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notesSlides/notesSlide8.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diagrams/data1.xml" ContentType="application/vnd.openxmlformats-officedocument.drawingml.diagramData+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65" r:id="rId3"/>
    <p:sldId id="258" r:id="rId4"/>
    <p:sldId id="267" r:id="rId5"/>
    <p:sldId id="266" r:id="rId6"/>
    <p:sldId id="261" r:id="rId7"/>
    <p:sldId id="268" r:id="rId8"/>
    <p:sldId id="259"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F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סגנון בהיר 1 - הדגשה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940675A-B579-460E-94D1-54222C63F5DA}" styleName="ללא סגנון, רשת טבל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73878" autoAdjust="0"/>
  </p:normalViewPr>
  <p:slideViewPr>
    <p:cSldViewPr snapToGrid="0">
      <p:cViewPr varScale="1">
        <p:scale>
          <a:sx n="75" d="100"/>
          <a:sy n="75" d="100"/>
        </p:scale>
        <p:origin x="-954" y="-96"/>
      </p:cViewPr>
      <p:guideLst>
        <p:guide orient="horz" pos="2160"/>
        <p:guide pos="2880"/>
      </p:guideLst>
    </p:cSldViewPr>
  </p:slideViewPr>
  <p:notesTextViewPr>
    <p:cViewPr>
      <p:scale>
        <a:sx n="1" d="1"/>
        <a:sy n="1" d="1"/>
      </p:scale>
      <p:origin x="0" y="258"/>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C033E2-7A71-4218-8C82-3452A27B9A0F}"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EF2F5571-BD66-4ADE-A014-18C6B5726F43}">
      <dgm:prSet/>
      <dgm:spPr/>
      <dgm:t>
        <a:bodyPr/>
        <a:lstStyle/>
        <a:p>
          <a:pPr rtl="0"/>
          <a:r>
            <a:rPr lang="en-US" dirty="0" smtClean="0"/>
            <a:t>The goal</a:t>
          </a:r>
          <a:endParaRPr lang="en-US" dirty="0"/>
        </a:p>
      </dgm:t>
    </dgm:pt>
    <dgm:pt modelId="{E12ED1E2-AC25-40B3-9A43-05B6B2942C6F}" type="parTrans" cxnId="{203ADA79-1B48-4FF0-8C52-40DB04C9E1B7}">
      <dgm:prSet/>
      <dgm:spPr/>
      <dgm:t>
        <a:bodyPr/>
        <a:lstStyle/>
        <a:p>
          <a:endParaRPr lang="en-US"/>
        </a:p>
      </dgm:t>
    </dgm:pt>
    <dgm:pt modelId="{EEB9EF06-F33C-44BD-A610-762DE0E4D7D3}" type="sibTrans" cxnId="{203ADA79-1B48-4FF0-8C52-40DB04C9E1B7}">
      <dgm:prSet/>
      <dgm:spPr/>
      <dgm:t>
        <a:bodyPr/>
        <a:lstStyle/>
        <a:p>
          <a:endParaRPr lang="en-US"/>
        </a:p>
      </dgm:t>
    </dgm:pt>
    <dgm:pt modelId="{96ED6FEE-C89F-497C-96FA-C30BB55DEC71}">
      <dgm:prSet/>
      <dgm:spPr/>
      <dgm:t>
        <a:bodyPr/>
        <a:lstStyle/>
        <a:p>
          <a:pPr rtl="0"/>
          <a:r>
            <a:rPr lang="en-US" smtClean="0"/>
            <a:t>Teaching, education</a:t>
          </a:r>
          <a:r>
            <a:rPr lang="he-IL" smtClean="0"/>
            <a:t> </a:t>
          </a:r>
          <a:r>
            <a:rPr lang="en-US" smtClean="0"/>
            <a:t>/ training </a:t>
          </a:r>
          <a:endParaRPr lang="en-US"/>
        </a:p>
      </dgm:t>
    </dgm:pt>
    <dgm:pt modelId="{17E265A4-B365-47F1-BFC0-25477D7D4096}" type="parTrans" cxnId="{F761A94C-DD40-4E78-AAC4-60CB6DA29D9C}">
      <dgm:prSet/>
      <dgm:spPr/>
      <dgm:t>
        <a:bodyPr/>
        <a:lstStyle/>
        <a:p>
          <a:endParaRPr lang="en-US"/>
        </a:p>
      </dgm:t>
    </dgm:pt>
    <dgm:pt modelId="{600F9AD0-DD7A-43D4-A0CA-9331D71B8D3E}" type="sibTrans" cxnId="{F761A94C-DD40-4E78-AAC4-60CB6DA29D9C}">
      <dgm:prSet/>
      <dgm:spPr/>
      <dgm:t>
        <a:bodyPr/>
        <a:lstStyle/>
        <a:p>
          <a:endParaRPr lang="en-US"/>
        </a:p>
      </dgm:t>
    </dgm:pt>
    <dgm:pt modelId="{6DB96EEE-E913-4CE9-81E0-E47675858E9A}">
      <dgm:prSet/>
      <dgm:spPr/>
      <dgm:t>
        <a:bodyPr/>
        <a:lstStyle/>
        <a:p>
          <a:pPr rtl="0"/>
          <a:r>
            <a:rPr lang="en-US" smtClean="0"/>
            <a:t>The object</a:t>
          </a:r>
          <a:endParaRPr lang="en-US"/>
        </a:p>
      </dgm:t>
    </dgm:pt>
    <dgm:pt modelId="{C3A9B9A4-B105-4023-95C8-189FEF4FA5DF}" type="parTrans" cxnId="{8FFA5A0C-722E-4440-8C67-0E55C8B1AE43}">
      <dgm:prSet/>
      <dgm:spPr/>
      <dgm:t>
        <a:bodyPr/>
        <a:lstStyle/>
        <a:p>
          <a:endParaRPr lang="en-US"/>
        </a:p>
      </dgm:t>
    </dgm:pt>
    <dgm:pt modelId="{7A9EB234-B266-4A18-96BD-90229BA6857E}" type="sibTrans" cxnId="{8FFA5A0C-722E-4440-8C67-0E55C8B1AE43}">
      <dgm:prSet/>
      <dgm:spPr/>
      <dgm:t>
        <a:bodyPr/>
        <a:lstStyle/>
        <a:p>
          <a:endParaRPr lang="en-US"/>
        </a:p>
      </dgm:t>
    </dgm:pt>
    <dgm:pt modelId="{23874A73-1481-4E12-8B02-2C3D5BBB7056}">
      <dgm:prSet/>
      <dgm:spPr/>
      <dgm:t>
        <a:bodyPr/>
        <a:lstStyle/>
        <a:p>
          <a:pPr rtl="0"/>
          <a:r>
            <a:rPr lang="en-US" smtClean="0"/>
            <a:t>Force / HQ</a:t>
          </a:r>
          <a:endParaRPr lang="en-US"/>
        </a:p>
      </dgm:t>
    </dgm:pt>
    <dgm:pt modelId="{EF4DA9B3-CFA9-4645-A2BC-0115ED7A755B}" type="parTrans" cxnId="{B061F93D-541A-4678-8C4A-76B4325C9A5C}">
      <dgm:prSet/>
      <dgm:spPr/>
      <dgm:t>
        <a:bodyPr/>
        <a:lstStyle/>
        <a:p>
          <a:endParaRPr lang="en-US"/>
        </a:p>
      </dgm:t>
    </dgm:pt>
    <dgm:pt modelId="{D2452655-D0D1-4805-8096-22DE285EC625}" type="sibTrans" cxnId="{B061F93D-541A-4678-8C4A-76B4325C9A5C}">
      <dgm:prSet/>
      <dgm:spPr/>
      <dgm:t>
        <a:bodyPr/>
        <a:lstStyle/>
        <a:p>
          <a:endParaRPr lang="en-US"/>
        </a:p>
      </dgm:t>
    </dgm:pt>
    <dgm:pt modelId="{DCB8C7A3-F63F-4979-9068-40931E86A838}">
      <dgm:prSet/>
      <dgm:spPr/>
      <dgm:t>
        <a:bodyPr/>
        <a:lstStyle/>
        <a:p>
          <a:pPr rtl="0"/>
          <a:r>
            <a:rPr lang="en-US" smtClean="0"/>
            <a:t>Single / unit</a:t>
          </a:r>
          <a:endParaRPr lang="en-US"/>
        </a:p>
      </dgm:t>
    </dgm:pt>
    <dgm:pt modelId="{0B3F3FEF-D351-48AD-9464-E1EBBA6EC66D}" type="parTrans" cxnId="{E90ACA28-7469-4A64-94EA-2CD5FC30B8BE}">
      <dgm:prSet/>
      <dgm:spPr/>
      <dgm:t>
        <a:bodyPr/>
        <a:lstStyle/>
        <a:p>
          <a:endParaRPr lang="en-US"/>
        </a:p>
      </dgm:t>
    </dgm:pt>
    <dgm:pt modelId="{CDC73133-4B59-4EDD-B8E9-BA7E8698D4FA}" type="sibTrans" cxnId="{E90ACA28-7469-4A64-94EA-2CD5FC30B8BE}">
      <dgm:prSet/>
      <dgm:spPr/>
      <dgm:t>
        <a:bodyPr/>
        <a:lstStyle/>
        <a:p>
          <a:endParaRPr lang="en-US"/>
        </a:p>
      </dgm:t>
    </dgm:pt>
    <dgm:pt modelId="{A4FA860D-BEA1-43AA-8FCB-8EBA79144898}">
      <dgm:prSet/>
      <dgm:spPr/>
      <dgm:t>
        <a:bodyPr/>
        <a:lstStyle/>
        <a:p>
          <a:pPr rtl="0"/>
          <a:r>
            <a:rPr lang="en-US" dirty="0" smtClean="0"/>
            <a:t>The level</a:t>
          </a:r>
          <a:endParaRPr lang="en-US" dirty="0"/>
        </a:p>
      </dgm:t>
    </dgm:pt>
    <dgm:pt modelId="{57013590-03C4-406E-B57F-70BA67C9ECC2}" type="parTrans" cxnId="{26B59C5E-53A5-4B23-A12B-156F04276E64}">
      <dgm:prSet/>
      <dgm:spPr/>
      <dgm:t>
        <a:bodyPr/>
        <a:lstStyle/>
        <a:p>
          <a:endParaRPr lang="en-US"/>
        </a:p>
      </dgm:t>
    </dgm:pt>
    <dgm:pt modelId="{76B3A297-B658-425F-A21B-6051042DB81B}" type="sibTrans" cxnId="{26B59C5E-53A5-4B23-A12B-156F04276E64}">
      <dgm:prSet/>
      <dgm:spPr/>
      <dgm:t>
        <a:bodyPr/>
        <a:lstStyle/>
        <a:p>
          <a:endParaRPr lang="en-US"/>
        </a:p>
      </dgm:t>
    </dgm:pt>
    <dgm:pt modelId="{FB42B36A-1447-46BB-9961-8B3A7FE026AA}">
      <dgm:prSet/>
      <dgm:spPr/>
      <dgm:t>
        <a:bodyPr/>
        <a:lstStyle/>
        <a:p>
          <a:pPr rtl="0"/>
          <a:r>
            <a:rPr lang="en-US" dirty="0" smtClean="0"/>
            <a:t>Tactic / operative / strategic</a:t>
          </a:r>
          <a:endParaRPr lang="en-US" dirty="0"/>
        </a:p>
      </dgm:t>
    </dgm:pt>
    <dgm:pt modelId="{8A75CEE1-7C6B-43F8-A754-49C389D6A8C7}" type="parTrans" cxnId="{A25B43F4-7A3E-45EC-8200-562D61DF3660}">
      <dgm:prSet/>
      <dgm:spPr/>
      <dgm:t>
        <a:bodyPr/>
        <a:lstStyle/>
        <a:p>
          <a:endParaRPr lang="en-US"/>
        </a:p>
      </dgm:t>
    </dgm:pt>
    <dgm:pt modelId="{D56AAD12-489F-4D47-B68D-F8332AF0E1DB}" type="sibTrans" cxnId="{A25B43F4-7A3E-45EC-8200-562D61DF3660}">
      <dgm:prSet/>
      <dgm:spPr/>
      <dgm:t>
        <a:bodyPr/>
        <a:lstStyle/>
        <a:p>
          <a:endParaRPr lang="en-US"/>
        </a:p>
      </dgm:t>
    </dgm:pt>
    <dgm:pt modelId="{08E47165-5C0A-4081-9DC3-4637190E468E}">
      <dgm:prSet/>
      <dgm:spPr/>
      <dgm:t>
        <a:bodyPr/>
        <a:lstStyle/>
        <a:p>
          <a:pPr rtl="0"/>
          <a:r>
            <a:rPr lang="en-US" dirty="0" smtClean="0"/>
            <a:t>The </a:t>
          </a:r>
          <a:r>
            <a:rPr lang="en-US" dirty="0" smtClean="0"/>
            <a:t>content</a:t>
          </a:r>
          <a:endParaRPr lang="en-US" dirty="0"/>
        </a:p>
      </dgm:t>
    </dgm:pt>
    <dgm:pt modelId="{E398BCB4-D899-4E76-ACA6-A22C2863B0EC}" type="parTrans" cxnId="{26105C41-333D-44A1-92E6-1A031915D4E1}">
      <dgm:prSet/>
      <dgm:spPr/>
      <dgm:t>
        <a:bodyPr/>
        <a:lstStyle/>
        <a:p>
          <a:endParaRPr lang="en-US"/>
        </a:p>
      </dgm:t>
    </dgm:pt>
    <dgm:pt modelId="{2D64A4F3-7BAE-4C21-939A-2529FBC3659E}" type="sibTrans" cxnId="{26105C41-333D-44A1-92E6-1A031915D4E1}">
      <dgm:prSet/>
      <dgm:spPr/>
      <dgm:t>
        <a:bodyPr/>
        <a:lstStyle/>
        <a:p>
          <a:endParaRPr lang="en-US"/>
        </a:p>
      </dgm:t>
    </dgm:pt>
    <dgm:pt modelId="{D3923FAF-1638-41BF-B4BF-65978311AFAA}">
      <dgm:prSet/>
      <dgm:spPr/>
      <dgm:t>
        <a:bodyPr/>
        <a:lstStyle/>
        <a:p>
          <a:pPr rtl="0"/>
          <a:r>
            <a:rPr lang="en-US" dirty="0" smtClean="0"/>
            <a:t>Knowledge / abilities / values</a:t>
          </a:r>
          <a:endParaRPr lang="en-US" dirty="0"/>
        </a:p>
      </dgm:t>
    </dgm:pt>
    <dgm:pt modelId="{01F8ADEE-BF0A-4AB3-AE1D-76BCC6C4E011}" type="parTrans" cxnId="{EF41E07A-1B3B-4F3B-B39A-DC3F6E5CBD1D}">
      <dgm:prSet/>
      <dgm:spPr/>
      <dgm:t>
        <a:bodyPr/>
        <a:lstStyle/>
        <a:p>
          <a:endParaRPr lang="en-US"/>
        </a:p>
      </dgm:t>
    </dgm:pt>
    <dgm:pt modelId="{0775379B-1160-4103-835A-3128CA7776A8}" type="sibTrans" cxnId="{EF41E07A-1B3B-4F3B-B39A-DC3F6E5CBD1D}">
      <dgm:prSet/>
      <dgm:spPr/>
      <dgm:t>
        <a:bodyPr/>
        <a:lstStyle/>
        <a:p>
          <a:endParaRPr lang="en-US"/>
        </a:p>
      </dgm:t>
    </dgm:pt>
    <dgm:pt modelId="{E96343F6-BE72-4E48-93DA-709DE3F59156}">
      <dgm:prSet/>
      <dgm:spPr/>
      <dgm:t>
        <a:bodyPr/>
        <a:lstStyle/>
        <a:p>
          <a:pPr rtl="0"/>
          <a:r>
            <a:rPr lang="en-US" dirty="0" smtClean="0"/>
            <a:t>The responsibility</a:t>
          </a:r>
          <a:endParaRPr lang="en-US" dirty="0"/>
        </a:p>
      </dgm:t>
    </dgm:pt>
    <dgm:pt modelId="{188370A7-5F5D-4E35-88F2-E7E169208FFC}" type="parTrans" cxnId="{8DC17F5B-43E5-45D0-9651-AB29C261BAF7}">
      <dgm:prSet/>
      <dgm:spPr/>
      <dgm:t>
        <a:bodyPr/>
        <a:lstStyle/>
        <a:p>
          <a:endParaRPr lang="en-US"/>
        </a:p>
      </dgm:t>
    </dgm:pt>
    <dgm:pt modelId="{FB0ABECB-3A02-4479-B6CF-14DCE71B47C9}" type="sibTrans" cxnId="{8DC17F5B-43E5-45D0-9651-AB29C261BAF7}">
      <dgm:prSet/>
      <dgm:spPr/>
      <dgm:t>
        <a:bodyPr/>
        <a:lstStyle/>
        <a:p>
          <a:endParaRPr lang="en-US"/>
        </a:p>
      </dgm:t>
    </dgm:pt>
    <dgm:pt modelId="{4362960D-B9D5-460A-BE98-F1703D359377}">
      <dgm:prSet/>
      <dgm:spPr/>
      <dgm:t>
        <a:bodyPr/>
        <a:lstStyle/>
        <a:p>
          <a:pPr rtl="0"/>
          <a:r>
            <a:rPr lang="en-US" smtClean="0"/>
            <a:t>General HQ / Arms</a:t>
          </a:r>
          <a:endParaRPr lang="en-US"/>
        </a:p>
      </dgm:t>
    </dgm:pt>
    <dgm:pt modelId="{6BA29A5A-C29C-443B-90DA-CFC6957EE38B}" type="parTrans" cxnId="{D74BEC71-C1BD-4628-A354-5BAD4CDE822F}">
      <dgm:prSet/>
      <dgm:spPr/>
      <dgm:t>
        <a:bodyPr/>
        <a:lstStyle/>
        <a:p>
          <a:endParaRPr lang="en-US"/>
        </a:p>
      </dgm:t>
    </dgm:pt>
    <dgm:pt modelId="{5CBD19F9-D947-4AEA-B96C-93A97BDC03E9}" type="sibTrans" cxnId="{D74BEC71-C1BD-4628-A354-5BAD4CDE822F}">
      <dgm:prSet/>
      <dgm:spPr/>
      <dgm:t>
        <a:bodyPr/>
        <a:lstStyle/>
        <a:p>
          <a:endParaRPr lang="en-US"/>
        </a:p>
      </dgm:t>
    </dgm:pt>
    <dgm:pt modelId="{FFD5AFDC-5101-4029-A059-5EC6E3C7AD39}" type="pres">
      <dgm:prSet presAssocID="{69C033E2-7A71-4218-8C82-3452A27B9A0F}" presName="theList" presStyleCnt="0">
        <dgm:presLayoutVars>
          <dgm:dir/>
          <dgm:animLvl val="lvl"/>
          <dgm:resizeHandles val="exact"/>
        </dgm:presLayoutVars>
      </dgm:prSet>
      <dgm:spPr/>
      <dgm:t>
        <a:bodyPr/>
        <a:lstStyle/>
        <a:p>
          <a:endParaRPr lang="en-US"/>
        </a:p>
      </dgm:t>
    </dgm:pt>
    <dgm:pt modelId="{AC3D2E0D-DF47-448A-9DBF-79F1E1F480D0}" type="pres">
      <dgm:prSet presAssocID="{EF2F5571-BD66-4ADE-A014-18C6B5726F43}" presName="compNode" presStyleCnt="0"/>
      <dgm:spPr/>
    </dgm:pt>
    <dgm:pt modelId="{E7C3B48D-BF06-4865-8D99-2C60DD8295D4}" type="pres">
      <dgm:prSet presAssocID="{EF2F5571-BD66-4ADE-A014-18C6B5726F43}" presName="aNode" presStyleLbl="bgShp" presStyleIdx="0" presStyleCnt="5"/>
      <dgm:spPr/>
      <dgm:t>
        <a:bodyPr/>
        <a:lstStyle/>
        <a:p>
          <a:endParaRPr lang="en-US"/>
        </a:p>
      </dgm:t>
    </dgm:pt>
    <dgm:pt modelId="{DF27DC8C-6923-40A7-BD62-30DBC213C47A}" type="pres">
      <dgm:prSet presAssocID="{EF2F5571-BD66-4ADE-A014-18C6B5726F43}" presName="textNode" presStyleLbl="bgShp" presStyleIdx="0" presStyleCnt="5"/>
      <dgm:spPr/>
      <dgm:t>
        <a:bodyPr/>
        <a:lstStyle/>
        <a:p>
          <a:endParaRPr lang="en-US"/>
        </a:p>
      </dgm:t>
    </dgm:pt>
    <dgm:pt modelId="{10EACB48-48E7-4769-AC14-7EB44598E9D4}" type="pres">
      <dgm:prSet presAssocID="{EF2F5571-BD66-4ADE-A014-18C6B5726F43}" presName="compChildNode" presStyleCnt="0"/>
      <dgm:spPr/>
    </dgm:pt>
    <dgm:pt modelId="{9EB4C078-2063-4E7E-9F40-0115527C40DF}" type="pres">
      <dgm:prSet presAssocID="{EF2F5571-BD66-4ADE-A014-18C6B5726F43}" presName="theInnerList" presStyleCnt="0"/>
      <dgm:spPr/>
    </dgm:pt>
    <dgm:pt modelId="{B5E46F49-F1C7-4939-AA44-534BF74A5F50}" type="pres">
      <dgm:prSet presAssocID="{96ED6FEE-C89F-497C-96FA-C30BB55DEC71}" presName="childNode" presStyleLbl="node1" presStyleIdx="0" presStyleCnt="6">
        <dgm:presLayoutVars>
          <dgm:bulletEnabled val="1"/>
        </dgm:presLayoutVars>
      </dgm:prSet>
      <dgm:spPr/>
      <dgm:t>
        <a:bodyPr/>
        <a:lstStyle/>
        <a:p>
          <a:endParaRPr lang="en-US"/>
        </a:p>
      </dgm:t>
    </dgm:pt>
    <dgm:pt modelId="{35FD9183-533C-4918-BAFB-ED15E27468CB}" type="pres">
      <dgm:prSet presAssocID="{EF2F5571-BD66-4ADE-A014-18C6B5726F43}" presName="aSpace" presStyleCnt="0"/>
      <dgm:spPr/>
    </dgm:pt>
    <dgm:pt modelId="{56F78190-AC31-41CA-8E38-D49F029FF235}" type="pres">
      <dgm:prSet presAssocID="{E96343F6-BE72-4E48-93DA-709DE3F59156}" presName="compNode" presStyleCnt="0"/>
      <dgm:spPr/>
    </dgm:pt>
    <dgm:pt modelId="{8FFF054F-4944-437B-8B14-795AC269B0FB}" type="pres">
      <dgm:prSet presAssocID="{E96343F6-BE72-4E48-93DA-709DE3F59156}" presName="aNode" presStyleLbl="bgShp" presStyleIdx="1" presStyleCnt="5"/>
      <dgm:spPr/>
      <dgm:t>
        <a:bodyPr/>
        <a:lstStyle/>
        <a:p>
          <a:endParaRPr lang="en-US"/>
        </a:p>
      </dgm:t>
    </dgm:pt>
    <dgm:pt modelId="{D456F966-A04D-452B-9695-3058C31AF7E9}" type="pres">
      <dgm:prSet presAssocID="{E96343F6-BE72-4E48-93DA-709DE3F59156}" presName="textNode" presStyleLbl="bgShp" presStyleIdx="1" presStyleCnt="5"/>
      <dgm:spPr/>
      <dgm:t>
        <a:bodyPr/>
        <a:lstStyle/>
        <a:p>
          <a:endParaRPr lang="en-US"/>
        </a:p>
      </dgm:t>
    </dgm:pt>
    <dgm:pt modelId="{945AC82B-5A76-4015-A73B-8635121920CD}" type="pres">
      <dgm:prSet presAssocID="{E96343F6-BE72-4E48-93DA-709DE3F59156}" presName="compChildNode" presStyleCnt="0"/>
      <dgm:spPr/>
    </dgm:pt>
    <dgm:pt modelId="{92580A3F-20A6-42CE-8874-29F59D27445F}" type="pres">
      <dgm:prSet presAssocID="{E96343F6-BE72-4E48-93DA-709DE3F59156}" presName="theInnerList" presStyleCnt="0"/>
      <dgm:spPr/>
    </dgm:pt>
    <dgm:pt modelId="{005FA217-A13E-41F3-8BD6-3324C3CC4381}" type="pres">
      <dgm:prSet presAssocID="{4362960D-B9D5-460A-BE98-F1703D359377}" presName="childNode" presStyleLbl="node1" presStyleIdx="1" presStyleCnt="6">
        <dgm:presLayoutVars>
          <dgm:bulletEnabled val="1"/>
        </dgm:presLayoutVars>
      </dgm:prSet>
      <dgm:spPr/>
      <dgm:t>
        <a:bodyPr/>
        <a:lstStyle/>
        <a:p>
          <a:endParaRPr lang="en-US"/>
        </a:p>
      </dgm:t>
    </dgm:pt>
    <dgm:pt modelId="{02F0C5C4-34CC-41EA-85CB-32BEFBD06F60}" type="pres">
      <dgm:prSet presAssocID="{E96343F6-BE72-4E48-93DA-709DE3F59156}" presName="aSpace" presStyleCnt="0"/>
      <dgm:spPr/>
    </dgm:pt>
    <dgm:pt modelId="{2D5364F4-874D-4434-86F4-6A444E5FEB16}" type="pres">
      <dgm:prSet presAssocID="{6DB96EEE-E913-4CE9-81E0-E47675858E9A}" presName="compNode" presStyleCnt="0"/>
      <dgm:spPr/>
    </dgm:pt>
    <dgm:pt modelId="{01A864B0-D61E-4CDD-ACDF-38F6BD48D86A}" type="pres">
      <dgm:prSet presAssocID="{6DB96EEE-E913-4CE9-81E0-E47675858E9A}" presName="aNode" presStyleLbl="bgShp" presStyleIdx="2" presStyleCnt="5"/>
      <dgm:spPr/>
      <dgm:t>
        <a:bodyPr/>
        <a:lstStyle/>
        <a:p>
          <a:endParaRPr lang="en-US"/>
        </a:p>
      </dgm:t>
    </dgm:pt>
    <dgm:pt modelId="{160ADCF6-C533-460F-9C19-14CBA6516BB3}" type="pres">
      <dgm:prSet presAssocID="{6DB96EEE-E913-4CE9-81E0-E47675858E9A}" presName="textNode" presStyleLbl="bgShp" presStyleIdx="2" presStyleCnt="5"/>
      <dgm:spPr/>
      <dgm:t>
        <a:bodyPr/>
        <a:lstStyle/>
        <a:p>
          <a:endParaRPr lang="en-US"/>
        </a:p>
      </dgm:t>
    </dgm:pt>
    <dgm:pt modelId="{563D8B6A-4656-41EA-BDA2-357358213693}" type="pres">
      <dgm:prSet presAssocID="{6DB96EEE-E913-4CE9-81E0-E47675858E9A}" presName="compChildNode" presStyleCnt="0"/>
      <dgm:spPr/>
    </dgm:pt>
    <dgm:pt modelId="{0472385D-7739-409F-BFC9-23C2669E1D2A}" type="pres">
      <dgm:prSet presAssocID="{6DB96EEE-E913-4CE9-81E0-E47675858E9A}" presName="theInnerList" presStyleCnt="0"/>
      <dgm:spPr/>
    </dgm:pt>
    <dgm:pt modelId="{774C7154-EFAC-4010-AB6B-75F588E863CC}" type="pres">
      <dgm:prSet presAssocID="{23874A73-1481-4E12-8B02-2C3D5BBB7056}" presName="childNode" presStyleLbl="node1" presStyleIdx="2" presStyleCnt="6">
        <dgm:presLayoutVars>
          <dgm:bulletEnabled val="1"/>
        </dgm:presLayoutVars>
      </dgm:prSet>
      <dgm:spPr/>
      <dgm:t>
        <a:bodyPr/>
        <a:lstStyle/>
        <a:p>
          <a:endParaRPr lang="en-US"/>
        </a:p>
      </dgm:t>
    </dgm:pt>
    <dgm:pt modelId="{818F57F5-0461-44E1-824D-1F814B2CD8A2}" type="pres">
      <dgm:prSet presAssocID="{23874A73-1481-4E12-8B02-2C3D5BBB7056}" presName="aSpace2" presStyleCnt="0"/>
      <dgm:spPr/>
    </dgm:pt>
    <dgm:pt modelId="{EB0B3FFD-BF23-42FE-A46E-CA8C89C05ED3}" type="pres">
      <dgm:prSet presAssocID="{DCB8C7A3-F63F-4979-9068-40931E86A838}" presName="childNode" presStyleLbl="node1" presStyleIdx="3" presStyleCnt="6">
        <dgm:presLayoutVars>
          <dgm:bulletEnabled val="1"/>
        </dgm:presLayoutVars>
      </dgm:prSet>
      <dgm:spPr/>
      <dgm:t>
        <a:bodyPr/>
        <a:lstStyle/>
        <a:p>
          <a:endParaRPr lang="en-US"/>
        </a:p>
      </dgm:t>
    </dgm:pt>
    <dgm:pt modelId="{52E6281B-2200-43A5-875D-5E77A7153D35}" type="pres">
      <dgm:prSet presAssocID="{6DB96EEE-E913-4CE9-81E0-E47675858E9A}" presName="aSpace" presStyleCnt="0"/>
      <dgm:spPr/>
    </dgm:pt>
    <dgm:pt modelId="{295EA8E6-FE87-4293-81A1-9E16A8A60217}" type="pres">
      <dgm:prSet presAssocID="{A4FA860D-BEA1-43AA-8FCB-8EBA79144898}" presName="compNode" presStyleCnt="0"/>
      <dgm:spPr/>
    </dgm:pt>
    <dgm:pt modelId="{714CEC45-1FBB-494D-BC17-4AF04297EB73}" type="pres">
      <dgm:prSet presAssocID="{A4FA860D-BEA1-43AA-8FCB-8EBA79144898}" presName="aNode" presStyleLbl="bgShp" presStyleIdx="3" presStyleCnt="5"/>
      <dgm:spPr/>
      <dgm:t>
        <a:bodyPr/>
        <a:lstStyle/>
        <a:p>
          <a:endParaRPr lang="en-US"/>
        </a:p>
      </dgm:t>
    </dgm:pt>
    <dgm:pt modelId="{0EBE13F0-3DDF-4782-8C5F-7657EE34DB29}" type="pres">
      <dgm:prSet presAssocID="{A4FA860D-BEA1-43AA-8FCB-8EBA79144898}" presName="textNode" presStyleLbl="bgShp" presStyleIdx="3" presStyleCnt="5"/>
      <dgm:spPr/>
      <dgm:t>
        <a:bodyPr/>
        <a:lstStyle/>
        <a:p>
          <a:endParaRPr lang="en-US"/>
        </a:p>
      </dgm:t>
    </dgm:pt>
    <dgm:pt modelId="{FFBABF22-B0E1-4B47-8346-66BF198901CD}" type="pres">
      <dgm:prSet presAssocID="{A4FA860D-BEA1-43AA-8FCB-8EBA79144898}" presName="compChildNode" presStyleCnt="0"/>
      <dgm:spPr/>
    </dgm:pt>
    <dgm:pt modelId="{108904AE-8F06-4AF5-B25E-9BA334498A75}" type="pres">
      <dgm:prSet presAssocID="{A4FA860D-BEA1-43AA-8FCB-8EBA79144898}" presName="theInnerList" presStyleCnt="0"/>
      <dgm:spPr/>
    </dgm:pt>
    <dgm:pt modelId="{5D1141C4-6AB6-4FAE-A8D1-DC4F29090F71}" type="pres">
      <dgm:prSet presAssocID="{FB42B36A-1447-46BB-9961-8B3A7FE026AA}" presName="childNode" presStyleLbl="node1" presStyleIdx="4" presStyleCnt="6">
        <dgm:presLayoutVars>
          <dgm:bulletEnabled val="1"/>
        </dgm:presLayoutVars>
      </dgm:prSet>
      <dgm:spPr/>
      <dgm:t>
        <a:bodyPr/>
        <a:lstStyle/>
        <a:p>
          <a:endParaRPr lang="en-US"/>
        </a:p>
      </dgm:t>
    </dgm:pt>
    <dgm:pt modelId="{19F07A25-9228-4237-9C9D-82BAF4334F0F}" type="pres">
      <dgm:prSet presAssocID="{A4FA860D-BEA1-43AA-8FCB-8EBA79144898}" presName="aSpace" presStyleCnt="0"/>
      <dgm:spPr/>
    </dgm:pt>
    <dgm:pt modelId="{F7B65A04-BEE3-44A6-9CA4-D12BFC3CE453}" type="pres">
      <dgm:prSet presAssocID="{08E47165-5C0A-4081-9DC3-4637190E468E}" presName="compNode" presStyleCnt="0"/>
      <dgm:spPr/>
    </dgm:pt>
    <dgm:pt modelId="{3C4D4492-B680-401A-B01B-0BDF30DF6795}" type="pres">
      <dgm:prSet presAssocID="{08E47165-5C0A-4081-9DC3-4637190E468E}" presName="aNode" presStyleLbl="bgShp" presStyleIdx="4" presStyleCnt="5"/>
      <dgm:spPr/>
      <dgm:t>
        <a:bodyPr/>
        <a:lstStyle/>
        <a:p>
          <a:endParaRPr lang="en-US"/>
        </a:p>
      </dgm:t>
    </dgm:pt>
    <dgm:pt modelId="{76BC8EC6-B5EC-4D06-A071-840D74CD3B17}" type="pres">
      <dgm:prSet presAssocID="{08E47165-5C0A-4081-9DC3-4637190E468E}" presName="textNode" presStyleLbl="bgShp" presStyleIdx="4" presStyleCnt="5"/>
      <dgm:spPr/>
      <dgm:t>
        <a:bodyPr/>
        <a:lstStyle/>
        <a:p>
          <a:endParaRPr lang="en-US"/>
        </a:p>
      </dgm:t>
    </dgm:pt>
    <dgm:pt modelId="{C1A6EF49-CAA4-4DDC-952C-3D1F90A00F9D}" type="pres">
      <dgm:prSet presAssocID="{08E47165-5C0A-4081-9DC3-4637190E468E}" presName="compChildNode" presStyleCnt="0"/>
      <dgm:spPr/>
    </dgm:pt>
    <dgm:pt modelId="{590939E2-5C77-4567-9858-AD1ED692DEC7}" type="pres">
      <dgm:prSet presAssocID="{08E47165-5C0A-4081-9DC3-4637190E468E}" presName="theInnerList" presStyleCnt="0"/>
      <dgm:spPr/>
    </dgm:pt>
    <dgm:pt modelId="{9488D870-DE78-4BFF-B905-25ED13A12B73}" type="pres">
      <dgm:prSet presAssocID="{D3923FAF-1638-41BF-B4BF-65978311AFAA}" presName="childNode" presStyleLbl="node1" presStyleIdx="5" presStyleCnt="6">
        <dgm:presLayoutVars>
          <dgm:bulletEnabled val="1"/>
        </dgm:presLayoutVars>
      </dgm:prSet>
      <dgm:spPr/>
      <dgm:t>
        <a:bodyPr/>
        <a:lstStyle/>
        <a:p>
          <a:endParaRPr lang="en-US"/>
        </a:p>
      </dgm:t>
    </dgm:pt>
  </dgm:ptLst>
  <dgm:cxnLst>
    <dgm:cxn modelId="{26B59C5E-53A5-4B23-A12B-156F04276E64}" srcId="{69C033E2-7A71-4218-8C82-3452A27B9A0F}" destId="{A4FA860D-BEA1-43AA-8FCB-8EBA79144898}" srcOrd="3" destOrd="0" parTransId="{57013590-03C4-406E-B57F-70BA67C9ECC2}" sibTransId="{76B3A297-B658-425F-A21B-6051042DB81B}"/>
    <dgm:cxn modelId="{EF41E07A-1B3B-4F3B-B39A-DC3F6E5CBD1D}" srcId="{08E47165-5C0A-4081-9DC3-4637190E468E}" destId="{D3923FAF-1638-41BF-B4BF-65978311AFAA}" srcOrd="0" destOrd="0" parTransId="{01F8ADEE-BF0A-4AB3-AE1D-76BCC6C4E011}" sibTransId="{0775379B-1160-4103-835A-3128CA7776A8}"/>
    <dgm:cxn modelId="{F761A94C-DD40-4E78-AAC4-60CB6DA29D9C}" srcId="{EF2F5571-BD66-4ADE-A014-18C6B5726F43}" destId="{96ED6FEE-C89F-497C-96FA-C30BB55DEC71}" srcOrd="0" destOrd="0" parTransId="{17E265A4-B365-47F1-BFC0-25477D7D4096}" sibTransId="{600F9AD0-DD7A-43D4-A0CA-9331D71B8D3E}"/>
    <dgm:cxn modelId="{060295AF-89DC-482A-8655-455BBA855252}" type="presOf" srcId="{A4FA860D-BEA1-43AA-8FCB-8EBA79144898}" destId="{714CEC45-1FBB-494D-BC17-4AF04297EB73}" srcOrd="0" destOrd="0" presId="urn:microsoft.com/office/officeart/2005/8/layout/lProcess2"/>
    <dgm:cxn modelId="{21636164-AC22-4B0B-9FF9-BA101E18CA56}" type="presOf" srcId="{96ED6FEE-C89F-497C-96FA-C30BB55DEC71}" destId="{B5E46F49-F1C7-4939-AA44-534BF74A5F50}" srcOrd="0" destOrd="0" presId="urn:microsoft.com/office/officeart/2005/8/layout/lProcess2"/>
    <dgm:cxn modelId="{E64696EE-FAFF-4A9A-9A95-766924E46C81}" type="presOf" srcId="{E96343F6-BE72-4E48-93DA-709DE3F59156}" destId="{8FFF054F-4944-437B-8B14-795AC269B0FB}" srcOrd="0" destOrd="0" presId="urn:microsoft.com/office/officeart/2005/8/layout/lProcess2"/>
    <dgm:cxn modelId="{DF849186-FD09-4A06-9015-EABFC3950A94}" type="presOf" srcId="{EF2F5571-BD66-4ADE-A014-18C6B5726F43}" destId="{E7C3B48D-BF06-4865-8D99-2C60DD8295D4}" srcOrd="0" destOrd="0" presId="urn:microsoft.com/office/officeart/2005/8/layout/lProcess2"/>
    <dgm:cxn modelId="{B5E5C2FE-1808-427A-B3F6-C9EB4933D800}" type="presOf" srcId="{23874A73-1481-4E12-8B02-2C3D5BBB7056}" destId="{774C7154-EFAC-4010-AB6B-75F588E863CC}" srcOrd="0" destOrd="0" presId="urn:microsoft.com/office/officeart/2005/8/layout/lProcess2"/>
    <dgm:cxn modelId="{203ADA79-1B48-4FF0-8C52-40DB04C9E1B7}" srcId="{69C033E2-7A71-4218-8C82-3452A27B9A0F}" destId="{EF2F5571-BD66-4ADE-A014-18C6B5726F43}" srcOrd="0" destOrd="0" parTransId="{E12ED1E2-AC25-40B3-9A43-05B6B2942C6F}" sibTransId="{EEB9EF06-F33C-44BD-A610-762DE0E4D7D3}"/>
    <dgm:cxn modelId="{A25B43F4-7A3E-45EC-8200-562D61DF3660}" srcId="{A4FA860D-BEA1-43AA-8FCB-8EBA79144898}" destId="{FB42B36A-1447-46BB-9961-8B3A7FE026AA}" srcOrd="0" destOrd="0" parTransId="{8A75CEE1-7C6B-43F8-A754-49C389D6A8C7}" sibTransId="{D56AAD12-489F-4D47-B68D-F8332AF0E1DB}"/>
    <dgm:cxn modelId="{26105C41-333D-44A1-92E6-1A031915D4E1}" srcId="{69C033E2-7A71-4218-8C82-3452A27B9A0F}" destId="{08E47165-5C0A-4081-9DC3-4637190E468E}" srcOrd="4" destOrd="0" parTransId="{E398BCB4-D899-4E76-ACA6-A22C2863B0EC}" sibTransId="{2D64A4F3-7BAE-4C21-939A-2529FBC3659E}"/>
    <dgm:cxn modelId="{E4207FEC-82E2-49A8-A142-DAB3190DB678}" type="presOf" srcId="{69C033E2-7A71-4218-8C82-3452A27B9A0F}" destId="{FFD5AFDC-5101-4029-A059-5EC6E3C7AD39}" srcOrd="0" destOrd="0" presId="urn:microsoft.com/office/officeart/2005/8/layout/lProcess2"/>
    <dgm:cxn modelId="{3632165D-17DA-4943-BC26-920189741E71}" type="presOf" srcId="{6DB96EEE-E913-4CE9-81E0-E47675858E9A}" destId="{160ADCF6-C533-460F-9C19-14CBA6516BB3}" srcOrd="1" destOrd="0" presId="urn:microsoft.com/office/officeart/2005/8/layout/lProcess2"/>
    <dgm:cxn modelId="{04775373-EEC6-45AD-9617-0E592CD014EB}" type="presOf" srcId="{4362960D-B9D5-460A-BE98-F1703D359377}" destId="{005FA217-A13E-41F3-8BD6-3324C3CC4381}" srcOrd="0" destOrd="0" presId="urn:microsoft.com/office/officeart/2005/8/layout/lProcess2"/>
    <dgm:cxn modelId="{E90ACA28-7469-4A64-94EA-2CD5FC30B8BE}" srcId="{6DB96EEE-E913-4CE9-81E0-E47675858E9A}" destId="{DCB8C7A3-F63F-4979-9068-40931E86A838}" srcOrd="1" destOrd="0" parTransId="{0B3F3FEF-D351-48AD-9464-E1EBBA6EC66D}" sibTransId="{CDC73133-4B59-4EDD-B8E9-BA7E8698D4FA}"/>
    <dgm:cxn modelId="{078E4FE7-5BE4-4544-AC65-007548D60B5A}" type="presOf" srcId="{E96343F6-BE72-4E48-93DA-709DE3F59156}" destId="{D456F966-A04D-452B-9695-3058C31AF7E9}" srcOrd="1" destOrd="0" presId="urn:microsoft.com/office/officeart/2005/8/layout/lProcess2"/>
    <dgm:cxn modelId="{8DC17F5B-43E5-45D0-9651-AB29C261BAF7}" srcId="{69C033E2-7A71-4218-8C82-3452A27B9A0F}" destId="{E96343F6-BE72-4E48-93DA-709DE3F59156}" srcOrd="1" destOrd="0" parTransId="{188370A7-5F5D-4E35-88F2-E7E169208FFC}" sibTransId="{FB0ABECB-3A02-4479-B6CF-14DCE71B47C9}"/>
    <dgm:cxn modelId="{B061F93D-541A-4678-8C4A-76B4325C9A5C}" srcId="{6DB96EEE-E913-4CE9-81E0-E47675858E9A}" destId="{23874A73-1481-4E12-8B02-2C3D5BBB7056}" srcOrd="0" destOrd="0" parTransId="{EF4DA9B3-CFA9-4645-A2BC-0115ED7A755B}" sibTransId="{D2452655-D0D1-4805-8096-22DE285EC625}"/>
    <dgm:cxn modelId="{CD014B73-FB7E-4F19-8BE3-D60C141C6ADC}" type="presOf" srcId="{6DB96EEE-E913-4CE9-81E0-E47675858E9A}" destId="{01A864B0-D61E-4CDD-ACDF-38F6BD48D86A}" srcOrd="0" destOrd="0" presId="urn:microsoft.com/office/officeart/2005/8/layout/lProcess2"/>
    <dgm:cxn modelId="{A71883FD-81A7-4500-AFA6-2974A7E637E9}" type="presOf" srcId="{FB42B36A-1447-46BB-9961-8B3A7FE026AA}" destId="{5D1141C4-6AB6-4FAE-A8D1-DC4F29090F71}" srcOrd="0" destOrd="0" presId="urn:microsoft.com/office/officeart/2005/8/layout/lProcess2"/>
    <dgm:cxn modelId="{D74BEC71-C1BD-4628-A354-5BAD4CDE822F}" srcId="{E96343F6-BE72-4E48-93DA-709DE3F59156}" destId="{4362960D-B9D5-460A-BE98-F1703D359377}" srcOrd="0" destOrd="0" parTransId="{6BA29A5A-C29C-443B-90DA-CFC6957EE38B}" sibTransId="{5CBD19F9-D947-4AEA-B96C-93A97BDC03E9}"/>
    <dgm:cxn modelId="{8FFA5A0C-722E-4440-8C67-0E55C8B1AE43}" srcId="{69C033E2-7A71-4218-8C82-3452A27B9A0F}" destId="{6DB96EEE-E913-4CE9-81E0-E47675858E9A}" srcOrd="2" destOrd="0" parTransId="{C3A9B9A4-B105-4023-95C8-189FEF4FA5DF}" sibTransId="{7A9EB234-B266-4A18-96BD-90229BA6857E}"/>
    <dgm:cxn modelId="{EE1697FC-5A4F-4CE7-9047-930C211B5A87}" type="presOf" srcId="{EF2F5571-BD66-4ADE-A014-18C6B5726F43}" destId="{DF27DC8C-6923-40A7-BD62-30DBC213C47A}" srcOrd="1" destOrd="0" presId="urn:microsoft.com/office/officeart/2005/8/layout/lProcess2"/>
    <dgm:cxn modelId="{4AFEE15E-5866-442B-9EEF-C2EB72C86956}" type="presOf" srcId="{08E47165-5C0A-4081-9DC3-4637190E468E}" destId="{3C4D4492-B680-401A-B01B-0BDF30DF6795}" srcOrd="0" destOrd="0" presId="urn:microsoft.com/office/officeart/2005/8/layout/lProcess2"/>
    <dgm:cxn modelId="{876725B0-D732-4D69-A493-D000D45213F1}" type="presOf" srcId="{08E47165-5C0A-4081-9DC3-4637190E468E}" destId="{76BC8EC6-B5EC-4D06-A071-840D74CD3B17}" srcOrd="1" destOrd="0" presId="urn:microsoft.com/office/officeart/2005/8/layout/lProcess2"/>
    <dgm:cxn modelId="{5FDE4449-27CC-4754-96E3-F063AC6613DA}" type="presOf" srcId="{DCB8C7A3-F63F-4979-9068-40931E86A838}" destId="{EB0B3FFD-BF23-42FE-A46E-CA8C89C05ED3}" srcOrd="0" destOrd="0" presId="urn:microsoft.com/office/officeart/2005/8/layout/lProcess2"/>
    <dgm:cxn modelId="{A49BF04B-C684-493E-9E0C-46906D55B3CC}" type="presOf" srcId="{D3923FAF-1638-41BF-B4BF-65978311AFAA}" destId="{9488D870-DE78-4BFF-B905-25ED13A12B73}" srcOrd="0" destOrd="0" presId="urn:microsoft.com/office/officeart/2005/8/layout/lProcess2"/>
    <dgm:cxn modelId="{3CAD7680-B8DA-445A-96A6-CF094F2FCEC3}" type="presOf" srcId="{A4FA860D-BEA1-43AA-8FCB-8EBA79144898}" destId="{0EBE13F0-3DDF-4782-8C5F-7657EE34DB29}" srcOrd="1" destOrd="0" presId="urn:microsoft.com/office/officeart/2005/8/layout/lProcess2"/>
    <dgm:cxn modelId="{C80CA981-6077-4C3D-B7A5-CEF2BE92C7EF}" type="presParOf" srcId="{FFD5AFDC-5101-4029-A059-5EC6E3C7AD39}" destId="{AC3D2E0D-DF47-448A-9DBF-79F1E1F480D0}" srcOrd="0" destOrd="0" presId="urn:microsoft.com/office/officeart/2005/8/layout/lProcess2"/>
    <dgm:cxn modelId="{8084F23F-19EC-4A84-8D44-277E89A8D1F3}" type="presParOf" srcId="{AC3D2E0D-DF47-448A-9DBF-79F1E1F480D0}" destId="{E7C3B48D-BF06-4865-8D99-2C60DD8295D4}" srcOrd="0" destOrd="0" presId="urn:microsoft.com/office/officeart/2005/8/layout/lProcess2"/>
    <dgm:cxn modelId="{FEDCBF94-7889-4461-A1B0-AFF802707947}" type="presParOf" srcId="{AC3D2E0D-DF47-448A-9DBF-79F1E1F480D0}" destId="{DF27DC8C-6923-40A7-BD62-30DBC213C47A}" srcOrd="1" destOrd="0" presId="urn:microsoft.com/office/officeart/2005/8/layout/lProcess2"/>
    <dgm:cxn modelId="{DCD5037B-B776-4989-87F9-128533080CDF}" type="presParOf" srcId="{AC3D2E0D-DF47-448A-9DBF-79F1E1F480D0}" destId="{10EACB48-48E7-4769-AC14-7EB44598E9D4}" srcOrd="2" destOrd="0" presId="urn:microsoft.com/office/officeart/2005/8/layout/lProcess2"/>
    <dgm:cxn modelId="{3605B58E-F589-4607-847E-F46AF3E99FC5}" type="presParOf" srcId="{10EACB48-48E7-4769-AC14-7EB44598E9D4}" destId="{9EB4C078-2063-4E7E-9F40-0115527C40DF}" srcOrd="0" destOrd="0" presId="urn:microsoft.com/office/officeart/2005/8/layout/lProcess2"/>
    <dgm:cxn modelId="{663B4CD0-1553-40F1-97BB-AAE840C2B083}" type="presParOf" srcId="{9EB4C078-2063-4E7E-9F40-0115527C40DF}" destId="{B5E46F49-F1C7-4939-AA44-534BF74A5F50}" srcOrd="0" destOrd="0" presId="urn:microsoft.com/office/officeart/2005/8/layout/lProcess2"/>
    <dgm:cxn modelId="{C8B19B19-C367-4A72-92C0-A889CFDDAF8E}" type="presParOf" srcId="{FFD5AFDC-5101-4029-A059-5EC6E3C7AD39}" destId="{35FD9183-533C-4918-BAFB-ED15E27468CB}" srcOrd="1" destOrd="0" presId="urn:microsoft.com/office/officeart/2005/8/layout/lProcess2"/>
    <dgm:cxn modelId="{ECB93A58-7707-45A9-89BA-9F131BADB706}" type="presParOf" srcId="{FFD5AFDC-5101-4029-A059-5EC6E3C7AD39}" destId="{56F78190-AC31-41CA-8E38-D49F029FF235}" srcOrd="2" destOrd="0" presId="urn:microsoft.com/office/officeart/2005/8/layout/lProcess2"/>
    <dgm:cxn modelId="{61DAE871-3575-49DB-B851-93369C922E1D}" type="presParOf" srcId="{56F78190-AC31-41CA-8E38-D49F029FF235}" destId="{8FFF054F-4944-437B-8B14-795AC269B0FB}" srcOrd="0" destOrd="0" presId="urn:microsoft.com/office/officeart/2005/8/layout/lProcess2"/>
    <dgm:cxn modelId="{2CCE604C-46FD-468C-8D91-D6265327A19F}" type="presParOf" srcId="{56F78190-AC31-41CA-8E38-D49F029FF235}" destId="{D456F966-A04D-452B-9695-3058C31AF7E9}" srcOrd="1" destOrd="0" presId="urn:microsoft.com/office/officeart/2005/8/layout/lProcess2"/>
    <dgm:cxn modelId="{40ABD4ED-1D6C-4468-A234-C188A6BF5560}" type="presParOf" srcId="{56F78190-AC31-41CA-8E38-D49F029FF235}" destId="{945AC82B-5A76-4015-A73B-8635121920CD}" srcOrd="2" destOrd="0" presId="urn:microsoft.com/office/officeart/2005/8/layout/lProcess2"/>
    <dgm:cxn modelId="{61760159-B293-4D60-8ECD-27F153D81EA8}" type="presParOf" srcId="{945AC82B-5A76-4015-A73B-8635121920CD}" destId="{92580A3F-20A6-42CE-8874-29F59D27445F}" srcOrd="0" destOrd="0" presId="urn:microsoft.com/office/officeart/2005/8/layout/lProcess2"/>
    <dgm:cxn modelId="{ED545DE3-8BCC-460C-981D-01A98389BEC6}" type="presParOf" srcId="{92580A3F-20A6-42CE-8874-29F59D27445F}" destId="{005FA217-A13E-41F3-8BD6-3324C3CC4381}" srcOrd="0" destOrd="0" presId="urn:microsoft.com/office/officeart/2005/8/layout/lProcess2"/>
    <dgm:cxn modelId="{BFD8F420-3250-4E8D-99E6-99E0714E7FC6}" type="presParOf" srcId="{FFD5AFDC-5101-4029-A059-5EC6E3C7AD39}" destId="{02F0C5C4-34CC-41EA-85CB-32BEFBD06F60}" srcOrd="3" destOrd="0" presId="urn:microsoft.com/office/officeart/2005/8/layout/lProcess2"/>
    <dgm:cxn modelId="{C6CAE3FC-57ED-4158-A914-CCDFBF4B3105}" type="presParOf" srcId="{FFD5AFDC-5101-4029-A059-5EC6E3C7AD39}" destId="{2D5364F4-874D-4434-86F4-6A444E5FEB16}" srcOrd="4" destOrd="0" presId="urn:microsoft.com/office/officeart/2005/8/layout/lProcess2"/>
    <dgm:cxn modelId="{1580B407-549F-4ABA-8167-CFC06CE4589D}" type="presParOf" srcId="{2D5364F4-874D-4434-86F4-6A444E5FEB16}" destId="{01A864B0-D61E-4CDD-ACDF-38F6BD48D86A}" srcOrd="0" destOrd="0" presId="urn:microsoft.com/office/officeart/2005/8/layout/lProcess2"/>
    <dgm:cxn modelId="{E3525D15-686B-4151-B48D-7E3ABBEA9FA9}" type="presParOf" srcId="{2D5364F4-874D-4434-86F4-6A444E5FEB16}" destId="{160ADCF6-C533-460F-9C19-14CBA6516BB3}" srcOrd="1" destOrd="0" presId="urn:microsoft.com/office/officeart/2005/8/layout/lProcess2"/>
    <dgm:cxn modelId="{C49B9387-E0D4-4555-8E1B-453557DB910B}" type="presParOf" srcId="{2D5364F4-874D-4434-86F4-6A444E5FEB16}" destId="{563D8B6A-4656-41EA-BDA2-357358213693}" srcOrd="2" destOrd="0" presId="urn:microsoft.com/office/officeart/2005/8/layout/lProcess2"/>
    <dgm:cxn modelId="{C857452B-779E-48AD-B3E6-0FA5242C7298}" type="presParOf" srcId="{563D8B6A-4656-41EA-BDA2-357358213693}" destId="{0472385D-7739-409F-BFC9-23C2669E1D2A}" srcOrd="0" destOrd="0" presId="urn:microsoft.com/office/officeart/2005/8/layout/lProcess2"/>
    <dgm:cxn modelId="{61B670D5-D424-44EE-A7A7-AF87D5259F72}" type="presParOf" srcId="{0472385D-7739-409F-BFC9-23C2669E1D2A}" destId="{774C7154-EFAC-4010-AB6B-75F588E863CC}" srcOrd="0" destOrd="0" presId="urn:microsoft.com/office/officeart/2005/8/layout/lProcess2"/>
    <dgm:cxn modelId="{1FE083B9-D6A6-4CD0-A6B7-3F1817F70528}" type="presParOf" srcId="{0472385D-7739-409F-BFC9-23C2669E1D2A}" destId="{818F57F5-0461-44E1-824D-1F814B2CD8A2}" srcOrd="1" destOrd="0" presId="urn:microsoft.com/office/officeart/2005/8/layout/lProcess2"/>
    <dgm:cxn modelId="{013813FD-E1AD-4143-850F-9DE347BF27A4}" type="presParOf" srcId="{0472385D-7739-409F-BFC9-23C2669E1D2A}" destId="{EB0B3FFD-BF23-42FE-A46E-CA8C89C05ED3}" srcOrd="2" destOrd="0" presId="urn:microsoft.com/office/officeart/2005/8/layout/lProcess2"/>
    <dgm:cxn modelId="{552DD3D4-49C7-4E2A-91A2-B443B4E1D94E}" type="presParOf" srcId="{FFD5AFDC-5101-4029-A059-5EC6E3C7AD39}" destId="{52E6281B-2200-43A5-875D-5E77A7153D35}" srcOrd="5" destOrd="0" presId="urn:microsoft.com/office/officeart/2005/8/layout/lProcess2"/>
    <dgm:cxn modelId="{FAA9F0B3-0EE1-43F8-87EC-036B565764A7}" type="presParOf" srcId="{FFD5AFDC-5101-4029-A059-5EC6E3C7AD39}" destId="{295EA8E6-FE87-4293-81A1-9E16A8A60217}" srcOrd="6" destOrd="0" presId="urn:microsoft.com/office/officeart/2005/8/layout/lProcess2"/>
    <dgm:cxn modelId="{6783AD28-C689-460C-8DB2-F15895B10B1B}" type="presParOf" srcId="{295EA8E6-FE87-4293-81A1-9E16A8A60217}" destId="{714CEC45-1FBB-494D-BC17-4AF04297EB73}" srcOrd="0" destOrd="0" presId="urn:microsoft.com/office/officeart/2005/8/layout/lProcess2"/>
    <dgm:cxn modelId="{F187838E-1506-442B-BF60-CA5A027E416C}" type="presParOf" srcId="{295EA8E6-FE87-4293-81A1-9E16A8A60217}" destId="{0EBE13F0-3DDF-4782-8C5F-7657EE34DB29}" srcOrd="1" destOrd="0" presId="urn:microsoft.com/office/officeart/2005/8/layout/lProcess2"/>
    <dgm:cxn modelId="{C5B84BDA-18FE-488D-8FE2-B7A1DCF56D91}" type="presParOf" srcId="{295EA8E6-FE87-4293-81A1-9E16A8A60217}" destId="{FFBABF22-B0E1-4B47-8346-66BF198901CD}" srcOrd="2" destOrd="0" presId="urn:microsoft.com/office/officeart/2005/8/layout/lProcess2"/>
    <dgm:cxn modelId="{519530E4-A4CF-42C1-8FE6-961516080FDF}" type="presParOf" srcId="{FFBABF22-B0E1-4B47-8346-66BF198901CD}" destId="{108904AE-8F06-4AF5-B25E-9BA334498A75}" srcOrd="0" destOrd="0" presId="urn:microsoft.com/office/officeart/2005/8/layout/lProcess2"/>
    <dgm:cxn modelId="{88363CE8-0A8C-47BD-BE15-B7BFB5DDC361}" type="presParOf" srcId="{108904AE-8F06-4AF5-B25E-9BA334498A75}" destId="{5D1141C4-6AB6-4FAE-A8D1-DC4F29090F71}" srcOrd="0" destOrd="0" presId="urn:microsoft.com/office/officeart/2005/8/layout/lProcess2"/>
    <dgm:cxn modelId="{F7533038-E73C-442B-B1CB-C3D3ACFA89E3}" type="presParOf" srcId="{FFD5AFDC-5101-4029-A059-5EC6E3C7AD39}" destId="{19F07A25-9228-4237-9C9D-82BAF4334F0F}" srcOrd="7" destOrd="0" presId="urn:microsoft.com/office/officeart/2005/8/layout/lProcess2"/>
    <dgm:cxn modelId="{6F3B55F5-AEA4-4F3A-AF9C-866EBAA1AC30}" type="presParOf" srcId="{FFD5AFDC-5101-4029-A059-5EC6E3C7AD39}" destId="{F7B65A04-BEE3-44A6-9CA4-D12BFC3CE453}" srcOrd="8" destOrd="0" presId="urn:microsoft.com/office/officeart/2005/8/layout/lProcess2"/>
    <dgm:cxn modelId="{3FD024BF-3A1F-410E-86E7-D91575797FB8}" type="presParOf" srcId="{F7B65A04-BEE3-44A6-9CA4-D12BFC3CE453}" destId="{3C4D4492-B680-401A-B01B-0BDF30DF6795}" srcOrd="0" destOrd="0" presId="urn:microsoft.com/office/officeart/2005/8/layout/lProcess2"/>
    <dgm:cxn modelId="{76371408-1BEB-4207-87B4-ECDD88984DCA}" type="presParOf" srcId="{F7B65A04-BEE3-44A6-9CA4-D12BFC3CE453}" destId="{76BC8EC6-B5EC-4D06-A071-840D74CD3B17}" srcOrd="1" destOrd="0" presId="urn:microsoft.com/office/officeart/2005/8/layout/lProcess2"/>
    <dgm:cxn modelId="{668F553C-C682-4403-9A83-6E5392445E70}" type="presParOf" srcId="{F7B65A04-BEE3-44A6-9CA4-D12BFC3CE453}" destId="{C1A6EF49-CAA4-4DDC-952C-3D1F90A00F9D}" srcOrd="2" destOrd="0" presId="urn:microsoft.com/office/officeart/2005/8/layout/lProcess2"/>
    <dgm:cxn modelId="{7397DD18-1B8F-47A7-A0DF-76E6DB10ADDE}" type="presParOf" srcId="{C1A6EF49-CAA4-4DDC-952C-3D1F90A00F9D}" destId="{590939E2-5C77-4567-9858-AD1ED692DEC7}" srcOrd="0" destOrd="0" presId="urn:microsoft.com/office/officeart/2005/8/layout/lProcess2"/>
    <dgm:cxn modelId="{D8517513-CDF0-4757-A122-90D69A40B7B7}" type="presParOf" srcId="{590939E2-5C77-4567-9858-AD1ED692DEC7}" destId="{9488D870-DE78-4BFF-B905-25ED13A12B73}" srcOrd="0" destOrd="0" presId="urn:microsoft.com/office/officeart/2005/8/layout/lProcess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57F9BF9-ACC7-408E-AE3A-B2B6249A81C2}" type="doc">
      <dgm:prSet loTypeId="urn:microsoft.com/office/officeart/2005/8/layout/process3" loCatId="process" qsTypeId="urn:microsoft.com/office/officeart/2005/8/quickstyle/simple1" qsCatId="simple" csTypeId="urn:microsoft.com/office/officeart/2005/8/colors/colorful1#1" csCatId="colorful" phldr="1"/>
      <dgm:spPr/>
      <dgm:t>
        <a:bodyPr/>
        <a:lstStyle/>
        <a:p>
          <a:endParaRPr lang="en-US"/>
        </a:p>
      </dgm:t>
    </dgm:pt>
    <dgm:pt modelId="{D5F853F0-4818-42BC-9E7C-53046F287058}">
      <dgm:prSet phldrT="[טקסט]" custT="1"/>
      <dgm:spPr/>
      <dgm:t>
        <a:bodyPr/>
        <a:lstStyle/>
        <a:p>
          <a:r>
            <a:rPr lang="en-US" sz="1600" b="1" dirty="0" smtClean="0"/>
            <a:t>Novice</a:t>
          </a:r>
          <a:endParaRPr lang="en-US" sz="1600" b="1" dirty="0"/>
        </a:p>
      </dgm:t>
    </dgm:pt>
    <dgm:pt modelId="{60897817-C37A-425A-972D-5BF90F2C3AEC}" type="parTrans" cxnId="{4BF0B6AE-D22B-4A2F-BE48-EAD8D800AF06}">
      <dgm:prSet/>
      <dgm:spPr/>
      <dgm:t>
        <a:bodyPr/>
        <a:lstStyle/>
        <a:p>
          <a:endParaRPr lang="en-US"/>
        </a:p>
      </dgm:t>
    </dgm:pt>
    <dgm:pt modelId="{394F5C12-996B-4D87-BC57-D9771E97C7EF}" type="sibTrans" cxnId="{4BF0B6AE-D22B-4A2F-BE48-EAD8D800AF06}">
      <dgm:prSet/>
      <dgm:spPr/>
      <dgm:t>
        <a:bodyPr/>
        <a:lstStyle/>
        <a:p>
          <a:endParaRPr lang="en-US"/>
        </a:p>
      </dgm:t>
    </dgm:pt>
    <dgm:pt modelId="{3D4D813F-7825-4834-965D-D53963F0917A}">
      <dgm:prSet phldrT="[טקסט]"/>
      <dgm:spPr/>
      <dgm:t>
        <a:bodyPr/>
        <a:lstStyle/>
        <a:p>
          <a:r>
            <a:rPr lang="en-US" dirty="0" smtClean="0"/>
            <a:t>New to military profession, knows little or nothing</a:t>
          </a:r>
          <a:endParaRPr lang="en-US" dirty="0"/>
        </a:p>
      </dgm:t>
    </dgm:pt>
    <dgm:pt modelId="{42E596C1-6E26-41EC-BCE7-FFEDF18A40F0}" type="parTrans" cxnId="{B2BBDAD2-BD31-45AE-94FB-8BD896DAEDBE}">
      <dgm:prSet/>
      <dgm:spPr/>
      <dgm:t>
        <a:bodyPr/>
        <a:lstStyle/>
        <a:p>
          <a:endParaRPr lang="en-US"/>
        </a:p>
      </dgm:t>
    </dgm:pt>
    <dgm:pt modelId="{5E79CFF1-9D53-4C36-9A8A-8EB73A8B8C98}" type="sibTrans" cxnId="{B2BBDAD2-BD31-45AE-94FB-8BD896DAEDBE}">
      <dgm:prSet/>
      <dgm:spPr/>
      <dgm:t>
        <a:bodyPr/>
        <a:lstStyle/>
        <a:p>
          <a:endParaRPr lang="en-US"/>
        </a:p>
      </dgm:t>
    </dgm:pt>
    <dgm:pt modelId="{8D8D0139-544B-44F7-A1F9-E463BEB775CF}">
      <dgm:prSet phldrT="[טקסט]"/>
      <dgm:spPr/>
      <dgm:t>
        <a:bodyPr/>
        <a:lstStyle/>
        <a:p>
          <a:r>
            <a:rPr lang="en-US" dirty="0" smtClean="0"/>
            <a:t>Basic knowledge and standards </a:t>
          </a:r>
          <a:endParaRPr lang="en-US" dirty="0"/>
        </a:p>
      </dgm:t>
    </dgm:pt>
    <dgm:pt modelId="{D1CA0663-FB35-4907-9277-1F50CFBB7DB5}" type="parTrans" cxnId="{9FF2CC68-0C44-4D28-A6DF-D7C25CCFEBF2}">
      <dgm:prSet/>
      <dgm:spPr/>
      <dgm:t>
        <a:bodyPr/>
        <a:lstStyle/>
        <a:p>
          <a:endParaRPr lang="en-US"/>
        </a:p>
      </dgm:t>
    </dgm:pt>
    <dgm:pt modelId="{A4604DA4-A1FD-4CD4-9C64-A8AEBCA1AE1B}" type="sibTrans" cxnId="{9FF2CC68-0C44-4D28-A6DF-D7C25CCFEBF2}">
      <dgm:prSet/>
      <dgm:spPr/>
      <dgm:t>
        <a:bodyPr/>
        <a:lstStyle/>
        <a:p>
          <a:endParaRPr lang="en-US"/>
        </a:p>
      </dgm:t>
    </dgm:pt>
    <dgm:pt modelId="{82D00207-88A8-4D64-86CB-AD91F4ED0EEB}">
      <dgm:prSet phldrT="[טקסט]" custT="1"/>
      <dgm:spPr/>
      <dgm:t>
        <a:bodyPr/>
        <a:lstStyle/>
        <a:p>
          <a:r>
            <a:rPr lang="en-US" sz="1600" b="1" dirty="0" smtClean="0"/>
            <a:t>Experienced</a:t>
          </a:r>
          <a:endParaRPr lang="en-US" sz="1600" b="1" dirty="0"/>
        </a:p>
      </dgm:t>
    </dgm:pt>
    <dgm:pt modelId="{7912B3C1-4DAC-4A3B-8951-486AD8F105DA}" type="parTrans" cxnId="{AA96BC83-0F74-4E44-84C5-6B6BB1CA468F}">
      <dgm:prSet/>
      <dgm:spPr/>
      <dgm:t>
        <a:bodyPr/>
        <a:lstStyle/>
        <a:p>
          <a:endParaRPr lang="en-US"/>
        </a:p>
      </dgm:t>
    </dgm:pt>
    <dgm:pt modelId="{5A674F91-8D43-4346-9BCA-80FFE3FF6717}" type="sibTrans" cxnId="{AA96BC83-0F74-4E44-84C5-6B6BB1CA468F}">
      <dgm:prSet/>
      <dgm:spPr/>
      <dgm:t>
        <a:bodyPr/>
        <a:lstStyle/>
        <a:p>
          <a:endParaRPr lang="en-US"/>
        </a:p>
      </dgm:t>
    </dgm:pt>
    <dgm:pt modelId="{DC0CB505-2BFA-4DF1-B355-954C70F5CC7C}">
      <dgm:prSet phldrT="[טקסט]"/>
      <dgm:spPr/>
      <dgm:t>
        <a:bodyPr/>
        <a:lstStyle/>
        <a:p>
          <a:r>
            <a:rPr lang="en-US" dirty="0" smtClean="0"/>
            <a:t>Can vary performance based on unique situation</a:t>
          </a:r>
          <a:endParaRPr lang="en-US" dirty="0"/>
        </a:p>
      </dgm:t>
    </dgm:pt>
    <dgm:pt modelId="{C72F1B36-D897-4F21-9BA4-18EAFFC4BEF3}" type="parTrans" cxnId="{E798B62B-F0E8-461B-B002-C27B599146AB}">
      <dgm:prSet/>
      <dgm:spPr/>
      <dgm:t>
        <a:bodyPr/>
        <a:lstStyle/>
        <a:p>
          <a:endParaRPr lang="en-US"/>
        </a:p>
      </dgm:t>
    </dgm:pt>
    <dgm:pt modelId="{D414FC1C-211A-448A-9BBE-B65D3AD8B789}" type="sibTrans" cxnId="{E798B62B-F0E8-461B-B002-C27B599146AB}">
      <dgm:prSet/>
      <dgm:spPr/>
      <dgm:t>
        <a:bodyPr/>
        <a:lstStyle/>
        <a:p>
          <a:endParaRPr lang="en-US"/>
        </a:p>
      </dgm:t>
    </dgm:pt>
    <dgm:pt modelId="{2316513C-45FA-4C06-8938-2D3256B78A35}">
      <dgm:prSet phldrT="[טקסט]"/>
      <dgm:spPr/>
      <dgm:t>
        <a:bodyPr/>
        <a:lstStyle/>
        <a:p>
          <a:r>
            <a:rPr lang="en-US" dirty="0" smtClean="0"/>
            <a:t>Can invent new and better ways</a:t>
          </a:r>
          <a:endParaRPr lang="en-US" dirty="0"/>
        </a:p>
      </dgm:t>
    </dgm:pt>
    <dgm:pt modelId="{F1DBBCC0-E438-4ACD-9157-681F84E0F7EF}" type="parTrans" cxnId="{F4D801DB-2966-4CFA-8CA5-B467599E4499}">
      <dgm:prSet/>
      <dgm:spPr/>
      <dgm:t>
        <a:bodyPr/>
        <a:lstStyle/>
        <a:p>
          <a:endParaRPr lang="en-US"/>
        </a:p>
      </dgm:t>
    </dgm:pt>
    <dgm:pt modelId="{3B4CE78A-C4AF-4FE7-91CD-3BC30D0FF5DE}" type="sibTrans" cxnId="{F4D801DB-2966-4CFA-8CA5-B467599E4499}">
      <dgm:prSet/>
      <dgm:spPr/>
      <dgm:t>
        <a:bodyPr/>
        <a:lstStyle/>
        <a:p>
          <a:endParaRPr lang="en-US"/>
        </a:p>
      </dgm:t>
    </dgm:pt>
    <dgm:pt modelId="{2C93FEA8-27A1-4706-9A67-0B04B44C0B78}">
      <dgm:prSet phldrT="[טקסט]" custT="1"/>
      <dgm:spPr/>
      <dgm:t>
        <a:bodyPr/>
        <a:lstStyle/>
        <a:p>
          <a:r>
            <a:rPr lang="en-US" sz="1600" b="1" dirty="0" smtClean="0"/>
            <a:t>Competent</a:t>
          </a:r>
          <a:endParaRPr lang="en-US" dirty="0"/>
        </a:p>
      </dgm:t>
    </dgm:pt>
    <dgm:pt modelId="{031B74E9-0443-4625-B209-28BE50526744}" type="parTrans" cxnId="{78C2F194-BF46-462D-9C2E-D35810C162B2}">
      <dgm:prSet/>
      <dgm:spPr/>
      <dgm:t>
        <a:bodyPr/>
        <a:lstStyle/>
        <a:p>
          <a:endParaRPr lang="en-US"/>
        </a:p>
      </dgm:t>
    </dgm:pt>
    <dgm:pt modelId="{185BFC4D-5A0F-451D-934B-28D415E29B87}" type="sibTrans" cxnId="{78C2F194-BF46-462D-9C2E-D35810C162B2}">
      <dgm:prSet/>
      <dgm:spPr/>
      <dgm:t>
        <a:bodyPr/>
        <a:lstStyle/>
        <a:p>
          <a:endParaRPr lang="en-US"/>
        </a:p>
      </dgm:t>
    </dgm:pt>
    <dgm:pt modelId="{86866108-E0B3-4074-893F-EA7D20218884}">
      <dgm:prSet phldrT="[טקסט]" custT="1"/>
      <dgm:spPr/>
      <dgm:t>
        <a:bodyPr/>
        <a:lstStyle/>
        <a:p>
          <a:r>
            <a:rPr lang="en-US" sz="1600" b="1" dirty="0" smtClean="0"/>
            <a:t>Master</a:t>
          </a:r>
          <a:endParaRPr lang="en-US" dirty="0"/>
        </a:p>
      </dgm:t>
    </dgm:pt>
    <dgm:pt modelId="{F1D86EAF-8A7F-401D-B1F9-ABB3403CD5C0}" type="parTrans" cxnId="{C209695B-2EF7-4F92-BD63-4D3FEAF02823}">
      <dgm:prSet/>
      <dgm:spPr/>
      <dgm:t>
        <a:bodyPr/>
        <a:lstStyle/>
        <a:p>
          <a:endParaRPr lang="en-US"/>
        </a:p>
      </dgm:t>
    </dgm:pt>
    <dgm:pt modelId="{B8AFE598-92AA-43D1-86D9-36EE1C9410AB}" type="sibTrans" cxnId="{C209695B-2EF7-4F92-BD63-4D3FEAF02823}">
      <dgm:prSet/>
      <dgm:spPr/>
      <dgm:t>
        <a:bodyPr/>
        <a:lstStyle/>
        <a:p>
          <a:endParaRPr lang="en-US"/>
        </a:p>
      </dgm:t>
    </dgm:pt>
    <dgm:pt modelId="{368A940C-1851-4EF4-A82B-20C2F7D4F1B1}" type="pres">
      <dgm:prSet presAssocID="{F57F9BF9-ACC7-408E-AE3A-B2B6249A81C2}" presName="linearFlow" presStyleCnt="0">
        <dgm:presLayoutVars>
          <dgm:dir/>
          <dgm:animLvl val="lvl"/>
          <dgm:resizeHandles val="exact"/>
        </dgm:presLayoutVars>
      </dgm:prSet>
      <dgm:spPr/>
      <dgm:t>
        <a:bodyPr/>
        <a:lstStyle/>
        <a:p>
          <a:endParaRPr lang="en-US"/>
        </a:p>
      </dgm:t>
    </dgm:pt>
    <dgm:pt modelId="{EA3A0129-83D8-41D9-A0CE-3174BC755268}" type="pres">
      <dgm:prSet presAssocID="{D5F853F0-4818-42BC-9E7C-53046F287058}" presName="composite" presStyleCnt="0"/>
      <dgm:spPr/>
    </dgm:pt>
    <dgm:pt modelId="{0E5BE725-F06C-4220-84B9-7EC467929C76}" type="pres">
      <dgm:prSet presAssocID="{D5F853F0-4818-42BC-9E7C-53046F287058}" presName="parTx" presStyleLbl="node1" presStyleIdx="0" presStyleCnt="4">
        <dgm:presLayoutVars>
          <dgm:chMax val="0"/>
          <dgm:chPref val="0"/>
          <dgm:bulletEnabled val="1"/>
        </dgm:presLayoutVars>
      </dgm:prSet>
      <dgm:spPr/>
      <dgm:t>
        <a:bodyPr/>
        <a:lstStyle/>
        <a:p>
          <a:endParaRPr lang="en-US"/>
        </a:p>
      </dgm:t>
    </dgm:pt>
    <dgm:pt modelId="{38792707-C3B9-4DA3-9AA1-7112C3823E43}" type="pres">
      <dgm:prSet presAssocID="{D5F853F0-4818-42BC-9E7C-53046F287058}" presName="parSh" presStyleLbl="node1" presStyleIdx="0" presStyleCnt="4"/>
      <dgm:spPr/>
      <dgm:t>
        <a:bodyPr/>
        <a:lstStyle/>
        <a:p>
          <a:endParaRPr lang="en-US"/>
        </a:p>
      </dgm:t>
    </dgm:pt>
    <dgm:pt modelId="{F821B05C-A7A4-4F67-885B-3BE3A31EC6C1}" type="pres">
      <dgm:prSet presAssocID="{D5F853F0-4818-42BC-9E7C-53046F287058}" presName="desTx" presStyleLbl="fgAcc1" presStyleIdx="0" presStyleCnt="4">
        <dgm:presLayoutVars>
          <dgm:bulletEnabled val="1"/>
        </dgm:presLayoutVars>
      </dgm:prSet>
      <dgm:spPr/>
      <dgm:t>
        <a:bodyPr/>
        <a:lstStyle/>
        <a:p>
          <a:endParaRPr lang="en-US"/>
        </a:p>
      </dgm:t>
    </dgm:pt>
    <dgm:pt modelId="{2DD2A1EB-9F6C-4B8E-9229-6ACFEE65E792}" type="pres">
      <dgm:prSet presAssocID="{394F5C12-996B-4D87-BC57-D9771E97C7EF}" presName="sibTrans" presStyleLbl="sibTrans2D1" presStyleIdx="0" presStyleCnt="3"/>
      <dgm:spPr/>
      <dgm:t>
        <a:bodyPr/>
        <a:lstStyle/>
        <a:p>
          <a:endParaRPr lang="en-US"/>
        </a:p>
      </dgm:t>
    </dgm:pt>
    <dgm:pt modelId="{23633A12-BCA1-4876-B3A2-2EF9CC4FC651}" type="pres">
      <dgm:prSet presAssocID="{394F5C12-996B-4D87-BC57-D9771E97C7EF}" presName="connTx" presStyleLbl="sibTrans2D1" presStyleIdx="0" presStyleCnt="3"/>
      <dgm:spPr/>
      <dgm:t>
        <a:bodyPr/>
        <a:lstStyle/>
        <a:p>
          <a:endParaRPr lang="en-US"/>
        </a:p>
      </dgm:t>
    </dgm:pt>
    <dgm:pt modelId="{688511D6-4974-446A-A758-BC3758E3F41A}" type="pres">
      <dgm:prSet presAssocID="{2C93FEA8-27A1-4706-9A67-0B04B44C0B78}" presName="composite" presStyleCnt="0"/>
      <dgm:spPr/>
    </dgm:pt>
    <dgm:pt modelId="{9D7FA4CE-783A-461C-9D2C-F08B2EE5009C}" type="pres">
      <dgm:prSet presAssocID="{2C93FEA8-27A1-4706-9A67-0B04B44C0B78}" presName="parTx" presStyleLbl="node1" presStyleIdx="0" presStyleCnt="4">
        <dgm:presLayoutVars>
          <dgm:chMax val="0"/>
          <dgm:chPref val="0"/>
          <dgm:bulletEnabled val="1"/>
        </dgm:presLayoutVars>
      </dgm:prSet>
      <dgm:spPr/>
      <dgm:t>
        <a:bodyPr/>
        <a:lstStyle/>
        <a:p>
          <a:endParaRPr lang="en-US"/>
        </a:p>
      </dgm:t>
    </dgm:pt>
    <dgm:pt modelId="{CC425BBD-53D2-4197-9153-7E5B10A02A09}" type="pres">
      <dgm:prSet presAssocID="{2C93FEA8-27A1-4706-9A67-0B04B44C0B78}" presName="parSh" presStyleLbl="node1" presStyleIdx="1" presStyleCnt="4"/>
      <dgm:spPr/>
      <dgm:t>
        <a:bodyPr/>
        <a:lstStyle/>
        <a:p>
          <a:endParaRPr lang="en-US"/>
        </a:p>
      </dgm:t>
    </dgm:pt>
    <dgm:pt modelId="{491B0511-A6A9-455C-82D6-195FE6C1F058}" type="pres">
      <dgm:prSet presAssocID="{2C93FEA8-27A1-4706-9A67-0B04B44C0B78}" presName="desTx" presStyleLbl="fgAcc1" presStyleIdx="1" presStyleCnt="4">
        <dgm:presLayoutVars>
          <dgm:bulletEnabled val="1"/>
        </dgm:presLayoutVars>
      </dgm:prSet>
      <dgm:spPr/>
      <dgm:t>
        <a:bodyPr/>
        <a:lstStyle/>
        <a:p>
          <a:endParaRPr lang="en-US"/>
        </a:p>
      </dgm:t>
    </dgm:pt>
    <dgm:pt modelId="{1E598C36-3CF3-4816-AD54-195FCFA2CFED}" type="pres">
      <dgm:prSet presAssocID="{185BFC4D-5A0F-451D-934B-28D415E29B87}" presName="sibTrans" presStyleLbl="sibTrans2D1" presStyleIdx="1" presStyleCnt="3"/>
      <dgm:spPr/>
      <dgm:t>
        <a:bodyPr/>
        <a:lstStyle/>
        <a:p>
          <a:endParaRPr lang="en-US"/>
        </a:p>
      </dgm:t>
    </dgm:pt>
    <dgm:pt modelId="{36C977D1-6B81-4F79-BE2E-A684425B8CFE}" type="pres">
      <dgm:prSet presAssocID="{185BFC4D-5A0F-451D-934B-28D415E29B87}" presName="connTx" presStyleLbl="sibTrans2D1" presStyleIdx="1" presStyleCnt="3"/>
      <dgm:spPr/>
      <dgm:t>
        <a:bodyPr/>
        <a:lstStyle/>
        <a:p>
          <a:endParaRPr lang="en-US"/>
        </a:p>
      </dgm:t>
    </dgm:pt>
    <dgm:pt modelId="{D0D19E5E-D201-44AF-9C99-9673909BDB93}" type="pres">
      <dgm:prSet presAssocID="{82D00207-88A8-4D64-86CB-AD91F4ED0EEB}" presName="composite" presStyleCnt="0"/>
      <dgm:spPr/>
    </dgm:pt>
    <dgm:pt modelId="{1CF286B0-959D-438F-9495-45932DFB5784}" type="pres">
      <dgm:prSet presAssocID="{82D00207-88A8-4D64-86CB-AD91F4ED0EEB}" presName="parTx" presStyleLbl="node1" presStyleIdx="1" presStyleCnt="4">
        <dgm:presLayoutVars>
          <dgm:chMax val="0"/>
          <dgm:chPref val="0"/>
          <dgm:bulletEnabled val="1"/>
        </dgm:presLayoutVars>
      </dgm:prSet>
      <dgm:spPr/>
      <dgm:t>
        <a:bodyPr/>
        <a:lstStyle/>
        <a:p>
          <a:endParaRPr lang="en-US"/>
        </a:p>
      </dgm:t>
    </dgm:pt>
    <dgm:pt modelId="{C4B516F6-40D6-4A53-B042-422876A336B8}" type="pres">
      <dgm:prSet presAssocID="{82D00207-88A8-4D64-86CB-AD91F4ED0EEB}" presName="parSh" presStyleLbl="node1" presStyleIdx="2" presStyleCnt="4"/>
      <dgm:spPr/>
      <dgm:t>
        <a:bodyPr/>
        <a:lstStyle/>
        <a:p>
          <a:endParaRPr lang="en-US"/>
        </a:p>
      </dgm:t>
    </dgm:pt>
    <dgm:pt modelId="{F4F270F6-4111-43BB-BB10-3D8831FFA872}" type="pres">
      <dgm:prSet presAssocID="{82D00207-88A8-4D64-86CB-AD91F4ED0EEB}" presName="desTx" presStyleLbl="fgAcc1" presStyleIdx="2" presStyleCnt="4">
        <dgm:presLayoutVars>
          <dgm:bulletEnabled val="1"/>
        </dgm:presLayoutVars>
      </dgm:prSet>
      <dgm:spPr/>
      <dgm:t>
        <a:bodyPr/>
        <a:lstStyle/>
        <a:p>
          <a:endParaRPr lang="en-US"/>
        </a:p>
      </dgm:t>
    </dgm:pt>
    <dgm:pt modelId="{D45104AD-BC94-4556-9DE6-7FBB5BF38F5D}" type="pres">
      <dgm:prSet presAssocID="{5A674F91-8D43-4346-9BCA-80FFE3FF6717}" presName="sibTrans" presStyleLbl="sibTrans2D1" presStyleIdx="2" presStyleCnt="3"/>
      <dgm:spPr/>
      <dgm:t>
        <a:bodyPr/>
        <a:lstStyle/>
        <a:p>
          <a:endParaRPr lang="en-US"/>
        </a:p>
      </dgm:t>
    </dgm:pt>
    <dgm:pt modelId="{DD011A29-06B3-4850-A09A-7827EBC562F0}" type="pres">
      <dgm:prSet presAssocID="{5A674F91-8D43-4346-9BCA-80FFE3FF6717}" presName="connTx" presStyleLbl="sibTrans2D1" presStyleIdx="2" presStyleCnt="3"/>
      <dgm:spPr/>
      <dgm:t>
        <a:bodyPr/>
        <a:lstStyle/>
        <a:p>
          <a:endParaRPr lang="en-US"/>
        </a:p>
      </dgm:t>
    </dgm:pt>
    <dgm:pt modelId="{5D4106D8-1A27-4EA1-91E7-D66E8187B9F4}" type="pres">
      <dgm:prSet presAssocID="{86866108-E0B3-4074-893F-EA7D20218884}" presName="composite" presStyleCnt="0"/>
      <dgm:spPr/>
    </dgm:pt>
    <dgm:pt modelId="{6B2107A9-7EC2-43F5-BBB6-294B24746343}" type="pres">
      <dgm:prSet presAssocID="{86866108-E0B3-4074-893F-EA7D20218884}" presName="parTx" presStyleLbl="node1" presStyleIdx="2" presStyleCnt="4">
        <dgm:presLayoutVars>
          <dgm:chMax val="0"/>
          <dgm:chPref val="0"/>
          <dgm:bulletEnabled val="1"/>
        </dgm:presLayoutVars>
      </dgm:prSet>
      <dgm:spPr/>
      <dgm:t>
        <a:bodyPr/>
        <a:lstStyle/>
        <a:p>
          <a:endParaRPr lang="en-US"/>
        </a:p>
      </dgm:t>
    </dgm:pt>
    <dgm:pt modelId="{3C5835C2-76D9-4E78-8A33-D79F772C9F72}" type="pres">
      <dgm:prSet presAssocID="{86866108-E0B3-4074-893F-EA7D20218884}" presName="parSh" presStyleLbl="node1" presStyleIdx="3" presStyleCnt="4"/>
      <dgm:spPr/>
      <dgm:t>
        <a:bodyPr/>
        <a:lstStyle/>
        <a:p>
          <a:endParaRPr lang="en-US"/>
        </a:p>
      </dgm:t>
    </dgm:pt>
    <dgm:pt modelId="{6F9D57FB-222D-4A71-ACA6-6DC406AA72E2}" type="pres">
      <dgm:prSet presAssocID="{86866108-E0B3-4074-893F-EA7D20218884}" presName="desTx" presStyleLbl="fgAcc1" presStyleIdx="3" presStyleCnt="4">
        <dgm:presLayoutVars>
          <dgm:bulletEnabled val="1"/>
        </dgm:presLayoutVars>
      </dgm:prSet>
      <dgm:spPr/>
      <dgm:t>
        <a:bodyPr/>
        <a:lstStyle/>
        <a:p>
          <a:endParaRPr lang="en-US"/>
        </a:p>
      </dgm:t>
    </dgm:pt>
  </dgm:ptLst>
  <dgm:cxnLst>
    <dgm:cxn modelId="{91EBA181-EDF1-4CC4-8096-20290D0E5206}" type="presOf" srcId="{82D00207-88A8-4D64-86CB-AD91F4ED0EEB}" destId="{C4B516F6-40D6-4A53-B042-422876A336B8}" srcOrd="1" destOrd="0" presId="urn:microsoft.com/office/officeart/2005/8/layout/process3"/>
    <dgm:cxn modelId="{8B4BD2AC-D8C1-4C1B-841D-03E4B50BC4FC}" type="presOf" srcId="{F57F9BF9-ACC7-408E-AE3A-B2B6249A81C2}" destId="{368A940C-1851-4EF4-A82B-20C2F7D4F1B1}" srcOrd="0" destOrd="0" presId="urn:microsoft.com/office/officeart/2005/8/layout/process3"/>
    <dgm:cxn modelId="{0BF92AF4-8034-4010-9423-58764FBDD016}" type="presOf" srcId="{86866108-E0B3-4074-893F-EA7D20218884}" destId="{6B2107A9-7EC2-43F5-BBB6-294B24746343}" srcOrd="0" destOrd="0" presId="urn:microsoft.com/office/officeart/2005/8/layout/process3"/>
    <dgm:cxn modelId="{CE919377-8A5E-4B0C-A87F-65069A0B5F43}" type="presOf" srcId="{2316513C-45FA-4C06-8938-2D3256B78A35}" destId="{6F9D57FB-222D-4A71-ACA6-6DC406AA72E2}" srcOrd="0" destOrd="0" presId="urn:microsoft.com/office/officeart/2005/8/layout/process3"/>
    <dgm:cxn modelId="{8BD62128-04F5-4B2A-9C57-C9DD59F0337B}" type="presOf" srcId="{394F5C12-996B-4D87-BC57-D9771E97C7EF}" destId="{23633A12-BCA1-4876-B3A2-2EF9CC4FC651}" srcOrd="1" destOrd="0" presId="urn:microsoft.com/office/officeart/2005/8/layout/process3"/>
    <dgm:cxn modelId="{6FF31407-A9AC-4262-9811-B6FB05A6ED39}" type="presOf" srcId="{185BFC4D-5A0F-451D-934B-28D415E29B87}" destId="{1E598C36-3CF3-4816-AD54-195FCFA2CFED}" srcOrd="0" destOrd="0" presId="urn:microsoft.com/office/officeart/2005/8/layout/process3"/>
    <dgm:cxn modelId="{F4D801DB-2966-4CFA-8CA5-B467599E4499}" srcId="{86866108-E0B3-4074-893F-EA7D20218884}" destId="{2316513C-45FA-4C06-8938-2D3256B78A35}" srcOrd="0" destOrd="0" parTransId="{F1DBBCC0-E438-4ACD-9157-681F84E0F7EF}" sibTransId="{3B4CE78A-C4AF-4FE7-91CD-3BC30D0FF5DE}"/>
    <dgm:cxn modelId="{AB2BCFB5-D547-425E-A0E3-939C4B0D72F5}" type="presOf" srcId="{3D4D813F-7825-4834-965D-D53963F0917A}" destId="{F821B05C-A7A4-4F67-885B-3BE3A31EC6C1}" srcOrd="0" destOrd="0" presId="urn:microsoft.com/office/officeart/2005/8/layout/process3"/>
    <dgm:cxn modelId="{C209695B-2EF7-4F92-BD63-4D3FEAF02823}" srcId="{F57F9BF9-ACC7-408E-AE3A-B2B6249A81C2}" destId="{86866108-E0B3-4074-893F-EA7D20218884}" srcOrd="3" destOrd="0" parTransId="{F1D86EAF-8A7F-401D-B1F9-ABB3403CD5C0}" sibTransId="{B8AFE598-92AA-43D1-86D9-36EE1C9410AB}"/>
    <dgm:cxn modelId="{7C6E2977-365A-4202-A3F9-D78428055725}" type="presOf" srcId="{DC0CB505-2BFA-4DF1-B355-954C70F5CC7C}" destId="{F4F270F6-4111-43BB-BB10-3D8831FFA872}" srcOrd="0" destOrd="0" presId="urn:microsoft.com/office/officeart/2005/8/layout/process3"/>
    <dgm:cxn modelId="{4581BD9D-05F6-4B72-B3BB-AA0624D4F679}" type="presOf" srcId="{2C93FEA8-27A1-4706-9A67-0B04B44C0B78}" destId="{CC425BBD-53D2-4197-9153-7E5B10A02A09}" srcOrd="1" destOrd="0" presId="urn:microsoft.com/office/officeart/2005/8/layout/process3"/>
    <dgm:cxn modelId="{4BF0B6AE-D22B-4A2F-BE48-EAD8D800AF06}" srcId="{F57F9BF9-ACC7-408E-AE3A-B2B6249A81C2}" destId="{D5F853F0-4818-42BC-9E7C-53046F287058}" srcOrd="0" destOrd="0" parTransId="{60897817-C37A-425A-972D-5BF90F2C3AEC}" sibTransId="{394F5C12-996B-4D87-BC57-D9771E97C7EF}"/>
    <dgm:cxn modelId="{937A404D-55EA-48AE-81CF-88FB3721962C}" type="presOf" srcId="{394F5C12-996B-4D87-BC57-D9771E97C7EF}" destId="{2DD2A1EB-9F6C-4B8E-9229-6ACFEE65E792}" srcOrd="0" destOrd="0" presId="urn:microsoft.com/office/officeart/2005/8/layout/process3"/>
    <dgm:cxn modelId="{1EF1718F-75A3-4397-A443-4657E868665E}" type="presOf" srcId="{D5F853F0-4818-42BC-9E7C-53046F287058}" destId="{0E5BE725-F06C-4220-84B9-7EC467929C76}" srcOrd="0" destOrd="0" presId="urn:microsoft.com/office/officeart/2005/8/layout/process3"/>
    <dgm:cxn modelId="{BEF5D1E6-AAE7-4200-AC94-8754B0E790DC}" type="presOf" srcId="{8D8D0139-544B-44F7-A1F9-E463BEB775CF}" destId="{491B0511-A6A9-455C-82D6-195FE6C1F058}" srcOrd="0" destOrd="0" presId="urn:microsoft.com/office/officeart/2005/8/layout/process3"/>
    <dgm:cxn modelId="{994EA09E-982A-42A9-9BF2-6C5909B8B958}" type="presOf" srcId="{185BFC4D-5A0F-451D-934B-28D415E29B87}" destId="{36C977D1-6B81-4F79-BE2E-A684425B8CFE}" srcOrd="1" destOrd="0" presId="urn:microsoft.com/office/officeart/2005/8/layout/process3"/>
    <dgm:cxn modelId="{6D0DAF91-0659-4B36-A9D2-2C614E5AA88E}" type="presOf" srcId="{2C93FEA8-27A1-4706-9A67-0B04B44C0B78}" destId="{9D7FA4CE-783A-461C-9D2C-F08B2EE5009C}" srcOrd="0" destOrd="0" presId="urn:microsoft.com/office/officeart/2005/8/layout/process3"/>
    <dgm:cxn modelId="{6555722D-60E4-4195-9FE7-12BEF3D70EA5}" type="presOf" srcId="{5A674F91-8D43-4346-9BCA-80FFE3FF6717}" destId="{DD011A29-06B3-4850-A09A-7827EBC562F0}" srcOrd="1" destOrd="0" presId="urn:microsoft.com/office/officeart/2005/8/layout/process3"/>
    <dgm:cxn modelId="{78C2F194-BF46-462D-9C2E-D35810C162B2}" srcId="{F57F9BF9-ACC7-408E-AE3A-B2B6249A81C2}" destId="{2C93FEA8-27A1-4706-9A67-0B04B44C0B78}" srcOrd="1" destOrd="0" parTransId="{031B74E9-0443-4625-B209-28BE50526744}" sibTransId="{185BFC4D-5A0F-451D-934B-28D415E29B87}"/>
    <dgm:cxn modelId="{80CDFCCD-C77C-4D8B-B6B2-00A3E6F57B94}" type="presOf" srcId="{86866108-E0B3-4074-893F-EA7D20218884}" destId="{3C5835C2-76D9-4E78-8A33-D79F772C9F72}" srcOrd="1" destOrd="0" presId="urn:microsoft.com/office/officeart/2005/8/layout/process3"/>
    <dgm:cxn modelId="{90004DBA-AB0E-4DCA-BCAF-53FEE4BCF9B2}" type="presOf" srcId="{82D00207-88A8-4D64-86CB-AD91F4ED0EEB}" destId="{1CF286B0-959D-438F-9495-45932DFB5784}" srcOrd="0" destOrd="0" presId="urn:microsoft.com/office/officeart/2005/8/layout/process3"/>
    <dgm:cxn modelId="{AA96BC83-0F74-4E44-84C5-6B6BB1CA468F}" srcId="{F57F9BF9-ACC7-408E-AE3A-B2B6249A81C2}" destId="{82D00207-88A8-4D64-86CB-AD91F4ED0EEB}" srcOrd="2" destOrd="0" parTransId="{7912B3C1-4DAC-4A3B-8951-486AD8F105DA}" sibTransId="{5A674F91-8D43-4346-9BCA-80FFE3FF6717}"/>
    <dgm:cxn modelId="{94106585-80D2-46E8-BAD4-DB095B7D5468}" type="presOf" srcId="{D5F853F0-4818-42BC-9E7C-53046F287058}" destId="{38792707-C3B9-4DA3-9AA1-7112C3823E43}" srcOrd="1" destOrd="0" presId="urn:microsoft.com/office/officeart/2005/8/layout/process3"/>
    <dgm:cxn modelId="{B2BBDAD2-BD31-45AE-94FB-8BD896DAEDBE}" srcId="{D5F853F0-4818-42BC-9E7C-53046F287058}" destId="{3D4D813F-7825-4834-965D-D53963F0917A}" srcOrd="0" destOrd="0" parTransId="{42E596C1-6E26-41EC-BCE7-FFEDF18A40F0}" sibTransId="{5E79CFF1-9D53-4C36-9A8A-8EB73A8B8C98}"/>
    <dgm:cxn modelId="{9FF2CC68-0C44-4D28-A6DF-D7C25CCFEBF2}" srcId="{2C93FEA8-27A1-4706-9A67-0B04B44C0B78}" destId="{8D8D0139-544B-44F7-A1F9-E463BEB775CF}" srcOrd="0" destOrd="0" parTransId="{D1CA0663-FB35-4907-9277-1F50CFBB7DB5}" sibTransId="{A4604DA4-A1FD-4CD4-9C64-A8AEBCA1AE1B}"/>
    <dgm:cxn modelId="{83A245D0-C6C5-441C-BF56-FB36053AD710}" type="presOf" srcId="{5A674F91-8D43-4346-9BCA-80FFE3FF6717}" destId="{D45104AD-BC94-4556-9DE6-7FBB5BF38F5D}" srcOrd="0" destOrd="0" presId="urn:microsoft.com/office/officeart/2005/8/layout/process3"/>
    <dgm:cxn modelId="{E798B62B-F0E8-461B-B002-C27B599146AB}" srcId="{82D00207-88A8-4D64-86CB-AD91F4ED0EEB}" destId="{DC0CB505-2BFA-4DF1-B355-954C70F5CC7C}" srcOrd="0" destOrd="0" parTransId="{C72F1B36-D897-4F21-9BA4-18EAFFC4BEF3}" sibTransId="{D414FC1C-211A-448A-9BBE-B65D3AD8B789}"/>
    <dgm:cxn modelId="{041DA978-17BA-4345-8B3A-B175EF99636B}" type="presParOf" srcId="{368A940C-1851-4EF4-A82B-20C2F7D4F1B1}" destId="{EA3A0129-83D8-41D9-A0CE-3174BC755268}" srcOrd="0" destOrd="0" presId="urn:microsoft.com/office/officeart/2005/8/layout/process3"/>
    <dgm:cxn modelId="{DFADF808-01E1-4A59-9A23-FDF9A0EFB5D7}" type="presParOf" srcId="{EA3A0129-83D8-41D9-A0CE-3174BC755268}" destId="{0E5BE725-F06C-4220-84B9-7EC467929C76}" srcOrd="0" destOrd="0" presId="urn:microsoft.com/office/officeart/2005/8/layout/process3"/>
    <dgm:cxn modelId="{4574045B-3E22-4B0B-BE8A-11CBB8840B25}" type="presParOf" srcId="{EA3A0129-83D8-41D9-A0CE-3174BC755268}" destId="{38792707-C3B9-4DA3-9AA1-7112C3823E43}" srcOrd="1" destOrd="0" presId="urn:microsoft.com/office/officeart/2005/8/layout/process3"/>
    <dgm:cxn modelId="{B6EA4BCB-25AD-49C8-BF63-B4258B96262B}" type="presParOf" srcId="{EA3A0129-83D8-41D9-A0CE-3174BC755268}" destId="{F821B05C-A7A4-4F67-885B-3BE3A31EC6C1}" srcOrd="2" destOrd="0" presId="urn:microsoft.com/office/officeart/2005/8/layout/process3"/>
    <dgm:cxn modelId="{CE7FDB0D-DE2A-4E23-AFDB-4EA18AAFA06B}" type="presParOf" srcId="{368A940C-1851-4EF4-A82B-20C2F7D4F1B1}" destId="{2DD2A1EB-9F6C-4B8E-9229-6ACFEE65E792}" srcOrd="1" destOrd="0" presId="urn:microsoft.com/office/officeart/2005/8/layout/process3"/>
    <dgm:cxn modelId="{703E9D9F-ED71-470F-9329-4FFEBA1020FE}" type="presParOf" srcId="{2DD2A1EB-9F6C-4B8E-9229-6ACFEE65E792}" destId="{23633A12-BCA1-4876-B3A2-2EF9CC4FC651}" srcOrd="0" destOrd="0" presId="urn:microsoft.com/office/officeart/2005/8/layout/process3"/>
    <dgm:cxn modelId="{3571E0E2-A753-4C0D-AE65-A1FAC3BD3B6A}" type="presParOf" srcId="{368A940C-1851-4EF4-A82B-20C2F7D4F1B1}" destId="{688511D6-4974-446A-A758-BC3758E3F41A}" srcOrd="2" destOrd="0" presId="urn:microsoft.com/office/officeart/2005/8/layout/process3"/>
    <dgm:cxn modelId="{31C41975-33D2-42DE-8FE5-207EBAE2EF5F}" type="presParOf" srcId="{688511D6-4974-446A-A758-BC3758E3F41A}" destId="{9D7FA4CE-783A-461C-9D2C-F08B2EE5009C}" srcOrd="0" destOrd="0" presId="urn:microsoft.com/office/officeart/2005/8/layout/process3"/>
    <dgm:cxn modelId="{C2607302-BEBC-4A02-B33D-9E5FD0C05591}" type="presParOf" srcId="{688511D6-4974-446A-A758-BC3758E3F41A}" destId="{CC425BBD-53D2-4197-9153-7E5B10A02A09}" srcOrd="1" destOrd="0" presId="urn:microsoft.com/office/officeart/2005/8/layout/process3"/>
    <dgm:cxn modelId="{B56E2A98-12F1-4C81-B535-D877D5ACC0E3}" type="presParOf" srcId="{688511D6-4974-446A-A758-BC3758E3F41A}" destId="{491B0511-A6A9-455C-82D6-195FE6C1F058}" srcOrd="2" destOrd="0" presId="urn:microsoft.com/office/officeart/2005/8/layout/process3"/>
    <dgm:cxn modelId="{4AA6F456-55AD-4F62-AC43-5F3283326DD5}" type="presParOf" srcId="{368A940C-1851-4EF4-A82B-20C2F7D4F1B1}" destId="{1E598C36-3CF3-4816-AD54-195FCFA2CFED}" srcOrd="3" destOrd="0" presId="urn:microsoft.com/office/officeart/2005/8/layout/process3"/>
    <dgm:cxn modelId="{DB8C07FA-8917-4BBF-BB4B-FE54E0A99F3F}" type="presParOf" srcId="{1E598C36-3CF3-4816-AD54-195FCFA2CFED}" destId="{36C977D1-6B81-4F79-BE2E-A684425B8CFE}" srcOrd="0" destOrd="0" presId="urn:microsoft.com/office/officeart/2005/8/layout/process3"/>
    <dgm:cxn modelId="{5C27E3B3-8DCD-4807-97FB-B1E8DDB334BA}" type="presParOf" srcId="{368A940C-1851-4EF4-A82B-20C2F7D4F1B1}" destId="{D0D19E5E-D201-44AF-9C99-9673909BDB93}" srcOrd="4" destOrd="0" presId="urn:microsoft.com/office/officeart/2005/8/layout/process3"/>
    <dgm:cxn modelId="{92F492B7-9498-41D7-AD08-33C3D6F432C6}" type="presParOf" srcId="{D0D19E5E-D201-44AF-9C99-9673909BDB93}" destId="{1CF286B0-959D-438F-9495-45932DFB5784}" srcOrd="0" destOrd="0" presId="urn:microsoft.com/office/officeart/2005/8/layout/process3"/>
    <dgm:cxn modelId="{1A5F1357-9D28-49E8-B5E6-A5A572DACF8C}" type="presParOf" srcId="{D0D19E5E-D201-44AF-9C99-9673909BDB93}" destId="{C4B516F6-40D6-4A53-B042-422876A336B8}" srcOrd="1" destOrd="0" presId="urn:microsoft.com/office/officeart/2005/8/layout/process3"/>
    <dgm:cxn modelId="{7B2C30A0-7C9F-4D24-A9E3-D89CA8C85C53}" type="presParOf" srcId="{D0D19E5E-D201-44AF-9C99-9673909BDB93}" destId="{F4F270F6-4111-43BB-BB10-3D8831FFA872}" srcOrd="2" destOrd="0" presId="urn:microsoft.com/office/officeart/2005/8/layout/process3"/>
    <dgm:cxn modelId="{9606CE5F-DA06-4462-89AE-A96864D65B83}" type="presParOf" srcId="{368A940C-1851-4EF4-A82B-20C2F7D4F1B1}" destId="{D45104AD-BC94-4556-9DE6-7FBB5BF38F5D}" srcOrd="5" destOrd="0" presId="urn:microsoft.com/office/officeart/2005/8/layout/process3"/>
    <dgm:cxn modelId="{EE9DC5BC-EB52-4DB1-9513-D955ABEBD4BC}" type="presParOf" srcId="{D45104AD-BC94-4556-9DE6-7FBB5BF38F5D}" destId="{DD011A29-06B3-4850-A09A-7827EBC562F0}" srcOrd="0" destOrd="0" presId="urn:microsoft.com/office/officeart/2005/8/layout/process3"/>
    <dgm:cxn modelId="{A7E202C1-316B-47B1-8624-C877BC429F05}" type="presParOf" srcId="{368A940C-1851-4EF4-A82B-20C2F7D4F1B1}" destId="{5D4106D8-1A27-4EA1-91E7-D66E8187B9F4}" srcOrd="6" destOrd="0" presId="urn:microsoft.com/office/officeart/2005/8/layout/process3"/>
    <dgm:cxn modelId="{8913484D-8152-4117-9907-9CD1AF109621}" type="presParOf" srcId="{5D4106D8-1A27-4EA1-91E7-D66E8187B9F4}" destId="{6B2107A9-7EC2-43F5-BBB6-294B24746343}" srcOrd="0" destOrd="0" presId="urn:microsoft.com/office/officeart/2005/8/layout/process3"/>
    <dgm:cxn modelId="{6387F957-79C6-4113-B578-7951633CF363}" type="presParOf" srcId="{5D4106D8-1A27-4EA1-91E7-D66E8187B9F4}" destId="{3C5835C2-76D9-4E78-8A33-D79F772C9F72}" srcOrd="1" destOrd="0" presId="urn:microsoft.com/office/officeart/2005/8/layout/process3"/>
    <dgm:cxn modelId="{4D805785-3FA8-44A6-8D95-F084C09DCFD9}" type="presParOf" srcId="{5D4106D8-1A27-4EA1-91E7-D66E8187B9F4}" destId="{6F9D57FB-222D-4A71-ACA6-6DC406AA72E2}" srcOrd="2" destOrd="0" presId="urn:microsoft.com/office/officeart/2005/8/layout/process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7C3B48D-BF06-4865-8D99-2C60DD8295D4}">
      <dsp:nvSpPr>
        <dsp:cNvPr id="0" name=""/>
        <dsp:cNvSpPr/>
      </dsp:nvSpPr>
      <dsp:spPr>
        <a:xfrm>
          <a:off x="4236" y="0"/>
          <a:ext cx="1486458" cy="287554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en-US" sz="1900" kern="1200" dirty="0" smtClean="0"/>
            <a:t>The goal</a:t>
          </a:r>
          <a:endParaRPr lang="en-US" sz="1900" kern="1200" dirty="0"/>
        </a:p>
      </dsp:txBody>
      <dsp:txXfrm>
        <a:off x="4236" y="0"/>
        <a:ext cx="1486458" cy="862664"/>
      </dsp:txXfrm>
    </dsp:sp>
    <dsp:sp modelId="{B5E46F49-F1C7-4939-AA44-534BF74A5F50}">
      <dsp:nvSpPr>
        <dsp:cNvPr id="0" name=""/>
        <dsp:cNvSpPr/>
      </dsp:nvSpPr>
      <dsp:spPr>
        <a:xfrm>
          <a:off x="152881" y="862664"/>
          <a:ext cx="1189166" cy="186910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rtl="0">
            <a:lnSpc>
              <a:spcPct val="90000"/>
            </a:lnSpc>
            <a:spcBef>
              <a:spcPct val="0"/>
            </a:spcBef>
            <a:spcAft>
              <a:spcPct val="35000"/>
            </a:spcAft>
          </a:pPr>
          <a:r>
            <a:rPr lang="en-US" sz="1800" kern="1200" smtClean="0"/>
            <a:t>Teaching, education</a:t>
          </a:r>
          <a:r>
            <a:rPr lang="he-IL" sz="1800" kern="1200" smtClean="0"/>
            <a:t> </a:t>
          </a:r>
          <a:r>
            <a:rPr lang="en-US" sz="1800" kern="1200" smtClean="0"/>
            <a:t>/ training </a:t>
          </a:r>
          <a:endParaRPr lang="en-US" sz="1800" kern="1200"/>
        </a:p>
      </dsp:txBody>
      <dsp:txXfrm>
        <a:off x="152881" y="862664"/>
        <a:ext cx="1189166" cy="1869105"/>
      </dsp:txXfrm>
    </dsp:sp>
    <dsp:sp modelId="{8FFF054F-4944-437B-8B14-795AC269B0FB}">
      <dsp:nvSpPr>
        <dsp:cNvPr id="0" name=""/>
        <dsp:cNvSpPr/>
      </dsp:nvSpPr>
      <dsp:spPr>
        <a:xfrm>
          <a:off x="1602178" y="0"/>
          <a:ext cx="1486458" cy="287554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en-US" sz="1900" kern="1200" dirty="0" smtClean="0"/>
            <a:t>The responsibility</a:t>
          </a:r>
          <a:endParaRPr lang="en-US" sz="1900" kern="1200" dirty="0"/>
        </a:p>
      </dsp:txBody>
      <dsp:txXfrm>
        <a:off x="1602178" y="0"/>
        <a:ext cx="1486458" cy="862664"/>
      </dsp:txXfrm>
    </dsp:sp>
    <dsp:sp modelId="{005FA217-A13E-41F3-8BD6-3324C3CC4381}">
      <dsp:nvSpPr>
        <dsp:cNvPr id="0" name=""/>
        <dsp:cNvSpPr/>
      </dsp:nvSpPr>
      <dsp:spPr>
        <a:xfrm>
          <a:off x="1750824" y="862664"/>
          <a:ext cx="1189166" cy="186910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rtl="0">
            <a:lnSpc>
              <a:spcPct val="90000"/>
            </a:lnSpc>
            <a:spcBef>
              <a:spcPct val="0"/>
            </a:spcBef>
            <a:spcAft>
              <a:spcPct val="35000"/>
            </a:spcAft>
          </a:pPr>
          <a:r>
            <a:rPr lang="en-US" sz="1800" kern="1200" smtClean="0"/>
            <a:t>General HQ / Arms</a:t>
          </a:r>
          <a:endParaRPr lang="en-US" sz="1800" kern="1200"/>
        </a:p>
      </dsp:txBody>
      <dsp:txXfrm>
        <a:off x="1750824" y="862664"/>
        <a:ext cx="1189166" cy="1869105"/>
      </dsp:txXfrm>
    </dsp:sp>
    <dsp:sp modelId="{01A864B0-D61E-4CDD-ACDF-38F6BD48D86A}">
      <dsp:nvSpPr>
        <dsp:cNvPr id="0" name=""/>
        <dsp:cNvSpPr/>
      </dsp:nvSpPr>
      <dsp:spPr>
        <a:xfrm>
          <a:off x="3200120" y="0"/>
          <a:ext cx="1486458" cy="287554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en-US" sz="1900" kern="1200" smtClean="0"/>
            <a:t>The object</a:t>
          </a:r>
          <a:endParaRPr lang="en-US" sz="1900" kern="1200"/>
        </a:p>
      </dsp:txBody>
      <dsp:txXfrm>
        <a:off x="3200120" y="0"/>
        <a:ext cx="1486458" cy="862664"/>
      </dsp:txXfrm>
    </dsp:sp>
    <dsp:sp modelId="{774C7154-EFAC-4010-AB6B-75F588E863CC}">
      <dsp:nvSpPr>
        <dsp:cNvPr id="0" name=""/>
        <dsp:cNvSpPr/>
      </dsp:nvSpPr>
      <dsp:spPr>
        <a:xfrm>
          <a:off x="3348766" y="863506"/>
          <a:ext cx="1189166" cy="86701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rtl="0">
            <a:lnSpc>
              <a:spcPct val="90000"/>
            </a:lnSpc>
            <a:spcBef>
              <a:spcPct val="0"/>
            </a:spcBef>
            <a:spcAft>
              <a:spcPct val="35000"/>
            </a:spcAft>
          </a:pPr>
          <a:r>
            <a:rPr lang="en-US" sz="1800" kern="1200" smtClean="0"/>
            <a:t>Force / HQ</a:t>
          </a:r>
          <a:endParaRPr lang="en-US" sz="1800" kern="1200"/>
        </a:p>
      </dsp:txBody>
      <dsp:txXfrm>
        <a:off x="3348766" y="863506"/>
        <a:ext cx="1189166" cy="867016"/>
      </dsp:txXfrm>
    </dsp:sp>
    <dsp:sp modelId="{EB0B3FFD-BF23-42FE-A46E-CA8C89C05ED3}">
      <dsp:nvSpPr>
        <dsp:cNvPr id="0" name=""/>
        <dsp:cNvSpPr/>
      </dsp:nvSpPr>
      <dsp:spPr>
        <a:xfrm>
          <a:off x="3348766" y="1863910"/>
          <a:ext cx="1189166" cy="86701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rtl="0">
            <a:lnSpc>
              <a:spcPct val="90000"/>
            </a:lnSpc>
            <a:spcBef>
              <a:spcPct val="0"/>
            </a:spcBef>
            <a:spcAft>
              <a:spcPct val="35000"/>
            </a:spcAft>
          </a:pPr>
          <a:r>
            <a:rPr lang="en-US" sz="1800" kern="1200" smtClean="0"/>
            <a:t>Single / unit</a:t>
          </a:r>
          <a:endParaRPr lang="en-US" sz="1800" kern="1200"/>
        </a:p>
      </dsp:txBody>
      <dsp:txXfrm>
        <a:off x="3348766" y="1863910"/>
        <a:ext cx="1189166" cy="867016"/>
      </dsp:txXfrm>
    </dsp:sp>
    <dsp:sp modelId="{714CEC45-1FBB-494D-BC17-4AF04297EB73}">
      <dsp:nvSpPr>
        <dsp:cNvPr id="0" name=""/>
        <dsp:cNvSpPr/>
      </dsp:nvSpPr>
      <dsp:spPr>
        <a:xfrm>
          <a:off x="4798063" y="0"/>
          <a:ext cx="1486458" cy="287554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en-US" sz="1900" kern="1200" dirty="0" smtClean="0"/>
            <a:t>The level</a:t>
          </a:r>
          <a:endParaRPr lang="en-US" sz="1900" kern="1200" dirty="0"/>
        </a:p>
      </dsp:txBody>
      <dsp:txXfrm>
        <a:off x="4798063" y="0"/>
        <a:ext cx="1486458" cy="862664"/>
      </dsp:txXfrm>
    </dsp:sp>
    <dsp:sp modelId="{5D1141C4-6AB6-4FAE-A8D1-DC4F29090F71}">
      <dsp:nvSpPr>
        <dsp:cNvPr id="0" name=""/>
        <dsp:cNvSpPr/>
      </dsp:nvSpPr>
      <dsp:spPr>
        <a:xfrm>
          <a:off x="4946709" y="862664"/>
          <a:ext cx="1189166" cy="186910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rtl="0">
            <a:lnSpc>
              <a:spcPct val="90000"/>
            </a:lnSpc>
            <a:spcBef>
              <a:spcPct val="0"/>
            </a:spcBef>
            <a:spcAft>
              <a:spcPct val="35000"/>
            </a:spcAft>
          </a:pPr>
          <a:r>
            <a:rPr lang="en-US" sz="1800" kern="1200" dirty="0" smtClean="0"/>
            <a:t>Tactic / operative / strategic</a:t>
          </a:r>
          <a:endParaRPr lang="en-US" sz="1800" kern="1200" dirty="0"/>
        </a:p>
      </dsp:txBody>
      <dsp:txXfrm>
        <a:off x="4946709" y="862664"/>
        <a:ext cx="1189166" cy="1869105"/>
      </dsp:txXfrm>
    </dsp:sp>
    <dsp:sp modelId="{3C4D4492-B680-401A-B01B-0BDF30DF6795}">
      <dsp:nvSpPr>
        <dsp:cNvPr id="0" name=""/>
        <dsp:cNvSpPr/>
      </dsp:nvSpPr>
      <dsp:spPr>
        <a:xfrm>
          <a:off x="6396005" y="0"/>
          <a:ext cx="1486458" cy="287554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en-US" sz="1900" kern="1200" dirty="0" smtClean="0"/>
            <a:t>The </a:t>
          </a:r>
          <a:r>
            <a:rPr lang="en-US" sz="1900" kern="1200" dirty="0" smtClean="0"/>
            <a:t>content</a:t>
          </a:r>
          <a:endParaRPr lang="en-US" sz="1900" kern="1200" dirty="0"/>
        </a:p>
      </dsp:txBody>
      <dsp:txXfrm>
        <a:off x="6396005" y="0"/>
        <a:ext cx="1486458" cy="862664"/>
      </dsp:txXfrm>
    </dsp:sp>
    <dsp:sp modelId="{9488D870-DE78-4BFF-B905-25ED13A12B73}">
      <dsp:nvSpPr>
        <dsp:cNvPr id="0" name=""/>
        <dsp:cNvSpPr/>
      </dsp:nvSpPr>
      <dsp:spPr>
        <a:xfrm>
          <a:off x="6544651" y="862664"/>
          <a:ext cx="1189166" cy="186910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rtl="0">
            <a:lnSpc>
              <a:spcPct val="90000"/>
            </a:lnSpc>
            <a:spcBef>
              <a:spcPct val="0"/>
            </a:spcBef>
            <a:spcAft>
              <a:spcPct val="35000"/>
            </a:spcAft>
          </a:pPr>
          <a:r>
            <a:rPr lang="en-US" sz="1800" kern="1200" dirty="0" smtClean="0"/>
            <a:t>Knowledge / abilities / values</a:t>
          </a:r>
          <a:endParaRPr lang="en-US" sz="1800" kern="1200" dirty="0"/>
        </a:p>
      </dsp:txBody>
      <dsp:txXfrm>
        <a:off x="6544651" y="862664"/>
        <a:ext cx="1189166" cy="186910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8792707-C3B9-4DA3-9AA1-7112C3823E43}">
      <dsp:nvSpPr>
        <dsp:cNvPr id="0" name=""/>
        <dsp:cNvSpPr/>
      </dsp:nvSpPr>
      <dsp:spPr>
        <a:xfrm>
          <a:off x="1034" y="679401"/>
          <a:ext cx="1299775" cy="60252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60960" numCol="1" spcCol="1270" anchor="t" anchorCtr="0">
          <a:noAutofit/>
        </a:bodyPr>
        <a:lstStyle/>
        <a:p>
          <a:pPr lvl="0" algn="l" defTabSz="711200">
            <a:lnSpc>
              <a:spcPct val="90000"/>
            </a:lnSpc>
            <a:spcBef>
              <a:spcPct val="0"/>
            </a:spcBef>
            <a:spcAft>
              <a:spcPct val="35000"/>
            </a:spcAft>
          </a:pPr>
          <a:r>
            <a:rPr lang="en-US" sz="1600" b="1" kern="1200" dirty="0" smtClean="0"/>
            <a:t>Novice</a:t>
          </a:r>
          <a:endParaRPr lang="en-US" sz="1600" b="1" kern="1200" dirty="0"/>
        </a:p>
      </dsp:txBody>
      <dsp:txXfrm>
        <a:off x="1034" y="679401"/>
        <a:ext cx="1299775" cy="401683"/>
      </dsp:txXfrm>
    </dsp:sp>
    <dsp:sp modelId="{F821B05C-A7A4-4F67-885B-3BE3A31EC6C1}">
      <dsp:nvSpPr>
        <dsp:cNvPr id="0" name=""/>
        <dsp:cNvSpPr/>
      </dsp:nvSpPr>
      <dsp:spPr>
        <a:xfrm>
          <a:off x="267253" y="1081085"/>
          <a:ext cx="1299775" cy="1170000"/>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92456" rIns="92456"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New to military profession, knows little or nothing</a:t>
          </a:r>
          <a:endParaRPr lang="en-US" sz="1300" kern="1200" dirty="0"/>
        </a:p>
      </dsp:txBody>
      <dsp:txXfrm>
        <a:off x="267253" y="1081085"/>
        <a:ext cx="1299775" cy="1170000"/>
      </dsp:txXfrm>
    </dsp:sp>
    <dsp:sp modelId="{2DD2A1EB-9F6C-4B8E-9229-6ACFEE65E792}">
      <dsp:nvSpPr>
        <dsp:cNvPr id="0" name=""/>
        <dsp:cNvSpPr/>
      </dsp:nvSpPr>
      <dsp:spPr>
        <a:xfrm>
          <a:off x="1497851" y="718440"/>
          <a:ext cx="417727" cy="323606"/>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a:off x="1497851" y="718440"/>
        <a:ext cx="417727" cy="323606"/>
      </dsp:txXfrm>
    </dsp:sp>
    <dsp:sp modelId="{CC425BBD-53D2-4197-9153-7E5B10A02A09}">
      <dsp:nvSpPr>
        <dsp:cNvPr id="0" name=""/>
        <dsp:cNvSpPr/>
      </dsp:nvSpPr>
      <dsp:spPr>
        <a:xfrm>
          <a:off x="2088975" y="679401"/>
          <a:ext cx="1299775" cy="602524"/>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60960" numCol="1" spcCol="1270" anchor="t" anchorCtr="0">
          <a:noAutofit/>
        </a:bodyPr>
        <a:lstStyle/>
        <a:p>
          <a:pPr lvl="0" algn="l" defTabSz="711200">
            <a:lnSpc>
              <a:spcPct val="90000"/>
            </a:lnSpc>
            <a:spcBef>
              <a:spcPct val="0"/>
            </a:spcBef>
            <a:spcAft>
              <a:spcPct val="35000"/>
            </a:spcAft>
          </a:pPr>
          <a:r>
            <a:rPr lang="en-US" sz="1600" b="1" kern="1200" dirty="0" smtClean="0"/>
            <a:t>Competent</a:t>
          </a:r>
          <a:endParaRPr lang="en-US" kern="1200" dirty="0"/>
        </a:p>
      </dsp:txBody>
      <dsp:txXfrm>
        <a:off x="2088975" y="679401"/>
        <a:ext cx="1299775" cy="401683"/>
      </dsp:txXfrm>
    </dsp:sp>
    <dsp:sp modelId="{491B0511-A6A9-455C-82D6-195FE6C1F058}">
      <dsp:nvSpPr>
        <dsp:cNvPr id="0" name=""/>
        <dsp:cNvSpPr/>
      </dsp:nvSpPr>
      <dsp:spPr>
        <a:xfrm>
          <a:off x="2355194" y="1081085"/>
          <a:ext cx="1299775" cy="1170000"/>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92456" rIns="92456"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Basic knowledge and standards </a:t>
          </a:r>
          <a:endParaRPr lang="en-US" sz="1300" kern="1200" dirty="0"/>
        </a:p>
      </dsp:txBody>
      <dsp:txXfrm>
        <a:off x="2355194" y="1081085"/>
        <a:ext cx="1299775" cy="1170000"/>
      </dsp:txXfrm>
    </dsp:sp>
    <dsp:sp modelId="{1E598C36-3CF3-4816-AD54-195FCFA2CFED}">
      <dsp:nvSpPr>
        <dsp:cNvPr id="0" name=""/>
        <dsp:cNvSpPr/>
      </dsp:nvSpPr>
      <dsp:spPr>
        <a:xfrm>
          <a:off x="3585792" y="718440"/>
          <a:ext cx="417727" cy="323606"/>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a:off x="3585792" y="718440"/>
        <a:ext cx="417727" cy="323606"/>
      </dsp:txXfrm>
    </dsp:sp>
    <dsp:sp modelId="{C4B516F6-40D6-4A53-B042-422876A336B8}">
      <dsp:nvSpPr>
        <dsp:cNvPr id="0" name=""/>
        <dsp:cNvSpPr/>
      </dsp:nvSpPr>
      <dsp:spPr>
        <a:xfrm>
          <a:off x="4176916" y="679401"/>
          <a:ext cx="1299775" cy="602524"/>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60960" numCol="1" spcCol="1270" anchor="t" anchorCtr="0">
          <a:noAutofit/>
        </a:bodyPr>
        <a:lstStyle/>
        <a:p>
          <a:pPr lvl="0" algn="l" defTabSz="711200">
            <a:lnSpc>
              <a:spcPct val="90000"/>
            </a:lnSpc>
            <a:spcBef>
              <a:spcPct val="0"/>
            </a:spcBef>
            <a:spcAft>
              <a:spcPct val="35000"/>
            </a:spcAft>
          </a:pPr>
          <a:r>
            <a:rPr lang="en-US" sz="1600" b="1" kern="1200" dirty="0" smtClean="0"/>
            <a:t>Experienced</a:t>
          </a:r>
          <a:endParaRPr lang="en-US" sz="1600" b="1" kern="1200" dirty="0"/>
        </a:p>
      </dsp:txBody>
      <dsp:txXfrm>
        <a:off x="4176916" y="679401"/>
        <a:ext cx="1299775" cy="401683"/>
      </dsp:txXfrm>
    </dsp:sp>
    <dsp:sp modelId="{F4F270F6-4111-43BB-BB10-3D8831FFA872}">
      <dsp:nvSpPr>
        <dsp:cNvPr id="0" name=""/>
        <dsp:cNvSpPr/>
      </dsp:nvSpPr>
      <dsp:spPr>
        <a:xfrm>
          <a:off x="4443135" y="1081085"/>
          <a:ext cx="1299775" cy="117000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92456" rIns="92456"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Can vary performance based on unique situation</a:t>
          </a:r>
          <a:endParaRPr lang="en-US" sz="1300" kern="1200" dirty="0"/>
        </a:p>
      </dsp:txBody>
      <dsp:txXfrm>
        <a:off x="4443135" y="1081085"/>
        <a:ext cx="1299775" cy="1170000"/>
      </dsp:txXfrm>
    </dsp:sp>
    <dsp:sp modelId="{D45104AD-BC94-4556-9DE6-7FBB5BF38F5D}">
      <dsp:nvSpPr>
        <dsp:cNvPr id="0" name=""/>
        <dsp:cNvSpPr/>
      </dsp:nvSpPr>
      <dsp:spPr>
        <a:xfrm>
          <a:off x="5673732" y="718440"/>
          <a:ext cx="417727" cy="323606"/>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a:off x="5673732" y="718440"/>
        <a:ext cx="417727" cy="323606"/>
      </dsp:txXfrm>
    </dsp:sp>
    <dsp:sp modelId="{3C5835C2-76D9-4E78-8A33-D79F772C9F72}">
      <dsp:nvSpPr>
        <dsp:cNvPr id="0" name=""/>
        <dsp:cNvSpPr/>
      </dsp:nvSpPr>
      <dsp:spPr>
        <a:xfrm>
          <a:off x="6264856" y="679401"/>
          <a:ext cx="1299775" cy="602524"/>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60960" numCol="1" spcCol="1270" anchor="t" anchorCtr="0">
          <a:noAutofit/>
        </a:bodyPr>
        <a:lstStyle/>
        <a:p>
          <a:pPr lvl="0" algn="l" defTabSz="711200">
            <a:lnSpc>
              <a:spcPct val="90000"/>
            </a:lnSpc>
            <a:spcBef>
              <a:spcPct val="0"/>
            </a:spcBef>
            <a:spcAft>
              <a:spcPct val="35000"/>
            </a:spcAft>
          </a:pPr>
          <a:r>
            <a:rPr lang="en-US" sz="1600" b="1" kern="1200" dirty="0" smtClean="0"/>
            <a:t>Master</a:t>
          </a:r>
          <a:endParaRPr lang="en-US" kern="1200" dirty="0"/>
        </a:p>
      </dsp:txBody>
      <dsp:txXfrm>
        <a:off x="6264856" y="679401"/>
        <a:ext cx="1299775" cy="401683"/>
      </dsp:txXfrm>
    </dsp:sp>
    <dsp:sp modelId="{6F9D57FB-222D-4A71-ACA6-6DC406AA72E2}">
      <dsp:nvSpPr>
        <dsp:cNvPr id="0" name=""/>
        <dsp:cNvSpPr/>
      </dsp:nvSpPr>
      <dsp:spPr>
        <a:xfrm>
          <a:off x="6531075" y="1081085"/>
          <a:ext cx="1299775" cy="1170000"/>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92456" rIns="92456"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Can invent new and better ways</a:t>
          </a:r>
          <a:endParaRPr lang="en-US" sz="1300" kern="1200" dirty="0"/>
        </a:p>
      </dsp:txBody>
      <dsp:txXfrm>
        <a:off x="6531075" y="1081085"/>
        <a:ext cx="1299775" cy="1170000"/>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מציין מיקום של תאריך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4216E0-6744-4350-8E75-C83474A34C36}" type="datetimeFigureOut">
              <a:rPr lang="en-US" smtClean="0"/>
              <a:pPr/>
              <a:t>3/19/2019</a:t>
            </a:fld>
            <a:endParaRPr lang="en-US"/>
          </a:p>
        </p:txBody>
      </p:sp>
      <p:sp>
        <p:nvSpPr>
          <p:cNvPr id="4" name="מציין מיקום של תמונת שקופית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6" name="מציין מיקום של כותרת תחתונה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מציין מיקום של מספר שקופית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DF4EF4-5994-4672-9D51-670BBC799EC4}" type="slidenum">
              <a:rPr lang="en-US" smtClean="0"/>
              <a:pPr/>
              <a:t>‹#›</a:t>
            </a:fld>
            <a:endParaRPr lang="en-US"/>
          </a:p>
        </p:txBody>
      </p:sp>
    </p:spTree>
    <p:extLst>
      <p:ext uri="{BB962C8B-B14F-4D97-AF65-F5344CB8AC3E}">
        <p14:creationId xmlns:p14="http://schemas.microsoft.com/office/powerpoint/2010/main" xmlns="" val="29768610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en-US" dirty="0" smtClean="0"/>
              <a:t>My </a:t>
            </a:r>
            <a:r>
              <a:rPr lang="en-US" dirty="0" smtClean="0"/>
              <a:t>service in the IDF in the last twenty-two years has been very varied - </a:t>
            </a:r>
            <a:r>
              <a:rPr lang="en-US" dirty="0" smtClean="0"/>
              <a:t>I began my service as a combat soldier and </a:t>
            </a:r>
            <a:r>
              <a:rPr lang="en-US" dirty="0" smtClean="0"/>
              <a:t>commander in </a:t>
            </a:r>
            <a:r>
              <a:rPr lang="en-US" dirty="0" smtClean="0"/>
              <a:t>the field, </a:t>
            </a:r>
            <a:r>
              <a:rPr lang="en-US" dirty="0" smtClean="0"/>
              <a:t>most</a:t>
            </a:r>
            <a:r>
              <a:rPr lang="en-US" baseline="0" dirty="0" smtClean="0"/>
              <a:t> recently serving</a:t>
            </a:r>
            <a:r>
              <a:rPr lang="en-US" dirty="0" smtClean="0"/>
              <a:t> </a:t>
            </a:r>
            <a:r>
              <a:rPr lang="en-US" dirty="0" smtClean="0"/>
              <a:t>as a </a:t>
            </a:r>
            <a:r>
              <a:rPr lang="en-US" dirty="0" smtClean="0"/>
              <a:t>Deputy Battalion Commander and Brigade</a:t>
            </a:r>
            <a:r>
              <a:rPr lang="en-US" baseline="0" dirty="0" smtClean="0"/>
              <a:t> Operations Officer. </a:t>
            </a:r>
            <a:r>
              <a:rPr lang="en-US" dirty="0" smtClean="0"/>
              <a:t> </a:t>
            </a:r>
          </a:p>
          <a:p>
            <a:endParaRPr lang="en-US" dirty="0" smtClean="0"/>
          </a:p>
          <a:p>
            <a:r>
              <a:rPr lang="en-US" dirty="0" smtClean="0"/>
              <a:t>Upon finishing</a:t>
            </a:r>
            <a:r>
              <a:rPr lang="en-US" baseline="0" dirty="0" smtClean="0"/>
              <a:t> my studies at</a:t>
            </a:r>
            <a:r>
              <a:rPr lang="en-US" dirty="0" smtClean="0"/>
              <a:t> </a:t>
            </a:r>
            <a:r>
              <a:rPr lang="en-US" dirty="0" smtClean="0"/>
              <a:t>C&amp;S </a:t>
            </a:r>
            <a:r>
              <a:rPr lang="en-US" dirty="0" smtClean="0"/>
              <a:t>I transferred to</a:t>
            </a:r>
            <a:r>
              <a:rPr lang="en-US" baseline="0" dirty="0" smtClean="0"/>
              <a:t> serve in the General Staff</a:t>
            </a:r>
            <a:r>
              <a:rPr lang="en-US" dirty="0" smtClean="0"/>
              <a:t>, </a:t>
            </a:r>
            <a:r>
              <a:rPr lang="en-US" dirty="0" smtClean="0"/>
              <a:t>where I </a:t>
            </a:r>
            <a:r>
              <a:rPr lang="en-US" dirty="0" smtClean="0"/>
              <a:t>held </a:t>
            </a:r>
            <a:r>
              <a:rPr lang="en-US" dirty="0" smtClean="0"/>
              <a:t>positions </a:t>
            </a:r>
            <a:r>
              <a:rPr lang="en-US" dirty="0" smtClean="0"/>
              <a:t>in the fields of strategic planning and development</a:t>
            </a:r>
            <a:r>
              <a:rPr lang="en-US" baseline="0" dirty="0" smtClean="0"/>
              <a:t> and script of military doctrine and concepts, to include the IDF Strategy document. </a:t>
            </a:r>
          </a:p>
          <a:p>
            <a:endParaRPr lang="en-US" dirty="0" smtClean="0"/>
          </a:p>
          <a:p>
            <a:r>
              <a:rPr lang="en-US" dirty="0" smtClean="0"/>
              <a:t>Today</a:t>
            </a:r>
            <a:r>
              <a:rPr lang="en-US" baseline="0" dirty="0" smtClean="0"/>
              <a:t>, in my current position, I’m </a:t>
            </a:r>
            <a:r>
              <a:rPr lang="en-US" baseline="0" dirty="0" smtClean="0"/>
              <a:t>in charge of the </a:t>
            </a:r>
            <a:r>
              <a:rPr lang="en-US" baseline="0" dirty="0" smtClean="0"/>
              <a:t>IDF Systematic Graph for Education </a:t>
            </a:r>
            <a:r>
              <a:rPr lang="en-US" baseline="0" dirty="0" smtClean="0"/>
              <a:t>and </a:t>
            </a:r>
            <a:r>
              <a:rPr lang="en-US" baseline="0" dirty="0" smtClean="0"/>
              <a:t>Training </a:t>
            </a:r>
            <a:r>
              <a:rPr lang="en-US" baseline="0" dirty="0" smtClean="0"/>
              <a:t>in the IDF, as HQ </a:t>
            </a:r>
            <a:r>
              <a:rPr lang="en-US" baseline="0" dirty="0" smtClean="0"/>
              <a:t>regulator. This position enables me to see the IDF from a very wide vantage point to include both Force Employment and Force Build-Up. </a:t>
            </a:r>
          </a:p>
          <a:p>
            <a:endParaRPr lang="en-US" baseline="0" dirty="0" smtClean="0"/>
          </a:p>
        </p:txBody>
      </p:sp>
      <p:sp>
        <p:nvSpPr>
          <p:cNvPr id="4" name="מציין מיקום של מספר שקופית 3"/>
          <p:cNvSpPr>
            <a:spLocks noGrp="1"/>
          </p:cNvSpPr>
          <p:nvPr>
            <p:ph type="sldNum" sz="quarter" idx="10"/>
          </p:nvPr>
        </p:nvSpPr>
        <p:spPr/>
        <p:txBody>
          <a:bodyPr/>
          <a:lstStyle/>
          <a:p>
            <a:fld id="{6DDF4EF4-5994-4672-9D51-670BBC799EC4}" type="slidenum">
              <a:rPr lang="en-US" smtClean="0"/>
              <a:pPr/>
              <a:t>1</a:t>
            </a:fld>
            <a:endParaRPr lang="en-US"/>
          </a:p>
        </p:txBody>
      </p:sp>
    </p:spTree>
    <p:extLst>
      <p:ext uri="{BB962C8B-B14F-4D97-AF65-F5344CB8AC3E}">
        <p14:creationId xmlns:p14="http://schemas.microsoft.com/office/powerpoint/2010/main" xmlns="" val="3166527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l" rtl="0"/>
            <a:endParaRPr lang="en-US" sz="1200" b="0" i="0" u="none" strike="noStrike" kern="1200" dirty="0" smtClean="0">
              <a:solidFill>
                <a:schemeClr val="tx1"/>
              </a:solidFill>
              <a:effectLst/>
              <a:latin typeface="+mn-lt"/>
              <a:ea typeface="+mn-ea"/>
              <a:cs typeface="+mn-cs"/>
            </a:endParaRPr>
          </a:p>
          <a:p>
            <a:pPr algn="l" rtl="0"/>
            <a:r>
              <a:rPr lang="en-US" sz="1200" b="0" i="0" u="none" strike="noStrike" kern="1200" dirty="0" smtClean="0">
                <a:solidFill>
                  <a:schemeClr val="tx1"/>
                </a:solidFill>
                <a:effectLst/>
                <a:latin typeface="+mn-lt"/>
                <a:ea typeface="+mn-ea"/>
                <a:cs typeface="+mn-cs"/>
              </a:rPr>
              <a:t>My first encounter with officer training: as a cadet. I </a:t>
            </a:r>
            <a:r>
              <a:rPr lang="en-US" sz="1200" b="0" i="0" u="none" strike="noStrike" kern="1200" dirty="0" smtClean="0">
                <a:solidFill>
                  <a:schemeClr val="tx1"/>
                </a:solidFill>
                <a:effectLst/>
                <a:latin typeface="+mn-lt"/>
                <a:ea typeface="+mn-ea"/>
                <a:cs typeface="+mn-cs"/>
              </a:rPr>
              <a:t>remember it</a:t>
            </a:r>
            <a:r>
              <a:rPr lang="en-US" sz="1200" b="0" i="0" u="none" strike="noStrike" kern="1200" baseline="0" dirty="0" smtClean="0">
                <a:solidFill>
                  <a:schemeClr val="tx1"/>
                </a:solidFill>
                <a:effectLst/>
                <a:latin typeface="+mn-lt"/>
                <a:ea typeface="+mn-ea"/>
                <a:cs typeface="+mn-cs"/>
              </a:rPr>
              <a:t> </a:t>
            </a:r>
            <a:r>
              <a:rPr lang="en-US" sz="1200" b="0" i="0" u="none" strike="noStrike" kern="1200" baseline="0" dirty="0" smtClean="0">
                <a:solidFill>
                  <a:schemeClr val="tx1"/>
                </a:solidFill>
                <a:effectLst/>
                <a:latin typeface="+mn-lt"/>
                <a:ea typeface="+mn-ea"/>
                <a:cs typeface="+mn-cs"/>
              </a:rPr>
              <a:t>as </a:t>
            </a:r>
            <a:r>
              <a:rPr lang="en-US" sz="1200" b="0" i="0" u="none" strike="noStrike" kern="1200" dirty="0" smtClean="0">
                <a:solidFill>
                  <a:schemeClr val="tx1"/>
                </a:solidFill>
                <a:effectLst/>
                <a:latin typeface="+mn-lt"/>
                <a:ea typeface="+mn-ea"/>
                <a:cs typeface="+mn-cs"/>
              </a:rPr>
              <a:t>a very strong </a:t>
            </a:r>
            <a:r>
              <a:rPr lang="en-US" sz="1200" b="0" i="0" u="none" strike="noStrike" kern="1200" dirty="0" smtClean="0">
                <a:solidFill>
                  <a:schemeClr val="tx1"/>
                </a:solidFill>
                <a:effectLst/>
                <a:latin typeface="+mn-lt"/>
                <a:ea typeface="+mn-ea"/>
                <a:cs typeface="+mn-cs"/>
              </a:rPr>
              <a:t>identity building </a:t>
            </a:r>
            <a:r>
              <a:rPr lang="en-US" sz="1200" b="0" i="0" u="none" strike="noStrike" kern="1200" dirty="0" smtClean="0">
                <a:solidFill>
                  <a:schemeClr val="tx1"/>
                </a:solidFill>
                <a:effectLst/>
                <a:latin typeface="+mn-lt"/>
                <a:ea typeface="+mn-ea"/>
                <a:cs typeface="+mn-cs"/>
              </a:rPr>
              <a:t>experience.</a:t>
            </a:r>
            <a:r>
              <a:rPr lang="en-US" dirty="0" smtClean="0"/>
              <a:t/>
            </a:r>
            <a:br>
              <a:rPr lang="en-US" dirty="0" smtClean="0"/>
            </a:br>
            <a:r>
              <a:rPr lang="en-US" dirty="0" smtClean="0"/>
              <a:t/>
            </a:r>
            <a:br>
              <a:rPr lang="en-US" dirty="0" smtClean="0"/>
            </a:br>
            <a:r>
              <a:rPr lang="en-US" sz="1200" b="0" i="0" u="none" strike="noStrike" kern="1200" dirty="0" smtClean="0">
                <a:solidFill>
                  <a:schemeClr val="tx1"/>
                </a:solidFill>
                <a:effectLst/>
                <a:latin typeface="+mn-lt"/>
                <a:ea typeface="+mn-ea"/>
                <a:cs typeface="+mn-cs"/>
              </a:rPr>
              <a:t>My second meeting with the officer education was as a company </a:t>
            </a:r>
            <a:r>
              <a:rPr lang="en-US" sz="1200" b="0" i="0" u="none" strike="noStrike" kern="1200" dirty="0" smtClean="0">
                <a:solidFill>
                  <a:schemeClr val="tx1"/>
                </a:solidFill>
                <a:effectLst/>
                <a:latin typeface="+mn-lt"/>
                <a:ea typeface="+mn-ea"/>
                <a:cs typeface="+mn-cs"/>
              </a:rPr>
              <a:t>commander at </a:t>
            </a:r>
            <a:r>
              <a:rPr lang="en-US" sz="1200" b="0" i="0" u="none" strike="noStrike" kern="1200" dirty="0" smtClean="0">
                <a:solidFill>
                  <a:schemeClr val="tx1"/>
                </a:solidFill>
                <a:effectLst/>
                <a:latin typeface="+mn-lt"/>
                <a:ea typeface="+mn-ea"/>
                <a:cs typeface="+mn-cs"/>
              </a:rPr>
              <a:t>BAHAD </a:t>
            </a:r>
            <a:r>
              <a:rPr lang="en-US" sz="1200" b="0" i="0" u="none" strike="noStrike" kern="1200" dirty="0" smtClean="0">
                <a:solidFill>
                  <a:schemeClr val="tx1"/>
                </a:solidFill>
                <a:effectLst/>
                <a:latin typeface="+mn-lt"/>
                <a:ea typeface="+mn-ea"/>
                <a:cs typeface="+mn-cs"/>
              </a:rPr>
              <a:t>1 (Our Cadet</a:t>
            </a:r>
            <a:r>
              <a:rPr lang="en-US" sz="1200" b="0" i="0" u="none" strike="noStrike" kern="1200" baseline="0" dirty="0" smtClean="0">
                <a:solidFill>
                  <a:schemeClr val="tx1"/>
                </a:solidFill>
                <a:effectLst/>
                <a:latin typeface="+mn-lt"/>
                <a:ea typeface="+mn-ea"/>
                <a:cs typeface="+mn-cs"/>
              </a:rPr>
              <a:t> School)</a:t>
            </a:r>
            <a:r>
              <a:rPr lang="en-US" sz="1200" b="0" i="0" u="none" strike="noStrike" kern="1200" dirty="0" smtClean="0">
                <a:solidFill>
                  <a:schemeClr val="tx1"/>
                </a:solidFill>
                <a:effectLst/>
                <a:latin typeface="+mn-lt"/>
                <a:ea typeface="+mn-ea"/>
                <a:cs typeface="+mn-cs"/>
              </a:rPr>
              <a:t>. </a:t>
            </a:r>
            <a:r>
              <a:rPr lang="en-US" sz="1200" b="0" i="0" u="none" strike="noStrike" kern="1200" dirty="0" smtClean="0">
                <a:solidFill>
                  <a:schemeClr val="tx1"/>
                </a:solidFill>
                <a:effectLst/>
                <a:latin typeface="+mn-lt"/>
                <a:ea typeface="+mn-ea"/>
                <a:cs typeface="+mn-cs"/>
              </a:rPr>
              <a:t>This</a:t>
            </a:r>
            <a:r>
              <a:rPr lang="en-US" sz="1200" b="0" i="0" u="none" strike="noStrike" kern="1200" baseline="0" dirty="0" smtClean="0">
                <a:solidFill>
                  <a:schemeClr val="tx1"/>
                </a:solidFill>
                <a:effectLst/>
                <a:latin typeface="+mn-lt"/>
                <a:ea typeface="+mn-ea"/>
                <a:cs typeface="+mn-cs"/>
              </a:rPr>
              <a:t> one </a:t>
            </a:r>
            <a:r>
              <a:rPr lang="en-US" sz="1200" b="0" i="0" u="none" strike="noStrike" kern="1200" baseline="0" dirty="0" smtClean="0">
                <a:solidFill>
                  <a:schemeClr val="tx1"/>
                </a:solidFill>
                <a:effectLst/>
                <a:latin typeface="+mn-lt"/>
                <a:ea typeface="+mn-ea"/>
                <a:cs typeface="+mn-cs"/>
              </a:rPr>
              <a:t>was a much </a:t>
            </a:r>
            <a:r>
              <a:rPr lang="en-US" sz="1200" b="0" i="0" u="none" strike="noStrike" kern="1200" baseline="0" dirty="0" smtClean="0">
                <a:solidFill>
                  <a:schemeClr val="tx1"/>
                </a:solidFill>
                <a:effectLst/>
                <a:latin typeface="+mn-lt"/>
                <a:ea typeface="+mn-ea"/>
                <a:cs typeface="+mn-cs"/>
              </a:rPr>
              <a:t>more</a:t>
            </a:r>
            <a:r>
              <a:rPr lang="en-US" sz="1200" b="0" i="0" u="none" strike="noStrike" kern="1200" dirty="0" smtClean="0">
                <a:solidFill>
                  <a:schemeClr val="tx1"/>
                </a:solidFill>
                <a:effectLst/>
                <a:latin typeface="+mn-lt"/>
                <a:ea typeface="+mn-ea"/>
                <a:cs typeface="+mn-cs"/>
              </a:rPr>
              <a:t> professional experience,</a:t>
            </a:r>
            <a:r>
              <a:rPr lang="en-US" sz="1200" b="0" i="0" u="none" strike="noStrike" kern="1200" baseline="0" dirty="0" smtClean="0">
                <a:solidFill>
                  <a:schemeClr val="tx1"/>
                </a:solidFill>
                <a:effectLst/>
                <a:latin typeface="+mn-lt"/>
                <a:ea typeface="+mn-ea"/>
                <a:cs typeface="+mn-cs"/>
              </a:rPr>
              <a:t> but also an </a:t>
            </a:r>
            <a:r>
              <a:rPr lang="en-US" sz="1200" b="0" i="0" u="none" strike="noStrike" kern="1200" dirty="0" smtClean="0">
                <a:solidFill>
                  <a:schemeClr val="tx1"/>
                </a:solidFill>
                <a:effectLst/>
                <a:latin typeface="+mn-lt"/>
                <a:ea typeface="+mn-ea"/>
                <a:cs typeface="+mn-cs"/>
              </a:rPr>
              <a:t>emotional one.</a:t>
            </a:r>
            <a:r>
              <a:rPr lang="en-US" dirty="0" smtClean="0"/>
              <a:t/>
            </a:r>
            <a:br>
              <a:rPr lang="en-US" dirty="0" smtClean="0"/>
            </a:br>
            <a:r>
              <a:rPr lang="en-US" dirty="0" smtClean="0"/>
              <a:t/>
            </a:r>
            <a:br>
              <a:rPr lang="en-US" dirty="0" smtClean="0"/>
            </a:br>
            <a:r>
              <a:rPr lang="en-US" sz="1200" b="0" i="0" u="none" strike="noStrike" kern="1200" dirty="0" smtClean="0">
                <a:solidFill>
                  <a:schemeClr val="tx1"/>
                </a:solidFill>
                <a:effectLst/>
                <a:latin typeface="+mn-lt"/>
                <a:ea typeface="+mn-ea"/>
                <a:cs typeface="+mn-cs"/>
              </a:rPr>
              <a:t>The third meeting: on</a:t>
            </a:r>
            <a:r>
              <a:rPr lang="en-US" sz="1200" b="0" i="0" u="none" strike="noStrike" kern="1200" baseline="0" dirty="0" smtClean="0">
                <a:solidFill>
                  <a:schemeClr val="tx1"/>
                </a:solidFill>
                <a:effectLst/>
                <a:latin typeface="+mn-lt"/>
                <a:ea typeface="+mn-ea"/>
                <a:cs typeface="+mn-cs"/>
              </a:rPr>
              <a:t> my current position</a:t>
            </a:r>
            <a:r>
              <a:rPr lang="en-US" sz="1200" b="0" i="0" u="none" strike="noStrike" kern="1200" dirty="0" smtClean="0">
                <a:solidFill>
                  <a:schemeClr val="tx1"/>
                </a:solidFill>
                <a:effectLst/>
                <a:latin typeface="+mn-lt"/>
                <a:ea typeface="+mn-ea"/>
                <a:cs typeface="+mn-cs"/>
              </a:rPr>
              <a:t>, as the head</a:t>
            </a:r>
            <a:r>
              <a:rPr lang="en-US" sz="1200" b="0" i="0" u="none" strike="noStrike" kern="1200" baseline="0" dirty="0" smtClean="0">
                <a:solidFill>
                  <a:schemeClr val="tx1"/>
                </a:solidFill>
                <a:effectLst/>
                <a:latin typeface="+mn-lt"/>
                <a:ea typeface="+mn-ea"/>
                <a:cs typeface="+mn-cs"/>
              </a:rPr>
              <a:t> of </a:t>
            </a:r>
            <a:r>
              <a:rPr lang="en-US" sz="1200" b="0" i="0" u="none" strike="noStrike" kern="1200" baseline="0" dirty="0" smtClean="0">
                <a:solidFill>
                  <a:schemeClr val="tx1"/>
                </a:solidFill>
                <a:effectLst/>
                <a:latin typeface="+mn-lt"/>
                <a:ea typeface="+mn-ea"/>
                <a:cs typeface="+mn-cs"/>
              </a:rPr>
              <a:t>the Training and Education Branch.</a:t>
            </a:r>
            <a:r>
              <a:rPr lang="en-US" sz="1200" b="0" i="0" u="none" strike="noStrike" kern="1200" dirty="0" smtClean="0">
                <a:solidFill>
                  <a:schemeClr val="tx1"/>
                </a:solidFill>
                <a:effectLst/>
                <a:latin typeface="+mn-lt"/>
                <a:ea typeface="+mn-ea"/>
                <a:cs typeface="+mn-cs"/>
              </a:rPr>
              <a:t> Suddenly </a:t>
            </a:r>
            <a:r>
              <a:rPr lang="en-US" sz="1200" b="0" i="0" u="none" strike="noStrike" kern="1200" dirty="0" smtClean="0">
                <a:solidFill>
                  <a:schemeClr val="tx1"/>
                </a:solidFill>
                <a:effectLst/>
                <a:latin typeface="+mn-lt"/>
                <a:ea typeface="+mn-ea"/>
                <a:cs typeface="+mn-cs"/>
              </a:rPr>
              <a:t>I have to instruct the entire IDF on the training of officers. A big mission. I was “forced” to learn about this subject, to study foreign </a:t>
            </a:r>
            <a:r>
              <a:rPr lang="en-US" sz="1200" b="0" i="0" u="none" strike="noStrike" kern="1200" dirty="0" smtClean="0">
                <a:solidFill>
                  <a:schemeClr val="tx1"/>
                </a:solidFill>
                <a:effectLst/>
                <a:latin typeface="+mn-lt"/>
                <a:ea typeface="+mn-ea"/>
                <a:cs typeface="+mn-cs"/>
              </a:rPr>
              <a:t>militaries</a:t>
            </a:r>
            <a:r>
              <a:rPr lang="en-US" sz="1200" b="0" i="0" u="none" strike="noStrike" kern="1200" dirty="0" smtClean="0">
                <a:solidFill>
                  <a:schemeClr val="tx1"/>
                </a:solidFill>
                <a:effectLst/>
                <a:latin typeface="+mn-lt"/>
                <a:ea typeface="+mn-ea"/>
                <a:cs typeface="+mn-cs"/>
              </a:rPr>
              <a:t>, both from the history of the IDF, and of course to develop new </a:t>
            </a:r>
            <a:r>
              <a:rPr lang="en-US" sz="1200" b="0" i="0" u="none" strike="noStrike" kern="1200" dirty="0" smtClean="0">
                <a:solidFill>
                  <a:schemeClr val="tx1"/>
                </a:solidFill>
                <a:effectLst/>
                <a:latin typeface="+mn-lt"/>
                <a:ea typeface="+mn-ea"/>
                <a:cs typeface="+mn-cs"/>
              </a:rPr>
              <a:t>knowledge and doctrine.</a:t>
            </a:r>
            <a:r>
              <a:rPr lang="en-US" dirty="0" smtClean="0"/>
              <a:t/>
            </a:r>
            <a:br>
              <a:rPr lang="en-US" dirty="0" smtClean="0"/>
            </a:br>
            <a:r>
              <a:rPr lang="en-US" dirty="0" smtClean="0"/>
              <a:t/>
            </a:r>
            <a:br>
              <a:rPr lang="en-US" dirty="0" smtClean="0"/>
            </a:br>
            <a:r>
              <a:rPr lang="en-US" sz="1200" b="0" i="0" u="none" strike="noStrike" kern="1200" dirty="0" smtClean="0">
                <a:solidFill>
                  <a:schemeClr val="tx1"/>
                </a:solidFill>
                <a:effectLst/>
                <a:latin typeface="+mn-lt"/>
                <a:ea typeface="+mn-ea"/>
                <a:cs typeface="+mn-cs"/>
              </a:rPr>
              <a:t>In the next few slides, I’ll</a:t>
            </a:r>
            <a:r>
              <a:rPr lang="en-US" sz="1200" b="0" i="0" u="none" strike="noStrike" kern="1200" baseline="0" dirty="0" smtClean="0">
                <a:solidFill>
                  <a:schemeClr val="tx1"/>
                </a:solidFill>
                <a:effectLst/>
                <a:latin typeface="+mn-lt"/>
                <a:ea typeface="+mn-ea"/>
                <a:cs typeface="+mn-cs"/>
              </a:rPr>
              <a:t> try to </a:t>
            </a:r>
            <a:r>
              <a:rPr lang="en-US" sz="1200" b="0" i="0" u="none" strike="noStrike" kern="1200" dirty="0" smtClean="0">
                <a:solidFill>
                  <a:schemeClr val="tx1"/>
                </a:solidFill>
                <a:effectLst/>
                <a:latin typeface="+mn-lt"/>
                <a:ea typeface="+mn-ea"/>
                <a:cs typeface="+mn-cs"/>
              </a:rPr>
              <a:t>describe the sequence of officer training and its significance: what is the sequence in the meaning of identity and the meaning of content; What is the instructional rationale guiding the structure of the courses, and how </a:t>
            </a:r>
            <a:r>
              <a:rPr lang="en-US" sz="1200" b="0" i="0" u="none" strike="noStrike" kern="1200" dirty="0" smtClean="0">
                <a:solidFill>
                  <a:schemeClr val="tx1"/>
                </a:solidFill>
                <a:effectLst/>
                <a:latin typeface="+mn-lt"/>
                <a:ea typeface="+mn-ea"/>
                <a:cs typeface="+mn-cs"/>
              </a:rPr>
              <a:t>the military</a:t>
            </a:r>
            <a:r>
              <a:rPr lang="en-US" sz="1200" b="0" i="0" u="none" strike="noStrike" kern="1200" baseline="0" dirty="0" smtClean="0">
                <a:solidFill>
                  <a:schemeClr val="tx1"/>
                </a:solidFill>
                <a:effectLst/>
                <a:latin typeface="+mn-lt"/>
                <a:ea typeface="+mn-ea"/>
                <a:cs typeface="+mn-cs"/>
              </a:rPr>
              <a:t> </a:t>
            </a:r>
            <a:r>
              <a:rPr lang="en-US" sz="1200" b="0" i="0" u="none" strike="noStrike" kern="1200" dirty="0" smtClean="0">
                <a:solidFill>
                  <a:schemeClr val="tx1"/>
                </a:solidFill>
                <a:effectLst/>
                <a:latin typeface="+mn-lt"/>
                <a:ea typeface="+mn-ea"/>
                <a:cs typeface="+mn-cs"/>
              </a:rPr>
              <a:t>sees </a:t>
            </a:r>
            <a:r>
              <a:rPr lang="en-US" sz="1200" b="0" i="0" u="none" strike="noStrike" kern="1200" dirty="0" smtClean="0">
                <a:solidFill>
                  <a:schemeClr val="tx1"/>
                </a:solidFill>
                <a:effectLst/>
                <a:latin typeface="+mn-lt"/>
                <a:ea typeface="+mn-ea"/>
                <a:cs typeface="+mn-cs"/>
              </a:rPr>
              <a:t>the officers developing </a:t>
            </a:r>
            <a:r>
              <a:rPr lang="en-US" sz="1200" b="0" i="0" u="none" strike="noStrike" kern="1200" dirty="0" smtClean="0">
                <a:solidFill>
                  <a:schemeClr val="tx1"/>
                </a:solidFill>
                <a:effectLst/>
                <a:latin typeface="+mn-lt"/>
                <a:ea typeface="+mn-ea"/>
                <a:cs typeface="+mn-cs"/>
              </a:rPr>
              <a:t>throughout their </a:t>
            </a:r>
            <a:r>
              <a:rPr lang="en-US" sz="1200" b="0" i="0" u="none" strike="noStrike" kern="1200" dirty="0" smtClean="0">
                <a:solidFill>
                  <a:schemeClr val="tx1"/>
                </a:solidFill>
                <a:effectLst/>
                <a:latin typeface="+mn-lt"/>
                <a:ea typeface="+mn-ea"/>
                <a:cs typeface="+mn-cs"/>
              </a:rPr>
              <a:t>service - two archetypes of officers</a:t>
            </a:r>
            <a:r>
              <a:rPr lang="en-US" sz="1200" b="0" i="0" u="none" strike="noStrike" kern="1200" dirty="0" smtClean="0">
                <a:solidFill>
                  <a:schemeClr val="tx1"/>
                </a:solidFill>
                <a:effectLst/>
                <a:latin typeface="+mn-lt"/>
                <a:ea typeface="+mn-ea"/>
                <a:cs typeface="+mn-cs"/>
              </a:rPr>
              <a:t>.</a:t>
            </a:r>
            <a:endParaRPr lang="en-US" dirty="0"/>
          </a:p>
        </p:txBody>
      </p:sp>
      <p:sp>
        <p:nvSpPr>
          <p:cNvPr id="4" name="מציין מיקום של מספר שקופית 3"/>
          <p:cNvSpPr>
            <a:spLocks noGrp="1"/>
          </p:cNvSpPr>
          <p:nvPr>
            <p:ph type="sldNum" sz="quarter" idx="10"/>
          </p:nvPr>
        </p:nvSpPr>
        <p:spPr/>
        <p:txBody>
          <a:bodyPr/>
          <a:lstStyle/>
          <a:p>
            <a:fld id="{6DDF4EF4-5994-4672-9D51-670BBC799EC4}" type="slidenum">
              <a:rPr lang="en-US" smtClean="0"/>
              <a:pPr/>
              <a:t>2</a:t>
            </a:fld>
            <a:endParaRPr lang="en-US"/>
          </a:p>
        </p:txBody>
      </p:sp>
    </p:spTree>
    <p:extLst>
      <p:ext uri="{BB962C8B-B14F-4D97-AF65-F5344CB8AC3E}">
        <p14:creationId xmlns:p14="http://schemas.microsoft.com/office/powerpoint/2010/main" xmlns="" val="26119262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l" rtl="0"/>
            <a:r>
              <a:rPr lang="en-US" baseline="0" dirty="0" smtClean="0"/>
              <a:t>The source - the IDF strategy, 2018, that I was its editor - this text is the IDF's main concept for the use of force and of course for the building of force</a:t>
            </a:r>
          </a:p>
          <a:p>
            <a:pPr algn="l" rtl="0"/>
            <a:endParaRPr lang="en-US" baseline="0" dirty="0" smtClean="0"/>
          </a:p>
          <a:p>
            <a:pPr algn="l" rtl="0"/>
            <a:r>
              <a:rPr lang="en-US" baseline="0" dirty="0" smtClean="0"/>
              <a:t>In light of this, I understood that the purpose of learning in general, and training officers in particular, is victory.</a:t>
            </a:r>
            <a:endParaRPr lang="he-IL" baseline="0" dirty="0" smtClean="0"/>
          </a:p>
          <a:p>
            <a:pPr algn="l" rtl="0"/>
            <a:endParaRPr lang="he-IL" baseline="0" dirty="0" smtClean="0"/>
          </a:p>
          <a:p>
            <a:pPr algn="l" rtl="0"/>
            <a:r>
              <a:rPr lang="en-US" baseline="0" dirty="0" smtClean="0"/>
              <a:t>Flexibility and creativity are created in light of the connection - in fact because the IDF has a very clear enemy and a very structured attribution scenario, the entire </a:t>
            </a:r>
            <a:r>
              <a:rPr lang="en-US" baseline="0" dirty="0" smtClean="0"/>
              <a:t>power-building </a:t>
            </a:r>
            <a:r>
              <a:rPr lang="en-US" baseline="0" dirty="0" smtClean="0"/>
              <a:t>system has a framework that reinforces flexibility and creativity.</a:t>
            </a:r>
          </a:p>
          <a:p>
            <a:pPr algn="l" rtl="0"/>
            <a:r>
              <a:rPr lang="en-US" baseline="0" dirty="0" smtClean="0"/>
              <a:t>That is what is important in the IDF </a:t>
            </a:r>
            <a:r>
              <a:rPr lang="en-US" baseline="0" dirty="0" smtClean="0"/>
              <a:t>strategy.</a:t>
            </a:r>
            <a:endParaRPr lang="en-US" baseline="0" dirty="0" smtClean="0"/>
          </a:p>
          <a:p>
            <a:pPr algn="l" rtl="0"/>
            <a:endParaRPr lang="he-IL" baseline="0" dirty="0" smtClean="0"/>
          </a:p>
          <a:p>
            <a:pPr algn="l" rtl="0"/>
            <a:r>
              <a:rPr lang="en-US" baseline="0" dirty="0" smtClean="0"/>
              <a:t>Learning is the heart of the commander in the battle - for example, Alexander in the Battle of </a:t>
            </a:r>
            <a:r>
              <a:rPr lang="en-US" baseline="0" dirty="0" err="1" smtClean="0"/>
              <a:t>Guagamale</a:t>
            </a:r>
            <a:r>
              <a:rPr lang="en-US" baseline="0" dirty="0" smtClean="0"/>
              <a:t> who understands that the lines have been broken into Darius, or the </a:t>
            </a:r>
            <a:r>
              <a:rPr lang="en-US" baseline="0" dirty="0" err="1" smtClean="0"/>
              <a:t>Breitenfeld</a:t>
            </a:r>
            <a:r>
              <a:rPr lang="en-US" baseline="0" dirty="0" smtClean="0"/>
              <a:t> battle that demonstrates how Gustav Adolf's learning was better than his enemies, and that he quickly understood their ruse, split their power and defeated them.</a:t>
            </a:r>
          </a:p>
          <a:p>
            <a:pPr algn="l" rtl="0"/>
            <a:endParaRPr lang="he-IL" baseline="0" dirty="0" smtClean="0"/>
          </a:p>
          <a:p>
            <a:pPr algn="l" rtl="0"/>
            <a:endParaRPr lang="he-IL" baseline="0" dirty="0" smtClean="0"/>
          </a:p>
          <a:p>
            <a:pPr algn="l" rtl="0"/>
            <a:r>
              <a:rPr lang="en-US" baseline="0" dirty="0" smtClean="0"/>
              <a:t>The conclusion is that operational learning for victory is what directs the military system and the individual</a:t>
            </a:r>
            <a:endParaRPr lang="he-IL" baseline="0" dirty="0" smtClean="0"/>
          </a:p>
        </p:txBody>
      </p:sp>
      <p:sp>
        <p:nvSpPr>
          <p:cNvPr id="4" name="מציין מיקום של מספר שקופית 3"/>
          <p:cNvSpPr>
            <a:spLocks noGrp="1"/>
          </p:cNvSpPr>
          <p:nvPr>
            <p:ph type="sldNum" sz="quarter" idx="10"/>
          </p:nvPr>
        </p:nvSpPr>
        <p:spPr/>
        <p:txBody>
          <a:bodyPr/>
          <a:lstStyle/>
          <a:p>
            <a:fld id="{6DDF4EF4-5994-4672-9D51-670BBC799EC4}" type="slidenum">
              <a:rPr lang="en-US" smtClean="0"/>
              <a:pPr/>
              <a:t>3</a:t>
            </a:fld>
            <a:endParaRPr lang="en-US"/>
          </a:p>
        </p:txBody>
      </p:sp>
    </p:spTree>
    <p:extLst>
      <p:ext uri="{BB962C8B-B14F-4D97-AF65-F5344CB8AC3E}">
        <p14:creationId xmlns:p14="http://schemas.microsoft.com/office/powerpoint/2010/main" xmlns="" val="16940324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l" rtl="0"/>
            <a:r>
              <a:rPr lang="en-US" dirty="0" smtClean="0"/>
              <a:t>From</a:t>
            </a:r>
            <a:r>
              <a:rPr lang="en-US" baseline="0" dirty="0" smtClean="0"/>
              <a:t> the </a:t>
            </a:r>
            <a:r>
              <a:rPr lang="en-US" baseline="0" dirty="0" smtClean="0"/>
              <a:t>GS </a:t>
            </a:r>
            <a:r>
              <a:rPr lang="en-US" baseline="0" dirty="0" smtClean="0"/>
              <a:t>point of view, the learning </a:t>
            </a:r>
            <a:r>
              <a:rPr lang="en-US" baseline="0" dirty="0" smtClean="0"/>
              <a:t>process shall include much meaning and many actions, this is also well engraved in the IDF’s jargon. Those Terms and Conditions guide us to empower the creativity and flexibility  along the entire training process. </a:t>
            </a:r>
          </a:p>
          <a:p>
            <a:pPr algn="l" rtl="0"/>
            <a:endParaRPr lang="en-US" baseline="0" dirty="0" smtClean="0"/>
          </a:p>
          <a:p>
            <a:pPr algn="l" rtl="0"/>
            <a:endParaRPr lang="en-US" baseline="0" dirty="0" smtClean="0"/>
          </a:p>
          <a:p>
            <a:pPr algn="l" rtl="0"/>
            <a:r>
              <a:rPr lang="en-US" baseline="0" dirty="0" smtClean="0"/>
              <a:t>As an introduction I want to mention </a:t>
            </a:r>
            <a:r>
              <a:rPr lang="en-US" baseline="0" dirty="0" smtClean="0"/>
              <a:t>that the IDF defines the </a:t>
            </a:r>
            <a:r>
              <a:rPr lang="en-US" baseline="0" dirty="0" smtClean="0"/>
              <a:t>“five pillars or corner stones of the military action”, in free translation from Hebrew its AVNEY HAYESOD – the basic elements, or components that </a:t>
            </a:r>
            <a:r>
              <a:rPr lang="en-US" baseline="0" dirty="0" smtClean="0"/>
              <a:t>create </a:t>
            </a:r>
            <a:r>
              <a:rPr lang="en-US" baseline="0" dirty="0" smtClean="0"/>
              <a:t>and </a:t>
            </a:r>
            <a:r>
              <a:rPr lang="en-US" baseline="0" dirty="0" smtClean="0"/>
              <a:t>influence </a:t>
            </a:r>
            <a:r>
              <a:rPr lang="en-US" baseline="0" dirty="0" smtClean="0"/>
              <a:t>the battle field. Those </a:t>
            </a:r>
            <a:r>
              <a:rPr lang="en-US" baseline="0" dirty="0" smtClean="0"/>
              <a:t>pillars are the </a:t>
            </a:r>
            <a:r>
              <a:rPr lang="en-US" baseline="0" dirty="0" smtClean="0"/>
              <a:t>person, the time, the information, the space and the </a:t>
            </a:r>
            <a:r>
              <a:rPr lang="en-US" baseline="0" dirty="0" smtClean="0"/>
              <a:t>_____.</a:t>
            </a:r>
          </a:p>
          <a:p>
            <a:pPr algn="l" rtl="0"/>
            <a:endParaRPr lang="en-US" baseline="0" dirty="0" smtClean="0"/>
          </a:p>
          <a:p>
            <a:pPr algn="l" rtl="0"/>
            <a:r>
              <a:rPr lang="en-US" baseline="0" dirty="0" smtClean="0"/>
              <a:t>So we sharply separate between </a:t>
            </a:r>
            <a:r>
              <a:rPr lang="en-US" baseline="0" dirty="0" smtClean="0"/>
              <a:t>the elements of the learning environment – </a:t>
            </a:r>
            <a:r>
              <a:rPr lang="en-US" baseline="0" dirty="0" smtClean="0"/>
              <a:t>2.5 of them are about </a:t>
            </a:r>
            <a:r>
              <a:rPr lang="en-US" baseline="0" dirty="0" smtClean="0"/>
              <a:t>structure, </a:t>
            </a:r>
            <a:r>
              <a:rPr lang="en-US" baseline="0" dirty="0" smtClean="0"/>
              <a:t>and 2.5 of them are about </a:t>
            </a:r>
            <a:r>
              <a:rPr lang="en-US" baseline="0" dirty="0" smtClean="0"/>
              <a:t>content</a:t>
            </a:r>
            <a:r>
              <a:rPr lang="en-US" baseline="0" dirty="0" smtClean="0"/>
              <a:t>:</a:t>
            </a:r>
          </a:p>
          <a:p>
            <a:pPr algn="l" rtl="0"/>
            <a:r>
              <a:rPr lang="en-US" baseline="0" dirty="0" smtClean="0"/>
              <a:t>The 2.5 </a:t>
            </a:r>
            <a:r>
              <a:rPr lang="en-US" baseline="0" dirty="0" smtClean="0"/>
              <a:t>relating structure:</a:t>
            </a:r>
            <a:endParaRPr lang="en-US" baseline="0" dirty="0" smtClean="0"/>
          </a:p>
          <a:p>
            <a:pPr marL="228600" indent="-228600" algn="l" rtl="0">
              <a:buAutoNum type="arabicPeriod"/>
            </a:pPr>
            <a:r>
              <a:rPr lang="en-US" baseline="0" dirty="0" smtClean="0"/>
              <a:t>First </a:t>
            </a:r>
            <a:r>
              <a:rPr lang="en-US" baseline="0" dirty="0" smtClean="0"/>
              <a:t>we define </a:t>
            </a:r>
            <a:r>
              <a:rPr lang="en-US" baseline="0" dirty="0" smtClean="0"/>
              <a:t>the goal of learning, and separate between education or teaching, which is the goal of buying or achieving new abilities or knowledge, and training, which is the action of keeping or improving those abilities or knowledge. Usually the education will take place in the schools or the </a:t>
            </a:r>
            <a:r>
              <a:rPr lang="he-IL" baseline="0" dirty="0" smtClean="0"/>
              <a:t> </a:t>
            </a:r>
            <a:r>
              <a:rPr lang="en-US" baseline="0" dirty="0" smtClean="0"/>
              <a:t>(Training Bases) </a:t>
            </a:r>
            <a:r>
              <a:rPr lang="he-IL" baseline="0" dirty="0" err="1" smtClean="0"/>
              <a:t>בה"דים</a:t>
            </a:r>
            <a:r>
              <a:rPr lang="en-US" baseline="0" dirty="0" smtClean="0"/>
              <a:t>, and the training will be part of the regular circle of life </a:t>
            </a:r>
            <a:r>
              <a:rPr lang="en-US" baseline="0" dirty="0" smtClean="0"/>
              <a:t>in the different units. Also, </a:t>
            </a:r>
            <a:r>
              <a:rPr lang="en-US" baseline="0" dirty="0" smtClean="0"/>
              <a:t>usually the primary stage will be the education, </a:t>
            </a:r>
            <a:r>
              <a:rPr lang="en-US" baseline="0" dirty="0" smtClean="0"/>
              <a:t>while </a:t>
            </a:r>
            <a:r>
              <a:rPr lang="en-US" baseline="0" dirty="0" smtClean="0"/>
              <a:t>the </a:t>
            </a:r>
            <a:r>
              <a:rPr lang="en-US" baseline="0" dirty="0" smtClean="0"/>
              <a:t>training will </a:t>
            </a:r>
            <a:r>
              <a:rPr lang="en-US" baseline="0" dirty="0" smtClean="0"/>
              <a:t>be </a:t>
            </a:r>
            <a:r>
              <a:rPr lang="en-US" baseline="0" dirty="0" smtClean="0"/>
              <a:t>during at the advance stage. </a:t>
            </a:r>
            <a:r>
              <a:rPr lang="en-US" baseline="0" dirty="0" smtClean="0"/>
              <a:t>Of course, in the </a:t>
            </a:r>
            <a:r>
              <a:rPr lang="en-US" baseline="0" dirty="0" smtClean="0"/>
              <a:t>basic training we </a:t>
            </a:r>
            <a:r>
              <a:rPr lang="en-US" baseline="0" dirty="0" smtClean="0"/>
              <a:t>will </a:t>
            </a:r>
            <a:r>
              <a:rPr lang="en-US" baseline="0" dirty="0" smtClean="0"/>
              <a:t>aim to provide basic tools for creativity, such as – how to solve problem not only ‘by the book’, but also reaching new and original ways of one’s own. This includes, providing the trainees with dilemmas and wise open space for creation of one’s own solution. </a:t>
            </a:r>
          </a:p>
          <a:p>
            <a:pPr marL="228600" indent="-228600" algn="l" rtl="0">
              <a:buAutoNum type="arabicPeriod"/>
            </a:pPr>
            <a:endParaRPr lang="en-US" dirty="0" smtClean="0"/>
          </a:p>
          <a:p>
            <a:pPr marL="228600" indent="-228600" algn="l" rtl="0">
              <a:buAutoNum type="arabicPeriod"/>
            </a:pPr>
            <a:r>
              <a:rPr lang="en-US" dirty="0" smtClean="0"/>
              <a:t>Secondly</a:t>
            </a:r>
            <a:r>
              <a:rPr lang="en-US" dirty="0" smtClean="0"/>
              <a:t>, we deal with the question of responsibility</a:t>
            </a:r>
            <a:r>
              <a:rPr lang="en-US" baseline="0" dirty="0" smtClean="0"/>
              <a:t> and </a:t>
            </a:r>
            <a:r>
              <a:rPr lang="en-US" baseline="0" dirty="0" smtClean="0"/>
              <a:t>authority between the GHQ </a:t>
            </a:r>
            <a:r>
              <a:rPr lang="en-US" baseline="0" dirty="0" err="1" smtClean="0"/>
              <a:t>vs</a:t>
            </a:r>
            <a:r>
              <a:rPr lang="en-US" baseline="0" dirty="0" smtClean="0"/>
              <a:t> Units themselves. </a:t>
            </a:r>
            <a:r>
              <a:rPr lang="en-US" baseline="0" dirty="0" smtClean="0"/>
              <a:t>This is an important point, because although the force building is in the responsibility of the </a:t>
            </a:r>
            <a:r>
              <a:rPr lang="en-US" baseline="0" dirty="0" smtClean="0"/>
              <a:t>units, </a:t>
            </a:r>
            <a:r>
              <a:rPr lang="en-US" baseline="0" dirty="0" smtClean="0"/>
              <a:t>in each </a:t>
            </a:r>
            <a:r>
              <a:rPr lang="en-US" baseline="0" dirty="0" smtClean="0"/>
              <a:t>type </a:t>
            </a:r>
            <a:r>
              <a:rPr lang="en-US" baseline="0" dirty="0" smtClean="0"/>
              <a:t>of education the basic </a:t>
            </a:r>
            <a:r>
              <a:rPr lang="en-US" baseline="0" dirty="0" smtClean="0"/>
              <a:t>level is always kept under the responsibility of the GHQ.</a:t>
            </a:r>
          </a:p>
          <a:p>
            <a:pPr marL="228600" indent="-228600" algn="l" rtl="0">
              <a:buNone/>
            </a:pPr>
            <a:r>
              <a:rPr lang="en-US" baseline="0" dirty="0" smtClean="0"/>
              <a:t> </a:t>
            </a:r>
            <a:endParaRPr lang="en-US" baseline="0" dirty="0" smtClean="0"/>
          </a:p>
          <a:p>
            <a:pPr marL="0" indent="0" algn="l" rtl="0">
              <a:buNone/>
            </a:pPr>
            <a:r>
              <a:rPr lang="en-US" baseline="0" dirty="0" smtClean="0"/>
              <a:t>Those </a:t>
            </a:r>
            <a:r>
              <a:rPr lang="en-US" baseline="0" dirty="0" smtClean="0"/>
              <a:t>2 </a:t>
            </a:r>
            <a:r>
              <a:rPr lang="en-US" baseline="0" dirty="0" smtClean="0"/>
              <a:t>parameters were </a:t>
            </a:r>
            <a:r>
              <a:rPr lang="en-US" baseline="0" dirty="0" smtClean="0"/>
              <a:t>relating Structure. Now </a:t>
            </a:r>
            <a:r>
              <a:rPr lang="en-US" baseline="0" dirty="0" smtClean="0"/>
              <a:t>Lets talk now about </a:t>
            </a:r>
            <a:r>
              <a:rPr lang="en-US" baseline="0" dirty="0" smtClean="0"/>
              <a:t>Content.</a:t>
            </a:r>
          </a:p>
          <a:p>
            <a:pPr marL="0" indent="0" algn="l" rtl="0">
              <a:buNone/>
            </a:pPr>
            <a:endParaRPr lang="en-US" dirty="0" smtClean="0"/>
          </a:p>
          <a:p>
            <a:pPr marL="0" indent="0" algn="l" rtl="0">
              <a:buNone/>
            </a:pPr>
            <a:r>
              <a:rPr lang="en-US" baseline="0" dirty="0" smtClean="0"/>
              <a:t>3.  And I begin with the combined one – who is the </a:t>
            </a:r>
            <a:r>
              <a:rPr lang="en-US" baseline="0" dirty="0" smtClean="0"/>
              <a:t>training audience, as you see, there are two components: </a:t>
            </a:r>
            <a:endParaRPr lang="en-US" baseline="0" dirty="0" smtClean="0"/>
          </a:p>
          <a:p>
            <a:pPr marL="685800" lvl="1" indent="-228600" algn="l" rtl="0">
              <a:buAutoNum type="arabicPeriod"/>
            </a:pPr>
            <a:r>
              <a:rPr lang="en-US" baseline="0" dirty="0" smtClean="0"/>
              <a:t>The HQ or the force itself </a:t>
            </a:r>
          </a:p>
          <a:p>
            <a:pPr marL="685800" lvl="1" indent="-228600" algn="l" rtl="0">
              <a:buAutoNum type="arabicPeriod"/>
            </a:pPr>
            <a:r>
              <a:rPr lang="en-US" baseline="0" dirty="0" smtClean="0"/>
              <a:t>The Individual, or the unit as a whole.</a:t>
            </a:r>
          </a:p>
          <a:p>
            <a:pPr marL="685800" lvl="1" indent="-228600" algn="l" rtl="0">
              <a:buNone/>
            </a:pPr>
            <a:endParaRPr lang="en-US" baseline="0" dirty="0" smtClean="0"/>
          </a:p>
          <a:p>
            <a:pPr marL="0" lvl="0" indent="0" algn="l" rtl="0">
              <a:buNone/>
            </a:pPr>
            <a:r>
              <a:rPr lang="en-US" baseline="0" dirty="0" smtClean="0"/>
              <a:t>This </a:t>
            </a:r>
            <a:r>
              <a:rPr lang="en-US" baseline="0" dirty="0" smtClean="0"/>
              <a:t>parameter </a:t>
            </a:r>
            <a:r>
              <a:rPr lang="en-US" baseline="0" dirty="0" smtClean="0"/>
              <a:t>relates structure, not only because it deals with different military layouts and units, but it also brings to the front the questions of the issues and content of learning. In this point </a:t>
            </a:r>
            <a:r>
              <a:rPr lang="en-US" dirty="0" smtClean="0"/>
              <a:t>Flexibility and Creativity both exist</a:t>
            </a:r>
            <a:r>
              <a:rPr lang="en-US" baseline="0" dirty="0" smtClean="0"/>
              <a:t> in </a:t>
            </a:r>
            <a:r>
              <a:rPr lang="en-US" dirty="0" smtClean="0"/>
              <a:t>different ways – training for the HQs</a:t>
            </a:r>
            <a:r>
              <a:rPr lang="en-US" dirty="0" smtClean="0"/>
              <a:t>, for example,</a:t>
            </a:r>
            <a:r>
              <a:rPr lang="en-US" baseline="0" dirty="0" smtClean="0"/>
              <a:t> must conclude war games and </a:t>
            </a:r>
            <a:r>
              <a:rPr lang="en-US" baseline="0" dirty="0" smtClean="0"/>
              <a:t>planning </a:t>
            </a:r>
            <a:r>
              <a:rPr lang="en-US" baseline="0" dirty="0" smtClean="0"/>
              <a:t>exercises, </a:t>
            </a:r>
            <a:r>
              <a:rPr lang="en-US" baseline="0" dirty="0" smtClean="0"/>
              <a:t>although training objectives for the units will focus on using the existing tools in new ways, and building new forms of employing the force.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4</a:t>
            </a:r>
            <a:r>
              <a:rPr lang="en-US" baseline="0" dirty="0" smtClean="0"/>
              <a:t>. The next one is the level, where we </a:t>
            </a:r>
            <a:r>
              <a:rPr lang="en-US" baseline="0" dirty="0" smtClean="0"/>
              <a:t>differentiate the </a:t>
            </a:r>
            <a:r>
              <a:rPr lang="en-US" baseline="0" dirty="0" smtClean="0"/>
              <a:t>level of war – </a:t>
            </a:r>
            <a:r>
              <a:rPr lang="en-US" dirty="0" smtClean="0"/>
              <a:t>Tactic / </a:t>
            </a:r>
            <a:r>
              <a:rPr lang="en-US" dirty="0" smtClean="0"/>
              <a:t>Operative </a:t>
            </a:r>
            <a:r>
              <a:rPr lang="en-US" dirty="0" smtClean="0"/>
              <a:t>/ </a:t>
            </a:r>
            <a:r>
              <a:rPr lang="en-US" dirty="0" smtClean="0"/>
              <a:t>Strategic</a:t>
            </a:r>
            <a:r>
              <a:rPr lang="en-US" dirty="0" smtClean="0"/>
              <a:t>, which</a:t>
            </a:r>
            <a:r>
              <a:rPr lang="en-US" baseline="0" dirty="0" smtClean="0"/>
              <a:t> will determinate what will be learned. In any of them, </a:t>
            </a:r>
            <a:r>
              <a:rPr lang="en-US" dirty="0" smtClean="0"/>
              <a:t>Flexibility and Creativity </a:t>
            </a:r>
            <a:r>
              <a:rPr lang="en-US" dirty="0" smtClean="0"/>
              <a:t>have different ways of expressing, and a specific</a:t>
            </a:r>
            <a:r>
              <a:rPr lang="en-US" baseline="0" dirty="0" smtClean="0"/>
              <a:t> suit </a:t>
            </a:r>
            <a:r>
              <a:rPr lang="en-US" baseline="0" dirty="0" smtClean="0"/>
              <a:t>must be tailored for each of them</a:t>
            </a:r>
            <a:r>
              <a:rPr lang="en-US" baseline="0" dirty="0" smtClean="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5. The last parameter, some how the </a:t>
            </a:r>
            <a:r>
              <a:rPr lang="en-US" baseline="0" dirty="0" smtClean="0"/>
              <a:t>most </a:t>
            </a:r>
            <a:r>
              <a:rPr lang="en-US" baseline="0" dirty="0" smtClean="0"/>
              <a:t>important, is the </a:t>
            </a:r>
            <a:r>
              <a:rPr lang="en-US" baseline="0" dirty="0" smtClean="0"/>
              <a:t>content </a:t>
            </a:r>
            <a:r>
              <a:rPr lang="en-US" baseline="0" dirty="0" smtClean="0"/>
              <a:t>itself. And here, each and every kind of learning, must be mixed and combined from 3 paths of context: </a:t>
            </a:r>
            <a:r>
              <a:rPr lang="en-US" dirty="0" smtClean="0"/>
              <a:t>Knowledge / abilities / values.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So, those terms</a:t>
            </a:r>
            <a:r>
              <a:rPr lang="en-US" baseline="0" dirty="0" smtClean="0"/>
              <a:t> gives </a:t>
            </a:r>
            <a:r>
              <a:rPr lang="en-US" baseline="0" dirty="0" smtClean="0"/>
              <a:t>us </a:t>
            </a:r>
            <a:r>
              <a:rPr lang="he-IL" baseline="0" dirty="0" smtClean="0"/>
              <a:t>גדוש </a:t>
            </a:r>
            <a:r>
              <a:rPr lang="en-US" baseline="0" dirty="0" smtClean="0"/>
              <a:t> and </a:t>
            </a:r>
            <a:r>
              <a:rPr lang="en-US" baseline="0" dirty="0" smtClean="0"/>
              <a:t>rich tools to understand, plan and launch learning in the army. </a:t>
            </a:r>
            <a:endParaRPr lang="en-US" dirty="0" smtClean="0"/>
          </a:p>
          <a:p>
            <a:pPr marL="0" lvl="0" indent="0" algn="l" rtl="0">
              <a:buNone/>
            </a:pPr>
            <a:endParaRPr lang="en-US" baseline="0" dirty="0" smtClean="0"/>
          </a:p>
        </p:txBody>
      </p:sp>
      <p:sp>
        <p:nvSpPr>
          <p:cNvPr id="4" name="מציין מיקום של מספר שקופית 3"/>
          <p:cNvSpPr>
            <a:spLocks noGrp="1"/>
          </p:cNvSpPr>
          <p:nvPr>
            <p:ph type="sldNum" sz="quarter" idx="10"/>
          </p:nvPr>
        </p:nvSpPr>
        <p:spPr/>
        <p:txBody>
          <a:bodyPr/>
          <a:lstStyle/>
          <a:p>
            <a:fld id="{6DDF4EF4-5994-4672-9D51-670BBC799EC4}" type="slidenum">
              <a:rPr lang="en-US" smtClean="0"/>
              <a:pPr/>
              <a:t>4</a:t>
            </a:fld>
            <a:endParaRPr lang="en-US"/>
          </a:p>
        </p:txBody>
      </p:sp>
    </p:spTree>
    <p:extLst>
      <p:ext uri="{BB962C8B-B14F-4D97-AF65-F5344CB8AC3E}">
        <p14:creationId xmlns:p14="http://schemas.microsoft.com/office/powerpoint/2010/main" xmlns="" val="9626965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l" rtl="0"/>
            <a:r>
              <a:rPr lang="en-US" dirty="0" smtClean="0"/>
              <a:t>In this diagram we can see the two </a:t>
            </a:r>
            <a:r>
              <a:rPr lang="en-US" dirty="0" smtClean="0"/>
              <a:t>main service</a:t>
            </a:r>
            <a:r>
              <a:rPr lang="en-US" baseline="0" dirty="0" smtClean="0"/>
              <a:t> models </a:t>
            </a:r>
            <a:r>
              <a:rPr lang="en-US" dirty="0" smtClean="0"/>
              <a:t>in </a:t>
            </a:r>
            <a:r>
              <a:rPr lang="en-US" dirty="0" smtClean="0"/>
              <a:t>the IDF, </a:t>
            </a:r>
            <a:r>
              <a:rPr lang="en-US" dirty="0" smtClean="0"/>
              <a:t>the combat soldiers</a:t>
            </a:r>
            <a:r>
              <a:rPr lang="en-US" baseline="0" dirty="0" smtClean="0"/>
              <a:t> </a:t>
            </a:r>
            <a:r>
              <a:rPr lang="en-US" dirty="0" smtClean="0"/>
              <a:t>and all others.</a:t>
            </a:r>
            <a:endParaRPr lang="en-US" dirty="0" smtClean="0"/>
          </a:p>
          <a:p>
            <a:pPr algn="l" rtl="0"/>
            <a:r>
              <a:rPr lang="en-US" dirty="0" smtClean="0"/>
              <a:t>Flexibility and creativity are created from the peer group in the course, along with an enemy and a defined </a:t>
            </a:r>
            <a:r>
              <a:rPr lang="en-US" dirty="0" smtClean="0"/>
              <a:t>scenario.</a:t>
            </a:r>
            <a:endParaRPr lang="en-US" dirty="0" smtClean="0"/>
          </a:p>
          <a:p>
            <a:pPr algn="l" rtl="0"/>
            <a:r>
              <a:rPr lang="en-US" dirty="0" smtClean="0"/>
              <a:t>On the right side, we see the course </a:t>
            </a:r>
            <a:r>
              <a:rPr lang="en-US" dirty="0" smtClean="0"/>
              <a:t>for the development of combat</a:t>
            </a:r>
            <a:r>
              <a:rPr lang="en-US" baseline="0" dirty="0" smtClean="0"/>
              <a:t> soldiers </a:t>
            </a:r>
            <a:r>
              <a:rPr lang="en-US" dirty="0" smtClean="0"/>
              <a:t> </a:t>
            </a:r>
            <a:r>
              <a:rPr lang="en-US" dirty="0" smtClean="0"/>
              <a:t>- from the </a:t>
            </a:r>
            <a:r>
              <a:rPr lang="en-US" dirty="0" err="1" smtClean="0"/>
              <a:t>Lahav</a:t>
            </a:r>
            <a:r>
              <a:rPr lang="en-US" dirty="0" smtClean="0"/>
              <a:t> course in Training Base 1, which is designated for the commanders of the ground forces, through the APAM course for battalion commanders,</a:t>
            </a:r>
          </a:p>
          <a:p>
            <a:pPr algn="l" rtl="0"/>
            <a:r>
              <a:rPr lang="en-US" dirty="0" smtClean="0"/>
              <a:t>This is the course of the fighting commanders, who are starting to race to become </a:t>
            </a:r>
            <a:r>
              <a:rPr lang="en-US" dirty="0" smtClean="0"/>
              <a:t>generals in </a:t>
            </a:r>
            <a:r>
              <a:rPr lang="en-US" dirty="0" smtClean="0"/>
              <a:t>the General Staff or the chief of staff </a:t>
            </a:r>
            <a:r>
              <a:rPr lang="en-US" dirty="0" smtClean="0"/>
              <a:t>themselves.</a:t>
            </a:r>
            <a:endParaRPr lang="he-IL" dirty="0" smtClean="0"/>
          </a:p>
          <a:p>
            <a:pPr algn="l" rtl="0"/>
            <a:endParaRPr lang="he-IL" dirty="0" smtClean="0"/>
          </a:p>
          <a:p>
            <a:pPr algn="l" rtl="0"/>
            <a:r>
              <a:rPr lang="en-US" dirty="0" smtClean="0"/>
              <a:t>On the left side of the slide is the training course of the staff and training officers, </a:t>
            </a:r>
            <a:r>
              <a:rPr lang="en-US" dirty="0" err="1" smtClean="0"/>
              <a:t>Bahad</a:t>
            </a:r>
            <a:r>
              <a:rPr lang="en-US" dirty="0" smtClean="0"/>
              <a:t> 1 </a:t>
            </a:r>
            <a:r>
              <a:rPr lang="en-US" dirty="0" err="1" smtClean="0"/>
              <a:t>Nachshon</a:t>
            </a:r>
            <a:r>
              <a:rPr lang="en-US" dirty="0" smtClean="0"/>
              <a:t> course, APM </a:t>
            </a:r>
            <a:r>
              <a:rPr lang="en-US" dirty="0" err="1" smtClean="0"/>
              <a:t>Afek</a:t>
            </a:r>
            <a:r>
              <a:rPr lang="en-US" dirty="0" smtClean="0"/>
              <a:t> before the rank of lieutenant colonel,</a:t>
            </a:r>
          </a:p>
          <a:p>
            <a:pPr algn="l" rtl="0"/>
            <a:r>
              <a:rPr lang="en-US" dirty="0" smtClean="0"/>
              <a:t>Which my friend </a:t>
            </a:r>
            <a:r>
              <a:rPr lang="en-US" dirty="0" err="1" smtClean="0"/>
              <a:t>Raveh</a:t>
            </a:r>
            <a:r>
              <a:rPr lang="en-US" dirty="0" smtClean="0"/>
              <a:t> will talk about after me, and from there to the LAF</a:t>
            </a:r>
            <a:r>
              <a:rPr lang="en-US" dirty="0" smtClean="0"/>
              <a:t>.</a:t>
            </a:r>
          </a:p>
          <a:p>
            <a:pPr algn="l" rtl="0"/>
            <a:endParaRPr lang="en-US" dirty="0" smtClean="0"/>
          </a:p>
          <a:p>
            <a:pPr algn="l" rtl="0"/>
            <a:r>
              <a:rPr lang="en-US" dirty="0" smtClean="0"/>
              <a:t>These officers do not usually reach senior ranks. They have a glass ceiling in the ladder.</a:t>
            </a:r>
            <a:endParaRPr lang="en-US" dirty="0"/>
          </a:p>
        </p:txBody>
      </p:sp>
      <p:sp>
        <p:nvSpPr>
          <p:cNvPr id="4" name="מציין מיקום של מספר שקופית 3"/>
          <p:cNvSpPr>
            <a:spLocks noGrp="1"/>
          </p:cNvSpPr>
          <p:nvPr>
            <p:ph type="sldNum" sz="quarter" idx="10"/>
          </p:nvPr>
        </p:nvSpPr>
        <p:spPr/>
        <p:txBody>
          <a:bodyPr/>
          <a:lstStyle/>
          <a:p>
            <a:fld id="{6DDF4EF4-5994-4672-9D51-670BBC799EC4}" type="slidenum">
              <a:rPr lang="en-US" smtClean="0"/>
              <a:pPr/>
              <a:t>5</a:t>
            </a:fld>
            <a:endParaRPr lang="en-US"/>
          </a:p>
        </p:txBody>
      </p:sp>
    </p:spTree>
    <p:extLst>
      <p:ext uri="{BB962C8B-B14F-4D97-AF65-F5344CB8AC3E}">
        <p14:creationId xmlns:p14="http://schemas.microsoft.com/office/powerpoint/2010/main" xmlns="" val="16653729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l" rtl="1"/>
            <a:endParaRPr lang="he-IL" dirty="0" smtClean="0"/>
          </a:p>
          <a:p>
            <a:pPr algn="l" rtl="1"/>
            <a:r>
              <a:rPr lang="he-IL" dirty="0" smtClean="0"/>
              <a:t> </a:t>
            </a:r>
            <a:r>
              <a:rPr lang="en-US" dirty="0" smtClean="0"/>
              <a:t>This</a:t>
            </a:r>
            <a:r>
              <a:rPr lang="en-US" baseline="0" dirty="0" smtClean="0"/>
              <a:t> slide provides an overview to the Personal and Institutional Education that officers in the IDF receive. </a:t>
            </a:r>
          </a:p>
          <a:p>
            <a:pPr algn="l" rtl="1"/>
            <a:endParaRPr lang="en-US" baseline="0" dirty="0" smtClean="0"/>
          </a:p>
          <a:p>
            <a:pPr algn="l" rtl="1"/>
            <a:r>
              <a:rPr lang="en-US" baseline="0" dirty="0" smtClean="0"/>
              <a:t>The Table is split to four main ranks: 2LT – LT , Captain – Major, Lieutenant Colonel, Colonel, Brigadier General – Major General.  </a:t>
            </a:r>
          </a:p>
          <a:p>
            <a:pPr algn="l" rtl="1"/>
            <a:endParaRPr lang="he-IL" dirty="0" smtClean="0"/>
          </a:p>
          <a:p>
            <a:pPr algn="l" rtl="1"/>
            <a:r>
              <a:rPr lang="en-US" dirty="0" smtClean="0"/>
              <a:t>The</a:t>
            </a:r>
            <a:r>
              <a:rPr lang="en-US" baseline="0" dirty="0" smtClean="0"/>
              <a:t> Purpose Column describes the context and goal of the training/educational facility. This begins with Identity building on the more personal level and through the senior managerial context in a national and multi-national level.   </a:t>
            </a:r>
            <a:endParaRPr lang="he-IL" baseline="0" dirty="0" smtClean="0"/>
          </a:p>
          <a:p>
            <a:pPr algn="l" rtl="1"/>
            <a:endParaRPr lang="he-IL" baseline="0" dirty="0" smtClean="0"/>
          </a:p>
          <a:p>
            <a:pPr algn="l" rtl="1"/>
            <a:r>
              <a:rPr lang="en-US" baseline="0" dirty="0" smtClean="0"/>
              <a:t>individual level, and through the senior managerial context in a national and multinational perspective.</a:t>
            </a:r>
            <a:r>
              <a:rPr lang="he-IL" baseline="0" dirty="0" smtClean="0"/>
              <a:t> </a:t>
            </a:r>
            <a:r>
              <a:rPr lang="en-US" baseline="0" dirty="0" smtClean="0"/>
              <a:t>The Bottom two columns describe the type </a:t>
            </a:r>
            <a:endParaRPr lang="he-IL" baseline="0" dirty="0" smtClean="0"/>
          </a:p>
          <a:p>
            <a:pPr algn="l" rtl="1"/>
            <a:r>
              <a:rPr lang="en-US" baseline="0" dirty="0" smtClean="0"/>
              <a:t>of education facility- the GS courses and the Forces – Directorate level courses. </a:t>
            </a:r>
            <a:endParaRPr lang="he-IL" baseline="0" dirty="0" smtClean="0"/>
          </a:p>
          <a:p>
            <a:pPr algn="r" rtl="1"/>
            <a:endParaRPr lang="en-US" baseline="0" dirty="0" smtClean="0"/>
          </a:p>
          <a:p>
            <a:pPr algn="l" rtl="1"/>
            <a:r>
              <a:rPr lang="en-US" baseline="0" dirty="0" smtClean="0"/>
              <a:t>To Summarize, the training program must combine both General Staff and Force specific aspects. </a:t>
            </a:r>
          </a:p>
          <a:p>
            <a:pPr algn="l" rtl="1"/>
            <a:r>
              <a:rPr lang="en-US" baseline="0" dirty="0" smtClean="0"/>
              <a:t> </a:t>
            </a:r>
            <a:endParaRPr lang="he-IL" baseline="0" dirty="0" smtClean="0"/>
          </a:p>
          <a:p>
            <a:pPr algn="r" rtl="1"/>
            <a:endParaRPr lang="he-IL" baseline="0" dirty="0" smtClean="0"/>
          </a:p>
          <a:p>
            <a:pPr algn="l" rtl="0"/>
            <a:r>
              <a:rPr lang="en-US" dirty="0" smtClean="0"/>
              <a:t>O-1 O-2</a:t>
            </a:r>
            <a:r>
              <a:rPr lang="en-US" baseline="0" dirty="0" smtClean="0"/>
              <a:t> officers are conscripted and listed force, they transition to professional force is on O-3.</a:t>
            </a:r>
          </a:p>
          <a:p>
            <a:pPr algn="l" rtl="0"/>
            <a:endParaRPr lang="en-US" baseline="0" dirty="0" smtClean="0"/>
          </a:p>
          <a:p>
            <a:pPr algn="l" rtl="0"/>
            <a:r>
              <a:rPr lang="en-US" baseline="0" dirty="0" smtClean="0"/>
              <a:t>We have different uniform for the Services, and inside the Service there are different uniform for the  conscripted and professional </a:t>
            </a:r>
          </a:p>
          <a:p>
            <a:pPr algn="l" rtl="0"/>
            <a:endParaRPr lang="en-US" baseline="0" dirty="0" smtClean="0"/>
          </a:p>
          <a:p>
            <a:pPr rtl="0"/>
            <a:r>
              <a:rPr lang="en-US" baseline="0" dirty="0" smtClean="0"/>
              <a:t>O-3: </a:t>
            </a:r>
            <a:r>
              <a:rPr lang="en-US" sz="1200" dirty="0" smtClean="0"/>
              <a:t>Professional identity, </a:t>
            </a:r>
            <a:r>
              <a:rPr lang="en-US" sz="1200" baseline="0" dirty="0" smtClean="0"/>
              <a:t>In the context of the Services: separation between combat arms commander and supporting function officers</a:t>
            </a:r>
            <a:endParaRPr lang="en-US" sz="1200" dirty="0" smtClean="0"/>
          </a:p>
          <a:p>
            <a:pPr algn="l" rtl="0"/>
            <a:endParaRPr lang="en-US" dirty="0"/>
          </a:p>
        </p:txBody>
      </p:sp>
      <p:sp>
        <p:nvSpPr>
          <p:cNvPr id="4" name="מציין מיקום של מספר שקופית 3"/>
          <p:cNvSpPr>
            <a:spLocks noGrp="1"/>
          </p:cNvSpPr>
          <p:nvPr>
            <p:ph type="sldNum" sz="quarter" idx="10"/>
          </p:nvPr>
        </p:nvSpPr>
        <p:spPr/>
        <p:txBody>
          <a:bodyPr/>
          <a:lstStyle/>
          <a:p>
            <a:fld id="{6DDF4EF4-5994-4672-9D51-670BBC799EC4}" type="slidenum">
              <a:rPr lang="en-US" smtClean="0"/>
              <a:pPr/>
              <a:t>6</a:t>
            </a:fld>
            <a:endParaRPr lang="en-US"/>
          </a:p>
        </p:txBody>
      </p:sp>
    </p:spTree>
    <p:extLst>
      <p:ext uri="{BB962C8B-B14F-4D97-AF65-F5344CB8AC3E}">
        <p14:creationId xmlns:p14="http://schemas.microsoft.com/office/powerpoint/2010/main" xmlns="" val="24703109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r" rtl="1"/>
            <a:endParaRPr lang="he-IL" baseline="0" dirty="0" smtClean="0"/>
          </a:p>
          <a:p>
            <a:pPr marL="0" indent="0" algn="l" rtl="1">
              <a:buNone/>
            </a:pPr>
            <a:r>
              <a:rPr lang="en-US" baseline="0" dirty="0" smtClean="0"/>
              <a:t>The progress between the levels depends upon the performance on minor exercises or problems, that require quick, technical and creative solutions; </a:t>
            </a:r>
          </a:p>
          <a:p>
            <a:pPr marL="0" indent="0" algn="l" rtl="1">
              <a:buNone/>
            </a:pPr>
            <a:endParaRPr lang="en-US" baseline="0" dirty="0" smtClean="0"/>
          </a:p>
          <a:p>
            <a:pPr marL="0" indent="0" algn="l" rtl="1">
              <a:buNone/>
            </a:pPr>
            <a:r>
              <a:rPr lang="en-US" baseline="0" dirty="0" smtClean="0"/>
              <a:t> Thereafter learning about larger issues relating the profession and identity, performing longer exercises that require a better knowledge of concepts and terminology, until the trainee reaches a level of knowledge where he can develop himself, though cooperation, research studies, problem solving, and eventually reaching his ideal custom suit.  </a:t>
            </a:r>
            <a:endParaRPr lang="he-IL" baseline="0" dirty="0" smtClean="0"/>
          </a:p>
          <a:p>
            <a:pPr marL="0" indent="0" algn="r" rtl="1">
              <a:buNone/>
            </a:pPr>
            <a:endParaRPr lang="he-IL" baseline="0" dirty="0" smtClean="0"/>
          </a:p>
          <a:p>
            <a:pPr marL="0" indent="0" algn="r" rtl="1">
              <a:buNone/>
            </a:pPr>
            <a:endParaRPr lang="he-IL" baseline="0" dirty="0" smtClean="0"/>
          </a:p>
          <a:p>
            <a:pPr marL="0" indent="0" algn="r" rtl="1">
              <a:buNone/>
            </a:pPr>
            <a:r>
              <a:rPr lang="he-IL" baseline="0" dirty="0" smtClean="0"/>
              <a:t>ההתקדמות </a:t>
            </a:r>
            <a:r>
              <a:rPr lang="he-IL" baseline="0" dirty="0" smtClean="0"/>
              <a:t>בין הרמות היא מהסתכלות צרה על בעיות קטנות או תרגילים קצרים, המחייבים מציאת פתרונות מהירים וטכניים אך ויצירתיים; ואילו בהמשך לומדים יותר היבטים רחבים של המקצוע והזהות, עושים תרגילים ארוכים יותר שמחייבים בניית תשתית חשיבה ומושגים, עד שלבסוף מגיעים לרמות למידה אישיות בהן כל קצין בונה לעצמו, דרך שיתופי פעולה ודרך למידת חקר ופתרון בעיות, את החליפה האישית שלו.   </a:t>
            </a:r>
            <a:endParaRPr lang="en-US" baseline="0" dirty="0" smtClean="0"/>
          </a:p>
        </p:txBody>
      </p:sp>
      <p:sp>
        <p:nvSpPr>
          <p:cNvPr id="4" name="מציין מיקום של מספר שקופית 3"/>
          <p:cNvSpPr>
            <a:spLocks noGrp="1"/>
          </p:cNvSpPr>
          <p:nvPr>
            <p:ph type="sldNum" sz="quarter" idx="10"/>
          </p:nvPr>
        </p:nvSpPr>
        <p:spPr/>
        <p:txBody>
          <a:bodyPr/>
          <a:lstStyle/>
          <a:p>
            <a:fld id="{6DDF4EF4-5994-4672-9D51-670BBC799EC4}" type="slidenum">
              <a:rPr lang="en-US" smtClean="0"/>
              <a:pPr/>
              <a:t>7</a:t>
            </a:fld>
            <a:endParaRPr lang="en-US"/>
          </a:p>
        </p:txBody>
      </p:sp>
    </p:spTree>
    <p:extLst>
      <p:ext uri="{BB962C8B-B14F-4D97-AF65-F5344CB8AC3E}">
        <p14:creationId xmlns:p14="http://schemas.microsoft.com/office/powerpoint/2010/main" xmlns="" val="9580042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l" rtl="1"/>
            <a:endParaRPr lang="en-US" dirty="0" smtClean="0"/>
          </a:p>
          <a:p>
            <a:pPr algn="l" rtl="1"/>
            <a:r>
              <a:rPr lang="en-US" dirty="0" smtClean="0"/>
              <a:t>Criticism and Challenges</a:t>
            </a:r>
            <a:r>
              <a:rPr lang="en-US" baseline="0" dirty="0" smtClean="0"/>
              <a:t>:</a:t>
            </a:r>
          </a:p>
          <a:p>
            <a:pPr marL="228600" indent="-228600" algn="l" rtl="0">
              <a:buAutoNum type="arabicParenR"/>
            </a:pPr>
            <a:r>
              <a:rPr lang="en-US" baseline="0" dirty="0" smtClean="0"/>
              <a:t>The Educational Process is only 10% dependant on the institute, it is  20% Personal Development, and 70% on –job self development. The solution to this is encouraging creativity during the different courses so that the individual officer will have the tools to solve any problem that may arise and will be able to continue development throughout his service. </a:t>
            </a:r>
          </a:p>
          <a:p>
            <a:pPr algn="l" rtl="1"/>
            <a:endParaRPr lang="he-IL" baseline="0" dirty="0" smtClean="0"/>
          </a:p>
          <a:p>
            <a:pPr algn="l" rtl="1"/>
            <a:r>
              <a:rPr lang="en-US" baseline="0" dirty="0" smtClean="0"/>
              <a:t>2) How to create a continuity that effects creativity? For example – by connecting courses with exercises. </a:t>
            </a:r>
          </a:p>
          <a:p>
            <a:pPr algn="l" rtl="1"/>
            <a:endParaRPr lang="en-US" baseline="0" dirty="0" smtClean="0"/>
          </a:p>
          <a:p>
            <a:pPr algn="l" rtl="1"/>
            <a:r>
              <a:rPr lang="en-US" baseline="0" dirty="0" smtClean="0"/>
              <a:t>3) Does our training meet the requirements and challenges we face? Are we able to learn for victory – as J7, we are responsible to influence commanders of training schools on all levels. An example to this is a seminar on changing academic learning and building sequences of learning in parallel places. </a:t>
            </a:r>
            <a:endParaRPr lang="he-IL" dirty="0" smtClean="0"/>
          </a:p>
        </p:txBody>
      </p:sp>
      <p:sp>
        <p:nvSpPr>
          <p:cNvPr id="4" name="מציין מיקום של מספר שקופית 3"/>
          <p:cNvSpPr>
            <a:spLocks noGrp="1"/>
          </p:cNvSpPr>
          <p:nvPr>
            <p:ph type="sldNum" sz="quarter" idx="10"/>
          </p:nvPr>
        </p:nvSpPr>
        <p:spPr/>
        <p:txBody>
          <a:bodyPr/>
          <a:lstStyle/>
          <a:p>
            <a:fld id="{6DDF4EF4-5994-4672-9D51-670BBC799EC4}" type="slidenum">
              <a:rPr lang="en-US" smtClean="0"/>
              <a:pPr/>
              <a:t>8</a:t>
            </a:fld>
            <a:endParaRPr lang="en-US"/>
          </a:p>
        </p:txBody>
      </p:sp>
    </p:spTree>
    <p:extLst>
      <p:ext uri="{BB962C8B-B14F-4D97-AF65-F5344CB8AC3E}">
        <p14:creationId xmlns:p14="http://schemas.microsoft.com/office/powerpoint/2010/main" xmlns="" val="31265927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he-IL" smtClean="0"/>
              <a:t>לחץ כדי לערוך סגנון כותרת של תבנית בסיס</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A8B616C5-B0AD-480C-BFD3-B8B9D3F859F7}" type="datetimeFigureOut">
              <a:rPr lang="en-US" smtClean="0"/>
              <a:pPr/>
              <a:t>3/19/2019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B6BCDC-5BE2-429F-B755-0B6E3B01CE8A}" type="slidenum">
              <a:rPr lang="en-US" smtClean="0"/>
              <a:pPr/>
              <a:t>‹#›</a:t>
            </a:fld>
            <a:endParaRPr lang="en-US"/>
          </a:p>
        </p:txBody>
      </p:sp>
    </p:spTree>
    <p:extLst>
      <p:ext uri="{BB962C8B-B14F-4D97-AF65-F5344CB8AC3E}">
        <p14:creationId xmlns:p14="http://schemas.microsoft.com/office/powerpoint/2010/main" xmlns="" val="1061062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A8B616C5-B0AD-480C-BFD3-B8B9D3F859F7}" type="datetimeFigureOut">
              <a:rPr lang="en-US" smtClean="0"/>
              <a:pPr/>
              <a:t>3/19/2019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B6BCDC-5BE2-429F-B755-0B6E3B01CE8A}" type="slidenum">
              <a:rPr lang="en-US" smtClean="0"/>
              <a:pPr/>
              <a:t>‹#›</a:t>
            </a:fld>
            <a:endParaRPr lang="en-US"/>
          </a:p>
        </p:txBody>
      </p:sp>
    </p:spTree>
    <p:extLst>
      <p:ext uri="{BB962C8B-B14F-4D97-AF65-F5344CB8AC3E}">
        <p14:creationId xmlns:p14="http://schemas.microsoft.com/office/powerpoint/2010/main" xmlns="" val="2645910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A8B616C5-B0AD-480C-BFD3-B8B9D3F859F7}" type="datetimeFigureOut">
              <a:rPr lang="en-US" smtClean="0"/>
              <a:pPr/>
              <a:t>3/19/2019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B6BCDC-5BE2-429F-B755-0B6E3B01CE8A}" type="slidenum">
              <a:rPr lang="en-US" smtClean="0"/>
              <a:pPr/>
              <a:t>‹#›</a:t>
            </a:fld>
            <a:endParaRPr lang="en-US"/>
          </a:p>
        </p:txBody>
      </p:sp>
    </p:spTree>
    <p:extLst>
      <p:ext uri="{BB962C8B-B14F-4D97-AF65-F5344CB8AC3E}">
        <p14:creationId xmlns:p14="http://schemas.microsoft.com/office/powerpoint/2010/main" xmlns="" val="3994836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A8B616C5-B0AD-480C-BFD3-B8B9D3F859F7}" type="datetimeFigureOut">
              <a:rPr lang="en-US" smtClean="0"/>
              <a:pPr/>
              <a:t>3/19/2019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B6BCDC-5BE2-429F-B755-0B6E3B01CE8A}" type="slidenum">
              <a:rPr lang="en-US" smtClean="0"/>
              <a:pPr/>
              <a:t>‹#›</a:t>
            </a:fld>
            <a:endParaRPr lang="en-US"/>
          </a:p>
        </p:txBody>
      </p:sp>
    </p:spTree>
    <p:extLst>
      <p:ext uri="{BB962C8B-B14F-4D97-AF65-F5344CB8AC3E}">
        <p14:creationId xmlns:p14="http://schemas.microsoft.com/office/powerpoint/2010/main" xmlns="" val="4086526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לחץ כדי לערוך סגנונות טקסט של תבנית בסיס</a:t>
            </a:r>
          </a:p>
        </p:txBody>
      </p:sp>
      <p:sp>
        <p:nvSpPr>
          <p:cNvPr id="4" name="Date Placeholder 3"/>
          <p:cNvSpPr>
            <a:spLocks noGrp="1"/>
          </p:cNvSpPr>
          <p:nvPr>
            <p:ph type="dt" sz="half" idx="10"/>
          </p:nvPr>
        </p:nvSpPr>
        <p:spPr/>
        <p:txBody>
          <a:bodyPr/>
          <a:lstStyle/>
          <a:p>
            <a:fld id="{A8B616C5-B0AD-480C-BFD3-B8B9D3F859F7}" type="datetimeFigureOut">
              <a:rPr lang="en-US" smtClean="0"/>
              <a:pPr/>
              <a:t>3/19/2019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B6BCDC-5BE2-429F-B755-0B6E3B01CE8A}" type="slidenum">
              <a:rPr lang="en-US" smtClean="0"/>
              <a:pPr/>
              <a:t>‹#›</a:t>
            </a:fld>
            <a:endParaRPr lang="en-US"/>
          </a:p>
        </p:txBody>
      </p:sp>
    </p:spTree>
    <p:extLst>
      <p:ext uri="{BB962C8B-B14F-4D97-AF65-F5344CB8AC3E}">
        <p14:creationId xmlns:p14="http://schemas.microsoft.com/office/powerpoint/2010/main" xmlns="" val="83871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Date Placeholder 4"/>
          <p:cNvSpPr>
            <a:spLocks noGrp="1"/>
          </p:cNvSpPr>
          <p:nvPr>
            <p:ph type="dt" sz="half" idx="10"/>
          </p:nvPr>
        </p:nvSpPr>
        <p:spPr/>
        <p:txBody>
          <a:bodyPr/>
          <a:lstStyle/>
          <a:p>
            <a:fld id="{A8B616C5-B0AD-480C-BFD3-B8B9D3F859F7}" type="datetimeFigureOut">
              <a:rPr lang="en-US" smtClean="0"/>
              <a:pPr/>
              <a:t>3/19/2019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B6BCDC-5BE2-429F-B755-0B6E3B01CE8A}" type="slidenum">
              <a:rPr lang="en-US" smtClean="0"/>
              <a:pPr/>
              <a:t>‹#›</a:t>
            </a:fld>
            <a:endParaRPr lang="en-US"/>
          </a:p>
        </p:txBody>
      </p:sp>
    </p:spTree>
    <p:extLst>
      <p:ext uri="{BB962C8B-B14F-4D97-AF65-F5344CB8AC3E}">
        <p14:creationId xmlns:p14="http://schemas.microsoft.com/office/powerpoint/2010/main" xmlns="" val="590253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Content Placeholder 3"/>
          <p:cNvSpPr>
            <a:spLocks noGrp="1"/>
          </p:cNvSpPr>
          <p:nvPr>
            <p:ph sz="half" idx="2"/>
          </p:nvPr>
        </p:nvSpPr>
        <p:spPr>
          <a:xfrm>
            <a:off x="629842" y="2505075"/>
            <a:ext cx="3868340"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Content Placeholder 5"/>
          <p:cNvSpPr>
            <a:spLocks noGrp="1"/>
          </p:cNvSpPr>
          <p:nvPr>
            <p:ph sz="quarter" idx="4"/>
          </p:nvPr>
        </p:nvSpPr>
        <p:spPr>
          <a:xfrm>
            <a:off x="4629150" y="2505075"/>
            <a:ext cx="3887391"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7" name="Date Placeholder 6"/>
          <p:cNvSpPr>
            <a:spLocks noGrp="1"/>
          </p:cNvSpPr>
          <p:nvPr>
            <p:ph type="dt" sz="half" idx="10"/>
          </p:nvPr>
        </p:nvSpPr>
        <p:spPr/>
        <p:txBody>
          <a:bodyPr/>
          <a:lstStyle/>
          <a:p>
            <a:fld id="{A8B616C5-B0AD-480C-BFD3-B8B9D3F859F7}" type="datetimeFigureOut">
              <a:rPr lang="en-US" smtClean="0"/>
              <a:pPr/>
              <a:t>3/19/2019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B6BCDC-5BE2-429F-B755-0B6E3B01CE8A}" type="slidenum">
              <a:rPr lang="en-US" smtClean="0"/>
              <a:pPr/>
              <a:t>‹#›</a:t>
            </a:fld>
            <a:endParaRPr lang="en-US"/>
          </a:p>
        </p:txBody>
      </p:sp>
    </p:spTree>
    <p:extLst>
      <p:ext uri="{BB962C8B-B14F-4D97-AF65-F5344CB8AC3E}">
        <p14:creationId xmlns:p14="http://schemas.microsoft.com/office/powerpoint/2010/main" xmlns="" val="742743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A8B616C5-B0AD-480C-BFD3-B8B9D3F859F7}" type="datetimeFigureOut">
              <a:rPr lang="en-US" smtClean="0"/>
              <a:pPr/>
              <a:t>3/19/2019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B6BCDC-5BE2-429F-B755-0B6E3B01CE8A}" type="slidenum">
              <a:rPr lang="en-US" smtClean="0"/>
              <a:pPr/>
              <a:t>‹#›</a:t>
            </a:fld>
            <a:endParaRPr lang="en-US"/>
          </a:p>
        </p:txBody>
      </p:sp>
    </p:spTree>
    <p:extLst>
      <p:ext uri="{BB962C8B-B14F-4D97-AF65-F5344CB8AC3E}">
        <p14:creationId xmlns:p14="http://schemas.microsoft.com/office/powerpoint/2010/main" xmlns="" val="1187858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B616C5-B0AD-480C-BFD3-B8B9D3F859F7}" type="datetimeFigureOut">
              <a:rPr lang="en-US" smtClean="0"/>
              <a:pPr/>
              <a:t>3/19/2019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B6BCDC-5BE2-429F-B755-0B6E3B01CE8A}" type="slidenum">
              <a:rPr lang="en-US" smtClean="0"/>
              <a:pPr/>
              <a:t>‹#›</a:t>
            </a:fld>
            <a:endParaRPr lang="en-US"/>
          </a:p>
        </p:txBody>
      </p:sp>
    </p:spTree>
    <p:extLst>
      <p:ext uri="{BB962C8B-B14F-4D97-AF65-F5344CB8AC3E}">
        <p14:creationId xmlns:p14="http://schemas.microsoft.com/office/powerpoint/2010/main" xmlns="" val="1745785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p>
            <a:fld id="{A8B616C5-B0AD-480C-BFD3-B8B9D3F859F7}" type="datetimeFigureOut">
              <a:rPr lang="en-US" smtClean="0"/>
              <a:pPr/>
              <a:t>3/19/2019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B6BCDC-5BE2-429F-B755-0B6E3B01CE8A}" type="slidenum">
              <a:rPr lang="en-US" smtClean="0"/>
              <a:pPr/>
              <a:t>‹#›</a:t>
            </a:fld>
            <a:endParaRPr lang="en-US"/>
          </a:p>
        </p:txBody>
      </p:sp>
    </p:spTree>
    <p:extLst>
      <p:ext uri="{BB962C8B-B14F-4D97-AF65-F5344CB8AC3E}">
        <p14:creationId xmlns:p14="http://schemas.microsoft.com/office/powerpoint/2010/main" xmlns="" val="1780861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he-IL" smtClean="0"/>
              <a:t>לחץ כדי לערוך סגנון כותרת של תבנית בסיס</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smtClean="0"/>
              <a:t>לחץ על הסמל כדי להוסיף תמונה</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p>
            <a:fld id="{A8B616C5-B0AD-480C-BFD3-B8B9D3F859F7}" type="datetimeFigureOut">
              <a:rPr lang="en-US" smtClean="0"/>
              <a:pPr/>
              <a:t>3/19/2019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B6BCDC-5BE2-429F-B755-0B6E3B01CE8A}" type="slidenum">
              <a:rPr lang="en-US" smtClean="0"/>
              <a:pPr/>
              <a:t>‹#›</a:t>
            </a:fld>
            <a:endParaRPr lang="en-US"/>
          </a:p>
        </p:txBody>
      </p:sp>
    </p:spTree>
    <p:extLst>
      <p:ext uri="{BB962C8B-B14F-4D97-AF65-F5344CB8AC3E}">
        <p14:creationId xmlns:p14="http://schemas.microsoft.com/office/powerpoint/2010/main" xmlns="" val="1784567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B616C5-B0AD-480C-BFD3-B8B9D3F859F7}" type="datetimeFigureOut">
              <a:rPr lang="en-US" smtClean="0"/>
              <a:pPr/>
              <a:t>3/19/2019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B6BCDC-5BE2-429F-B755-0B6E3B01CE8A}" type="slidenum">
              <a:rPr lang="en-US" smtClean="0"/>
              <a:pPr/>
              <a:t>‹#›</a:t>
            </a:fld>
            <a:endParaRPr lang="en-US"/>
          </a:p>
        </p:txBody>
      </p:sp>
    </p:spTree>
    <p:extLst>
      <p:ext uri="{BB962C8B-B14F-4D97-AF65-F5344CB8AC3E}">
        <p14:creationId xmlns:p14="http://schemas.microsoft.com/office/powerpoint/2010/main" xmlns="" val="24102193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gif"/><Relationship Id="rId7"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jpe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8" Type="http://schemas.openxmlformats.org/officeDocument/2006/relationships/image" Target="../media/image6.gif"/><Relationship Id="rId3" Type="http://schemas.openxmlformats.org/officeDocument/2006/relationships/image" Target="../media/image11.png"/><Relationship Id="rId7" Type="http://schemas.openxmlformats.org/officeDocument/2006/relationships/image" Target="../media/image15.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4.jpeg"/><Relationship Id="rId5" Type="http://schemas.openxmlformats.org/officeDocument/2006/relationships/image" Target="../media/image13.jpeg"/><Relationship Id="rId10" Type="http://schemas.openxmlformats.org/officeDocument/2006/relationships/image" Target="../media/image17.jpeg"/><Relationship Id="rId4" Type="http://schemas.openxmlformats.org/officeDocument/2006/relationships/image" Target="../media/image12.jpeg"/><Relationship Id="rId9" Type="http://schemas.openxmlformats.org/officeDocument/2006/relationships/image" Target="../media/image16.png"/></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p:txBody>
          <a:bodyPr>
            <a:normAutofit fontScale="90000"/>
          </a:bodyPr>
          <a:lstStyle/>
          <a:p>
            <a:r>
              <a:rPr lang="en-US" dirty="0" smtClean="0"/>
              <a:t>Flexibility and Creativity</a:t>
            </a:r>
            <a:br>
              <a:rPr lang="en-US" dirty="0" smtClean="0"/>
            </a:br>
            <a:r>
              <a:rPr lang="en-US" dirty="0" smtClean="0"/>
              <a:t> in Officers Training and Education</a:t>
            </a:r>
            <a:endParaRPr lang="en-US" dirty="0"/>
          </a:p>
        </p:txBody>
      </p:sp>
      <p:sp>
        <p:nvSpPr>
          <p:cNvPr id="3" name="כותרת משנה 2"/>
          <p:cNvSpPr>
            <a:spLocks noGrp="1"/>
          </p:cNvSpPr>
          <p:nvPr>
            <p:ph type="subTitle" idx="1"/>
          </p:nvPr>
        </p:nvSpPr>
        <p:spPr/>
        <p:txBody>
          <a:bodyPr/>
          <a:lstStyle/>
          <a:p>
            <a:r>
              <a:rPr lang="en-US" dirty="0" smtClean="0"/>
              <a:t>LTC </a:t>
            </a:r>
            <a:r>
              <a:rPr lang="en-US" dirty="0" err="1" smtClean="0"/>
              <a:t>Matanya</a:t>
            </a:r>
            <a:r>
              <a:rPr lang="en-US" dirty="0" smtClean="0"/>
              <a:t> </a:t>
            </a:r>
            <a:r>
              <a:rPr lang="en-US" dirty="0" err="1" smtClean="0"/>
              <a:t>Zachi</a:t>
            </a:r>
            <a:endParaRPr lang="en-US" dirty="0"/>
          </a:p>
        </p:txBody>
      </p:sp>
    </p:spTree>
    <p:extLst>
      <p:ext uri="{BB962C8B-B14F-4D97-AF65-F5344CB8AC3E}">
        <p14:creationId xmlns:p14="http://schemas.microsoft.com/office/powerpoint/2010/main" xmlns="" val="2119675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en-US" dirty="0" smtClean="0"/>
              <a:t>My Interface</a:t>
            </a:r>
            <a:r>
              <a:rPr lang="en-US" dirty="0" smtClean="0"/>
              <a:t> </a:t>
            </a:r>
            <a:r>
              <a:rPr lang="en-US" dirty="0" smtClean="0"/>
              <a:t>with </a:t>
            </a:r>
            <a:r>
              <a:rPr lang="en-US" dirty="0" smtClean="0"/>
              <a:t>Officers </a:t>
            </a:r>
            <a:r>
              <a:rPr lang="en-US" dirty="0" smtClean="0"/>
              <a:t>E</a:t>
            </a:r>
            <a:r>
              <a:rPr lang="en-US" dirty="0" smtClean="0"/>
              <a:t>ducation</a:t>
            </a:r>
            <a:endParaRPr lang="en-US" dirty="0"/>
          </a:p>
        </p:txBody>
      </p:sp>
      <p:pic>
        <p:nvPicPr>
          <p:cNvPr id="9" name="מציין מיקום תוכן 8" descr="גזירת מסך"/>
          <p:cNvPicPr>
            <a:picLocks noGrp="1" noChangeAspect="1"/>
          </p:cNvPicPr>
          <p:nvPr>
            <p:ph idx="1"/>
          </p:nvPr>
        </p:nvPicPr>
        <p:blipFill>
          <a:blip r:embed="rId3" cstate="email">
            <a:extLst>
              <a:ext uri="{28A0092B-C50C-407E-A947-70E740481C1C}">
                <a14:useLocalDpi xmlns:a14="http://schemas.microsoft.com/office/drawing/2010/main" xmlns=""/>
              </a:ext>
            </a:extLst>
          </a:blip>
          <a:stretch>
            <a:fillRect/>
          </a:stretch>
        </p:blipFill>
        <p:spPr>
          <a:xfrm>
            <a:off x="1971824" y="2878682"/>
            <a:ext cx="5225048" cy="3643457"/>
          </a:xfrm>
        </p:spPr>
      </p:pic>
      <p:pic>
        <p:nvPicPr>
          <p:cNvPr id="10" name="תמונה 9" descr="גזירת מסך"/>
          <p:cNvPicPr preferRelativeResize="0">
            <a:picLocks noChangeAspect="1"/>
          </p:cNvPicPr>
          <p:nvPr/>
        </p:nvPicPr>
        <p:blipFill>
          <a:blip r:embed="rId4" cstate="email">
            <a:extLst>
              <a:ext uri="{28A0092B-C50C-407E-A947-70E740481C1C}">
                <a14:useLocalDpi xmlns:a14="http://schemas.microsoft.com/office/drawing/2010/main" xmlns=""/>
              </a:ext>
            </a:extLst>
          </a:blip>
          <a:stretch>
            <a:fillRect/>
          </a:stretch>
        </p:blipFill>
        <p:spPr>
          <a:xfrm>
            <a:off x="6565797" y="1690689"/>
            <a:ext cx="1728000" cy="1728000"/>
          </a:xfrm>
          <a:prstGeom prst="rect">
            <a:avLst/>
          </a:prstGeom>
        </p:spPr>
      </p:pic>
      <p:pic>
        <p:nvPicPr>
          <p:cNvPr id="11" name="תמונה 10" descr="גזירת מסך"/>
          <p:cNvPicPr preferRelativeResize="0">
            <a:picLocks noChangeAspect="1"/>
          </p:cNvPicPr>
          <p:nvPr/>
        </p:nvPicPr>
        <p:blipFill>
          <a:blip r:embed="rId5" cstate="email">
            <a:extLst>
              <a:ext uri="{28A0092B-C50C-407E-A947-70E740481C1C}">
                <a14:useLocalDpi xmlns:a14="http://schemas.microsoft.com/office/drawing/2010/main" xmlns=""/>
              </a:ext>
            </a:extLst>
          </a:blip>
          <a:stretch>
            <a:fillRect/>
          </a:stretch>
        </p:blipFill>
        <p:spPr>
          <a:xfrm>
            <a:off x="806099" y="1690689"/>
            <a:ext cx="1728000" cy="1728000"/>
          </a:xfrm>
          <a:prstGeom prst="rect">
            <a:avLst/>
          </a:prstGeom>
        </p:spPr>
      </p:pic>
    </p:spTree>
    <p:extLst>
      <p:ext uri="{BB962C8B-B14F-4D97-AF65-F5344CB8AC3E}">
        <p14:creationId xmlns:p14="http://schemas.microsoft.com/office/powerpoint/2010/main" xmlns="" val="31444757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49705" y="365126"/>
            <a:ext cx="7886700" cy="1325563"/>
          </a:xfrm>
        </p:spPr>
        <p:txBody>
          <a:bodyPr>
            <a:normAutofit/>
          </a:bodyPr>
          <a:lstStyle/>
          <a:p>
            <a:r>
              <a:rPr lang="en-US" sz="3600" dirty="0" smtClean="0"/>
              <a:t>The </a:t>
            </a:r>
            <a:r>
              <a:rPr lang="en-US" sz="3600" dirty="0" smtClean="0"/>
              <a:t>Purpose </a:t>
            </a:r>
            <a:r>
              <a:rPr lang="en-US" sz="3600" dirty="0" smtClean="0"/>
              <a:t>of </a:t>
            </a:r>
            <a:r>
              <a:rPr lang="en-US" sz="3600" dirty="0" smtClean="0"/>
              <a:t>Learning</a:t>
            </a:r>
            <a:r>
              <a:rPr lang="he-IL" sz="3600" dirty="0" smtClean="0"/>
              <a:t> </a:t>
            </a:r>
            <a:r>
              <a:rPr lang="en-US" sz="3600" dirty="0" smtClean="0"/>
              <a:t> </a:t>
            </a:r>
            <a:r>
              <a:rPr lang="en-US" sz="3600" dirty="0" smtClean="0"/>
              <a:t>- IDF strategy </a:t>
            </a:r>
            <a:endParaRPr lang="en-US" sz="3600" dirty="0"/>
          </a:p>
        </p:txBody>
      </p:sp>
      <p:sp>
        <p:nvSpPr>
          <p:cNvPr id="5" name="TextBox 4"/>
          <p:cNvSpPr txBox="1"/>
          <p:nvPr/>
        </p:nvSpPr>
        <p:spPr>
          <a:xfrm>
            <a:off x="1000359" y="5415130"/>
            <a:ext cx="7308155" cy="1077218"/>
          </a:xfrm>
          <a:prstGeom prst="rect">
            <a:avLst/>
          </a:prstGeom>
          <a:noFill/>
        </p:spPr>
        <p:txBody>
          <a:bodyPr wrap="none" rtlCol="0">
            <a:spAutoFit/>
          </a:bodyPr>
          <a:lstStyle/>
          <a:p>
            <a:pPr algn="ctr"/>
            <a:r>
              <a:rPr lang="en-US" sz="3200" dirty="0" smtClean="0"/>
              <a:t>Learning </a:t>
            </a:r>
            <a:r>
              <a:rPr lang="en-US" sz="3200" dirty="0" smtClean="0"/>
              <a:t>is </a:t>
            </a:r>
            <a:r>
              <a:rPr lang="en-US" sz="3200" dirty="0" smtClean="0"/>
              <a:t>one of the most effective way</a:t>
            </a:r>
            <a:r>
              <a:rPr lang="en-US" sz="3200" dirty="0"/>
              <a:t>s</a:t>
            </a:r>
            <a:r>
              <a:rPr lang="en-US" sz="3200" dirty="0" smtClean="0"/>
              <a:t/>
            </a:r>
            <a:br>
              <a:rPr lang="en-US" sz="3200" dirty="0" smtClean="0"/>
            </a:br>
            <a:r>
              <a:rPr lang="en-US" sz="3200" dirty="0" smtClean="0"/>
              <a:t> to win in the Learning Competition</a:t>
            </a:r>
          </a:p>
        </p:txBody>
      </p:sp>
      <p:pic>
        <p:nvPicPr>
          <p:cNvPr id="8" name="תמונה 7" descr="גזירת מסך"/>
          <p:cNvPicPr>
            <a:picLocks noChangeAspect="1"/>
          </p:cNvPicPr>
          <p:nvPr/>
        </p:nvPicPr>
        <p:blipFill>
          <a:blip r:embed="rId3" cstate="email">
            <a:extLst>
              <a:ext uri="{28A0092B-C50C-407E-A947-70E740481C1C}">
                <a14:useLocalDpi xmlns:a14="http://schemas.microsoft.com/office/drawing/2010/main" xmlns=""/>
              </a:ext>
            </a:extLst>
          </a:blip>
          <a:stretch>
            <a:fillRect/>
          </a:stretch>
        </p:blipFill>
        <p:spPr>
          <a:xfrm>
            <a:off x="7772833" y="292133"/>
            <a:ext cx="1127143" cy="147154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9" name="מלבן 8"/>
          <p:cNvSpPr/>
          <p:nvPr/>
        </p:nvSpPr>
        <p:spPr>
          <a:xfrm>
            <a:off x="449705" y="1690689"/>
            <a:ext cx="8289561" cy="3416320"/>
          </a:xfrm>
          <a:prstGeom prst="rect">
            <a:avLst/>
          </a:prstGeom>
        </p:spPr>
        <p:txBody>
          <a:bodyPr wrap="square">
            <a:spAutoFit/>
          </a:bodyPr>
          <a:lstStyle/>
          <a:p>
            <a:r>
              <a:rPr lang="en-US" dirty="0" smtClean="0"/>
              <a:t>Learning and </a:t>
            </a:r>
            <a:r>
              <a:rPr lang="en-US" dirty="0" smtClean="0"/>
              <a:t>Operational Planning</a:t>
            </a:r>
            <a:endParaRPr lang="he-IL" dirty="0" smtClean="0"/>
          </a:p>
          <a:p>
            <a:pPr marL="285750" indent="-285750">
              <a:buFont typeface="Arial" panose="020B0604020202020204" pitchFamily="34" charset="0"/>
              <a:buChar char="•"/>
            </a:pPr>
            <a:r>
              <a:rPr lang="en-US" dirty="0" smtClean="0"/>
              <a:t>The IDF is required to investigate and learn continuously the strategic and operational environment that enables operational design and planning</a:t>
            </a:r>
            <a:endParaRPr lang="he-IL" dirty="0" smtClean="0"/>
          </a:p>
          <a:p>
            <a:pPr marL="285750" indent="-285750">
              <a:buFont typeface="Arial" panose="020B0604020202020204" pitchFamily="34" charset="0"/>
              <a:buChar char="•"/>
            </a:pPr>
            <a:r>
              <a:rPr lang="en-US" dirty="0" smtClean="0"/>
              <a:t>These processes take place in the IDF, along with the political echelon and the parallel security bodies</a:t>
            </a:r>
            <a:endParaRPr lang="he-IL" dirty="0" smtClean="0"/>
          </a:p>
          <a:p>
            <a:pPr marL="285750" indent="-285750">
              <a:buFont typeface="Arial" panose="020B0604020202020204" pitchFamily="34" charset="0"/>
              <a:buChar char="•"/>
            </a:pPr>
            <a:r>
              <a:rPr lang="en-US" dirty="0" smtClean="0"/>
              <a:t>Operational </a:t>
            </a:r>
            <a:r>
              <a:rPr lang="en-US" dirty="0" smtClean="0"/>
              <a:t>design and planning provide common knowledge and understanding of the theater, the objectives of the action and the methods of operation, the enemy, and more, and the output from them is operational concepts and action plans</a:t>
            </a:r>
            <a:endParaRPr lang="he-IL" dirty="0" smtClean="0"/>
          </a:p>
          <a:p>
            <a:pPr marL="285750" indent="-285750">
              <a:buFont typeface="Arial" panose="020B0604020202020204" pitchFamily="34" charset="0"/>
              <a:buChar char="•"/>
            </a:pPr>
            <a:r>
              <a:rPr lang="en-US" dirty="0" smtClean="0"/>
              <a:t>These concepts and plans are the basis for adapting military action to any evolving context</a:t>
            </a:r>
            <a:endParaRPr lang="he-IL" dirty="0" smtClean="0"/>
          </a:p>
          <a:p>
            <a:pPr marL="285750" indent="-285750">
              <a:buFont typeface="Arial" panose="020B0604020202020204" pitchFamily="34" charset="0"/>
              <a:buChar char="•"/>
            </a:pPr>
            <a:r>
              <a:rPr lang="en-US" dirty="0"/>
              <a:t>In addition, the concepts and programs are a tool for focusing </a:t>
            </a:r>
            <a:r>
              <a:rPr lang="en-US" dirty="0" smtClean="0"/>
              <a:t>professional military education </a:t>
            </a:r>
            <a:r>
              <a:rPr lang="en-US" dirty="0"/>
              <a:t>and </a:t>
            </a:r>
            <a:r>
              <a:rPr lang="en-US" dirty="0" smtClean="0"/>
              <a:t>training, and for the </a:t>
            </a:r>
            <a:r>
              <a:rPr lang="en-US" dirty="0" smtClean="0"/>
              <a:t>techniques of force deployment. </a:t>
            </a:r>
            <a:endParaRPr lang="en-US" dirty="0"/>
          </a:p>
        </p:txBody>
      </p:sp>
      <p:sp>
        <p:nvSpPr>
          <p:cNvPr id="10" name="מלבן 9"/>
          <p:cNvSpPr/>
          <p:nvPr/>
        </p:nvSpPr>
        <p:spPr>
          <a:xfrm>
            <a:off x="462405" y="4471649"/>
            <a:ext cx="8289561" cy="609960"/>
          </a:xfrm>
          <a:prstGeom prst="rect">
            <a:avLst/>
          </a:prstGeom>
          <a:solidFill>
            <a:srgbClr val="FFFF00">
              <a:alpha val="30196"/>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0</a:t>
            </a:r>
            <a:endParaRPr lang="en-US" dirty="0"/>
          </a:p>
        </p:txBody>
      </p:sp>
    </p:spTree>
    <p:extLst>
      <p:ext uri="{BB962C8B-B14F-4D97-AF65-F5344CB8AC3E}">
        <p14:creationId xmlns:p14="http://schemas.microsoft.com/office/powerpoint/2010/main" xmlns="" val="2682496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en-US" dirty="0" smtClean="0"/>
              <a:t>Learning Elements</a:t>
            </a:r>
            <a:endParaRPr lang="en-US" dirty="0"/>
          </a:p>
        </p:txBody>
      </p:sp>
      <p:graphicFrame>
        <p:nvGraphicFramePr>
          <p:cNvPr id="7" name="מציין מיקום תוכן 6"/>
          <p:cNvGraphicFramePr>
            <a:graphicFrameLocks noGrp="1"/>
          </p:cNvGraphicFramePr>
          <p:nvPr>
            <p:ph idx="1"/>
            <p:extLst/>
          </p:nvPr>
        </p:nvGraphicFramePr>
        <p:xfrm>
          <a:off x="628650" y="1747716"/>
          <a:ext cx="7886700" cy="28755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715619" y="5422787"/>
            <a:ext cx="4830415" cy="707886"/>
          </a:xfrm>
          <a:prstGeom prst="rect">
            <a:avLst/>
          </a:prstGeom>
          <a:noFill/>
        </p:spPr>
        <p:txBody>
          <a:bodyPr wrap="square" rtlCol="0">
            <a:spAutoFit/>
          </a:bodyPr>
          <a:lstStyle/>
          <a:p>
            <a:pPr algn="ctr"/>
            <a:r>
              <a:rPr lang="en-US" sz="2000" dirty="0" smtClean="0"/>
              <a:t>Learning as one of the most effective ways</a:t>
            </a:r>
            <a:br>
              <a:rPr lang="en-US" sz="2000" dirty="0" smtClean="0"/>
            </a:br>
            <a:r>
              <a:rPr lang="en-US" sz="2000" dirty="0" smtClean="0"/>
              <a:t> to empower the Person Pillar</a:t>
            </a:r>
            <a:endParaRPr lang="en-US" sz="2000" dirty="0"/>
          </a:p>
        </p:txBody>
      </p:sp>
      <p:sp>
        <p:nvSpPr>
          <p:cNvPr id="6" name="AutoShape 2" descr="×ª××¦××ª ×ª××× × ×¢×××¨ âªmilitary learningâ¬â"/>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52" name="Picture 4" descr="×ª××¦××ª ×ª××× × ×¢×××¨ âªmilitary learningâ¬â"/>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5763127" y="4901224"/>
            <a:ext cx="2752224" cy="183550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xmlns="">
                <a:solidFill>
                  <a:srgbClr val="FFFFFF"/>
                </a:solidFill>
              </a14:hiddenFill>
            </a:ext>
          </a:extLst>
        </p:spPr>
      </p:pic>
      <p:sp>
        <p:nvSpPr>
          <p:cNvPr id="9" name="מלבן 8"/>
          <p:cNvSpPr/>
          <p:nvPr/>
        </p:nvSpPr>
        <p:spPr>
          <a:xfrm>
            <a:off x="155575" y="1657363"/>
            <a:ext cx="5210904" cy="3060000"/>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מלבן 10"/>
          <p:cNvSpPr/>
          <p:nvPr/>
        </p:nvSpPr>
        <p:spPr>
          <a:xfrm>
            <a:off x="3777521" y="1478485"/>
            <a:ext cx="5210904" cy="3417757"/>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rot="16200000">
            <a:off x="-399001" y="2925753"/>
            <a:ext cx="1658170" cy="523220"/>
          </a:xfrm>
          <a:prstGeom prst="rect">
            <a:avLst/>
          </a:prstGeom>
          <a:noFill/>
        </p:spPr>
        <p:txBody>
          <a:bodyPr wrap="square" rtlCol="0">
            <a:spAutoFit/>
          </a:bodyPr>
          <a:lstStyle/>
          <a:p>
            <a:pPr algn="ctr"/>
            <a:r>
              <a:rPr lang="en-US" sz="2800" dirty="0" smtClean="0"/>
              <a:t>Structure </a:t>
            </a:r>
            <a:endParaRPr lang="en-US" sz="2800" dirty="0"/>
          </a:p>
        </p:txBody>
      </p:sp>
      <p:sp>
        <p:nvSpPr>
          <p:cNvPr id="13" name="TextBox 12"/>
          <p:cNvSpPr txBox="1"/>
          <p:nvPr/>
        </p:nvSpPr>
        <p:spPr>
          <a:xfrm rot="5400000">
            <a:off x="7893060" y="2925753"/>
            <a:ext cx="1658170" cy="523220"/>
          </a:xfrm>
          <a:prstGeom prst="rect">
            <a:avLst/>
          </a:prstGeom>
          <a:noFill/>
        </p:spPr>
        <p:txBody>
          <a:bodyPr wrap="square" rtlCol="0">
            <a:spAutoFit/>
          </a:bodyPr>
          <a:lstStyle/>
          <a:p>
            <a:pPr lvl="0" algn="ctr"/>
            <a:r>
              <a:rPr lang="en-US" sz="2800" dirty="0" smtClean="0"/>
              <a:t>Content</a:t>
            </a:r>
            <a:endParaRPr lang="en-US" sz="2800" dirty="0"/>
          </a:p>
        </p:txBody>
      </p:sp>
    </p:spTree>
    <p:extLst>
      <p:ext uri="{BB962C8B-B14F-4D97-AF65-F5344CB8AC3E}">
        <p14:creationId xmlns:p14="http://schemas.microsoft.com/office/powerpoint/2010/main" xmlns="" val="13539775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65100" y="0"/>
            <a:ext cx="8813800" cy="1325563"/>
          </a:xfrm>
        </p:spPr>
        <p:txBody>
          <a:bodyPr>
            <a:normAutofit/>
          </a:bodyPr>
          <a:lstStyle/>
          <a:p>
            <a:pPr algn="ctr"/>
            <a:r>
              <a:rPr lang="en-US" sz="3200" dirty="0" smtClean="0"/>
              <a:t>Educational Program in Accordance to Service Model  </a:t>
            </a:r>
            <a:endParaRPr lang="en-US" sz="3200" dirty="0"/>
          </a:p>
        </p:txBody>
      </p:sp>
      <p:sp>
        <p:nvSpPr>
          <p:cNvPr id="10" name="צורה חופשית 9"/>
          <p:cNvSpPr/>
          <p:nvPr/>
        </p:nvSpPr>
        <p:spPr>
          <a:xfrm>
            <a:off x="4283245" y="2741863"/>
            <a:ext cx="3850105" cy="3157032"/>
          </a:xfrm>
          <a:custGeom>
            <a:avLst/>
            <a:gdLst>
              <a:gd name="connsiteX0" fmla="*/ 3850105 w 3850105"/>
              <a:gd name="connsiteY0" fmla="*/ 2875547 h 2875547"/>
              <a:gd name="connsiteX1" fmla="*/ 1167063 w 3850105"/>
              <a:gd name="connsiteY1" fmla="*/ 1720515 h 2875547"/>
              <a:gd name="connsiteX2" fmla="*/ 0 w 3850105"/>
              <a:gd name="connsiteY2" fmla="*/ 0 h 2875547"/>
              <a:gd name="connsiteX0" fmla="*/ 3850105 w 3850105"/>
              <a:gd name="connsiteY0" fmla="*/ 2875547 h 2875547"/>
              <a:gd name="connsiteX1" fmla="*/ 1167063 w 3850105"/>
              <a:gd name="connsiteY1" fmla="*/ 1720515 h 2875547"/>
              <a:gd name="connsiteX2" fmla="*/ 0 w 3850105"/>
              <a:gd name="connsiteY2" fmla="*/ 0 h 2875547"/>
            </a:gdLst>
            <a:ahLst/>
            <a:cxnLst>
              <a:cxn ang="0">
                <a:pos x="connsiteX0" y="connsiteY0"/>
              </a:cxn>
              <a:cxn ang="0">
                <a:pos x="connsiteX1" y="connsiteY1"/>
              </a:cxn>
              <a:cxn ang="0">
                <a:pos x="connsiteX2" y="connsiteY2"/>
              </a:cxn>
            </a:cxnLst>
            <a:rect l="l" t="t" r="r" b="b"/>
            <a:pathLst>
              <a:path w="3850105" h="2875547">
                <a:moveTo>
                  <a:pt x="3850105" y="2875547"/>
                </a:moveTo>
                <a:cubicBezTo>
                  <a:pt x="2955758" y="2490536"/>
                  <a:pt x="1808747" y="2199773"/>
                  <a:pt x="1167063" y="1720515"/>
                </a:cubicBezTo>
                <a:cubicBezTo>
                  <a:pt x="525379" y="1241257"/>
                  <a:pt x="389021" y="573505"/>
                  <a:pt x="0" y="0"/>
                </a:cubicBezTo>
              </a:path>
            </a:pathLst>
          </a:custGeom>
          <a:ln w="57150">
            <a:headEnd type="oval"/>
            <a:tailEnd type="stealth"/>
          </a:ln>
        </p:spPr>
        <p:style>
          <a:lnRef idx="3">
            <a:schemeClr val="accent1"/>
          </a:lnRef>
          <a:fillRef idx="0">
            <a:schemeClr val="accent1"/>
          </a:fillRef>
          <a:effectRef idx="2">
            <a:schemeClr val="accent1"/>
          </a:effectRef>
          <a:fontRef idx="minor">
            <a:schemeClr val="tx1"/>
          </a:fontRef>
        </p:style>
        <p:txBody>
          <a:bodyPr rtlCol="0" anchor="ctr"/>
          <a:lstStyle/>
          <a:p>
            <a:pPr algn="ctr"/>
            <a:endParaRPr lang="en-US"/>
          </a:p>
        </p:txBody>
      </p:sp>
      <p:sp>
        <p:nvSpPr>
          <p:cNvPr id="4" name="TextBox 3"/>
          <p:cNvSpPr txBox="1"/>
          <p:nvPr/>
        </p:nvSpPr>
        <p:spPr>
          <a:xfrm>
            <a:off x="3983322" y="3022383"/>
            <a:ext cx="599844" cy="369332"/>
          </a:xfrm>
          <a:prstGeom prst="rect">
            <a:avLst/>
          </a:prstGeom>
        </p:spPr>
        <p:style>
          <a:lnRef idx="0">
            <a:schemeClr val="dk1"/>
          </a:lnRef>
          <a:fillRef idx="3">
            <a:schemeClr val="dk1"/>
          </a:fillRef>
          <a:effectRef idx="3">
            <a:schemeClr val="dk1"/>
          </a:effectRef>
          <a:fontRef idx="minor">
            <a:schemeClr val="lt1"/>
          </a:fontRef>
        </p:style>
        <p:txBody>
          <a:bodyPr wrap="none" rtlCol="0">
            <a:spAutoFit/>
          </a:bodyPr>
          <a:lstStyle/>
          <a:p>
            <a:r>
              <a:rPr lang="en-US" dirty="0" smtClean="0"/>
              <a:t>NDC</a:t>
            </a:r>
            <a:endParaRPr lang="en-US" dirty="0"/>
          </a:p>
        </p:txBody>
      </p:sp>
      <p:sp>
        <p:nvSpPr>
          <p:cNvPr id="11" name="צורה חופשית 10"/>
          <p:cNvSpPr/>
          <p:nvPr/>
        </p:nvSpPr>
        <p:spPr>
          <a:xfrm flipH="1">
            <a:off x="296138" y="3389216"/>
            <a:ext cx="3774827" cy="2529727"/>
          </a:xfrm>
          <a:custGeom>
            <a:avLst/>
            <a:gdLst>
              <a:gd name="connsiteX0" fmla="*/ 3850105 w 3850105"/>
              <a:gd name="connsiteY0" fmla="*/ 2875547 h 2875547"/>
              <a:gd name="connsiteX1" fmla="*/ 1167063 w 3850105"/>
              <a:gd name="connsiteY1" fmla="*/ 1720515 h 2875547"/>
              <a:gd name="connsiteX2" fmla="*/ 0 w 3850105"/>
              <a:gd name="connsiteY2" fmla="*/ 0 h 2875547"/>
              <a:gd name="connsiteX0" fmla="*/ 3850105 w 3850105"/>
              <a:gd name="connsiteY0" fmla="*/ 2875547 h 2875547"/>
              <a:gd name="connsiteX1" fmla="*/ 1167063 w 3850105"/>
              <a:gd name="connsiteY1" fmla="*/ 1720515 h 2875547"/>
              <a:gd name="connsiteX2" fmla="*/ 0 w 3850105"/>
              <a:gd name="connsiteY2" fmla="*/ 0 h 2875547"/>
            </a:gdLst>
            <a:ahLst/>
            <a:cxnLst>
              <a:cxn ang="0">
                <a:pos x="connsiteX0" y="connsiteY0"/>
              </a:cxn>
              <a:cxn ang="0">
                <a:pos x="connsiteX1" y="connsiteY1"/>
              </a:cxn>
              <a:cxn ang="0">
                <a:pos x="connsiteX2" y="connsiteY2"/>
              </a:cxn>
            </a:cxnLst>
            <a:rect l="l" t="t" r="r" b="b"/>
            <a:pathLst>
              <a:path w="3850105" h="2875547">
                <a:moveTo>
                  <a:pt x="3850105" y="2875547"/>
                </a:moveTo>
                <a:cubicBezTo>
                  <a:pt x="2955758" y="2490536"/>
                  <a:pt x="1808747" y="2199773"/>
                  <a:pt x="1167063" y="1720515"/>
                </a:cubicBezTo>
                <a:cubicBezTo>
                  <a:pt x="525379" y="1241257"/>
                  <a:pt x="389021" y="573505"/>
                  <a:pt x="0" y="0"/>
                </a:cubicBezTo>
              </a:path>
            </a:pathLst>
          </a:custGeom>
          <a:ln w="57150">
            <a:headEnd type="oval"/>
            <a:tailEnd type="stealth"/>
          </a:ln>
        </p:spPr>
        <p:style>
          <a:lnRef idx="3">
            <a:schemeClr val="accent1"/>
          </a:lnRef>
          <a:fillRef idx="0">
            <a:schemeClr val="accent1"/>
          </a:fillRef>
          <a:effectRef idx="2">
            <a:schemeClr val="accent1"/>
          </a:effectRef>
          <a:fontRef idx="minor">
            <a:schemeClr val="tx1"/>
          </a:fontRef>
        </p:style>
        <p:txBody>
          <a:bodyPr rtlCol="0" anchor="ctr"/>
          <a:lstStyle/>
          <a:p>
            <a:pPr algn="ctr"/>
            <a:endParaRPr lang="en-US"/>
          </a:p>
        </p:txBody>
      </p:sp>
      <p:sp>
        <p:nvSpPr>
          <p:cNvPr id="12" name="TextBox 11"/>
          <p:cNvSpPr txBox="1"/>
          <p:nvPr/>
        </p:nvSpPr>
        <p:spPr>
          <a:xfrm>
            <a:off x="2824936" y="2279159"/>
            <a:ext cx="2866554" cy="369332"/>
          </a:xfrm>
          <a:prstGeom prst="rect">
            <a:avLst/>
          </a:prstGeom>
        </p:spPr>
        <p:style>
          <a:lnRef idx="0">
            <a:schemeClr val="accent5"/>
          </a:lnRef>
          <a:fillRef idx="3">
            <a:schemeClr val="accent5"/>
          </a:fillRef>
          <a:effectRef idx="3">
            <a:schemeClr val="accent5"/>
          </a:effectRef>
          <a:fontRef idx="minor">
            <a:schemeClr val="lt1"/>
          </a:fontRef>
        </p:style>
        <p:txBody>
          <a:bodyPr wrap="none" rtlCol="0">
            <a:spAutoFit/>
          </a:bodyPr>
          <a:lstStyle/>
          <a:p>
            <a:r>
              <a:rPr lang="en-US" dirty="0"/>
              <a:t>The </a:t>
            </a:r>
            <a:r>
              <a:rPr lang="en-US" dirty="0" err="1"/>
              <a:t>CoS</a:t>
            </a:r>
            <a:r>
              <a:rPr lang="en-US" dirty="0"/>
              <a:t> </a:t>
            </a:r>
            <a:r>
              <a:rPr lang="en-US" dirty="0" smtClean="0"/>
              <a:t>or The General Staff</a:t>
            </a:r>
            <a:endParaRPr lang="en-US" dirty="0"/>
          </a:p>
        </p:txBody>
      </p:sp>
      <p:sp>
        <p:nvSpPr>
          <p:cNvPr id="5" name="TextBox 4"/>
          <p:cNvSpPr txBox="1"/>
          <p:nvPr/>
        </p:nvSpPr>
        <p:spPr>
          <a:xfrm>
            <a:off x="4519223" y="3969839"/>
            <a:ext cx="1900264" cy="369332"/>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dirty="0" smtClean="0"/>
              <a:t>“</a:t>
            </a:r>
            <a:r>
              <a:rPr lang="en-US" dirty="0" err="1" smtClean="0"/>
              <a:t>Alon</a:t>
            </a:r>
            <a:r>
              <a:rPr lang="en-US" dirty="0" smtClean="0"/>
              <a:t>” C&amp;S course</a:t>
            </a:r>
            <a:endParaRPr lang="en-US" dirty="0"/>
          </a:p>
        </p:txBody>
      </p:sp>
      <p:sp>
        <p:nvSpPr>
          <p:cNvPr id="6" name="TextBox 5"/>
          <p:cNvSpPr txBox="1"/>
          <p:nvPr/>
        </p:nvSpPr>
        <p:spPr>
          <a:xfrm>
            <a:off x="5072399" y="4964456"/>
            <a:ext cx="2794355" cy="646331"/>
          </a:xfrm>
          <a:prstGeom prst="rect">
            <a:avLst/>
          </a:prstGeom>
        </p:spPr>
        <p:style>
          <a:lnRef idx="1">
            <a:schemeClr val="accent6"/>
          </a:lnRef>
          <a:fillRef idx="2">
            <a:schemeClr val="accent6"/>
          </a:fillRef>
          <a:effectRef idx="1">
            <a:schemeClr val="accent6"/>
          </a:effectRef>
          <a:fontRef idx="minor">
            <a:schemeClr val="dk1"/>
          </a:fontRef>
        </p:style>
        <p:txBody>
          <a:bodyPr wrap="none" rtlCol="0">
            <a:spAutoFit/>
          </a:bodyPr>
          <a:lstStyle/>
          <a:p>
            <a:pPr algn="ctr"/>
            <a:r>
              <a:rPr lang="en-US" dirty="0" err="1" smtClean="0"/>
              <a:t>Bahad</a:t>
            </a:r>
            <a:r>
              <a:rPr lang="en-US" dirty="0" smtClean="0"/>
              <a:t> 1 “</a:t>
            </a:r>
            <a:r>
              <a:rPr lang="en-US" dirty="0" err="1" smtClean="0"/>
              <a:t>Lahav</a:t>
            </a:r>
            <a:r>
              <a:rPr lang="en-US" dirty="0" smtClean="0"/>
              <a:t>”</a:t>
            </a:r>
          </a:p>
          <a:p>
            <a:pPr algn="ctr"/>
            <a:r>
              <a:rPr lang="en-US" dirty="0" smtClean="0"/>
              <a:t>Ground forces combat arms</a:t>
            </a:r>
            <a:endParaRPr lang="en-US" dirty="0"/>
          </a:p>
        </p:txBody>
      </p:sp>
      <p:sp>
        <p:nvSpPr>
          <p:cNvPr id="8" name="TextBox 7"/>
          <p:cNvSpPr txBox="1"/>
          <p:nvPr/>
        </p:nvSpPr>
        <p:spPr>
          <a:xfrm>
            <a:off x="2153906" y="3978704"/>
            <a:ext cx="1888081" cy="369332"/>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dirty="0"/>
              <a:t>“</a:t>
            </a:r>
            <a:r>
              <a:rPr lang="en-US" dirty="0" err="1" smtClean="0"/>
              <a:t>Afek</a:t>
            </a:r>
            <a:r>
              <a:rPr lang="en-US" dirty="0" smtClean="0"/>
              <a:t>” </a:t>
            </a:r>
            <a:r>
              <a:rPr lang="en-US" dirty="0"/>
              <a:t>C&amp;S course</a:t>
            </a:r>
          </a:p>
        </p:txBody>
      </p:sp>
      <p:sp>
        <p:nvSpPr>
          <p:cNvPr id="13" name="TextBox 12"/>
          <p:cNvSpPr txBox="1"/>
          <p:nvPr/>
        </p:nvSpPr>
        <p:spPr>
          <a:xfrm>
            <a:off x="1253270" y="1247476"/>
            <a:ext cx="6531916" cy="707886"/>
          </a:xfrm>
          <a:prstGeom prst="rect">
            <a:avLst/>
          </a:prstGeom>
          <a:noFill/>
        </p:spPr>
        <p:txBody>
          <a:bodyPr wrap="none" rtlCol="0">
            <a:spAutoFit/>
          </a:bodyPr>
          <a:lstStyle/>
          <a:p>
            <a:pPr algn="ctr"/>
            <a:r>
              <a:rPr lang="en-US" sz="2000" dirty="0" smtClean="0"/>
              <a:t>Two archetypes of officers: </a:t>
            </a:r>
          </a:p>
          <a:p>
            <a:pPr algn="ctr"/>
            <a:r>
              <a:rPr lang="en-US" sz="2000" dirty="0" smtClean="0"/>
              <a:t>Combat </a:t>
            </a:r>
            <a:r>
              <a:rPr lang="en-US" sz="2000" dirty="0" smtClean="0"/>
              <a:t>Commanders destined for </a:t>
            </a:r>
            <a:r>
              <a:rPr lang="en-US" sz="2000" dirty="0" smtClean="0"/>
              <a:t>IDF </a:t>
            </a:r>
            <a:r>
              <a:rPr lang="en-US" sz="2000" dirty="0" err="1" smtClean="0"/>
              <a:t>CoS</a:t>
            </a:r>
            <a:r>
              <a:rPr lang="en-US" sz="2000" dirty="0" smtClean="0"/>
              <a:t>, and all the </a:t>
            </a:r>
            <a:r>
              <a:rPr lang="en-US" sz="2000" dirty="0" smtClean="0"/>
              <a:t>others</a:t>
            </a:r>
            <a:endParaRPr lang="en-US" sz="2000" dirty="0"/>
          </a:p>
        </p:txBody>
      </p:sp>
      <p:cxnSp>
        <p:nvCxnSpPr>
          <p:cNvPr id="14" name="Straight Arrow Connector 13"/>
          <p:cNvCxnSpPr/>
          <p:nvPr/>
        </p:nvCxnSpPr>
        <p:spPr>
          <a:xfrm flipH="1">
            <a:off x="2959109" y="5898895"/>
            <a:ext cx="2700000" cy="0"/>
          </a:xfrm>
          <a:prstGeom prst="straightConnector1">
            <a:avLst/>
          </a:prstGeom>
          <a:ln w="38100">
            <a:prstDash val="sysDot"/>
            <a:tailEnd type="triangle"/>
          </a:ln>
        </p:spPr>
        <p:style>
          <a:lnRef idx="1">
            <a:schemeClr val="accent6"/>
          </a:lnRef>
          <a:fillRef idx="0">
            <a:schemeClr val="accent6"/>
          </a:fillRef>
          <a:effectRef idx="0">
            <a:schemeClr val="accent6"/>
          </a:effectRef>
          <a:fontRef idx="minor">
            <a:schemeClr val="tx1"/>
          </a:fontRef>
        </p:style>
      </p:cxnSp>
      <p:sp>
        <p:nvSpPr>
          <p:cNvPr id="17" name="TextBox 16"/>
          <p:cNvSpPr txBox="1"/>
          <p:nvPr/>
        </p:nvSpPr>
        <p:spPr>
          <a:xfrm>
            <a:off x="1074934" y="6156784"/>
            <a:ext cx="7041351" cy="707886"/>
          </a:xfrm>
          <a:prstGeom prst="rect">
            <a:avLst/>
          </a:prstGeom>
          <a:noFill/>
        </p:spPr>
        <p:txBody>
          <a:bodyPr wrap="none" rtlCol="0">
            <a:spAutoFit/>
          </a:bodyPr>
          <a:lstStyle/>
          <a:p>
            <a:pPr algn="ctr"/>
            <a:r>
              <a:rPr lang="en-US" sz="2000" dirty="0" smtClean="0"/>
              <a:t>creativity and </a:t>
            </a:r>
            <a:r>
              <a:rPr lang="en-US" sz="2000" dirty="0" smtClean="0"/>
              <a:t>flexibility </a:t>
            </a:r>
            <a:r>
              <a:rPr lang="en-US" sz="2000" dirty="0" smtClean="0"/>
              <a:t>originate from cross function peer groups,</a:t>
            </a:r>
          </a:p>
          <a:p>
            <a:pPr algn="ctr"/>
            <a:r>
              <a:rPr lang="en-US" sz="2000" dirty="0" smtClean="0"/>
              <a:t> and the existence of specific enemy and scenario</a:t>
            </a:r>
            <a:endParaRPr lang="en-US" sz="2000" dirty="0"/>
          </a:p>
        </p:txBody>
      </p:sp>
      <p:pic>
        <p:nvPicPr>
          <p:cNvPr id="18" name="Picture 2" descr="&quot;afek&quot; course of Headquarters &amp; Command school "/>
          <p:cNvPicPr>
            <a:picLocks noChangeAspect="1" noChangeArrowheads="1"/>
          </p:cNvPicPr>
          <p:nvPr/>
        </p:nvPicPr>
        <p:blipFill>
          <a:blip r:embed="rId3" cstate="email">
            <a:extLst>
              <a:ext uri="{28A0092B-C50C-407E-A947-70E740481C1C}">
                <a14:useLocalDpi xmlns:a14="http://schemas.microsoft.com/office/drawing/2010/main" xmlns=""/>
              </a:ext>
            </a:extLst>
          </a:blip>
          <a:srcRect/>
          <a:stretch>
            <a:fillRect/>
          </a:stretch>
        </p:blipFill>
        <p:spPr bwMode="auto">
          <a:xfrm>
            <a:off x="4070965" y="3969839"/>
            <a:ext cx="414000" cy="414000"/>
          </a:xfrm>
          <a:prstGeom prst="rect">
            <a:avLst/>
          </a:prstGeom>
          <a:noFill/>
          <a:extLst>
            <a:ext uri="{909E8E84-426E-40DD-AFC4-6F175D3DCCD1}">
              <a14:hiddenFill xmlns:a14="http://schemas.microsoft.com/office/drawing/2010/main" xmlns="">
                <a:solidFill>
                  <a:srgbClr val="FFFFFF"/>
                </a:solidFill>
              </a14:hiddenFill>
            </a:ext>
          </a:extLst>
        </p:spPr>
      </p:pic>
      <p:pic>
        <p:nvPicPr>
          <p:cNvPr id="19" name="Picture 4" descr="Image result for â«×¡×××ª ×&quot;×â¬â"/>
          <p:cNvPicPr>
            <a:picLocks noChangeAspect="1" noChangeArrowheads="1"/>
          </p:cNvPicPr>
          <p:nvPr/>
        </p:nvPicPr>
        <p:blipFill>
          <a:blip r:embed="rId4" cstate="email">
            <a:extLst>
              <a:ext uri="{28A0092B-C50C-407E-A947-70E740481C1C}">
                <a14:useLocalDpi xmlns:a14="http://schemas.microsoft.com/office/drawing/2010/main" xmlns=""/>
              </a:ext>
            </a:extLst>
          </a:blip>
          <a:srcRect/>
          <a:stretch>
            <a:fillRect/>
          </a:stretch>
        </p:blipFill>
        <p:spPr bwMode="auto">
          <a:xfrm>
            <a:off x="4104847" y="5034577"/>
            <a:ext cx="440219" cy="528262"/>
          </a:xfrm>
          <a:prstGeom prst="rect">
            <a:avLst/>
          </a:prstGeom>
          <a:noFill/>
          <a:extLst>
            <a:ext uri="{909E8E84-426E-40DD-AFC4-6F175D3DCCD1}">
              <a14:hiddenFill xmlns:a14="http://schemas.microsoft.com/office/drawing/2010/main" xmlns="">
                <a:solidFill>
                  <a:srgbClr val="FFFFFF"/>
                </a:solidFill>
              </a14:hiddenFill>
            </a:ext>
          </a:extLst>
        </p:spPr>
      </p:pic>
      <p:sp>
        <p:nvSpPr>
          <p:cNvPr id="16" name="TextBox 15"/>
          <p:cNvSpPr txBox="1"/>
          <p:nvPr/>
        </p:nvSpPr>
        <p:spPr>
          <a:xfrm>
            <a:off x="963678" y="4930028"/>
            <a:ext cx="2124299" cy="646331"/>
          </a:xfrm>
          <a:prstGeom prst="rect">
            <a:avLst/>
          </a:prstGeom>
        </p:spPr>
        <p:style>
          <a:lnRef idx="1">
            <a:schemeClr val="accent6"/>
          </a:lnRef>
          <a:fillRef idx="2">
            <a:schemeClr val="accent6"/>
          </a:fillRef>
          <a:effectRef idx="1">
            <a:schemeClr val="accent6"/>
          </a:effectRef>
          <a:fontRef idx="minor">
            <a:schemeClr val="dk1"/>
          </a:fontRef>
        </p:style>
        <p:txBody>
          <a:bodyPr wrap="none" rtlCol="0">
            <a:spAutoFit/>
          </a:bodyPr>
          <a:lstStyle/>
          <a:p>
            <a:pPr algn="ctr"/>
            <a:r>
              <a:rPr lang="en-US" dirty="0" err="1" smtClean="0"/>
              <a:t>Bahad</a:t>
            </a:r>
            <a:r>
              <a:rPr lang="en-US" dirty="0" smtClean="0"/>
              <a:t> 1 “</a:t>
            </a:r>
            <a:r>
              <a:rPr lang="en-US" dirty="0" err="1" smtClean="0"/>
              <a:t>Nachshon</a:t>
            </a:r>
            <a:r>
              <a:rPr lang="en-US" dirty="0" smtClean="0"/>
              <a:t>”</a:t>
            </a:r>
          </a:p>
          <a:p>
            <a:pPr algn="ctr"/>
            <a:r>
              <a:rPr lang="en-US" dirty="0" smtClean="0"/>
              <a:t>Supporting function</a:t>
            </a:r>
            <a:endParaRPr lang="en-US" dirty="0"/>
          </a:p>
        </p:txBody>
      </p:sp>
      <p:pic>
        <p:nvPicPr>
          <p:cNvPr id="20" name="Picture 8" descr="Image result for â«×¡×× ××&quot;×â¬â"/>
          <p:cNvPicPr>
            <a:picLocks noChangeAspect="1" noChangeArrowheads="1"/>
          </p:cNvPicPr>
          <p:nvPr/>
        </p:nvPicPr>
        <p:blipFill>
          <a:blip r:embed="rId5" cstate="email">
            <a:extLst>
              <a:ext uri="{28A0092B-C50C-407E-A947-70E740481C1C}">
                <a14:useLocalDpi xmlns:a14="http://schemas.microsoft.com/office/drawing/2010/main" xmlns=""/>
              </a:ext>
            </a:extLst>
          </a:blip>
          <a:srcRect/>
          <a:stretch>
            <a:fillRect/>
          </a:stretch>
        </p:blipFill>
        <p:spPr bwMode="auto">
          <a:xfrm>
            <a:off x="4628571" y="2968071"/>
            <a:ext cx="280325" cy="452929"/>
          </a:xfrm>
          <a:prstGeom prst="rect">
            <a:avLst/>
          </a:prstGeom>
          <a:noFill/>
          <a:extLst>
            <a:ext uri="{909E8E84-426E-40DD-AFC4-6F175D3DCCD1}">
              <a14:hiddenFill xmlns:a14="http://schemas.microsoft.com/office/drawing/2010/main" xmlns="">
                <a:solidFill>
                  <a:srgbClr val="FFFFFF"/>
                </a:solidFill>
              </a14:hiddenFill>
            </a:ext>
          </a:extLst>
        </p:spPr>
      </p:pic>
      <p:pic>
        <p:nvPicPr>
          <p:cNvPr id="9" name="Picture 8" descr="‫עושים לכם סדר בדרגות - Google Chrome‬"/>
          <p:cNvPicPr preferRelativeResize="0">
            <a:picLocks/>
          </p:cNvPicPr>
          <p:nvPr/>
        </p:nvPicPr>
        <p:blipFill rotWithShape="1">
          <a:blip r:embed="rId6" cstate="email">
            <a:extLst>
              <a:ext uri="{28A0092B-C50C-407E-A947-70E740481C1C}">
                <a14:useLocalDpi xmlns:a14="http://schemas.microsoft.com/office/drawing/2010/main" xmlns=""/>
              </a:ext>
            </a:extLst>
          </a:blip>
          <a:srcRect/>
          <a:stretch/>
        </p:blipFill>
        <p:spPr>
          <a:xfrm>
            <a:off x="2337768" y="2229945"/>
            <a:ext cx="612000" cy="900000"/>
          </a:xfrm>
          <a:prstGeom prst="rect">
            <a:avLst/>
          </a:prstGeom>
        </p:spPr>
      </p:pic>
      <p:pic>
        <p:nvPicPr>
          <p:cNvPr id="21" name="Picture 20" descr="‫עושים לכם סדר בדרגות - Google Chrome‬"/>
          <p:cNvPicPr preferRelativeResize="0">
            <a:picLocks/>
          </p:cNvPicPr>
          <p:nvPr/>
        </p:nvPicPr>
        <p:blipFill rotWithShape="1">
          <a:blip r:embed="rId7" cstate="email">
            <a:extLst>
              <a:ext uri="{28A0092B-C50C-407E-A947-70E740481C1C}">
                <a14:useLocalDpi xmlns:a14="http://schemas.microsoft.com/office/drawing/2010/main" xmlns=""/>
              </a:ext>
            </a:extLst>
          </a:blip>
          <a:srcRect/>
          <a:stretch/>
        </p:blipFill>
        <p:spPr>
          <a:xfrm>
            <a:off x="5659109" y="2277898"/>
            <a:ext cx="612000" cy="900000"/>
          </a:xfrm>
          <a:prstGeom prst="rect">
            <a:avLst/>
          </a:prstGeom>
        </p:spPr>
      </p:pic>
    </p:spTree>
    <p:extLst>
      <p:ext uri="{BB962C8B-B14F-4D97-AF65-F5344CB8AC3E}">
        <p14:creationId xmlns:p14="http://schemas.microsoft.com/office/powerpoint/2010/main" xmlns="" val="2951720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en-US" dirty="0" smtClean="0"/>
              <a:t>The structure of the formal learning in IDF</a:t>
            </a:r>
            <a:endParaRPr lang="en-US" dirty="0"/>
          </a:p>
        </p:txBody>
      </p:sp>
      <p:graphicFrame>
        <p:nvGraphicFramePr>
          <p:cNvPr id="5" name="מציין מיקום תוכן 4"/>
          <p:cNvGraphicFramePr>
            <a:graphicFrameLocks noGrp="1"/>
          </p:cNvGraphicFramePr>
          <p:nvPr>
            <p:ph idx="1"/>
            <p:extLst>
              <p:ext uri="{D42A27DB-BD31-4B8C-83A1-F6EECF244321}">
                <p14:modId xmlns:p14="http://schemas.microsoft.com/office/powerpoint/2010/main" xmlns="" val="1862913498"/>
              </p:ext>
            </p:extLst>
          </p:nvPr>
        </p:nvGraphicFramePr>
        <p:xfrm>
          <a:off x="628650" y="1848668"/>
          <a:ext cx="7886699" cy="4133739"/>
        </p:xfrm>
        <a:graphic>
          <a:graphicData uri="http://schemas.openxmlformats.org/drawingml/2006/table">
            <a:tbl>
              <a:tblPr firstRow="1" bandRow="1">
                <a:tableStyleId>{5940675A-B579-460E-94D1-54222C63F5DA}</a:tableStyleId>
              </a:tblPr>
              <a:tblGrid>
                <a:gridCol w="1230295">
                  <a:extLst>
                    <a:ext uri="{9D8B030D-6E8A-4147-A177-3AD203B41FA5}">
                      <a16:colId xmlns:a16="http://schemas.microsoft.com/office/drawing/2014/main" xmlns="" val="20000"/>
                    </a:ext>
                  </a:extLst>
                </a:gridCol>
                <a:gridCol w="1664101">
                  <a:extLst>
                    <a:ext uri="{9D8B030D-6E8A-4147-A177-3AD203B41FA5}">
                      <a16:colId xmlns:a16="http://schemas.microsoft.com/office/drawing/2014/main" xmlns="" val="20001"/>
                    </a:ext>
                  </a:extLst>
                </a:gridCol>
                <a:gridCol w="1664101">
                  <a:extLst>
                    <a:ext uri="{9D8B030D-6E8A-4147-A177-3AD203B41FA5}">
                      <a16:colId xmlns:a16="http://schemas.microsoft.com/office/drawing/2014/main" xmlns="" val="20002"/>
                    </a:ext>
                  </a:extLst>
                </a:gridCol>
                <a:gridCol w="1664101">
                  <a:extLst>
                    <a:ext uri="{9D8B030D-6E8A-4147-A177-3AD203B41FA5}">
                      <a16:colId xmlns:a16="http://schemas.microsoft.com/office/drawing/2014/main" xmlns="" val="20003"/>
                    </a:ext>
                  </a:extLst>
                </a:gridCol>
                <a:gridCol w="1664101">
                  <a:extLst>
                    <a:ext uri="{9D8B030D-6E8A-4147-A177-3AD203B41FA5}">
                      <a16:colId xmlns:a16="http://schemas.microsoft.com/office/drawing/2014/main" xmlns="" val="20004"/>
                    </a:ext>
                  </a:extLst>
                </a:gridCol>
              </a:tblGrid>
              <a:tr h="1087963">
                <a:tc>
                  <a:txBody>
                    <a:bodyPr/>
                    <a:lstStyle/>
                    <a:p>
                      <a:r>
                        <a:rPr lang="en-US" sz="1600" dirty="0" smtClean="0"/>
                        <a:t>Level</a:t>
                      </a:r>
                      <a:endParaRPr lang="en-US" sz="1600" dirty="0"/>
                    </a:p>
                  </a:txBody>
                  <a:tcPr/>
                </a:tc>
                <a:tc>
                  <a:txBody>
                    <a:bodyPr/>
                    <a:lstStyle/>
                    <a:p>
                      <a:pPr algn="ctr"/>
                      <a:r>
                        <a:rPr lang="en-US" sz="1600" dirty="0" smtClean="0"/>
                        <a:t>O-1</a:t>
                      </a:r>
                      <a:r>
                        <a:rPr lang="en-US" sz="1600" baseline="0" dirty="0" smtClean="0"/>
                        <a:t> – O-2 </a:t>
                      </a:r>
                    </a:p>
                  </a:txBody>
                  <a:tcPr/>
                </a:tc>
                <a:tc>
                  <a:txBody>
                    <a:bodyPr/>
                    <a:lstStyle/>
                    <a:p>
                      <a:pPr algn="ctr"/>
                      <a:r>
                        <a:rPr lang="en-US" sz="1600" dirty="0" smtClean="0"/>
                        <a:t>O-3</a:t>
                      </a:r>
                      <a:r>
                        <a:rPr lang="en-US" sz="1600" baseline="0" dirty="0" smtClean="0"/>
                        <a:t> – O-4 </a:t>
                      </a:r>
                      <a:endParaRPr lang="en-US" sz="1600" dirty="0"/>
                    </a:p>
                  </a:txBody>
                  <a:tcPr/>
                </a:tc>
                <a:tc>
                  <a:txBody>
                    <a:bodyPr/>
                    <a:lstStyle/>
                    <a:p>
                      <a:pPr algn="ctr"/>
                      <a:r>
                        <a:rPr lang="en-US" sz="1600" dirty="0" smtClean="0"/>
                        <a:t>O-5</a:t>
                      </a:r>
                      <a:r>
                        <a:rPr lang="en-US" sz="1600" baseline="0" dirty="0" smtClean="0"/>
                        <a:t> – O-6 </a:t>
                      </a:r>
                      <a:endParaRPr lang="en-US" sz="1600" dirty="0"/>
                    </a:p>
                  </a:txBody>
                  <a:tcPr/>
                </a:tc>
                <a:tc>
                  <a:txBody>
                    <a:bodyPr/>
                    <a:lstStyle/>
                    <a:p>
                      <a:pPr algn="ctr"/>
                      <a:r>
                        <a:rPr lang="en-US" sz="1600" dirty="0" smtClean="0"/>
                        <a:t>O-7 – O-8</a:t>
                      </a:r>
                      <a:endParaRPr lang="en-US" sz="1600" dirty="0"/>
                    </a:p>
                  </a:txBody>
                  <a:tcPr/>
                </a:tc>
                <a:extLst>
                  <a:ext uri="{0D108BD9-81ED-4DB2-BD59-A6C34878D82A}">
                    <a16:rowId xmlns:a16="http://schemas.microsoft.com/office/drawing/2014/main" xmlns="" val="10000"/>
                  </a:ext>
                </a:extLst>
              </a:tr>
              <a:tr h="370840">
                <a:tc>
                  <a:txBody>
                    <a:bodyPr/>
                    <a:lstStyle/>
                    <a:p>
                      <a:r>
                        <a:rPr lang="en-US" sz="1600" dirty="0" smtClean="0"/>
                        <a:t>Purpose</a:t>
                      </a:r>
                      <a:r>
                        <a:rPr lang="he-IL" sz="1600" dirty="0" smtClean="0"/>
                        <a:t> </a:t>
                      </a:r>
                      <a:r>
                        <a:rPr lang="en-US" sz="1600" dirty="0" smtClean="0"/>
                        <a:t>and </a:t>
                      </a:r>
                      <a:r>
                        <a:rPr lang="en-US" sz="1600" dirty="0" smtClean="0"/>
                        <a:t>Context</a:t>
                      </a:r>
                      <a:endParaRPr lang="en-US" sz="1600" dirty="0"/>
                    </a:p>
                  </a:txBody>
                  <a:tcPr/>
                </a:tc>
                <a:tc>
                  <a:txBody>
                    <a:bodyPr/>
                    <a:lstStyle/>
                    <a:p>
                      <a:r>
                        <a:rPr lang="en-US" sz="1600" dirty="0" smtClean="0"/>
                        <a:t>Personal identity,</a:t>
                      </a:r>
                    </a:p>
                    <a:p>
                      <a:r>
                        <a:rPr lang="en-US" sz="1600" dirty="0" smtClean="0"/>
                        <a:t>Service branch </a:t>
                      </a:r>
                      <a:r>
                        <a:rPr lang="en-US" sz="1600" baseline="0" dirty="0" smtClean="0"/>
                        <a:t>context</a:t>
                      </a:r>
                      <a:endParaRPr lang="en-US" sz="1600" dirty="0"/>
                    </a:p>
                  </a:txBody>
                  <a:tcPr/>
                </a:tc>
                <a:tc>
                  <a:txBody>
                    <a:bodyPr/>
                    <a:lstStyle/>
                    <a:p>
                      <a:pPr rtl="0"/>
                      <a:r>
                        <a:rPr lang="en-US" sz="1600" dirty="0" smtClean="0"/>
                        <a:t>Professional identity,</a:t>
                      </a:r>
                    </a:p>
                    <a:p>
                      <a:r>
                        <a:rPr lang="en-US" sz="1600" baseline="0" dirty="0" smtClean="0"/>
                        <a:t>In the context of the Services</a:t>
                      </a:r>
                      <a:endParaRPr lang="en-US" sz="1600" dirty="0"/>
                    </a:p>
                  </a:txBody>
                  <a:tcPr/>
                </a:tc>
                <a:tc>
                  <a:txBody>
                    <a:bodyPr/>
                    <a:lstStyle/>
                    <a:p>
                      <a:r>
                        <a:rPr lang="en-US" sz="1600" dirty="0" smtClean="0"/>
                        <a:t>Command</a:t>
                      </a:r>
                      <a:r>
                        <a:rPr lang="en-US" sz="1600" baseline="0" dirty="0" smtClean="0"/>
                        <a:t> and staff in a Joint context</a:t>
                      </a:r>
                      <a:endParaRPr lang="en-US" sz="1600" dirty="0"/>
                    </a:p>
                  </a:txBody>
                  <a:tcPr/>
                </a:tc>
                <a:tc>
                  <a:txBody>
                    <a:bodyPr/>
                    <a:lstStyle/>
                    <a:p>
                      <a:r>
                        <a:rPr lang="en-US" sz="1600" dirty="0" smtClean="0"/>
                        <a:t>Senior Command</a:t>
                      </a:r>
                      <a:r>
                        <a:rPr lang="en-US" sz="1600" baseline="0" dirty="0" smtClean="0"/>
                        <a:t> and staff in a national context</a:t>
                      </a:r>
                      <a:endParaRPr lang="en-US" sz="1600" dirty="0"/>
                    </a:p>
                  </a:txBody>
                  <a:tcPr/>
                </a:tc>
                <a:extLst>
                  <a:ext uri="{0D108BD9-81ED-4DB2-BD59-A6C34878D82A}">
                    <a16:rowId xmlns:a16="http://schemas.microsoft.com/office/drawing/2014/main" xmlns="" val="10001"/>
                  </a:ext>
                </a:extLst>
              </a:tr>
              <a:tr h="370840">
                <a:tc>
                  <a:txBody>
                    <a:bodyPr/>
                    <a:lstStyle/>
                    <a:p>
                      <a:r>
                        <a:rPr lang="en-US" sz="1600" dirty="0" smtClean="0"/>
                        <a:t>General HQ</a:t>
                      </a:r>
                      <a:endParaRPr lang="en-US" sz="1600" dirty="0"/>
                    </a:p>
                  </a:txBody>
                  <a:tcPr/>
                </a:tc>
                <a:tc>
                  <a:txBody>
                    <a:bodyPr/>
                    <a:lstStyle/>
                    <a:p>
                      <a:r>
                        <a:rPr lang="en-US" sz="1600" dirty="0" err="1" smtClean="0"/>
                        <a:t>Bahad</a:t>
                      </a:r>
                      <a:r>
                        <a:rPr lang="en-US" sz="1600" baseline="0" dirty="0" smtClean="0"/>
                        <a:t> 1</a:t>
                      </a:r>
                      <a:endParaRPr lang="en-US" sz="1600" dirty="0"/>
                    </a:p>
                  </a:txBody>
                  <a:tcPr/>
                </a:tc>
                <a:tc>
                  <a:txBody>
                    <a:bodyPr/>
                    <a:lstStyle/>
                    <a:p>
                      <a:pPr marL="285750" indent="-285750">
                        <a:buFont typeface="Arial" panose="020B0604020202020204" pitchFamily="34" charset="0"/>
                        <a:buChar char="•"/>
                      </a:pPr>
                      <a:r>
                        <a:rPr lang="en-US" sz="1600" dirty="0" smtClean="0"/>
                        <a:t>O-4</a:t>
                      </a:r>
                      <a:r>
                        <a:rPr lang="en-US" sz="1600" baseline="0" dirty="0" smtClean="0"/>
                        <a:t> education</a:t>
                      </a:r>
                    </a:p>
                    <a:p>
                      <a:pPr marL="285750" indent="-285750">
                        <a:buFont typeface="Arial" panose="020B0604020202020204" pitchFamily="34" charset="0"/>
                        <a:buChar char="•"/>
                      </a:pPr>
                      <a:r>
                        <a:rPr lang="en-US" sz="1600" baseline="0" dirty="0" smtClean="0"/>
                        <a:t>Education for values and ethics</a:t>
                      </a:r>
                      <a:endParaRPr lang="en-US" sz="1600"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smtClean="0"/>
                        <a:t>C&amp;S college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aseline="0" dirty="0" smtClean="0"/>
                        <a:t>Education for values and ethics</a:t>
                      </a:r>
                      <a:endParaRPr lang="en-US" sz="1600" dirty="0" smtClean="0"/>
                    </a:p>
                    <a:p>
                      <a:pPr marL="285750" indent="-285750">
                        <a:buFont typeface="Arial" panose="020B0604020202020204" pitchFamily="34" charset="0"/>
                        <a:buChar char="•"/>
                      </a:pPr>
                      <a:endParaRPr lang="en-US" sz="1600" dirty="0"/>
                    </a:p>
                  </a:txBody>
                  <a:tcPr/>
                </a:tc>
                <a:tc>
                  <a:txBody>
                    <a:bodyPr/>
                    <a:lstStyle/>
                    <a:p>
                      <a:r>
                        <a:rPr lang="en-US" sz="1600" dirty="0" smtClean="0"/>
                        <a:t>NDC</a:t>
                      </a:r>
                      <a:r>
                        <a:rPr lang="en-US" sz="1600" baseline="0" dirty="0" smtClean="0"/>
                        <a:t> </a:t>
                      </a:r>
                      <a:endParaRPr lang="en-US" sz="1600" dirty="0"/>
                    </a:p>
                  </a:txBody>
                  <a:tcPr/>
                </a:tc>
                <a:extLst>
                  <a:ext uri="{0D108BD9-81ED-4DB2-BD59-A6C34878D82A}">
                    <a16:rowId xmlns:a16="http://schemas.microsoft.com/office/drawing/2014/main" xmlns="" val="10002"/>
                  </a:ext>
                </a:extLst>
              </a:tr>
              <a:tr h="668336">
                <a:tc>
                  <a:txBody>
                    <a:bodyPr/>
                    <a:lstStyle/>
                    <a:p>
                      <a:r>
                        <a:rPr lang="en-US" sz="1600" dirty="0" smtClean="0"/>
                        <a:t>Service</a:t>
                      </a:r>
                      <a:endParaRPr lang="en-US" sz="1600" dirty="0"/>
                    </a:p>
                  </a:txBody>
                  <a:tcPr/>
                </a:tc>
                <a:tc>
                  <a:txBody>
                    <a:bodyPr/>
                    <a:lstStyle/>
                    <a:p>
                      <a:r>
                        <a:rPr lang="en-US" sz="1600" dirty="0" smtClean="0"/>
                        <a:t>Service branch </a:t>
                      </a:r>
                      <a:r>
                        <a:rPr lang="en-US" sz="1600" baseline="0" dirty="0" smtClean="0"/>
                        <a:t>functional course </a:t>
                      </a:r>
                      <a:endParaRPr lang="en-US" sz="1600" dirty="0"/>
                    </a:p>
                  </a:txBody>
                  <a:tcPr/>
                </a:tc>
                <a:tc gridSpan="3">
                  <a:txBody>
                    <a:bodyPr/>
                    <a:lstStyle/>
                    <a:p>
                      <a:pPr algn="ctr"/>
                      <a:r>
                        <a:rPr lang="en-US" sz="1600" baseline="0" dirty="0" smtClean="0"/>
                        <a:t>Services functional course </a:t>
                      </a:r>
                    </a:p>
                  </a:txBody>
                  <a:tcPr/>
                </a:tc>
                <a:tc hMerge="1">
                  <a:txBody>
                    <a:bodyPr/>
                    <a:lstStyle/>
                    <a:p>
                      <a:endParaRPr lang="en-US" sz="1600" dirty="0"/>
                    </a:p>
                  </a:txBody>
                  <a:tcPr/>
                </a:tc>
                <a:tc hMerge="1">
                  <a:txBody>
                    <a:bodyPr/>
                    <a:lstStyle/>
                    <a:p>
                      <a:endParaRPr lang="en-US" sz="1600" dirty="0"/>
                    </a:p>
                  </a:txBody>
                  <a:tcPr/>
                </a:tc>
                <a:extLst>
                  <a:ext uri="{0D108BD9-81ED-4DB2-BD59-A6C34878D82A}">
                    <a16:rowId xmlns:a16="http://schemas.microsoft.com/office/drawing/2014/main" xmlns="" val="10003"/>
                  </a:ext>
                </a:extLst>
              </a:tr>
            </a:tbl>
          </a:graphicData>
        </a:graphic>
      </p:graphicFrame>
      <p:sp>
        <p:nvSpPr>
          <p:cNvPr id="7" name="TextBox 6"/>
          <p:cNvSpPr txBox="1"/>
          <p:nvPr/>
        </p:nvSpPr>
        <p:spPr>
          <a:xfrm>
            <a:off x="628650" y="6017800"/>
            <a:ext cx="5832994" cy="523220"/>
          </a:xfrm>
          <a:prstGeom prst="rect">
            <a:avLst/>
          </a:prstGeom>
          <a:noFill/>
        </p:spPr>
        <p:txBody>
          <a:bodyPr wrap="square" rtlCol="0">
            <a:spAutoFit/>
          </a:bodyPr>
          <a:lstStyle/>
          <a:p>
            <a:pPr algn="ctr"/>
            <a:r>
              <a:rPr lang="en-US" sz="2800" dirty="0" smtClean="0"/>
              <a:t>The education as a combined process </a:t>
            </a:r>
            <a:endParaRPr lang="en-US" sz="2800" dirty="0"/>
          </a:p>
        </p:txBody>
      </p:sp>
      <p:pic>
        <p:nvPicPr>
          <p:cNvPr id="8" name="תמונה 7"/>
          <p:cNvPicPr>
            <a:picLocks noChangeAspect="1"/>
          </p:cNvPicPr>
          <p:nvPr/>
        </p:nvPicPr>
        <p:blipFill rotWithShape="1">
          <a:blip r:embed="rId3" cstate="email">
            <a:extLst>
              <a:ext uri="{28A0092B-C50C-407E-A947-70E740481C1C}">
                <a14:useLocalDpi xmlns:a14="http://schemas.microsoft.com/office/drawing/2010/main" xmlns=""/>
              </a:ext>
            </a:extLst>
          </a:blip>
          <a:srcRect/>
          <a:stretch/>
        </p:blipFill>
        <p:spPr>
          <a:xfrm>
            <a:off x="7379034" y="5567516"/>
            <a:ext cx="1529862" cy="1192484"/>
          </a:xfrm>
          <a:prstGeom prst="rect">
            <a:avLst/>
          </a:prstGeom>
        </p:spPr>
      </p:pic>
      <p:pic>
        <p:nvPicPr>
          <p:cNvPr id="1028" name="Picture 4" descr="×ª××¦××ª ×ª××× × ×¢×××¨ ××¨××ª ×¡××"/>
          <p:cNvPicPr>
            <a:picLocks noChangeAspect="1" noChangeArrowheads="1"/>
          </p:cNvPicPr>
          <p:nvPr/>
        </p:nvPicPr>
        <p:blipFill rotWithShape="1">
          <a:blip r:embed="rId4" cstate="email">
            <a:extLst>
              <a:ext uri="{28A0092B-C50C-407E-A947-70E740481C1C}">
                <a14:useLocalDpi xmlns:a14="http://schemas.microsoft.com/office/drawing/2010/main" xmlns=""/>
              </a:ext>
            </a:extLst>
          </a:blip>
          <a:srcRect/>
          <a:stretch/>
        </p:blipFill>
        <p:spPr bwMode="auto">
          <a:xfrm flipH="1">
            <a:off x="7379034" y="2168851"/>
            <a:ext cx="608304" cy="684000"/>
          </a:xfrm>
          <a:prstGeom prst="rect">
            <a:avLst/>
          </a:prstGeom>
          <a:noFill/>
          <a:extLst>
            <a:ext uri="{909E8E84-426E-40DD-AFC4-6F175D3DCCD1}">
              <a14:hiddenFill xmlns:a14="http://schemas.microsoft.com/office/drawing/2010/main" xmlns="">
                <a:solidFill>
                  <a:srgbClr val="FFFFFF"/>
                </a:solidFill>
              </a14:hiddenFill>
            </a:ext>
          </a:extLst>
        </p:spPr>
      </p:pic>
      <p:pic>
        <p:nvPicPr>
          <p:cNvPr id="9" name="Picture 4" descr="×ª××¦××ª ×ª××× × ×¢×××¨ ××¨××ª ×¡××"/>
          <p:cNvPicPr>
            <a:picLocks noChangeAspect="1" noChangeArrowheads="1"/>
          </p:cNvPicPr>
          <p:nvPr/>
        </p:nvPicPr>
        <p:blipFill rotWithShape="1">
          <a:blip r:embed="rId5" cstate="email">
            <a:extLst>
              <a:ext uri="{28A0092B-C50C-407E-A947-70E740481C1C}">
                <a14:useLocalDpi xmlns:a14="http://schemas.microsoft.com/office/drawing/2010/main" xmlns=""/>
              </a:ext>
            </a:extLst>
          </a:blip>
          <a:srcRect/>
          <a:stretch/>
        </p:blipFill>
        <p:spPr bwMode="auto">
          <a:xfrm flipH="1">
            <a:off x="2352207" y="2168851"/>
            <a:ext cx="687781" cy="684000"/>
          </a:xfrm>
          <a:prstGeom prst="rect">
            <a:avLst/>
          </a:prstGeom>
          <a:noFill/>
          <a:extLst>
            <a:ext uri="{909E8E84-426E-40DD-AFC4-6F175D3DCCD1}">
              <a14:hiddenFill xmlns:a14="http://schemas.microsoft.com/office/drawing/2010/main" xmlns="">
                <a:solidFill>
                  <a:srgbClr val="FFFFFF"/>
                </a:solidFill>
              </a14:hiddenFill>
            </a:ext>
          </a:extLst>
        </p:spPr>
      </p:pic>
      <p:pic>
        <p:nvPicPr>
          <p:cNvPr id="10" name="Picture 4" descr="×ª××¦××ª ×ª××× × ×¢×××¨ ××¨××ª ×¡××"/>
          <p:cNvPicPr>
            <a:picLocks noChangeAspect="1" noChangeArrowheads="1"/>
          </p:cNvPicPr>
          <p:nvPr/>
        </p:nvPicPr>
        <p:blipFill rotWithShape="1">
          <a:blip r:embed="rId6" cstate="email">
            <a:extLst>
              <a:ext uri="{28A0092B-C50C-407E-A947-70E740481C1C}">
                <a14:useLocalDpi xmlns:a14="http://schemas.microsoft.com/office/drawing/2010/main" xmlns=""/>
              </a:ext>
            </a:extLst>
          </a:blip>
          <a:srcRect/>
          <a:stretch/>
        </p:blipFill>
        <p:spPr bwMode="auto">
          <a:xfrm flipH="1">
            <a:off x="5745168" y="2168851"/>
            <a:ext cx="676894" cy="684000"/>
          </a:xfrm>
          <a:prstGeom prst="rect">
            <a:avLst/>
          </a:prstGeom>
          <a:noFill/>
          <a:extLst>
            <a:ext uri="{909E8E84-426E-40DD-AFC4-6F175D3DCCD1}">
              <a14:hiddenFill xmlns:a14="http://schemas.microsoft.com/office/drawing/2010/main" xmlns="">
                <a:solidFill>
                  <a:srgbClr val="FFFFFF"/>
                </a:solidFill>
              </a14:hiddenFill>
            </a:ext>
          </a:extLst>
        </p:spPr>
      </p:pic>
      <p:pic>
        <p:nvPicPr>
          <p:cNvPr id="11" name="Picture 4" descr="×ª××¦××ª ×ª××× × ×¢×××¨ ××¨××ª ×¡××"/>
          <p:cNvPicPr>
            <a:picLocks noChangeAspect="1" noChangeArrowheads="1"/>
          </p:cNvPicPr>
          <p:nvPr/>
        </p:nvPicPr>
        <p:blipFill rotWithShape="1">
          <a:blip r:embed="rId7" cstate="email">
            <a:extLst>
              <a:ext uri="{28A0092B-C50C-407E-A947-70E740481C1C}">
                <a14:useLocalDpi xmlns:a14="http://schemas.microsoft.com/office/drawing/2010/main" xmlns=""/>
              </a:ext>
            </a:extLst>
          </a:blip>
          <a:srcRect/>
          <a:stretch/>
        </p:blipFill>
        <p:spPr bwMode="auto">
          <a:xfrm flipH="1">
            <a:off x="3996960" y="2168851"/>
            <a:ext cx="791236" cy="684000"/>
          </a:xfrm>
          <a:prstGeom prst="rect">
            <a:avLst/>
          </a:prstGeom>
          <a:noFill/>
          <a:extLst>
            <a:ext uri="{909E8E84-426E-40DD-AFC4-6F175D3DCCD1}">
              <a14:hiddenFill xmlns:a14="http://schemas.microsoft.com/office/drawing/2010/main" xmlns="">
                <a:solidFill>
                  <a:srgbClr val="FFFFFF"/>
                </a:solidFill>
              </a14:hiddenFill>
            </a:ext>
          </a:extLst>
        </p:spPr>
      </p:pic>
      <p:pic>
        <p:nvPicPr>
          <p:cNvPr id="4" name="Picture 2" descr="&quot;afek&quot; course of Headquarters &amp; Command school "/>
          <p:cNvPicPr>
            <a:picLocks noChangeAspect="1" noChangeArrowheads="1"/>
          </p:cNvPicPr>
          <p:nvPr/>
        </p:nvPicPr>
        <p:blipFill>
          <a:blip r:embed="rId8" cstate="email">
            <a:extLst>
              <a:ext uri="{28A0092B-C50C-407E-A947-70E740481C1C}">
                <a14:useLocalDpi xmlns:a14="http://schemas.microsoft.com/office/drawing/2010/main" xmlns=""/>
              </a:ext>
            </a:extLst>
          </a:blip>
          <a:srcRect/>
          <a:stretch>
            <a:fillRect/>
          </a:stretch>
        </p:blipFill>
        <p:spPr bwMode="auto">
          <a:xfrm>
            <a:off x="6222872" y="4408037"/>
            <a:ext cx="828000" cy="828000"/>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Picture 4" descr="Image result for â«×¡×××ª ×&quot;×â¬â"/>
          <p:cNvPicPr>
            <a:picLocks noChangeAspect="1" noChangeArrowheads="1"/>
          </p:cNvPicPr>
          <p:nvPr/>
        </p:nvPicPr>
        <p:blipFill>
          <a:blip r:embed="rId9" cstate="email">
            <a:extLst>
              <a:ext uri="{28A0092B-C50C-407E-A947-70E740481C1C}">
                <a14:useLocalDpi xmlns:a14="http://schemas.microsoft.com/office/drawing/2010/main" xmlns=""/>
              </a:ext>
            </a:extLst>
          </a:blip>
          <a:srcRect/>
          <a:stretch>
            <a:fillRect/>
          </a:stretch>
        </p:blipFill>
        <p:spPr bwMode="auto">
          <a:xfrm>
            <a:off x="2813423" y="4408037"/>
            <a:ext cx="690000" cy="828000"/>
          </a:xfrm>
          <a:prstGeom prst="rect">
            <a:avLst/>
          </a:prstGeom>
          <a:noFill/>
          <a:extLst>
            <a:ext uri="{909E8E84-426E-40DD-AFC4-6F175D3DCCD1}">
              <a14:hiddenFill xmlns:a14="http://schemas.microsoft.com/office/drawing/2010/main" xmlns="">
                <a:solidFill>
                  <a:srgbClr val="FFFFFF"/>
                </a:solidFill>
              </a14:hiddenFill>
            </a:ext>
          </a:extLst>
        </p:spPr>
      </p:pic>
      <p:pic>
        <p:nvPicPr>
          <p:cNvPr id="1032" name="Picture 8" descr="Image result for â«×¡×× ××&quot;×â¬â"/>
          <p:cNvPicPr>
            <a:picLocks noChangeAspect="1" noChangeArrowheads="1"/>
          </p:cNvPicPr>
          <p:nvPr/>
        </p:nvPicPr>
        <p:blipFill>
          <a:blip r:embed="rId10" cstate="email">
            <a:extLst>
              <a:ext uri="{28A0092B-C50C-407E-A947-70E740481C1C}">
                <a14:useLocalDpi xmlns:a14="http://schemas.microsoft.com/office/drawing/2010/main" xmlns=""/>
              </a:ext>
            </a:extLst>
          </a:blip>
          <a:srcRect/>
          <a:stretch>
            <a:fillRect/>
          </a:stretch>
        </p:blipFill>
        <p:spPr bwMode="auto">
          <a:xfrm>
            <a:off x="7866501" y="4408037"/>
            <a:ext cx="512463" cy="828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639184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en-US" sz="3200" dirty="0" smtClean="0"/>
              <a:t>Learning Techniques and Sequence </a:t>
            </a:r>
            <a:endParaRPr lang="en-US" sz="3200" dirty="0"/>
          </a:p>
        </p:txBody>
      </p:sp>
      <p:graphicFrame>
        <p:nvGraphicFramePr>
          <p:cNvPr id="5" name="דיאגרמה 4"/>
          <p:cNvGraphicFramePr/>
          <p:nvPr>
            <p:extLst/>
          </p:nvPr>
        </p:nvGraphicFramePr>
        <p:xfrm>
          <a:off x="628648" y="1355074"/>
          <a:ext cx="7831886" cy="29304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rot="16200000">
            <a:off x="-399001" y="5100785"/>
            <a:ext cx="1658170" cy="523220"/>
          </a:xfrm>
          <a:prstGeom prst="rect">
            <a:avLst/>
          </a:prstGeom>
          <a:noFill/>
        </p:spPr>
        <p:txBody>
          <a:bodyPr wrap="square" rtlCol="0">
            <a:spAutoFit/>
          </a:bodyPr>
          <a:lstStyle/>
          <a:p>
            <a:pPr algn="ctr"/>
            <a:r>
              <a:rPr lang="en-US" sz="2800" dirty="0" smtClean="0"/>
              <a:t>Push </a:t>
            </a:r>
            <a:endParaRPr lang="en-US" sz="2800" dirty="0"/>
          </a:p>
        </p:txBody>
      </p:sp>
      <p:sp>
        <p:nvSpPr>
          <p:cNvPr id="8" name="TextBox 7"/>
          <p:cNvSpPr txBox="1"/>
          <p:nvPr/>
        </p:nvSpPr>
        <p:spPr>
          <a:xfrm rot="5400000">
            <a:off x="7967826" y="5131483"/>
            <a:ext cx="1596773" cy="523220"/>
          </a:xfrm>
          <a:prstGeom prst="rect">
            <a:avLst/>
          </a:prstGeom>
          <a:noFill/>
        </p:spPr>
        <p:txBody>
          <a:bodyPr wrap="square" rtlCol="0">
            <a:spAutoFit/>
          </a:bodyPr>
          <a:lstStyle/>
          <a:p>
            <a:pPr lvl="0" algn="ctr"/>
            <a:r>
              <a:rPr lang="en-US" sz="2800" dirty="0" smtClean="0"/>
              <a:t>Pull </a:t>
            </a:r>
            <a:endParaRPr lang="en-US" sz="2800" dirty="0"/>
          </a:p>
        </p:txBody>
      </p:sp>
      <p:sp>
        <p:nvSpPr>
          <p:cNvPr id="9" name="מלבן 8"/>
          <p:cNvSpPr/>
          <p:nvPr/>
        </p:nvSpPr>
        <p:spPr>
          <a:xfrm>
            <a:off x="628650" y="4263527"/>
            <a:ext cx="7831885" cy="66101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חץ שמאלה-ימינה 10"/>
          <p:cNvSpPr/>
          <p:nvPr/>
        </p:nvSpPr>
        <p:spPr>
          <a:xfrm>
            <a:off x="637828" y="4250673"/>
            <a:ext cx="7831885" cy="683048"/>
          </a:xfrm>
          <a:prstGeom prst="leftRightArrow">
            <a:avLst>
              <a:gd name="adj1" fmla="val 43548"/>
              <a:gd name="adj2" fmla="val 159677"/>
            </a:avLst>
          </a:prstGeom>
          <a:gradFill flip="none" rotWithShape="1">
            <a:gsLst>
              <a:gs pos="32000">
                <a:srgbClr val="FFFF00"/>
              </a:gs>
              <a:gs pos="6000">
                <a:schemeClr val="accent5">
                  <a:satMod val="103000"/>
                  <a:lumMod val="102000"/>
                  <a:tint val="94000"/>
                </a:schemeClr>
              </a:gs>
              <a:gs pos="63000">
                <a:schemeClr val="bg1">
                  <a:lumMod val="50000"/>
                </a:schemeClr>
              </a:gs>
              <a:gs pos="100000">
                <a:schemeClr val="accent2">
                  <a:lumMod val="75000"/>
                </a:schemeClr>
              </a:gs>
            </a:gsLst>
            <a:lin ang="10800000" scaled="1"/>
            <a:tileRect/>
          </a:gradFill>
        </p:spPr>
        <p:style>
          <a:lnRef idx="0">
            <a:schemeClr val="accent5"/>
          </a:lnRef>
          <a:fillRef idx="3">
            <a:schemeClr val="accent5"/>
          </a:fillRef>
          <a:effectRef idx="3">
            <a:schemeClr val="accent5"/>
          </a:effectRef>
          <a:fontRef idx="minor">
            <a:schemeClr val="lt1"/>
          </a:fontRef>
        </p:style>
        <p:txBody>
          <a:bodyPr rtlCol="0" anchor="ctr"/>
          <a:lstStyle/>
          <a:p>
            <a:pPr algn="ctr"/>
            <a:r>
              <a:rPr lang="en-US" b="1" dirty="0" smtClean="0">
                <a:solidFill>
                  <a:sysClr val="windowText" lastClr="000000"/>
                </a:solidFill>
              </a:rPr>
              <a:t>Common learning needs                                          Unique learning needs </a:t>
            </a:r>
            <a:endParaRPr lang="en-US" b="1" dirty="0">
              <a:solidFill>
                <a:sysClr val="windowText" lastClr="000000"/>
              </a:solidFill>
            </a:endParaRPr>
          </a:p>
        </p:txBody>
      </p:sp>
      <p:sp>
        <p:nvSpPr>
          <p:cNvPr id="12" name="TextBox 11"/>
          <p:cNvSpPr txBox="1"/>
          <p:nvPr/>
        </p:nvSpPr>
        <p:spPr>
          <a:xfrm>
            <a:off x="3636859" y="4173550"/>
            <a:ext cx="1658170" cy="369332"/>
          </a:xfrm>
          <a:prstGeom prst="rect">
            <a:avLst/>
          </a:prstGeom>
          <a:noFill/>
        </p:spPr>
        <p:txBody>
          <a:bodyPr wrap="square" rtlCol="0">
            <a:spAutoFit/>
          </a:bodyPr>
          <a:lstStyle/>
          <a:p>
            <a:pPr algn="ctr"/>
            <a:r>
              <a:rPr lang="en-US" dirty="0" smtClean="0"/>
              <a:t>Needs </a:t>
            </a:r>
            <a:endParaRPr lang="en-US" dirty="0"/>
          </a:p>
        </p:txBody>
      </p:sp>
      <p:sp>
        <p:nvSpPr>
          <p:cNvPr id="13" name="מלבן 12"/>
          <p:cNvSpPr/>
          <p:nvPr/>
        </p:nvSpPr>
        <p:spPr>
          <a:xfrm>
            <a:off x="637829" y="5021855"/>
            <a:ext cx="7831885" cy="66101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חץ שמאלה-ימינה 13"/>
          <p:cNvSpPr/>
          <p:nvPr/>
        </p:nvSpPr>
        <p:spPr>
          <a:xfrm>
            <a:off x="647007" y="5009001"/>
            <a:ext cx="7831885" cy="683048"/>
          </a:xfrm>
          <a:prstGeom prst="leftRightArrow">
            <a:avLst>
              <a:gd name="adj1" fmla="val 43548"/>
              <a:gd name="adj2" fmla="val 159677"/>
            </a:avLst>
          </a:prstGeom>
          <a:gradFill flip="none" rotWithShape="1">
            <a:gsLst>
              <a:gs pos="32000">
                <a:srgbClr val="FFFF00"/>
              </a:gs>
              <a:gs pos="6000">
                <a:schemeClr val="accent5">
                  <a:satMod val="103000"/>
                  <a:lumMod val="102000"/>
                  <a:tint val="94000"/>
                </a:schemeClr>
              </a:gs>
              <a:gs pos="63000">
                <a:schemeClr val="bg1">
                  <a:lumMod val="50000"/>
                </a:schemeClr>
              </a:gs>
              <a:gs pos="100000">
                <a:schemeClr val="accent2">
                  <a:lumMod val="75000"/>
                </a:schemeClr>
              </a:gs>
            </a:gsLst>
            <a:lin ang="10800000" scaled="1"/>
            <a:tileRect/>
          </a:gradFill>
        </p:spPr>
        <p:style>
          <a:lnRef idx="0">
            <a:schemeClr val="accent5"/>
          </a:lnRef>
          <a:fillRef idx="3">
            <a:schemeClr val="accent5"/>
          </a:fillRef>
          <a:effectRef idx="3">
            <a:schemeClr val="accent5"/>
          </a:effectRef>
          <a:fontRef idx="minor">
            <a:schemeClr val="lt1"/>
          </a:fontRef>
        </p:style>
        <p:txBody>
          <a:bodyPr rtlCol="0" anchor="ctr"/>
          <a:lstStyle/>
          <a:p>
            <a:pPr algn="ctr"/>
            <a:r>
              <a:rPr lang="en-US" b="1" dirty="0" smtClean="0">
                <a:solidFill>
                  <a:sysClr val="windowText" lastClr="000000"/>
                </a:solidFill>
              </a:rPr>
              <a:t>Formal, common curriculum                                   Informal, Personalized</a:t>
            </a:r>
            <a:endParaRPr lang="en-US" b="1" dirty="0">
              <a:solidFill>
                <a:sysClr val="windowText" lastClr="000000"/>
              </a:solidFill>
            </a:endParaRPr>
          </a:p>
        </p:txBody>
      </p:sp>
      <p:sp>
        <p:nvSpPr>
          <p:cNvPr id="15" name="TextBox 14"/>
          <p:cNvSpPr txBox="1"/>
          <p:nvPr/>
        </p:nvSpPr>
        <p:spPr>
          <a:xfrm>
            <a:off x="3646038" y="4931878"/>
            <a:ext cx="1658170" cy="369332"/>
          </a:xfrm>
          <a:prstGeom prst="rect">
            <a:avLst/>
          </a:prstGeom>
          <a:noFill/>
        </p:spPr>
        <p:txBody>
          <a:bodyPr wrap="square" rtlCol="0">
            <a:spAutoFit/>
          </a:bodyPr>
          <a:lstStyle/>
          <a:p>
            <a:pPr algn="ctr"/>
            <a:r>
              <a:rPr lang="en-US" dirty="0" smtClean="0"/>
              <a:t>Structure </a:t>
            </a:r>
            <a:endParaRPr lang="en-US" dirty="0"/>
          </a:p>
        </p:txBody>
      </p:sp>
      <p:sp>
        <p:nvSpPr>
          <p:cNvPr id="16" name="מלבן 15"/>
          <p:cNvSpPr/>
          <p:nvPr/>
        </p:nvSpPr>
        <p:spPr>
          <a:xfrm>
            <a:off x="637829" y="5804050"/>
            <a:ext cx="7831885" cy="66101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חץ שמאלה-ימינה 16"/>
          <p:cNvSpPr/>
          <p:nvPr/>
        </p:nvSpPr>
        <p:spPr>
          <a:xfrm>
            <a:off x="647007" y="5791196"/>
            <a:ext cx="7831885" cy="683048"/>
          </a:xfrm>
          <a:prstGeom prst="leftRightArrow">
            <a:avLst>
              <a:gd name="adj1" fmla="val 43548"/>
              <a:gd name="adj2" fmla="val 159677"/>
            </a:avLst>
          </a:prstGeom>
          <a:gradFill flip="none" rotWithShape="1">
            <a:gsLst>
              <a:gs pos="32000">
                <a:srgbClr val="FFFF00"/>
              </a:gs>
              <a:gs pos="6000">
                <a:schemeClr val="accent5">
                  <a:satMod val="103000"/>
                  <a:lumMod val="102000"/>
                  <a:tint val="94000"/>
                </a:schemeClr>
              </a:gs>
              <a:gs pos="63000">
                <a:schemeClr val="bg1">
                  <a:lumMod val="50000"/>
                </a:schemeClr>
              </a:gs>
              <a:gs pos="100000">
                <a:schemeClr val="accent2">
                  <a:lumMod val="75000"/>
                </a:schemeClr>
              </a:gs>
            </a:gsLst>
            <a:lin ang="10800000" scaled="1"/>
            <a:tileRect/>
          </a:gradFill>
        </p:spPr>
        <p:style>
          <a:lnRef idx="0">
            <a:schemeClr val="accent5"/>
          </a:lnRef>
          <a:fillRef idx="3">
            <a:schemeClr val="accent5"/>
          </a:fillRef>
          <a:effectRef idx="3">
            <a:schemeClr val="accent5"/>
          </a:effectRef>
          <a:fontRef idx="minor">
            <a:schemeClr val="lt1"/>
          </a:fontRef>
        </p:style>
        <p:txBody>
          <a:bodyPr rtlCol="0" anchor="ctr"/>
          <a:lstStyle/>
          <a:p>
            <a:pPr algn="ctr"/>
            <a:r>
              <a:rPr lang="en-US" b="1" dirty="0" smtClean="0">
                <a:solidFill>
                  <a:sysClr val="windowText" lastClr="000000"/>
                </a:solidFill>
              </a:rPr>
              <a:t>New use of existing tools                                           New ways, New tools</a:t>
            </a:r>
            <a:endParaRPr lang="en-US" b="1" dirty="0">
              <a:solidFill>
                <a:sysClr val="windowText" lastClr="000000"/>
              </a:solidFill>
            </a:endParaRPr>
          </a:p>
        </p:txBody>
      </p:sp>
      <p:sp>
        <p:nvSpPr>
          <p:cNvPr id="18" name="TextBox 17"/>
          <p:cNvSpPr txBox="1"/>
          <p:nvPr/>
        </p:nvSpPr>
        <p:spPr>
          <a:xfrm>
            <a:off x="3117224" y="5703056"/>
            <a:ext cx="2864931" cy="369332"/>
          </a:xfrm>
          <a:prstGeom prst="rect">
            <a:avLst/>
          </a:prstGeom>
          <a:noFill/>
        </p:spPr>
        <p:txBody>
          <a:bodyPr wrap="square" rtlCol="0">
            <a:spAutoFit/>
          </a:bodyPr>
          <a:lstStyle/>
          <a:p>
            <a:pPr algn="ctr"/>
            <a:r>
              <a:rPr lang="en-US" dirty="0" smtClean="0"/>
              <a:t>Flexibility and Creativity</a:t>
            </a:r>
            <a:endParaRPr lang="en-US" dirty="0"/>
          </a:p>
        </p:txBody>
      </p:sp>
      <p:sp>
        <p:nvSpPr>
          <p:cNvPr id="22" name="צורה חופשית 21"/>
          <p:cNvSpPr/>
          <p:nvPr/>
        </p:nvSpPr>
        <p:spPr>
          <a:xfrm>
            <a:off x="638863" y="3535001"/>
            <a:ext cx="1296000" cy="540000"/>
          </a:xfrm>
          <a:custGeom>
            <a:avLst/>
            <a:gdLst>
              <a:gd name="connsiteX0" fmla="*/ 0 w 1299775"/>
              <a:gd name="connsiteY0" fmla="*/ 75940 h 759403"/>
              <a:gd name="connsiteX1" fmla="*/ 75940 w 1299775"/>
              <a:gd name="connsiteY1" fmla="*/ 0 h 759403"/>
              <a:gd name="connsiteX2" fmla="*/ 1223835 w 1299775"/>
              <a:gd name="connsiteY2" fmla="*/ 0 h 759403"/>
              <a:gd name="connsiteX3" fmla="*/ 1299775 w 1299775"/>
              <a:gd name="connsiteY3" fmla="*/ 75940 h 759403"/>
              <a:gd name="connsiteX4" fmla="*/ 1299775 w 1299775"/>
              <a:gd name="connsiteY4" fmla="*/ 683463 h 759403"/>
              <a:gd name="connsiteX5" fmla="*/ 1223835 w 1299775"/>
              <a:gd name="connsiteY5" fmla="*/ 759403 h 759403"/>
              <a:gd name="connsiteX6" fmla="*/ 75940 w 1299775"/>
              <a:gd name="connsiteY6" fmla="*/ 759403 h 759403"/>
              <a:gd name="connsiteX7" fmla="*/ 0 w 1299775"/>
              <a:gd name="connsiteY7" fmla="*/ 683463 h 759403"/>
              <a:gd name="connsiteX8" fmla="*/ 0 w 1299775"/>
              <a:gd name="connsiteY8" fmla="*/ 75940 h 759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9775" h="759403">
                <a:moveTo>
                  <a:pt x="0" y="75940"/>
                </a:moveTo>
                <a:cubicBezTo>
                  <a:pt x="0" y="33999"/>
                  <a:pt x="33999" y="0"/>
                  <a:pt x="75940" y="0"/>
                </a:cubicBezTo>
                <a:lnTo>
                  <a:pt x="1223835" y="0"/>
                </a:lnTo>
                <a:cubicBezTo>
                  <a:pt x="1265776" y="0"/>
                  <a:pt x="1299775" y="33999"/>
                  <a:pt x="1299775" y="75940"/>
                </a:cubicBezTo>
                <a:lnTo>
                  <a:pt x="1299775" y="683463"/>
                </a:lnTo>
                <a:cubicBezTo>
                  <a:pt x="1299775" y="725404"/>
                  <a:pt x="1265776" y="759403"/>
                  <a:pt x="1223835" y="759403"/>
                </a:cubicBezTo>
                <a:lnTo>
                  <a:pt x="75940" y="759403"/>
                </a:lnTo>
                <a:cubicBezTo>
                  <a:pt x="33999" y="759403"/>
                  <a:pt x="0" y="725404"/>
                  <a:pt x="0" y="683463"/>
                </a:cubicBezTo>
                <a:lnTo>
                  <a:pt x="0" y="75940"/>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92456" tIns="92456" rIns="92456" bIns="302665" numCol="1" spcCol="1270" anchor="t" anchorCtr="0">
            <a:noAutofit/>
          </a:bodyPr>
          <a:lstStyle/>
          <a:p>
            <a:pPr lvl="0" algn="ctr" defTabSz="577850">
              <a:lnSpc>
                <a:spcPct val="90000"/>
              </a:lnSpc>
              <a:spcBef>
                <a:spcPct val="0"/>
              </a:spcBef>
              <a:spcAft>
                <a:spcPct val="35000"/>
              </a:spcAft>
            </a:pPr>
            <a:r>
              <a:rPr lang="en-US" sz="1400" b="1" kern="1200" dirty="0" smtClean="0"/>
              <a:t>“Show me how” </a:t>
            </a:r>
            <a:endParaRPr lang="en-US" sz="1400" b="1" kern="1200" dirty="0"/>
          </a:p>
        </p:txBody>
      </p:sp>
      <p:sp>
        <p:nvSpPr>
          <p:cNvPr id="24" name="צורה חופשית 23"/>
          <p:cNvSpPr/>
          <p:nvPr/>
        </p:nvSpPr>
        <p:spPr>
          <a:xfrm>
            <a:off x="2135680" y="3648366"/>
            <a:ext cx="417727" cy="323606"/>
          </a:xfrm>
          <a:custGeom>
            <a:avLst/>
            <a:gdLst>
              <a:gd name="connsiteX0" fmla="*/ 0 w 417727"/>
              <a:gd name="connsiteY0" fmla="*/ 64721 h 323606"/>
              <a:gd name="connsiteX1" fmla="*/ 255924 w 417727"/>
              <a:gd name="connsiteY1" fmla="*/ 64721 h 323606"/>
              <a:gd name="connsiteX2" fmla="*/ 255924 w 417727"/>
              <a:gd name="connsiteY2" fmla="*/ 0 h 323606"/>
              <a:gd name="connsiteX3" fmla="*/ 417727 w 417727"/>
              <a:gd name="connsiteY3" fmla="*/ 161803 h 323606"/>
              <a:gd name="connsiteX4" fmla="*/ 255924 w 417727"/>
              <a:gd name="connsiteY4" fmla="*/ 323606 h 323606"/>
              <a:gd name="connsiteX5" fmla="*/ 255924 w 417727"/>
              <a:gd name="connsiteY5" fmla="*/ 258885 h 323606"/>
              <a:gd name="connsiteX6" fmla="*/ 0 w 417727"/>
              <a:gd name="connsiteY6" fmla="*/ 258885 h 323606"/>
              <a:gd name="connsiteX7" fmla="*/ 0 w 417727"/>
              <a:gd name="connsiteY7" fmla="*/ 64721 h 323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7727" h="323606">
                <a:moveTo>
                  <a:pt x="0" y="64721"/>
                </a:moveTo>
                <a:lnTo>
                  <a:pt x="255924" y="64721"/>
                </a:lnTo>
                <a:lnTo>
                  <a:pt x="255924" y="0"/>
                </a:lnTo>
                <a:lnTo>
                  <a:pt x="417727" y="161803"/>
                </a:lnTo>
                <a:lnTo>
                  <a:pt x="255924" y="323606"/>
                </a:lnTo>
                <a:lnTo>
                  <a:pt x="255924" y="258885"/>
                </a:lnTo>
                <a:lnTo>
                  <a:pt x="0" y="258885"/>
                </a:lnTo>
                <a:lnTo>
                  <a:pt x="0" y="64721"/>
                </a:lnTo>
                <a:close/>
              </a:path>
            </a:pathLst>
          </a:custGeom>
        </p:spPr>
        <p:style>
          <a:lnRef idx="0">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0" tIns="64721" rIns="97082" bIns="64721" numCol="1" spcCol="1270" anchor="ctr" anchorCtr="0">
            <a:noAutofit/>
          </a:bodyPr>
          <a:lstStyle/>
          <a:p>
            <a:pPr lvl="0" algn="ctr" defTabSz="444500">
              <a:lnSpc>
                <a:spcPct val="90000"/>
              </a:lnSpc>
              <a:spcBef>
                <a:spcPct val="0"/>
              </a:spcBef>
              <a:spcAft>
                <a:spcPct val="35000"/>
              </a:spcAft>
            </a:pPr>
            <a:endParaRPr lang="en-US" sz="1000" kern="1200"/>
          </a:p>
        </p:txBody>
      </p:sp>
      <p:sp>
        <p:nvSpPr>
          <p:cNvPr id="25" name="צורה חופשית 24"/>
          <p:cNvSpPr/>
          <p:nvPr/>
        </p:nvSpPr>
        <p:spPr>
          <a:xfrm>
            <a:off x="2726804" y="3535001"/>
            <a:ext cx="1296000" cy="540000"/>
          </a:xfrm>
          <a:custGeom>
            <a:avLst/>
            <a:gdLst>
              <a:gd name="connsiteX0" fmla="*/ 0 w 1299775"/>
              <a:gd name="connsiteY0" fmla="*/ 75940 h 759403"/>
              <a:gd name="connsiteX1" fmla="*/ 75940 w 1299775"/>
              <a:gd name="connsiteY1" fmla="*/ 0 h 759403"/>
              <a:gd name="connsiteX2" fmla="*/ 1223835 w 1299775"/>
              <a:gd name="connsiteY2" fmla="*/ 0 h 759403"/>
              <a:gd name="connsiteX3" fmla="*/ 1299775 w 1299775"/>
              <a:gd name="connsiteY3" fmla="*/ 75940 h 759403"/>
              <a:gd name="connsiteX4" fmla="*/ 1299775 w 1299775"/>
              <a:gd name="connsiteY4" fmla="*/ 683463 h 759403"/>
              <a:gd name="connsiteX5" fmla="*/ 1223835 w 1299775"/>
              <a:gd name="connsiteY5" fmla="*/ 759403 h 759403"/>
              <a:gd name="connsiteX6" fmla="*/ 75940 w 1299775"/>
              <a:gd name="connsiteY6" fmla="*/ 759403 h 759403"/>
              <a:gd name="connsiteX7" fmla="*/ 0 w 1299775"/>
              <a:gd name="connsiteY7" fmla="*/ 683463 h 759403"/>
              <a:gd name="connsiteX8" fmla="*/ 0 w 1299775"/>
              <a:gd name="connsiteY8" fmla="*/ 75940 h 759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9775" h="759403">
                <a:moveTo>
                  <a:pt x="0" y="75940"/>
                </a:moveTo>
                <a:cubicBezTo>
                  <a:pt x="0" y="33999"/>
                  <a:pt x="33999" y="0"/>
                  <a:pt x="75940" y="0"/>
                </a:cubicBezTo>
                <a:lnTo>
                  <a:pt x="1223835" y="0"/>
                </a:lnTo>
                <a:cubicBezTo>
                  <a:pt x="1265776" y="0"/>
                  <a:pt x="1299775" y="33999"/>
                  <a:pt x="1299775" y="75940"/>
                </a:cubicBezTo>
                <a:lnTo>
                  <a:pt x="1299775" y="683463"/>
                </a:lnTo>
                <a:cubicBezTo>
                  <a:pt x="1299775" y="725404"/>
                  <a:pt x="1265776" y="759403"/>
                  <a:pt x="1223835" y="759403"/>
                </a:cubicBezTo>
                <a:lnTo>
                  <a:pt x="75940" y="759403"/>
                </a:lnTo>
                <a:cubicBezTo>
                  <a:pt x="33999" y="759403"/>
                  <a:pt x="0" y="725404"/>
                  <a:pt x="0" y="683463"/>
                </a:cubicBezTo>
                <a:lnTo>
                  <a:pt x="0" y="75940"/>
                </a:lnTo>
                <a:close/>
              </a:path>
            </a:pathLst>
          </a:cu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92456" tIns="92456" rIns="92456" bIns="302665" numCol="1" spcCol="1270" anchor="t" anchorCtr="0">
            <a:noAutofit/>
          </a:bodyPr>
          <a:lstStyle/>
          <a:p>
            <a:pPr lvl="0" algn="ctr" defTabSz="577850">
              <a:lnSpc>
                <a:spcPct val="90000"/>
              </a:lnSpc>
              <a:spcBef>
                <a:spcPct val="0"/>
              </a:spcBef>
              <a:spcAft>
                <a:spcPct val="35000"/>
              </a:spcAft>
            </a:pPr>
            <a:r>
              <a:rPr lang="en-US" sz="1400" b="1" kern="1200" dirty="0" smtClean="0"/>
              <a:t>“Help me do it better”</a:t>
            </a:r>
            <a:endParaRPr lang="en-US" sz="1400" b="1" kern="1200" dirty="0"/>
          </a:p>
        </p:txBody>
      </p:sp>
      <p:sp>
        <p:nvSpPr>
          <p:cNvPr id="27" name="צורה חופשית 26"/>
          <p:cNvSpPr/>
          <p:nvPr/>
        </p:nvSpPr>
        <p:spPr>
          <a:xfrm>
            <a:off x="4223621" y="3648366"/>
            <a:ext cx="417727" cy="323606"/>
          </a:xfrm>
          <a:custGeom>
            <a:avLst/>
            <a:gdLst>
              <a:gd name="connsiteX0" fmla="*/ 0 w 417727"/>
              <a:gd name="connsiteY0" fmla="*/ 64721 h 323606"/>
              <a:gd name="connsiteX1" fmla="*/ 255924 w 417727"/>
              <a:gd name="connsiteY1" fmla="*/ 64721 h 323606"/>
              <a:gd name="connsiteX2" fmla="*/ 255924 w 417727"/>
              <a:gd name="connsiteY2" fmla="*/ 0 h 323606"/>
              <a:gd name="connsiteX3" fmla="*/ 417727 w 417727"/>
              <a:gd name="connsiteY3" fmla="*/ 161803 h 323606"/>
              <a:gd name="connsiteX4" fmla="*/ 255924 w 417727"/>
              <a:gd name="connsiteY4" fmla="*/ 323606 h 323606"/>
              <a:gd name="connsiteX5" fmla="*/ 255924 w 417727"/>
              <a:gd name="connsiteY5" fmla="*/ 258885 h 323606"/>
              <a:gd name="connsiteX6" fmla="*/ 0 w 417727"/>
              <a:gd name="connsiteY6" fmla="*/ 258885 h 323606"/>
              <a:gd name="connsiteX7" fmla="*/ 0 w 417727"/>
              <a:gd name="connsiteY7" fmla="*/ 64721 h 323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7727" h="323606">
                <a:moveTo>
                  <a:pt x="0" y="64721"/>
                </a:moveTo>
                <a:lnTo>
                  <a:pt x="255924" y="64721"/>
                </a:lnTo>
                <a:lnTo>
                  <a:pt x="255924" y="0"/>
                </a:lnTo>
                <a:lnTo>
                  <a:pt x="417727" y="161803"/>
                </a:lnTo>
                <a:lnTo>
                  <a:pt x="255924" y="323606"/>
                </a:lnTo>
                <a:lnTo>
                  <a:pt x="255924" y="258885"/>
                </a:lnTo>
                <a:lnTo>
                  <a:pt x="0" y="258885"/>
                </a:lnTo>
                <a:lnTo>
                  <a:pt x="0" y="64721"/>
                </a:lnTo>
                <a:close/>
              </a:path>
            </a:pathLst>
          </a:custGeom>
        </p:spPr>
        <p:style>
          <a:lnRef idx="0">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0" tIns="64721" rIns="97082" bIns="64721" numCol="1" spcCol="1270" anchor="ctr" anchorCtr="0">
            <a:noAutofit/>
          </a:bodyPr>
          <a:lstStyle/>
          <a:p>
            <a:pPr lvl="0" algn="ctr" defTabSz="444500">
              <a:lnSpc>
                <a:spcPct val="90000"/>
              </a:lnSpc>
              <a:spcBef>
                <a:spcPct val="0"/>
              </a:spcBef>
              <a:spcAft>
                <a:spcPct val="35000"/>
              </a:spcAft>
            </a:pPr>
            <a:endParaRPr lang="en-US" sz="1000" kern="1200"/>
          </a:p>
        </p:txBody>
      </p:sp>
      <p:sp>
        <p:nvSpPr>
          <p:cNvPr id="28" name="צורה חופשית 27"/>
          <p:cNvSpPr/>
          <p:nvPr/>
        </p:nvSpPr>
        <p:spPr>
          <a:xfrm>
            <a:off x="4814745" y="3535001"/>
            <a:ext cx="1296000" cy="540000"/>
          </a:xfrm>
          <a:custGeom>
            <a:avLst/>
            <a:gdLst>
              <a:gd name="connsiteX0" fmla="*/ 0 w 1299775"/>
              <a:gd name="connsiteY0" fmla="*/ 75940 h 759403"/>
              <a:gd name="connsiteX1" fmla="*/ 75940 w 1299775"/>
              <a:gd name="connsiteY1" fmla="*/ 0 h 759403"/>
              <a:gd name="connsiteX2" fmla="*/ 1223835 w 1299775"/>
              <a:gd name="connsiteY2" fmla="*/ 0 h 759403"/>
              <a:gd name="connsiteX3" fmla="*/ 1299775 w 1299775"/>
              <a:gd name="connsiteY3" fmla="*/ 75940 h 759403"/>
              <a:gd name="connsiteX4" fmla="*/ 1299775 w 1299775"/>
              <a:gd name="connsiteY4" fmla="*/ 683463 h 759403"/>
              <a:gd name="connsiteX5" fmla="*/ 1223835 w 1299775"/>
              <a:gd name="connsiteY5" fmla="*/ 759403 h 759403"/>
              <a:gd name="connsiteX6" fmla="*/ 75940 w 1299775"/>
              <a:gd name="connsiteY6" fmla="*/ 759403 h 759403"/>
              <a:gd name="connsiteX7" fmla="*/ 0 w 1299775"/>
              <a:gd name="connsiteY7" fmla="*/ 683463 h 759403"/>
              <a:gd name="connsiteX8" fmla="*/ 0 w 1299775"/>
              <a:gd name="connsiteY8" fmla="*/ 75940 h 759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9775" h="759403">
                <a:moveTo>
                  <a:pt x="0" y="75940"/>
                </a:moveTo>
                <a:cubicBezTo>
                  <a:pt x="0" y="33999"/>
                  <a:pt x="33999" y="0"/>
                  <a:pt x="75940" y="0"/>
                </a:cubicBezTo>
                <a:lnTo>
                  <a:pt x="1223835" y="0"/>
                </a:lnTo>
                <a:cubicBezTo>
                  <a:pt x="1265776" y="0"/>
                  <a:pt x="1299775" y="33999"/>
                  <a:pt x="1299775" y="75940"/>
                </a:cubicBezTo>
                <a:lnTo>
                  <a:pt x="1299775" y="683463"/>
                </a:lnTo>
                <a:cubicBezTo>
                  <a:pt x="1299775" y="725404"/>
                  <a:pt x="1265776" y="759403"/>
                  <a:pt x="1223835" y="759403"/>
                </a:cubicBezTo>
                <a:lnTo>
                  <a:pt x="75940" y="759403"/>
                </a:lnTo>
                <a:cubicBezTo>
                  <a:pt x="33999" y="759403"/>
                  <a:pt x="0" y="725404"/>
                  <a:pt x="0" y="683463"/>
                </a:cubicBezTo>
                <a:lnTo>
                  <a:pt x="0" y="75940"/>
                </a:lnTo>
                <a:close/>
              </a:path>
            </a:pathLst>
          </a:cu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92456" tIns="92456" rIns="92456" bIns="302665" numCol="1" spcCol="1270" anchor="t" anchorCtr="0">
            <a:noAutofit/>
          </a:bodyPr>
          <a:lstStyle/>
          <a:p>
            <a:pPr lvl="0" algn="ctr" defTabSz="577850">
              <a:lnSpc>
                <a:spcPct val="90000"/>
              </a:lnSpc>
              <a:spcBef>
                <a:spcPct val="0"/>
              </a:spcBef>
              <a:spcAft>
                <a:spcPct val="35000"/>
              </a:spcAft>
            </a:pPr>
            <a:r>
              <a:rPr lang="en-US" sz="1400" b="1" kern="1200" dirty="0" smtClean="0"/>
              <a:t>“Help me find what I need”</a:t>
            </a:r>
            <a:endParaRPr lang="en-US" sz="1400" b="1" kern="1200" dirty="0"/>
          </a:p>
        </p:txBody>
      </p:sp>
      <p:sp>
        <p:nvSpPr>
          <p:cNvPr id="30" name="צורה חופשית 29"/>
          <p:cNvSpPr/>
          <p:nvPr/>
        </p:nvSpPr>
        <p:spPr>
          <a:xfrm>
            <a:off x="6311561" y="3648366"/>
            <a:ext cx="417727" cy="323606"/>
          </a:xfrm>
          <a:custGeom>
            <a:avLst/>
            <a:gdLst>
              <a:gd name="connsiteX0" fmla="*/ 0 w 417727"/>
              <a:gd name="connsiteY0" fmla="*/ 64721 h 323606"/>
              <a:gd name="connsiteX1" fmla="*/ 255924 w 417727"/>
              <a:gd name="connsiteY1" fmla="*/ 64721 h 323606"/>
              <a:gd name="connsiteX2" fmla="*/ 255924 w 417727"/>
              <a:gd name="connsiteY2" fmla="*/ 0 h 323606"/>
              <a:gd name="connsiteX3" fmla="*/ 417727 w 417727"/>
              <a:gd name="connsiteY3" fmla="*/ 161803 h 323606"/>
              <a:gd name="connsiteX4" fmla="*/ 255924 w 417727"/>
              <a:gd name="connsiteY4" fmla="*/ 323606 h 323606"/>
              <a:gd name="connsiteX5" fmla="*/ 255924 w 417727"/>
              <a:gd name="connsiteY5" fmla="*/ 258885 h 323606"/>
              <a:gd name="connsiteX6" fmla="*/ 0 w 417727"/>
              <a:gd name="connsiteY6" fmla="*/ 258885 h 323606"/>
              <a:gd name="connsiteX7" fmla="*/ 0 w 417727"/>
              <a:gd name="connsiteY7" fmla="*/ 64721 h 323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7727" h="323606">
                <a:moveTo>
                  <a:pt x="0" y="64721"/>
                </a:moveTo>
                <a:lnTo>
                  <a:pt x="255924" y="64721"/>
                </a:lnTo>
                <a:lnTo>
                  <a:pt x="255924" y="0"/>
                </a:lnTo>
                <a:lnTo>
                  <a:pt x="417727" y="161803"/>
                </a:lnTo>
                <a:lnTo>
                  <a:pt x="255924" y="323606"/>
                </a:lnTo>
                <a:lnTo>
                  <a:pt x="255924" y="258885"/>
                </a:lnTo>
                <a:lnTo>
                  <a:pt x="0" y="258885"/>
                </a:lnTo>
                <a:lnTo>
                  <a:pt x="0" y="64721"/>
                </a:lnTo>
                <a:close/>
              </a:path>
            </a:pathLst>
          </a:custGeom>
        </p:spPr>
        <p:style>
          <a:lnRef idx="0">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0" tIns="64721" rIns="97082" bIns="64721" numCol="1" spcCol="1270" anchor="ctr" anchorCtr="0">
            <a:noAutofit/>
          </a:bodyPr>
          <a:lstStyle/>
          <a:p>
            <a:pPr lvl="0" algn="ctr" defTabSz="444500">
              <a:lnSpc>
                <a:spcPct val="90000"/>
              </a:lnSpc>
              <a:spcBef>
                <a:spcPct val="0"/>
              </a:spcBef>
              <a:spcAft>
                <a:spcPct val="35000"/>
              </a:spcAft>
            </a:pPr>
            <a:endParaRPr lang="en-US" sz="1000" kern="1200"/>
          </a:p>
        </p:txBody>
      </p:sp>
      <p:sp>
        <p:nvSpPr>
          <p:cNvPr id="31" name="צורה חופשית 30"/>
          <p:cNvSpPr/>
          <p:nvPr/>
        </p:nvSpPr>
        <p:spPr>
          <a:xfrm>
            <a:off x="6902685" y="3535001"/>
            <a:ext cx="1296000" cy="540000"/>
          </a:xfrm>
          <a:custGeom>
            <a:avLst/>
            <a:gdLst>
              <a:gd name="connsiteX0" fmla="*/ 0 w 1299775"/>
              <a:gd name="connsiteY0" fmla="*/ 75940 h 759403"/>
              <a:gd name="connsiteX1" fmla="*/ 75940 w 1299775"/>
              <a:gd name="connsiteY1" fmla="*/ 0 h 759403"/>
              <a:gd name="connsiteX2" fmla="*/ 1223835 w 1299775"/>
              <a:gd name="connsiteY2" fmla="*/ 0 h 759403"/>
              <a:gd name="connsiteX3" fmla="*/ 1299775 w 1299775"/>
              <a:gd name="connsiteY3" fmla="*/ 75940 h 759403"/>
              <a:gd name="connsiteX4" fmla="*/ 1299775 w 1299775"/>
              <a:gd name="connsiteY4" fmla="*/ 683463 h 759403"/>
              <a:gd name="connsiteX5" fmla="*/ 1223835 w 1299775"/>
              <a:gd name="connsiteY5" fmla="*/ 759403 h 759403"/>
              <a:gd name="connsiteX6" fmla="*/ 75940 w 1299775"/>
              <a:gd name="connsiteY6" fmla="*/ 759403 h 759403"/>
              <a:gd name="connsiteX7" fmla="*/ 0 w 1299775"/>
              <a:gd name="connsiteY7" fmla="*/ 683463 h 759403"/>
              <a:gd name="connsiteX8" fmla="*/ 0 w 1299775"/>
              <a:gd name="connsiteY8" fmla="*/ 75940 h 759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9775" h="759403">
                <a:moveTo>
                  <a:pt x="0" y="75940"/>
                </a:moveTo>
                <a:cubicBezTo>
                  <a:pt x="0" y="33999"/>
                  <a:pt x="33999" y="0"/>
                  <a:pt x="75940" y="0"/>
                </a:cubicBezTo>
                <a:lnTo>
                  <a:pt x="1223835" y="0"/>
                </a:lnTo>
                <a:cubicBezTo>
                  <a:pt x="1265776" y="0"/>
                  <a:pt x="1299775" y="33999"/>
                  <a:pt x="1299775" y="75940"/>
                </a:cubicBezTo>
                <a:lnTo>
                  <a:pt x="1299775" y="683463"/>
                </a:lnTo>
                <a:cubicBezTo>
                  <a:pt x="1299775" y="725404"/>
                  <a:pt x="1265776" y="759403"/>
                  <a:pt x="1223835" y="759403"/>
                </a:cubicBezTo>
                <a:lnTo>
                  <a:pt x="75940" y="759403"/>
                </a:lnTo>
                <a:cubicBezTo>
                  <a:pt x="33999" y="759403"/>
                  <a:pt x="0" y="725404"/>
                  <a:pt x="0" y="683463"/>
                </a:cubicBezTo>
                <a:lnTo>
                  <a:pt x="0" y="75940"/>
                </a:lnTo>
                <a:close/>
              </a:path>
            </a:pathLst>
          </a:cu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92456" tIns="92456" rIns="92456" bIns="302665" numCol="1" spcCol="1270" anchor="t" anchorCtr="0">
            <a:noAutofit/>
          </a:bodyPr>
          <a:lstStyle/>
          <a:p>
            <a:pPr lvl="0" algn="ctr" defTabSz="577850">
              <a:lnSpc>
                <a:spcPct val="90000"/>
              </a:lnSpc>
              <a:spcBef>
                <a:spcPct val="0"/>
              </a:spcBef>
              <a:spcAft>
                <a:spcPct val="35000"/>
              </a:spcAft>
            </a:pPr>
            <a:r>
              <a:rPr lang="en-US" sz="1400" b="1" kern="1200" dirty="0" smtClean="0"/>
              <a:t>“I create my own learning”</a:t>
            </a:r>
            <a:endParaRPr lang="en-US" sz="1400" b="1" kern="1200" dirty="0"/>
          </a:p>
        </p:txBody>
      </p:sp>
    </p:spTree>
    <p:extLst>
      <p:ext uri="{BB962C8B-B14F-4D97-AF65-F5344CB8AC3E}">
        <p14:creationId xmlns:p14="http://schemas.microsoft.com/office/powerpoint/2010/main" xmlns="" val="42767713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en-US" dirty="0" smtClean="0"/>
              <a:t>Criticism and challenges </a:t>
            </a:r>
            <a:endParaRPr lang="en-US" dirty="0"/>
          </a:p>
        </p:txBody>
      </p:sp>
      <p:sp>
        <p:nvSpPr>
          <p:cNvPr id="3" name="מציין מיקום תוכן 2"/>
          <p:cNvSpPr>
            <a:spLocks noGrp="1"/>
          </p:cNvSpPr>
          <p:nvPr>
            <p:ph idx="1"/>
          </p:nvPr>
        </p:nvSpPr>
        <p:spPr/>
        <p:txBody>
          <a:bodyPr/>
          <a:lstStyle/>
          <a:p>
            <a:r>
              <a:rPr lang="en-US" dirty="0" smtClean="0"/>
              <a:t>10:20:70</a:t>
            </a:r>
          </a:p>
          <a:p>
            <a:r>
              <a:rPr lang="en-US" dirty="0" smtClean="0"/>
              <a:t>Do we really follow the guidance in IDF strategy?</a:t>
            </a:r>
          </a:p>
          <a:p>
            <a:r>
              <a:rPr lang="en-US" dirty="0" smtClean="0"/>
              <a:t>the bridge between theory and implementation</a:t>
            </a:r>
            <a:endParaRPr lang="he-IL" dirty="0" smtClean="0"/>
          </a:p>
          <a:p>
            <a:endParaRPr lang="en-US" dirty="0" smtClean="0"/>
          </a:p>
          <a:p>
            <a:endParaRPr lang="en-US" dirty="0"/>
          </a:p>
        </p:txBody>
      </p:sp>
    </p:spTree>
    <p:extLst>
      <p:ext uri="{BB962C8B-B14F-4D97-AF65-F5344CB8AC3E}">
        <p14:creationId xmlns:p14="http://schemas.microsoft.com/office/powerpoint/2010/main" xmlns="" val="2453072597"/>
      </p:ext>
    </p:extLst>
  </p:cSld>
  <p:clrMapOvr>
    <a:masterClrMapping/>
  </p:clrMapOvr>
</p:sld>
</file>

<file path=ppt/theme/theme1.xml><?xml version="1.0" encoding="utf-8"?>
<a:theme xmlns:a="http://schemas.openxmlformats.org/drawingml/2006/main" name="ערכת נושא Office">
  <a:themeElements>
    <a:clrScheme name="ערכת נושא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ערכת נושא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ערכת נושא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7348</TotalTime>
  <Words>2121</Words>
  <Application>Microsoft Office PowerPoint</Application>
  <PresentationFormat>‫הצגה על המסך (4:3)</PresentationFormat>
  <Paragraphs>180</Paragraphs>
  <Slides>8</Slides>
  <Notes>8</Notes>
  <HiddenSlides>0</HiddenSlides>
  <MMClips>0</MMClips>
  <ScaleCrop>false</ScaleCrop>
  <HeadingPairs>
    <vt:vector size="4" baseType="variant">
      <vt:variant>
        <vt:lpstr>ערכת נושא</vt:lpstr>
      </vt:variant>
      <vt:variant>
        <vt:i4>1</vt:i4>
      </vt:variant>
      <vt:variant>
        <vt:lpstr>כותרות שקופיות</vt:lpstr>
      </vt:variant>
      <vt:variant>
        <vt:i4>8</vt:i4>
      </vt:variant>
    </vt:vector>
  </HeadingPairs>
  <TitlesOfParts>
    <vt:vector size="9" baseType="lpstr">
      <vt:lpstr>ערכת נושא Office</vt:lpstr>
      <vt:lpstr>Flexibility and Creativity  in Officers Training and Education</vt:lpstr>
      <vt:lpstr>My Interface with Officers Education</vt:lpstr>
      <vt:lpstr>The Purpose of Learning  - IDF strategy </vt:lpstr>
      <vt:lpstr>Learning Elements</vt:lpstr>
      <vt:lpstr>Educational Program in Accordance to Service Model  </vt:lpstr>
      <vt:lpstr>The structure of the formal learning in IDF</vt:lpstr>
      <vt:lpstr>Learning Techniques and Sequence </vt:lpstr>
      <vt:lpstr>Criticism and challenges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Flexibility and Creativity in Training and Education</dc:title>
  <dc:creator>tamarza10.10@gmail.com</dc:creator>
  <cp:lastModifiedBy>u44597</cp:lastModifiedBy>
  <cp:revision>73</cp:revision>
  <dcterms:created xsi:type="dcterms:W3CDTF">2019-03-12T04:11:35Z</dcterms:created>
  <dcterms:modified xsi:type="dcterms:W3CDTF">2019-03-19T16:54:05Z</dcterms:modified>
</cp:coreProperties>
</file>