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8.xml" ContentType="application/vnd.openxmlformats-officedocument.themeOverr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65" r:id="rId3"/>
    <p:sldId id="258" r:id="rId4"/>
    <p:sldId id="267" r:id="rId5"/>
    <p:sldId id="266" r:id="rId6"/>
    <p:sldId id="261" r:id="rId7"/>
    <p:sldId id="268"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סגנון בהיר 1 - הדגשה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2439" autoAdjust="0"/>
  </p:normalViewPr>
  <p:slideViewPr>
    <p:cSldViewPr snapToGrid="0">
      <p:cViewPr>
        <p:scale>
          <a:sx n="60" d="100"/>
          <a:sy n="60" d="100"/>
        </p:scale>
        <p:origin x="1412" y="28"/>
      </p:cViewPr>
      <p:guideLst>
        <p:guide orient="horz" pos="2160"/>
        <p:guide pos="2880"/>
      </p:guideLst>
    </p:cSldViewPr>
  </p:slideViewPr>
  <p:notesTextViewPr>
    <p:cViewPr>
      <p:scale>
        <a:sx n="1" d="1"/>
        <a:sy n="1" d="1"/>
      </p:scale>
      <p:origin x="0" y="-376"/>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C033E2-7A71-4218-8C82-3452A27B9A0F}"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EF2F5571-BD66-4ADE-A014-18C6B5726F43}">
      <dgm:prSet/>
      <dgm:spPr/>
      <dgm:t>
        <a:bodyPr/>
        <a:lstStyle/>
        <a:p>
          <a:pPr rtl="0"/>
          <a:r>
            <a:rPr lang="en-US" dirty="0"/>
            <a:t>The goal</a:t>
          </a:r>
        </a:p>
      </dgm:t>
    </dgm:pt>
    <dgm:pt modelId="{E12ED1E2-AC25-40B3-9A43-05B6B2942C6F}" type="parTrans" cxnId="{203ADA79-1B48-4FF0-8C52-40DB04C9E1B7}">
      <dgm:prSet/>
      <dgm:spPr/>
      <dgm:t>
        <a:bodyPr/>
        <a:lstStyle/>
        <a:p>
          <a:endParaRPr lang="en-US"/>
        </a:p>
      </dgm:t>
    </dgm:pt>
    <dgm:pt modelId="{EEB9EF06-F33C-44BD-A610-762DE0E4D7D3}" type="sibTrans" cxnId="{203ADA79-1B48-4FF0-8C52-40DB04C9E1B7}">
      <dgm:prSet/>
      <dgm:spPr/>
      <dgm:t>
        <a:bodyPr/>
        <a:lstStyle/>
        <a:p>
          <a:endParaRPr lang="en-US"/>
        </a:p>
      </dgm:t>
    </dgm:pt>
    <dgm:pt modelId="{96ED6FEE-C89F-497C-96FA-C30BB55DEC71}">
      <dgm:prSet/>
      <dgm:spPr/>
      <dgm:t>
        <a:bodyPr/>
        <a:lstStyle/>
        <a:p>
          <a:pPr rtl="0"/>
          <a:r>
            <a:rPr lang="en-US"/>
            <a:t>Teaching, education</a:t>
          </a:r>
          <a:r>
            <a:rPr lang="he-IL"/>
            <a:t> </a:t>
          </a:r>
          <a:r>
            <a:rPr lang="en-US"/>
            <a:t>/ training </a:t>
          </a:r>
        </a:p>
      </dgm:t>
    </dgm:pt>
    <dgm:pt modelId="{17E265A4-B365-47F1-BFC0-25477D7D4096}" type="parTrans" cxnId="{F761A94C-DD40-4E78-AAC4-60CB6DA29D9C}">
      <dgm:prSet/>
      <dgm:spPr/>
      <dgm:t>
        <a:bodyPr/>
        <a:lstStyle/>
        <a:p>
          <a:endParaRPr lang="en-US"/>
        </a:p>
      </dgm:t>
    </dgm:pt>
    <dgm:pt modelId="{600F9AD0-DD7A-43D4-A0CA-9331D71B8D3E}" type="sibTrans" cxnId="{F761A94C-DD40-4E78-AAC4-60CB6DA29D9C}">
      <dgm:prSet/>
      <dgm:spPr/>
      <dgm:t>
        <a:bodyPr/>
        <a:lstStyle/>
        <a:p>
          <a:endParaRPr lang="en-US"/>
        </a:p>
      </dgm:t>
    </dgm:pt>
    <dgm:pt modelId="{6DB96EEE-E913-4CE9-81E0-E47675858E9A}">
      <dgm:prSet/>
      <dgm:spPr/>
      <dgm:t>
        <a:bodyPr/>
        <a:lstStyle/>
        <a:p>
          <a:pPr rtl="0"/>
          <a:r>
            <a:rPr lang="en-US"/>
            <a:t>The object</a:t>
          </a:r>
        </a:p>
      </dgm:t>
    </dgm:pt>
    <dgm:pt modelId="{C3A9B9A4-B105-4023-95C8-189FEF4FA5DF}" type="parTrans" cxnId="{8FFA5A0C-722E-4440-8C67-0E55C8B1AE43}">
      <dgm:prSet/>
      <dgm:spPr/>
      <dgm:t>
        <a:bodyPr/>
        <a:lstStyle/>
        <a:p>
          <a:endParaRPr lang="en-US"/>
        </a:p>
      </dgm:t>
    </dgm:pt>
    <dgm:pt modelId="{7A9EB234-B266-4A18-96BD-90229BA6857E}" type="sibTrans" cxnId="{8FFA5A0C-722E-4440-8C67-0E55C8B1AE43}">
      <dgm:prSet/>
      <dgm:spPr/>
      <dgm:t>
        <a:bodyPr/>
        <a:lstStyle/>
        <a:p>
          <a:endParaRPr lang="en-US"/>
        </a:p>
      </dgm:t>
    </dgm:pt>
    <dgm:pt modelId="{23874A73-1481-4E12-8B02-2C3D5BBB7056}">
      <dgm:prSet/>
      <dgm:spPr/>
      <dgm:t>
        <a:bodyPr/>
        <a:lstStyle/>
        <a:p>
          <a:pPr rtl="0"/>
          <a:r>
            <a:rPr lang="en-US"/>
            <a:t>Force / HQ</a:t>
          </a:r>
        </a:p>
      </dgm:t>
    </dgm:pt>
    <dgm:pt modelId="{EF4DA9B3-CFA9-4645-A2BC-0115ED7A755B}" type="parTrans" cxnId="{B061F93D-541A-4678-8C4A-76B4325C9A5C}">
      <dgm:prSet/>
      <dgm:spPr/>
      <dgm:t>
        <a:bodyPr/>
        <a:lstStyle/>
        <a:p>
          <a:endParaRPr lang="en-US"/>
        </a:p>
      </dgm:t>
    </dgm:pt>
    <dgm:pt modelId="{D2452655-D0D1-4805-8096-22DE285EC625}" type="sibTrans" cxnId="{B061F93D-541A-4678-8C4A-76B4325C9A5C}">
      <dgm:prSet/>
      <dgm:spPr/>
      <dgm:t>
        <a:bodyPr/>
        <a:lstStyle/>
        <a:p>
          <a:endParaRPr lang="en-US"/>
        </a:p>
      </dgm:t>
    </dgm:pt>
    <dgm:pt modelId="{DCB8C7A3-F63F-4979-9068-40931E86A838}">
      <dgm:prSet/>
      <dgm:spPr/>
      <dgm:t>
        <a:bodyPr/>
        <a:lstStyle/>
        <a:p>
          <a:pPr rtl="0"/>
          <a:r>
            <a:rPr lang="en-US"/>
            <a:t>Single / unit</a:t>
          </a:r>
        </a:p>
      </dgm:t>
    </dgm:pt>
    <dgm:pt modelId="{0B3F3FEF-D351-48AD-9464-E1EBBA6EC66D}" type="parTrans" cxnId="{E90ACA28-7469-4A64-94EA-2CD5FC30B8BE}">
      <dgm:prSet/>
      <dgm:spPr/>
      <dgm:t>
        <a:bodyPr/>
        <a:lstStyle/>
        <a:p>
          <a:endParaRPr lang="en-US"/>
        </a:p>
      </dgm:t>
    </dgm:pt>
    <dgm:pt modelId="{CDC73133-4B59-4EDD-B8E9-BA7E8698D4FA}" type="sibTrans" cxnId="{E90ACA28-7469-4A64-94EA-2CD5FC30B8BE}">
      <dgm:prSet/>
      <dgm:spPr/>
      <dgm:t>
        <a:bodyPr/>
        <a:lstStyle/>
        <a:p>
          <a:endParaRPr lang="en-US"/>
        </a:p>
      </dgm:t>
    </dgm:pt>
    <dgm:pt modelId="{A4FA860D-BEA1-43AA-8FCB-8EBA79144898}">
      <dgm:prSet/>
      <dgm:spPr/>
      <dgm:t>
        <a:bodyPr/>
        <a:lstStyle/>
        <a:p>
          <a:pPr rtl="0"/>
          <a:r>
            <a:rPr lang="en-US" dirty="0"/>
            <a:t>The level</a:t>
          </a:r>
        </a:p>
      </dgm:t>
    </dgm:pt>
    <dgm:pt modelId="{57013590-03C4-406E-B57F-70BA67C9ECC2}" type="parTrans" cxnId="{26B59C5E-53A5-4B23-A12B-156F04276E64}">
      <dgm:prSet/>
      <dgm:spPr/>
      <dgm:t>
        <a:bodyPr/>
        <a:lstStyle/>
        <a:p>
          <a:endParaRPr lang="en-US"/>
        </a:p>
      </dgm:t>
    </dgm:pt>
    <dgm:pt modelId="{76B3A297-B658-425F-A21B-6051042DB81B}" type="sibTrans" cxnId="{26B59C5E-53A5-4B23-A12B-156F04276E64}">
      <dgm:prSet/>
      <dgm:spPr/>
      <dgm:t>
        <a:bodyPr/>
        <a:lstStyle/>
        <a:p>
          <a:endParaRPr lang="en-US"/>
        </a:p>
      </dgm:t>
    </dgm:pt>
    <dgm:pt modelId="{FB42B36A-1447-46BB-9961-8B3A7FE026AA}">
      <dgm:prSet/>
      <dgm:spPr/>
      <dgm:t>
        <a:bodyPr/>
        <a:lstStyle/>
        <a:p>
          <a:pPr rtl="0"/>
          <a:r>
            <a:rPr lang="en-US" dirty="0"/>
            <a:t>Tactic / operative / strategic</a:t>
          </a:r>
        </a:p>
      </dgm:t>
    </dgm:pt>
    <dgm:pt modelId="{8A75CEE1-7C6B-43F8-A754-49C389D6A8C7}" type="parTrans" cxnId="{A25B43F4-7A3E-45EC-8200-562D61DF3660}">
      <dgm:prSet/>
      <dgm:spPr/>
      <dgm:t>
        <a:bodyPr/>
        <a:lstStyle/>
        <a:p>
          <a:endParaRPr lang="en-US"/>
        </a:p>
      </dgm:t>
    </dgm:pt>
    <dgm:pt modelId="{D56AAD12-489F-4D47-B68D-F8332AF0E1DB}" type="sibTrans" cxnId="{A25B43F4-7A3E-45EC-8200-562D61DF3660}">
      <dgm:prSet/>
      <dgm:spPr/>
      <dgm:t>
        <a:bodyPr/>
        <a:lstStyle/>
        <a:p>
          <a:endParaRPr lang="en-US"/>
        </a:p>
      </dgm:t>
    </dgm:pt>
    <dgm:pt modelId="{08E47165-5C0A-4081-9DC3-4637190E468E}">
      <dgm:prSet/>
      <dgm:spPr/>
      <dgm:t>
        <a:bodyPr/>
        <a:lstStyle/>
        <a:p>
          <a:pPr rtl="0"/>
          <a:r>
            <a:rPr lang="en-US" dirty="0"/>
            <a:t>The content</a:t>
          </a:r>
        </a:p>
      </dgm:t>
    </dgm:pt>
    <dgm:pt modelId="{E398BCB4-D899-4E76-ACA6-A22C2863B0EC}" type="parTrans" cxnId="{26105C41-333D-44A1-92E6-1A031915D4E1}">
      <dgm:prSet/>
      <dgm:spPr/>
      <dgm:t>
        <a:bodyPr/>
        <a:lstStyle/>
        <a:p>
          <a:endParaRPr lang="en-US"/>
        </a:p>
      </dgm:t>
    </dgm:pt>
    <dgm:pt modelId="{2D64A4F3-7BAE-4C21-939A-2529FBC3659E}" type="sibTrans" cxnId="{26105C41-333D-44A1-92E6-1A031915D4E1}">
      <dgm:prSet/>
      <dgm:spPr/>
      <dgm:t>
        <a:bodyPr/>
        <a:lstStyle/>
        <a:p>
          <a:endParaRPr lang="en-US"/>
        </a:p>
      </dgm:t>
    </dgm:pt>
    <dgm:pt modelId="{D3923FAF-1638-41BF-B4BF-65978311AFAA}">
      <dgm:prSet/>
      <dgm:spPr/>
      <dgm:t>
        <a:bodyPr/>
        <a:lstStyle/>
        <a:p>
          <a:pPr rtl="0"/>
          <a:r>
            <a:rPr lang="en-US" dirty="0"/>
            <a:t>Knowledge / abilities / values</a:t>
          </a:r>
        </a:p>
      </dgm:t>
    </dgm:pt>
    <dgm:pt modelId="{01F8ADEE-BF0A-4AB3-AE1D-76BCC6C4E011}" type="parTrans" cxnId="{EF41E07A-1B3B-4F3B-B39A-DC3F6E5CBD1D}">
      <dgm:prSet/>
      <dgm:spPr/>
      <dgm:t>
        <a:bodyPr/>
        <a:lstStyle/>
        <a:p>
          <a:endParaRPr lang="en-US"/>
        </a:p>
      </dgm:t>
    </dgm:pt>
    <dgm:pt modelId="{0775379B-1160-4103-835A-3128CA7776A8}" type="sibTrans" cxnId="{EF41E07A-1B3B-4F3B-B39A-DC3F6E5CBD1D}">
      <dgm:prSet/>
      <dgm:spPr/>
      <dgm:t>
        <a:bodyPr/>
        <a:lstStyle/>
        <a:p>
          <a:endParaRPr lang="en-US"/>
        </a:p>
      </dgm:t>
    </dgm:pt>
    <dgm:pt modelId="{E96343F6-BE72-4E48-93DA-709DE3F59156}">
      <dgm:prSet/>
      <dgm:spPr/>
      <dgm:t>
        <a:bodyPr/>
        <a:lstStyle/>
        <a:p>
          <a:pPr rtl="0"/>
          <a:r>
            <a:rPr lang="en-US" dirty="0"/>
            <a:t>The responsibility</a:t>
          </a:r>
        </a:p>
      </dgm:t>
    </dgm:pt>
    <dgm:pt modelId="{188370A7-5F5D-4E35-88F2-E7E169208FFC}" type="parTrans" cxnId="{8DC17F5B-43E5-45D0-9651-AB29C261BAF7}">
      <dgm:prSet/>
      <dgm:spPr/>
      <dgm:t>
        <a:bodyPr/>
        <a:lstStyle/>
        <a:p>
          <a:endParaRPr lang="en-US"/>
        </a:p>
      </dgm:t>
    </dgm:pt>
    <dgm:pt modelId="{FB0ABECB-3A02-4479-B6CF-14DCE71B47C9}" type="sibTrans" cxnId="{8DC17F5B-43E5-45D0-9651-AB29C261BAF7}">
      <dgm:prSet/>
      <dgm:spPr/>
      <dgm:t>
        <a:bodyPr/>
        <a:lstStyle/>
        <a:p>
          <a:endParaRPr lang="en-US"/>
        </a:p>
      </dgm:t>
    </dgm:pt>
    <dgm:pt modelId="{4362960D-B9D5-460A-BE98-F1703D359377}">
      <dgm:prSet/>
      <dgm:spPr/>
      <dgm:t>
        <a:bodyPr/>
        <a:lstStyle/>
        <a:p>
          <a:pPr rtl="0"/>
          <a:r>
            <a:rPr lang="en-US"/>
            <a:t>General HQ / Arms</a:t>
          </a:r>
        </a:p>
      </dgm:t>
    </dgm:pt>
    <dgm:pt modelId="{6BA29A5A-C29C-443B-90DA-CFC6957EE38B}" type="parTrans" cxnId="{D74BEC71-C1BD-4628-A354-5BAD4CDE822F}">
      <dgm:prSet/>
      <dgm:spPr/>
      <dgm:t>
        <a:bodyPr/>
        <a:lstStyle/>
        <a:p>
          <a:endParaRPr lang="en-US"/>
        </a:p>
      </dgm:t>
    </dgm:pt>
    <dgm:pt modelId="{5CBD19F9-D947-4AEA-B96C-93A97BDC03E9}" type="sibTrans" cxnId="{D74BEC71-C1BD-4628-A354-5BAD4CDE822F}">
      <dgm:prSet/>
      <dgm:spPr/>
      <dgm:t>
        <a:bodyPr/>
        <a:lstStyle/>
        <a:p>
          <a:endParaRPr lang="en-US"/>
        </a:p>
      </dgm:t>
    </dgm:pt>
    <dgm:pt modelId="{FFD5AFDC-5101-4029-A059-5EC6E3C7AD39}" type="pres">
      <dgm:prSet presAssocID="{69C033E2-7A71-4218-8C82-3452A27B9A0F}" presName="theList" presStyleCnt="0">
        <dgm:presLayoutVars>
          <dgm:dir/>
          <dgm:animLvl val="lvl"/>
          <dgm:resizeHandles val="exact"/>
        </dgm:presLayoutVars>
      </dgm:prSet>
      <dgm:spPr/>
    </dgm:pt>
    <dgm:pt modelId="{AC3D2E0D-DF47-448A-9DBF-79F1E1F480D0}" type="pres">
      <dgm:prSet presAssocID="{EF2F5571-BD66-4ADE-A014-18C6B5726F43}" presName="compNode" presStyleCnt="0"/>
      <dgm:spPr/>
    </dgm:pt>
    <dgm:pt modelId="{E7C3B48D-BF06-4865-8D99-2C60DD8295D4}" type="pres">
      <dgm:prSet presAssocID="{EF2F5571-BD66-4ADE-A014-18C6B5726F43}" presName="aNode" presStyleLbl="bgShp" presStyleIdx="0" presStyleCnt="5"/>
      <dgm:spPr/>
    </dgm:pt>
    <dgm:pt modelId="{DF27DC8C-6923-40A7-BD62-30DBC213C47A}" type="pres">
      <dgm:prSet presAssocID="{EF2F5571-BD66-4ADE-A014-18C6B5726F43}" presName="textNode" presStyleLbl="bgShp" presStyleIdx="0" presStyleCnt="5"/>
      <dgm:spPr/>
    </dgm:pt>
    <dgm:pt modelId="{10EACB48-48E7-4769-AC14-7EB44598E9D4}" type="pres">
      <dgm:prSet presAssocID="{EF2F5571-BD66-4ADE-A014-18C6B5726F43}" presName="compChildNode" presStyleCnt="0"/>
      <dgm:spPr/>
    </dgm:pt>
    <dgm:pt modelId="{9EB4C078-2063-4E7E-9F40-0115527C40DF}" type="pres">
      <dgm:prSet presAssocID="{EF2F5571-BD66-4ADE-A014-18C6B5726F43}" presName="theInnerList" presStyleCnt="0"/>
      <dgm:spPr/>
    </dgm:pt>
    <dgm:pt modelId="{B5E46F49-F1C7-4939-AA44-534BF74A5F50}" type="pres">
      <dgm:prSet presAssocID="{96ED6FEE-C89F-497C-96FA-C30BB55DEC71}" presName="childNode" presStyleLbl="node1" presStyleIdx="0" presStyleCnt="6">
        <dgm:presLayoutVars>
          <dgm:bulletEnabled val="1"/>
        </dgm:presLayoutVars>
      </dgm:prSet>
      <dgm:spPr/>
    </dgm:pt>
    <dgm:pt modelId="{35FD9183-533C-4918-BAFB-ED15E27468CB}" type="pres">
      <dgm:prSet presAssocID="{EF2F5571-BD66-4ADE-A014-18C6B5726F43}" presName="aSpace" presStyleCnt="0"/>
      <dgm:spPr/>
    </dgm:pt>
    <dgm:pt modelId="{56F78190-AC31-41CA-8E38-D49F029FF235}" type="pres">
      <dgm:prSet presAssocID="{E96343F6-BE72-4E48-93DA-709DE3F59156}" presName="compNode" presStyleCnt="0"/>
      <dgm:spPr/>
    </dgm:pt>
    <dgm:pt modelId="{8FFF054F-4944-437B-8B14-795AC269B0FB}" type="pres">
      <dgm:prSet presAssocID="{E96343F6-BE72-4E48-93DA-709DE3F59156}" presName="aNode" presStyleLbl="bgShp" presStyleIdx="1" presStyleCnt="5"/>
      <dgm:spPr/>
    </dgm:pt>
    <dgm:pt modelId="{D456F966-A04D-452B-9695-3058C31AF7E9}" type="pres">
      <dgm:prSet presAssocID="{E96343F6-BE72-4E48-93DA-709DE3F59156}" presName="textNode" presStyleLbl="bgShp" presStyleIdx="1" presStyleCnt="5"/>
      <dgm:spPr/>
    </dgm:pt>
    <dgm:pt modelId="{945AC82B-5A76-4015-A73B-8635121920CD}" type="pres">
      <dgm:prSet presAssocID="{E96343F6-BE72-4E48-93DA-709DE3F59156}" presName="compChildNode" presStyleCnt="0"/>
      <dgm:spPr/>
    </dgm:pt>
    <dgm:pt modelId="{92580A3F-20A6-42CE-8874-29F59D27445F}" type="pres">
      <dgm:prSet presAssocID="{E96343F6-BE72-4E48-93DA-709DE3F59156}" presName="theInnerList" presStyleCnt="0"/>
      <dgm:spPr/>
    </dgm:pt>
    <dgm:pt modelId="{005FA217-A13E-41F3-8BD6-3324C3CC4381}" type="pres">
      <dgm:prSet presAssocID="{4362960D-B9D5-460A-BE98-F1703D359377}" presName="childNode" presStyleLbl="node1" presStyleIdx="1" presStyleCnt="6">
        <dgm:presLayoutVars>
          <dgm:bulletEnabled val="1"/>
        </dgm:presLayoutVars>
      </dgm:prSet>
      <dgm:spPr/>
    </dgm:pt>
    <dgm:pt modelId="{02F0C5C4-34CC-41EA-85CB-32BEFBD06F60}" type="pres">
      <dgm:prSet presAssocID="{E96343F6-BE72-4E48-93DA-709DE3F59156}" presName="aSpace" presStyleCnt="0"/>
      <dgm:spPr/>
    </dgm:pt>
    <dgm:pt modelId="{2D5364F4-874D-4434-86F4-6A444E5FEB16}" type="pres">
      <dgm:prSet presAssocID="{6DB96EEE-E913-4CE9-81E0-E47675858E9A}" presName="compNode" presStyleCnt="0"/>
      <dgm:spPr/>
    </dgm:pt>
    <dgm:pt modelId="{01A864B0-D61E-4CDD-ACDF-38F6BD48D86A}" type="pres">
      <dgm:prSet presAssocID="{6DB96EEE-E913-4CE9-81E0-E47675858E9A}" presName="aNode" presStyleLbl="bgShp" presStyleIdx="2" presStyleCnt="5"/>
      <dgm:spPr/>
    </dgm:pt>
    <dgm:pt modelId="{160ADCF6-C533-460F-9C19-14CBA6516BB3}" type="pres">
      <dgm:prSet presAssocID="{6DB96EEE-E913-4CE9-81E0-E47675858E9A}" presName="textNode" presStyleLbl="bgShp" presStyleIdx="2" presStyleCnt="5"/>
      <dgm:spPr/>
    </dgm:pt>
    <dgm:pt modelId="{563D8B6A-4656-41EA-BDA2-357358213693}" type="pres">
      <dgm:prSet presAssocID="{6DB96EEE-E913-4CE9-81E0-E47675858E9A}" presName="compChildNode" presStyleCnt="0"/>
      <dgm:spPr/>
    </dgm:pt>
    <dgm:pt modelId="{0472385D-7739-409F-BFC9-23C2669E1D2A}" type="pres">
      <dgm:prSet presAssocID="{6DB96EEE-E913-4CE9-81E0-E47675858E9A}" presName="theInnerList" presStyleCnt="0"/>
      <dgm:spPr/>
    </dgm:pt>
    <dgm:pt modelId="{774C7154-EFAC-4010-AB6B-75F588E863CC}" type="pres">
      <dgm:prSet presAssocID="{23874A73-1481-4E12-8B02-2C3D5BBB7056}" presName="childNode" presStyleLbl="node1" presStyleIdx="2" presStyleCnt="6">
        <dgm:presLayoutVars>
          <dgm:bulletEnabled val="1"/>
        </dgm:presLayoutVars>
      </dgm:prSet>
      <dgm:spPr/>
    </dgm:pt>
    <dgm:pt modelId="{818F57F5-0461-44E1-824D-1F814B2CD8A2}" type="pres">
      <dgm:prSet presAssocID="{23874A73-1481-4E12-8B02-2C3D5BBB7056}" presName="aSpace2" presStyleCnt="0"/>
      <dgm:spPr/>
    </dgm:pt>
    <dgm:pt modelId="{EB0B3FFD-BF23-42FE-A46E-CA8C89C05ED3}" type="pres">
      <dgm:prSet presAssocID="{DCB8C7A3-F63F-4979-9068-40931E86A838}" presName="childNode" presStyleLbl="node1" presStyleIdx="3" presStyleCnt="6">
        <dgm:presLayoutVars>
          <dgm:bulletEnabled val="1"/>
        </dgm:presLayoutVars>
      </dgm:prSet>
      <dgm:spPr/>
    </dgm:pt>
    <dgm:pt modelId="{52E6281B-2200-43A5-875D-5E77A7153D35}" type="pres">
      <dgm:prSet presAssocID="{6DB96EEE-E913-4CE9-81E0-E47675858E9A}" presName="aSpace" presStyleCnt="0"/>
      <dgm:spPr/>
    </dgm:pt>
    <dgm:pt modelId="{295EA8E6-FE87-4293-81A1-9E16A8A60217}" type="pres">
      <dgm:prSet presAssocID="{A4FA860D-BEA1-43AA-8FCB-8EBA79144898}" presName="compNode" presStyleCnt="0"/>
      <dgm:spPr/>
    </dgm:pt>
    <dgm:pt modelId="{714CEC45-1FBB-494D-BC17-4AF04297EB73}" type="pres">
      <dgm:prSet presAssocID="{A4FA860D-BEA1-43AA-8FCB-8EBA79144898}" presName="aNode" presStyleLbl="bgShp" presStyleIdx="3" presStyleCnt="5"/>
      <dgm:spPr/>
    </dgm:pt>
    <dgm:pt modelId="{0EBE13F0-3DDF-4782-8C5F-7657EE34DB29}" type="pres">
      <dgm:prSet presAssocID="{A4FA860D-BEA1-43AA-8FCB-8EBA79144898}" presName="textNode" presStyleLbl="bgShp" presStyleIdx="3" presStyleCnt="5"/>
      <dgm:spPr/>
    </dgm:pt>
    <dgm:pt modelId="{FFBABF22-B0E1-4B47-8346-66BF198901CD}" type="pres">
      <dgm:prSet presAssocID="{A4FA860D-BEA1-43AA-8FCB-8EBA79144898}" presName="compChildNode" presStyleCnt="0"/>
      <dgm:spPr/>
    </dgm:pt>
    <dgm:pt modelId="{108904AE-8F06-4AF5-B25E-9BA334498A75}" type="pres">
      <dgm:prSet presAssocID="{A4FA860D-BEA1-43AA-8FCB-8EBA79144898}" presName="theInnerList" presStyleCnt="0"/>
      <dgm:spPr/>
    </dgm:pt>
    <dgm:pt modelId="{5D1141C4-6AB6-4FAE-A8D1-DC4F29090F71}" type="pres">
      <dgm:prSet presAssocID="{FB42B36A-1447-46BB-9961-8B3A7FE026AA}" presName="childNode" presStyleLbl="node1" presStyleIdx="4" presStyleCnt="6">
        <dgm:presLayoutVars>
          <dgm:bulletEnabled val="1"/>
        </dgm:presLayoutVars>
      </dgm:prSet>
      <dgm:spPr/>
    </dgm:pt>
    <dgm:pt modelId="{19F07A25-9228-4237-9C9D-82BAF4334F0F}" type="pres">
      <dgm:prSet presAssocID="{A4FA860D-BEA1-43AA-8FCB-8EBA79144898}" presName="aSpace" presStyleCnt="0"/>
      <dgm:spPr/>
    </dgm:pt>
    <dgm:pt modelId="{F7B65A04-BEE3-44A6-9CA4-D12BFC3CE453}" type="pres">
      <dgm:prSet presAssocID="{08E47165-5C0A-4081-9DC3-4637190E468E}" presName="compNode" presStyleCnt="0"/>
      <dgm:spPr/>
    </dgm:pt>
    <dgm:pt modelId="{3C4D4492-B680-401A-B01B-0BDF30DF6795}" type="pres">
      <dgm:prSet presAssocID="{08E47165-5C0A-4081-9DC3-4637190E468E}" presName="aNode" presStyleLbl="bgShp" presStyleIdx="4" presStyleCnt="5"/>
      <dgm:spPr/>
    </dgm:pt>
    <dgm:pt modelId="{76BC8EC6-B5EC-4D06-A071-840D74CD3B17}" type="pres">
      <dgm:prSet presAssocID="{08E47165-5C0A-4081-9DC3-4637190E468E}" presName="textNode" presStyleLbl="bgShp" presStyleIdx="4" presStyleCnt="5"/>
      <dgm:spPr/>
    </dgm:pt>
    <dgm:pt modelId="{C1A6EF49-CAA4-4DDC-952C-3D1F90A00F9D}" type="pres">
      <dgm:prSet presAssocID="{08E47165-5C0A-4081-9DC3-4637190E468E}" presName="compChildNode" presStyleCnt="0"/>
      <dgm:spPr/>
    </dgm:pt>
    <dgm:pt modelId="{590939E2-5C77-4567-9858-AD1ED692DEC7}" type="pres">
      <dgm:prSet presAssocID="{08E47165-5C0A-4081-9DC3-4637190E468E}" presName="theInnerList" presStyleCnt="0"/>
      <dgm:spPr/>
    </dgm:pt>
    <dgm:pt modelId="{9488D870-DE78-4BFF-B905-25ED13A12B73}" type="pres">
      <dgm:prSet presAssocID="{D3923FAF-1638-41BF-B4BF-65978311AFAA}" presName="childNode" presStyleLbl="node1" presStyleIdx="5" presStyleCnt="6">
        <dgm:presLayoutVars>
          <dgm:bulletEnabled val="1"/>
        </dgm:presLayoutVars>
      </dgm:prSet>
      <dgm:spPr/>
    </dgm:pt>
  </dgm:ptLst>
  <dgm:cxnLst>
    <dgm:cxn modelId="{8FFA5A0C-722E-4440-8C67-0E55C8B1AE43}" srcId="{69C033E2-7A71-4218-8C82-3452A27B9A0F}" destId="{6DB96EEE-E913-4CE9-81E0-E47675858E9A}" srcOrd="2" destOrd="0" parTransId="{C3A9B9A4-B105-4023-95C8-189FEF4FA5DF}" sibTransId="{7A9EB234-B266-4A18-96BD-90229BA6857E}"/>
    <dgm:cxn modelId="{E90ACA28-7469-4A64-94EA-2CD5FC30B8BE}" srcId="{6DB96EEE-E913-4CE9-81E0-E47675858E9A}" destId="{DCB8C7A3-F63F-4979-9068-40931E86A838}" srcOrd="1" destOrd="0" parTransId="{0B3F3FEF-D351-48AD-9464-E1EBBA6EC66D}" sibTransId="{CDC73133-4B59-4EDD-B8E9-BA7E8698D4FA}"/>
    <dgm:cxn modelId="{B061F93D-541A-4678-8C4A-76B4325C9A5C}" srcId="{6DB96EEE-E913-4CE9-81E0-E47675858E9A}" destId="{23874A73-1481-4E12-8B02-2C3D5BBB7056}" srcOrd="0" destOrd="0" parTransId="{EF4DA9B3-CFA9-4645-A2BC-0115ED7A755B}" sibTransId="{D2452655-D0D1-4805-8096-22DE285EC625}"/>
    <dgm:cxn modelId="{8DC17F5B-43E5-45D0-9651-AB29C261BAF7}" srcId="{69C033E2-7A71-4218-8C82-3452A27B9A0F}" destId="{E96343F6-BE72-4E48-93DA-709DE3F59156}" srcOrd="1" destOrd="0" parTransId="{188370A7-5F5D-4E35-88F2-E7E169208FFC}" sibTransId="{FB0ABECB-3A02-4479-B6CF-14DCE71B47C9}"/>
    <dgm:cxn modelId="{3632165D-17DA-4943-BC26-920189741E71}" type="presOf" srcId="{6DB96EEE-E913-4CE9-81E0-E47675858E9A}" destId="{160ADCF6-C533-460F-9C19-14CBA6516BB3}" srcOrd="1" destOrd="0" presId="urn:microsoft.com/office/officeart/2005/8/layout/lProcess2"/>
    <dgm:cxn modelId="{26B59C5E-53A5-4B23-A12B-156F04276E64}" srcId="{69C033E2-7A71-4218-8C82-3452A27B9A0F}" destId="{A4FA860D-BEA1-43AA-8FCB-8EBA79144898}" srcOrd="3" destOrd="0" parTransId="{57013590-03C4-406E-B57F-70BA67C9ECC2}" sibTransId="{76B3A297-B658-425F-A21B-6051042DB81B}"/>
    <dgm:cxn modelId="{4AFEE15E-5866-442B-9EEF-C2EB72C86956}" type="presOf" srcId="{08E47165-5C0A-4081-9DC3-4637190E468E}" destId="{3C4D4492-B680-401A-B01B-0BDF30DF6795}" srcOrd="0" destOrd="0" presId="urn:microsoft.com/office/officeart/2005/8/layout/lProcess2"/>
    <dgm:cxn modelId="{26105C41-333D-44A1-92E6-1A031915D4E1}" srcId="{69C033E2-7A71-4218-8C82-3452A27B9A0F}" destId="{08E47165-5C0A-4081-9DC3-4637190E468E}" srcOrd="4" destOrd="0" parTransId="{E398BCB4-D899-4E76-ACA6-A22C2863B0EC}" sibTransId="{2D64A4F3-7BAE-4C21-939A-2529FBC3659E}"/>
    <dgm:cxn modelId="{21636164-AC22-4B0B-9FF9-BA101E18CA56}" type="presOf" srcId="{96ED6FEE-C89F-497C-96FA-C30BB55DEC71}" destId="{B5E46F49-F1C7-4939-AA44-534BF74A5F50}" srcOrd="0" destOrd="0" presId="urn:microsoft.com/office/officeart/2005/8/layout/lProcess2"/>
    <dgm:cxn modelId="{5FDE4449-27CC-4754-96E3-F063AC6613DA}" type="presOf" srcId="{DCB8C7A3-F63F-4979-9068-40931E86A838}" destId="{EB0B3FFD-BF23-42FE-A46E-CA8C89C05ED3}" srcOrd="0" destOrd="0" presId="urn:microsoft.com/office/officeart/2005/8/layout/lProcess2"/>
    <dgm:cxn modelId="{A49BF04B-C684-493E-9E0C-46906D55B3CC}" type="presOf" srcId="{D3923FAF-1638-41BF-B4BF-65978311AFAA}" destId="{9488D870-DE78-4BFF-B905-25ED13A12B73}" srcOrd="0" destOrd="0" presId="urn:microsoft.com/office/officeart/2005/8/layout/lProcess2"/>
    <dgm:cxn modelId="{F761A94C-DD40-4E78-AAC4-60CB6DA29D9C}" srcId="{EF2F5571-BD66-4ADE-A014-18C6B5726F43}" destId="{96ED6FEE-C89F-497C-96FA-C30BB55DEC71}" srcOrd="0" destOrd="0" parTransId="{17E265A4-B365-47F1-BFC0-25477D7D4096}" sibTransId="{600F9AD0-DD7A-43D4-A0CA-9331D71B8D3E}"/>
    <dgm:cxn modelId="{D74BEC71-C1BD-4628-A354-5BAD4CDE822F}" srcId="{E96343F6-BE72-4E48-93DA-709DE3F59156}" destId="{4362960D-B9D5-460A-BE98-F1703D359377}" srcOrd="0" destOrd="0" parTransId="{6BA29A5A-C29C-443B-90DA-CFC6957EE38B}" sibTransId="{5CBD19F9-D947-4AEA-B96C-93A97BDC03E9}"/>
    <dgm:cxn modelId="{CD014B73-FB7E-4F19-8BE3-D60C141C6ADC}" type="presOf" srcId="{6DB96EEE-E913-4CE9-81E0-E47675858E9A}" destId="{01A864B0-D61E-4CDD-ACDF-38F6BD48D86A}" srcOrd="0" destOrd="0" presId="urn:microsoft.com/office/officeart/2005/8/layout/lProcess2"/>
    <dgm:cxn modelId="{04775373-EEC6-45AD-9617-0E592CD014EB}" type="presOf" srcId="{4362960D-B9D5-460A-BE98-F1703D359377}" destId="{005FA217-A13E-41F3-8BD6-3324C3CC4381}" srcOrd="0" destOrd="0" presId="urn:microsoft.com/office/officeart/2005/8/layout/lProcess2"/>
    <dgm:cxn modelId="{203ADA79-1B48-4FF0-8C52-40DB04C9E1B7}" srcId="{69C033E2-7A71-4218-8C82-3452A27B9A0F}" destId="{EF2F5571-BD66-4ADE-A014-18C6B5726F43}" srcOrd="0" destOrd="0" parTransId="{E12ED1E2-AC25-40B3-9A43-05B6B2942C6F}" sibTransId="{EEB9EF06-F33C-44BD-A610-762DE0E4D7D3}"/>
    <dgm:cxn modelId="{EF41E07A-1B3B-4F3B-B39A-DC3F6E5CBD1D}" srcId="{08E47165-5C0A-4081-9DC3-4637190E468E}" destId="{D3923FAF-1638-41BF-B4BF-65978311AFAA}" srcOrd="0" destOrd="0" parTransId="{01F8ADEE-BF0A-4AB3-AE1D-76BCC6C4E011}" sibTransId="{0775379B-1160-4103-835A-3128CA7776A8}"/>
    <dgm:cxn modelId="{3CAD7680-B8DA-445A-96A6-CF094F2FCEC3}" type="presOf" srcId="{A4FA860D-BEA1-43AA-8FCB-8EBA79144898}" destId="{0EBE13F0-3DDF-4782-8C5F-7657EE34DB29}" srcOrd="1" destOrd="0" presId="urn:microsoft.com/office/officeart/2005/8/layout/lProcess2"/>
    <dgm:cxn modelId="{DF849186-FD09-4A06-9015-EABFC3950A94}" type="presOf" srcId="{EF2F5571-BD66-4ADE-A014-18C6B5726F43}" destId="{E7C3B48D-BF06-4865-8D99-2C60DD8295D4}" srcOrd="0" destOrd="0" presId="urn:microsoft.com/office/officeart/2005/8/layout/lProcess2"/>
    <dgm:cxn modelId="{060295AF-89DC-482A-8655-455BBA855252}" type="presOf" srcId="{A4FA860D-BEA1-43AA-8FCB-8EBA79144898}" destId="{714CEC45-1FBB-494D-BC17-4AF04297EB73}" srcOrd="0" destOrd="0" presId="urn:microsoft.com/office/officeart/2005/8/layout/lProcess2"/>
    <dgm:cxn modelId="{876725B0-D732-4D69-A493-D000D45213F1}" type="presOf" srcId="{08E47165-5C0A-4081-9DC3-4637190E468E}" destId="{76BC8EC6-B5EC-4D06-A071-840D74CD3B17}" srcOrd="1" destOrd="0" presId="urn:microsoft.com/office/officeart/2005/8/layout/lProcess2"/>
    <dgm:cxn modelId="{078E4FE7-5BE4-4544-AC65-007548D60B5A}" type="presOf" srcId="{E96343F6-BE72-4E48-93DA-709DE3F59156}" destId="{D456F966-A04D-452B-9695-3058C31AF7E9}" srcOrd="1" destOrd="0" presId="urn:microsoft.com/office/officeart/2005/8/layout/lProcess2"/>
    <dgm:cxn modelId="{E4207FEC-82E2-49A8-A142-DAB3190DB678}" type="presOf" srcId="{69C033E2-7A71-4218-8C82-3452A27B9A0F}" destId="{FFD5AFDC-5101-4029-A059-5EC6E3C7AD39}" srcOrd="0" destOrd="0" presId="urn:microsoft.com/office/officeart/2005/8/layout/lProcess2"/>
    <dgm:cxn modelId="{E64696EE-FAFF-4A9A-9A95-766924E46C81}" type="presOf" srcId="{E96343F6-BE72-4E48-93DA-709DE3F59156}" destId="{8FFF054F-4944-437B-8B14-795AC269B0FB}" srcOrd="0" destOrd="0" presId="urn:microsoft.com/office/officeart/2005/8/layout/lProcess2"/>
    <dgm:cxn modelId="{A25B43F4-7A3E-45EC-8200-562D61DF3660}" srcId="{A4FA860D-BEA1-43AA-8FCB-8EBA79144898}" destId="{FB42B36A-1447-46BB-9961-8B3A7FE026AA}" srcOrd="0" destOrd="0" parTransId="{8A75CEE1-7C6B-43F8-A754-49C389D6A8C7}" sibTransId="{D56AAD12-489F-4D47-B68D-F8332AF0E1DB}"/>
    <dgm:cxn modelId="{EE1697FC-5A4F-4CE7-9047-930C211B5A87}" type="presOf" srcId="{EF2F5571-BD66-4ADE-A014-18C6B5726F43}" destId="{DF27DC8C-6923-40A7-BD62-30DBC213C47A}" srcOrd="1" destOrd="0" presId="urn:microsoft.com/office/officeart/2005/8/layout/lProcess2"/>
    <dgm:cxn modelId="{A71883FD-81A7-4500-AFA6-2974A7E637E9}" type="presOf" srcId="{FB42B36A-1447-46BB-9961-8B3A7FE026AA}" destId="{5D1141C4-6AB6-4FAE-A8D1-DC4F29090F71}" srcOrd="0" destOrd="0" presId="urn:microsoft.com/office/officeart/2005/8/layout/lProcess2"/>
    <dgm:cxn modelId="{B5E5C2FE-1808-427A-B3F6-C9EB4933D800}" type="presOf" srcId="{23874A73-1481-4E12-8B02-2C3D5BBB7056}" destId="{774C7154-EFAC-4010-AB6B-75F588E863CC}" srcOrd="0" destOrd="0" presId="urn:microsoft.com/office/officeart/2005/8/layout/lProcess2"/>
    <dgm:cxn modelId="{C80CA981-6077-4C3D-B7A5-CEF2BE92C7EF}" type="presParOf" srcId="{FFD5AFDC-5101-4029-A059-5EC6E3C7AD39}" destId="{AC3D2E0D-DF47-448A-9DBF-79F1E1F480D0}" srcOrd="0" destOrd="0" presId="urn:microsoft.com/office/officeart/2005/8/layout/lProcess2"/>
    <dgm:cxn modelId="{8084F23F-19EC-4A84-8D44-277E89A8D1F3}" type="presParOf" srcId="{AC3D2E0D-DF47-448A-9DBF-79F1E1F480D0}" destId="{E7C3B48D-BF06-4865-8D99-2C60DD8295D4}" srcOrd="0" destOrd="0" presId="urn:microsoft.com/office/officeart/2005/8/layout/lProcess2"/>
    <dgm:cxn modelId="{FEDCBF94-7889-4461-A1B0-AFF802707947}" type="presParOf" srcId="{AC3D2E0D-DF47-448A-9DBF-79F1E1F480D0}" destId="{DF27DC8C-6923-40A7-BD62-30DBC213C47A}" srcOrd="1" destOrd="0" presId="urn:microsoft.com/office/officeart/2005/8/layout/lProcess2"/>
    <dgm:cxn modelId="{DCD5037B-B776-4989-87F9-128533080CDF}" type="presParOf" srcId="{AC3D2E0D-DF47-448A-9DBF-79F1E1F480D0}" destId="{10EACB48-48E7-4769-AC14-7EB44598E9D4}" srcOrd="2" destOrd="0" presId="urn:microsoft.com/office/officeart/2005/8/layout/lProcess2"/>
    <dgm:cxn modelId="{3605B58E-F589-4607-847E-F46AF3E99FC5}" type="presParOf" srcId="{10EACB48-48E7-4769-AC14-7EB44598E9D4}" destId="{9EB4C078-2063-4E7E-9F40-0115527C40DF}" srcOrd="0" destOrd="0" presId="urn:microsoft.com/office/officeart/2005/8/layout/lProcess2"/>
    <dgm:cxn modelId="{663B4CD0-1553-40F1-97BB-AAE840C2B083}" type="presParOf" srcId="{9EB4C078-2063-4E7E-9F40-0115527C40DF}" destId="{B5E46F49-F1C7-4939-AA44-534BF74A5F50}" srcOrd="0" destOrd="0" presId="urn:microsoft.com/office/officeart/2005/8/layout/lProcess2"/>
    <dgm:cxn modelId="{C8B19B19-C367-4A72-92C0-A889CFDDAF8E}" type="presParOf" srcId="{FFD5AFDC-5101-4029-A059-5EC6E3C7AD39}" destId="{35FD9183-533C-4918-BAFB-ED15E27468CB}" srcOrd="1" destOrd="0" presId="urn:microsoft.com/office/officeart/2005/8/layout/lProcess2"/>
    <dgm:cxn modelId="{ECB93A58-7707-45A9-89BA-9F131BADB706}" type="presParOf" srcId="{FFD5AFDC-5101-4029-A059-5EC6E3C7AD39}" destId="{56F78190-AC31-41CA-8E38-D49F029FF235}" srcOrd="2" destOrd="0" presId="urn:microsoft.com/office/officeart/2005/8/layout/lProcess2"/>
    <dgm:cxn modelId="{61DAE871-3575-49DB-B851-93369C922E1D}" type="presParOf" srcId="{56F78190-AC31-41CA-8E38-D49F029FF235}" destId="{8FFF054F-4944-437B-8B14-795AC269B0FB}" srcOrd="0" destOrd="0" presId="urn:microsoft.com/office/officeart/2005/8/layout/lProcess2"/>
    <dgm:cxn modelId="{2CCE604C-46FD-468C-8D91-D6265327A19F}" type="presParOf" srcId="{56F78190-AC31-41CA-8E38-D49F029FF235}" destId="{D456F966-A04D-452B-9695-3058C31AF7E9}" srcOrd="1" destOrd="0" presId="urn:microsoft.com/office/officeart/2005/8/layout/lProcess2"/>
    <dgm:cxn modelId="{40ABD4ED-1D6C-4468-A234-C188A6BF5560}" type="presParOf" srcId="{56F78190-AC31-41CA-8E38-D49F029FF235}" destId="{945AC82B-5A76-4015-A73B-8635121920CD}" srcOrd="2" destOrd="0" presId="urn:microsoft.com/office/officeart/2005/8/layout/lProcess2"/>
    <dgm:cxn modelId="{61760159-B293-4D60-8ECD-27F153D81EA8}" type="presParOf" srcId="{945AC82B-5A76-4015-A73B-8635121920CD}" destId="{92580A3F-20A6-42CE-8874-29F59D27445F}" srcOrd="0" destOrd="0" presId="urn:microsoft.com/office/officeart/2005/8/layout/lProcess2"/>
    <dgm:cxn modelId="{ED545DE3-8BCC-460C-981D-01A98389BEC6}" type="presParOf" srcId="{92580A3F-20A6-42CE-8874-29F59D27445F}" destId="{005FA217-A13E-41F3-8BD6-3324C3CC4381}" srcOrd="0" destOrd="0" presId="urn:microsoft.com/office/officeart/2005/8/layout/lProcess2"/>
    <dgm:cxn modelId="{BFD8F420-3250-4E8D-99E6-99E0714E7FC6}" type="presParOf" srcId="{FFD5AFDC-5101-4029-A059-5EC6E3C7AD39}" destId="{02F0C5C4-34CC-41EA-85CB-32BEFBD06F60}" srcOrd="3" destOrd="0" presId="urn:microsoft.com/office/officeart/2005/8/layout/lProcess2"/>
    <dgm:cxn modelId="{C6CAE3FC-57ED-4158-A914-CCDFBF4B3105}" type="presParOf" srcId="{FFD5AFDC-5101-4029-A059-5EC6E3C7AD39}" destId="{2D5364F4-874D-4434-86F4-6A444E5FEB16}" srcOrd="4" destOrd="0" presId="urn:microsoft.com/office/officeart/2005/8/layout/lProcess2"/>
    <dgm:cxn modelId="{1580B407-549F-4ABA-8167-CFC06CE4589D}" type="presParOf" srcId="{2D5364F4-874D-4434-86F4-6A444E5FEB16}" destId="{01A864B0-D61E-4CDD-ACDF-38F6BD48D86A}" srcOrd="0" destOrd="0" presId="urn:microsoft.com/office/officeart/2005/8/layout/lProcess2"/>
    <dgm:cxn modelId="{E3525D15-686B-4151-B48D-7E3ABBEA9FA9}" type="presParOf" srcId="{2D5364F4-874D-4434-86F4-6A444E5FEB16}" destId="{160ADCF6-C533-460F-9C19-14CBA6516BB3}" srcOrd="1" destOrd="0" presId="urn:microsoft.com/office/officeart/2005/8/layout/lProcess2"/>
    <dgm:cxn modelId="{C49B9387-E0D4-4555-8E1B-453557DB910B}" type="presParOf" srcId="{2D5364F4-874D-4434-86F4-6A444E5FEB16}" destId="{563D8B6A-4656-41EA-BDA2-357358213693}" srcOrd="2" destOrd="0" presId="urn:microsoft.com/office/officeart/2005/8/layout/lProcess2"/>
    <dgm:cxn modelId="{C857452B-779E-48AD-B3E6-0FA5242C7298}" type="presParOf" srcId="{563D8B6A-4656-41EA-BDA2-357358213693}" destId="{0472385D-7739-409F-BFC9-23C2669E1D2A}" srcOrd="0" destOrd="0" presId="urn:microsoft.com/office/officeart/2005/8/layout/lProcess2"/>
    <dgm:cxn modelId="{61B670D5-D424-44EE-A7A7-AF87D5259F72}" type="presParOf" srcId="{0472385D-7739-409F-BFC9-23C2669E1D2A}" destId="{774C7154-EFAC-4010-AB6B-75F588E863CC}" srcOrd="0" destOrd="0" presId="urn:microsoft.com/office/officeart/2005/8/layout/lProcess2"/>
    <dgm:cxn modelId="{1FE083B9-D6A6-4CD0-A6B7-3F1817F70528}" type="presParOf" srcId="{0472385D-7739-409F-BFC9-23C2669E1D2A}" destId="{818F57F5-0461-44E1-824D-1F814B2CD8A2}" srcOrd="1" destOrd="0" presId="urn:microsoft.com/office/officeart/2005/8/layout/lProcess2"/>
    <dgm:cxn modelId="{013813FD-E1AD-4143-850F-9DE347BF27A4}" type="presParOf" srcId="{0472385D-7739-409F-BFC9-23C2669E1D2A}" destId="{EB0B3FFD-BF23-42FE-A46E-CA8C89C05ED3}" srcOrd="2" destOrd="0" presId="urn:microsoft.com/office/officeart/2005/8/layout/lProcess2"/>
    <dgm:cxn modelId="{552DD3D4-49C7-4E2A-91A2-B443B4E1D94E}" type="presParOf" srcId="{FFD5AFDC-5101-4029-A059-5EC6E3C7AD39}" destId="{52E6281B-2200-43A5-875D-5E77A7153D35}" srcOrd="5" destOrd="0" presId="urn:microsoft.com/office/officeart/2005/8/layout/lProcess2"/>
    <dgm:cxn modelId="{FAA9F0B3-0EE1-43F8-87EC-036B565764A7}" type="presParOf" srcId="{FFD5AFDC-5101-4029-A059-5EC6E3C7AD39}" destId="{295EA8E6-FE87-4293-81A1-9E16A8A60217}" srcOrd="6" destOrd="0" presId="urn:microsoft.com/office/officeart/2005/8/layout/lProcess2"/>
    <dgm:cxn modelId="{6783AD28-C689-460C-8DB2-F15895B10B1B}" type="presParOf" srcId="{295EA8E6-FE87-4293-81A1-9E16A8A60217}" destId="{714CEC45-1FBB-494D-BC17-4AF04297EB73}" srcOrd="0" destOrd="0" presId="urn:microsoft.com/office/officeart/2005/8/layout/lProcess2"/>
    <dgm:cxn modelId="{F187838E-1506-442B-BF60-CA5A027E416C}" type="presParOf" srcId="{295EA8E6-FE87-4293-81A1-9E16A8A60217}" destId="{0EBE13F0-3DDF-4782-8C5F-7657EE34DB29}" srcOrd="1" destOrd="0" presId="urn:microsoft.com/office/officeart/2005/8/layout/lProcess2"/>
    <dgm:cxn modelId="{C5B84BDA-18FE-488D-8FE2-B7A1DCF56D91}" type="presParOf" srcId="{295EA8E6-FE87-4293-81A1-9E16A8A60217}" destId="{FFBABF22-B0E1-4B47-8346-66BF198901CD}" srcOrd="2" destOrd="0" presId="urn:microsoft.com/office/officeart/2005/8/layout/lProcess2"/>
    <dgm:cxn modelId="{519530E4-A4CF-42C1-8FE6-961516080FDF}" type="presParOf" srcId="{FFBABF22-B0E1-4B47-8346-66BF198901CD}" destId="{108904AE-8F06-4AF5-B25E-9BA334498A75}" srcOrd="0" destOrd="0" presId="urn:microsoft.com/office/officeart/2005/8/layout/lProcess2"/>
    <dgm:cxn modelId="{88363CE8-0A8C-47BD-BE15-B7BFB5DDC361}" type="presParOf" srcId="{108904AE-8F06-4AF5-B25E-9BA334498A75}" destId="{5D1141C4-6AB6-4FAE-A8D1-DC4F29090F71}" srcOrd="0" destOrd="0" presId="urn:microsoft.com/office/officeart/2005/8/layout/lProcess2"/>
    <dgm:cxn modelId="{F7533038-E73C-442B-B1CB-C3D3ACFA89E3}" type="presParOf" srcId="{FFD5AFDC-5101-4029-A059-5EC6E3C7AD39}" destId="{19F07A25-9228-4237-9C9D-82BAF4334F0F}" srcOrd="7" destOrd="0" presId="urn:microsoft.com/office/officeart/2005/8/layout/lProcess2"/>
    <dgm:cxn modelId="{6F3B55F5-AEA4-4F3A-AF9C-866EBAA1AC30}" type="presParOf" srcId="{FFD5AFDC-5101-4029-A059-5EC6E3C7AD39}" destId="{F7B65A04-BEE3-44A6-9CA4-D12BFC3CE453}" srcOrd="8" destOrd="0" presId="urn:microsoft.com/office/officeart/2005/8/layout/lProcess2"/>
    <dgm:cxn modelId="{3FD024BF-3A1F-410E-86E7-D91575797FB8}" type="presParOf" srcId="{F7B65A04-BEE3-44A6-9CA4-D12BFC3CE453}" destId="{3C4D4492-B680-401A-B01B-0BDF30DF6795}" srcOrd="0" destOrd="0" presId="urn:microsoft.com/office/officeart/2005/8/layout/lProcess2"/>
    <dgm:cxn modelId="{76371408-1BEB-4207-87B4-ECDD88984DCA}" type="presParOf" srcId="{F7B65A04-BEE3-44A6-9CA4-D12BFC3CE453}" destId="{76BC8EC6-B5EC-4D06-A071-840D74CD3B17}" srcOrd="1" destOrd="0" presId="urn:microsoft.com/office/officeart/2005/8/layout/lProcess2"/>
    <dgm:cxn modelId="{668F553C-C682-4403-9A83-6E5392445E70}" type="presParOf" srcId="{F7B65A04-BEE3-44A6-9CA4-D12BFC3CE453}" destId="{C1A6EF49-CAA4-4DDC-952C-3D1F90A00F9D}" srcOrd="2" destOrd="0" presId="urn:microsoft.com/office/officeart/2005/8/layout/lProcess2"/>
    <dgm:cxn modelId="{7397DD18-1B8F-47A7-A0DF-76E6DB10ADDE}" type="presParOf" srcId="{C1A6EF49-CAA4-4DDC-952C-3D1F90A00F9D}" destId="{590939E2-5C77-4567-9858-AD1ED692DEC7}" srcOrd="0" destOrd="0" presId="urn:microsoft.com/office/officeart/2005/8/layout/lProcess2"/>
    <dgm:cxn modelId="{D8517513-CDF0-4757-A122-90D69A40B7B7}" type="presParOf" srcId="{590939E2-5C77-4567-9858-AD1ED692DEC7}" destId="{9488D870-DE78-4BFF-B905-25ED13A12B73}" srcOrd="0"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7F9BF9-ACC7-408E-AE3A-B2B6249A81C2}" type="doc">
      <dgm:prSet loTypeId="urn:microsoft.com/office/officeart/2005/8/layout/process3" loCatId="process" qsTypeId="urn:microsoft.com/office/officeart/2005/8/quickstyle/simple1" qsCatId="simple" csTypeId="urn:microsoft.com/office/officeart/2005/8/colors/colorful1#1" csCatId="colorful" phldr="1"/>
      <dgm:spPr/>
      <dgm:t>
        <a:bodyPr/>
        <a:lstStyle/>
        <a:p>
          <a:endParaRPr lang="en-US"/>
        </a:p>
      </dgm:t>
    </dgm:pt>
    <dgm:pt modelId="{D5F853F0-4818-42BC-9E7C-53046F287058}">
      <dgm:prSet phldrT="[טקסט]" custT="1"/>
      <dgm:spPr/>
      <dgm:t>
        <a:bodyPr/>
        <a:lstStyle/>
        <a:p>
          <a:r>
            <a:rPr lang="en-US" sz="1600" b="1" dirty="0"/>
            <a:t>Novice</a:t>
          </a:r>
        </a:p>
      </dgm:t>
    </dgm:pt>
    <dgm:pt modelId="{60897817-C37A-425A-972D-5BF90F2C3AEC}" type="parTrans" cxnId="{4BF0B6AE-D22B-4A2F-BE48-EAD8D800AF06}">
      <dgm:prSet/>
      <dgm:spPr/>
      <dgm:t>
        <a:bodyPr/>
        <a:lstStyle/>
        <a:p>
          <a:endParaRPr lang="en-US"/>
        </a:p>
      </dgm:t>
    </dgm:pt>
    <dgm:pt modelId="{394F5C12-996B-4D87-BC57-D9771E97C7EF}" type="sibTrans" cxnId="{4BF0B6AE-D22B-4A2F-BE48-EAD8D800AF06}">
      <dgm:prSet/>
      <dgm:spPr/>
      <dgm:t>
        <a:bodyPr/>
        <a:lstStyle/>
        <a:p>
          <a:endParaRPr lang="en-US"/>
        </a:p>
      </dgm:t>
    </dgm:pt>
    <dgm:pt modelId="{3D4D813F-7825-4834-965D-D53963F0917A}">
      <dgm:prSet phldrT="[טקסט]"/>
      <dgm:spPr/>
      <dgm:t>
        <a:bodyPr/>
        <a:lstStyle/>
        <a:p>
          <a:r>
            <a:rPr lang="en-US" dirty="0"/>
            <a:t>New to military profession, knows little or nothing</a:t>
          </a:r>
        </a:p>
      </dgm:t>
    </dgm:pt>
    <dgm:pt modelId="{42E596C1-6E26-41EC-BCE7-FFEDF18A40F0}" type="parTrans" cxnId="{B2BBDAD2-BD31-45AE-94FB-8BD896DAEDBE}">
      <dgm:prSet/>
      <dgm:spPr/>
      <dgm:t>
        <a:bodyPr/>
        <a:lstStyle/>
        <a:p>
          <a:endParaRPr lang="en-US"/>
        </a:p>
      </dgm:t>
    </dgm:pt>
    <dgm:pt modelId="{5E79CFF1-9D53-4C36-9A8A-8EB73A8B8C98}" type="sibTrans" cxnId="{B2BBDAD2-BD31-45AE-94FB-8BD896DAEDBE}">
      <dgm:prSet/>
      <dgm:spPr/>
      <dgm:t>
        <a:bodyPr/>
        <a:lstStyle/>
        <a:p>
          <a:endParaRPr lang="en-US"/>
        </a:p>
      </dgm:t>
    </dgm:pt>
    <dgm:pt modelId="{8D8D0139-544B-44F7-A1F9-E463BEB775CF}">
      <dgm:prSet phldrT="[טקסט]"/>
      <dgm:spPr/>
      <dgm:t>
        <a:bodyPr/>
        <a:lstStyle/>
        <a:p>
          <a:r>
            <a:rPr lang="en-US" dirty="0"/>
            <a:t>Basic knowledge and standards </a:t>
          </a:r>
        </a:p>
      </dgm:t>
    </dgm:pt>
    <dgm:pt modelId="{D1CA0663-FB35-4907-9277-1F50CFBB7DB5}" type="parTrans" cxnId="{9FF2CC68-0C44-4D28-A6DF-D7C25CCFEBF2}">
      <dgm:prSet/>
      <dgm:spPr/>
      <dgm:t>
        <a:bodyPr/>
        <a:lstStyle/>
        <a:p>
          <a:endParaRPr lang="en-US"/>
        </a:p>
      </dgm:t>
    </dgm:pt>
    <dgm:pt modelId="{A4604DA4-A1FD-4CD4-9C64-A8AEBCA1AE1B}" type="sibTrans" cxnId="{9FF2CC68-0C44-4D28-A6DF-D7C25CCFEBF2}">
      <dgm:prSet/>
      <dgm:spPr/>
      <dgm:t>
        <a:bodyPr/>
        <a:lstStyle/>
        <a:p>
          <a:endParaRPr lang="en-US"/>
        </a:p>
      </dgm:t>
    </dgm:pt>
    <dgm:pt modelId="{82D00207-88A8-4D64-86CB-AD91F4ED0EEB}">
      <dgm:prSet phldrT="[טקסט]" custT="1"/>
      <dgm:spPr/>
      <dgm:t>
        <a:bodyPr/>
        <a:lstStyle/>
        <a:p>
          <a:r>
            <a:rPr lang="en-US" sz="1600" b="1" dirty="0"/>
            <a:t>Experienced</a:t>
          </a:r>
        </a:p>
      </dgm:t>
    </dgm:pt>
    <dgm:pt modelId="{7912B3C1-4DAC-4A3B-8951-486AD8F105DA}" type="parTrans" cxnId="{AA96BC83-0F74-4E44-84C5-6B6BB1CA468F}">
      <dgm:prSet/>
      <dgm:spPr/>
      <dgm:t>
        <a:bodyPr/>
        <a:lstStyle/>
        <a:p>
          <a:endParaRPr lang="en-US"/>
        </a:p>
      </dgm:t>
    </dgm:pt>
    <dgm:pt modelId="{5A674F91-8D43-4346-9BCA-80FFE3FF6717}" type="sibTrans" cxnId="{AA96BC83-0F74-4E44-84C5-6B6BB1CA468F}">
      <dgm:prSet/>
      <dgm:spPr/>
      <dgm:t>
        <a:bodyPr/>
        <a:lstStyle/>
        <a:p>
          <a:endParaRPr lang="en-US"/>
        </a:p>
      </dgm:t>
    </dgm:pt>
    <dgm:pt modelId="{DC0CB505-2BFA-4DF1-B355-954C70F5CC7C}">
      <dgm:prSet phldrT="[טקסט]"/>
      <dgm:spPr/>
      <dgm:t>
        <a:bodyPr/>
        <a:lstStyle/>
        <a:p>
          <a:r>
            <a:rPr lang="en-US" dirty="0"/>
            <a:t>Can vary performance based on unique situation</a:t>
          </a:r>
        </a:p>
      </dgm:t>
    </dgm:pt>
    <dgm:pt modelId="{C72F1B36-D897-4F21-9BA4-18EAFFC4BEF3}" type="parTrans" cxnId="{E798B62B-F0E8-461B-B002-C27B599146AB}">
      <dgm:prSet/>
      <dgm:spPr/>
      <dgm:t>
        <a:bodyPr/>
        <a:lstStyle/>
        <a:p>
          <a:endParaRPr lang="en-US"/>
        </a:p>
      </dgm:t>
    </dgm:pt>
    <dgm:pt modelId="{D414FC1C-211A-448A-9BBE-B65D3AD8B789}" type="sibTrans" cxnId="{E798B62B-F0E8-461B-B002-C27B599146AB}">
      <dgm:prSet/>
      <dgm:spPr/>
      <dgm:t>
        <a:bodyPr/>
        <a:lstStyle/>
        <a:p>
          <a:endParaRPr lang="en-US"/>
        </a:p>
      </dgm:t>
    </dgm:pt>
    <dgm:pt modelId="{2316513C-45FA-4C06-8938-2D3256B78A35}">
      <dgm:prSet phldrT="[טקסט]"/>
      <dgm:spPr/>
      <dgm:t>
        <a:bodyPr/>
        <a:lstStyle/>
        <a:p>
          <a:r>
            <a:rPr lang="en-US" dirty="0"/>
            <a:t>Can invent new and better ways</a:t>
          </a:r>
        </a:p>
      </dgm:t>
    </dgm:pt>
    <dgm:pt modelId="{F1DBBCC0-E438-4ACD-9157-681F84E0F7EF}" type="parTrans" cxnId="{F4D801DB-2966-4CFA-8CA5-B467599E4499}">
      <dgm:prSet/>
      <dgm:spPr/>
      <dgm:t>
        <a:bodyPr/>
        <a:lstStyle/>
        <a:p>
          <a:endParaRPr lang="en-US"/>
        </a:p>
      </dgm:t>
    </dgm:pt>
    <dgm:pt modelId="{3B4CE78A-C4AF-4FE7-91CD-3BC30D0FF5DE}" type="sibTrans" cxnId="{F4D801DB-2966-4CFA-8CA5-B467599E4499}">
      <dgm:prSet/>
      <dgm:spPr/>
      <dgm:t>
        <a:bodyPr/>
        <a:lstStyle/>
        <a:p>
          <a:endParaRPr lang="en-US"/>
        </a:p>
      </dgm:t>
    </dgm:pt>
    <dgm:pt modelId="{2C93FEA8-27A1-4706-9A67-0B04B44C0B78}">
      <dgm:prSet phldrT="[טקסט]" custT="1"/>
      <dgm:spPr/>
      <dgm:t>
        <a:bodyPr/>
        <a:lstStyle/>
        <a:p>
          <a:r>
            <a:rPr lang="en-US" sz="1600" b="1" dirty="0"/>
            <a:t>Competent</a:t>
          </a:r>
          <a:endParaRPr lang="en-US" dirty="0"/>
        </a:p>
      </dgm:t>
    </dgm:pt>
    <dgm:pt modelId="{031B74E9-0443-4625-B209-28BE50526744}" type="parTrans" cxnId="{78C2F194-BF46-462D-9C2E-D35810C162B2}">
      <dgm:prSet/>
      <dgm:spPr/>
      <dgm:t>
        <a:bodyPr/>
        <a:lstStyle/>
        <a:p>
          <a:endParaRPr lang="en-US"/>
        </a:p>
      </dgm:t>
    </dgm:pt>
    <dgm:pt modelId="{185BFC4D-5A0F-451D-934B-28D415E29B87}" type="sibTrans" cxnId="{78C2F194-BF46-462D-9C2E-D35810C162B2}">
      <dgm:prSet/>
      <dgm:spPr/>
      <dgm:t>
        <a:bodyPr/>
        <a:lstStyle/>
        <a:p>
          <a:endParaRPr lang="en-US"/>
        </a:p>
      </dgm:t>
    </dgm:pt>
    <dgm:pt modelId="{86866108-E0B3-4074-893F-EA7D20218884}">
      <dgm:prSet phldrT="[טקסט]" custT="1"/>
      <dgm:spPr/>
      <dgm:t>
        <a:bodyPr/>
        <a:lstStyle/>
        <a:p>
          <a:r>
            <a:rPr lang="en-US" sz="1600" b="1" dirty="0"/>
            <a:t>Master</a:t>
          </a:r>
          <a:endParaRPr lang="en-US" dirty="0"/>
        </a:p>
      </dgm:t>
    </dgm:pt>
    <dgm:pt modelId="{F1D86EAF-8A7F-401D-B1F9-ABB3403CD5C0}" type="parTrans" cxnId="{C209695B-2EF7-4F92-BD63-4D3FEAF02823}">
      <dgm:prSet/>
      <dgm:spPr/>
      <dgm:t>
        <a:bodyPr/>
        <a:lstStyle/>
        <a:p>
          <a:endParaRPr lang="en-US"/>
        </a:p>
      </dgm:t>
    </dgm:pt>
    <dgm:pt modelId="{B8AFE598-92AA-43D1-86D9-36EE1C9410AB}" type="sibTrans" cxnId="{C209695B-2EF7-4F92-BD63-4D3FEAF02823}">
      <dgm:prSet/>
      <dgm:spPr/>
      <dgm:t>
        <a:bodyPr/>
        <a:lstStyle/>
        <a:p>
          <a:endParaRPr lang="en-US"/>
        </a:p>
      </dgm:t>
    </dgm:pt>
    <dgm:pt modelId="{368A940C-1851-4EF4-A82B-20C2F7D4F1B1}" type="pres">
      <dgm:prSet presAssocID="{F57F9BF9-ACC7-408E-AE3A-B2B6249A81C2}" presName="linearFlow" presStyleCnt="0">
        <dgm:presLayoutVars>
          <dgm:dir/>
          <dgm:animLvl val="lvl"/>
          <dgm:resizeHandles val="exact"/>
        </dgm:presLayoutVars>
      </dgm:prSet>
      <dgm:spPr/>
    </dgm:pt>
    <dgm:pt modelId="{EA3A0129-83D8-41D9-A0CE-3174BC755268}" type="pres">
      <dgm:prSet presAssocID="{D5F853F0-4818-42BC-9E7C-53046F287058}" presName="composite" presStyleCnt="0"/>
      <dgm:spPr/>
    </dgm:pt>
    <dgm:pt modelId="{0E5BE725-F06C-4220-84B9-7EC467929C76}" type="pres">
      <dgm:prSet presAssocID="{D5F853F0-4818-42BC-9E7C-53046F287058}" presName="parTx" presStyleLbl="node1" presStyleIdx="0" presStyleCnt="4">
        <dgm:presLayoutVars>
          <dgm:chMax val="0"/>
          <dgm:chPref val="0"/>
          <dgm:bulletEnabled val="1"/>
        </dgm:presLayoutVars>
      </dgm:prSet>
      <dgm:spPr/>
    </dgm:pt>
    <dgm:pt modelId="{38792707-C3B9-4DA3-9AA1-7112C3823E43}" type="pres">
      <dgm:prSet presAssocID="{D5F853F0-4818-42BC-9E7C-53046F287058}" presName="parSh" presStyleLbl="node1" presStyleIdx="0" presStyleCnt="4"/>
      <dgm:spPr/>
    </dgm:pt>
    <dgm:pt modelId="{F821B05C-A7A4-4F67-885B-3BE3A31EC6C1}" type="pres">
      <dgm:prSet presAssocID="{D5F853F0-4818-42BC-9E7C-53046F287058}" presName="desTx" presStyleLbl="fgAcc1" presStyleIdx="0" presStyleCnt="4">
        <dgm:presLayoutVars>
          <dgm:bulletEnabled val="1"/>
        </dgm:presLayoutVars>
      </dgm:prSet>
      <dgm:spPr/>
    </dgm:pt>
    <dgm:pt modelId="{2DD2A1EB-9F6C-4B8E-9229-6ACFEE65E792}" type="pres">
      <dgm:prSet presAssocID="{394F5C12-996B-4D87-BC57-D9771E97C7EF}" presName="sibTrans" presStyleLbl="sibTrans2D1" presStyleIdx="0" presStyleCnt="3"/>
      <dgm:spPr/>
    </dgm:pt>
    <dgm:pt modelId="{23633A12-BCA1-4876-B3A2-2EF9CC4FC651}" type="pres">
      <dgm:prSet presAssocID="{394F5C12-996B-4D87-BC57-D9771E97C7EF}" presName="connTx" presStyleLbl="sibTrans2D1" presStyleIdx="0" presStyleCnt="3"/>
      <dgm:spPr/>
    </dgm:pt>
    <dgm:pt modelId="{688511D6-4974-446A-A758-BC3758E3F41A}" type="pres">
      <dgm:prSet presAssocID="{2C93FEA8-27A1-4706-9A67-0B04B44C0B78}" presName="composite" presStyleCnt="0"/>
      <dgm:spPr/>
    </dgm:pt>
    <dgm:pt modelId="{9D7FA4CE-783A-461C-9D2C-F08B2EE5009C}" type="pres">
      <dgm:prSet presAssocID="{2C93FEA8-27A1-4706-9A67-0B04B44C0B78}" presName="parTx" presStyleLbl="node1" presStyleIdx="0" presStyleCnt="4">
        <dgm:presLayoutVars>
          <dgm:chMax val="0"/>
          <dgm:chPref val="0"/>
          <dgm:bulletEnabled val="1"/>
        </dgm:presLayoutVars>
      </dgm:prSet>
      <dgm:spPr/>
    </dgm:pt>
    <dgm:pt modelId="{CC425BBD-53D2-4197-9153-7E5B10A02A09}" type="pres">
      <dgm:prSet presAssocID="{2C93FEA8-27A1-4706-9A67-0B04B44C0B78}" presName="parSh" presStyleLbl="node1" presStyleIdx="1" presStyleCnt="4"/>
      <dgm:spPr/>
    </dgm:pt>
    <dgm:pt modelId="{491B0511-A6A9-455C-82D6-195FE6C1F058}" type="pres">
      <dgm:prSet presAssocID="{2C93FEA8-27A1-4706-9A67-0B04B44C0B78}" presName="desTx" presStyleLbl="fgAcc1" presStyleIdx="1" presStyleCnt="4">
        <dgm:presLayoutVars>
          <dgm:bulletEnabled val="1"/>
        </dgm:presLayoutVars>
      </dgm:prSet>
      <dgm:spPr/>
    </dgm:pt>
    <dgm:pt modelId="{1E598C36-3CF3-4816-AD54-195FCFA2CFED}" type="pres">
      <dgm:prSet presAssocID="{185BFC4D-5A0F-451D-934B-28D415E29B87}" presName="sibTrans" presStyleLbl="sibTrans2D1" presStyleIdx="1" presStyleCnt="3"/>
      <dgm:spPr/>
    </dgm:pt>
    <dgm:pt modelId="{36C977D1-6B81-4F79-BE2E-A684425B8CFE}" type="pres">
      <dgm:prSet presAssocID="{185BFC4D-5A0F-451D-934B-28D415E29B87}" presName="connTx" presStyleLbl="sibTrans2D1" presStyleIdx="1" presStyleCnt="3"/>
      <dgm:spPr/>
    </dgm:pt>
    <dgm:pt modelId="{D0D19E5E-D201-44AF-9C99-9673909BDB93}" type="pres">
      <dgm:prSet presAssocID="{82D00207-88A8-4D64-86CB-AD91F4ED0EEB}" presName="composite" presStyleCnt="0"/>
      <dgm:spPr/>
    </dgm:pt>
    <dgm:pt modelId="{1CF286B0-959D-438F-9495-45932DFB5784}" type="pres">
      <dgm:prSet presAssocID="{82D00207-88A8-4D64-86CB-AD91F4ED0EEB}" presName="parTx" presStyleLbl="node1" presStyleIdx="1" presStyleCnt="4">
        <dgm:presLayoutVars>
          <dgm:chMax val="0"/>
          <dgm:chPref val="0"/>
          <dgm:bulletEnabled val="1"/>
        </dgm:presLayoutVars>
      </dgm:prSet>
      <dgm:spPr/>
    </dgm:pt>
    <dgm:pt modelId="{C4B516F6-40D6-4A53-B042-422876A336B8}" type="pres">
      <dgm:prSet presAssocID="{82D00207-88A8-4D64-86CB-AD91F4ED0EEB}" presName="parSh" presStyleLbl="node1" presStyleIdx="2" presStyleCnt="4"/>
      <dgm:spPr/>
    </dgm:pt>
    <dgm:pt modelId="{F4F270F6-4111-43BB-BB10-3D8831FFA872}" type="pres">
      <dgm:prSet presAssocID="{82D00207-88A8-4D64-86CB-AD91F4ED0EEB}" presName="desTx" presStyleLbl="fgAcc1" presStyleIdx="2" presStyleCnt="4">
        <dgm:presLayoutVars>
          <dgm:bulletEnabled val="1"/>
        </dgm:presLayoutVars>
      </dgm:prSet>
      <dgm:spPr/>
    </dgm:pt>
    <dgm:pt modelId="{D45104AD-BC94-4556-9DE6-7FBB5BF38F5D}" type="pres">
      <dgm:prSet presAssocID="{5A674F91-8D43-4346-9BCA-80FFE3FF6717}" presName="sibTrans" presStyleLbl="sibTrans2D1" presStyleIdx="2" presStyleCnt="3"/>
      <dgm:spPr/>
    </dgm:pt>
    <dgm:pt modelId="{DD011A29-06B3-4850-A09A-7827EBC562F0}" type="pres">
      <dgm:prSet presAssocID="{5A674F91-8D43-4346-9BCA-80FFE3FF6717}" presName="connTx" presStyleLbl="sibTrans2D1" presStyleIdx="2" presStyleCnt="3"/>
      <dgm:spPr/>
    </dgm:pt>
    <dgm:pt modelId="{5D4106D8-1A27-4EA1-91E7-D66E8187B9F4}" type="pres">
      <dgm:prSet presAssocID="{86866108-E0B3-4074-893F-EA7D20218884}" presName="composite" presStyleCnt="0"/>
      <dgm:spPr/>
    </dgm:pt>
    <dgm:pt modelId="{6B2107A9-7EC2-43F5-BBB6-294B24746343}" type="pres">
      <dgm:prSet presAssocID="{86866108-E0B3-4074-893F-EA7D20218884}" presName="parTx" presStyleLbl="node1" presStyleIdx="2" presStyleCnt="4">
        <dgm:presLayoutVars>
          <dgm:chMax val="0"/>
          <dgm:chPref val="0"/>
          <dgm:bulletEnabled val="1"/>
        </dgm:presLayoutVars>
      </dgm:prSet>
      <dgm:spPr/>
    </dgm:pt>
    <dgm:pt modelId="{3C5835C2-76D9-4E78-8A33-D79F772C9F72}" type="pres">
      <dgm:prSet presAssocID="{86866108-E0B3-4074-893F-EA7D20218884}" presName="parSh" presStyleLbl="node1" presStyleIdx="3" presStyleCnt="4"/>
      <dgm:spPr/>
    </dgm:pt>
    <dgm:pt modelId="{6F9D57FB-222D-4A71-ACA6-6DC406AA72E2}" type="pres">
      <dgm:prSet presAssocID="{86866108-E0B3-4074-893F-EA7D20218884}" presName="desTx" presStyleLbl="fgAcc1" presStyleIdx="3" presStyleCnt="4">
        <dgm:presLayoutVars>
          <dgm:bulletEnabled val="1"/>
        </dgm:presLayoutVars>
      </dgm:prSet>
      <dgm:spPr/>
    </dgm:pt>
  </dgm:ptLst>
  <dgm:cxnLst>
    <dgm:cxn modelId="{6FF31407-A9AC-4262-9811-B6FB05A6ED39}" type="presOf" srcId="{185BFC4D-5A0F-451D-934B-28D415E29B87}" destId="{1E598C36-3CF3-4816-AD54-195FCFA2CFED}" srcOrd="0" destOrd="0" presId="urn:microsoft.com/office/officeart/2005/8/layout/process3"/>
    <dgm:cxn modelId="{8BD62128-04F5-4B2A-9C57-C9DD59F0337B}" type="presOf" srcId="{394F5C12-996B-4D87-BC57-D9771E97C7EF}" destId="{23633A12-BCA1-4876-B3A2-2EF9CC4FC651}" srcOrd="1" destOrd="0" presId="urn:microsoft.com/office/officeart/2005/8/layout/process3"/>
    <dgm:cxn modelId="{E798B62B-F0E8-461B-B002-C27B599146AB}" srcId="{82D00207-88A8-4D64-86CB-AD91F4ED0EEB}" destId="{DC0CB505-2BFA-4DF1-B355-954C70F5CC7C}" srcOrd="0" destOrd="0" parTransId="{C72F1B36-D897-4F21-9BA4-18EAFFC4BEF3}" sibTransId="{D414FC1C-211A-448A-9BBE-B65D3AD8B789}"/>
    <dgm:cxn modelId="{6555722D-60E4-4195-9FE7-12BEF3D70EA5}" type="presOf" srcId="{5A674F91-8D43-4346-9BCA-80FFE3FF6717}" destId="{DD011A29-06B3-4850-A09A-7827EBC562F0}" srcOrd="1" destOrd="0" presId="urn:microsoft.com/office/officeart/2005/8/layout/process3"/>
    <dgm:cxn modelId="{C209695B-2EF7-4F92-BD63-4D3FEAF02823}" srcId="{F57F9BF9-ACC7-408E-AE3A-B2B6249A81C2}" destId="{86866108-E0B3-4074-893F-EA7D20218884}" srcOrd="3" destOrd="0" parTransId="{F1D86EAF-8A7F-401D-B1F9-ABB3403CD5C0}" sibTransId="{B8AFE598-92AA-43D1-86D9-36EE1C9410AB}"/>
    <dgm:cxn modelId="{9FF2CC68-0C44-4D28-A6DF-D7C25CCFEBF2}" srcId="{2C93FEA8-27A1-4706-9A67-0B04B44C0B78}" destId="{8D8D0139-544B-44F7-A1F9-E463BEB775CF}" srcOrd="0" destOrd="0" parTransId="{D1CA0663-FB35-4907-9277-1F50CFBB7DB5}" sibTransId="{A4604DA4-A1FD-4CD4-9C64-A8AEBCA1AE1B}"/>
    <dgm:cxn modelId="{937A404D-55EA-48AE-81CF-88FB3721962C}" type="presOf" srcId="{394F5C12-996B-4D87-BC57-D9771E97C7EF}" destId="{2DD2A1EB-9F6C-4B8E-9229-6ACFEE65E792}" srcOrd="0" destOrd="0" presId="urn:microsoft.com/office/officeart/2005/8/layout/process3"/>
    <dgm:cxn modelId="{7C6E2977-365A-4202-A3F9-D78428055725}" type="presOf" srcId="{DC0CB505-2BFA-4DF1-B355-954C70F5CC7C}" destId="{F4F270F6-4111-43BB-BB10-3D8831FFA872}" srcOrd="0" destOrd="0" presId="urn:microsoft.com/office/officeart/2005/8/layout/process3"/>
    <dgm:cxn modelId="{CE919377-8A5E-4B0C-A87F-65069A0B5F43}" type="presOf" srcId="{2316513C-45FA-4C06-8938-2D3256B78A35}" destId="{6F9D57FB-222D-4A71-ACA6-6DC406AA72E2}" srcOrd="0" destOrd="0" presId="urn:microsoft.com/office/officeart/2005/8/layout/process3"/>
    <dgm:cxn modelId="{91EBA181-EDF1-4CC4-8096-20290D0E5206}" type="presOf" srcId="{82D00207-88A8-4D64-86CB-AD91F4ED0EEB}" destId="{C4B516F6-40D6-4A53-B042-422876A336B8}" srcOrd="1" destOrd="0" presId="urn:microsoft.com/office/officeart/2005/8/layout/process3"/>
    <dgm:cxn modelId="{AA96BC83-0F74-4E44-84C5-6B6BB1CA468F}" srcId="{F57F9BF9-ACC7-408E-AE3A-B2B6249A81C2}" destId="{82D00207-88A8-4D64-86CB-AD91F4ED0EEB}" srcOrd="2" destOrd="0" parTransId="{7912B3C1-4DAC-4A3B-8951-486AD8F105DA}" sibTransId="{5A674F91-8D43-4346-9BCA-80FFE3FF6717}"/>
    <dgm:cxn modelId="{94106585-80D2-46E8-BAD4-DB095B7D5468}" type="presOf" srcId="{D5F853F0-4818-42BC-9E7C-53046F287058}" destId="{38792707-C3B9-4DA3-9AA1-7112C3823E43}" srcOrd="1" destOrd="0" presId="urn:microsoft.com/office/officeart/2005/8/layout/process3"/>
    <dgm:cxn modelId="{1EF1718F-75A3-4397-A443-4657E868665E}" type="presOf" srcId="{D5F853F0-4818-42BC-9E7C-53046F287058}" destId="{0E5BE725-F06C-4220-84B9-7EC467929C76}" srcOrd="0" destOrd="0" presId="urn:microsoft.com/office/officeart/2005/8/layout/process3"/>
    <dgm:cxn modelId="{6D0DAF91-0659-4B36-A9D2-2C614E5AA88E}" type="presOf" srcId="{2C93FEA8-27A1-4706-9A67-0B04B44C0B78}" destId="{9D7FA4CE-783A-461C-9D2C-F08B2EE5009C}" srcOrd="0" destOrd="0" presId="urn:microsoft.com/office/officeart/2005/8/layout/process3"/>
    <dgm:cxn modelId="{78C2F194-BF46-462D-9C2E-D35810C162B2}" srcId="{F57F9BF9-ACC7-408E-AE3A-B2B6249A81C2}" destId="{2C93FEA8-27A1-4706-9A67-0B04B44C0B78}" srcOrd="1" destOrd="0" parTransId="{031B74E9-0443-4625-B209-28BE50526744}" sibTransId="{185BFC4D-5A0F-451D-934B-28D415E29B87}"/>
    <dgm:cxn modelId="{4581BD9D-05F6-4B72-B3BB-AA0624D4F679}" type="presOf" srcId="{2C93FEA8-27A1-4706-9A67-0B04B44C0B78}" destId="{CC425BBD-53D2-4197-9153-7E5B10A02A09}" srcOrd="1" destOrd="0" presId="urn:microsoft.com/office/officeart/2005/8/layout/process3"/>
    <dgm:cxn modelId="{994EA09E-982A-42A9-9BF2-6C5909B8B958}" type="presOf" srcId="{185BFC4D-5A0F-451D-934B-28D415E29B87}" destId="{36C977D1-6B81-4F79-BE2E-A684425B8CFE}" srcOrd="1" destOrd="0" presId="urn:microsoft.com/office/officeart/2005/8/layout/process3"/>
    <dgm:cxn modelId="{8B4BD2AC-D8C1-4C1B-841D-03E4B50BC4FC}" type="presOf" srcId="{F57F9BF9-ACC7-408E-AE3A-B2B6249A81C2}" destId="{368A940C-1851-4EF4-A82B-20C2F7D4F1B1}" srcOrd="0" destOrd="0" presId="urn:microsoft.com/office/officeart/2005/8/layout/process3"/>
    <dgm:cxn modelId="{4BF0B6AE-D22B-4A2F-BE48-EAD8D800AF06}" srcId="{F57F9BF9-ACC7-408E-AE3A-B2B6249A81C2}" destId="{D5F853F0-4818-42BC-9E7C-53046F287058}" srcOrd="0" destOrd="0" parTransId="{60897817-C37A-425A-972D-5BF90F2C3AEC}" sibTransId="{394F5C12-996B-4D87-BC57-D9771E97C7EF}"/>
    <dgm:cxn modelId="{AB2BCFB5-D547-425E-A0E3-939C4B0D72F5}" type="presOf" srcId="{3D4D813F-7825-4834-965D-D53963F0917A}" destId="{F821B05C-A7A4-4F67-885B-3BE3A31EC6C1}" srcOrd="0" destOrd="0" presId="urn:microsoft.com/office/officeart/2005/8/layout/process3"/>
    <dgm:cxn modelId="{90004DBA-AB0E-4DCA-BCAF-53FEE4BCF9B2}" type="presOf" srcId="{82D00207-88A8-4D64-86CB-AD91F4ED0EEB}" destId="{1CF286B0-959D-438F-9495-45932DFB5784}" srcOrd="0" destOrd="0" presId="urn:microsoft.com/office/officeart/2005/8/layout/process3"/>
    <dgm:cxn modelId="{80CDFCCD-C77C-4D8B-B6B2-00A3E6F57B94}" type="presOf" srcId="{86866108-E0B3-4074-893F-EA7D20218884}" destId="{3C5835C2-76D9-4E78-8A33-D79F772C9F72}" srcOrd="1" destOrd="0" presId="urn:microsoft.com/office/officeart/2005/8/layout/process3"/>
    <dgm:cxn modelId="{83A245D0-C6C5-441C-BF56-FB36053AD710}" type="presOf" srcId="{5A674F91-8D43-4346-9BCA-80FFE3FF6717}" destId="{D45104AD-BC94-4556-9DE6-7FBB5BF38F5D}" srcOrd="0" destOrd="0" presId="urn:microsoft.com/office/officeart/2005/8/layout/process3"/>
    <dgm:cxn modelId="{B2BBDAD2-BD31-45AE-94FB-8BD896DAEDBE}" srcId="{D5F853F0-4818-42BC-9E7C-53046F287058}" destId="{3D4D813F-7825-4834-965D-D53963F0917A}" srcOrd="0" destOrd="0" parTransId="{42E596C1-6E26-41EC-BCE7-FFEDF18A40F0}" sibTransId="{5E79CFF1-9D53-4C36-9A8A-8EB73A8B8C98}"/>
    <dgm:cxn modelId="{F4D801DB-2966-4CFA-8CA5-B467599E4499}" srcId="{86866108-E0B3-4074-893F-EA7D20218884}" destId="{2316513C-45FA-4C06-8938-2D3256B78A35}" srcOrd="0" destOrd="0" parTransId="{F1DBBCC0-E438-4ACD-9157-681F84E0F7EF}" sibTransId="{3B4CE78A-C4AF-4FE7-91CD-3BC30D0FF5DE}"/>
    <dgm:cxn modelId="{BEF5D1E6-AAE7-4200-AC94-8754B0E790DC}" type="presOf" srcId="{8D8D0139-544B-44F7-A1F9-E463BEB775CF}" destId="{491B0511-A6A9-455C-82D6-195FE6C1F058}" srcOrd="0" destOrd="0" presId="urn:microsoft.com/office/officeart/2005/8/layout/process3"/>
    <dgm:cxn modelId="{0BF92AF4-8034-4010-9423-58764FBDD016}" type="presOf" srcId="{86866108-E0B3-4074-893F-EA7D20218884}" destId="{6B2107A9-7EC2-43F5-BBB6-294B24746343}" srcOrd="0" destOrd="0" presId="urn:microsoft.com/office/officeart/2005/8/layout/process3"/>
    <dgm:cxn modelId="{041DA978-17BA-4345-8B3A-B175EF99636B}" type="presParOf" srcId="{368A940C-1851-4EF4-A82B-20C2F7D4F1B1}" destId="{EA3A0129-83D8-41D9-A0CE-3174BC755268}" srcOrd="0" destOrd="0" presId="urn:microsoft.com/office/officeart/2005/8/layout/process3"/>
    <dgm:cxn modelId="{DFADF808-01E1-4A59-9A23-FDF9A0EFB5D7}" type="presParOf" srcId="{EA3A0129-83D8-41D9-A0CE-3174BC755268}" destId="{0E5BE725-F06C-4220-84B9-7EC467929C76}" srcOrd="0" destOrd="0" presId="urn:microsoft.com/office/officeart/2005/8/layout/process3"/>
    <dgm:cxn modelId="{4574045B-3E22-4B0B-BE8A-11CBB8840B25}" type="presParOf" srcId="{EA3A0129-83D8-41D9-A0CE-3174BC755268}" destId="{38792707-C3B9-4DA3-9AA1-7112C3823E43}" srcOrd="1" destOrd="0" presId="urn:microsoft.com/office/officeart/2005/8/layout/process3"/>
    <dgm:cxn modelId="{B6EA4BCB-25AD-49C8-BF63-B4258B96262B}" type="presParOf" srcId="{EA3A0129-83D8-41D9-A0CE-3174BC755268}" destId="{F821B05C-A7A4-4F67-885B-3BE3A31EC6C1}" srcOrd="2" destOrd="0" presId="urn:microsoft.com/office/officeart/2005/8/layout/process3"/>
    <dgm:cxn modelId="{CE7FDB0D-DE2A-4E23-AFDB-4EA18AAFA06B}" type="presParOf" srcId="{368A940C-1851-4EF4-A82B-20C2F7D4F1B1}" destId="{2DD2A1EB-9F6C-4B8E-9229-6ACFEE65E792}" srcOrd="1" destOrd="0" presId="urn:microsoft.com/office/officeart/2005/8/layout/process3"/>
    <dgm:cxn modelId="{703E9D9F-ED71-470F-9329-4FFEBA1020FE}" type="presParOf" srcId="{2DD2A1EB-9F6C-4B8E-9229-6ACFEE65E792}" destId="{23633A12-BCA1-4876-B3A2-2EF9CC4FC651}" srcOrd="0" destOrd="0" presId="urn:microsoft.com/office/officeart/2005/8/layout/process3"/>
    <dgm:cxn modelId="{3571E0E2-A753-4C0D-AE65-A1FAC3BD3B6A}" type="presParOf" srcId="{368A940C-1851-4EF4-A82B-20C2F7D4F1B1}" destId="{688511D6-4974-446A-A758-BC3758E3F41A}" srcOrd="2" destOrd="0" presId="urn:microsoft.com/office/officeart/2005/8/layout/process3"/>
    <dgm:cxn modelId="{31C41975-33D2-42DE-8FE5-207EBAE2EF5F}" type="presParOf" srcId="{688511D6-4974-446A-A758-BC3758E3F41A}" destId="{9D7FA4CE-783A-461C-9D2C-F08B2EE5009C}" srcOrd="0" destOrd="0" presId="urn:microsoft.com/office/officeart/2005/8/layout/process3"/>
    <dgm:cxn modelId="{C2607302-BEBC-4A02-B33D-9E5FD0C05591}" type="presParOf" srcId="{688511D6-4974-446A-A758-BC3758E3F41A}" destId="{CC425BBD-53D2-4197-9153-7E5B10A02A09}" srcOrd="1" destOrd="0" presId="urn:microsoft.com/office/officeart/2005/8/layout/process3"/>
    <dgm:cxn modelId="{B56E2A98-12F1-4C81-B535-D877D5ACC0E3}" type="presParOf" srcId="{688511D6-4974-446A-A758-BC3758E3F41A}" destId="{491B0511-A6A9-455C-82D6-195FE6C1F058}" srcOrd="2" destOrd="0" presId="urn:microsoft.com/office/officeart/2005/8/layout/process3"/>
    <dgm:cxn modelId="{4AA6F456-55AD-4F62-AC43-5F3283326DD5}" type="presParOf" srcId="{368A940C-1851-4EF4-A82B-20C2F7D4F1B1}" destId="{1E598C36-3CF3-4816-AD54-195FCFA2CFED}" srcOrd="3" destOrd="0" presId="urn:microsoft.com/office/officeart/2005/8/layout/process3"/>
    <dgm:cxn modelId="{DB8C07FA-8917-4BBF-BB4B-FE54E0A99F3F}" type="presParOf" srcId="{1E598C36-3CF3-4816-AD54-195FCFA2CFED}" destId="{36C977D1-6B81-4F79-BE2E-A684425B8CFE}" srcOrd="0" destOrd="0" presId="urn:microsoft.com/office/officeart/2005/8/layout/process3"/>
    <dgm:cxn modelId="{5C27E3B3-8DCD-4807-97FB-B1E8DDB334BA}" type="presParOf" srcId="{368A940C-1851-4EF4-A82B-20C2F7D4F1B1}" destId="{D0D19E5E-D201-44AF-9C99-9673909BDB93}" srcOrd="4" destOrd="0" presId="urn:microsoft.com/office/officeart/2005/8/layout/process3"/>
    <dgm:cxn modelId="{92F492B7-9498-41D7-AD08-33C3D6F432C6}" type="presParOf" srcId="{D0D19E5E-D201-44AF-9C99-9673909BDB93}" destId="{1CF286B0-959D-438F-9495-45932DFB5784}" srcOrd="0" destOrd="0" presId="urn:microsoft.com/office/officeart/2005/8/layout/process3"/>
    <dgm:cxn modelId="{1A5F1357-9D28-49E8-B5E6-A5A572DACF8C}" type="presParOf" srcId="{D0D19E5E-D201-44AF-9C99-9673909BDB93}" destId="{C4B516F6-40D6-4A53-B042-422876A336B8}" srcOrd="1" destOrd="0" presId="urn:microsoft.com/office/officeart/2005/8/layout/process3"/>
    <dgm:cxn modelId="{7B2C30A0-7C9F-4D24-A9E3-D89CA8C85C53}" type="presParOf" srcId="{D0D19E5E-D201-44AF-9C99-9673909BDB93}" destId="{F4F270F6-4111-43BB-BB10-3D8831FFA872}" srcOrd="2" destOrd="0" presId="urn:microsoft.com/office/officeart/2005/8/layout/process3"/>
    <dgm:cxn modelId="{9606CE5F-DA06-4462-89AE-A96864D65B83}" type="presParOf" srcId="{368A940C-1851-4EF4-A82B-20C2F7D4F1B1}" destId="{D45104AD-BC94-4556-9DE6-7FBB5BF38F5D}" srcOrd="5" destOrd="0" presId="urn:microsoft.com/office/officeart/2005/8/layout/process3"/>
    <dgm:cxn modelId="{EE9DC5BC-EB52-4DB1-9513-D955ABEBD4BC}" type="presParOf" srcId="{D45104AD-BC94-4556-9DE6-7FBB5BF38F5D}" destId="{DD011A29-06B3-4850-A09A-7827EBC562F0}" srcOrd="0" destOrd="0" presId="urn:microsoft.com/office/officeart/2005/8/layout/process3"/>
    <dgm:cxn modelId="{A7E202C1-316B-47B1-8624-C877BC429F05}" type="presParOf" srcId="{368A940C-1851-4EF4-A82B-20C2F7D4F1B1}" destId="{5D4106D8-1A27-4EA1-91E7-D66E8187B9F4}" srcOrd="6" destOrd="0" presId="urn:microsoft.com/office/officeart/2005/8/layout/process3"/>
    <dgm:cxn modelId="{8913484D-8152-4117-9907-9CD1AF109621}" type="presParOf" srcId="{5D4106D8-1A27-4EA1-91E7-D66E8187B9F4}" destId="{6B2107A9-7EC2-43F5-BBB6-294B24746343}" srcOrd="0" destOrd="0" presId="urn:microsoft.com/office/officeart/2005/8/layout/process3"/>
    <dgm:cxn modelId="{6387F957-79C6-4113-B578-7951633CF363}" type="presParOf" srcId="{5D4106D8-1A27-4EA1-91E7-D66E8187B9F4}" destId="{3C5835C2-76D9-4E78-8A33-D79F772C9F72}" srcOrd="1" destOrd="0" presId="urn:microsoft.com/office/officeart/2005/8/layout/process3"/>
    <dgm:cxn modelId="{4D805785-3FA8-44A6-8D95-F084C09DCFD9}" type="presParOf" srcId="{5D4106D8-1A27-4EA1-91E7-D66E8187B9F4}" destId="{6F9D57FB-222D-4A71-ACA6-6DC406AA72E2}" srcOrd="2" destOrd="0" presId="urn:microsoft.com/office/officeart/2005/8/layout/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3B48D-BF06-4865-8D99-2C60DD8295D4}">
      <dsp:nvSpPr>
        <dsp:cNvPr id="0" name=""/>
        <dsp:cNvSpPr/>
      </dsp:nvSpPr>
      <dsp:spPr>
        <a:xfrm>
          <a:off x="4236"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dirty="0"/>
            <a:t>The goal</a:t>
          </a:r>
        </a:p>
      </dsp:txBody>
      <dsp:txXfrm>
        <a:off x="4236" y="0"/>
        <a:ext cx="1486458" cy="862664"/>
      </dsp:txXfrm>
    </dsp:sp>
    <dsp:sp modelId="{B5E46F49-F1C7-4939-AA44-534BF74A5F50}">
      <dsp:nvSpPr>
        <dsp:cNvPr id="0" name=""/>
        <dsp:cNvSpPr/>
      </dsp:nvSpPr>
      <dsp:spPr>
        <a:xfrm>
          <a:off x="152881" y="862664"/>
          <a:ext cx="1189166" cy="18691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rtl="0">
            <a:lnSpc>
              <a:spcPct val="90000"/>
            </a:lnSpc>
            <a:spcBef>
              <a:spcPct val="0"/>
            </a:spcBef>
            <a:spcAft>
              <a:spcPct val="35000"/>
            </a:spcAft>
            <a:buNone/>
          </a:pPr>
          <a:r>
            <a:rPr lang="en-US" sz="1800" kern="1200"/>
            <a:t>Teaching, education</a:t>
          </a:r>
          <a:r>
            <a:rPr lang="he-IL" sz="1800" kern="1200"/>
            <a:t> </a:t>
          </a:r>
          <a:r>
            <a:rPr lang="en-US" sz="1800" kern="1200"/>
            <a:t>/ training </a:t>
          </a:r>
        </a:p>
      </dsp:txBody>
      <dsp:txXfrm>
        <a:off x="187710" y="897493"/>
        <a:ext cx="1119508" cy="1799447"/>
      </dsp:txXfrm>
    </dsp:sp>
    <dsp:sp modelId="{8FFF054F-4944-437B-8B14-795AC269B0FB}">
      <dsp:nvSpPr>
        <dsp:cNvPr id="0" name=""/>
        <dsp:cNvSpPr/>
      </dsp:nvSpPr>
      <dsp:spPr>
        <a:xfrm>
          <a:off x="1602178"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dirty="0"/>
            <a:t>The responsibility</a:t>
          </a:r>
        </a:p>
      </dsp:txBody>
      <dsp:txXfrm>
        <a:off x="1602178" y="0"/>
        <a:ext cx="1486458" cy="862664"/>
      </dsp:txXfrm>
    </dsp:sp>
    <dsp:sp modelId="{005FA217-A13E-41F3-8BD6-3324C3CC4381}">
      <dsp:nvSpPr>
        <dsp:cNvPr id="0" name=""/>
        <dsp:cNvSpPr/>
      </dsp:nvSpPr>
      <dsp:spPr>
        <a:xfrm>
          <a:off x="1750824" y="862664"/>
          <a:ext cx="1189166" cy="18691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rtl="0">
            <a:lnSpc>
              <a:spcPct val="90000"/>
            </a:lnSpc>
            <a:spcBef>
              <a:spcPct val="0"/>
            </a:spcBef>
            <a:spcAft>
              <a:spcPct val="35000"/>
            </a:spcAft>
            <a:buNone/>
          </a:pPr>
          <a:r>
            <a:rPr lang="en-US" sz="1800" kern="1200"/>
            <a:t>General HQ / Arms</a:t>
          </a:r>
        </a:p>
      </dsp:txBody>
      <dsp:txXfrm>
        <a:off x="1785653" y="897493"/>
        <a:ext cx="1119508" cy="1799447"/>
      </dsp:txXfrm>
    </dsp:sp>
    <dsp:sp modelId="{01A864B0-D61E-4CDD-ACDF-38F6BD48D86A}">
      <dsp:nvSpPr>
        <dsp:cNvPr id="0" name=""/>
        <dsp:cNvSpPr/>
      </dsp:nvSpPr>
      <dsp:spPr>
        <a:xfrm>
          <a:off x="3200120"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a:t>The object</a:t>
          </a:r>
        </a:p>
      </dsp:txBody>
      <dsp:txXfrm>
        <a:off x="3200120" y="0"/>
        <a:ext cx="1486458" cy="862664"/>
      </dsp:txXfrm>
    </dsp:sp>
    <dsp:sp modelId="{774C7154-EFAC-4010-AB6B-75F588E863CC}">
      <dsp:nvSpPr>
        <dsp:cNvPr id="0" name=""/>
        <dsp:cNvSpPr/>
      </dsp:nvSpPr>
      <dsp:spPr>
        <a:xfrm>
          <a:off x="3348766" y="863506"/>
          <a:ext cx="1189166" cy="8670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rtl="0">
            <a:lnSpc>
              <a:spcPct val="90000"/>
            </a:lnSpc>
            <a:spcBef>
              <a:spcPct val="0"/>
            </a:spcBef>
            <a:spcAft>
              <a:spcPct val="35000"/>
            </a:spcAft>
            <a:buNone/>
          </a:pPr>
          <a:r>
            <a:rPr lang="en-US" sz="1800" kern="1200"/>
            <a:t>Force / HQ</a:t>
          </a:r>
        </a:p>
      </dsp:txBody>
      <dsp:txXfrm>
        <a:off x="3374160" y="888900"/>
        <a:ext cx="1138378" cy="816228"/>
      </dsp:txXfrm>
    </dsp:sp>
    <dsp:sp modelId="{EB0B3FFD-BF23-42FE-A46E-CA8C89C05ED3}">
      <dsp:nvSpPr>
        <dsp:cNvPr id="0" name=""/>
        <dsp:cNvSpPr/>
      </dsp:nvSpPr>
      <dsp:spPr>
        <a:xfrm>
          <a:off x="3348766" y="1863910"/>
          <a:ext cx="1189166" cy="8670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rtl="0">
            <a:lnSpc>
              <a:spcPct val="90000"/>
            </a:lnSpc>
            <a:spcBef>
              <a:spcPct val="0"/>
            </a:spcBef>
            <a:spcAft>
              <a:spcPct val="35000"/>
            </a:spcAft>
            <a:buNone/>
          </a:pPr>
          <a:r>
            <a:rPr lang="en-US" sz="1800" kern="1200"/>
            <a:t>Single / unit</a:t>
          </a:r>
        </a:p>
      </dsp:txBody>
      <dsp:txXfrm>
        <a:off x="3374160" y="1889304"/>
        <a:ext cx="1138378" cy="816228"/>
      </dsp:txXfrm>
    </dsp:sp>
    <dsp:sp modelId="{714CEC45-1FBB-494D-BC17-4AF04297EB73}">
      <dsp:nvSpPr>
        <dsp:cNvPr id="0" name=""/>
        <dsp:cNvSpPr/>
      </dsp:nvSpPr>
      <dsp:spPr>
        <a:xfrm>
          <a:off x="4798063"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dirty="0"/>
            <a:t>The level</a:t>
          </a:r>
        </a:p>
      </dsp:txBody>
      <dsp:txXfrm>
        <a:off x="4798063" y="0"/>
        <a:ext cx="1486458" cy="862664"/>
      </dsp:txXfrm>
    </dsp:sp>
    <dsp:sp modelId="{5D1141C4-6AB6-4FAE-A8D1-DC4F29090F71}">
      <dsp:nvSpPr>
        <dsp:cNvPr id="0" name=""/>
        <dsp:cNvSpPr/>
      </dsp:nvSpPr>
      <dsp:spPr>
        <a:xfrm>
          <a:off x="4946709" y="862664"/>
          <a:ext cx="1189166" cy="18691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rtl="0">
            <a:lnSpc>
              <a:spcPct val="90000"/>
            </a:lnSpc>
            <a:spcBef>
              <a:spcPct val="0"/>
            </a:spcBef>
            <a:spcAft>
              <a:spcPct val="35000"/>
            </a:spcAft>
            <a:buNone/>
          </a:pPr>
          <a:r>
            <a:rPr lang="en-US" sz="1800" kern="1200" dirty="0"/>
            <a:t>Tactic / operative / strategic</a:t>
          </a:r>
        </a:p>
      </dsp:txBody>
      <dsp:txXfrm>
        <a:off x="4981538" y="897493"/>
        <a:ext cx="1119508" cy="1799447"/>
      </dsp:txXfrm>
    </dsp:sp>
    <dsp:sp modelId="{3C4D4492-B680-401A-B01B-0BDF30DF6795}">
      <dsp:nvSpPr>
        <dsp:cNvPr id="0" name=""/>
        <dsp:cNvSpPr/>
      </dsp:nvSpPr>
      <dsp:spPr>
        <a:xfrm>
          <a:off x="6396005"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dirty="0"/>
            <a:t>The content</a:t>
          </a:r>
        </a:p>
      </dsp:txBody>
      <dsp:txXfrm>
        <a:off x="6396005" y="0"/>
        <a:ext cx="1486458" cy="862664"/>
      </dsp:txXfrm>
    </dsp:sp>
    <dsp:sp modelId="{9488D870-DE78-4BFF-B905-25ED13A12B73}">
      <dsp:nvSpPr>
        <dsp:cNvPr id="0" name=""/>
        <dsp:cNvSpPr/>
      </dsp:nvSpPr>
      <dsp:spPr>
        <a:xfrm>
          <a:off x="6544651" y="862664"/>
          <a:ext cx="1189166" cy="18691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rtl="0">
            <a:lnSpc>
              <a:spcPct val="90000"/>
            </a:lnSpc>
            <a:spcBef>
              <a:spcPct val="0"/>
            </a:spcBef>
            <a:spcAft>
              <a:spcPct val="35000"/>
            </a:spcAft>
            <a:buNone/>
          </a:pPr>
          <a:r>
            <a:rPr lang="en-US" sz="1800" kern="1200" dirty="0"/>
            <a:t>Knowledge / abilities / values</a:t>
          </a:r>
        </a:p>
      </dsp:txBody>
      <dsp:txXfrm>
        <a:off x="6579480" y="897493"/>
        <a:ext cx="1119508" cy="17994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92707-C3B9-4DA3-9AA1-7112C3823E43}">
      <dsp:nvSpPr>
        <dsp:cNvPr id="0" name=""/>
        <dsp:cNvSpPr/>
      </dsp:nvSpPr>
      <dsp:spPr>
        <a:xfrm>
          <a:off x="1034" y="679401"/>
          <a:ext cx="1299775" cy="60252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b="1" kern="1200" dirty="0"/>
            <a:t>Novice</a:t>
          </a:r>
        </a:p>
      </dsp:txBody>
      <dsp:txXfrm>
        <a:off x="1034" y="679401"/>
        <a:ext cx="1299775" cy="401683"/>
      </dsp:txXfrm>
    </dsp:sp>
    <dsp:sp modelId="{F821B05C-A7A4-4F67-885B-3BE3A31EC6C1}">
      <dsp:nvSpPr>
        <dsp:cNvPr id="0" name=""/>
        <dsp:cNvSpPr/>
      </dsp:nvSpPr>
      <dsp:spPr>
        <a:xfrm>
          <a:off x="267253" y="1081085"/>
          <a:ext cx="1299775" cy="1170000"/>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New to military profession, knows little or nothing</a:t>
          </a:r>
        </a:p>
      </dsp:txBody>
      <dsp:txXfrm>
        <a:off x="301521" y="1115353"/>
        <a:ext cx="1231239" cy="1101464"/>
      </dsp:txXfrm>
    </dsp:sp>
    <dsp:sp modelId="{2DD2A1EB-9F6C-4B8E-9229-6ACFEE65E792}">
      <dsp:nvSpPr>
        <dsp:cNvPr id="0" name=""/>
        <dsp:cNvSpPr/>
      </dsp:nvSpPr>
      <dsp:spPr>
        <a:xfrm>
          <a:off x="1497851" y="718440"/>
          <a:ext cx="417727" cy="32360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497851" y="783161"/>
        <a:ext cx="320645" cy="194164"/>
      </dsp:txXfrm>
    </dsp:sp>
    <dsp:sp modelId="{CC425BBD-53D2-4197-9153-7E5B10A02A09}">
      <dsp:nvSpPr>
        <dsp:cNvPr id="0" name=""/>
        <dsp:cNvSpPr/>
      </dsp:nvSpPr>
      <dsp:spPr>
        <a:xfrm>
          <a:off x="2088975" y="679401"/>
          <a:ext cx="1299775" cy="60252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b="1" kern="1200" dirty="0"/>
            <a:t>Competent</a:t>
          </a:r>
          <a:endParaRPr lang="en-US" kern="1200" dirty="0"/>
        </a:p>
      </dsp:txBody>
      <dsp:txXfrm>
        <a:off x="2088975" y="679401"/>
        <a:ext cx="1299775" cy="401683"/>
      </dsp:txXfrm>
    </dsp:sp>
    <dsp:sp modelId="{491B0511-A6A9-455C-82D6-195FE6C1F058}">
      <dsp:nvSpPr>
        <dsp:cNvPr id="0" name=""/>
        <dsp:cNvSpPr/>
      </dsp:nvSpPr>
      <dsp:spPr>
        <a:xfrm>
          <a:off x="2355194" y="1081085"/>
          <a:ext cx="1299775" cy="117000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Basic knowledge and standards </a:t>
          </a:r>
        </a:p>
      </dsp:txBody>
      <dsp:txXfrm>
        <a:off x="2389462" y="1115353"/>
        <a:ext cx="1231239" cy="1101464"/>
      </dsp:txXfrm>
    </dsp:sp>
    <dsp:sp modelId="{1E598C36-3CF3-4816-AD54-195FCFA2CFED}">
      <dsp:nvSpPr>
        <dsp:cNvPr id="0" name=""/>
        <dsp:cNvSpPr/>
      </dsp:nvSpPr>
      <dsp:spPr>
        <a:xfrm>
          <a:off x="3585792" y="718440"/>
          <a:ext cx="417727" cy="32360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85792" y="783161"/>
        <a:ext cx="320645" cy="194164"/>
      </dsp:txXfrm>
    </dsp:sp>
    <dsp:sp modelId="{C4B516F6-40D6-4A53-B042-422876A336B8}">
      <dsp:nvSpPr>
        <dsp:cNvPr id="0" name=""/>
        <dsp:cNvSpPr/>
      </dsp:nvSpPr>
      <dsp:spPr>
        <a:xfrm>
          <a:off x="4176916" y="679401"/>
          <a:ext cx="1299775" cy="60252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b="1" kern="1200" dirty="0"/>
            <a:t>Experienced</a:t>
          </a:r>
        </a:p>
      </dsp:txBody>
      <dsp:txXfrm>
        <a:off x="4176916" y="679401"/>
        <a:ext cx="1299775" cy="401683"/>
      </dsp:txXfrm>
    </dsp:sp>
    <dsp:sp modelId="{F4F270F6-4111-43BB-BB10-3D8831FFA872}">
      <dsp:nvSpPr>
        <dsp:cNvPr id="0" name=""/>
        <dsp:cNvSpPr/>
      </dsp:nvSpPr>
      <dsp:spPr>
        <a:xfrm>
          <a:off x="4443135" y="1081085"/>
          <a:ext cx="1299775" cy="117000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Can vary performance based on unique situation</a:t>
          </a:r>
        </a:p>
      </dsp:txBody>
      <dsp:txXfrm>
        <a:off x="4477403" y="1115353"/>
        <a:ext cx="1231239" cy="1101464"/>
      </dsp:txXfrm>
    </dsp:sp>
    <dsp:sp modelId="{D45104AD-BC94-4556-9DE6-7FBB5BF38F5D}">
      <dsp:nvSpPr>
        <dsp:cNvPr id="0" name=""/>
        <dsp:cNvSpPr/>
      </dsp:nvSpPr>
      <dsp:spPr>
        <a:xfrm>
          <a:off x="5673732" y="718440"/>
          <a:ext cx="417727" cy="32360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5673732" y="783161"/>
        <a:ext cx="320645" cy="194164"/>
      </dsp:txXfrm>
    </dsp:sp>
    <dsp:sp modelId="{3C5835C2-76D9-4E78-8A33-D79F772C9F72}">
      <dsp:nvSpPr>
        <dsp:cNvPr id="0" name=""/>
        <dsp:cNvSpPr/>
      </dsp:nvSpPr>
      <dsp:spPr>
        <a:xfrm>
          <a:off x="6264856" y="679401"/>
          <a:ext cx="1299775" cy="60252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b="1" kern="1200" dirty="0"/>
            <a:t>Master</a:t>
          </a:r>
          <a:endParaRPr lang="en-US" kern="1200" dirty="0"/>
        </a:p>
      </dsp:txBody>
      <dsp:txXfrm>
        <a:off x="6264856" y="679401"/>
        <a:ext cx="1299775" cy="401683"/>
      </dsp:txXfrm>
    </dsp:sp>
    <dsp:sp modelId="{6F9D57FB-222D-4A71-ACA6-6DC406AA72E2}">
      <dsp:nvSpPr>
        <dsp:cNvPr id="0" name=""/>
        <dsp:cNvSpPr/>
      </dsp:nvSpPr>
      <dsp:spPr>
        <a:xfrm>
          <a:off x="6531075" y="1081085"/>
          <a:ext cx="1299775" cy="117000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Can invent new and better ways</a:t>
          </a:r>
        </a:p>
      </dsp:txBody>
      <dsp:txXfrm>
        <a:off x="6565343" y="1115353"/>
        <a:ext cx="1231239" cy="110146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4216E0-6744-4350-8E75-C83474A34C36}" type="datetimeFigureOut">
              <a:rPr lang="en-US" smtClean="0"/>
              <a:pPr/>
              <a:t>3/19/2019</a:t>
            </a:fld>
            <a:endParaRPr lang="en-US"/>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של כותרת תחתונה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DF4EF4-5994-4672-9D51-670BBC799EC4}" type="slidenum">
              <a:rPr lang="en-US" smtClean="0"/>
              <a:pPr/>
              <a:t>‹#›</a:t>
            </a:fld>
            <a:endParaRPr lang="en-US"/>
          </a:p>
        </p:txBody>
      </p:sp>
    </p:spTree>
    <p:extLst>
      <p:ext uri="{BB962C8B-B14F-4D97-AF65-F5344CB8AC3E}">
        <p14:creationId xmlns:p14="http://schemas.microsoft.com/office/powerpoint/2010/main" val="2976861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en-US" dirty="0"/>
              <a:t>My service in the IDF in the last twenty-two years was very varied - I began my service as a combat soldier and commander in the field, most</a:t>
            </a:r>
            <a:r>
              <a:rPr lang="en-US" baseline="0" dirty="0"/>
              <a:t> recently serving</a:t>
            </a:r>
            <a:r>
              <a:rPr lang="en-US" dirty="0"/>
              <a:t> as a Deputy Battalion Commander and Brigade</a:t>
            </a:r>
            <a:r>
              <a:rPr lang="en-US" baseline="0" dirty="0"/>
              <a:t> Operations Officer. </a:t>
            </a:r>
            <a:r>
              <a:rPr lang="en-US" dirty="0"/>
              <a:t> </a:t>
            </a:r>
          </a:p>
          <a:p>
            <a:endParaRPr lang="en-US" dirty="0"/>
          </a:p>
          <a:p>
            <a:r>
              <a:rPr lang="en-US" dirty="0"/>
              <a:t>Upon finishing</a:t>
            </a:r>
            <a:r>
              <a:rPr lang="en-US" baseline="0" dirty="0"/>
              <a:t> my studies at</a:t>
            </a:r>
            <a:r>
              <a:rPr lang="en-US" dirty="0"/>
              <a:t> C&amp;S I transferred to</a:t>
            </a:r>
            <a:r>
              <a:rPr lang="en-US" baseline="0" dirty="0"/>
              <a:t> serve in the General Staff</a:t>
            </a:r>
            <a:r>
              <a:rPr lang="en-US" dirty="0"/>
              <a:t>, where I held positions in the fields of strategic planning and development</a:t>
            </a:r>
            <a:r>
              <a:rPr lang="en-US" baseline="0" dirty="0"/>
              <a:t> and script of military doctrine and concepts, to include the IDF Strategy document. </a:t>
            </a:r>
          </a:p>
          <a:p>
            <a:endParaRPr lang="en-US" dirty="0"/>
          </a:p>
          <a:p>
            <a:r>
              <a:rPr lang="en-US" dirty="0"/>
              <a:t>Today</a:t>
            </a:r>
            <a:r>
              <a:rPr lang="en-US" baseline="0" dirty="0"/>
              <a:t>, in my current position, I’m in charge of the IDF Systematic Graph for Education and Training in the IDF, as a HQ regulator. This position enables me to see the IDF from a very wide vantage point that includes both Force Employment and Force Build-Up. </a:t>
            </a:r>
          </a:p>
          <a:p>
            <a:endParaRPr lang="en-US" baseline="0"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1</a:t>
            </a:fld>
            <a:endParaRPr lang="en-US"/>
          </a:p>
        </p:txBody>
      </p:sp>
    </p:spTree>
    <p:extLst>
      <p:ext uri="{BB962C8B-B14F-4D97-AF65-F5344CB8AC3E}">
        <p14:creationId xmlns:p14="http://schemas.microsoft.com/office/powerpoint/2010/main" val="3166527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endParaRPr lang="en-US" sz="1200" b="0" i="0" u="none" strike="noStrike" kern="1200" dirty="0">
              <a:solidFill>
                <a:schemeClr val="tx1"/>
              </a:solidFill>
              <a:effectLst/>
              <a:latin typeface="+mn-lt"/>
              <a:ea typeface="+mn-ea"/>
              <a:cs typeface="+mn-cs"/>
            </a:endParaRPr>
          </a:p>
          <a:p>
            <a:pPr algn="l" rtl="0"/>
            <a:r>
              <a:rPr lang="en-US" sz="1200" b="0" i="0" u="none" strike="noStrike" kern="1200" dirty="0">
                <a:solidFill>
                  <a:schemeClr val="tx1"/>
                </a:solidFill>
                <a:effectLst/>
                <a:latin typeface="+mn-lt"/>
                <a:ea typeface="+mn-ea"/>
                <a:cs typeface="+mn-cs"/>
              </a:rPr>
              <a:t>My first encounter with officer training was  as a young officer cadet. I remember it</a:t>
            </a:r>
            <a:r>
              <a:rPr lang="en-US" sz="1200" b="0" i="0" u="none" strike="noStrike" kern="1200" baseline="0" dirty="0">
                <a:solidFill>
                  <a:schemeClr val="tx1"/>
                </a:solidFill>
                <a:effectLst/>
                <a:latin typeface="+mn-lt"/>
                <a:ea typeface="+mn-ea"/>
                <a:cs typeface="+mn-cs"/>
              </a:rPr>
              <a:t> as </a:t>
            </a:r>
            <a:r>
              <a:rPr lang="en-US" sz="1200" b="0" i="0" u="none" strike="noStrike" kern="1200" dirty="0">
                <a:solidFill>
                  <a:schemeClr val="tx1"/>
                </a:solidFill>
                <a:effectLst/>
                <a:latin typeface="+mn-lt"/>
                <a:ea typeface="+mn-ea"/>
                <a:cs typeface="+mn-cs"/>
              </a:rPr>
              <a:t>a very strong identity building experience.</a:t>
            </a:r>
            <a:br>
              <a:rPr lang="en-US" dirty="0"/>
            </a:br>
            <a:br>
              <a:rPr lang="en-US" dirty="0"/>
            </a:br>
            <a:r>
              <a:rPr lang="en-US" sz="1200" b="0" i="0" u="none" strike="noStrike" kern="1200" dirty="0">
                <a:solidFill>
                  <a:schemeClr val="tx1"/>
                </a:solidFill>
                <a:effectLst/>
                <a:latin typeface="+mn-lt"/>
                <a:ea typeface="+mn-ea"/>
                <a:cs typeface="+mn-cs"/>
              </a:rPr>
              <a:t>My second meeting with the officer education was as a company commander at BAHAD 1 (Our officer’s training  - Cadet</a:t>
            </a:r>
            <a:r>
              <a:rPr lang="en-US" sz="1200" b="0" i="0" u="none" strike="noStrike" kern="1200" baseline="0" dirty="0">
                <a:solidFill>
                  <a:schemeClr val="tx1"/>
                </a:solidFill>
                <a:effectLst/>
                <a:latin typeface="+mn-lt"/>
                <a:ea typeface="+mn-ea"/>
                <a:cs typeface="+mn-cs"/>
              </a:rPr>
              <a:t> School)</a:t>
            </a:r>
            <a:r>
              <a:rPr lang="en-US" sz="1200" b="0" i="0" u="none" strike="noStrike" kern="1200" dirty="0">
                <a:solidFill>
                  <a:schemeClr val="tx1"/>
                </a:solidFill>
                <a:effectLst/>
                <a:latin typeface="+mn-lt"/>
                <a:ea typeface="+mn-ea"/>
                <a:cs typeface="+mn-cs"/>
              </a:rPr>
              <a:t>. This</a:t>
            </a:r>
            <a:r>
              <a:rPr lang="en-US" sz="1200" b="0" i="0" u="none" strike="noStrike" kern="1200" baseline="0" dirty="0">
                <a:solidFill>
                  <a:schemeClr val="tx1"/>
                </a:solidFill>
                <a:effectLst/>
                <a:latin typeface="+mn-lt"/>
                <a:ea typeface="+mn-ea"/>
                <a:cs typeface="+mn-cs"/>
              </a:rPr>
              <a:t> one was a much more</a:t>
            </a:r>
            <a:r>
              <a:rPr lang="en-US" sz="1200" b="0" i="0" u="none" strike="noStrike" kern="1200" dirty="0">
                <a:solidFill>
                  <a:schemeClr val="tx1"/>
                </a:solidFill>
                <a:effectLst/>
                <a:latin typeface="+mn-lt"/>
                <a:ea typeface="+mn-ea"/>
                <a:cs typeface="+mn-cs"/>
              </a:rPr>
              <a:t> professional experience,</a:t>
            </a:r>
            <a:r>
              <a:rPr lang="en-US" sz="1200" b="0" i="0" u="none" strike="noStrike" kern="1200" baseline="0" dirty="0">
                <a:solidFill>
                  <a:schemeClr val="tx1"/>
                </a:solidFill>
                <a:effectLst/>
                <a:latin typeface="+mn-lt"/>
                <a:ea typeface="+mn-ea"/>
                <a:cs typeface="+mn-cs"/>
              </a:rPr>
              <a:t> but also an </a:t>
            </a:r>
            <a:r>
              <a:rPr lang="en-US" sz="1200" b="0" i="0" u="none" strike="noStrike" kern="1200" dirty="0">
                <a:solidFill>
                  <a:schemeClr val="tx1"/>
                </a:solidFill>
                <a:effectLst/>
                <a:latin typeface="+mn-lt"/>
                <a:ea typeface="+mn-ea"/>
                <a:cs typeface="+mn-cs"/>
              </a:rPr>
              <a:t>emotional one.</a:t>
            </a:r>
            <a:br>
              <a:rPr lang="en-US" dirty="0"/>
            </a:br>
            <a:br>
              <a:rPr lang="en-US" dirty="0"/>
            </a:br>
            <a:r>
              <a:rPr lang="en-US" sz="1200" b="0" i="0" u="none" strike="noStrike" kern="1200" dirty="0">
                <a:solidFill>
                  <a:schemeClr val="tx1"/>
                </a:solidFill>
                <a:effectLst/>
                <a:latin typeface="+mn-lt"/>
                <a:ea typeface="+mn-ea"/>
                <a:cs typeface="+mn-cs"/>
              </a:rPr>
              <a:t>The third meeting: on</a:t>
            </a:r>
            <a:r>
              <a:rPr lang="en-US" sz="1200" b="0" i="0" u="none" strike="noStrike" kern="1200" baseline="0" dirty="0">
                <a:solidFill>
                  <a:schemeClr val="tx1"/>
                </a:solidFill>
                <a:effectLst/>
                <a:latin typeface="+mn-lt"/>
                <a:ea typeface="+mn-ea"/>
                <a:cs typeface="+mn-cs"/>
              </a:rPr>
              <a:t> my current position</a:t>
            </a:r>
            <a:r>
              <a:rPr lang="en-US" sz="1200" b="0" i="0" u="none" strike="noStrike" kern="1200" dirty="0">
                <a:solidFill>
                  <a:schemeClr val="tx1"/>
                </a:solidFill>
                <a:effectLst/>
                <a:latin typeface="+mn-lt"/>
                <a:ea typeface="+mn-ea"/>
                <a:cs typeface="+mn-cs"/>
              </a:rPr>
              <a:t>, as the head</a:t>
            </a:r>
            <a:r>
              <a:rPr lang="en-US" sz="1200" b="0" i="0" u="none" strike="noStrike" kern="1200" baseline="0" dirty="0">
                <a:solidFill>
                  <a:schemeClr val="tx1"/>
                </a:solidFill>
                <a:effectLst/>
                <a:latin typeface="+mn-lt"/>
                <a:ea typeface="+mn-ea"/>
                <a:cs typeface="+mn-cs"/>
              </a:rPr>
              <a:t> of the Training and Education Branch.</a:t>
            </a:r>
            <a:r>
              <a:rPr lang="en-US" sz="1200" b="0" i="0" u="none" strike="noStrike" kern="1200" dirty="0">
                <a:solidFill>
                  <a:schemeClr val="tx1"/>
                </a:solidFill>
                <a:effectLst/>
                <a:latin typeface="+mn-lt"/>
                <a:ea typeface="+mn-ea"/>
                <a:cs typeface="+mn-cs"/>
              </a:rPr>
              <a:t> Suddenly I have to instruct the entire IDF on the training of officers. A big mission. I was “forced” to learn about this subject, to study foreign militaries, both from the history of the IDF, and of course to develop new knowledge and doctrine.</a:t>
            </a:r>
            <a:br>
              <a:rPr lang="en-US" dirty="0"/>
            </a:br>
            <a:br>
              <a:rPr lang="en-US" dirty="0"/>
            </a:br>
            <a:r>
              <a:rPr lang="en-US" sz="1200" b="0" i="0" u="none" strike="noStrike" kern="1200" dirty="0">
                <a:solidFill>
                  <a:schemeClr val="tx1"/>
                </a:solidFill>
                <a:effectLst/>
                <a:latin typeface="+mn-lt"/>
                <a:ea typeface="+mn-ea"/>
                <a:cs typeface="+mn-cs"/>
              </a:rPr>
              <a:t>In the next few slides, I’ll</a:t>
            </a:r>
            <a:r>
              <a:rPr lang="en-US" sz="1200" b="0" i="0" u="none" strike="noStrike" kern="1200" baseline="0" dirty="0">
                <a:solidFill>
                  <a:schemeClr val="tx1"/>
                </a:solidFill>
                <a:effectLst/>
                <a:latin typeface="+mn-lt"/>
                <a:ea typeface="+mn-ea"/>
                <a:cs typeface="+mn-cs"/>
              </a:rPr>
              <a:t> try to </a:t>
            </a:r>
            <a:r>
              <a:rPr lang="en-US" sz="1200" b="0" i="0" u="none" strike="noStrike" kern="1200" dirty="0">
                <a:solidFill>
                  <a:schemeClr val="tx1"/>
                </a:solidFill>
                <a:effectLst/>
                <a:latin typeface="+mn-lt"/>
                <a:ea typeface="+mn-ea"/>
                <a:cs typeface="+mn-cs"/>
              </a:rPr>
              <a:t>describe the process of officer training and its significance: what is the process in the meaning of identity and the meaning of content; What is the instructional rationale guiding the structure of the courses, and how the military</a:t>
            </a:r>
            <a:r>
              <a:rPr lang="en-US" sz="1200" b="0" i="0" u="none" strike="noStrike" kern="1200" baseline="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sees the officers developing throughout their service - two archetypes of officers.</a:t>
            </a:r>
            <a:endParaRPr lang="en-US"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2</a:t>
            </a:fld>
            <a:endParaRPr lang="en-US"/>
          </a:p>
        </p:txBody>
      </p:sp>
    </p:spTree>
    <p:extLst>
      <p:ext uri="{BB962C8B-B14F-4D97-AF65-F5344CB8AC3E}">
        <p14:creationId xmlns:p14="http://schemas.microsoft.com/office/powerpoint/2010/main" val="261192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baseline="0" dirty="0"/>
              <a:t>The source - the IDF strategy, 2018, which I had the honor to edit - this text is the IDF's main concept for the use of force and of course for the building of force</a:t>
            </a:r>
          </a:p>
          <a:p>
            <a:pPr algn="l" rtl="0"/>
            <a:endParaRPr lang="en-US" baseline="0" dirty="0"/>
          </a:p>
          <a:p>
            <a:pPr algn="l" rtl="0"/>
            <a:r>
              <a:rPr lang="en-US" baseline="0" dirty="0"/>
              <a:t>In light of this, I understood that the purpose of learning in general, and training officers in particular, is victory.</a:t>
            </a:r>
            <a:endParaRPr lang="he-IL" baseline="0" dirty="0"/>
          </a:p>
          <a:p>
            <a:pPr algn="l" rtl="0"/>
            <a:endParaRPr lang="he-IL" baseline="0" dirty="0"/>
          </a:p>
          <a:p>
            <a:pPr algn="l" rtl="0"/>
            <a:r>
              <a:rPr lang="en-US" baseline="0" dirty="0"/>
              <a:t>Flexibility and creativity are created in light of the connection - in fact because the IDF has a very clear enemy and a very structured attribution scenario, the entire power-building system has a framework that reinforces flexibility and creativity.</a:t>
            </a:r>
          </a:p>
          <a:p>
            <a:pPr algn="l" rtl="0"/>
            <a:r>
              <a:rPr lang="en-US" baseline="0" dirty="0"/>
              <a:t>That is what is important in the IDF strategy.</a:t>
            </a:r>
          </a:p>
          <a:p>
            <a:pPr algn="l" rtl="0"/>
            <a:endParaRPr lang="he-IL" baseline="0" dirty="0"/>
          </a:p>
          <a:p>
            <a:pPr algn="l" rtl="0"/>
            <a:r>
              <a:rPr lang="en-US" baseline="0" dirty="0"/>
              <a:t>Learning is the heart of the commander in the battle - for example, Alexander in the Battle of </a:t>
            </a:r>
            <a:r>
              <a:rPr lang="en-US" baseline="0" dirty="0" err="1"/>
              <a:t>Guagamale</a:t>
            </a:r>
            <a:r>
              <a:rPr lang="en-US" baseline="0" dirty="0"/>
              <a:t> who understands that the lines have been broken into Darius, or the </a:t>
            </a:r>
            <a:r>
              <a:rPr lang="en-US" baseline="0" dirty="0" err="1"/>
              <a:t>Breitenfeld</a:t>
            </a:r>
            <a:r>
              <a:rPr lang="en-US" baseline="0" dirty="0"/>
              <a:t> battle that demonstrates how Gustav Adolf's learning was better than his enemies, and that he quickly understood their ruse, split their power and defeated them.</a:t>
            </a:r>
          </a:p>
          <a:p>
            <a:pPr algn="l" rtl="0"/>
            <a:endParaRPr lang="he-IL" baseline="0" dirty="0"/>
          </a:p>
          <a:p>
            <a:pPr algn="l" rtl="0"/>
            <a:endParaRPr lang="he-IL" baseline="0" dirty="0"/>
          </a:p>
          <a:p>
            <a:pPr algn="l" rtl="0"/>
            <a:r>
              <a:rPr lang="en-US" baseline="0" dirty="0"/>
              <a:t>The conclusion is that operational learning for victory is what directs the military system and the individual</a:t>
            </a:r>
            <a:endParaRPr lang="he-IL" baseline="0"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3</a:t>
            </a:fld>
            <a:endParaRPr lang="en-US"/>
          </a:p>
        </p:txBody>
      </p:sp>
    </p:spTree>
    <p:extLst>
      <p:ext uri="{BB962C8B-B14F-4D97-AF65-F5344CB8AC3E}">
        <p14:creationId xmlns:p14="http://schemas.microsoft.com/office/powerpoint/2010/main" val="1694032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dirty="0"/>
              <a:t>From</a:t>
            </a:r>
            <a:r>
              <a:rPr lang="en-US" baseline="0" dirty="0"/>
              <a:t> the GS point of view, the learning process shall include much meaning and many actions, this is also well engraved in the IDF’s jargon. Those Terms and Conditions guide us to empower the creativity and flexibility  along the entire training process. </a:t>
            </a:r>
          </a:p>
          <a:p>
            <a:pPr algn="l" rtl="0"/>
            <a:endParaRPr lang="en-US" baseline="0" dirty="0"/>
          </a:p>
          <a:p>
            <a:pPr algn="l" rtl="0"/>
            <a:endParaRPr lang="en-US" baseline="0" dirty="0"/>
          </a:p>
          <a:p>
            <a:pPr algn="l" rtl="0"/>
            <a:r>
              <a:rPr lang="en-US" baseline="0" dirty="0"/>
              <a:t>As an introduction I want to mention that the IDF defines the “five pillars or corner stones of the military action”, in free translation from Hebrew its AVNEY HAYESOD – the basic elements, or components that create and influence the battle field. Those pillars are the person, the time, the information, the space and the _____.</a:t>
            </a:r>
          </a:p>
          <a:p>
            <a:pPr algn="l" rtl="0"/>
            <a:endParaRPr lang="en-US" baseline="0" dirty="0"/>
          </a:p>
          <a:p>
            <a:pPr algn="l" rtl="0"/>
            <a:r>
              <a:rPr lang="en-US" baseline="0" dirty="0"/>
              <a:t>So we sharply separate between the elements of the learning environment – 2.5 of them are about structure, and 2.5 of them are about content:</a:t>
            </a:r>
          </a:p>
          <a:p>
            <a:pPr algn="l" rtl="0"/>
            <a:r>
              <a:rPr lang="en-US" baseline="0" dirty="0"/>
              <a:t>The 2.5 relating structure:</a:t>
            </a:r>
          </a:p>
          <a:p>
            <a:pPr marL="228600" indent="-228600" algn="l" rtl="0">
              <a:buAutoNum type="arabicPeriod"/>
            </a:pPr>
            <a:r>
              <a:rPr lang="en-US" baseline="0" dirty="0"/>
              <a:t>First we define the goal of learning, and separate between education or teaching, which is the goal of buying or achieving new abilities or knowledge, and training, which is the action of keeping or improving those abilities or knowledge. Usually the education will take place in the schools or the </a:t>
            </a:r>
            <a:r>
              <a:rPr lang="he-IL" baseline="0" dirty="0"/>
              <a:t> </a:t>
            </a:r>
            <a:r>
              <a:rPr lang="en-US" baseline="0" dirty="0"/>
              <a:t>(Training Bases) </a:t>
            </a:r>
            <a:r>
              <a:rPr lang="he-IL" baseline="0" dirty="0" err="1"/>
              <a:t>בה"דים</a:t>
            </a:r>
            <a:r>
              <a:rPr lang="en-US" baseline="0" dirty="0"/>
              <a:t>, and the training will be part of the regular circle of life in the different units. Also, usually the primary stage will be the education, while the training will be during at the advance stage. Of course, in the basic training we will aim to provide basic tools for creativity, such as – how to solve problem not only ‘by the book’, but also reaching new and original ways of one’s own. This includes, providing the trainees with dilemmas and wise open space for creation of one’s own solution. </a:t>
            </a:r>
          </a:p>
          <a:p>
            <a:pPr marL="228600" indent="-228600" algn="l" rtl="0">
              <a:buAutoNum type="arabicPeriod"/>
            </a:pPr>
            <a:endParaRPr lang="en-US" dirty="0"/>
          </a:p>
          <a:p>
            <a:pPr marL="228600" indent="-228600" algn="l" rtl="0">
              <a:buAutoNum type="arabicPeriod"/>
            </a:pPr>
            <a:r>
              <a:rPr lang="en-US" dirty="0"/>
              <a:t>Secondly, we deal with the question of responsibility</a:t>
            </a:r>
            <a:r>
              <a:rPr lang="en-US" baseline="0" dirty="0"/>
              <a:t> and authority between the GHQ </a:t>
            </a:r>
            <a:r>
              <a:rPr lang="en-US" baseline="0" dirty="0" err="1"/>
              <a:t>vs</a:t>
            </a:r>
            <a:r>
              <a:rPr lang="en-US" baseline="0" dirty="0"/>
              <a:t> Units themselves. This is an important point, because although the force building is in the responsibility of the units, in each type of education the basic level is always kept under the responsibility of the GHQ.</a:t>
            </a:r>
          </a:p>
          <a:p>
            <a:pPr marL="228600" indent="-228600" algn="l" rtl="0">
              <a:buNone/>
            </a:pPr>
            <a:r>
              <a:rPr lang="en-US" baseline="0" dirty="0"/>
              <a:t> </a:t>
            </a:r>
          </a:p>
          <a:p>
            <a:pPr marL="0" indent="0" algn="l" rtl="0">
              <a:buNone/>
            </a:pPr>
            <a:r>
              <a:rPr lang="en-US" baseline="0" dirty="0"/>
              <a:t>Those 2 parameters were relating Structure. Now Lets talk now about Content.</a:t>
            </a:r>
          </a:p>
          <a:p>
            <a:pPr marL="0" indent="0" algn="l" rtl="0">
              <a:buNone/>
            </a:pPr>
            <a:endParaRPr lang="en-US" dirty="0"/>
          </a:p>
          <a:p>
            <a:pPr marL="0" indent="0" algn="l" rtl="0">
              <a:buNone/>
            </a:pPr>
            <a:r>
              <a:rPr lang="en-US" baseline="0" dirty="0"/>
              <a:t>3.  And I begin with the combined one – who is the training audience, as you see, there are two components: </a:t>
            </a:r>
          </a:p>
          <a:p>
            <a:pPr marL="685800" lvl="1" indent="-228600" algn="l" rtl="0">
              <a:buAutoNum type="arabicPeriod"/>
            </a:pPr>
            <a:r>
              <a:rPr lang="en-US" baseline="0" dirty="0"/>
              <a:t>The HQ or the force itself </a:t>
            </a:r>
          </a:p>
          <a:p>
            <a:pPr marL="685800" lvl="1" indent="-228600" algn="l" rtl="0">
              <a:buAutoNum type="arabicPeriod"/>
            </a:pPr>
            <a:r>
              <a:rPr lang="en-US" baseline="0" dirty="0"/>
              <a:t>The Individual, or the unit as a whole.</a:t>
            </a:r>
          </a:p>
          <a:p>
            <a:pPr marL="685800" lvl="1" indent="-228600" algn="l" rtl="0">
              <a:buNone/>
            </a:pPr>
            <a:endParaRPr lang="en-US" baseline="0" dirty="0"/>
          </a:p>
          <a:p>
            <a:pPr marL="0" lvl="0" indent="0" algn="l" rtl="0">
              <a:buNone/>
            </a:pPr>
            <a:r>
              <a:rPr lang="en-US" baseline="0" dirty="0"/>
              <a:t>This parameter relates structure, not only because it deals with different military layouts and units, but it also brings to the front the questions of the issues and content of learning. In this point </a:t>
            </a:r>
            <a:r>
              <a:rPr lang="en-US" dirty="0"/>
              <a:t>Flexibility and Creativity both exist</a:t>
            </a:r>
            <a:r>
              <a:rPr lang="en-US" baseline="0" dirty="0"/>
              <a:t> in </a:t>
            </a:r>
            <a:r>
              <a:rPr lang="en-US" dirty="0"/>
              <a:t>different ways – training for the HQs, for example,</a:t>
            </a:r>
            <a:r>
              <a:rPr lang="en-US" baseline="0" dirty="0"/>
              <a:t> must conclude war games and planning exercises, although training objectives for the units will focus on using the existing tools in new ways, and building new forms of employing the force.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4. The next one is the level, where we differentiate the level of war – </a:t>
            </a:r>
            <a:r>
              <a:rPr lang="en-US" dirty="0"/>
              <a:t>Tactic / Operative / Strategic, which</a:t>
            </a:r>
            <a:r>
              <a:rPr lang="en-US" baseline="0" dirty="0"/>
              <a:t> will determinate what will be learned. In any of them, </a:t>
            </a:r>
            <a:r>
              <a:rPr lang="en-US" dirty="0"/>
              <a:t>Flexibility and Creativity have different ways of expressing, and a specific</a:t>
            </a:r>
            <a:r>
              <a:rPr lang="en-US" baseline="0" dirty="0"/>
              <a:t> suit must be tailored for each of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5. The last parameter, some how the most important, is the content itself. And here, each and every kind of learning, must be mixed and combined from 3 paths of context: </a:t>
            </a:r>
            <a:r>
              <a:rPr lang="en-US" dirty="0"/>
              <a:t>Knowledge / abilities / values.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those terms</a:t>
            </a:r>
            <a:r>
              <a:rPr lang="en-US" baseline="0" dirty="0"/>
              <a:t> gives us full</a:t>
            </a:r>
            <a:r>
              <a:rPr lang="he-IL" baseline="0" dirty="0"/>
              <a:t> </a:t>
            </a:r>
            <a:r>
              <a:rPr lang="en-US" baseline="0" dirty="0"/>
              <a:t> and rich tools to understand, plan and launch learning in the army. </a:t>
            </a:r>
            <a:endParaRPr lang="en-US" dirty="0"/>
          </a:p>
          <a:p>
            <a:pPr marL="0" lvl="0" indent="0" algn="l" rtl="0">
              <a:buNone/>
            </a:pPr>
            <a:endParaRPr lang="en-US" baseline="0"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4</a:t>
            </a:fld>
            <a:endParaRPr lang="en-US"/>
          </a:p>
        </p:txBody>
      </p:sp>
    </p:spTree>
    <p:extLst>
      <p:ext uri="{BB962C8B-B14F-4D97-AF65-F5344CB8AC3E}">
        <p14:creationId xmlns:p14="http://schemas.microsoft.com/office/powerpoint/2010/main" val="962696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dirty="0"/>
              <a:t>In this diagram we can see the two main service</a:t>
            </a:r>
            <a:r>
              <a:rPr lang="en-US" baseline="0" dirty="0"/>
              <a:t> models </a:t>
            </a:r>
            <a:r>
              <a:rPr lang="en-US" dirty="0"/>
              <a:t>in the IDF, the combat soldiers</a:t>
            </a:r>
            <a:r>
              <a:rPr lang="en-US" baseline="0" dirty="0"/>
              <a:t> </a:t>
            </a:r>
            <a:r>
              <a:rPr lang="en-US" dirty="0"/>
              <a:t>and all others.</a:t>
            </a:r>
          </a:p>
          <a:p>
            <a:pPr algn="l" rtl="0"/>
            <a:r>
              <a:rPr lang="en-US" dirty="0"/>
              <a:t>Flexibility and creativity are created from the peer group in the course, along with an enemy and a defined scenario.</a:t>
            </a:r>
          </a:p>
          <a:p>
            <a:pPr algn="l" rtl="0"/>
            <a:r>
              <a:rPr lang="en-US" dirty="0"/>
              <a:t>On the right side, we see the course for the development of combat</a:t>
            </a:r>
            <a:r>
              <a:rPr lang="en-US" baseline="0" dirty="0"/>
              <a:t> soldiers </a:t>
            </a:r>
            <a:r>
              <a:rPr lang="en-US" dirty="0"/>
              <a:t> - from the “Lahav” combat officers cadet training course, which is designated for the commanders of the ground forces, through the APAM course for battalion commanders,</a:t>
            </a:r>
          </a:p>
          <a:p>
            <a:pPr algn="l" rtl="0"/>
            <a:r>
              <a:rPr lang="en-US" dirty="0"/>
              <a:t>This is the course of the fighting commanders, who are starting to race to become generals in the General Staff or the chief of staff themselves.</a:t>
            </a:r>
            <a:endParaRPr lang="he-IL" dirty="0"/>
          </a:p>
          <a:p>
            <a:pPr algn="l" rtl="0"/>
            <a:endParaRPr lang="he-IL" dirty="0"/>
          </a:p>
          <a:p>
            <a:pPr algn="l" rtl="0"/>
            <a:r>
              <a:rPr lang="en-US" dirty="0"/>
              <a:t>On the left side of the slide is the training course of the staff and training officers, </a:t>
            </a:r>
            <a:r>
              <a:rPr lang="en-US" dirty="0" err="1"/>
              <a:t>Bahad</a:t>
            </a:r>
            <a:r>
              <a:rPr lang="en-US" dirty="0"/>
              <a:t> 1 </a:t>
            </a:r>
            <a:r>
              <a:rPr lang="en-US" dirty="0" err="1"/>
              <a:t>Nachshon</a:t>
            </a:r>
            <a:r>
              <a:rPr lang="en-US" dirty="0"/>
              <a:t> course, APM </a:t>
            </a:r>
            <a:r>
              <a:rPr lang="en-US" dirty="0" err="1"/>
              <a:t>Afek</a:t>
            </a:r>
            <a:r>
              <a:rPr lang="en-US" dirty="0"/>
              <a:t> before the rank of lieutenant colonel,</a:t>
            </a:r>
          </a:p>
          <a:p>
            <a:pPr algn="l" rtl="0"/>
            <a:r>
              <a:rPr lang="en-US" dirty="0"/>
              <a:t>Which my friend </a:t>
            </a:r>
            <a:r>
              <a:rPr lang="en-US" dirty="0" err="1"/>
              <a:t>Raveh</a:t>
            </a:r>
            <a:r>
              <a:rPr lang="en-US" dirty="0"/>
              <a:t> will talk about after me, and from there to the LAF.</a:t>
            </a:r>
          </a:p>
          <a:p>
            <a:pPr algn="l" rtl="0"/>
            <a:endParaRPr lang="en-US" dirty="0"/>
          </a:p>
          <a:p>
            <a:pPr algn="l" rtl="0"/>
            <a:r>
              <a:rPr lang="en-US" dirty="0"/>
              <a:t>These officers do not usually reach senior ranks. They have a glass ceiling in the ladder.</a:t>
            </a:r>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5</a:t>
            </a:fld>
            <a:endParaRPr lang="en-US"/>
          </a:p>
        </p:txBody>
      </p:sp>
    </p:spTree>
    <p:extLst>
      <p:ext uri="{BB962C8B-B14F-4D97-AF65-F5344CB8AC3E}">
        <p14:creationId xmlns:p14="http://schemas.microsoft.com/office/powerpoint/2010/main" val="1665372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1"/>
            <a:endParaRPr lang="he-IL" dirty="0"/>
          </a:p>
          <a:p>
            <a:pPr algn="l" rtl="1"/>
            <a:r>
              <a:rPr lang="he-IL" dirty="0"/>
              <a:t> </a:t>
            </a:r>
            <a:r>
              <a:rPr lang="en-US" dirty="0"/>
              <a:t>This</a:t>
            </a:r>
            <a:r>
              <a:rPr lang="en-US" baseline="0" dirty="0"/>
              <a:t> slide provides an overview to the Personal and Institutional Education that officers in the IDF receive. </a:t>
            </a:r>
          </a:p>
          <a:p>
            <a:pPr algn="l" rtl="1"/>
            <a:endParaRPr lang="en-US" baseline="0" dirty="0"/>
          </a:p>
          <a:p>
            <a:pPr algn="l" rtl="1"/>
            <a:r>
              <a:rPr lang="en-US" baseline="0" dirty="0"/>
              <a:t>The Table is split to four main ranks: 2LT – LT , Captain – Major, Lieutenant Colonel, Colonel, Brigadier General – Major General.  </a:t>
            </a:r>
          </a:p>
          <a:p>
            <a:pPr algn="l" rtl="1"/>
            <a:endParaRPr lang="he-IL" dirty="0"/>
          </a:p>
          <a:p>
            <a:pPr algn="l" rtl="1"/>
            <a:r>
              <a:rPr lang="en-US" dirty="0"/>
              <a:t>The</a:t>
            </a:r>
            <a:r>
              <a:rPr lang="en-US" baseline="0" dirty="0"/>
              <a:t> Purpose Column describes the context and goal of the training/educational facility. This begins with Identity building on the more personal level and through the senior managerial context in a national and multi-national level.   </a:t>
            </a:r>
            <a:endParaRPr lang="he-IL" baseline="0" dirty="0"/>
          </a:p>
          <a:p>
            <a:pPr algn="l" rtl="1"/>
            <a:endParaRPr lang="he-IL" baseline="0" dirty="0"/>
          </a:p>
          <a:p>
            <a:pPr algn="l" rtl="1"/>
            <a:r>
              <a:rPr lang="en-US" baseline="0" dirty="0"/>
              <a:t>individual level, and through the senior managerial context in a national and multinational perspective.</a:t>
            </a:r>
            <a:r>
              <a:rPr lang="he-IL" baseline="0" dirty="0"/>
              <a:t> </a:t>
            </a:r>
            <a:r>
              <a:rPr lang="en-US" baseline="0" dirty="0"/>
              <a:t>The Bottom two columns describe the type </a:t>
            </a:r>
            <a:endParaRPr lang="he-IL" baseline="0" dirty="0"/>
          </a:p>
          <a:p>
            <a:pPr algn="l" rtl="1"/>
            <a:r>
              <a:rPr lang="en-US" baseline="0" dirty="0"/>
              <a:t>of education facility- the GS courses and the Forces – Directorate level courses. </a:t>
            </a:r>
            <a:endParaRPr lang="he-IL" baseline="0" dirty="0"/>
          </a:p>
          <a:p>
            <a:pPr algn="r" rtl="1"/>
            <a:endParaRPr lang="en-US" baseline="0" dirty="0"/>
          </a:p>
          <a:p>
            <a:pPr algn="l" rtl="1"/>
            <a:r>
              <a:rPr lang="en-US" baseline="0" dirty="0"/>
              <a:t>To Summarize, the training program must combine both General Staff and Force specific aspects. </a:t>
            </a:r>
          </a:p>
          <a:p>
            <a:pPr algn="l" rtl="1"/>
            <a:r>
              <a:rPr lang="en-US" baseline="0" dirty="0"/>
              <a:t> </a:t>
            </a:r>
            <a:endParaRPr lang="he-IL" baseline="0" dirty="0"/>
          </a:p>
          <a:p>
            <a:pPr algn="r" rtl="1"/>
            <a:endParaRPr lang="he-IL" baseline="0" dirty="0"/>
          </a:p>
          <a:p>
            <a:pPr algn="l" rtl="0"/>
            <a:r>
              <a:rPr lang="en-US" dirty="0"/>
              <a:t>O-1 O-2</a:t>
            </a:r>
            <a:r>
              <a:rPr lang="en-US" baseline="0" dirty="0"/>
              <a:t> officers are conscripted and listed force, they transition to professional force is on O-3.</a:t>
            </a:r>
          </a:p>
          <a:p>
            <a:pPr algn="l" rtl="0"/>
            <a:endParaRPr lang="en-US" baseline="0" dirty="0"/>
          </a:p>
          <a:p>
            <a:pPr algn="l" rtl="0"/>
            <a:r>
              <a:rPr lang="en-US" baseline="0" dirty="0"/>
              <a:t>We have different uniform for the Services, and inside the Service there are different uniform for the  conscripted and professional </a:t>
            </a:r>
          </a:p>
          <a:p>
            <a:pPr algn="l" rtl="0"/>
            <a:endParaRPr lang="en-US" baseline="0" dirty="0"/>
          </a:p>
          <a:p>
            <a:pPr rtl="0"/>
            <a:r>
              <a:rPr lang="en-US" baseline="0" dirty="0"/>
              <a:t>O-3: </a:t>
            </a:r>
            <a:r>
              <a:rPr lang="en-US" sz="1200" dirty="0"/>
              <a:t>Professional identity, </a:t>
            </a:r>
            <a:r>
              <a:rPr lang="en-US" sz="1200" baseline="0" dirty="0"/>
              <a:t>In the context of the Services: separation between combat arms commander and supporting function officers</a:t>
            </a:r>
            <a:endParaRPr lang="en-US" sz="1200" dirty="0"/>
          </a:p>
          <a:p>
            <a:pPr algn="l" rtl="0"/>
            <a:endParaRPr lang="en-US"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6</a:t>
            </a:fld>
            <a:endParaRPr lang="en-US"/>
          </a:p>
        </p:txBody>
      </p:sp>
    </p:spTree>
    <p:extLst>
      <p:ext uri="{BB962C8B-B14F-4D97-AF65-F5344CB8AC3E}">
        <p14:creationId xmlns:p14="http://schemas.microsoft.com/office/powerpoint/2010/main" val="2470310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endParaRPr lang="he-IL" baseline="0" dirty="0"/>
          </a:p>
          <a:p>
            <a:pPr marL="0" indent="0" algn="l" rtl="1">
              <a:buNone/>
            </a:pPr>
            <a:r>
              <a:rPr lang="en-US" baseline="0" dirty="0"/>
              <a:t>The progress between the levels depends upon the performance on minor exercises or problems, that require quick, technical and creative solutions; </a:t>
            </a:r>
          </a:p>
          <a:p>
            <a:pPr marL="0" indent="0" algn="l" rtl="1">
              <a:buNone/>
            </a:pPr>
            <a:endParaRPr lang="en-US" baseline="0" dirty="0"/>
          </a:p>
          <a:p>
            <a:pPr marL="0" indent="0" algn="l" rtl="1">
              <a:buNone/>
            </a:pPr>
            <a:r>
              <a:rPr lang="en-US" baseline="0" dirty="0"/>
              <a:t> Thereafter learning about larger issues relating the profession and identity, performing longer exercises that require a better knowledge of concepts and terminology, until the trainee reaches a level of knowledge where he can develop himself, though cooperation, research studies, problem solving, and eventually reaching his ideal custom suit.  </a:t>
            </a:r>
            <a:endParaRPr lang="he-IL" baseline="0" dirty="0"/>
          </a:p>
          <a:p>
            <a:pPr marL="0" indent="0" algn="r" rtl="1">
              <a:buNone/>
            </a:pPr>
            <a:endParaRPr lang="he-IL" baseline="0" dirty="0"/>
          </a:p>
          <a:p>
            <a:pPr marL="0" indent="0" algn="r" rtl="1">
              <a:buNone/>
            </a:pPr>
            <a:endParaRPr lang="he-IL" baseline="0" dirty="0"/>
          </a:p>
          <a:p>
            <a:pPr marL="0" indent="0" algn="r" rtl="1">
              <a:buNone/>
            </a:pPr>
            <a:r>
              <a:rPr lang="he-IL" baseline="0" dirty="0"/>
              <a:t>ההתקדמות בין הרמות היא מהסתכלות צרה על בעיות קטנות או תרגילים קצרים, המחייבים מציאת פתרונות מהירים וטכניים אך ויצירתיים; ואילו בהמשך לומדים יותר היבטים רחבים של המקצוע והזהות, עושים תרגילים ארוכים יותר שמחייבים בניית תשתית חשיבה ומושגים, עד שלבסוף מגיעים לרמות למידה אישיות בהן כל קצין בונה לעצמו, דרך שיתופי פעולה ודרך למידת חקר ופתרון בעיות, את החליפה האישית שלו.   </a:t>
            </a:r>
            <a:endParaRPr lang="en-US" baseline="0"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7</a:t>
            </a:fld>
            <a:endParaRPr lang="en-US"/>
          </a:p>
        </p:txBody>
      </p:sp>
    </p:spTree>
    <p:extLst>
      <p:ext uri="{BB962C8B-B14F-4D97-AF65-F5344CB8AC3E}">
        <p14:creationId xmlns:p14="http://schemas.microsoft.com/office/powerpoint/2010/main" val="958004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1"/>
            <a:endParaRPr lang="en-US" dirty="0"/>
          </a:p>
          <a:p>
            <a:pPr algn="l" rtl="1"/>
            <a:r>
              <a:rPr lang="en-US" dirty="0"/>
              <a:t>Criticism and Challenges</a:t>
            </a:r>
            <a:r>
              <a:rPr lang="en-US" baseline="0" dirty="0"/>
              <a:t>:</a:t>
            </a:r>
          </a:p>
          <a:p>
            <a:pPr marL="228600" indent="-228600" algn="l" rtl="0">
              <a:buAutoNum type="arabicParenR"/>
            </a:pPr>
            <a:r>
              <a:rPr lang="en-US" baseline="0" dirty="0"/>
              <a:t>The Educational Process is only 10% dependant on the institute, it is  20% Personal Development, and 70% on –job self development. The solution to this is encouraging creativity during the different courses so that the individual officer will have the tools to solve any problem that may arise and will be able to continue development throughout his service. </a:t>
            </a:r>
          </a:p>
          <a:p>
            <a:pPr algn="l" rtl="1"/>
            <a:endParaRPr lang="he-IL" baseline="0" dirty="0"/>
          </a:p>
          <a:p>
            <a:pPr algn="l" rtl="1"/>
            <a:r>
              <a:rPr lang="en-US" baseline="0" dirty="0"/>
              <a:t>2) How to create a continuity that effects creativity? For example – by connecting courses with exercises. </a:t>
            </a:r>
          </a:p>
          <a:p>
            <a:pPr algn="l" rtl="1"/>
            <a:endParaRPr lang="en-US" baseline="0" dirty="0"/>
          </a:p>
          <a:p>
            <a:pPr algn="l" rtl="1"/>
            <a:r>
              <a:rPr lang="en-US" baseline="0" dirty="0"/>
              <a:t>3) Does our training meet the requirements and challenges we face? Are we able to learn for victory – as J7, we are responsible to influence commanders of training schools on all levels. An example to this is a seminar on changing academic learning and building sequences of learning in parallel places. </a:t>
            </a:r>
            <a:endParaRPr lang="he-IL"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8</a:t>
            </a:fld>
            <a:endParaRPr lang="en-US"/>
          </a:p>
        </p:txBody>
      </p:sp>
    </p:spTree>
    <p:extLst>
      <p:ext uri="{BB962C8B-B14F-4D97-AF65-F5344CB8AC3E}">
        <p14:creationId xmlns:p14="http://schemas.microsoft.com/office/powerpoint/2010/main" val="3126592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פריסה מותאמת אישית">
    <p:spTree>
      <p:nvGrpSpPr>
        <p:cNvPr id="1" name=""/>
        <p:cNvGrpSpPr/>
        <p:nvPr/>
      </p:nvGrpSpPr>
      <p:grpSpPr>
        <a:xfrm>
          <a:off x="0" y="0"/>
          <a:ext cx="0" cy="0"/>
          <a:chOff x="0" y="0"/>
          <a:chExt cx="0" cy="0"/>
        </a:xfrm>
      </p:grpSpPr>
      <p:sp>
        <p:nvSpPr>
          <p:cNvPr id="3" name="Rectangle 3"/>
          <p:cNvSpPr>
            <a:spLocks noGrp="1" noChangeArrowheads="1"/>
          </p:cNvSpPr>
          <p:nvPr>
            <p:ph type="subTitle" idx="1"/>
          </p:nvPr>
        </p:nvSpPr>
        <p:spPr>
          <a:xfrm>
            <a:off x="1403648" y="2204864"/>
            <a:ext cx="6400800" cy="1752600"/>
          </a:xfrm>
          <a:prstGeom prst="rect">
            <a:avLst/>
          </a:prstGeom>
        </p:spPr>
        <p:txBody>
          <a:bodyPr/>
          <a:lstStyle>
            <a:lvl1pPr marL="0" indent="0" algn="ctr">
              <a:buFontTx/>
              <a:buNone/>
              <a:defRPr sz="1125">
                <a:solidFill>
                  <a:schemeClr val="tx1"/>
                </a:solidFill>
                <a:latin typeface="Guttman Hatzvi" pitchFamily="2" charset="-79"/>
                <a:cs typeface="Guttman Hatzvi" pitchFamily="2" charset="-79"/>
              </a:defRPr>
            </a:lvl1pPr>
          </a:lstStyle>
          <a:p>
            <a:r>
              <a:rPr lang="he-IL"/>
              <a:t>לחץ כדי לערוך סגנון כותרת משנה של תבנית בסיס</a:t>
            </a:r>
          </a:p>
        </p:txBody>
      </p:sp>
    </p:spTree>
    <p:extLst>
      <p:ext uri="{BB962C8B-B14F-4D97-AF65-F5344CB8AC3E}">
        <p14:creationId xmlns:p14="http://schemas.microsoft.com/office/powerpoint/2010/main" val="2408437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2_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p>
            <a:r>
              <a:rPr lang="he-IL"/>
              <a:t>לחץ כדי לערוך סגנון כותרת של תבנית בסיס</a:t>
            </a:r>
          </a:p>
        </p:txBody>
      </p:sp>
      <p:sp>
        <p:nvSpPr>
          <p:cNvPr id="3" name="מציין מיקום תוכן 2"/>
          <p:cNvSpPr>
            <a:spLocks noGrp="1"/>
          </p:cNvSpPr>
          <p:nvPr>
            <p:ph idx="1"/>
          </p:nvPr>
        </p:nvSpPr>
        <p:spPr>
          <a:xfrm>
            <a:off x="457200" y="1600206"/>
            <a:ext cx="8229600" cy="4525963"/>
          </a:xfrm>
          <a:prstGeom prst="rect">
            <a:avLst/>
          </a:prstGeo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a:xfrm>
            <a:off x="6553200" y="6356358"/>
            <a:ext cx="2133600" cy="365125"/>
          </a:xfrm>
          <a:prstGeom prst="rect">
            <a:avLst/>
          </a:prstGeom>
        </p:spPr>
        <p:txBody>
          <a:bodyPr/>
          <a:lstStyle>
            <a:lvl1pPr>
              <a:defRPr/>
            </a:lvl1pPr>
          </a:lstStyle>
          <a:p>
            <a:fld id="{A8B616C5-B0AD-480C-BFD3-B8B9D3F859F7}" type="datetimeFigureOut">
              <a:rPr lang="en-US" smtClean="0"/>
              <a:pPr/>
              <a:t>3/19/2019</a:t>
            </a:fld>
            <a:endParaRPr lang="en-US"/>
          </a:p>
        </p:txBody>
      </p:sp>
      <p:sp>
        <p:nvSpPr>
          <p:cNvPr id="5" name="מציין מיקום של כותרת תחתונה 4"/>
          <p:cNvSpPr>
            <a:spLocks noGrp="1"/>
          </p:cNvSpPr>
          <p:nvPr>
            <p:ph type="ftr" sz="quarter" idx="11"/>
          </p:nvPr>
        </p:nvSpPr>
        <p:spPr>
          <a:xfrm>
            <a:off x="3124200" y="6356358"/>
            <a:ext cx="2895600" cy="365125"/>
          </a:xfrm>
          <a:prstGeom prst="rect">
            <a:avLst/>
          </a:prstGeom>
        </p:spPr>
        <p:txBody>
          <a:bodyPr/>
          <a:lstStyle>
            <a:lvl1pPr>
              <a:defRPr/>
            </a:lvl1pPr>
          </a:lstStyle>
          <a:p>
            <a:endParaRPr lang="en-US"/>
          </a:p>
        </p:txBody>
      </p:sp>
      <p:sp>
        <p:nvSpPr>
          <p:cNvPr id="6" name="מציין מיקום של מספר שקופית 5"/>
          <p:cNvSpPr>
            <a:spLocks noGrp="1"/>
          </p:cNvSpPr>
          <p:nvPr>
            <p:ph type="sldNum" sz="quarter" idx="12"/>
          </p:nvPr>
        </p:nvSpPr>
        <p:spPr>
          <a:xfrm>
            <a:off x="457200" y="6356358"/>
            <a:ext cx="2133600" cy="365125"/>
          </a:xfrm>
          <a:prstGeom prst="rect">
            <a:avLst/>
          </a:prstGeom>
        </p:spPr>
        <p:txBody>
          <a:bodyPr/>
          <a:lstStyle>
            <a:lvl1pPr>
              <a:defRPr/>
            </a:lvl1pPr>
          </a:lstStyle>
          <a:p>
            <a:fld id="{8CB6BCDC-5BE2-429F-B755-0B6E3B01CE8A}" type="slidenum">
              <a:rPr lang="en-US" smtClean="0"/>
              <a:pPr/>
              <a:t>‹#›</a:t>
            </a:fld>
            <a:endParaRPr lang="en-US"/>
          </a:p>
        </p:txBody>
      </p:sp>
    </p:spTree>
    <p:extLst>
      <p:ext uri="{BB962C8B-B14F-4D97-AF65-F5344CB8AC3E}">
        <p14:creationId xmlns:p14="http://schemas.microsoft.com/office/powerpoint/2010/main" val="290377514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6_פריסה מותאמת אישית">
    <p:spTree>
      <p:nvGrpSpPr>
        <p:cNvPr id="1" name=""/>
        <p:cNvGrpSpPr/>
        <p:nvPr/>
      </p:nvGrpSpPr>
      <p:grpSpPr>
        <a:xfrm>
          <a:off x="0" y="0"/>
          <a:ext cx="0" cy="0"/>
          <a:chOff x="0" y="0"/>
          <a:chExt cx="0" cy="0"/>
        </a:xfrm>
      </p:grpSpPr>
      <p:sp>
        <p:nvSpPr>
          <p:cNvPr id="3" name="Rectangle 3"/>
          <p:cNvSpPr>
            <a:spLocks noGrp="1" noChangeArrowheads="1"/>
          </p:cNvSpPr>
          <p:nvPr>
            <p:ph type="subTitle" idx="1"/>
          </p:nvPr>
        </p:nvSpPr>
        <p:spPr>
          <a:xfrm>
            <a:off x="1403648" y="2204864"/>
            <a:ext cx="6400800" cy="1752600"/>
          </a:xfrm>
          <a:prstGeom prst="rect">
            <a:avLst/>
          </a:prstGeom>
        </p:spPr>
        <p:txBody>
          <a:bodyPr/>
          <a:lstStyle>
            <a:lvl1pPr marL="0" indent="0" algn="ctr">
              <a:buFontTx/>
              <a:buNone/>
              <a:defRPr sz="1500">
                <a:solidFill>
                  <a:schemeClr val="tx1"/>
                </a:solidFill>
                <a:latin typeface="Guttman Hatzvi" pitchFamily="2" charset="-79"/>
                <a:cs typeface="Guttman Hatzvi" pitchFamily="2" charset="-79"/>
              </a:defRPr>
            </a:lvl1pPr>
          </a:lstStyle>
          <a:p>
            <a:r>
              <a:rPr lang="he-IL"/>
              <a:t>לחץ כדי לערוך סגנון כותרת משנה של תבנית בסיס</a:t>
            </a:r>
          </a:p>
        </p:txBody>
      </p:sp>
      <p:sp>
        <p:nvSpPr>
          <p:cNvPr id="4" name="כותרת 8"/>
          <p:cNvSpPr>
            <a:spLocks noGrp="1"/>
          </p:cNvSpPr>
          <p:nvPr>
            <p:ph type="title"/>
          </p:nvPr>
        </p:nvSpPr>
        <p:spPr>
          <a:xfrm>
            <a:off x="0" y="188640"/>
            <a:ext cx="9144000" cy="494928"/>
          </a:xfrm>
          <a:prstGeom prst="rect">
            <a:avLst/>
          </a:prstGeom>
          <a:effectLst/>
        </p:spPr>
        <p:txBody>
          <a:bodyPr/>
          <a:lstStyle>
            <a:lvl1pPr>
              <a:defRPr sz="2100">
                <a:solidFill>
                  <a:schemeClr val="tx1"/>
                </a:solidFill>
                <a:latin typeface="Guttman Hatzvi" pitchFamily="2" charset="-79"/>
                <a:cs typeface="Guttman Hatzvi" pitchFamily="2" charset="-79"/>
              </a:defRPr>
            </a:lvl1pPr>
          </a:lstStyle>
          <a:p>
            <a:r>
              <a:rPr lang="he-IL"/>
              <a:t>לחץ כדי לערוך סגנון כותרת של תבנית בסיס</a:t>
            </a:r>
            <a:endParaRPr lang="en-US" dirty="0"/>
          </a:p>
        </p:txBody>
      </p:sp>
    </p:spTree>
    <p:extLst>
      <p:ext uri="{BB962C8B-B14F-4D97-AF65-F5344CB8AC3E}">
        <p14:creationId xmlns:p14="http://schemas.microsoft.com/office/powerpoint/2010/main" val="552995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כותרת ותוכן">
    <p:spTree>
      <p:nvGrpSpPr>
        <p:cNvPr id="1" name=""/>
        <p:cNvGrpSpPr/>
        <p:nvPr/>
      </p:nvGrpSpPr>
      <p:grpSpPr>
        <a:xfrm>
          <a:off x="0" y="0"/>
          <a:ext cx="0" cy="0"/>
          <a:chOff x="0" y="0"/>
          <a:chExt cx="0" cy="0"/>
        </a:xfrm>
      </p:grpSpPr>
      <p:sp>
        <p:nvSpPr>
          <p:cNvPr id="10" name="Rectangle 2"/>
          <p:cNvSpPr>
            <a:spLocks noChangeArrowheads="1"/>
          </p:cNvSpPr>
          <p:nvPr/>
        </p:nvSpPr>
        <p:spPr bwMode="auto">
          <a:xfrm>
            <a:off x="8959270" y="43934"/>
            <a:ext cx="184731" cy="369332"/>
          </a:xfrm>
          <a:prstGeom prst="rect">
            <a:avLst/>
          </a:prstGeom>
          <a:noFill/>
          <a:ln>
            <a:noFill/>
          </a:ln>
          <a:extLst/>
        </p:spPr>
        <p:txBody>
          <a:bodyPr wrap="none" anchor="ctr">
            <a:spAutoFit/>
          </a:bodyPr>
          <a:lstStyle>
            <a:lvl1pPr algn="r" rtl="1">
              <a:defRPr>
                <a:solidFill>
                  <a:schemeClr val="tx1"/>
                </a:solidFill>
                <a:latin typeface="Calibri" panose="020F0502020204030204" pitchFamily="34" charset="0"/>
                <a:cs typeface="Arial" panose="020B0604020202020204" pitchFamily="34" charset="0"/>
              </a:defRPr>
            </a:lvl1pPr>
            <a:lvl2pPr marL="742950" indent="-285750" algn="r" rtl="1">
              <a:defRPr>
                <a:solidFill>
                  <a:schemeClr val="tx1"/>
                </a:solidFill>
                <a:latin typeface="Calibri" panose="020F0502020204030204" pitchFamily="34" charset="0"/>
                <a:cs typeface="Arial" panose="020B0604020202020204" pitchFamily="34" charset="0"/>
              </a:defRPr>
            </a:lvl2pPr>
            <a:lvl3pPr marL="1143000" indent="-228600" algn="r" rtl="1">
              <a:defRPr>
                <a:solidFill>
                  <a:schemeClr val="tx1"/>
                </a:solidFill>
                <a:latin typeface="Calibri" panose="020F0502020204030204" pitchFamily="34" charset="0"/>
                <a:cs typeface="Arial" panose="020B0604020202020204" pitchFamily="34" charset="0"/>
              </a:defRPr>
            </a:lvl3pPr>
            <a:lvl4pPr marL="1600200" indent="-228600" algn="r" rtl="1">
              <a:defRPr>
                <a:solidFill>
                  <a:schemeClr val="tx1"/>
                </a:solidFill>
                <a:latin typeface="Calibri" panose="020F0502020204030204" pitchFamily="34" charset="0"/>
                <a:cs typeface="Arial" panose="020B0604020202020204" pitchFamily="34" charset="0"/>
              </a:defRPr>
            </a:lvl4pPr>
            <a:lvl5pPr marL="2057400" indent="-228600" algn="r" rtl="1">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defRPr/>
            </a:pPr>
            <a:endParaRPr lang="he-IL" altLang="he-IL" sz="1800">
              <a:solidFill>
                <a:prstClr val="black"/>
              </a:solidFill>
            </a:endParaRPr>
          </a:p>
        </p:txBody>
      </p:sp>
      <p:sp>
        <p:nvSpPr>
          <p:cNvPr id="3" name="מציין מיקום תוכן 2"/>
          <p:cNvSpPr>
            <a:spLocks noGrp="1"/>
          </p:cNvSpPr>
          <p:nvPr>
            <p:ph idx="1"/>
          </p:nvPr>
        </p:nvSpPr>
        <p:spPr>
          <a:xfrm>
            <a:off x="341530" y="1043737"/>
            <a:ext cx="8229600" cy="3645405"/>
          </a:xfrm>
          <a:prstGeom prst="rect">
            <a:avLst/>
          </a:prstGeom>
        </p:spPr>
        <p:txBody>
          <a:bodyPr/>
          <a:lstStyle>
            <a:lvl1pPr algn="l" rtl="0">
              <a:defRPr>
                <a:latin typeface="+mj-lt"/>
              </a:defRPr>
            </a:lvl1pPr>
            <a:lvl2pPr algn="l" rtl="0">
              <a:defRPr>
                <a:latin typeface="+mj-lt"/>
              </a:defRPr>
            </a:lvl2pPr>
            <a:lvl3pPr algn="l" rtl="0">
              <a:defRPr>
                <a:latin typeface="+mj-lt"/>
              </a:defRPr>
            </a:lvl3pPr>
            <a:lvl4pPr algn="l" rtl="0">
              <a:defRPr>
                <a:latin typeface="+mj-lt"/>
              </a:defRPr>
            </a:lvl4pPr>
            <a:lvl5pPr algn="l" rtl="0">
              <a:defRPr>
                <a:latin typeface="+mj-lt"/>
              </a:defRPr>
            </a:lvl5p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5" name="מציין מיקום תוכן 2"/>
          <p:cNvSpPr>
            <a:spLocks noGrp="1"/>
          </p:cNvSpPr>
          <p:nvPr>
            <p:ph idx="10" hasCustomPrompt="1"/>
          </p:nvPr>
        </p:nvSpPr>
        <p:spPr>
          <a:xfrm>
            <a:off x="341530" y="4914167"/>
            <a:ext cx="8229600" cy="1485165"/>
          </a:xfrm>
          <a:prstGeom prst="rect">
            <a:avLst/>
          </a:prstGeom>
        </p:spPr>
        <p:txBody>
          <a:bodyPr/>
          <a:lstStyle>
            <a:lvl1pPr algn="l" rtl="0">
              <a:defRPr/>
            </a:lvl1pPr>
            <a:lvl5pPr marL="1828800" indent="0">
              <a:buNone/>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311199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פריסה מותאמת אישית">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67544" y="1783358"/>
            <a:ext cx="8445748" cy="4525962"/>
          </a:xfrm>
          <a:prstGeom prst="rect">
            <a:avLst/>
          </a:prstGeom>
        </p:spPr>
        <p:txBody>
          <a:bodyPr/>
          <a:lstStyle>
            <a:lvl1pPr>
              <a:buFont typeface="Arial" pitchFamily="34" charset="0"/>
              <a:buChar char="•"/>
              <a:defRPr sz="1350">
                <a:solidFill>
                  <a:schemeClr val="tx1"/>
                </a:solidFill>
                <a:latin typeface="Guttman Hatzvi" pitchFamily="2" charset="-79"/>
                <a:cs typeface="Guttman Hatzvi" pitchFamily="2" charset="-79"/>
              </a:defRPr>
            </a:lvl1pPr>
            <a:lvl2pPr>
              <a:buFont typeface="Wingdings" pitchFamily="2" charset="2"/>
              <a:buChar char="§"/>
              <a:defRPr sz="1125">
                <a:solidFill>
                  <a:schemeClr val="tx1"/>
                </a:solidFill>
                <a:latin typeface="Guttman Hatzvi" pitchFamily="2" charset="-79"/>
                <a:cs typeface="Guttman Hatzvi" pitchFamily="2" charset="-79"/>
              </a:defRPr>
            </a:lvl2pPr>
            <a:lvl3pPr>
              <a:buFont typeface="Arial" pitchFamily="34" charset="0"/>
              <a:buChar char="•"/>
              <a:defRPr sz="1013">
                <a:solidFill>
                  <a:schemeClr val="tx1"/>
                </a:solidFill>
                <a:latin typeface="Guttman Hatzvi" pitchFamily="2" charset="-79"/>
                <a:cs typeface="Guttman Hatzvi" pitchFamily="2" charset="-79"/>
              </a:defRPr>
            </a:lvl3pPr>
            <a:lvl4pPr>
              <a:buFont typeface="Wingdings" pitchFamily="2" charset="2"/>
              <a:buChar char="q"/>
              <a:defRPr sz="900">
                <a:solidFill>
                  <a:schemeClr val="tx1"/>
                </a:solidFill>
                <a:latin typeface="Guttman Hatzvi" pitchFamily="2" charset="-79"/>
                <a:cs typeface="Guttman Hatzvi" pitchFamily="2" charset="-79"/>
              </a:defRPr>
            </a:lvl4pPr>
            <a:lvl5pPr>
              <a:buFont typeface="Arial" pitchFamily="34" charset="0"/>
              <a:buChar char="•"/>
              <a:defRPr sz="900">
                <a:solidFill>
                  <a:schemeClr val="tx1"/>
                </a:solidFill>
                <a:latin typeface="Guttman Hatzvi" pitchFamily="2" charset="-79"/>
                <a:cs typeface="Guttman Hatzvi" pitchFamily="2" charset="-79"/>
              </a:defRPr>
            </a:lvl5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he-IL" dirty="0"/>
          </a:p>
        </p:txBody>
      </p:sp>
      <p:sp>
        <p:nvSpPr>
          <p:cNvPr id="4" name="כותרת 8"/>
          <p:cNvSpPr>
            <a:spLocks noGrp="1"/>
          </p:cNvSpPr>
          <p:nvPr>
            <p:ph type="title"/>
          </p:nvPr>
        </p:nvSpPr>
        <p:spPr>
          <a:xfrm>
            <a:off x="0" y="188640"/>
            <a:ext cx="9144000" cy="494928"/>
          </a:xfrm>
          <a:prstGeom prst="rect">
            <a:avLst/>
          </a:prstGeom>
          <a:effectLst/>
        </p:spPr>
        <p:txBody>
          <a:bodyPr/>
          <a:lstStyle>
            <a:lvl1pPr>
              <a:defRPr sz="1575">
                <a:solidFill>
                  <a:schemeClr val="tx1"/>
                </a:solidFill>
                <a:latin typeface="Guttman Hatzvi" pitchFamily="2" charset="-79"/>
                <a:cs typeface="Guttman Hatzvi" pitchFamily="2" charset="-79"/>
              </a:defRPr>
            </a:lvl1pPr>
          </a:lstStyle>
          <a:p>
            <a:r>
              <a:rPr lang="he-IL"/>
              <a:t>לחץ כדי לערוך סגנון כותרת של תבנית בסיס</a:t>
            </a:r>
            <a:endParaRPr lang="en-US" dirty="0"/>
          </a:p>
        </p:txBody>
      </p:sp>
    </p:spTree>
    <p:extLst>
      <p:ext uri="{BB962C8B-B14F-4D97-AF65-F5344CB8AC3E}">
        <p14:creationId xmlns:p14="http://schemas.microsoft.com/office/powerpoint/2010/main" val="8119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פריסה מותאמת אישית">
    <p:spTree>
      <p:nvGrpSpPr>
        <p:cNvPr id="1" name=""/>
        <p:cNvGrpSpPr/>
        <p:nvPr/>
      </p:nvGrpSpPr>
      <p:grpSpPr>
        <a:xfrm>
          <a:off x="0" y="0"/>
          <a:ext cx="0" cy="0"/>
          <a:chOff x="0" y="0"/>
          <a:chExt cx="0" cy="0"/>
        </a:xfrm>
      </p:grpSpPr>
      <p:sp>
        <p:nvSpPr>
          <p:cNvPr id="3" name="כותרת 8"/>
          <p:cNvSpPr>
            <a:spLocks noGrp="1"/>
          </p:cNvSpPr>
          <p:nvPr>
            <p:ph type="title"/>
          </p:nvPr>
        </p:nvSpPr>
        <p:spPr>
          <a:xfrm>
            <a:off x="0" y="2852936"/>
            <a:ext cx="9144000" cy="494928"/>
          </a:xfrm>
          <a:prstGeom prst="rect">
            <a:avLst/>
          </a:prstGeom>
          <a:effectLst/>
        </p:spPr>
        <p:txBody>
          <a:bodyPr/>
          <a:lstStyle>
            <a:lvl1pPr>
              <a:defRPr sz="1800">
                <a:solidFill>
                  <a:schemeClr val="tx1"/>
                </a:solidFill>
                <a:latin typeface="Guttman Hatzvi" pitchFamily="2" charset="-79"/>
                <a:cs typeface="Guttman Hatzvi" pitchFamily="2" charset="-79"/>
              </a:defRPr>
            </a:lvl1pPr>
          </a:lstStyle>
          <a:p>
            <a:r>
              <a:rPr lang="he-IL"/>
              <a:t>לחץ כדי לערוך סגנון כותרת של תבנית בסיס</a:t>
            </a:r>
            <a:endParaRPr lang="en-US" dirty="0"/>
          </a:p>
        </p:txBody>
      </p:sp>
    </p:spTree>
    <p:extLst>
      <p:ext uri="{BB962C8B-B14F-4D97-AF65-F5344CB8AC3E}">
        <p14:creationId xmlns:p14="http://schemas.microsoft.com/office/powerpoint/2010/main" val="193901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פריסה מותאמת אישית">
    <p:spTree>
      <p:nvGrpSpPr>
        <p:cNvPr id="1" name=""/>
        <p:cNvGrpSpPr/>
        <p:nvPr/>
      </p:nvGrpSpPr>
      <p:grpSpPr>
        <a:xfrm>
          <a:off x="0" y="0"/>
          <a:ext cx="0" cy="0"/>
          <a:chOff x="0" y="0"/>
          <a:chExt cx="0" cy="0"/>
        </a:xfrm>
      </p:grpSpPr>
      <p:sp>
        <p:nvSpPr>
          <p:cNvPr id="3" name="מציין מיקום של תמונה 3"/>
          <p:cNvSpPr>
            <a:spLocks noGrp="1"/>
          </p:cNvSpPr>
          <p:nvPr>
            <p:ph type="pic" sz="quarter" idx="10" hasCustomPrompt="1"/>
          </p:nvPr>
        </p:nvSpPr>
        <p:spPr>
          <a:xfrm>
            <a:off x="827584" y="1196752"/>
            <a:ext cx="7632848" cy="3456384"/>
          </a:xfrm>
          <a:prstGeom prst="rect">
            <a:avLst/>
          </a:prstGeom>
        </p:spPr>
        <p:txBody>
          <a:bodyPr/>
          <a:lstStyle>
            <a:lvl1pPr>
              <a:buFontTx/>
              <a:buNone/>
              <a:defRPr>
                <a:solidFill>
                  <a:schemeClr val="tx1"/>
                </a:solidFill>
                <a:latin typeface="Guttman Hatzvi" pitchFamily="2" charset="-79"/>
                <a:cs typeface="Guttman Hatzvi" pitchFamily="2" charset="-79"/>
              </a:defRPr>
            </a:lvl1pPr>
          </a:lstStyle>
          <a:p>
            <a:r>
              <a:rPr lang="he-IL" dirty="0">
                <a:solidFill>
                  <a:schemeClr val="tx1"/>
                </a:solidFill>
                <a:latin typeface="Guttman Hatzvi" pitchFamily="2" charset="-79"/>
                <a:cs typeface="Guttman Hatzvi" pitchFamily="2" charset="-79"/>
              </a:rPr>
              <a:t>תמונה</a:t>
            </a:r>
            <a:endParaRPr lang="he-IL" dirty="0"/>
          </a:p>
        </p:txBody>
      </p:sp>
      <p:sp>
        <p:nvSpPr>
          <p:cNvPr id="5" name="Rectangle 3"/>
          <p:cNvSpPr>
            <a:spLocks noGrp="1" noChangeArrowheads="1"/>
          </p:cNvSpPr>
          <p:nvPr>
            <p:ph type="subTitle" idx="1"/>
          </p:nvPr>
        </p:nvSpPr>
        <p:spPr>
          <a:xfrm>
            <a:off x="827584" y="4869160"/>
            <a:ext cx="7632848" cy="1152128"/>
          </a:xfrm>
          <a:prstGeom prst="rect">
            <a:avLst/>
          </a:prstGeom>
        </p:spPr>
        <p:txBody>
          <a:bodyPr/>
          <a:lstStyle>
            <a:lvl1pPr marL="0" indent="0" algn="ctr">
              <a:buFontTx/>
              <a:buNone/>
              <a:defRPr sz="1125">
                <a:solidFill>
                  <a:schemeClr val="tx1"/>
                </a:solidFill>
                <a:latin typeface="Guttman Hatzvi" pitchFamily="2" charset="-79"/>
                <a:cs typeface="Guttman Hatzvi" pitchFamily="2" charset="-79"/>
              </a:defRPr>
            </a:lvl1pPr>
          </a:lstStyle>
          <a:p>
            <a:r>
              <a:rPr lang="he-IL"/>
              <a:t>לחץ כדי לערוך סגנון כותרת משנה של תבנית בסיס</a:t>
            </a:r>
          </a:p>
        </p:txBody>
      </p:sp>
      <p:sp>
        <p:nvSpPr>
          <p:cNvPr id="7" name="כותרת 8"/>
          <p:cNvSpPr>
            <a:spLocks noGrp="1"/>
          </p:cNvSpPr>
          <p:nvPr>
            <p:ph type="title"/>
          </p:nvPr>
        </p:nvSpPr>
        <p:spPr>
          <a:xfrm>
            <a:off x="0" y="188640"/>
            <a:ext cx="9144000" cy="494928"/>
          </a:xfrm>
          <a:prstGeom prst="rect">
            <a:avLst/>
          </a:prstGeom>
          <a:effectLst/>
        </p:spPr>
        <p:txBody>
          <a:bodyPr/>
          <a:lstStyle>
            <a:lvl1pPr>
              <a:defRPr sz="1575">
                <a:solidFill>
                  <a:schemeClr val="tx1"/>
                </a:solidFill>
                <a:latin typeface="Guttman Hatzvi" pitchFamily="2" charset="-79"/>
                <a:cs typeface="Guttman Hatzvi" pitchFamily="2" charset="-79"/>
              </a:defRPr>
            </a:lvl1pPr>
          </a:lstStyle>
          <a:p>
            <a:r>
              <a:rPr lang="he-IL"/>
              <a:t>לחץ כדי לערוך סגנון כותרת של תבנית בסיס</a:t>
            </a:r>
            <a:endParaRPr lang="en-US" dirty="0"/>
          </a:p>
        </p:txBody>
      </p:sp>
    </p:spTree>
    <p:extLst>
      <p:ext uri="{BB962C8B-B14F-4D97-AF65-F5344CB8AC3E}">
        <p14:creationId xmlns:p14="http://schemas.microsoft.com/office/powerpoint/2010/main" val="311958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שקופית כותרת">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957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34_שקופית כותרת">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5150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35"/>
            <a:ext cx="7772400" cy="1470025"/>
          </a:xfrm>
          <a:prstGeom prst="rect">
            <a:avLst/>
          </a:prstGeo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257168" indent="0" algn="ctr">
              <a:buNone/>
              <a:defRPr>
                <a:solidFill>
                  <a:schemeClr val="tx1">
                    <a:tint val="75000"/>
                  </a:schemeClr>
                </a:solidFill>
              </a:defRPr>
            </a:lvl2pPr>
            <a:lvl3pPr marL="514337" indent="0" algn="ctr">
              <a:buNone/>
              <a:defRPr>
                <a:solidFill>
                  <a:schemeClr val="tx1">
                    <a:tint val="75000"/>
                  </a:schemeClr>
                </a:solidFill>
              </a:defRPr>
            </a:lvl3pPr>
            <a:lvl4pPr marL="771506" indent="0" algn="ctr">
              <a:buNone/>
              <a:defRPr>
                <a:solidFill>
                  <a:schemeClr val="tx1">
                    <a:tint val="75000"/>
                  </a:schemeClr>
                </a:solidFill>
              </a:defRPr>
            </a:lvl4pPr>
            <a:lvl5pPr marL="1028675" indent="0" algn="ctr">
              <a:buNone/>
              <a:defRPr>
                <a:solidFill>
                  <a:schemeClr val="tx1">
                    <a:tint val="75000"/>
                  </a:schemeClr>
                </a:solidFill>
              </a:defRPr>
            </a:lvl5pPr>
            <a:lvl6pPr marL="1285843" indent="0" algn="ctr">
              <a:buNone/>
              <a:defRPr>
                <a:solidFill>
                  <a:schemeClr val="tx1">
                    <a:tint val="75000"/>
                  </a:schemeClr>
                </a:solidFill>
              </a:defRPr>
            </a:lvl6pPr>
            <a:lvl7pPr marL="1543012" indent="0" algn="ctr">
              <a:buNone/>
              <a:defRPr>
                <a:solidFill>
                  <a:schemeClr val="tx1">
                    <a:tint val="75000"/>
                  </a:schemeClr>
                </a:solidFill>
              </a:defRPr>
            </a:lvl7pPr>
            <a:lvl8pPr marL="1800180" indent="0" algn="ctr">
              <a:buNone/>
              <a:defRPr>
                <a:solidFill>
                  <a:schemeClr val="tx1">
                    <a:tint val="75000"/>
                  </a:schemeClr>
                </a:solidFill>
              </a:defRPr>
            </a:lvl8pPr>
            <a:lvl9pPr marL="2057348"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a:xfrm>
            <a:off x="6553200" y="6356360"/>
            <a:ext cx="2133600" cy="365125"/>
          </a:xfrm>
          <a:prstGeom prst="rect">
            <a:avLst/>
          </a:prstGeom>
        </p:spPr>
        <p:txBody>
          <a:bodyPr/>
          <a:lstStyle>
            <a:lvl1pPr>
              <a:defRPr/>
            </a:lvl1pPr>
          </a:lstStyle>
          <a:p>
            <a:fld id="{A8B616C5-B0AD-480C-BFD3-B8B9D3F859F7}" type="datetimeFigureOut">
              <a:rPr lang="en-US" smtClean="0"/>
              <a:pPr/>
              <a:t>3/19/2019</a:t>
            </a:fld>
            <a:endParaRPr lang="en-US"/>
          </a:p>
        </p:txBody>
      </p:sp>
      <p:sp>
        <p:nvSpPr>
          <p:cNvPr id="5" name="מציין מיקום של כותרת תחתונה 4"/>
          <p:cNvSpPr>
            <a:spLocks noGrp="1"/>
          </p:cNvSpPr>
          <p:nvPr>
            <p:ph type="ftr" sz="quarter" idx="11"/>
          </p:nvPr>
        </p:nvSpPr>
        <p:spPr>
          <a:xfrm>
            <a:off x="3124200" y="6356360"/>
            <a:ext cx="2895600" cy="365125"/>
          </a:xfrm>
          <a:prstGeom prst="rect">
            <a:avLst/>
          </a:prstGeom>
        </p:spPr>
        <p:txBody>
          <a:bodyPr/>
          <a:lstStyle>
            <a:lvl1pPr>
              <a:defRPr/>
            </a:lvl1pPr>
          </a:lstStyle>
          <a:p>
            <a:endParaRPr lang="en-US"/>
          </a:p>
        </p:txBody>
      </p:sp>
      <p:sp>
        <p:nvSpPr>
          <p:cNvPr id="6" name="מציין מיקום של מספר שקופית 5"/>
          <p:cNvSpPr>
            <a:spLocks noGrp="1"/>
          </p:cNvSpPr>
          <p:nvPr>
            <p:ph type="sldNum" sz="quarter" idx="12"/>
          </p:nvPr>
        </p:nvSpPr>
        <p:spPr>
          <a:xfrm>
            <a:off x="457200" y="6356360"/>
            <a:ext cx="2133600" cy="365125"/>
          </a:xfrm>
          <a:prstGeom prst="rect">
            <a:avLst/>
          </a:prstGeom>
        </p:spPr>
        <p:txBody>
          <a:bodyPr/>
          <a:lstStyle>
            <a:lvl1pPr>
              <a:defRPr/>
            </a:lvl1pPr>
          </a:lstStyle>
          <a:p>
            <a:fld id="{8CB6BCDC-5BE2-429F-B755-0B6E3B01CE8A}" type="slidenum">
              <a:rPr lang="en-US" smtClean="0"/>
              <a:pPr/>
              <a:t>‹#›</a:t>
            </a:fld>
            <a:endParaRPr lang="en-US"/>
          </a:p>
        </p:txBody>
      </p:sp>
    </p:spTree>
    <p:extLst>
      <p:ext uri="{BB962C8B-B14F-4D97-AF65-F5344CB8AC3E}">
        <p14:creationId xmlns:p14="http://schemas.microsoft.com/office/powerpoint/2010/main" val="302444223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כותרת ותוכן">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0473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כותרת מקטע עליונה">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189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כותרת 1"/>
          <p:cNvSpPr txBox="1">
            <a:spLocks/>
          </p:cNvSpPr>
          <p:nvPr/>
        </p:nvSpPr>
        <p:spPr bwMode="auto">
          <a:xfrm>
            <a:off x="0" y="6669360"/>
            <a:ext cx="9144000" cy="18864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algn="ctr" rtl="0" eaLnBrk="0" fontAlgn="base" hangingPunct="0">
              <a:lnSpc>
                <a:spcPct val="70000"/>
              </a:lnSpc>
              <a:spcBef>
                <a:spcPct val="0"/>
              </a:spcBef>
              <a:spcAft>
                <a:spcPct val="0"/>
              </a:spcAft>
              <a:defRPr/>
            </a:pPr>
            <a:r>
              <a:rPr lang="en-US" sz="788" kern="0" dirty="0">
                <a:solidFill>
                  <a:prstClr val="black"/>
                </a:solidFill>
                <a:cs typeface="Guttman Hatzvi" pitchFamily="2" charset="-79"/>
              </a:rPr>
              <a:t>FOUO</a:t>
            </a:r>
            <a:endParaRPr lang="he-IL" sz="1800" kern="0" dirty="0">
              <a:solidFill>
                <a:prstClr val="black"/>
              </a:solidFill>
              <a:cs typeface="Guttman Hatzvi" pitchFamily="2" charset="-79"/>
            </a:endParaRPr>
          </a:p>
        </p:txBody>
      </p:sp>
      <p:sp>
        <p:nvSpPr>
          <p:cNvPr id="29698" name="Rectangle 2"/>
          <p:cNvSpPr>
            <a:spLocks noChangeArrowheads="1"/>
          </p:cNvSpPr>
          <p:nvPr/>
        </p:nvSpPr>
        <p:spPr bwMode="auto">
          <a:xfrm>
            <a:off x="9040064" y="124694"/>
            <a:ext cx="103939" cy="207815"/>
          </a:xfrm>
          <a:prstGeom prst="rect">
            <a:avLst/>
          </a:prstGeom>
          <a:noFill/>
          <a:ln w="9525">
            <a:noFill/>
            <a:miter lim="800000"/>
            <a:headEnd/>
            <a:tailEnd/>
          </a:ln>
          <a:effectLst/>
        </p:spPr>
        <p:txBody>
          <a:bodyPr vert="horz" wrap="none" lIns="51435" tIns="25718" rIns="51435" bIns="25718" numCol="1" anchor="ctr" anchorCtr="0" compatLnSpc="1">
            <a:prstTxWarp prst="textNoShape">
              <a:avLst/>
            </a:prstTxWarp>
            <a:spAutoFit/>
          </a:bodyPr>
          <a:lstStyle/>
          <a:p>
            <a:endParaRPr lang="he-IL" sz="1013">
              <a:solidFill>
                <a:prstClr val="black"/>
              </a:solidFill>
            </a:endParaRPr>
          </a:p>
        </p:txBody>
      </p:sp>
      <p:sp>
        <p:nvSpPr>
          <p:cNvPr id="29699" name="Rectangle 3"/>
          <p:cNvSpPr>
            <a:spLocks noChangeArrowheads="1"/>
          </p:cNvSpPr>
          <p:nvPr/>
        </p:nvSpPr>
        <p:spPr bwMode="auto">
          <a:xfrm>
            <a:off x="9040063" y="1524871"/>
            <a:ext cx="103939" cy="207815"/>
          </a:xfrm>
          <a:prstGeom prst="rect">
            <a:avLst/>
          </a:prstGeom>
          <a:noFill/>
          <a:ln w="9525">
            <a:noFill/>
            <a:miter lim="800000"/>
            <a:headEnd/>
            <a:tailEnd/>
          </a:ln>
          <a:effectLst/>
        </p:spPr>
        <p:txBody>
          <a:bodyPr vert="horz" wrap="none" lIns="51435" tIns="25718" rIns="51435" bIns="25718" numCol="1" anchor="ctr" anchorCtr="0" compatLnSpc="1">
            <a:prstTxWarp prst="textNoShape">
              <a:avLst/>
            </a:prstTxWarp>
            <a:spAutoFit/>
          </a:bodyPr>
          <a:lstStyle/>
          <a:p>
            <a:pPr fontAlgn="base">
              <a:spcBef>
                <a:spcPct val="0"/>
              </a:spcBef>
              <a:spcAft>
                <a:spcPct val="0"/>
              </a:spcAft>
            </a:pPr>
            <a:endParaRPr lang="he-IL" sz="1013">
              <a:solidFill>
                <a:prstClr val="black"/>
              </a:solidFill>
              <a:latin typeface="Arial" pitchFamily="34" charset="0"/>
            </a:endParaRPr>
          </a:p>
        </p:txBody>
      </p:sp>
      <p:pic>
        <p:nvPicPr>
          <p:cNvPr id="3" name="תמונה 2"/>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02472" y="43935"/>
            <a:ext cx="929060" cy="935780"/>
          </a:xfrm>
          <a:prstGeom prst="rect">
            <a:avLst/>
          </a:prstGeom>
        </p:spPr>
      </p:pic>
      <p:sp>
        <p:nvSpPr>
          <p:cNvPr id="10" name="כותרת 1"/>
          <p:cNvSpPr txBox="1">
            <a:spLocks/>
          </p:cNvSpPr>
          <p:nvPr/>
        </p:nvSpPr>
        <p:spPr bwMode="auto">
          <a:xfrm>
            <a:off x="372295" y="6669360"/>
            <a:ext cx="1214438" cy="188912"/>
          </a:xfrm>
          <a:prstGeom prst="rect">
            <a:avLst/>
          </a:prstGeom>
          <a:noFill/>
          <a:ln w="9525">
            <a:noFill/>
            <a:miter lim="800000"/>
            <a:headEnd/>
            <a:tailEnd/>
          </a:ln>
          <a:effectLst/>
        </p:spPr>
        <p:txBody>
          <a:bodyPr anchor="ctr"/>
          <a:lstStyle/>
          <a:p>
            <a:pPr algn="l" rtl="0" eaLnBrk="0" fontAlgn="base" hangingPunct="0">
              <a:lnSpc>
                <a:spcPct val="70000"/>
              </a:lnSpc>
              <a:spcBef>
                <a:spcPct val="0"/>
              </a:spcBef>
              <a:spcAft>
                <a:spcPct val="0"/>
              </a:spcAft>
              <a:defRPr/>
            </a:pPr>
            <a:r>
              <a:rPr lang="en-US" sz="788" kern="0" dirty="0">
                <a:solidFill>
                  <a:prstClr val="black"/>
                </a:solidFill>
                <a:cs typeface="Guttman Hatzvi" pitchFamily="2" charset="-79"/>
              </a:rPr>
              <a:t>Slide</a:t>
            </a:r>
            <a:endParaRPr lang="he-IL" sz="788" kern="0" dirty="0">
              <a:solidFill>
                <a:prstClr val="black"/>
              </a:solidFill>
              <a:cs typeface="Guttman Hatzvi" pitchFamily="2" charset="-79"/>
            </a:endParaRPr>
          </a:p>
        </p:txBody>
      </p:sp>
      <p:sp>
        <p:nvSpPr>
          <p:cNvPr id="14" name="מציין מיקום של מספר שקופית 3"/>
          <p:cNvSpPr txBox="1">
            <a:spLocks/>
          </p:cNvSpPr>
          <p:nvPr/>
        </p:nvSpPr>
        <p:spPr>
          <a:xfrm>
            <a:off x="777110" y="6609433"/>
            <a:ext cx="404813" cy="260350"/>
          </a:xfrm>
          <a:prstGeom prst="rect">
            <a:avLst/>
          </a:prstGeom>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fontAlgn="base">
              <a:spcBef>
                <a:spcPct val="20000"/>
              </a:spcBef>
              <a:spcAft>
                <a:spcPct val="0"/>
              </a:spcAft>
              <a:buSzPct val="70000"/>
              <a:buFont typeface="Wingdings" panose="05000000000000000000" pitchFamily="2" charset="2"/>
              <a:buNone/>
            </a:pPr>
            <a:fld id="{1FD14740-B086-42CA-B3A0-9298EDA42AFC}" type="slidenum">
              <a:rPr lang="he-IL" altLang="he-IL" sz="675" b="1" smtClean="0">
                <a:solidFill>
                  <a:srgbClr val="000514"/>
                </a:solidFill>
                <a:latin typeface="Calibri"/>
                <a:cs typeface="Guttman Hatzvi" panose="02010401010101010101" pitchFamily="2" charset="-79"/>
              </a:rPr>
              <a:pPr algn="ctr" fontAlgn="base">
                <a:spcBef>
                  <a:spcPct val="20000"/>
                </a:spcBef>
                <a:spcAft>
                  <a:spcPct val="0"/>
                </a:spcAft>
                <a:buSzPct val="70000"/>
                <a:buFont typeface="Wingdings" panose="05000000000000000000" pitchFamily="2" charset="2"/>
                <a:buNone/>
              </a:pPr>
              <a:t>‹#›</a:t>
            </a:fld>
            <a:endParaRPr lang="en-US" altLang="he-IL" sz="1013" b="1" dirty="0">
              <a:solidFill>
                <a:srgbClr val="000514"/>
              </a:solidFill>
              <a:latin typeface="Calibri"/>
              <a:cs typeface="Guttman Hatzvi" panose="02010401010101010101" pitchFamily="2" charset="-79"/>
            </a:endParaRPr>
          </a:p>
        </p:txBody>
      </p:sp>
      <p:sp>
        <p:nvSpPr>
          <p:cNvPr id="16" name="מלבן 15"/>
          <p:cNvSpPr/>
          <p:nvPr/>
        </p:nvSpPr>
        <p:spPr>
          <a:xfrm>
            <a:off x="6634583" y="6511837"/>
            <a:ext cx="2711823" cy="3579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900" b="1" dirty="0">
                <a:solidFill>
                  <a:srgbClr val="0D1D31"/>
                </a:solidFill>
                <a:latin typeface="Candara" panose="020E0502030303020204" pitchFamily="34" charset="0"/>
                <a:cs typeface="Andalus" panose="02020603050405020304" pitchFamily="18" charset="-78"/>
              </a:rPr>
              <a:t>Training and Doctrine Division– IDF J3</a:t>
            </a:r>
            <a:endParaRPr lang="he-IL" sz="900" b="1" dirty="0">
              <a:solidFill>
                <a:srgbClr val="0D1D31"/>
              </a:solidFill>
              <a:latin typeface="Candara" panose="020E0502030303020204" pitchFamily="34" charset="0"/>
            </a:endParaRPr>
          </a:p>
        </p:txBody>
      </p:sp>
      <p:cxnSp>
        <p:nvCxnSpPr>
          <p:cNvPr id="19" name="מחבר ישר 18"/>
          <p:cNvCxnSpPr/>
          <p:nvPr/>
        </p:nvCxnSpPr>
        <p:spPr>
          <a:xfrm flipH="1" flipV="1">
            <a:off x="0" y="1066553"/>
            <a:ext cx="9144000" cy="1588"/>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5"/>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1031536" y="57632"/>
            <a:ext cx="870833" cy="922087"/>
          </a:xfrm>
          <a:prstGeom prst="rect">
            <a:avLst/>
          </a:prstGeom>
          <a:noFill/>
          <a:ln w="9525" algn="ctr">
            <a:noFill/>
            <a:miter lim="800000"/>
            <a:headEnd/>
            <a:tailEnd/>
          </a:ln>
        </p:spPr>
      </p:pic>
      <p:pic>
        <p:nvPicPr>
          <p:cNvPr id="20" name="Picture 4" descr="C:\Documents and Settings\s5184748\Desktop\תמונה1.png"/>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1902369" y="24266"/>
            <a:ext cx="737495" cy="910935"/>
          </a:xfrm>
          <a:prstGeom prst="rect">
            <a:avLst/>
          </a:prstGeom>
          <a:noFill/>
        </p:spPr>
      </p:pic>
    </p:spTree>
    <p:extLst>
      <p:ext uri="{BB962C8B-B14F-4D97-AF65-F5344CB8AC3E}">
        <p14:creationId xmlns:p14="http://schemas.microsoft.com/office/powerpoint/2010/main" val="23052491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514337" rtl="1" eaLnBrk="1" latinLnBrk="0" hangingPunct="1">
        <a:spcBef>
          <a:spcPct val="0"/>
        </a:spcBef>
        <a:buNone/>
        <a:defRPr sz="2475" kern="1200">
          <a:solidFill>
            <a:schemeClr val="tx1"/>
          </a:solidFill>
          <a:latin typeface="+mj-lt"/>
          <a:ea typeface="+mj-ea"/>
          <a:cs typeface="+mj-cs"/>
        </a:defRPr>
      </a:lvl1pPr>
    </p:titleStyle>
    <p:bodyStyle>
      <a:lvl1pPr marL="192876" indent="-192876" algn="r" defTabSz="514337" rtl="1" eaLnBrk="1" latinLnBrk="0" hangingPunct="1">
        <a:spcBef>
          <a:spcPct val="20000"/>
        </a:spcBef>
        <a:buFont typeface="Arial" pitchFamily="34" charset="0"/>
        <a:buChar char="•"/>
        <a:defRPr sz="1800" kern="1200">
          <a:solidFill>
            <a:schemeClr val="tx1"/>
          </a:solidFill>
          <a:latin typeface="+mn-lt"/>
          <a:ea typeface="+mn-ea"/>
          <a:cs typeface="+mn-cs"/>
        </a:defRPr>
      </a:lvl1pPr>
      <a:lvl2pPr marL="417899" indent="-160731" algn="r" defTabSz="514337" rtl="1" eaLnBrk="1" latinLnBrk="0" hangingPunct="1">
        <a:spcBef>
          <a:spcPct val="20000"/>
        </a:spcBef>
        <a:buFont typeface="Arial" pitchFamily="34" charset="0"/>
        <a:buChar char="–"/>
        <a:defRPr sz="1575" kern="1200">
          <a:solidFill>
            <a:schemeClr val="tx1"/>
          </a:solidFill>
          <a:latin typeface="+mn-lt"/>
          <a:ea typeface="+mn-ea"/>
          <a:cs typeface="+mn-cs"/>
        </a:defRPr>
      </a:lvl2pPr>
      <a:lvl3pPr marL="642922" indent="-128585" algn="r" defTabSz="514337" rtl="1" eaLnBrk="1" latinLnBrk="0" hangingPunct="1">
        <a:spcBef>
          <a:spcPct val="20000"/>
        </a:spcBef>
        <a:buFont typeface="Arial" pitchFamily="34" charset="0"/>
        <a:buChar char="•"/>
        <a:defRPr sz="1350" kern="1200">
          <a:solidFill>
            <a:schemeClr val="tx1"/>
          </a:solidFill>
          <a:latin typeface="+mn-lt"/>
          <a:ea typeface="+mn-ea"/>
          <a:cs typeface="+mn-cs"/>
        </a:defRPr>
      </a:lvl3pPr>
      <a:lvl4pPr marL="900091" indent="-128585" algn="r" defTabSz="514337" rtl="1"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59" indent="-128585" algn="r" defTabSz="514337" rtl="1" eaLnBrk="1" latinLnBrk="0" hangingPunct="1">
        <a:spcBef>
          <a:spcPct val="20000"/>
        </a:spcBef>
        <a:buFont typeface="Arial" pitchFamily="34" charset="0"/>
        <a:buChar char="»"/>
        <a:defRPr sz="1125" kern="1200">
          <a:solidFill>
            <a:schemeClr val="tx1"/>
          </a:solidFill>
          <a:latin typeface="+mn-lt"/>
          <a:ea typeface="+mn-ea"/>
          <a:cs typeface="+mn-cs"/>
        </a:defRPr>
      </a:lvl5pPr>
      <a:lvl6pPr marL="1414428" indent="-128585" algn="r" defTabSz="514337" rtl="1"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96" indent="-128585" algn="r" defTabSz="514337" rtl="1"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65" indent="-128585" algn="r" defTabSz="514337" rtl="1"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34" indent="-128585" algn="r" defTabSz="514337" rtl="1"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he-IL"/>
      </a:defPPr>
      <a:lvl1pPr marL="0" algn="r" defTabSz="514337" rtl="1" eaLnBrk="1" latinLnBrk="0" hangingPunct="1">
        <a:defRPr sz="1013" kern="1200">
          <a:solidFill>
            <a:schemeClr val="tx1"/>
          </a:solidFill>
          <a:latin typeface="+mn-lt"/>
          <a:ea typeface="+mn-ea"/>
          <a:cs typeface="+mn-cs"/>
        </a:defRPr>
      </a:lvl1pPr>
      <a:lvl2pPr marL="257168" algn="r" defTabSz="514337" rtl="1" eaLnBrk="1" latinLnBrk="0" hangingPunct="1">
        <a:defRPr sz="1013" kern="1200">
          <a:solidFill>
            <a:schemeClr val="tx1"/>
          </a:solidFill>
          <a:latin typeface="+mn-lt"/>
          <a:ea typeface="+mn-ea"/>
          <a:cs typeface="+mn-cs"/>
        </a:defRPr>
      </a:lvl2pPr>
      <a:lvl3pPr marL="514337" algn="r" defTabSz="514337" rtl="1" eaLnBrk="1" latinLnBrk="0" hangingPunct="1">
        <a:defRPr sz="1013" kern="1200">
          <a:solidFill>
            <a:schemeClr val="tx1"/>
          </a:solidFill>
          <a:latin typeface="+mn-lt"/>
          <a:ea typeface="+mn-ea"/>
          <a:cs typeface="+mn-cs"/>
        </a:defRPr>
      </a:lvl3pPr>
      <a:lvl4pPr marL="771506" algn="r" defTabSz="514337" rtl="1" eaLnBrk="1" latinLnBrk="0" hangingPunct="1">
        <a:defRPr sz="1013" kern="1200">
          <a:solidFill>
            <a:schemeClr val="tx1"/>
          </a:solidFill>
          <a:latin typeface="+mn-lt"/>
          <a:ea typeface="+mn-ea"/>
          <a:cs typeface="+mn-cs"/>
        </a:defRPr>
      </a:lvl4pPr>
      <a:lvl5pPr marL="1028675" algn="r" defTabSz="514337" rtl="1" eaLnBrk="1" latinLnBrk="0" hangingPunct="1">
        <a:defRPr sz="1013" kern="1200">
          <a:solidFill>
            <a:schemeClr val="tx1"/>
          </a:solidFill>
          <a:latin typeface="+mn-lt"/>
          <a:ea typeface="+mn-ea"/>
          <a:cs typeface="+mn-cs"/>
        </a:defRPr>
      </a:lvl5pPr>
      <a:lvl6pPr marL="1285843" algn="r" defTabSz="514337" rtl="1" eaLnBrk="1" latinLnBrk="0" hangingPunct="1">
        <a:defRPr sz="1013" kern="1200">
          <a:solidFill>
            <a:schemeClr val="tx1"/>
          </a:solidFill>
          <a:latin typeface="+mn-lt"/>
          <a:ea typeface="+mn-ea"/>
          <a:cs typeface="+mn-cs"/>
        </a:defRPr>
      </a:lvl6pPr>
      <a:lvl7pPr marL="1543012" algn="r" defTabSz="514337" rtl="1" eaLnBrk="1" latinLnBrk="0" hangingPunct="1">
        <a:defRPr sz="1013" kern="1200">
          <a:solidFill>
            <a:schemeClr val="tx1"/>
          </a:solidFill>
          <a:latin typeface="+mn-lt"/>
          <a:ea typeface="+mn-ea"/>
          <a:cs typeface="+mn-cs"/>
        </a:defRPr>
      </a:lvl7pPr>
      <a:lvl8pPr marL="1800180" algn="r" defTabSz="514337" rtl="1" eaLnBrk="1" latinLnBrk="0" hangingPunct="1">
        <a:defRPr sz="1013" kern="1200">
          <a:solidFill>
            <a:schemeClr val="tx1"/>
          </a:solidFill>
          <a:latin typeface="+mn-lt"/>
          <a:ea typeface="+mn-ea"/>
          <a:cs typeface="+mn-cs"/>
        </a:defRPr>
      </a:lvl8pPr>
      <a:lvl9pPr marL="2057348" algn="r" defTabSz="514337" rtl="1"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hemeOverride" Target="../theme/themeOverride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0.xml"/><Relationship Id="rId1" Type="http://schemas.openxmlformats.org/officeDocument/2006/relationships/themeOverride" Target="../theme/themeOverride3.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4.xml"/><Relationship Id="rId7" Type="http://schemas.openxmlformats.org/officeDocument/2006/relationships/diagramColors" Target="../diagrams/colors1.xml"/><Relationship Id="rId2" Type="http://schemas.openxmlformats.org/officeDocument/2006/relationships/slideLayout" Target="../slideLayouts/slideLayout10.xml"/><Relationship Id="rId1" Type="http://schemas.openxmlformats.org/officeDocument/2006/relationships/themeOverride" Target="../theme/themeOverride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notesSlide" Target="../notesSlides/notesSlide5.xml"/><Relationship Id="rId7" Type="http://schemas.openxmlformats.org/officeDocument/2006/relationships/image" Target="../media/image11.png"/><Relationship Id="rId2" Type="http://schemas.openxmlformats.org/officeDocument/2006/relationships/slideLayout" Target="../slideLayouts/slideLayout10.xml"/><Relationship Id="rId1" Type="http://schemas.openxmlformats.org/officeDocument/2006/relationships/themeOverride" Target="../theme/themeOverride5.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gif"/></Relationships>
</file>

<file path=ppt/slides/_rels/slide6.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notesSlide" Target="../notesSlides/notesSlide6.xml"/><Relationship Id="rId7" Type="http://schemas.openxmlformats.org/officeDocument/2006/relationships/image" Target="../media/image16.jpeg"/><Relationship Id="rId2" Type="http://schemas.openxmlformats.org/officeDocument/2006/relationships/slideLayout" Target="../slideLayouts/slideLayout10.xml"/><Relationship Id="rId1" Type="http://schemas.openxmlformats.org/officeDocument/2006/relationships/themeOverride" Target="../theme/themeOverride6.xml"/><Relationship Id="rId6" Type="http://schemas.openxmlformats.org/officeDocument/2006/relationships/image" Target="../media/image15.jpeg"/><Relationship Id="rId11" Type="http://schemas.openxmlformats.org/officeDocument/2006/relationships/image" Target="../media/image19.jpeg"/><Relationship Id="rId5" Type="http://schemas.openxmlformats.org/officeDocument/2006/relationships/image" Target="../media/image14.jpeg"/><Relationship Id="rId10" Type="http://schemas.openxmlformats.org/officeDocument/2006/relationships/image" Target="../media/image18.png"/><Relationship Id="rId4" Type="http://schemas.openxmlformats.org/officeDocument/2006/relationships/image" Target="../media/image13.png"/><Relationship Id="rId9" Type="http://schemas.openxmlformats.org/officeDocument/2006/relationships/image" Target="../media/image8.gif"/></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7.xml"/><Relationship Id="rId7" Type="http://schemas.openxmlformats.org/officeDocument/2006/relationships/diagramColors" Target="../diagrams/colors2.xml"/><Relationship Id="rId2" Type="http://schemas.openxmlformats.org/officeDocument/2006/relationships/slideLayout" Target="../slideLayouts/slideLayout10.xml"/><Relationship Id="rId1" Type="http://schemas.openxmlformats.org/officeDocument/2006/relationships/themeOverride" Target="../theme/themeOverride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a:bodyPr>
          <a:lstStyle/>
          <a:p>
            <a:r>
              <a:rPr lang="en-US" sz="4000" b="1" dirty="0"/>
              <a:t>Flexibility and Creativity</a:t>
            </a:r>
            <a:br>
              <a:rPr lang="en-US" sz="4000" b="1" dirty="0"/>
            </a:br>
            <a:r>
              <a:rPr lang="en-US" sz="4000" b="1" dirty="0"/>
              <a:t> in Officers Training and Education</a:t>
            </a:r>
          </a:p>
        </p:txBody>
      </p:sp>
      <p:sp>
        <p:nvSpPr>
          <p:cNvPr id="3" name="כותרת משנה 2"/>
          <p:cNvSpPr>
            <a:spLocks noGrp="1"/>
          </p:cNvSpPr>
          <p:nvPr>
            <p:ph type="subTitle" idx="1"/>
          </p:nvPr>
        </p:nvSpPr>
        <p:spPr/>
        <p:txBody>
          <a:bodyPr/>
          <a:lstStyle/>
          <a:p>
            <a:r>
              <a:rPr lang="en-US" sz="3200" b="1" dirty="0"/>
              <a:t>LTC </a:t>
            </a:r>
            <a:r>
              <a:rPr lang="en-US" sz="3200" b="1" dirty="0" err="1"/>
              <a:t>Matanya</a:t>
            </a:r>
            <a:r>
              <a:rPr lang="en-US" sz="3200" b="1" dirty="0"/>
              <a:t> </a:t>
            </a:r>
            <a:r>
              <a:rPr lang="en-US" sz="3200" b="1" dirty="0" err="1"/>
              <a:t>Zachi</a:t>
            </a:r>
            <a:endParaRPr lang="en-US" sz="3200" b="1" dirty="0"/>
          </a:p>
        </p:txBody>
      </p:sp>
    </p:spTree>
    <p:extLst>
      <p:ext uri="{BB962C8B-B14F-4D97-AF65-F5344CB8AC3E}">
        <p14:creationId xmlns:p14="http://schemas.microsoft.com/office/powerpoint/2010/main" val="2119675432"/>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1637414" y="196581"/>
            <a:ext cx="8229600" cy="1143000"/>
          </a:xfrm>
        </p:spPr>
        <p:txBody>
          <a:bodyPr/>
          <a:lstStyle/>
          <a:p>
            <a:r>
              <a:rPr lang="en-US" sz="3200" dirty="0"/>
              <a:t>My Interface with Officers Education</a:t>
            </a:r>
          </a:p>
        </p:txBody>
      </p:sp>
      <p:pic>
        <p:nvPicPr>
          <p:cNvPr id="9" name="מציין מיקום תוכן 8" descr="גזירת מסך"/>
          <p:cNvPicPr>
            <a:picLocks noGrp="1" noChangeAspect="1"/>
          </p:cNvPicPr>
          <p:nvPr>
            <p:ph idx="1"/>
          </p:nvPr>
        </p:nvPicPr>
        <p:blipFill>
          <a:blip r:embed="rId4" cstate="email">
            <a:extLst>
              <a:ext uri="{28A0092B-C50C-407E-A947-70E740481C1C}">
                <a14:useLocalDpi xmlns:a14="http://schemas.microsoft.com/office/drawing/2010/main"/>
              </a:ext>
            </a:extLst>
          </a:blip>
          <a:stretch>
            <a:fillRect/>
          </a:stretch>
        </p:blipFill>
        <p:spPr>
          <a:xfrm>
            <a:off x="1947496" y="2034126"/>
            <a:ext cx="5249008" cy="3658111"/>
          </a:xfrm>
        </p:spPr>
      </p:pic>
      <p:pic>
        <p:nvPicPr>
          <p:cNvPr id="6" name="Picture 5">
            <a:extLst>
              <a:ext uri="{FF2B5EF4-FFF2-40B4-BE49-F238E27FC236}">
                <a16:creationId xmlns:a16="http://schemas.microsoft.com/office/drawing/2014/main" id="{AD6EA4FE-5E97-4F5D-B20F-6FEC77BB44BD}"/>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219680" y="1445907"/>
            <a:ext cx="1523520" cy="1613189"/>
          </a:xfrm>
          <a:prstGeom prst="rect">
            <a:avLst/>
          </a:prstGeom>
          <a:noFill/>
          <a:ln w="9525" algn="ctr">
            <a:noFill/>
            <a:miter lim="800000"/>
            <a:headEnd/>
            <a:tailEnd/>
          </a:ln>
        </p:spPr>
      </p:pic>
      <p:pic>
        <p:nvPicPr>
          <p:cNvPr id="1026" name="Picture 2" descr="Image result for â«××&quot;× 1â¬â">
            <a:extLst>
              <a:ext uri="{FF2B5EF4-FFF2-40B4-BE49-F238E27FC236}">
                <a16:creationId xmlns:a16="http://schemas.microsoft.com/office/drawing/2014/main" id="{34DEC816-36DE-4443-B137-F9C45246298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51854" y="1516268"/>
            <a:ext cx="1472466" cy="1472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475791"/>
      </p:ext>
    </p:extLst>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989522"/>
            <a:ext cx="7886700" cy="1325563"/>
          </a:xfrm>
        </p:spPr>
        <p:txBody>
          <a:bodyPr>
            <a:normAutofit/>
          </a:bodyPr>
          <a:lstStyle/>
          <a:p>
            <a:r>
              <a:rPr lang="en-US" sz="3600" dirty="0"/>
              <a:t>- The Purpose of Learning</a:t>
            </a:r>
            <a:r>
              <a:rPr lang="he-IL" sz="3600" dirty="0"/>
              <a:t> </a:t>
            </a:r>
            <a:r>
              <a:rPr lang="en-US" sz="3600" dirty="0"/>
              <a:t> IDF strategy </a:t>
            </a:r>
          </a:p>
        </p:txBody>
      </p:sp>
      <p:sp>
        <p:nvSpPr>
          <p:cNvPr id="5" name="TextBox 4"/>
          <p:cNvSpPr txBox="1"/>
          <p:nvPr/>
        </p:nvSpPr>
        <p:spPr>
          <a:xfrm>
            <a:off x="1000359" y="5415130"/>
            <a:ext cx="7308155" cy="1077218"/>
          </a:xfrm>
          <a:prstGeom prst="rect">
            <a:avLst/>
          </a:prstGeom>
          <a:noFill/>
        </p:spPr>
        <p:txBody>
          <a:bodyPr wrap="none" rtlCol="0">
            <a:spAutoFit/>
          </a:bodyPr>
          <a:lstStyle/>
          <a:p>
            <a:pPr algn="ctr"/>
            <a:r>
              <a:rPr lang="en-US" sz="3200" dirty="0"/>
              <a:t>Learning is one of the most effective ways</a:t>
            </a:r>
            <a:br>
              <a:rPr lang="en-US" sz="3200" dirty="0"/>
            </a:br>
            <a:r>
              <a:rPr lang="en-US" sz="3200" dirty="0"/>
              <a:t> to win in the Learning Competition</a:t>
            </a:r>
          </a:p>
        </p:txBody>
      </p:sp>
      <p:pic>
        <p:nvPicPr>
          <p:cNvPr id="8" name="תמונה 7" descr="גזירת מסך"/>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86700" y="365652"/>
            <a:ext cx="1127143" cy="14715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 name="מלבן 8"/>
          <p:cNvSpPr/>
          <p:nvPr/>
        </p:nvSpPr>
        <p:spPr>
          <a:xfrm>
            <a:off x="449705" y="1690689"/>
            <a:ext cx="8289561" cy="3416320"/>
          </a:xfrm>
          <a:prstGeom prst="rect">
            <a:avLst/>
          </a:prstGeom>
        </p:spPr>
        <p:txBody>
          <a:bodyPr wrap="square">
            <a:spAutoFit/>
          </a:bodyPr>
          <a:lstStyle/>
          <a:p>
            <a:r>
              <a:rPr lang="en-US" dirty="0"/>
              <a:t>Learning and Operational Planning</a:t>
            </a:r>
            <a:endParaRPr lang="he-IL" dirty="0"/>
          </a:p>
          <a:p>
            <a:pPr marL="285750" indent="-285750">
              <a:buFont typeface="Arial" panose="020B0604020202020204" pitchFamily="34" charset="0"/>
              <a:buChar char="•"/>
            </a:pPr>
            <a:r>
              <a:rPr lang="en-US" dirty="0"/>
              <a:t>The IDF is required to research and learn continuously the strategic and operational environment that enables operational design and planning</a:t>
            </a:r>
            <a:endParaRPr lang="he-IL" dirty="0"/>
          </a:p>
          <a:p>
            <a:pPr marL="285750" indent="-285750">
              <a:buFont typeface="Arial" panose="020B0604020202020204" pitchFamily="34" charset="0"/>
              <a:buChar char="•"/>
            </a:pPr>
            <a:r>
              <a:rPr lang="en-US" dirty="0"/>
              <a:t>These processes take place in the IDF, along with the political echelon and the parallel security bodies</a:t>
            </a:r>
            <a:endParaRPr lang="he-IL" dirty="0"/>
          </a:p>
          <a:p>
            <a:pPr marL="285750" indent="-285750">
              <a:buFont typeface="Arial" panose="020B0604020202020204" pitchFamily="34" charset="0"/>
              <a:buChar char="•"/>
            </a:pPr>
            <a:r>
              <a:rPr lang="en-US" dirty="0"/>
              <a:t>Operational design and planning provide common knowledge and understanding of the theater, the objectives of the action and the methods of operation, the enemy, and more, and the output from them is operational concepts and action plans</a:t>
            </a:r>
            <a:endParaRPr lang="he-IL" dirty="0"/>
          </a:p>
          <a:p>
            <a:pPr marL="285750" indent="-285750">
              <a:buFont typeface="Arial" panose="020B0604020202020204" pitchFamily="34" charset="0"/>
              <a:buChar char="•"/>
            </a:pPr>
            <a:r>
              <a:rPr lang="en-US" dirty="0"/>
              <a:t>These concepts and plans are the basis for adapting military action to any evolving context</a:t>
            </a:r>
            <a:endParaRPr lang="he-IL" dirty="0"/>
          </a:p>
          <a:p>
            <a:pPr marL="285750" indent="-285750">
              <a:buFont typeface="Arial" panose="020B0604020202020204" pitchFamily="34" charset="0"/>
              <a:buChar char="•"/>
            </a:pPr>
            <a:r>
              <a:rPr lang="en-US" dirty="0"/>
              <a:t>In addition, the concepts and programs are a tool for focusing professional military education and training, and for the techniques of force deployment. </a:t>
            </a:r>
          </a:p>
        </p:txBody>
      </p:sp>
      <p:sp>
        <p:nvSpPr>
          <p:cNvPr id="10" name="מלבן 9"/>
          <p:cNvSpPr/>
          <p:nvPr/>
        </p:nvSpPr>
        <p:spPr>
          <a:xfrm>
            <a:off x="462405" y="4471649"/>
            <a:ext cx="8289561" cy="609960"/>
          </a:xfrm>
          <a:prstGeom prst="rect">
            <a:avLst/>
          </a:prstGeom>
          <a:solidFill>
            <a:srgbClr val="FFFF00">
              <a:alpha val="3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a:t>
            </a:r>
          </a:p>
        </p:txBody>
      </p:sp>
    </p:spTree>
    <p:extLst>
      <p:ext uri="{BB962C8B-B14F-4D97-AF65-F5344CB8AC3E}">
        <p14:creationId xmlns:p14="http://schemas.microsoft.com/office/powerpoint/2010/main" val="268249669"/>
      </p:ext>
    </p:extLst>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en-US" sz="3600" dirty="0"/>
              <a:t>Learning Elements</a:t>
            </a:r>
          </a:p>
        </p:txBody>
      </p:sp>
      <p:graphicFrame>
        <p:nvGraphicFramePr>
          <p:cNvPr id="7" name="מציין מיקום תוכן 6"/>
          <p:cNvGraphicFramePr>
            <a:graphicFrameLocks noGrp="1"/>
          </p:cNvGraphicFramePr>
          <p:nvPr>
            <p:ph idx="1"/>
            <p:extLst/>
          </p:nvPr>
        </p:nvGraphicFramePr>
        <p:xfrm>
          <a:off x="628650" y="1747716"/>
          <a:ext cx="7886700" cy="28755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715619" y="5422787"/>
            <a:ext cx="4830415" cy="707886"/>
          </a:xfrm>
          <a:prstGeom prst="rect">
            <a:avLst/>
          </a:prstGeom>
          <a:noFill/>
        </p:spPr>
        <p:txBody>
          <a:bodyPr wrap="square" rtlCol="0">
            <a:spAutoFit/>
          </a:bodyPr>
          <a:lstStyle/>
          <a:p>
            <a:pPr algn="ctr"/>
            <a:r>
              <a:rPr lang="en-US" sz="2000" dirty="0"/>
              <a:t>Learning as one of the most effective ways</a:t>
            </a:r>
            <a:br>
              <a:rPr lang="en-US" sz="2000" dirty="0"/>
            </a:br>
            <a:r>
              <a:rPr lang="en-US" sz="2000" dirty="0"/>
              <a:t> to empower the Person Pillar</a:t>
            </a:r>
          </a:p>
        </p:txBody>
      </p:sp>
      <p:sp>
        <p:nvSpPr>
          <p:cNvPr id="6" name="AutoShape 2" descr="×ª××¦××ª ×ª××× × ×¢×××¨ âªmilitary learningâ¬â"/>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ª××¦××ª ×ª××× × ×¢×××¨ âªmilitary learningâ¬â"/>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763127" y="4901224"/>
            <a:ext cx="2752224" cy="183550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9" name="מלבן 8"/>
          <p:cNvSpPr/>
          <p:nvPr/>
        </p:nvSpPr>
        <p:spPr>
          <a:xfrm>
            <a:off x="155575" y="1657363"/>
            <a:ext cx="5210904" cy="306000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מלבן 10"/>
          <p:cNvSpPr/>
          <p:nvPr/>
        </p:nvSpPr>
        <p:spPr>
          <a:xfrm>
            <a:off x="3777521" y="1478485"/>
            <a:ext cx="5210904" cy="341775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rot="16200000">
            <a:off x="-399001" y="2925753"/>
            <a:ext cx="1658170" cy="523220"/>
          </a:xfrm>
          <a:prstGeom prst="rect">
            <a:avLst/>
          </a:prstGeom>
          <a:noFill/>
        </p:spPr>
        <p:txBody>
          <a:bodyPr wrap="square" rtlCol="0">
            <a:spAutoFit/>
          </a:bodyPr>
          <a:lstStyle/>
          <a:p>
            <a:pPr algn="ctr"/>
            <a:r>
              <a:rPr lang="en-US" sz="2800" dirty="0"/>
              <a:t>Structure </a:t>
            </a:r>
          </a:p>
        </p:txBody>
      </p:sp>
      <p:sp>
        <p:nvSpPr>
          <p:cNvPr id="13" name="TextBox 12"/>
          <p:cNvSpPr txBox="1"/>
          <p:nvPr/>
        </p:nvSpPr>
        <p:spPr>
          <a:xfrm rot="5400000">
            <a:off x="7893060" y="2925753"/>
            <a:ext cx="1658170" cy="523220"/>
          </a:xfrm>
          <a:prstGeom prst="rect">
            <a:avLst/>
          </a:prstGeom>
          <a:noFill/>
        </p:spPr>
        <p:txBody>
          <a:bodyPr wrap="square" rtlCol="0">
            <a:spAutoFit/>
          </a:bodyPr>
          <a:lstStyle/>
          <a:p>
            <a:pPr lvl="0" algn="ctr"/>
            <a:r>
              <a:rPr lang="en-US" sz="2800" dirty="0"/>
              <a:t>Content</a:t>
            </a:r>
          </a:p>
        </p:txBody>
      </p:sp>
    </p:spTree>
    <p:extLst>
      <p:ext uri="{BB962C8B-B14F-4D97-AF65-F5344CB8AC3E}">
        <p14:creationId xmlns:p14="http://schemas.microsoft.com/office/powerpoint/2010/main" val="1353977547"/>
      </p:ext>
    </p:extLst>
  </p:cSld>
  <p:clrMapOvr>
    <a:overrideClrMapping bg1="lt1" tx1="dk1" bg2="lt2" tx2="dk2" accent1="accent1" accent2="accent2" accent3="accent3" accent4="accent4" accent5="accent5" accent6="accent6" hlink="hlink" folHlink="folHlink"/>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2643768" y="-40591"/>
            <a:ext cx="6234174" cy="1325563"/>
          </a:xfrm>
        </p:spPr>
        <p:txBody>
          <a:bodyPr>
            <a:normAutofit/>
          </a:bodyPr>
          <a:lstStyle/>
          <a:p>
            <a:pPr algn="ctr"/>
            <a:r>
              <a:rPr lang="en-US" sz="3200" dirty="0"/>
              <a:t>Educational Program in Accordance to Service Model  </a:t>
            </a:r>
          </a:p>
        </p:txBody>
      </p:sp>
      <p:sp>
        <p:nvSpPr>
          <p:cNvPr id="10" name="צורה חופשית 9"/>
          <p:cNvSpPr/>
          <p:nvPr/>
        </p:nvSpPr>
        <p:spPr>
          <a:xfrm>
            <a:off x="4283245" y="2741863"/>
            <a:ext cx="3850105" cy="3157032"/>
          </a:xfrm>
          <a:custGeom>
            <a:avLst/>
            <a:gdLst>
              <a:gd name="connsiteX0" fmla="*/ 3850105 w 3850105"/>
              <a:gd name="connsiteY0" fmla="*/ 2875547 h 2875547"/>
              <a:gd name="connsiteX1" fmla="*/ 1167063 w 3850105"/>
              <a:gd name="connsiteY1" fmla="*/ 1720515 h 2875547"/>
              <a:gd name="connsiteX2" fmla="*/ 0 w 3850105"/>
              <a:gd name="connsiteY2" fmla="*/ 0 h 2875547"/>
              <a:gd name="connsiteX0" fmla="*/ 3850105 w 3850105"/>
              <a:gd name="connsiteY0" fmla="*/ 2875547 h 2875547"/>
              <a:gd name="connsiteX1" fmla="*/ 1167063 w 3850105"/>
              <a:gd name="connsiteY1" fmla="*/ 1720515 h 2875547"/>
              <a:gd name="connsiteX2" fmla="*/ 0 w 3850105"/>
              <a:gd name="connsiteY2" fmla="*/ 0 h 2875547"/>
            </a:gdLst>
            <a:ahLst/>
            <a:cxnLst>
              <a:cxn ang="0">
                <a:pos x="connsiteX0" y="connsiteY0"/>
              </a:cxn>
              <a:cxn ang="0">
                <a:pos x="connsiteX1" y="connsiteY1"/>
              </a:cxn>
              <a:cxn ang="0">
                <a:pos x="connsiteX2" y="connsiteY2"/>
              </a:cxn>
            </a:cxnLst>
            <a:rect l="l" t="t" r="r" b="b"/>
            <a:pathLst>
              <a:path w="3850105" h="2875547">
                <a:moveTo>
                  <a:pt x="3850105" y="2875547"/>
                </a:moveTo>
                <a:cubicBezTo>
                  <a:pt x="2955758" y="2490536"/>
                  <a:pt x="1808747" y="2199773"/>
                  <a:pt x="1167063" y="1720515"/>
                </a:cubicBezTo>
                <a:cubicBezTo>
                  <a:pt x="525379" y="1241257"/>
                  <a:pt x="389021" y="573505"/>
                  <a:pt x="0" y="0"/>
                </a:cubicBezTo>
              </a:path>
            </a:pathLst>
          </a:custGeom>
          <a:ln w="57150">
            <a:headEnd type="oval"/>
            <a:tailEnd type="stealth"/>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4" name="TextBox 3"/>
          <p:cNvSpPr txBox="1"/>
          <p:nvPr/>
        </p:nvSpPr>
        <p:spPr>
          <a:xfrm>
            <a:off x="3983322" y="3022383"/>
            <a:ext cx="599844"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dirty="0"/>
              <a:t>NDC</a:t>
            </a:r>
          </a:p>
        </p:txBody>
      </p:sp>
      <p:sp>
        <p:nvSpPr>
          <p:cNvPr id="11" name="צורה חופשית 10"/>
          <p:cNvSpPr/>
          <p:nvPr/>
        </p:nvSpPr>
        <p:spPr>
          <a:xfrm flipH="1">
            <a:off x="296138" y="3389216"/>
            <a:ext cx="3774827" cy="2529727"/>
          </a:xfrm>
          <a:custGeom>
            <a:avLst/>
            <a:gdLst>
              <a:gd name="connsiteX0" fmla="*/ 3850105 w 3850105"/>
              <a:gd name="connsiteY0" fmla="*/ 2875547 h 2875547"/>
              <a:gd name="connsiteX1" fmla="*/ 1167063 w 3850105"/>
              <a:gd name="connsiteY1" fmla="*/ 1720515 h 2875547"/>
              <a:gd name="connsiteX2" fmla="*/ 0 w 3850105"/>
              <a:gd name="connsiteY2" fmla="*/ 0 h 2875547"/>
              <a:gd name="connsiteX0" fmla="*/ 3850105 w 3850105"/>
              <a:gd name="connsiteY0" fmla="*/ 2875547 h 2875547"/>
              <a:gd name="connsiteX1" fmla="*/ 1167063 w 3850105"/>
              <a:gd name="connsiteY1" fmla="*/ 1720515 h 2875547"/>
              <a:gd name="connsiteX2" fmla="*/ 0 w 3850105"/>
              <a:gd name="connsiteY2" fmla="*/ 0 h 2875547"/>
            </a:gdLst>
            <a:ahLst/>
            <a:cxnLst>
              <a:cxn ang="0">
                <a:pos x="connsiteX0" y="connsiteY0"/>
              </a:cxn>
              <a:cxn ang="0">
                <a:pos x="connsiteX1" y="connsiteY1"/>
              </a:cxn>
              <a:cxn ang="0">
                <a:pos x="connsiteX2" y="connsiteY2"/>
              </a:cxn>
            </a:cxnLst>
            <a:rect l="l" t="t" r="r" b="b"/>
            <a:pathLst>
              <a:path w="3850105" h="2875547">
                <a:moveTo>
                  <a:pt x="3850105" y="2875547"/>
                </a:moveTo>
                <a:cubicBezTo>
                  <a:pt x="2955758" y="2490536"/>
                  <a:pt x="1808747" y="2199773"/>
                  <a:pt x="1167063" y="1720515"/>
                </a:cubicBezTo>
                <a:cubicBezTo>
                  <a:pt x="525379" y="1241257"/>
                  <a:pt x="389021" y="573505"/>
                  <a:pt x="0" y="0"/>
                </a:cubicBezTo>
              </a:path>
            </a:pathLst>
          </a:custGeom>
          <a:ln w="57150">
            <a:headEnd type="oval"/>
            <a:tailEnd type="stealth"/>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2" name="TextBox 11"/>
          <p:cNvSpPr txBox="1"/>
          <p:nvPr/>
        </p:nvSpPr>
        <p:spPr>
          <a:xfrm>
            <a:off x="2824936" y="2279159"/>
            <a:ext cx="2866554" cy="369332"/>
          </a:xfrm>
          <a:prstGeom prst="rect">
            <a:avLst/>
          </a:prstGeom>
        </p:spPr>
        <p:style>
          <a:lnRef idx="0">
            <a:schemeClr val="accent5"/>
          </a:lnRef>
          <a:fillRef idx="3">
            <a:schemeClr val="accent5"/>
          </a:fillRef>
          <a:effectRef idx="3">
            <a:schemeClr val="accent5"/>
          </a:effectRef>
          <a:fontRef idx="minor">
            <a:schemeClr val="lt1"/>
          </a:fontRef>
        </p:style>
        <p:txBody>
          <a:bodyPr wrap="none" rtlCol="0">
            <a:spAutoFit/>
          </a:bodyPr>
          <a:lstStyle/>
          <a:p>
            <a:r>
              <a:rPr lang="en-US" dirty="0"/>
              <a:t>The </a:t>
            </a:r>
            <a:r>
              <a:rPr lang="en-US" dirty="0" err="1"/>
              <a:t>CoS</a:t>
            </a:r>
            <a:r>
              <a:rPr lang="en-US" dirty="0"/>
              <a:t> or The General Staff</a:t>
            </a:r>
          </a:p>
        </p:txBody>
      </p:sp>
      <p:sp>
        <p:nvSpPr>
          <p:cNvPr id="5" name="TextBox 4"/>
          <p:cNvSpPr txBox="1"/>
          <p:nvPr/>
        </p:nvSpPr>
        <p:spPr>
          <a:xfrm>
            <a:off x="4519223" y="3969839"/>
            <a:ext cx="1900264"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a:t>
            </a:r>
            <a:r>
              <a:rPr lang="en-US" dirty="0" err="1"/>
              <a:t>Alon</a:t>
            </a:r>
            <a:r>
              <a:rPr lang="en-US" dirty="0"/>
              <a:t>” C&amp;S course</a:t>
            </a:r>
          </a:p>
        </p:txBody>
      </p:sp>
      <p:sp>
        <p:nvSpPr>
          <p:cNvPr id="6" name="TextBox 5"/>
          <p:cNvSpPr txBox="1"/>
          <p:nvPr/>
        </p:nvSpPr>
        <p:spPr>
          <a:xfrm>
            <a:off x="5072399" y="4964456"/>
            <a:ext cx="2794355" cy="646331"/>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algn="ctr"/>
            <a:r>
              <a:rPr lang="en-US" dirty="0" err="1"/>
              <a:t>Bahad</a:t>
            </a:r>
            <a:r>
              <a:rPr lang="en-US" dirty="0"/>
              <a:t> 1 “</a:t>
            </a:r>
            <a:r>
              <a:rPr lang="en-US" dirty="0" err="1"/>
              <a:t>Lahav</a:t>
            </a:r>
            <a:r>
              <a:rPr lang="en-US" dirty="0"/>
              <a:t>”</a:t>
            </a:r>
          </a:p>
          <a:p>
            <a:pPr algn="ctr"/>
            <a:r>
              <a:rPr lang="en-US" dirty="0"/>
              <a:t>Ground forces combat arms</a:t>
            </a:r>
          </a:p>
        </p:txBody>
      </p:sp>
      <p:sp>
        <p:nvSpPr>
          <p:cNvPr id="8" name="TextBox 7"/>
          <p:cNvSpPr txBox="1"/>
          <p:nvPr/>
        </p:nvSpPr>
        <p:spPr>
          <a:xfrm>
            <a:off x="2153906" y="3978704"/>
            <a:ext cx="1888081"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a:t>
            </a:r>
            <a:r>
              <a:rPr lang="en-US" dirty="0" err="1"/>
              <a:t>Afek</a:t>
            </a:r>
            <a:r>
              <a:rPr lang="en-US" dirty="0"/>
              <a:t>” C&amp;S course</a:t>
            </a:r>
          </a:p>
        </p:txBody>
      </p:sp>
      <p:sp>
        <p:nvSpPr>
          <p:cNvPr id="13" name="TextBox 12"/>
          <p:cNvSpPr txBox="1"/>
          <p:nvPr/>
        </p:nvSpPr>
        <p:spPr>
          <a:xfrm>
            <a:off x="1253270" y="1247476"/>
            <a:ext cx="6531916" cy="707886"/>
          </a:xfrm>
          <a:prstGeom prst="rect">
            <a:avLst/>
          </a:prstGeom>
          <a:noFill/>
        </p:spPr>
        <p:txBody>
          <a:bodyPr wrap="none" rtlCol="0">
            <a:spAutoFit/>
          </a:bodyPr>
          <a:lstStyle/>
          <a:p>
            <a:pPr algn="ctr"/>
            <a:r>
              <a:rPr lang="en-US" sz="2000" dirty="0"/>
              <a:t>Two archetypes of officers: </a:t>
            </a:r>
          </a:p>
          <a:p>
            <a:pPr algn="ctr"/>
            <a:r>
              <a:rPr lang="en-US" sz="2000" dirty="0"/>
              <a:t>Combat Commanders destined for IDF </a:t>
            </a:r>
            <a:r>
              <a:rPr lang="en-US" sz="2000" dirty="0" err="1"/>
              <a:t>CoS</a:t>
            </a:r>
            <a:r>
              <a:rPr lang="en-US" sz="2000" dirty="0"/>
              <a:t>, and all the others</a:t>
            </a:r>
          </a:p>
        </p:txBody>
      </p:sp>
      <p:cxnSp>
        <p:nvCxnSpPr>
          <p:cNvPr id="14" name="Straight Arrow Connector 13"/>
          <p:cNvCxnSpPr/>
          <p:nvPr/>
        </p:nvCxnSpPr>
        <p:spPr>
          <a:xfrm flipH="1">
            <a:off x="2959109" y="5898895"/>
            <a:ext cx="2700000" cy="0"/>
          </a:xfrm>
          <a:prstGeom prst="straightConnector1">
            <a:avLst/>
          </a:prstGeom>
          <a:ln w="38100">
            <a:prstDash val="sysDot"/>
            <a:tailEnd type="triangle"/>
          </a:ln>
        </p:spPr>
        <p:style>
          <a:lnRef idx="1">
            <a:schemeClr val="accent6"/>
          </a:lnRef>
          <a:fillRef idx="0">
            <a:schemeClr val="accent6"/>
          </a:fillRef>
          <a:effectRef idx="0">
            <a:schemeClr val="accent6"/>
          </a:effectRef>
          <a:fontRef idx="minor">
            <a:schemeClr val="tx1"/>
          </a:fontRef>
        </p:style>
      </p:cxnSp>
      <p:sp>
        <p:nvSpPr>
          <p:cNvPr id="17" name="TextBox 16"/>
          <p:cNvSpPr txBox="1"/>
          <p:nvPr/>
        </p:nvSpPr>
        <p:spPr>
          <a:xfrm>
            <a:off x="1074934" y="6156784"/>
            <a:ext cx="7041351" cy="707886"/>
          </a:xfrm>
          <a:prstGeom prst="rect">
            <a:avLst/>
          </a:prstGeom>
          <a:noFill/>
        </p:spPr>
        <p:txBody>
          <a:bodyPr wrap="none" rtlCol="0">
            <a:spAutoFit/>
          </a:bodyPr>
          <a:lstStyle/>
          <a:p>
            <a:pPr algn="ctr"/>
            <a:r>
              <a:rPr lang="en-US" sz="2000" dirty="0"/>
              <a:t>creativity and flexibility originate from cross function peer groups,</a:t>
            </a:r>
          </a:p>
          <a:p>
            <a:pPr algn="ctr"/>
            <a:r>
              <a:rPr lang="en-US" sz="2000" dirty="0"/>
              <a:t> and the existence of specific enemy and scenario</a:t>
            </a:r>
          </a:p>
        </p:txBody>
      </p:sp>
      <p:pic>
        <p:nvPicPr>
          <p:cNvPr id="18" name="Picture 2" descr="&quot;afek&quot; course of Headquarters &amp; Command school "/>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070965" y="3969839"/>
            <a:ext cx="414000" cy="414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Image result for â«×¡×××ª ×&quot;×â¬â"/>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104847" y="5034577"/>
            <a:ext cx="440219" cy="528262"/>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963678" y="4930028"/>
            <a:ext cx="2124299" cy="646331"/>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algn="ctr"/>
            <a:r>
              <a:rPr lang="en-US" dirty="0" err="1"/>
              <a:t>Bahad</a:t>
            </a:r>
            <a:r>
              <a:rPr lang="en-US" dirty="0"/>
              <a:t> 1 “</a:t>
            </a:r>
            <a:r>
              <a:rPr lang="en-US" dirty="0" err="1"/>
              <a:t>Nachshon</a:t>
            </a:r>
            <a:r>
              <a:rPr lang="en-US" dirty="0"/>
              <a:t>”</a:t>
            </a:r>
          </a:p>
          <a:p>
            <a:pPr algn="ctr"/>
            <a:r>
              <a:rPr lang="en-US" dirty="0"/>
              <a:t>Supporting function</a:t>
            </a:r>
          </a:p>
        </p:txBody>
      </p:sp>
      <p:pic>
        <p:nvPicPr>
          <p:cNvPr id="20" name="Picture 8" descr="Image result for â«×¡×× ××&quot;×â¬â"/>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628571" y="2968071"/>
            <a:ext cx="280325" cy="45292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עושים לכם סדר בדרגות - Google Chrome‬"/>
          <p:cNvPicPr preferRelativeResize="0">
            <a:picLocks/>
          </p:cNvPicPr>
          <p:nvPr/>
        </p:nvPicPr>
        <p:blipFill rotWithShape="1">
          <a:blip r:embed="rId7" cstate="email">
            <a:extLst>
              <a:ext uri="{28A0092B-C50C-407E-A947-70E740481C1C}">
                <a14:useLocalDpi xmlns:a14="http://schemas.microsoft.com/office/drawing/2010/main"/>
              </a:ext>
            </a:extLst>
          </a:blip>
          <a:srcRect/>
          <a:stretch/>
        </p:blipFill>
        <p:spPr>
          <a:xfrm>
            <a:off x="2337768" y="2229945"/>
            <a:ext cx="612000" cy="900000"/>
          </a:xfrm>
          <a:prstGeom prst="rect">
            <a:avLst/>
          </a:prstGeom>
        </p:spPr>
      </p:pic>
      <p:pic>
        <p:nvPicPr>
          <p:cNvPr id="21" name="Picture 20" descr="‫עושים לכם סדר בדרגות - Google Chrome‬"/>
          <p:cNvPicPr preferRelativeResize="0">
            <a:picLocks/>
          </p:cNvPicPr>
          <p:nvPr/>
        </p:nvPicPr>
        <p:blipFill rotWithShape="1">
          <a:blip r:embed="rId8" cstate="email">
            <a:extLst>
              <a:ext uri="{28A0092B-C50C-407E-A947-70E740481C1C}">
                <a14:useLocalDpi xmlns:a14="http://schemas.microsoft.com/office/drawing/2010/main"/>
              </a:ext>
            </a:extLst>
          </a:blip>
          <a:srcRect/>
          <a:stretch/>
        </p:blipFill>
        <p:spPr>
          <a:xfrm>
            <a:off x="5659109" y="2277898"/>
            <a:ext cx="612000" cy="900000"/>
          </a:xfrm>
          <a:prstGeom prst="rect">
            <a:avLst/>
          </a:prstGeom>
        </p:spPr>
      </p:pic>
    </p:spTree>
    <p:extLst>
      <p:ext uri="{BB962C8B-B14F-4D97-AF65-F5344CB8AC3E}">
        <p14:creationId xmlns:p14="http://schemas.microsoft.com/office/powerpoint/2010/main" val="2951720514"/>
      </p:ext>
    </p:extLst>
  </p:cSld>
  <p:clrMapOvr>
    <a:overrideClrMapping bg1="lt1" tx1="dk1" bg2="lt2" tx2="dk2" accent1="accent1" accent2="accent2" accent3="accent3" accent4="accent4" accent5="accent5" accent6="accent6" hlink="hlink" folHlink="folHlink"/>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a:t>The structure of the formal learning in IDF</a:t>
            </a:r>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val="1862913498"/>
              </p:ext>
            </p:extLst>
          </p:nvPr>
        </p:nvGraphicFramePr>
        <p:xfrm>
          <a:off x="628650" y="1848668"/>
          <a:ext cx="7886699" cy="4133739"/>
        </p:xfrm>
        <a:graphic>
          <a:graphicData uri="http://schemas.openxmlformats.org/drawingml/2006/table">
            <a:tbl>
              <a:tblPr firstRow="1" bandRow="1">
                <a:tableStyleId>{5940675A-B579-460E-94D1-54222C63F5DA}</a:tableStyleId>
              </a:tblPr>
              <a:tblGrid>
                <a:gridCol w="1230295">
                  <a:extLst>
                    <a:ext uri="{9D8B030D-6E8A-4147-A177-3AD203B41FA5}">
                      <a16:colId xmlns:a16="http://schemas.microsoft.com/office/drawing/2014/main" val="20000"/>
                    </a:ext>
                  </a:extLst>
                </a:gridCol>
                <a:gridCol w="1664101">
                  <a:extLst>
                    <a:ext uri="{9D8B030D-6E8A-4147-A177-3AD203B41FA5}">
                      <a16:colId xmlns:a16="http://schemas.microsoft.com/office/drawing/2014/main" val="20001"/>
                    </a:ext>
                  </a:extLst>
                </a:gridCol>
                <a:gridCol w="1664101">
                  <a:extLst>
                    <a:ext uri="{9D8B030D-6E8A-4147-A177-3AD203B41FA5}">
                      <a16:colId xmlns:a16="http://schemas.microsoft.com/office/drawing/2014/main" val="20002"/>
                    </a:ext>
                  </a:extLst>
                </a:gridCol>
                <a:gridCol w="1664101">
                  <a:extLst>
                    <a:ext uri="{9D8B030D-6E8A-4147-A177-3AD203B41FA5}">
                      <a16:colId xmlns:a16="http://schemas.microsoft.com/office/drawing/2014/main" val="20003"/>
                    </a:ext>
                  </a:extLst>
                </a:gridCol>
                <a:gridCol w="1664101">
                  <a:extLst>
                    <a:ext uri="{9D8B030D-6E8A-4147-A177-3AD203B41FA5}">
                      <a16:colId xmlns:a16="http://schemas.microsoft.com/office/drawing/2014/main" val="20004"/>
                    </a:ext>
                  </a:extLst>
                </a:gridCol>
              </a:tblGrid>
              <a:tr h="1087963">
                <a:tc>
                  <a:txBody>
                    <a:bodyPr/>
                    <a:lstStyle/>
                    <a:p>
                      <a:r>
                        <a:rPr lang="en-US" sz="1600" dirty="0"/>
                        <a:t>Level</a:t>
                      </a:r>
                    </a:p>
                  </a:txBody>
                  <a:tcPr/>
                </a:tc>
                <a:tc>
                  <a:txBody>
                    <a:bodyPr/>
                    <a:lstStyle/>
                    <a:p>
                      <a:pPr algn="ctr"/>
                      <a:r>
                        <a:rPr lang="en-US" sz="1600" dirty="0"/>
                        <a:t>O-1</a:t>
                      </a:r>
                      <a:r>
                        <a:rPr lang="en-US" sz="1600" baseline="0" dirty="0"/>
                        <a:t> – O-2 </a:t>
                      </a:r>
                    </a:p>
                  </a:txBody>
                  <a:tcPr/>
                </a:tc>
                <a:tc>
                  <a:txBody>
                    <a:bodyPr/>
                    <a:lstStyle/>
                    <a:p>
                      <a:pPr algn="ctr"/>
                      <a:r>
                        <a:rPr lang="en-US" sz="1600" dirty="0"/>
                        <a:t>O-3</a:t>
                      </a:r>
                      <a:r>
                        <a:rPr lang="en-US" sz="1600" baseline="0" dirty="0"/>
                        <a:t> – O-4 </a:t>
                      </a:r>
                      <a:endParaRPr lang="en-US" sz="1600" dirty="0"/>
                    </a:p>
                  </a:txBody>
                  <a:tcPr/>
                </a:tc>
                <a:tc>
                  <a:txBody>
                    <a:bodyPr/>
                    <a:lstStyle/>
                    <a:p>
                      <a:pPr algn="ctr"/>
                      <a:r>
                        <a:rPr lang="en-US" sz="1600" dirty="0"/>
                        <a:t>O-5</a:t>
                      </a:r>
                      <a:r>
                        <a:rPr lang="en-US" sz="1600" baseline="0" dirty="0"/>
                        <a:t> – O-6 </a:t>
                      </a:r>
                      <a:endParaRPr lang="en-US" sz="1600" dirty="0"/>
                    </a:p>
                  </a:txBody>
                  <a:tcPr/>
                </a:tc>
                <a:tc>
                  <a:txBody>
                    <a:bodyPr/>
                    <a:lstStyle/>
                    <a:p>
                      <a:pPr algn="ctr"/>
                      <a:r>
                        <a:rPr lang="en-US" sz="1600" dirty="0"/>
                        <a:t>O-7 – O-8</a:t>
                      </a:r>
                    </a:p>
                  </a:txBody>
                  <a:tcPr/>
                </a:tc>
                <a:extLst>
                  <a:ext uri="{0D108BD9-81ED-4DB2-BD59-A6C34878D82A}">
                    <a16:rowId xmlns:a16="http://schemas.microsoft.com/office/drawing/2014/main" val="10000"/>
                  </a:ext>
                </a:extLst>
              </a:tr>
              <a:tr h="370840">
                <a:tc>
                  <a:txBody>
                    <a:bodyPr/>
                    <a:lstStyle/>
                    <a:p>
                      <a:r>
                        <a:rPr lang="en-US" sz="1600" dirty="0"/>
                        <a:t>Purpose</a:t>
                      </a:r>
                      <a:r>
                        <a:rPr lang="he-IL" sz="1600" dirty="0"/>
                        <a:t> </a:t>
                      </a:r>
                      <a:r>
                        <a:rPr lang="en-US" sz="1600" dirty="0"/>
                        <a:t>and Context</a:t>
                      </a:r>
                    </a:p>
                  </a:txBody>
                  <a:tcPr/>
                </a:tc>
                <a:tc>
                  <a:txBody>
                    <a:bodyPr/>
                    <a:lstStyle/>
                    <a:p>
                      <a:r>
                        <a:rPr lang="en-US" sz="1600" dirty="0"/>
                        <a:t>Personal identity,</a:t>
                      </a:r>
                    </a:p>
                    <a:p>
                      <a:r>
                        <a:rPr lang="en-US" sz="1600" dirty="0"/>
                        <a:t>Service branch </a:t>
                      </a:r>
                      <a:r>
                        <a:rPr lang="en-US" sz="1600" baseline="0" dirty="0"/>
                        <a:t>context</a:t>
                      </a:r>
                      <a:endParaRPr lang="en-US" sz="1600" dirty="0"/>
                    </a:p>
                  </a:txBody>
                  <a:tcPr/>
                </a:tc>
                <a:tc>
                  <a:txBody>
                    <a:bodyPr/>
                    <a:lstStyle/>
                    <a:p>
                      <a:pPr rtl="0"/>
                      <a:r>
                        <a:rPr lang="en-US" sz="1600" dirty="0"/>
                        <a:t>Professional identity,</a:t>
                      </a:r>
                    </a:p>
                    <a:p>
                      <a:r>
                        <a:rPr lang="en-US" sz="1600" baseline="0" dirty="0"/>
                        <a:t>In the context of the Services</a:t>
                      </a:r>
                      <a:endParaRPr lang="en-US" sz="1600" dirty="0"/>
                    </a:p>
                  </a:txBody>
                  <a:tcPr/>
                </a:tc>
                <a:tc>
                  <a:txBody>
                    <a:bodyPr/>
                    <a:lstStyle/>
                    <a:p>
                      <a:r>
                        <a:rPr lang="en-US" sz="1600" dirty="0"/>
                        <a:t>Command</a:t>
                      </a:r>
                      <a:r>
                        <a:rPr lang="en-US" sz="1600" baseline="0" dirty="0"/>
                        <a:t> and staff in a Joint context</a:t>
                      </a:r>
                      <a:endParaRPr lang="en-US" sz="1600" dirty="0"/>
                    </a:p>
                  </a:txBody>
                  <a:tcPr/>
                </a:tc>
                <a:tc>
                  <a:txBody>
                    <a:bodyPr/>
                    <a:lstStyle/>
                    <a:p>
                      <a:r>
                        <a:rPr lang="en-US" sz="1600" dirty="0"/>
                        <a:t>Senior Command</a:t>
                      </a:r>
                      <a:r>
                        <a:rPr lang="en-US" sz="1600" baseline="0" dirty="0"/>
                        <a:t> and staff in a national context</a:t>
                      </a:r>
                      <a:endParaRPr lang="en-US" sz="1600" dirty="0"/>
                    </a:p>
                  </a:txBody>
                  <a:tcPr/>
                </a:tc>
                <a:extLst>
                  <a:ext uri="{0D108BD9-81ED-4DB2-BD59-A6C34878D82A}">
                    <a16:rowId xmlns:a16="http://schemas.microsoft.com/office/drawing/2014/main" val="10001"/>
                  </a:ext>
                </a:extLst>
              </a:tr>
              <a:tr h="370840">
                <a:tc>
                  <a:txBody>
                    <a:bodyPr/>
                    <a:lstStyle/>
                    <a:p>
                      <a:r>
                        <a:rPr lang="en-US" sz="1600" dirty="0"/>
                        <a:t>General HQ</a:t>
                      </a:r>
                    </a:p>
                  </a:txBody>
                  <a:tcPr/>
                </a:tc>
                <a:tc>
                  <a:txBody>
                    <a:bodyPr/>
                    <a:lstStyle/>
                    <a:p>
                      <a:r>
                        <a:rPr lang="en-US" sz="1600" dirty="0" err="1"/>
                        <a:t>Bahad</a:t>
                      </a:r>
                      <a:r>
                        <a:rPr lang="en-US" sz="1600" baseline="0" dirty="0"/>
                        <a:t> 1</a:t>
                      </a:r>
                      <a:endParaRPr lang="en-US" sz="1600" dirty="0"/>
                    </a:p>
                  </a:txBody>
                  <a:tcPr/>
                </a:tc>
                <a:tc>
                  <a:txBody>
                    <a:bodyPr/>
                    <a:lstStyle/>
                    <a:p>
                      <a:pPr marL="285750" indent="-285750">
                        <a:buFont typeface="Arial" panose="020B0604020202020204" pitchFamily="34" charset="0"/>
                        <a:buChar char="•"/>
                      </a:pPr>
                      <a:r>
                        <a:rPr lang="en-US" sz="1600" dirty="0"/>
                        <a:t>O-4</a:t>
                      </a:r>
                      <a:r>
                        <a:rPr lang="en-US" sz="1600" baseline="0" dirty="0"/>
                        <a:t> education</a:t>
                      </a:r>
                    </a:p>
                    <a:p>
                      <a:pPr marL="285750" indent="-285750">
                        <a:buFont typeface="Arial" panose="020B0604020202020204" pitchFamily="34" charset="0"/>
                        <a:buChar char="•"/>
                      </a:pPr>
                      <a:r>
                        <a:rPr lang="en-US" sz="1600" baseline="0" dirty="0"/>
                        <a:t>Education for values and ethics</a:t>
                      </a:r>
                      <a:endParaRPr 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C&amp;S college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a:t>Education for values and ethics</a:t>
                      </a:r>
                      <a:endParaRPr lang="en-US" sz="1600" dirty="0"/>
                    </a:p>
                    <a:p>
                      <a:pPr marL="285750" indent="-285750">
                        <a:buFont typeface="Arial" panose="020B0604020202020204" pitchFamily="34" charset="0"/>
                        <a:buChar char="•"/>
                      </a:pPr>
                      <a:endParaRPr lang="en-US" sz="1600" dirty="0"/>
                    </a:p>
                  </a:txBody>
                  <a:tcPr/>
                </a:tc>
                <a:tc>
                  <a:txBody>
                    <a:bodyPr/>
                    <a:lstStyle/>
                    <a:p>
                      <a:r>
                        <a:rPr lang="en-US" sz="1600" dirty="0"/>
                        <a:t>NDC</a:t>
                      </a:r>
                      <a:r>
                        <a:rPr lang="en-US" sz="1600" baseline="0" dirty="0"/>
                        <a:t> </a:t>
                      </a:r>
                      <a:endParaRPr lang="en-US" sz="1600" dirty="0"/>
                    </a:p>
                  </a:txBody>
                  <a:tcPr/>
                </a:tc>
                <a:extLst>
                  <a:ext uri="{0D108BD9-81ED-4DB2-BD59-A6C34878D82A}">
                    <a16:rowId xmlns:a16="http://schemas.microsoft.com/office/drawing/2014/main" val="10002"/>
                  </a:ext>
                </a:extLst>
              </a:tr>
              <a:tr h="668336">
                <a:tc>
                  <a:txBody>
                    <a:bodyPr/>
                    <a:lstStyle/>
                    <a:p>
                      <a:r>
                        <a:rPr lang="en-US" sz="1600" dirty="0"/>
                        <a:t>Service</a:t>
                      </a:r>
                    </a:p>
                  </a:txBody>
                  <a:tcPr/>
                </a:tc>
                <a:tc>
                  <a:txBody>
                    <a:bodyPr/>
                    <a:lstStyle/>
                    <a:p>
                      <a:r>
                        <a:rPr lang="en-US" sz="1600" dirty="0"/>
                        <a:t>Service branch </a:t>
                      </a:r>
                      <a:r>
                        <a:rPr lang="en-US" sz="1600" baseline="0" dirty="0"/>
                        <a:t>functional course </a:t>
                      </a:r>
                      <a:endParaRPr lang="en-US" sz="1600" dirty="0"/>
                    </a:p>
                  </a:txBody>
                  <a:tcPr/>
                </a:tc>
                <a:tc gridSpan="3">
                  <a:txBody>
                    <a:bodyPr/>
                    <a:lstStyle/>
                    <a:p>
                      <a:pPr algn="ctr"/>
                      <a:r>
                        <a:rPr lang="en-US" sz="1600" baseline="0" dirty="0"/>
                        <a:t>Services functional course </a:t>
                      </a:r>
                    </a:p>
                  </a:txBody>
                  <a:tcPr/>
                </a:tc>
                <a:tc hMerge="1">
                  <a:txBody>
                    <a:bodyPr/>
                    <a:lstStyle/>
                    <a:p>
                      <a:endParaRPr lang="en-US" sz="1600" dirty="0"/>
                    </a:p>
                  </a:txBody>
                  <a:tcPr/>
                </a:tc>
                <a:tc hMerge="1">
                  <a:txBody>
                    <a:bodyPr/>
                    <a:lstStyle/>
                    <a:p>
                      <a:endParaRPr lang="en-US" sz="1600" dirty="0"/>
                    </a:p>
                  </a:txBody>
                  <a:tcPr/>
                </a:tc>
                <a:extLst>
                  <a:ext uri="{0D108BD9-81ED-4DB2-BD59-A6C34878D82A}">
                    <a16:rowId xmlns:a16="http://schemas.microsoft.com/office/drawing/2014/main" val="10003"/>
                  </a:ext>
                </a:extLst>
              </a:tr>
            </a:tbl>
          </a:graphicData>
        </a:graphic>
      </p:graphicFrame>
      <p:sp>
        <p:nvSpPr>
          <p:cNvPr id="7" name="TextBox 6"/>
          <p:cNvSpPr txBox="1"/>
          <p:nvPr/>
        </p:nvSpPr>
        <p:spPr>
          <a:xfrm>
            <a:off x="628650" y="6017800"/>
            <a:ext cx="5832994" cy="523220"/>
          </a:xfrm>
          <a:prstGeom prst="rect">
            <a:avLst/>
          </a:prstGeom>
          <a:noFill/>
        </p:spPr>
        <p:txBody>
          <a:bodyPr wrap="square" rtlCol="0">
            <a:spAutoFit/>
          </a:bodyPr>
          <a:lstStyle/>
          <a:p>
            <a:pPr algn="ctr"/>
            <a:r>
              <a:rPr lang="en-US" sz="2800" dirty="0"/>
              <a:t>The education as a combined process </a:t>
            </a:r>
          </a:p>
        </p:txBody>
      </p:sp>
      <p:pic>
        <p:nvPicPr>
          <p:cNvPr id="8" name="תמונה 7"/>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79034" y="5567516"/>
            <a:ext cx="1529862" cy="1192484"/>
          </a:xfrm>
          <a:prstGeom prst="rect">
            <a:avLst/>
          </a:prstGeom>
        </p:spPr>
      </p:pic>
      <p:pic>
        <p:nvPicPr>
          <p:cNvPr id="1028" name="Picture 4" descr="×ª××¦××ª ×ª××× × ×¢×××¨ ××¨××ª ×¡××"/>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7379034" y="2168851"/>
            <a:ext cx="608304" cy="684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ª××¦××ª ×ª××× × ×¢×××¨ ××¨××ª ×¡××"/>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flipH="1">
            <a:off x="2352207" y="2168851"/>
            <a:ext cx="687781" cy="684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ª××¦××ª ×ª××× × ×¢×××¨ ××¨××ª ×¡××"/>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flipH="1">
            <a:off x="5745168" y="2168851"/>
            <a:ext cx="676894" cy="684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ª××¦××ª ×ª××× × ×¢×××¨ ××¨××ª ×¡××"/>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a:stretch/>
        </p:blipFill>
        <p:spPr bwMode="auto">
          <a:xfrm flipH="1">
            <a:off x="3996960" y="2168851"/>
            <a:ext cx="791236" cy="684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quot;afek&quot; course of Headquarters &amp; Command school "/>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6222872" y="4408037"/>
            <a:ext cx="828000" cy="82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Image result for â«×¡×××ª ×&quot;×â¬â"/>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2813423" y="4408037"/>
            <a:ext cx="690000" cy="828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â«×¡×× ××&quot;×â¬â"/>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7866501" y="4408037"/>
            <a:ext cx="512463" cy="82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9184374"/>
      </p:ext>
    </p:extLst>
  </p:cSld>
  <p:clrMapOvr>
    <a:overrideClrMapping bg1="lt1" tx1="dk1" bg2="lt2" tx2="dk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en-US" sz="3200" dirty="0"/>
              <a:t>Learning Techniques and Sequence </a:t>
            </a:r>
          </a:p>
        </p:txBody>
      </p:sp>
      <p:graphicFrame>
        <p:nvGraphicFramePr>
          <p:cNvPr id="5" name="דיאגרמה 4"/>
          <p:cNvGraphicFramePr/>
          <p:nvPr>
            <p:extLst/>
          </p:nvPr>
        </p:nvGraphicFramePr>
        <p:xfrm>
          <a:off x="628648" y="1355074"/>
          <a:ext cx="7831886" cy="29304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rot="16200000">
            <a:off x="-399001" y="5100785"/>
            <a:ext cx="1658170" cy="523220"/>
          </a:xfrm>
          <a:prstGeom prst="rect">
            <a:avLst/>
          </a:prstGeom>
          <a:noFill/>
        </p:spPr>
        <p:txBody>
          <a:bodyPr wrap="square" rtlCol="0">
            <a:spAutoFit/>
          </a:bodyPr>
          <a:lstStyle/>
          <a:p>
            <a:pPr algn="ctr"/>
            <a:r>
              <a:rPr lang="en-US" sz="2800" dirty="0"/>
              <a:t>Push </a:t>
            </a:r>
          </a:p>
        </p:txBody>
      </p:sp>
      <p:sp>
        <p:nvSpPr>
          <p:cNvPr id="8" name="TextBox 7"/>
          <p:cNvSpPr txBox="1"/>
          <p:nvPr/>
        </p:nvSpPr>
        <p:spPr>
          <a:xfrm rot="5400000">
            <a:off x="7967826" y="5131483"/>
            <a:ext cx="1596773" cy="523220"/>
          </a:xfrm>
          <a:prstGeom prst="rect">
            <a:avLst/>
          </a:prstGeom>
          <a:noFill/>
        </p:spPr>
        <p:txBody>
          <a:bodyPr wrap="square" rtlCol="0">
            <a:spAutoFit/>
          </a:bodyPr>
          <a:lstStyle/>
          <a:p>
            <a:pPr lvl="0" algn="ctr"/>
            <a:r>
              <a:rPr lang="en-US" sz="2800" dirty="0"/>
              <a:t>Pull </a:t>
            </a:r>
          </a:p>
        </p:txBody>
      </p:sp>
      <p:sp>
        <p:nvSpPr>
          <p:cNvPr id="9" name="מלבן 8"/>
          <p:cNvSpPr/>
          <p:nvPr/>
        </p:nvSpPr>
        <p:spPr>
          <a:xfrm>
            <a:off x="628650" y="4263527"/>
            <a:ext cx="7831885" cy="6610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חץ שמאלה-ימינה 10"/>
          <p:cNvSpPr/>
          <p:nvPr/>
        </p:nvSpPr>
        <p:spPr>
          <a:xfrm>
            <a:off x="637828" y="4250673"/>
            <a:ext cx="7831885" cy="683048"/>
          </a:xfrm>
          <a:prstGeom prst="leftRightArrow">
            <a:avLst>
              <a:gd name="adj1" fmla="val 43548"/>
              <a:gd name="adj2" fmla="val 159677"/>
            </a:avLst>
          </a:prstGeom>
          <a:gradFill flip="none" rotWithShape="1">
            <a:gsLst>
              <a:gs pos="32000">
                <a:srgbClr val="FFFF00"/>
              </a:gs>
              <a:gs pos="6000">
                <a:schemeClr val="accent5">
                  <a:satMod val="103000"/>
                  <a:lumMod val="102000"/>
                  <a:tint val="94000"/>
                </a:schemeClr>
              </a:gs>
              <a:gs pos="63000">
                <a:schemeClr val="bg1">
                  <a:lumMod val="50000"/>
                </a:schemeClr>
              </a:gs>
              <a:gs pos="100000">
                <a:schemeClr val="accent2">
                  <a:lumMod val="75000"/>
                </a:schemeClr>
              </a:gs>
            </a:gsLst>
            <a:lin ang="10800000" scaled="1"/>
            <a:tileRect/>
          </a:gra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a:solidFill>
                  <a:sysClr val="windowText" lastClr="000000"/>
                </a:solidFill>
              </a:rPr>
              <a:t>Common learning needs                                          Unique learning needs </a:t>
            </a:r>
          </a:p>
        </p:txBody>
      </p:sp>
      <p:sp>
        <p:nvSpPr>
          <p:cNvPr id="12" name="TextBox 11"/>
          <p:cNvSpPr txBox="1"/>
          <p:nvPr/>
        </p:nvSpPr>
        <p:spPr>
          <a:xfrm>
            <a:off x="3636859" y="4173550"/>
            <a:ext cx="1658170" cy="369332"/>
          </a:xfrm>
          <a:prstGeom prst="rect">
            <a:avLst/>
          </a:prstGeom>
          <a:noFill/>
        </p:spPr>
        <p:txBody>
          <a:bodyPr wrap="square" rtlCol="0">
            <a:spAutoFit/>
          </a:bodyPr>
          <a:lstStyle/>
          <a:p>
            <a:pPr algn="ctr"/>
            <a:r>
              <a:rPr lang="en-US" dirty="0"/>
              <a:t>Needs </a:t>
            </a:r>
          </a:p>
        </p:txBody>
      </p:sp>
      <p:sp>
        <p:nvSpPr>
          <p:cNvPr id="13" name="מלבן 12"/>
          <p:cNvSpPr/>
          <p:nvPr/>
        </p:nvSpPr>
        <p:spPr>
          <a:xfrm>
            <a:off x="637829" y="5021855"/>
            <a:ext cx="7831885" cy="6610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חץ שמאלה-ימינה 13"/>
          <p:cNvSpPr/>
          <p:nvPr/>
        </p:nvSpPr>
        <p:spPr>
          <a:xfrm>
            <a:off x="647007" y="5009001"/>
            <a:ext cx="7831885" cy="683048"/>
          </a:xfrm>
          <a:prstGeom prst="leftRightArrow">
            <a:avLst>
              <a:gd name="adj1" fmla="val 43548"/>
              <a:gd name="adj2" fmla="val 159677"/>
            </a:avLst>
          </a:prstGeom>
          <a:gradFill flip="none" rotWithShape="1">
            <a:gsLst>
              <a:gs pos="32000">
                <a:srgbClr val="FFFF00"/>
              </a:gs>
              <a:gs pos="6000">
                <a:schemeClr val="accent5">
                  <a:satMod val="103000"/>
                  <a:lumMod val="102000"/>
                  <a:tint val="94000"/>
                </a:schemeClr>
              </a:gs>
              <a:gs pos="63000">
                <a:schemeClr val="bg1">
                  <a:lumMod val="50000"/>
                </a:schemeClr>
              </a:gs>
              <a:gs pos="100000">
                <a:schemeClr val="accent2">
                  <a:lumMod val="75000"/>
                </a:schemeClr>
              </a:gs>
            </a:gsLst>
            <a:lin ang="10800000" scaled="1"/>
            <a:tileRect/>
          </a:gra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a:solidFill>
                  <a:sysClr val="windowText" lastClr="000000"/>
                </a:solidFill>
              </a:rPr>
              <a:t>Formal, common curriculum                                   Informal, Personalized</a:t>
            </a:r>
          </a:p>
        </p:txBody>
      </p:sp>
      <p:sp>
        <p:nvSpPr>
          <p:cNvPr id="15" name="TextBox 14"/>
          <p:cNvSpPr txBox="1"/>
          <p:nvPr/>
        </p:nvSpPr>
        <p:spPr>
          <a:xfrm>
            <a:off x="3646038" y="4931878"/>
            <a:ext cx="1658170" cy="369332"/>
          </a:xfrm>
          <a:prstGeom prst="rect">
            <a:avLst/>
          </a:prstGeom>
          <a:noFill/>
        </p:spPr>
        <p:txBody>
          <a:bodyPr wrap="square" rtlCol="0">
            <a:spAutoFit/>
          </a:bodyPr>
          <a:lstStyle/>
          <a:p>
            <a:pPr algn="ctr"/>
            <a:r>
              <a:rPr lang="en-US" dirty="0"/>
              <a:t>Structure </a:t>
            </a:r>
          </a:p>
        </p:txBody>
      </p:sp>
      <p:sp>
        <p:nvSpPr>
          <p:cNvPr id="16" name="מלבן 15"/>
          <p:cNvSpPr/>
          <p:nvPr/>
        </p:nvSpPr>
        <p:spPr>
          <a:xfrm>
            <a:off x="637829" y="5804050"/>
            <a:ext cx="7831885" cy="6610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חץ שמאלה-ימינה 16"/>
          <p:cNvSpPr/>
          <p:nvPr/>
        </p:nvSpPr>
        <p:spPr>
          <a:xfrm>
            <a:off x="647007" y="5791196"/>
            <a:ext cx="7831885" cy="683048"/>
          </a:xfrm>
          <a:prstGeom prst="leftRightArrow">
            <a:avLst>
              <a:gd name="adj1" fmla="val 43548"/>
              <a:gd name="adj2" fmla="val 159677"/>
            </a:avLst>
          </a:prstGeom>
          <a:gradFill flip="none" rotWithShape="1">
            <a:gsLst>
              <a:gs pos="32000">
                <a:srgbClr val="FFFF00"/>
              </a:gs>
              <a:gs pos="6000">
                <a:schemeClr val="accent5">
                  <a:satMod val="103000"/>
                  <a:lumMod val="102000"/>
                  <a:tint val="94000"/>
                </a:schemeClr>
              </a:gs>
              <a:gs pos="63000">
                <a:schemeClr val="bg1">
                  <a:lumMod val="50000"/>
                </a:schemeClr>
              </a:gs>
              <a:gs pos="100000">
                <a:schemeClr val="accent2">
                  <a:lumMod val="75000"/>
                </a:schemeClr>
              </a:gs>
            </a:gsLst>
            <a:lin ang="10800000" scaled="1"/>
            <a:tileRect/>
          </a:gra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a:solidFill>
                  <a:sysClr val="windowText" lastClr="000000"/>
                </a:solidFill>
              </a:rPr>
              <a:t>New use of existing tools                                           New ways, New tools</a:t>
            </a:r>
          </a:p>
        </p:txBody>
      </p:sp>
      <p:sp>
        <p:nvSpPr>
          <p:cNvPr id="18" name="TextBox 17"/>
          <p:cNvSpPr txBox="1"/>
          <p:nvPr/>
        </p:nvSpPr>
        <p:spPr>
          <a:xfrm>
            <a:off x="3117224" y="5703056"/>
            <a:ext cx="2864931" cy="369332"/>
          </a:xfrm>
          <a:prstGeom prst="rect">
            <a:avLst/>
          </a:prstGeom>
          <a:noFill/>
        </p:spPr>
        <p:txBody>
          <a:bodyPr wrap="square" rtlCol="0">
            <a:spAutoFit/>
          </a:bodyPr>
          <a:lstStyle/>
          <a:p>
            <a:pPr algn="ctr"/>
            <a:r>
              <a:rPr lang="en-US" dirty="0"/>
              <a:t>Flexibility and Creativity</a:t>
            </a:r>
          </a:p>
        </p:txBody>
      </p:sp>
      <p:sp>
        <p:nvSpPr>
          <p:cNvPr id="22" name="צורה חופשית 21"/>
          <p:cNvSpPr/>
          <p:nvPr/>
        </p:nvSpPr>
        <p:spPr>
          <a:xfrm>
            <a:off x="638863" y="3535001"/>
            <a:ext cx="1296000" cy="540000"/>
          </a:xfrm>
          <a:custGeom>
            <a:avLst/>
            <a:gdLst>
              <a:gd name="connsiteX0" fmla="*/ 0 w 1299775"/>
              <a:gd name="connsiteY0" fmla="*/ 75940 h 759403"/>
              <a:gd name="connsiteX1" fmla="*/ 75940 w 1299775"/>
              <a:gd name="connsiteY1" fmla="*/ 0 h 759403"/>
              <a:gd name="connsiteX2" fmla="*/ 1223835 w 1299775"/>
              <a:gd name="connsiteY2" fmla="*/ 0 h 759403"/>
              <a:gd name="connsiteX3" fmla="*/ 1299775 w 1299775"/>
              <a:gd name="connsiteY3" fmla="*/ 75940 h 759403"/>
              <a:gd name="connsiteX4" fmla="*/ 1299775 w 1299775"/>
              <a:gd name="connsiteY4" fmla="*/ 683463 h 759403"/>
              <a:gd name="connsiteX5" fmla="*/ 1223835 w 1299775"/>
              <a:gd name="connsiteY5" fmla="*/ 759403 h 759403"/>
              <a:gd name="connsiteX6" fmla="*/ 75940 w 1299775"/>
              <a:gd name="connsiteY6" fmla="*/ 759403 h 759403"/>
              <a:gd name="connsiteX7" fmla="*/ 0 w 1299775"/>
              <a:gd name="connsiteY7" fmla="*/ 683463 h 759403"/>
              <a:gd name="connsiteX8" fmla="*/ 0 w 1299775"/>
              <a:gd name="connsiteY8" fmla="*/ 75940 h 75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75" h="759403">
                <a:moveTo>
                  <a:pt x="0" y="75940"/>
                </a:moveTo>
                <a:cubicBezTo>
                  <a:pt x="0" y="33999"/>
                  <a:pt x="33999" y="0"/>
                  <a:pt x="75940" y="0"/>
                </a:cubicBezTo>
                <a:lnTo>
                  <a:pt x="1223835" y="0"/>
                </a:lnTo>
                <a:cubicBezTo>
                  <a:pt x="1265776" y="0"/>
                  <a:pt x="1299775" y="33999"/>
                  <a:pt x="1299775" y="75940"/>
                </a:cubicBezTo>
                <a:lnTo>
                  <a:pt x="1299775" y="683463"/>
                </a:lnTo>
                <a:cubicBezTo>
                  <a:pt x="1299775" y="725404"/>
                  <a:pt x="1265776" y="759403"/>
                  <a:pt x="1223835" y="759403"/>
                </a:cubicBezTo>
                <a:lnTo>
                  <a:pt x="75940" y="759403"/>
                </a:lnTo>
                <a:cubicBezTo>
                  <a:pt x="33999" y="759403"/>
                  <a:pt x="0" y="725404"/>
                  <a:pt x="0" y="683463"/>
                </a:cubicBezTo>
                <a:lnTo>
                  <a:pt x="0" y="7594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92456" tIns="92456" rIns="92456" bIns="302665" numCol="1" spcCol="1270" anchor="t" anchorCtr="0">
            <a:noAutofit/>
          </a:bodyPr>
          <a:lstStyle/>
          <a:p>
            <a:pPr lvl="0" algn="ctr" defTabSz="577850">
              <a:lnSpc>
                <a:spcPct val="90000"/>
              </a:lnSpc>
              <a:spcBef>
                <a:spcPct val="0"/>
              </a:spcBef>
              <a:spcAft>
                <a:spcPct val="35000"/>
              </a:spcAft>
            </a:pPr>
            <a:r>
              <a:rPr lang="en-US" sz="1400" b="1" kern="1200" dirty="0"/>
              <a:t>“Show me how” </a:t>
            </a:r>
          </a:p>
        </p:txBody>
      </p:sp>
      <p:sp>
        <p:nvSpPr>
          <p:cNvPr id="24" name="צורה חופשית 23"/>
          <p:cNvSpPr/>
          <p:nvPr/>
        </p:nvSpPr>
        <p:spPr>
          <a:xfrm>
            <a:off x="2135680" y="3648366"/>
            <a:ext cx="417727" cy="323606"/>
          </a:xfrm>
          <a:custGeom>
            <a:avLst/>
            <a:gdLst>
              <a:gd name="connsiteX0" fmla="*/ 0 w 417727"/>
              <a:gd name="connsiteY0" fmla="*/ 64721 h 323606"/>
              <a:gd name="connsiteX1" fmla="*/ 255924 w 417727"/>
              <a:gd name="connsiteY1" fmla="*/ 64721 h 323606"/>
              <a:gd name="connsiteX2" fmla="*/ 255924 w 417727"/>
              <a:gd name="connsiteY2" fmla="*/ 0 h 323606"/>
              <a:gd name="connsiteX3" fmla="*/ 417727 w 417727"/>
              <a:gd name="connsiteY3" fmla="*/ 161803 h 323606"/>
              <a:gd name="connsiteX4" fmla="*/ 255924 w 417727"/>
              <a:gd name="connsiteY4" fmla="*/ 323606 h 323606"/>
              <a:gd name="connsiteX5" fmla="*/ 255924 w 417727"/>
              <a:gd name="connsiteY5" fmla="*/ 258885 h 323606"/>
              <a:gd name="connsiteX6" fmla="*/ 0 w 417727"/>
              <a:gd name="connsiteY6" fmla="*/ 258885 h 323606"/>
              <a:gd name="connsiteX7" fmla="*/ 0 w 417727"/>
              <a:gd name="connsiteY7" fmla="*/ 64721 h 323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727" h="323606">
                <a:moveTo>
                  <a:pt x="0" y="64721"/>
                </a:moveTo>
                <a:lnTo>
                  <a:pt x="255924" y="64721"/>
                </a:lnTo>
                <a:lnTo>
                  <a:pt x="255924" y="0"/>
                </a:lnTo>
                <a:lnTo>
                  <a:pt x="417727" y="161803"/>
                </a:lnTo>
                <a:lnTo>
                  <a:pt x="255924" y="323606"/>
                </a:lnTo>
                <a:lnTo>
                  <a:pt x="255924" y="258885"/>
                </a:lnTo>
                <a:lnTo>
                  <a:pt x="0" y="258885"/>
                </a:lnTo>
                <a:lnTo>
                  <a:pt x="0" y="64721"/>
                </a:lnTo>
                <a:close/>
              </a:path>
            </a:pathLst>
          </a:custGeom>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0" tIns="64721" rIns="97082" bIns="64721" numCol="1" spcCol="1270" anchor="ctr" anchorCtr="0">
            <a:noAutofit/>
          </a:bodyPr>
          <a:lstStyle/>
          <a:p>
            <a:pPr lvl="0" algn="ctr" defTabSz="444500">
              <a:lnSpc>
                <a:spcPct val="90000"/>
              </a:lnSpc>
              <a:spcBef>
                <a:spcPct val="0"/>
              </a:spcBef>
              <a:spcAft>
                <a:spcPct val="35000"/>
              </a:spcAft>
            </a:pPr>
            <a:endParaRPr lang="en-US" sz="1000" kern="1200"/>
          </a:p>
        </p:txBody>
      </p:sp>
      <p:sp>
        <p:nvSpPr>
          <p:cNvPr id="25" name="צורה חופשית 24"/>
          <p:cNvSpPr/>
          <p:nvPr/>
        </p:nvSpPr>
        <p:spPr>
          <a:xfrm>
            <a:off x="2726804" y="3535001"/>
            <a:ext cx="1296000" cy="540000"/>
          </a:xfrm>
          <a:custGeom>
            <a:avLst/>
            <a:gdLst>
              <a:gd name="connsiteX0" fmla="*/ 0 w 1299775"/>
              <a:gd name="connsiteY0" fmla="*/ 75940 h 759403"/>
              <a:gd name="connsiteX1" fmla="*/ 75940 w 1299775"/>
              <a:gd name="connsiteY1" fmla="*/ 0 h 759403"/>
              <a:gd name="connsiteX2" fmla="*/ 1223835 w 1299775"/>
              <a:gd name="connsiteY2" fmla="*/ 0 h 759403"/>
              <a:gd name="connsiteX3" fmla="*/ 1299775 w 1299775"/>
              <a:gd name="connsiteY3" fmla="*/ 75940 h 759403"/>
              <a:gd name="connsiteX4" fmla="*/ 1299775 w 1299775"/>
              <a:gd name="connsiteY4" fmla="*/ 683463 h 759403"/>
              <a:gd name="connsiteX5" fmla="*/ 1223835 w 1299775"/>
              <a:gd name="connsiteY5" fmla="*/ 759403 h 759403"/>
              <a:gd name="connsiteX6" fmla="*/ 75940 w 1299775"/>
              <a:gd name="connsiteY6" fmla="*/ 759403 h 759403"/>
              <a:gd name="connsiteX7" fmla="*/ 0 w 1299775"/>
              <a:gd name="connsiteY7" fmla="*/ 683463 h 759403"/>
              <a:gd name="connsiteX8" fmla="*/ 0 w 1299775"/>
              <a:gd name="connsiteY8" fmla="*/ 75940 h 75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75" h="759403">
                <a:moveTo>
                  <a:pt x="0" y="75940"/>
                </a:moveTo>
                <a:cubicBezTo>
                  <a:pt x="0" y="33999"/>
                  <a:pt x="33999" y="0"/>
                  <a:pt x="75940" y="0"/>
                </a:cubicBezTo>
                <a:lnTo>
                  <a:pt x="1223835" y="0"/>
                </a:lnTo>
                <a:cubicBezTo>
                  <a:pt x="1265776" y="0"/>
                  <a:pt x="1299775" y="33999"/>
                  <a:pt x="1299775" y="75940"/>
                </a:cubicBezTo>
                <a:lnTo>
                  <a:pt x="1299775" y="683463"/>
                </a:lnTo>
                <a:cubicBezTo>
                  <a:pt x="1299775" y="725404"/>
                  <a:pt x="1265776" y="759403"/>
                  <a:pt x="1223835" y="759403"/>
                </a:cubicBezTo>
                <a:lnTo>
                  <a:pt x="75940" y="759403"/>
                </a:lnTo>
                <a:cubicBezTo>
                  <a:pt x="33999" y="759403"/>
                  <a:pt x="0" y="725404"/>
                  <a:pt x="0" y="683463"/>
                </a:cubicBezTo>
                <a:lnTo>
                  <a:pt x="0" y="7594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92456" tIns="92456" rIns="92456" bIns="302665" numCol="1" spcCol="1270" anchor="t" anchorCtr="0">
            <a:noAutofit/>
          </a:bodyPr>
          <a:lstStyle/>
          <a:p>
            <a:pPr lvl="0" algn="ctr" defTabSz="577850">
              <a:lnSpc>
                <a:spcPct val="90000"/>
              </a:lnSpc>
              <a:spcBef>
                <a:spcPct val="0"/>
              </a:spcBef>
              <a:spcAft>
                <a:spcPct val="35000"/>
              </a:spcAft>
            </a:pPr>
            <a:r>
              <a:rPr lang="en-US" sz="1400" b="1" kern="1200" dirty="0"/>
              <a:t>“Help me do it better”</a:t>
            </a:r>
          </a:p>
        </p:txBody>
      </p:sp>
      <p:sp>
        <p:nvSpPr>
          <p:cNvPr id="27" name="צורה חופשית 26"/>
          <p:cNvSpPr/>
          <p:nvPr/>
        </p:nvSpPr>
        <p:spPr>
          <a:xfrm>
            <a:off x="4223621" y="3648366"/>
            <a:ext cx="417727" cy="323606"/>
          </a:xfrm>
          <a:custGeom>
            <a:avLst/>
            <a:gdLst>
              <a:gd name="connsiteX0" fmla="*/ 0 w 417727"/>
              <a:gd name="connsiteY0" fmla="*/ 64721 h 323606"/>
              <a:gd name="connsiteX1" fmla="*/ 255924 w 417727"/>
              <a:gd name="connsiteY1" fmla="*/ 64721 h 323606"/>
              <a:gd name="connsiteX2" fmla="*/ 255924 w 417727"/>
              <a:gd name="connsiteY2" fmla="*/ 0 h 323606"/>
              <a:gd name="connsiteX3" fmla="*/ 417727 w 417727"/>
              <a:gd name="connsiteY3" fmla="*/ 161803 h 323606"/>
              <a:gd name="connsiteX4" fmla="*/ 255924 w 417727"/>
              <a:gd name="connsiteY4" fmla="*/ 323606 h 323606"/>
              <a:gd name="connsiteX5" fmla="*/ 255924 w 417727"/>
              <a:gd name="connsiteY5" fmla="*/ 258885 h 323606"/>
              <a:gd name="connsiteX6" fmla="*/ 0 w 417727"/>
              <a:gd name="connsiteY6" fmla="*/ 258885 h 323606"/>
              <a:gd name="connsiteX7" fmla="*/ 0 w 417727"/>
              <a:gd name="connsiteY7" fmla="*/ 64721 h 323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727" h="323606">
                <a:moveTo>
                  <a:pt x="0" y="64721"/>
                </a:moveTo>
                <a:lnTo>
                  <a:pt x="255924" y="64721"/>
                </a:lnTo>
                <a:lnTo>
                  <a:pt x="255924" y="0"/>
                </a:lnTo>
                <a:lnTo>
                  <a:pt x="417727" y="161803"/>
                </a:lnTo>
                <a:lnTo>
                  <a:pt x="255924" y="323606"/>
                </a:lnTo>
                <a:lnTo>
                  <a:pt x="255924" y="258885"/>
                </a:lnTo>
                <a:lnTo>
                  <a:pt x="0" y="258885"/>
                </a:lnTo>
                <a:lnTo>
                  <a:pt x="0" y="64721"/>
                </a:lnTo>
                <a:close/>
              </a:path>
            </a:pathLst>
          </a:cu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0" tIns="64721" rIns="97082" bIns="64721" numCol="1" spcCol="1270" anchor="ctr" anchorCtr="0">
            <a:noAutofit/>
          </a:bodyPr>
          <a:lstStyle/>
          <a:p>
            <a:pPr lvl="0" algn="ctr" defTabSz="444500">
              <a:lnSpc>
                <a:spcPct val="90000"/>
              </a:lnSpc>
              <a:spcBef>
                <a:spcPct val="0"/>
              </a:spcBef>
              <a:spcAft>
                <a:spcPct val="35000"/>
              </a:spcAft>
            </a:pPr>
            <a:endParaRPr lang="en-US" sz="1000" kern="1200"/>
          </a:p>
        </p:txBody>
      </p:sp>
      <p:sp>
        <p:nvSpPr>
          <p:cNvPr id="28" name="צורה חופשית 27"/>
          <p:cNvSpPr/>
          <p:nvPr/>
        </p:nvSpPr>
        <p:spPr>
          <a:xfrm>
            <a:off x="4814745" y="3535001"/>
            <a:ext cx="1296000" cy="540000"/>
          </a:xfrm>
          <a:custGeom>
            <a:avLst/>
            <a:gdLst>
              <a:gd name="connsiteX0" fmla="*/ 0 w 1299775"/>
              <a:gd name="connsiteY0" fmla="*/ 75940 h 759403"/>
              <a:gd name="connsiteX1" fmla="*/ 75940 w 1299775"/>
              <a:gd name="connsiteY1" fmla="*/ 0 h 759403"/>
              <a:gd name="connsiteX2" fmla="*/ 1223835 w 1299775"/>
              <a:gd name="connsiteY2" fmla="*/ 0 h 759403"/>
              <a:gd name="connsiteX3" fmla="*/ 1299775 w 1299775"/>
              <a:gd name="connsiteY3" fmla="*/ 75940 h 759403"/>
              <a:gd name="connsiteX4" fmla="*/ 1299775 w 1299775"/>
              <a:gd name="connsiteY4" fmla="*/ 683463 h 759403"/>
              <a:gd name="connsiteX5" fmla="*/ 1223835 w 1299775"/>
              <a:gd name="connsiteY5" fmla="*/ 759403 h 759403"/>
              <a:gd name="connsiteX6" fmla="*/ 75940 w 1299775"/>
              <a:gd name="connsiteY6" fmla="*/ 759403 h 759403"/>
              <a:gd name="connsiteX7" fmla="*/ 0 w 1299775"/>
              <a:gd name="connsiteY7" fmla="*/ 683463 h 759403"/>
              <a:gd name="connsiteX8" fmla="*/ 0 w 1299775"/>
              <a:gd name="connsiteY8" fmla="*/ 75940 h 75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75" h="759403">
                <a:moveTo>
                  <a:pt x="0" y="75940"/>
                </a:moveTo>
                <a:cubicBezTo>
                  <a:pt x="0" y="33999"/>
                  <a:pt x="33999" y="0"/>
                  <a:pt x="75940" y="0"/>
                </a:cubicBezTo>
                <a:lnTo>
                  <a:pt x="1223835" y="0"/>
                </a:lnTo>
                <a:cubicBezTo>
                  <a:pt x="1265776" y="0"/>
                  <a:pt x="1299775" y="33999"/>
                  <a:pt x="1299775" y="75940"/>
                </a:cubicBezTo>
                <a:lnTo>
                  <a:pt x="1299775" y="683463"/>
                </a:lnTo>
                <a:cubicBezTo>
                  <a:pt x="1299775" y="725404"/>
                  <a:pt x="1265776" y="759403"/>
                  <a:pt x="1223835" y="759403"/>
                </a:cubicBezTo>
                <a:lnTo>
                  <a:pt x="75940" y="759403"/>
                </a:lnTo>
                <a:cubicBezTo>
                  <a:pt x="33999" y="759403"/>
                  <a:pt x="0" y="725404"/>
                  <a:pt x="0" y="683463"/>
                </a:cubicBezTo>
                <a:lnTo>
                  <a:pt x="0" y="7594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2456" tIns="92456" rIns="92456" bIns="302665" numCol="1" spcCol="1270" anchor="t" anchorCtr="0">
            <a:noAutofit/>
          </a:bodyPr>
          <a:lstStyle/>
          <a:p>
            <a:pPr lvl="0" algn="ctr" defTabSz="577850">
              <a:lnSpc>
                <a:spcPct val="90000"/>
              </a:lnSpc>
              <a:spcBef>
                <a:spcPct val="0"/>
              </a:spcBef>
              <a:spcAft>
                <a:spcPct val="35000"/>
              </a:spcAft>
            </a:pPr>
            <a:r>
              <a:rPr lang="en-US" sz="1400" b="1" kern="1200" dirty="0"/>
              <a:t>“Help me find what I need”</a:t>
            </a:r>
          </a:p>
        </p:txBody>
      </p:sp>
      <p:sp>
        <p:nvSpPr>
          <p:cNvPr id="30" name="צורה חופשית 29"/>
          <p:cNvSpPr/>
          <p:nvPr/>
        </p:nvSpPr>
        <p:spPr>
          <a:xfrm>
            <a:off x="6311561" y="3648366"/>
            <a:ext cx="417727" cy="323606"/>
          </a:xfrm>
          <a:custGeom>
            <a:avLst/>
            <a:gdLst>
              <a:gd name="connsiteX0" fmla="*/ 0 w 417727"/>
              <a:gd name="connsiteY0" fmla="*/ 64721 h 323606"/>
              <a:gd name="connsiteX1" fmla="*/ 255924 w 417727"/>
              <a:gd name="connsiteY1" fmla="*/ 64721 h 323606"/>
              <a:gd name="connsiteX2" fmla="*/ 255924 w 417727"/>
              <a:gd name="connsiteY2" fmla="*/ 0 h 323606"/>
              <a:gd name="connsiteX3" fmla="*/ 417727 w 417727"/>
              <a:gd name="connsiteY3" fmla="*/ 161803 h 323606"/>
              <a:gd name="connsiteX4" fmla="*/ 255924 w 417727"/>
              <a:gd name="connsiteY4" fmla="*/ 323606 h 323606"/>
              <a:gd name="connsiteX5" fmla="*/ 255924 w 417727"/>
              <a:gd name="connsiteY5" fmla="*/ 258885 h 323606"/>
              <a:gd name="connsiteX6" fmla="*/ 0 w 417727"/>
              <a:gd name="connsiteY6" fmla="*/ 258885 h 323606"/>
              <a:gd name="connsiteX7" fmla="*/ 0 w 417727"/>
              <a:gd name="connsiteY7" fmla="*/ 64721 h 323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727" h="323606">
                <a:moveTo>
                  <a:pt x="0" y="64721"/>
                </a:moveTo>
                <a:lnTo>
                  <a:pt x="255924" y="64721"/>
                </a:lnTo>
                <a:lnTo>
                  <a:pt x="255924" y="0"/>
                </a:lnTo>
                <a:lnTo>
                  <a:pt x="417727" y="161803"/>
                </a:lnTo>
                <a:lnTo>
                  <a:pt x="255924" y="323606"/>
                </a:lnTo>
                <a:lnTo>
                  <a:pt x="255924" y="258885"/>
                </a:lnTo>
                <a:lnTo>
                  <a:pt x="0" y="258885"/>
                </a:lnTo>
                <a:lnTo>
                  <a:pt x="0" y="64721"/>
                </a:lnTo>
                <a:close/>
              </a:path>
            </a:pathLst>
          </a:custGeom>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0" tIns="64721" rIns="97082" bIns="64721" numCol="1" spcCol="1270" anchor="ctr" anchorCtr="0">
            <a:noAutofit/>
          </a:bodyPr>
          <a:lstStyle/>
          <a:p>
            <a:pPr lvl="0" algn="ctr" defTabSz="444500">
              <a:lnSpc>
                <a:spcPct val="90000"/>
              </a:lnSpc>
              <a:spcBef>
                <a:spcPct val="0"/>
              </a:spcBef>
              <a:spcAft>
                <a:spcPct val="35000"/>
              </a:spcAft>
            </a:pPr>
            <a:endParaRPr lang="en-US" sz="1000" kern="1200"/>
          </a:p>
        </p:txBody>
      </p:sp>
      <p:sp>
        <p:nvSpPr>
          <p:cNvPr id="31" name="צורה חופשית 30"/>
          <p:cNvSpPr/>
          <p:nvPr/>
        </p:nvSpPr>
        <p:spPr>
          <a:xfrm>
            <a:off x="6902685" y="3535001"/>
            <a:ext cx="1296000" cy="540000"/>
          </a:xfrm>
          <a:custGeom>
            <a:avLst/>
            <a:gdLst>
              <a:gd name="connsiteX0" fmla="*/ 0 w 1299775"/>
              <a:gd name="connsiteY0" fmla="*/ 75940 h 759403"/>
              <a:gd name="connsiteX1" fmla="*/ 75940 w 1299775"/>
              <a:gd name="connsiteY1" fmla="*/ 0 h 759403"/>
              <a:gd name="connsiteX2" fmla="*/ 1223835 w 1299775"/>
              <a:gd name="connsiteY2" fmla="*/ 0 h 759403"/>
              <a:gd name="connsiteX3" fmla="*/ 1299775 w 1299775"/>
              <a:gd name="connsiteY3" fmla="*/ 75940 h 759403"/>
              <a:gd name="connsiteX4" fmla="*/ 1299775 w 1299775"/>
              <a:gd name="connsiteY4" fmla="*/ 683463 h 759403"/>
              <a:gd name="connsiteX5" fmla="*/ 1223835 w 1299775"/>
              <a:gd name="connsiteY5" fmla="*/ 759403 h 759403"/>
              <a:gd name="connsiteX6" fmla="*/ 75940 w 1299775"/>
              <a:gd name="connsiteY6" fmla="*/ 759403 h 759403"/>
              <a:gd name="connsiteX7" fmla="*/ 0 w 1299775"/>
              <a:gd name="connsiteY7" fmla="*/ 683463 h 759403"/>
              <a:gd name="connsiteX8" fmla="*/ 0 w 1299775"/>
              <a:gd name="connsiteY8" fmla="*/ 75940 h 75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75" h="759403">
                <a:moveTo>
                  <a:pt x="0" y="75940"/>
                </a:moveTo>
                <a:cubicBezTo>
                  <a:pt x="0" y="33999"/>
                  <a:pt x="33999" y="0"/>
                  <a:pt x="75940" y="0"/>
                </a:cubicBezTo>
                <a:lnTo>
                  <a:pt x="1223835" y="0"/>
                </a:lnTo>
                <a:cubicBezTo>
                  <a:pt x="1265776" y="0"/>
                  <a:pt x="1299775" y="33999"/>
                  <a:pt x="1299775" y="75940"/>
                </a:cubicBezTo>
                <a:lnTo>
                  <a:pt x="1299775" y="683463"/>
                </a:lnTo>
                <a:cubicBezTo>
                  <a:pt x="1299775" y="725404"/>
                  <a:pt x="1265776" y="759403"/>
                  <a:pt x="1223835" y="759403"/>
                </a:cubicBezTo>
                <a:lnTo>
                  <a:pt x="75940" y="759403"/>
                </a:lnTo>
                <a:cubicBezTo>
                  <a:pt x="33999" y="759403"/>
                  <a:pt x="0" y="725404"/>
                  <a:pt x="0" y="683463"/>
                </a:cubicBezTo>
                <a:lnTo>
                  <a:pt x="0" y="7594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92456" tIns="92456" rIns="92456" bIns="302665" numCol="1" spcCol="1270" anchor="t" anchorCtr="0">
            <a:noAutofit/>
          </a:bodyPr>
          <a:lstStyle/>
          <a:p>
            <a:pPr lvl="0" algn="ctr" defTabSz="577850">
              <a:lnSpc>
                <a:spcPct val="90000"/>
              </a:lnSpc>
              <a:spcBef>
                <a:spcPct val="0"/>
              </a:spcBef>
              <a:spcAft>
                <a:spcPct val="35000"/>
              </a:spcAft>
            </a:pPr>
            <a:r>
              <a:rPr lang="en-US" sz="1400" b="1" kern="1200" dirty="0"/>
              <a:t>“I create my own learning”</a:t>
            </a:r>
          </a:p>
        </p:txBody>
      </p:sp>
    </p:spTree>
    <p:extLst>
      <p:ext uri="{BB962C8B-B14F-4D97-AF65-F5344CB8AC3E}">
        <p14:creationId xmlns:p14="http://schemas.microsoft.com/office/powerpoint/2010/main" val="4276771315"/>
      </p:ext>
    </p:extLst>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a:t>Criticism and challenges </a:t>
            </a:r>
          </a:p>
        </p:txBody>
      </p:sp>
      <p:sp>
        <p:nvSpPr>
          <p:cNvPr id="3" name="מציין מיקום תוכן 2"/>
          <p:cNvSpPr>
            <a:spLocks noGrp="1"/>
          </p:cNvSpPr>
          <p:nvPr>
            <p:ph idx="1"/>
          </p:nvPr>
        </p:nvSpPr>
        <p:spPr>
          <a:xfrm>
            <a:off x="457200" y="1417638"/>
            <a:ext cx="8229600" cy="4525963"/>
          </a:xfrm>
        </p:spPr>
        <p:txBody>
          <a:bodyPr/>
          <a:lstStyle/>
          <a:p>
            <a:pPr algn="l" rtl="0"/>
            <a:r>
              <a:rPr lang="en-US" sz="2800" dirty="0"/>
              <a:t>10:20:70</a:t>
            </a:r>
          </a:p>
          <a:p>
            <a:pPr algn="l" rtl="0"/>
            <a:r>
              <a:rPr lang="en-US" sz="2800" dirty="0"/>
              <a:t>Do we really follow the guidance in IDF strategy?</a:t>
            </a:r>
          </a:p>
          <a:p>
            <a:pPr algn="l" rtl="0"/>
            <a:r>
              <a:rPr lang="en-US" sz="2800" dirty="0"/>
              <a:t>the bridge between theory and implementation</a:t>
            </a:r>
            <a:endParaRPr lang="he-IL" sz="2800" dirty="0"/>
          </a:p>
          <a:p>
            <a:pPr algn="l" rtl="0"/>
            <a:endParaRPr lang="en-US" sz="2800" dirty="0"/>
          </a:p>
          <a:p>
            <a:pPr algn="l" rtl="0"/>
            <a:endParaRPr lang="en-US" sz="2800" dirty="0"/>
          </a:p>
        </p:txBody>
      </p:sp>
    </p:spTree>
    <p:extLst>
      <p:ext uri="{BB962C8B-B14F-4D97-AF65-F5344CB8AC3E}">
        <p14:creationId xmlns:p14="http://schemas.microsoft.com/office/powerpoint/2010/main" val="2453072597"/>
      </p:ext>
    </p:extLst>
  </p:cSld>
  <p:clrMapOvr>
    <a:overrideClrMapping bg1="lt1" tx1="dk1" bg2="lt2" tx2="dk2" accent1="accent1" accent2="accent2" accent3="accent3" accent4="accent4" accent5="accent5" accent6="accent6" hlink="hlink" folHlink="folHlink"/>
  </p:clrMapOvr>
  <p:transition/>
</p:sld>
</file>

<file path=ppt/theme/theme1.xml><?xml version="1.0" encoding="utf-8"?>
<a:theme xmlns:a="http://schemas.openxmlformats.org/drawingml/2006/main" name="3_עיצוב מותאם אישית">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7364</TotalTime>
  <Words>2137</Words>
  <Application>Microsoft Office PowerPoint</Application>
  <PresentationFormat>On-screen Show (4:3)</PresentationFormat>
  <Paragraphs>180</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Candara</vt:lpstr>
      <vt:lpstr>Guttman Hatzvi</vt:lpstr>
      <vt:lpstr>Wingdings</vt:lpstr>
      <vt:lpstr>3_עיצוב מותאם אישית</vt:lpstr>
      <vt:lpstr>Flexibility and Creativity  in Officers Training and Education</vt:lpstr>
      <vt:lpstr>My Interface with Officers Education</vt:lpstr>
      <vt:lpstr>- The Purpose of Learning  IDF strategy </vt:lpstr>
      <vt:lpstr>Learning Elements</vt:lpstr>
      <vt:lpstr>Educational Program in Accordance to Service Model  </vt:lpstr>
      <vt:lpstr>The structure of the formal learning in IDF</vt:lpstr>
      <vt:lpstr>Learning Techniques and Sequence </vt:lpstr>
      <vt:lpstr>Criticism and challenges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Flexibility and Creativity in Training and Education</dc:title>
  <dc:creator>tamarza10.10@gmail.com</dc:creator>
  <cp:lastModifiedBy>benzi zimmerman</cp:lastModifiedBy>
  <cp:revision>75</cp:revision>
  <dcterms:created xsi:type="dcterms:W3CDTF">2019-03-12T04:11:35Z</dcterms:created>
  <dcterms:modified xsi:type="dcterms:W3CDTF">2019-03-19T19:28:33Z</dcterms:modified>
</cp:coreProperties>
</file>