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62" r:id="rId2"/>
    <p:sldId id="263" r:id="rId3"/>
    <p:sldId id="291" r:id="rId4"/>
    <p:sldId id="261" r:id="rId5"/>
    <p:sldId id="286" r:id="rId6"/>
    <p:sldId id="290" r:id="rId7"/>
    <p:sldId id="302" r:id="rId8"/>
    <p:sldId id="264" r:id="rId9"/>
    <p:sldId id="294" r:id="rId10"/>
    <p:sldId id="293" r:id="rId11"/>
    <p:sldId id="295" r:id="rId12"/>
    <p:sldId id="300" r:id="rId13"/>
    <p:sldId id="268" r:id="rId14"/>
    <p:sldId id="298" r:id="rId15"/>
    <p:sldId id="296" r:id="rId16"/>
    <p:sldId id="288" r:id="rId17"/>
    <p:sldId id="303" r:id="rId18"/>
    <p:sldId id="304" r:id="rId19"/>
    <p:sldId id="285" r:id="rId20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968" autoAdjust="0"/>
    <p:restoredTop sz="94660" autoAdjust="0"/>
  </p:normalViewPr>
  <p:slideViewPr>
    <p:cSldViewPr snapToGrid="0" showGuides="1">
      <p:cViewPr>
        <p:scale>
          <a:sx n="50" d="100"/>
          <a:sy n="50" d="100"/>
        </p:scale>
        <p:origin x="-2196" y="-1302"/>
      </p:cViewPr>
      <p:guideLst>
        <p:guide orient="horz" pos="2160"/>
        <p:guide pos="3840"/>
        <p:guide pos="3940"/>
      </p:guideLst>
    </p:cSldViewPr>
  </p:slideViewPr>
  <p:outlineViewPr>
    <p:cViewPr>
      <p:scale>
        <a:sx n="33" d="100"/>
        <a:sy n="33" d="100"/>
      </p:scale>
      <p:origin x="0" y="-101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74"/>
    </p:cViewPr>
  </p:sorterViewPr>
  <p:notesViewPr>
    <p:cSldViewPr snapToGrid="0">
      <p:cViewPr varScale="1">
        <p:scale>
          <a:sx n="84" d="100"/>
          <a:sy n="84" d="100"/>
        </p:scale>
        <p:origin x="3846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autoTitleDeleted val="1"/>
    <c:plotArea>
      <c:layout>
        <c:manualLayout>
          <c:layoutTarget val="inner"/>
          <c:xMode val="edge"/>
          <c:yMode val="edge"/>
          <c:x val="6.3989864382892447E-2"/>
          <c:y val="3.8625150050939437E-2"/>
          <c:w val="0.93486630309004093"/>
          <c:h val="0.82015208697022046"/>
        </c:manualLayout>
      </c:layout>
      <c:barChart>
        <c:barDir val="col"/>
        <c:grouping val="clustered"/>
        <c:ser>
          <c:idx val="0"/>
          <c:order val="0"/>
          <c:tx>
            <c:strRef>
              <c:f>גיליון1!$A$2</c:f>
              <c:strCache>
                <c:ptCount val="1"/>
                <c:pt idx="0">
                  <c:v>שיא כ"א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גיליון1!$B$3:$B$9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גיליון1!$A$3:$A$9</c:f>
              <c:numCache>
                <c:formatCode>0</c:formatCode>
                <c:ptCount val="7"/>
                <c:pt idx="0">
                  <c:v>1064</c:v>
                </c:pt>
                <c:pt idx="1">
                  <c:v>1058</c:v>
                </c:pt>
                <c:pt idx="2">
                  <c:v>1048</c:v>
                </c:pt>
                <c:pt idx="3">
                  <c:v>1010</c:v>
                </c:pt>
                <c:pt idx="4">
                  <c:v>994</c:v>
                </c:pt>
                <c:pt idx="5">
                  <c:v>969</c:v>
                </c:pt>
                <c:pt idx="6">
                  <c:v>944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27-467C-B2FA-0C672DE9C0CE}"/>
            </c:ext>
          </c:extLst>
        </c:ser>
        <c:dLbls>
          <c:showVal val="1"/>
        </c:dLbls>
        <c:gapWidth val="219"/>
        <c:overlap val="-27"/>
        <c:axId val="35164928"/>
        <c:axId val="35166464"/>
      </c:barChart>
      <c:catAx>
        <c:axId val="351649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5166464"/>
        <c:crosses val="autoZero"/>
        <c:auto val="1"/>
        <c:lblAlgn val="ctr"/>
        <c:lblOffset val="100"/>
      </c:catAx>
      <c:valAx>
        <c:axId val="35166464"/>
        <c:scaling>
          <c:orientation val="minMax"/>
          <c:max val="1100"/>
          <c:min val="9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516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autoTitleDeleted val="1"/>
    <c:plotArea>
      <c:layout>
        <c:manualLayout>
          <c:layoutTarget val="inner"/>
          <c:xMode val="edge"/>
          <c:yMode val="edge"/>
          <c:x val="6.4992344706911648E-2"/>
          <c:y val="2.7401019407361497E-2"/>
          <c:w val="0.9461361730825314"/>
          <c:h val="0.82705492731602093"/>
        </c:manualLayout>
      </c:layout>
      <c:barChart>
        <c:barDir val="col"/>
        <c:grouping val="clustered"/>
        <c:ser>
          <c:idx val="0"/>
          <c:order val="0"/>
          <c:tx>
            <c:strRef>
              <c:f>גיליון1!$A$11</c:f>
              <c:strCache>
                <c:ptCount val="1"/>
                <c:pt idx="0">
                  <c:v>נתח משה"ח מתקציב המדינה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גיליון1!$B$12:$B$18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גיליון1!$A$12:$A$18</c:f>
              <c:numCache>
                <c:formatCode>0.00%</c:formatCode>
                <c:ptCount val="7"/>
                <c:pt idx="0">
                  <c:v>4.1909090909090915E-3</c:v>
                </c:pt>
                <c:pt idx="1">
                  <c:v>4.0302962031020214E-3</c:v>
                </c:pt>
                <c:pt idx="2">
                  <c:v>4.0458431782101718E-3</c:v>
                </c:pt>
                <c:pt idx="3">
                  <c:v>3.913784705309304E-3</c:v>
                </c:pt>
                <c:pt idx="4">
                  <c:v>3.6545936395759727E-3</c:v>
                </c:pt>
                <c:pt idx="5">
                  <c:v>3.6000000000000003E-3</c:v>
                </c:pt>
                <c:pt idx="6">
                  <c:v>3.2336653386454191E-3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65-44B1-8CB4-69B9606BF9D5}"/>
            </c:ext>
          </c:extLst>
        </c:ser>
        <c:dLbls>
          <c:showVal val="1"/>
        </c:dLbls>
        <c:gapWidth val="219"/>
        <c:overlap val="-27"/>
        <c:axId val="38734848"/>
        <c:axId val="38941440"/>
      </c:barChart>
      <c:catAx>
        <c:axId val="387348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8941440"/>
        <c:crosses val="autoZero"/>
        <c:auto val="1"/>
        <c:lblAlgn val="ctr"/>
        <c:lblOffset val="100"/>
      </c:catAx>
      <c:valAx>
        <c:axId val="38941440"/>
        <c:scaling>
          <c:orientation val="minMax"/>
          <c:max val="5.0000000000000018E-3"/>
          <c:min val="2.5000000000000009E-3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873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autoTitleDeleted val="1"/>
    <c:plotArea>
      <c:layout>
        <c:manualLayout>
          <c:layoutTarget val="inner"/>
          <c:xMode val="edge"/>
          <c:yMode val="edge"/>
          <c:x val="5.1008265569172408E-2"/>
          <c:y val="3.4528342366033485E-2"/>
          <c:w val="0.94899173443082774"/>
          <c:h val="0.70410783296284152"/>
        </c:manualLayout>
      </c:layout>
      <c:barChart>
        <c:barDir val="col"/>
        <c:grouping val="clustered"/>
        <c:ser>
          <c:idx val="0"/>
          <c:order val="0"/>
          <c:tx>
            <c:strRef>
              <c:f>גיליון1!$B$3</c:f>
              <c:strCache>
                <c:ptCount val="1"/>
                <c:pt idx="0">
                  <c:v>נתח משה"ח מתקציב המדינה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dPt>
            <c:idx val="15"/>
            <c:extLst xmlns:c16r2="http://schemas.microsoft.com/office/drawing/2015/06/chart">
              <c:ext xmlns:c16="http://schemas.microsoft.com/office/drawing/2014/chart" uri="{C3380CC4-5D6E-409C-BE32-E72D297353CC}">
                <c16:uniqueId val="{00000001-7B02-4F4A-86B1-75726FC52D55}"/>
              </c:ext>
            </c:extLst>
          </c:dPt>
          <c:dPt>
            <c:idx val="16"/>
            <c:spPr>
              <a:solidFill>
                <a:srgbClr val="0070C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02-4F4A-86B1-75726FC52D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גיליון1!$C$4:$C$21</c:f>
              <c:strCache>
                <c:ptCount val="18"/>
                <c:pt idx="0">
                  <c:v>הולנד</c:v>
                </c:pt>
                <c:pt idx="1">
                  <c:v>שוויץ</c:v>
                </c:pt>
                <c:pt idx="2">
                  <c:v>שבדיה</c:v>
                </c:pt>
                <c:pt idx="3">
                  <c:v>הונגריה</c:v>
                </c:pt>
                <c:pt idx="4">
                  <c:v>בלגיה</c:v>
                </c:pt>
                <c:pt idx="5">
                  <c:v>אירלנד</c:v>
                </c:pt>
                <c:pt idx="6">
                  <c:v>רומניה</c:v>
                </c:pt>
                <c:pt idx="7">
                  <c:v>ניו-זילנד</c:v>
                </c:pt>
                <c:pt idx="8">
                  <c:v>צ'ילה</c:v>
                </c:pt>
                <c:pt idx="9">
                  <c:v>טורקיה</c:v>
                </c:pt>
                <c:pt idx="10">
                  <c:v>פורטוגל</c:v>
                </c:pt>
                <c:pt idx="11">
                  <c:v>סלובקיה</c:v>
                </c:pt>
                <c:pt idx="12">
                  <c:v>ירדן</c:v>
                </c:pt>
                <c:pt idx="13">
                  <c:v>פולין</c:v>
                </c:pt>
                <c:pt idx="14">
                  <c:v>צ'כיה</c:v>
                </c:pt>
                <c:pt idx="15">
                  <c:v>איראן</c:v>
                </c:pt>
                <c:pt idx="16">
                  <c:v>ישראל</c:v>
                </c:pt>
                <c:pt idx="17">
                  <c:v>ברזיל</c:v>
                </c:pt>
              </c:strCache>
            </c:strRef>
          </c:cat>
          <c:val>
            <c:numRef>
              <c:f>גיליון1!$B$4:$B$21</c:f>
              <c:numCache>
                <c:formatCode>0.0%</c:formatCode>
                <c:ptCount val="18"/>
                <c:pt idx="0">
                  <c:v>5.2700000000000004E-2</c:v>
                </c:pt>
                <c:pt idx="1">
                  <c:v>4.5600000000000002E-2</c:v>
                </c:pt>
                <c:pt idx="2">
                  <c:v>4.0000000000000008E-2</c:v>
                </c:pt>
                <c:pt idx="3">
                  <c:v>2.2500000000000003E-2</c:v>
                </c:pt>
                <c:pt idx="4">
                  <c:v>2.0000000000000004E-2</c:v>
                </c:pt>
                <c:pt idx="5">
                  <c:v>1.3800000000000003E-2</c:v>
                </c:pt>
                <c:pt idx="6">
                  <c:v>1.2900000000000002E-2</c:v>
                </c:pt>
                <c:pt idx="7">
                  <c:v>1.0500000000000002E-2</c:v>
                </c:pt>
                <c:pt idx="8">
                  <c:v>1.0000000000000002E-2</c:v>
                </c:pt>
                <c:pt idx="9">
                  <c:v>9.0000000000000028E-3</c:v>
                </c:pt>
                <c:pt idx="10">
                  <c:v>7.000000000000001E-3</c:v>
                </c:pt>
                <c:pt idx="11">
                  <c:v>6.6000000000000008E-3</c:v>
                </c:pt>
                <c:pt idx="12">
                  <c:v>6.5000000000000014E-3</c:v>
                </c:pt>
                <c:pt idx="13">
                  <c:v>6.3000000000000009E-3</c:v>
                </c:pt>
                <c:pt idx="14">
                  <c:v>5.4000000000000012E-3</c:v>
                </c:pt>
                <c:pt idx="15">
                  <c:v>4.000000000000001E-3</c:v>
                </c:pt>
                <c:pt idx="16">
                  <c:v>3.6545936395759727E-3</c:v>
                </c:pt>
                <c:pt idx="17">
                  <c:v>1.6000000000000003E-3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CB-40A5-BCFA-95389BF05630}"/>
            </c:ext>
          </c:extLst>
        </c:ser>
        <c:dLbls>
          <c:showVal val="1"/>
        </c:dLbls>
        <c:gapWidth val="219"/>
        <c:overlap val="-27"/>
        <c:axId val="39084800"/>
        <c:axId val="39086336"/>
      </c:barChart>
      <c:catAx>
        <c:axId val="390848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9086336"/>
        <c:crosses val="autoZero"/>
        <c:auto val="1"/>
        <c:lblAlgn val="ctr"/>
        <c:lblOffset val="100"/>
      </c:catAx>
      <c:valAx>
        <c:axId val="39086336"/>
        <c:scaling>
          <c:orientation val="minMax"/>
          <c:max val="6.0000000000000019E-2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3908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237EB1-5CF9-45CD-B4AD-788A0B149294}" type="doc">
      <dgm:prSet loTypeId="urn:microsoft.com/office/officeart/2005/8/layout/orgChart1" loCatId="hierarchy" qsTypeId="urn:microsoft.com/office/officeart/2005/8/quickstyle/3d1" qsCatId="3D" csTypeId="urn:microsoft.com/office/officeart/2005/8/colors/colorful1#3" csCatId="colorful" phldr="1"/>
      <dgm:spPr/>
      <dgm:t>
        <a:bodyPr/>
        <a:lstStyle/>
        <a:p>
          <a:pPr rtl="1"/>
          <a:endParaRPr lang="he-IL"/>
        </a:p>
      </dgm:t>
    </dgm:pt>
    <dgm:pt modelId="{210D04E0-5284-49FE-9EB1-EBC59FF266F2}">
      <dgm:prSet phldrT="[טקסט]" custT="1"/>
      <dgm:spPr/>
      <dgm:t>
        <a:bodyPr/>
        <a:lstStyle/>
        <a:p>
          <a:pPr rtl="1"/>
          <a:r>
            <a:rPr lang="he-IL" sz="4800" dirty="0"/>
            <a:t>שגריר/ה</a:t>
          </a:r>
        </a:p>
      </dgm:t>
    </dgm:pt>
    <dgm:pt modelId="{B4DB58A8-9459-4700-B91C-4671D4BCA158}" type="parTrans" cxnId="{9BEE8149-D7F3-423A-B3AE-721A1951180D}">
      <dgm:prSet/>
      <dgm:spPr/>
      <dgm:t>
        <a:bodyPr/>
        <a:lstStyle/>
        <a:p>
          <a:pPr rtl="1"/>
          <a:endParaRPr lang="he-IL"/>
        </a:p>
      </dgm:t>
    </dgm:pt>
    <dgm:pt modelId="{8E80A746-1F98-49B9-A7D8-C6BC2A5BF054}" type="sibTrans" cxnId="{9BEE8149-D7F3-423A-B3AE-721A1951180D}">
      <dgm:prSet/>
      <dgm:spPr/>
      <dgm:t>
        <a:bodyPr/>
        <a:lstStyle/>
        <a:p>
          <a:pPr rtl="1"/>
          <a:endParaRPr lang="he-IL"/>
        </a:p>
      </dgm:t>
    </dgm:pt>
    <dgm:pt modelId="{D7361B96-B7BD-4105-8E82-EC91CC388A49}">
      <dgm:prSet phldrT="[טקסט]" custT="1"/>
      <dgm:spPr/>
      <dgm:t>
        <a:bodyPr/>
        <a:lstStyle/>
        <a:p>
          <a:pPr rtl="1"/>
          <a:r>
            <a:rPr lang="he-IL" sz="3200" dirty="0"/>
            <a:t>קצין ביטחון</a:t>
          </a:r>
        </a:p>
      </dgm:t>
    </dgm:pt>
    <dgm:pt modelId="{AF79EE4D-37BA-4027-9D1A-E854FA018BB5}" type="parTrans" cxnId="{B1FB0D8B-F90B-4C8B-8DF6-C6DCAC53519E}">
      <dgm:prSet/>
      <dgm:spPr/>
      <dgm:t>
        <a:bodyPr/>
        <a:lstStyle/>
        <a:p>
          <a:pPr rtl="1"/>
          <a:endParaRPr lang="he-IL"/>
        </a:p>
      </dgm:t>
    </dgm:pt>
    <dgm:pt modelId="{3699617F-F867-4199-A7E7-13E919052BA6}" type="sibTrans" cxnId="{B1FB0D8B-F90B-4C8B-8DF6-C6DCAC53519E}">
      <dgm:prSet/>
      <dgm:spPr/>
      <dgm:t>
        <a:bodyPr/>
        <a:lstStyle/>
        <a:p>
          <a:pPr rtl="1"/>
          <a:endParaRPr lang="he-IL"/>
        </a:p>
      </dgm:t>
    </dgm:pt>
    <dgm:pt modelId="{F0D58545-280F-464F-B96A-9999A77D71AC}">
      <dgm:prSet phldrT="[טקסט]" custT="1"/>
      <dgm:spPr/>
      <dgm:t>
        <a:bodyPr/>
        <a:lstStyle/>
        <a:p>
          <a:pPr rtl="1"/>
          <a:r>
            <a:rPr lang="he-IL" sz="3200" dirty="0"/>
            <a:t>מספר 2 מדיני</a:t>
          </a:r>
        </a:p>
      </dgm:t>
    </dgm:pt>
    <dgm:pt modelId="{5A2355BE-8F32-4819-94DB-28B45B1D640A}" type="parTrans" cxnId="{C791D78F-80DE-4337-AEBF-061B04C1C9D5}">
      <dgm:prSet/>
      <dgm:spPr/>
      <dgm:t>
        <a:bodyPr/>
        <a:lstStyle/>
        <a:p>
          <a:pPr rtl="1"/>
          <a:endParaRPr lang="he-IL"/>
        </a:p>
      </dgm:t>
    </dgm:pt>
    <dgm:pt modelId="{FE0EDFA6-8E89-41BE-A307-DC8EE7E8D732}" type="sibTrans" cxnId="{C791D78F-80DE-4337-AEBF-061B04C1C9D5}">
      <dgm:prSet/>
      <dgm:spPr/>
      <dgm:t>
        <a:bodyPr/>
        <a:lstStyle/>
        <a:p>
          <a:pPr rtl="1"/>
          <a:endParaRPr lang="he-IL"/>
        </a:p>
      </dgm:t>
    </dgm:pt>
    <dgm:pt modelId="{A111CE84-94F0-4BD1-BB54-B7FDD64C3DA2}">
      <dgm:prSet custT="1"/>
      <dgm:spPr/>
      <dgm:t>
        <a:bodyPr/>
        <a:lstStyle/>
        <a:p>
          <a:pPr rtl="1"/>
          <a:r>
            <a:rPr lang="he-IL" sz="3200" dirty="0"/>
            <a:t>קונסול/ קצין מנהלה</a:t>
          </a:r>
        </a:p>
      </dgm:t>
    </dgm:pt>
    <dgm:pt modelId="{A3985892-3CA6-449B-AE4E-AAC938103076}" type="parTrans" cxnId="{5188DAF5-4B48-4C8C-9485-66868B6F0E23}">
      <dgm:prSet/>
      <dgm:spPr/>
      <dgm:t>
        <a:bodyPr/>
        <a:lstStyle/>
        <a:p>
          <a:pPr rtl="1"/>
          <a:endParaRPr lang="he-IL"/>
        </a:p>
      </dgm:t>
    </dgm:pt>
    <dgm:pt modelId="{87CDC4AE-D4E7-423D-91FD-6CFB082F8193}" type="sibTrans" cxnId="{5188DAF5-4B48-4C8C-9485-66868B6F0E23}">
      <dgm:prSet/>
      <dgm:spPr/>
      <dgm:t>
        <a:bodyPr/>
        <a:lstStyle/>
        <a:p>
          <a:pPr rtl="1"/>
          <a:endParaRPr lang="he-IL"/>
        </a:p>
      </dgm:t>
    </dgm:pt>
    <dgm:pt modelId="{2216428C-C602-492D-A8BD-BC95835008DB}" type="pres">
      <dgm:prSet presAssocID="{07237EB1-5CF9-45CD-B4AD-788A0B1492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3D290520-24B7-4096-98EC-C347DD6839D3}" type="pres">
      <dgm:prSet presAssocID="{210D04E0-5284-49FE-9EB1-EBC59FF266F2}" presName="hierRoot1" presStyleCnt="0">
        <dgm:presLayoutVars>
          <dgm:hierBranch val="init"/>
        </dgm:presLayoutVars>
      </dgm:prSet>
      <dgm:spPr/>
    </dgm:pt>
    <dgm:pt modelId="{207BA191-3A6C-4DCA-8816-EE0194F71305}" type="pres">
      <dgm:prSet presAssocID="{210D04E0-5284-49FE-9EB1-EBC59FF266F2}" presName="rootComposite1" presStyleCnt="0"/>
      <dgm:spPr/>
    </dgm:pt>
    <dgm:pt modelId="{16FCA5D5-874E-4D72-AE6E-1DB2A6F2FB5B}" type="pres">
      <dgm:prSet presAssocID="{210D04E0-5284-49FE-9EB1-EBC59FF266F2}" presName="rootText1" presStyleLbl="node0" presStyleIdx="0" presStyleCnt="1" custScaleX="147814" custLinFactNeighborY="-1196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A0739F9-A9A8-44E4-9805-3E623166561A}" type="pres">
      <dgm:prSet presAssocID="{210D04E0-5284-49FE-9EB1-EBC59FF266F2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BBF5B338-BCE5-46DE-9CF8-A201329F5E92}" type="pres">
      <dgm:prSet presAssocID="{210D04E0-5284-49FE-9EB1-EBC59FF266F2}" presName="hierChild2" presStyleCnt="0"/>
      <dgm:spPr/>
    </dgm:pt>
    <dgm:pt modelId="{91635A62-766D-40B5-BA58-FB5020C87C10}" type="pres">
      <dgm:prSet presAssocID="{AF79EE4D-37BA-4027-9D1A-E854FA018BB5}" presName="Name37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662CF333-9ACE-4522-B205-85AF36FAC190}" type="pres">
      <dgm:prSet presAssocID="{D7361B96-B7BD-4105-8E82-EC91CC388A49}" presName="hierRoot2" presStyleCnt="0">
        <dgm:presLayoutVars>
          <dgm:hierBranch val="init"/>
        </dgm:presLayoutVars>
      </dgm:prSet>
      <dgm:spPr/>
    </dgm:pt>
    <dgm:pt modelId="{7374AFCD-89D1-42C6-9169-6B0543D30173}" type="pres">
      <dgm:prSet presAssocID="{D7361B96-B7BD-4105-8E82-EC91CC388A49}" presName="rootComposite" presStyleCnt="0"/>
      <dgm:spPr/>
    </dgm:pt>
    <dgm:pt modelId="{962BE1B6-6AE9-4599-B94C-C34C2F0D7255}" type="pres">
      <dgm:prSet presAssocID="{D7361B96-B7BD-4105-8E82-EC91CC388A4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8D11FEF-D069-4DB4-B086-92C9B30FEB41}" type="pres">
      <dgm:prSet presAssocID="{D7361B96-B7BD-4105-8E82-EC91CC388A49}" presName="rootConnector" presStyleLbl="node2" presStyleIdx="0" presStyleCnt="3"/>
      <dgm:spPr/>
      <dgm:t>
        <a:bodyPr/>
        <a:lstStyle/>
        <a:p>
          <a:pPr rtl="1"/>
          <a:endParaRPr lang="he-IL"/>
        </a:p>
      </dgm:t>
    </dgm:pt>
    <dgm:pt modelId="{4746BB12-081B-4CE5-8319-A5FA43412189}" type="pres">
      <dgm:prSet presAssocID="{D7361B96-B7BD-4105-8E82-EC91CC388A49}" presName="hierChild4" presStyleCnt="0"/>
      <dgm:spPr/>
    </dgm:pt>
    <dgm:pt modelId="{0FC72B95-BB47-4F9E-BCA5-E0E1DA128B31}" type="pres">
      <dgm:prSet presAssocID="{D7361B96-B7BD-4105-8E82-EC91CC388A49}" presName="hierChild5" presStyleCnt="0"/>
      <dgm:spPr/>
    </dgm:pt>
    <dgm:pt modelId="{5F2F4071-8578-4972-839C-FC7946E0B33A}" type="pres">
      <dgm:prSet presAssocID="{5A2355BE-8F32-4819-94DB-28B45B1D640A}" presName="Name37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4F586134-AA39-401D-9891-29AD16E73A2D}" type="pres">
      <dgm:prSet presAssocID="{F0D58545-280F-464F-B96A-9999A77D71AC}" presName="hierRoot2" presStyleCnt="0">
        <dgm:presLayoutVars>
          <dgm:hierBranch val="init"/>
        </dgm:presLayoutVars>
      </dgm:prSet>
      <dgm:spPr/>
    </dgm:pt>
    <dgm:pt modelId="{93A7BD6C-3F0B-4E68-80C0-29E0D8A6BAB6}" type="pres">
      <dgm:prSet presAssocID="{F0D58545-280F-464F-B96A-9999A77D71AC}" presName="rootComposite" presStyleCnt="0"/>
      <dgm:spPr/>
    </dgm:pt>
    <dgm:pt modelId="{5280D25B-081C-405E-B0C4-58C0841A6BF9}" type="pres">
      <dgm:prSet presAssocID="{F0D58545-280F-464F-B96A-9999A77D71A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7DE89C9-9F7C-4914-A1E9-0D9893E92286}" type="pres">
      <dgm:prSet presAssocID="{F0D58545-280F-464F-B96A-9999A77D71AC}" presName="rootConnector" presStyleLbl="node2" presStyleIdx="1" presStyleCnt="3"/>
      <dgm:spPr/>
      <dgm:t>
        <a:bodyPr/>
        <a:lstStyle/>
        <a:p>
          <a:pPr rtl="1"/>
          <a:endParaRPr lang="he-IL"/>
        </a:p>
      </dgm:t>
    </dgm:pt>
    <dgm:pt modelId="{EA60C0FB-1052-46BF-8977-35902DF8F57E}" type="pres">
      <dgm:prSet presAssocID="{F0D58545-280F-464F-B96A-9999A77D71AC}" presName="hierChild4" presStyleCnt="0"/>
      <dgm:spPr/>
    </dgm:pt>
    <dgm:pt modelId="{A8C4BED0-A30E-4B2F-A9F3-7B1B831812FB}" type="pres">
      <dgm:prSet presAssocID="{F0D58545-280F-464F-B96A-9999A77D71AC}" presName="hierChild5" presStyleCnt="0"/>
      <dgm:spPr/>
    </dgm:pt>
    <dgm:pt modelId="{A9DB01F4-A857-4C98-86C8-A8DECCCC3538}" type="pres">
      <dgm:prSet presAssocID="{A3985892-3CA6-449B-AE4E-AAC938103076}" presName="Name37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74C7944E-BD97-495A-93D9-ED504723A26C}" type="pres">
      <dgm:prSet presAssocID="{A111CE84-94F0-4BD1-BB54-B7FDD64C3DA2}" presName="hierRoot2" presStyleCnt="0">
        <dgm:presLayoutVars>
          <dgm:hierBranch val="init"/>
        </dgm:presLayoutVars>
      </dgm:prSet>
      <dgm:spPr/>
    </dgm:pt>
    <dgm:pt modelId="{68728C88-F1BB-4EFA-AEF1-E0F4378EAE0E}" type="pres">
      <dgm:prSet presAssocID="{A111CE84-94F0-4BD1-BB54-B7FDD64C3DA2}" presName="rootComposite" presStyleCnt="0"/>
      <dgm:spPr/>
    </dgm:pt>
    <dgm:pt modelId="{A96B5C5E-F609-46DF-B2A5-7EBE5568B7F6}" type="pres">
      <dgm:prSet presAssocID="{A111CE84-94F0-4BD1-BB54-B7FDD64C3DA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65C9B56-0090-40ED-A931-7C573B712199}" type="pres">
      <dgm:prSet presAssocID="{A111CE84-94F0-4BD1-BB54-B7FDD64C3DA2}" presName="rootConnector" presStyleLbl="node2" presStyleIdx="2" presStyleCnt="3"/>
      <dgm:spPr/>
      <dgm:t>
        <a:bodyPr/>
        <a:lstStyle/>
        <a:p>
          <a:pPr rtl="1"/>
          <a:endParaRPr lang="he-IL"/>
        </a:p>
      </dgm:t>
    </dgm:pt>
    <dgm:pt modelId="{FB9EBCB2-4420-4F19-84AD-C00669517CBF}" type="pres">
      <dgm:prSet presAssocID="{A111CE84-94F0-4BD1-BB54-B7FDD64C3DA2}" presName="hierChild4" presStyleCnt="0"/>
      <dgm:spPr/>
    </dgm:pt>
    <dgm:pt modelId="{C0763942-79F4-4750-9B98-972BE5A34AA9}" type="pres">
      <dgm:prSet presAssocID="{A111CE84-94F0-4BD1-BB54-B7FDD64C3DA2}" presName="hierChild5" presStyleCnt="0"/>
      <dgm:spPr/>
    </dgm:pt>
    <dgm:pt modelId="{A6479567-71E5-4144-80B3-15ED5F89A333}" type="pres">
      <dgm:prSet presAssocID="{210D04E0-5284-49FE-9EB1-EBC59FF266F2}" presName="hierChild3" presStyleCnt="0"/>
      <dgm:spPr/>
    </dgm:pt>
  </dgm:ptLst>
  <dgm:cxnLst>
    <dgm:cxn modelId="{00ADD1A8-CED1-4A89-9BED-20D4A0FF3F03}" type="presOf" srcId="{A111CE84-94F0-4BD1-BB54-B7FDD64C3DA2}" destId="{A65C9B56-0090-40ED-A931-7C573B712199}" srcOrd="1" destOrd="0" presId="urn:microsoft.com/office/officeart/2005/8/layout/orgChart1"/>
    <dgm:cxn modelId="{B2D5B0D2-1C58-4D7D-89D4-53C8E33BC662}" type="presOf" srcId="{07237EB1-5CF9-45CD-B4AD-788A0B149294}" destId="{2216428C-C602-492D-A8BD-BC95835008DB}" srcOrd="0" destOrd="0" presId="urn:microsoft.com/office/officeart/2005/8/layout/orgChart1"/>
    <dgm:cxn modelId="{EF00C70C-0B0A-4590-913E-1A1C66E3BE8D}" type="presOf" srcId="{F0D58545-280F-464F-B96A-9999A77D71AC}" destId="{D7DE89C9-9F7C-4914-A1E9-0D9893E92286}" srcOrd="1" destOrd="0" presId="urn:microsoft.com/office/officeart/2005/8/layout/orgChart1"/>
    <dgm:cxn modelId="{168593DA-B8F7-474A-97D1-E77C1C4A00E1}" type="presOf" srcId="{210D04E0-5284-49FE-9EB1-EBC59FF266F2}" destId="{16FCA5D5-874E-4D72-AE6E-1DB2A6F2FB5B}" srcOrd="0" destOrd="0" presId="urn:microsoft.com/office/officeart/2005/8/layout/orgChart1"/>
    <dgm:cxn modelId="{9BEE8149-D7F3-423A-B3AE-721A1951180D}" srcId="{07237EB1-5CF9-45CD-B4AD-788A0B149294}" destId="{210D04E0-5284-49FE-9EB1-EBC59FF266F2}" srcOrd="0" destOrd="0" parTransId="{B4DB58A8-9459-4700-B91C-4671D4BCA158}" sibTransId="{8E80A746-1F98-49B9-A7D8-C6BC2A5BF054}"/>
    <dgm:cxn modelId="{C791D78F-80DE-4337-AEBF-061B04C1C9D5}" srcId="{210D04E0-5284-49FE-9EB1-EBC59FF266F2}" destId="{F0D58545-280F-464F-B96A-9999A77D71AC}" srcOrd="1" destOrd="0" parTransId="{5A2355BE-8F32-4819-94DB-28B45B1D640A}" sibTransId="{FE0EDFA6-8E89-41BE-A307-DC8EE7E8D732}"/>
    <dgm:cxn modelId="{3D9367C5-19DE-4A67-986A-EC24F74E4DF1}" type="presOf" srcId="{D7361B96-B7BD-4105-8E82-EC91CC388A49}" destId="{962BE1B6-6AE9-4599-B94C-C34C2F0D7255}" srcOrd="0" destOrd="0" presId="urn:microsoft.com/office/officeart/2005/8/layout/orgChart1"/>
    <dgm:cxn modelId="{97232FE6-21CA-4F15-B7DA-FF8D1D81C490}" type="presOf" srcId="{210D04E0-5284-49FE-9EB1-EBC59FF266F2}" destId="{0A0739F9-A9A8-44E4-9805-3E623166561A}" srcOrd="1" destOrd="0" presId="urn:microsoft.com/office/officeart/2005/8/layout/orgChart1"/>
    <dgm:cxn modelId="{6C118AFB-B308-4CF2-912E-E8FAD8D5FB43}" type="presOf" srcId="{D7361B96-B7BD-4105-8E82-EC91CC388A49}" destId="{28D11FEF-D069-4DB4-B086-92C9B30FEB41}" srcOrd="1" destOrd="0" presId="urn:microsoft.com/office/officeart/2005/8/layout/orgChart1"/>
    <dgm:cxn modelId="{DB943A74-923E-485E-A456-02CEC55BC583}" type="presOf" srcId="{A3985892-3CA6-449B-AE4E-AAC938103076}" destId="{A9DB01F4-A857-4C98-86C8-A8DECCCC3538}" srcOrd="0" destOrd="0" presId="urn:microsoft.com/office/officeart/2005/8/layout/orgChart1"/>
    <dgm:cxn modelId="{5188DAF5-4B48-4C8C-9485-66868B6F0E23}" srcId="{210D04E0-5284-49FE-9EB1-EBC59FF266F2}" destId="{A111CE84-94F0-4BD1-BB54-B7FDD64C3DA2}" srcOrd="2" destOrd="0" parTransId="{A3985892-3CA6-449B-AE4E-AAC938103076}" sibTransId="{87CDC4AE-D4E7-423D-91FD-6CFB082F8193}"/>
    <dgm:cxn modelId="{D62BAAC6-BAAB-44A5-93DD-B47B6AA1BEB4}" type="presOf" srcId="{AF79EE4D-37BA-4027-9D1A-E854FA018BB5}" destId="{91635A62-766D-40B5-BA58-FB5020C87C10}" srcOrd="0" destOrd="0" presId="urn:microsoft.com/office/officeart/2005/8/layout/orgChart1"/>
    <dgm:cxn modelId="{B1FB0D8B-F90B-4C8B-8DF6-C6DCAC53519E}" srcId="{210D04E0-5284-49FE-9EB1-EBC59FF266F2}" destId="{D7361B96-B7BD-4105-8E82-EC91CC388A49}" srcOrd="0" destOrd="0" parTransId="{AF79EE4D-37BA-4027-9D1A-E854FA018BB5}" sibTransId="{3699617F-F867-4199-A7E7-13E919052BA6}"/>
    <dgm:cxn modelId="{F034167D-8037-4D4F-8F44-0752AB7814D3}" type="presOf" srcId="{F0D58545-280F-464F-B96A-9999A77D71AC}" destId="{5280D25B-081C-405E-B0C4-58C0841A6BF9}" srcOrd="0" destOrd="0" presId="urn:microsoft.com/office/officeart/2005/8/layout/orgChart1"/>
    <dgm:cxn modelId="{2396A930-AFB3-4BC7-95AA-F98A5D563453}" type="presOf" srcId="{5A2355BE-8F32-4819-94DB-28B45B1D640A}" destId="{5F2F4071-8578-4972-839C-FC7946E0B33A}" srcOrd="0" destOrd="0" presId="urn:microsoft.com/office/officeart/2005/8/layout/orgChart1"/>
    <dgm:cxn modelId="{1F908508-30C3-4DC7-927C-DE52626B5069}" type="presOf" srcId="{A111CE84-94F0-4BD1-BB54-B7FDD64C3DA2}" destId="{A96B5C5E-F609-46DF-B2A5-7EBE5568B7F6}" srcOrd="0" destOrd="0" presId="urn:microsoft.com/office/officeart/2005/8/layout/orgChart1"/>
    <dgm:cxn modelId="{B93EF568-AC2F-4E7C-87B3-8684338BA699}" type="presParOf" srcId="{2216428C-C602-492D-A8BD-BC95835008DB}" destId="{3D290520-24B7-4096-98EC-C347DD6839D3}" srcOrd="0" destOrd="0" presId="urn:microsoft.com/office/officeart/2005/8/layout/orgChart1"/>
    <dgm:cxn modelId="{3240C408-28AE-4B6A-BC4B-078F4EB04E88}" type="presParOf" srcId="{3D290520-24B7-4096-98EC-C347DD6839D3}" destId="{207BA191-3A6C-4DCA-8816-EE0194F71305}" srcOrd="0" destOrd="0" presId="urn:microsoft.com/office/officeart/2005/8/layout/orgChart1"/>
    <dgm:cxn modelId="{737E8DBB-4C1F-4A22-B82E-03F574A4C9B2}" type="presParOf" srcId="{207BA191-3A6C-4DCA-8816-EE0194F71305}" destId="{16FCA5D5-874E-4D72-AE6E-1DB2A6F2FB5B}" srcOrd="0" destOrd="0" presId="urn:microsoft.com/office/officeart/2005/8/layout/orgChart1"/>
    <dgm:cxn modelId="{1C4FB185-3205-49B3-8929-36A994371F18}" type="presParOf" srcId="{207BA191-3A6C-4DCA-8816-EE0194F71305}" destId="{0A0739F9-A9A8-44E4-9805-3E623166561A}" srcOrd="1" destOrd="0" presId="urn:microsoft.com/office/officeart/2005/8/layout/orgChart1"/>
    <dgm:cxn modelId="{54A31A5E-7185-4240-9948-82D1AD254E8A}" type="presParOf" srcId="{3D290520-24B7-4096-98EC-C347DD6839D3}" destId="{BBF5B338-BCE5-46DE-9CF8-A201329F5E92}" srcOrd="1" destOrd="0" presId="urn:microsoft.com/office/officeart/2005/8/layout/orgChart1"/>
    <dgm:cxn modelId="{1A68CE96-8F05-4967-93FE-AC61D5DF060A}" type="presParOf" srcId="{BBF5B338-BCE5-46DE-9CF8-A201329F5E92}" destId="{91635A62-766D-40B5-BA58-FB5020C87C10}" srcOrd="0" destOrd="0" presId="urn:microsoft.com/office/officeart/2005/8/layout/orgChart1"/>
    <dgm:cxn modelId="{50FAEAD7-6C83-40C6-B0D1-08C1891D6278}" type="presParOf" srcId="{BBF5B338-BCE5-46DE-9CF8-A201329F5E92}" destId="{662CF333-9ACE-4522-B205-85AF36FAC190}" srcOrd="1" destOrd="0" presId="urn:microsoft.com/office/officeart/2005/8/layout/orgChart1"/>
    <dgm:cxn modelId="{2DA63A30-EDC2-45B1-9D78-B275A22DAD7B}" type="presParOf" srcId="{662CF333-9ACE-4522-B205-85AF36FAC190}" destId="{7374AFCD-89D1-42C6-9169-6B0543D30173}" srcOrd="0" destOrd="0" presId="urn:microsoft.com/office/officeart/2005/8/layout/orgChart1"/>
    <dgm:cxn modelId="{591FFA54-4A64-4C51-8104-77C4F321FE75}" type="presParOf" srcId="{7374AFCD-89D1-42C6-9169-6B0543D30173}" destId="{962BE1B6-6AE9-4599-B94C-C34C2F0D7255}" srcOrd="0" destOrd="0" presId="urn:microsoft.com/office/officeart/2005/8/layout/orgChart1"/>
    <dgm:cxn modelId="{E14D63A8-3D7B-42E7-B910-FA1136648A9C}" type="presParOf" srcId="{7374AFCD-89D1-42C6-9169-6B0543D30173}" destId="{28D11FEF-D069-4DB4-B086-92C9B30FEB41}" srcOrd="1" destOrd="0" presId="urn:microsoft.com/office/officeart/2005/8/layout/orgChart1"/>
    <dgm:cxn modelId="{99D63AF3-25B9-469A-B96F-BC06853731BF}" type="presParOf" srcId="{662CF333-9ACE-4522-B205-85AF36FAC190}" destId="{4746BB12-081B-4CE5-8319-A5FA43412189}" srcOrd="1" destOrd="0" presId="urn:microsoft.com/office/officeart/2005/8/layout/orgChart1"/>
    <dgm:cxn modelId="{48A0DF35-8B56-48FF-B43D-45F103AB3047}" type="presParOf" srcId="{662CF333-9ACE-4522-B205-85AF36FAC190}" destId="{0FC72B95-BB47-4F9E-BCA5-E0E1DA128B31}" srcOrd="2" destOrd="0" presId="urn:microsoft.com/office/officeart/2005/8/layout/orgChart1"/>
    <dgm:cxn modelId="{06AA39DE-DCB1-4941-A1D2-477DAFAA6AB0}" type="presParOf" srcId="{BBF5B338-BCE5-46DE-9CF8-A201329F5E92}" destId="{5F2F4071-8578-4972-839C-FC7946E0B33A}" srcOrd="2" destOrd="0" presId="urn:microsoft.com/office/officeart/2005/8/layout/orgChart1"/>
    <dgm:cxn modelId="{D117ABE0-D610-4005-985E-9F992DCD130B}" type="presParOf" srcId="{BBF5B338-BCE5-46DE-9CF8-A201329F5E92}" destId="{4F586134-AA39-401D-9891-29AD16E73A2D}" srcOrd="3" destOrd="0" presId="urn:microsoft.com/office/officeart/2005/8/layout/orgChart1"/>
    <dgm:cxn modelId="{7EBA1C66-1552-443A-97D2-62EE3305D1BB}" type="presParOf" srcId="{4F586134-AA39-401D-9891-29AD16E73A2D}" destId="{93A7BD6C-3F0B-4E68-80C0-29E0D8A6BAB6}" srcOrd="0" destOrd="0" presId="urn:microsoft.com/office/officeart/2005/8/layout/orgChart1"/>
    <dgm:cxn modelId="{B136ACD7-E6FC-4A45-BFB9-22E8F2A6D19A}" type="presParOf" srcId="{93A7BD6C-3F0B-4E68-80C0-29E0D8A6BAB6}" destId="{5280D25B-081C-405E-B0C4-58C0841A6BF9}" srcOrd="0" destOrd="0" presId="urn:microsoft.com/office/officeart/2005/8/layout/orgChart1"/>
    <dgm:cxn modelId="{A721B782-4325-4929-A118-AB5629348848}" type="presParOf" srcId="{93A7BD6C-3F0B-4E68-80C0-29E0D8A6BAB6}" destId="{D7DE89C9-9F7C-4914-A1E9-0D9893E92286}" srcOrd="1" destOrd="0" presId="urn:microsoft.com/office/officeart/2005/8/layout/orgChart1"/>
    <dgm:cxn modelId="{81585FBA-C3F3-4BE3-B759-3982E6170BA0}" type="presParOf" srcId="{4F586134-AA39-401D-9891-29AD16E73A2D}" destId="{EA60C0FB-1052-46BF-8977-35902DF8F57E}" srcOrd="1" destOrd="0" presId="urn:microsoft.com/office/officeart/2005/8/layout/orgChart1"/>
    <dgm:cxn modelId="{2EF22F5D-276B-4C57-A3B0-9B4267FEA0F0}" type="presParOf" srcId="{4F586134-AA39-401D-9891-29AD16E73A2D}" destId="{A8C4BED0-A30E-4B2F-A9F3-7B1B831812FB}" srcOrd="2" destOrd="0" presId="urn:microsoft.com/office/officeart/2005/8/layout/orgChart1"/>
    <dgm:cxn modelId="{85D30476-7785-4B70-8F3B-95DFCBF6349B}" type="presParOf" srcId="{BBF5B338-BCE5-46DE-9CF8-A201329F5E92}" destId="{A9DB01F4-A857-4C98-86C8-A8DECCCC3538}" srcOrd="4" destOrd="0" presId="urn:microsoft.com/office/officeart/2005/8/layout/orgChart1"/>
    <dgm:cxn modelId="{81835459-16A9-4A11-AFB7-BD5232F43D9C}" type="presParOf" srcId="{BBF5B338-BCE5-46DE-9CF8-A201329F5E92}" destId="{74C7944E-BD97-495A-93D9-ED504723A26C}" srcOrd="5" destOrd="0" presId="urn:microsoft.com/office/officeart/2005/8/layout/orgChart1"/>
    <dgm:cxn modelId="{7D0E7290-7233-4D41-AF32-D1FE1C5B35B0}" type="presParOf" srcId="{74C7944E-BD97-495A-93D9-ED504723A26C}" destId="{68728C88-F1BB-4EFA-AEF1-E0F4378EAE0E}" srcOrd="0" destOrd="0" presId="urn:microsoft.com/office/officeart/2005/8/layout/orgChart1"/>
    <dgm:cxn modelId="{256A8D11-CBE8-45D3-B491-56AFAD3BF119}" type="presParOf" srcId="{68728C88-F1BB-4EFA-AEF1-E0F4378EAE0E}" destId="{A96B5C5E-F609-46DF-B2A5-7EBE5568B7F6}" srcOrd="0" destOrd="0" presId="urn:microsoft.com/office/officeart/2005/8/layout/orgChart1"/>
    <dgm:cxn modelId="{38B7CC3A-B356-4DD3-B4E3-24854955D99A}" type="presParOf" srcId="{68728C88-F1BB-4EFA-AEF1-E0F4378EAE0E}" destId="{A65C9B56-0090-40ED-A931-7C573B712199}" srcOrd="1" destOrd="0" presId="urn:microsoft.com/office/officeart/2005/8/layout/orgChart1"/>
    <dgm:cxn modelId="{542B00ED-7435-4B7B-BD21-E6E360E99E03}" type="presParOf" srcId="{74C7944E-BD97-495A-93D9-ED504723A26C}" destId="{FB9EBCB2-4420-4F19-84AD-C00669517CBF}" srcOrd="1" destOrd="0" presId="urn:microsoft.com/office/officeart/2005/8/layout/orgChart1"/>
    <dgm:cxn modelId="{5075E1E3-3869-483D-A737-1C1E8AAE52F0}" type="presParOf" srcId="{74C7944E-BD97-495A-93D9-ED504723A26C}" destId="{C0763942-79F4-4750-9B98-972BE5A34AA9}" srcOrd="2" destOrd="0" presId="urn:microsoft.com/office/officeart/2005/8/layout/orgChart1"/>
    <dgm:cxn modelId="{B235A076-658B-43B6-B77E-9753BB8A7B03}" type="presParOf" srcId="{3D290520-24B7-4096-98EC-C347DD6839D3}" destId="{A6479567-71E5-4144-80B3-15ED5F89A333}" srcOrd="2" destOrd="0" presId="urn:microsoft.com/office/officeart/2005/8/layout/orgChart1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237EB1-5CF9-45CD-B4AD-788A0B149294}" type="doc">
      <dgm:prSet loTypeId="urn:microsoft.com/office/officeart/2005/8/layout/orgChart1" loCatId="hierarchy" qsTypeId="urn:microsoft.com/office/officeart/2005/8/quickstyle/3d1" qsCatId="3D" csTypeId="urn:microsoft.com/office/officeart/2005/8/colors/colorful1#4" csCatId="colorful" phldr="1"/>
      <dgm:spPr/>
      <dgm:t>
        <a:bodyPr/>
        <a:lstStyle/>
        <a:p>
          <a:pPr rtl="1"/>
          <a:endParaRPr lang="he-IL"/>
        </a:p>
      </dgm:t>
    </dgm:pt>
    <dgm:pt modelId="{210D04E0-5284-49FE-9EB1-EBC59FF266F2}">
      <dgm:prSet phldrT="[טקסט]" custT="1"/>
      <dgm:spPr/>
      <dgm:t>
        <a:bodyPr/>
        <a:lstStyle/>
        <a:p>
          <a:pPr rtl="1"/>
          <a:r>
            <a:rPr lang="he-IL" sz="2800" dirty="0"/>
            <a:t>שגריר/ה</a:t>
          </a:r>
          <a:endParaRPr lang="he-IL" sz="2400" baseline="0" dirty="0"/>
        </a:p>
      </dgm:t>
    </dgm:pt>
    <dgm:pt modelId="{B4DB58A8-9459-4700-B91C-4671D4BCA158}" type="parTrans" cxnId="{9BEE8149-D7F3-423A-B3AE-721A1951180D}">
      <dgm:prSet/>
      <dgm:spPr/>
      <dgm:t>
        <a:bodyPr/>
        <a:lstStyle/>
        <a:p>
          <a:pPr rtl="1"/>
          <a:endParaRPr lang="he-IL"/>
        </a:p>
      </dgm:t>
    </dgm:pt>
    <dgm:pt modelId="{8E80A746-1F98-49B9-A7D8-C6BC2A5BF054}" type="sibTrans" cxnId="{9BEE8149-D7F3-423A-B3AE-721A1951180D}">
      <dgm:prSet/>
      <dgm:spPr/>
      <dgm:t>
        <a:bodyPr/>
        <a:lstStyle/>
        <a:p>
          <a:pPr rtl="1"/>
          <a:endParaRPr lang="he-IL"/>
        </a:p>
      </dgm:t>
    </dgm:pt>
    <dgm:pt modelId="{E80A2635-B307-48EE-9E2D-58633BB7C60C}" type="asst">
      <dgm:prSet phldrT="[טקסט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 rtl="1"/>
          <a:r>
            <a:rPr lang="he-IL" sz="2400" baseline="0" dirty="0"/>
            <a:t>ציר</a:t>
          </a:r>
        </a:p>
      </dgm:t>
    </dgm:pt>
    <dgm:pt modelId="{57CBFBEF-8439-41AB-9FF6-C20E4C374CF6}" type="parTrans" cxnId="{15169D3F-F26A-4B4E-9FF4-EB48BFA00080}">
      <dgm:prSet/>
      <dgm:spPr/>
      <dgm:t>
        <a:bodyPr/>
        <a:lstStyle/>
        <a:p>
          <a:pPr rtl="1"/>
          <a:endParaRPr lang="he-IL"/>
        </a:p>
      </dgm:t>
    </dgm:pt>
    <dgm:pt modelId="{8F127376-A4AF-4BD6-B4B2-2DC7ECF508EF}" type="sibTrans" cxnId="{15169D3F-F26A-4B4E-9FF4-EB48BFA00080}">
      <dgm:prSet/>
      <dgm:spPr/>
      <dgm:t>
        <a:bodyPr/>
        <a:lstStyle/>
        <a:p>
          <a:pPr rtl="1"/>
          <a:endParaRPr lang="he-IL"/>
        </a:p>
      </dgm:t>
    </dgm:pt>
    <dgm:pt modelId="{D7361B96-B7BD-4105-8E82-EC91CC388A49}">
      <dgm:prSet phldrT="[טקסט]" custT="1"/>
      <dgm:spPr/>
      <dgm:t>
        <a:bodyPr/>
        <a:lstStyle/>
        <a:p>
          <a:pPr rtl="1"/>
          <a:r>
            <a:rPr lang="he-IL" sz="2400" baseline="0" dirty="0"/>
            <a:t>קצין ביטחון</a:t>
          </a:r>
        </a:p>
      </dgm:t>
    </dgm:pt>
    <dgm:pt modelId="{AF79EE4D-37BA-4027-9D1A-E854FA018BB5}" type="parTrans" cxnId="{B1FB0D8B-F90B-4C8B-8DF6-C6DCAC53519E}">
      <dgm:prSet/>
      <dgm:spPr/>
      <dgm:t>
        <a:bodyPr/>
        <a:lstStyle/>
        <a:p>
          <a:pPr rtl="1"/>
          <a:endParaRPr lang="he-IL"/>
        </a:p>
      </dgm:t>
    </dgm:pt>
    <dgm:pt modelId="{3699617F-F867-4199-A7E7-13E919052BA6}" type="sibTrans" cxnId="{B1FB0D8B-F90B-4C8B-8DF6-C6DCAC53519E}">
      <dgm:prSet/>
      <dgm:spPr/>
      <dgm:t>
        <a:bodyPr/>
        <a:lstStyle/>
        <a:p>
          <a:pPr rtl="1"/>
          <a:endParaRPr lang="he-IL"/>
        </a:p>
      </dgm:t>
    </dgm:pt>
    <dgm:pt modelId="{F0D58545-280F-464F-B96A-9999A77D71AC}">
      <dgm:prSet phldrT="[טקסט]" custT="1"/>
      <dgm:spPr/>
      <dgm:t>
        <a:bodyPr/>
        <a:lstStyle/>
        <a:p>
          <a:pPr rtl="1"/>
          <a:r>
            <a:rPr lang="he-IL" sz="2400" baseline="0" dirty="0"/>
            <a:t>יועץ מדיני</a:t>
          </a:r>
        </a:p>
      </dgm:t>
    </dgm:pt>
    <dgm:pt modelId="{5A2355BE-8F32-4819-94DB-28B45B1D640A}" type="parTrans" cxnId="{C791D78F-80DE-4337-AEBF-061B04C1C9D5}">
      <dgm:prSet/>
      <dgm:spPr/>
      <dgm:t>
        <a:bodyPr/>
        <a:lstStyle/>
        <a:p>
          <a:pPr rtl="1"/>
          <a:endParaRPr lang="he-IL"/>
        </a:p>
      </dgm:t>
    </dgm:pt>
    <dgm:pt modelId="{FE0EDFA6-8E89-41BE-A307-DC8EE7E8D732}" type="sibTrans" cxnId="{C791D78F-80DE-4337-AEBF-061B04C1C9D5}">
      <dgm:prSet/>
      <dgm:spPr/>
      <dgm:t>
        <a:bodyPr/>
        <a:lstStyle/>
        <a:p>
          <a:pPr rtl="1"/>
          <a:endParaRPr lang="he-IL"/>
        </a:p>
      </dgm:t>
    </dgm:pt>
    <dgm:pt modelId="{10ECCE3D-EA62-4C3B-8C0C-F9682D4ACDBA}">
      <dgm:prSet phldrT="[טקסט]" custT="1"/>
      <dgm:spPr/>
      <dgm:t>
        <a:bodyPr/>
        <a:lstStyle/>
        <a:p>
          <a:pPr rtl="1"/>
          <a:r>
            <a:rPr lang="he-IL" sz="2400" baseline="0" dirty="0"/>
            <a:t>קצין מנהלה</a:t>
          </a:r>
        </a:p>
      </dgm:t>
    </dgm:pt>
    <dgm:pt modelId="{C2D591AC-F20B-445C-9DEC-8B97096C29A8}" type="parTrans" cxnId="{62153B4D-7A48-4B61-90F6-9E2BBAE89A57}">
      <dgm:prSet/>
      <dgm:spPr/>
      <dgm:t>
        <a:bodyPr/>
        <a:lstStyle/>
        <a:p>
          <a:pPr rtl="1"/>
          <a:endParaRPr lang="he-IL"/>
        </a:p>
      </dgm:t>
    </dgm:pt>
    <dgm:pt modelId="{BBBE02FD-AC87-4DC1-8423-42FCF0BEE88B}" type="sibTrans" cxnId="{62153B4D-7A48-4B61-90F6-9E2BBAE89A57}">
      <dgm:prSet/>
      <dgm:spPr/>
      <dgm:t>
        <a:bodyPr/>
        <a:lstStyle/>
        <a:p>
          <a:pPr rtl="1"/>
          <a:endParaRPr lang="he-IL"/>
        </a:p>
      </dgm:t>
    </dgm:pt>
    <dgm:pt modelId="{DF1A9BBA-E5F3-4015-9DED-DE2DC1ADA0D4}">
      <dgm:prSet custT="1"/>
      <dgm:spPr/>
      <dgm:t>
        <a:bodyPr/>
        <a:lstStyle/>
        <a:p>
          <a:pPr rtl="1"/>
          <a:r>
            <a:rPr lang="he-IL" sz="2400" baseline="0" dirty="0"/>
            <a:t>דובר</a:t>
          </a:r>
        </a:p>
      </dgm:t>
    </dgm:pt>
    <dgm:pt modelId="{E41349D9-72F2-42D8-8EE7-C500B87642BA}" type="parTrans" cxnId="{C5AB2433-900E-4E2E-8684-C107BBF94C4A}">
      <dgm:prSet/>
      <dgm:spPr/>
      <dgm:t>
        <a:bodyPr/>
        <a:lstStyle/>
        <a:p>
          <a:pPr rtl="1"/>
          <a:endParaRPr lang="he-IL"/>
        </a:p>
      </dgm:t>
    </dgm:pt>
    <dgm:pt modelId="{EF4C6FA0-2961-4ABF-B218-CCB5F38496A7}" type="sibTrans" cxnId="{C5AB2433-900E-4E2E-8684-C107BBF94C4A}">
      <dgm:prSet/>
      <dgm:spPr/>
      <dgm:t>
        <a:bodyPr/>
        <a:lstStyle/>
        <a:p>
          <a:pPr rtl="1"/>
          <a:endParaRPr lang="he-IL"/>
        </a:p>
      </dgm:t>
    </dgm:pt>
    <dgm:pt modelId="{D937FF0C-8EE6-4590-84D5-EB84CF09F295}">
      <dgm:prSet custT="1"/>
      <dgm:spPr/>
      <dgm:t>
        <a:bodyPr/>
        <a:lstStyle/>
        <a:p>
          <a:pPr rtl="1"/>
          <a:r>
            <a:rPr lang="he-IL" sz="2400" baseline="0" dirty="0"/>
            <a:t>נספח צ</a:t>
          </a:r>
          <a:r>
            <a:rPr lang="he-IL" sz="2400" dirty="0"/>
            <a:t>ה"ל</a:t>
          </a:r>
        </a:p>
      </dgm:t>
    </dgm:pt>
    <dgm:pt modelId="{B6AC043D-C7B4-48E6-8A91-52BEF6E9E184}" type="parTrans" cxnId="{F7B14C02-7BC9-4543-AD14-EED73B5CF546}">
      <dgm:prSet/>
      <dgm:spPr/>
      <dgm:t>
        <a:bodyPr/>
        <a:lstStyle/>
        <a:p>
          <a:pPr rtl="1"/>
          <a:endParaRPr lang="he-IL"/>
        </a:p>
      </dgm:t>
    </dgm:pt>
    <dgm:pt modelId="{B7CD926A-F5CF-458F-B328-9455EC2FC812}" type="sibTrans" cxnId="{F7B14C02-7BC9-4543-AD14-EED73B5CF546}">
      <dgm:prSet/>
      <dgm:spPr/>
      <dgm:t>
        <a:bodyPr/>
        <a:lstStyle/>
        <a:p>
          <a:pPr rtl="1"/>
          <a:endParaRPr lang="he-IL"/>
        </a:p>
      </dgm:t>
    </dgm:pt>
    <dgm:pt modelId="{2B209A10-16B5-4D95-8487-6EE6362FAA14}">
      <dgm:prSet custT="1"/>
      <dgm:spPr/>
      <dgm:t>
        <a:bodyPr/>
        <a:lstStyle/>
        <a:p>
          <a:pPr rtl="1"/>
          <a:r>
            <a:rPr lang="he-IL" sz="2400" baseline="0" dirty="0"/>
            <a:t>נספח מ.כלכלה</a:t>
          </a:r>
        </a:p>
      </dgm:t>
    </dgm:pt>
    <dgm:pt modelId="{F7BBC288-2917-49DB-B194-59DE2DE09827}" type="parTrans" cxnId="{ED169AC5-9230-4A36-B420-AF4E46F0F722}">
      <dgm:prSet/>
      <dgm:spPr/>
      <dgm:t>
        <a:bodyPr/>
        <a:lstStyle/>
        <a:p>
          <a:pPr rtl="1"/>
          <a:endParaRPr lang="he-IL"/>
        </a:p>
      </dgm:t>
    </dgm:pt>
    <dgm:pt modelId="{BD5B1F51-50C8-426D-9161-66B13525772F}" type="sibTrans" cxnId="{ED169AC5-9230-4A36-B420-AF4E46F0F722}">
      <dgm:prSet/>
      <dgm:spPr/>
      <dgm:t>
        <a:bodyPr/>
        <a:lstStyle/>
        <a:p>
          <a:pPr rtl="1"/>
          <a:endParaRPr lang="he-IL"/>
        </a:p>
      </dgm:t>
    </dgm:pt>
    <dgm:pt modelId="{A111CE84-94F0-4BD1-BB54-B7FDD64C3DA2}">
      <dgm:prSet custT="1"/>
      <dgm:spPr/>
      <dgm:t>
        <a:bodyPr/>
        <a:lstStyle/>
        <a:p>
          <a:pPr rtl="1"/>
          <a:r>
            <a:rPr lang="he-IL" sz="2400" baseline="0" dirty="0"/>
            <a:t>קונסול</a:t>
          </a:r>
        </a:p>
      </dgm:t>
    </dgm:pt>
    <dgm:pt modelId="{A3985892-3CA6-449B-AE4E-AAC938103076}" type="parTrans" cxnId="{5188DAF5-4B48-4C8C-9485-66868B6F0E23}">
      <dgm:prSet/>
      <dgm:spPr/>
      <dgm:t>
        <a:bodyPr/>
        <a:lstStyle/>
        <a:p>
          <a:pPr rtl="1"/>
          <a:endParaRPr lang="he-IL"/>
        </a:p>
      </dgm:t>
    </dgm:pt>
    <dgm:pt modelId="{87CDC4AE-D4E7-423D-91FD-6CFB082F8193}" type="sibTrans" cxnId="{5188DAF5-4B48-4C8C-9485-66868B6F0E23}">
      <dgm:prSet/>
      <dgm:spPr/>
      <dgm:t>
        <a:bodyPr/>
        <a:lstStyle/>
        <a:p>
          <a:pPr rtl="1"/>
          <a:endParaRPr lang="he-IL"/>
        </a:p>
      </dgm:t>
    </dgm:pt>
    <dgm:pt modelId="{FC48AEF3-6765-4A43-9AF7-F386E6959976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sz="2400" baseline="0" dirty="0"/>
            <a:t>מזכיר מדיני</a:t>
          </a:r>
        </a:p>
      </dgm:t>
    </dgm:pt>
    <dgm:pt modelId="{D0D52C5E-8D4C-45AB-96FD-F240ED17B0C5}" type="parTrans" cxnId="{E5957690-34C7-4F84-9C7B-685FF11F4B72}">
      <dgm:prSet/>
      <dgm:spPr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pPr rtl="1"/>
          <a:endParaRPr lang="he-IL"/>
        </a:p>
      </dgm:t>
    </dgm:pt>
    <dgm:pt modelId="{827D86BA-3C44-43AE-BA15-85E29B2651B0}" type="sibTrans" cxnId="{E5957690-34C7-4F84-9C7B-685FF11F4B72}">
      <dgm:prSet/>
      <dgm:spPr/>
      <dgm:t>
        <a:bodyPr/>
        <a:lstStyle/>
        <a:p>
          <a:pPr rtl="1"/>
          <a:endParaRPr lang="he-IL"/>
        </a:p>
      </dgm:t>
    </dgm:pt>
    <dgm:pt modelId="{9817C251-0B9B-4792-A2FE-5FFAB3A0C1DF}">
      <dgm:prSet custT="1"/>
      <dgm:spPr/>
      <dgm:t>
        <a:bodyPr/>
        <a:lstStyle/>
        <a:p>
          <a:pPr rtl="1"/>
          <a:r>
            <a:rPr lang="he-IL" sz="2400" baseline="0" dirty="0"/>
            <a:t>נספח משטרה</a:t>
          </a:r>
        </a:p>
      </dgm:t>
    </dgm:pt>
    <dgm:pt modelId="{A228E1DF-05E7-4FBE-92A7-C3EBD386E891}" type="parTrans" cxnId="{4B638CD4-3AE4-47BC-B075-2914DA03AB58}">
      <dgm:prSet/>
      <dgm:spPr/>
      <dgm:t>
        <a:bodyPr/>
        <a:lstStyle/>
        <a:p>
          <a:pPr rtl="1"/>
          <a:endParaRPr lang="he-IL"/>
        </a:p>
      </dgm:t>
    </dgm:pt>
    <dgm:pt modelId="{800914DE-2F3B-4E8C-935D-E37D3EE4CB22}" type="sibTrans" cxnId="{4B638CD4-3AE4-47BC-B075-2914DA03AB58}">
      <dgm:prSet/>
      <dgm:spPr/>
      <dgm:t>
        <a:bodyPr/>
        <a:lstStyle/>
        <a:p>
          <a:pPr rtl="1"/>
          <a:endParaRPr lang="he-IL"/>
        </a:p>
      </dgm:t>
    </dgm:pt>
    <dgm:pt modelId="{2216428C-C602-492D-A8BD-BC95835008DB}" type="pres">
      <dgm:prSet presAssocID="{07237EB1-5CF9-45CD-B4AD-788A0B1492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3D290520-24B7-4096-98EC-C347DD6839D3}" type="pres">
      <dgm:prSet presAssocID="{210D04E0-5284-49FE-9EB1-EBC59FF266F2}" presName="hierRoot1" presStyleCnt="0">
        <dgm:presLayoutVars>
          <dgm:hierBranch val="init"/>
        </dgm:presLayoutVars>
      </dgm:prSet>
      <dgm:spPr/>
    </dgm:pt>
    <dgm:pt modelId="{207BA191-3A6C-4DCA-8816-EE0194F71305}" type="pres">
      <dgm:prSet presAssocID="{210D04E0-5284-49FE-9EB1-EBC59FF266F2}" presName="rootComposite1" presStyleCnt="0"/>
      <dgm:spPr/>
    </dgm:pt>
    <dgm:pt modelId="{16FCA5D5-874E-4D72-AE6E-1DB2A6F2FB5B}" type="pres">
      <dgm:prSet presAssocID="{210D04E0-5284-49FE-9EB1-EBC59FF266F2}" presName="rootText1" presStyleLbl="node0" presStyleIdx="0" presStyleCnt="4" custScaleX="159557" custLinFactNeighborY="-1196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A0739F9-A9A8-44E4-9805-3E623166561A}" type="pres">
      <dgm:prSet presAssocID="{210D04E0-5284-49FE-9EB1-EBC59FF266F2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BBF5B338-BCE5-46DE-9CF8-A201329F5E92}" type="pres">
      <dgm:prSet presAssocID="{210D04E0-5284-49FE-9EB1-EBC59FF266F2}" presName="hierChild2" presStyleCnt="0"/>
      <dgm:spPr/>
    </dgm:pt>
    <dgm:pt modelId="{91635A62-766D-40B5-BA58-FB5020C87C10}" type="pres">
      <dgm:prSet presAssocID="{AF79EE4D-37BA-4027-9D1A-E854FA018BB5}" presName="Name37" presStyleLbl="parChTrans1D2" presStyleIdx="0" presStyleCnt="6"/>
      <dgm:spPr/>
      <dgm:t>
        <a:bodyPr/>
        <a:lstStyle/>
        <a:p>
          <a:pPr rtl="1"/>
          <a:endParaRPr lang="he-IL"/>
        </a:p>
      </dgm:t>
    </dgm:pt>
    <dgm:pt modelId="{662CF333-9ACE-4522-B205-85AF36FAC190}" type="pres">
      <dgm:prSet presAssocID="{D7361B96-B7BD-4105-8E82-EC91CC388A49}" presName="hierRoot2" presStyleCnt="0">
        <dgm:presLayoutVars>
          <dgm:hierBranch val="init"/>
        </dgm:presLayoutVars>
      </dgm:prSet>
      <dgm:spPr/>
    </dgm:pt>
    <dgm:pt modelId="{7374AFCD-89D1-42C6-9169-6B0543D30173}" type="pres">
      <dgm:prSet presAssocID="{D7361B96-B7BD-4105-8E82-EC91CC388A49}" presName="rootComposite" presStyleCnt="0"/>
      <dgm:spPr/>
    </dgm:pt>
    <dgm:pt modelId="{962BE1B6-6AE9-4599-B94C-C34C2F0D7255}" type="pres">
      <dgm:prSet presAssocID="{D7361B96-B7BD-4105-8E82-EC91CC388A49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8D11FEF-D069-4DB4-B086-92C9B30FEB41}" type="pres">
      <dgm:prSet presAssocID="{D7361B96-B7BD-4105-8E82-EC91CC388A49}" presName="rootConnector" presStyleLbl="node2" presStyleIdx="0" presStyleCnt="5"/>
      <dgm:spPr/>
      <dgm:t>
        <a:bodyPr/>
        <a:lstStyle/>
        <a:p>
          <a:pPr rtl="1"/>
          <a:endParaRPr lang="he-IL"/>
        </a:p>
      </dgm:t>
    </dgm:pt>
    <dgm:pt modelId="{4746BB12-081B-4CE5-8319-A5FA43412189}" type="pres">
      <dgm:prSet presAssocID="{D7361B96-B7BD-4105-8E82-EC91CC388A49}" presName="hierChild4" presStyleCnt="0"/>
      <dgm:spPr/>
    </dgm:pt>
    <dgm:pt modelId="{0FC72B95-BB47-4F9E-BCA5-E0E1DA128B31}" type="pres">
      <dgm:prSet presAssocID="{D7361B96-B7BD-4105-8E82-EC91CC388A49}" presName="hierChild5" presStyleCnt="0"/>
      <dgm:spPr/>
    </dgm:pt>
    <dgm:pt modelId="{5F2F4071-8578-4972-839C-FC7946E0B33A}" type="pres">
      <dgm:prSet presAssocID="{5A2355BE-8F32-4819-94DB-28B45B1D640A}" presName="Name37" presStyleLbl="parChTrans1D2" presStyleIdx="1" presStyleCnt="6"/>
      <dgm:spPr/>
      <dgm:t>
        <a:bodyPr/>
        <a:lstStyle/>
        <a:p>
          <a:pPr rtl="1"/>
          <a:endParaRPr lang="he-IL"/>
        </a:p>
      </dgm:t>
    </dgm:pt>
    <dgm:pt modelId="{4F586134-AA39-401D-9891-29AD16E73A2D}" type="pres">
      <dgm:prSet presAssocID="{F0D58545-280F-464F-B96A-9999A77D71AC}" presName="hierRoot2" presStyleCnt="0">
        <dgm:presLayoutVars>
          <dgm:hierBranch val="init"/>
        </dgm:presLayoutVars>
      </dgm:prSet>
      <dgm:spPr/>
    </dgm:pt>
    <dgm:pt modelId="{93A7BD6C-3F0B-4E68-80C0-29E0D8A6BAB6}" type="pres">
      <dgm:prSet presAssocID="{F0D58545-280F-464F-B96A-9999A77D71AC}" presName="rootComposite" presStyleCnt="0"/>
      <dgm:spPr/>
    </dgm:pt>
    <dgm:pt modelId="{5280D25B-081C-405E-B0C4-58C0841A6BF9}" type="pres">
      <dgm:prSet presAssocID="{F0D58545-280F-464F-B96A-9999A77D71AC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7DE89C9-9F7C-4914-A1E9-0D9893E92286}" type="pres">
      <dgm:prSet presAssocID="{F0D58545-280F-464F-B96A-9999A77D71AC}" presName="rootConnector" presStyleLbl="node2" presStyleIdx="1" presStyleCnt="5"/>
      <dgm:spPr/>
      <dgm:t>
        <a:bodyPr/>
        <a:lstStyle/>
        <a:p>
          <a:pPr rtl="1"/>
          <a:endParaRPr lang="he-IL"/>
        </a:p>
      </dgm:t>
    </dgm:pt>
    <dgm:pt modelId="{EA60C0FB-1052-46BF-8977-35902DF8F57E}" type="pres">
      <dgm:prSet presAssocID="{F0D58545-280F-464F-B96A-9999A77D71AC}" presName="hierChild4" presStyleCnt="0"/>
      <dgm:spPr/>
    </dgm:pt>
    <dgm:pt modelId="{B8846E09-A735-4F3D-BAD4-DF59E3FE20CE}" type="pres">
      <dgm:prSet presAssocID="{D0D52C5E-8D4C-45AB-96FD-F240ED17B0C5}" presName="Name37" presStyleLbl="parChTrans1D3" presStyleIdx="0" presStyleCnt="1"/>
      <dgm:spPr/>
      <dgm:t>
        <a:bodyPr/>
        <a:lstStyle/>
        <a:p>
          <a:pPr rtl="1"/>
          <a:endParaRPr lang="he-IL"/>
        </a:p>
      </dgm:t>
    </dgm:pt>
    <dgm:pt modelId="{971739EE-1B15-4B83-B903-B953D813BEBC}" type="pres">
      <dgm:prSet presAssocID="{FC48AEF3-6765-4A43-9AF7-F386E6959976}" presName="hierRoot2" presStyleCnt="0">
        <dgm:presLayoutVars>
          <dgm:hierBranch val="init"/>
        </dgm:presLayoutVars>
      </dgm:prSet>
      <dgm:spPr/>
    </dgm:pt>
    <dgm:pt modelId="{23A261C9-E97C-4471-959E-D48A313E142F}" type="pres">
      <dgm:prSet presAssocID="{FC48AEF3-6765-4A43-9AF7-F386E6959976}" presName="rootComposite" presStyleCnt="0"/>
      <dgm:spPr/>
    </dgm:pt>
    <dgm:pt modelId="{ED443E8F-C799-47C3-8C5E-FD67480F0037}" type="pres">
      <dgm:prSet presAssocID="{FC48AEF3-6765-4A43-9AF7-F386E6959976}" presName="rootText" presStyleLbl="node3" presStyleIdx="0" presStyleCnt="1" custLinFactNeighborX="-2568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6636253-CA8C-4184-8DE6-B63779E9A57C}" type="pres">
      <dgm:prSet presAssocID="{FC48AEF3-6765-4A43-9AF7-F386E6959976}" presName="rootConnector" presStyleLbl="node3" presStyleIdx="0" presStyleCnt="1"/>
      <dgm:spPr/>
      <dgm:t>
        <a:bodyPr/>
        <a:lstStyle/>
        <a:p>
          <a:pPr rtl="1"/>
          <a:endParaRPr lang="he-IL"/>
        </a:p>
      </dgm:t>
    </dgm:pt>
    <dgm:pt modelId="{AF83FF62-900F-451B-B562-97F79F50D901}" type="pres">
      <dgm:prSet presAssocID="{FC48AEF3-6765-4A43-9AF7-F386E6959976}" presName="hierChild4" presStyleCnt="0"/>
      <dgm:spPr/>
    </dgm:pt>
    <dgm:pt modelId="{C678674C-5498-4CC2-AA1F-1A7D9C6CE7F7}" type="pres">
      <dgm:prSet presAssocID="{FC48AEF3-6765-4A43-9AF7-F386E6959976}" presName="hierChild5" presStyleCnt="0"/>
      <dgm:spPr/>
    </dgm:pt>
    <dgm:pt modelId="{A8C4BED0-A30E-4B2F-A9F3-7B1B831812FB}" type="pres">
      <dgm:prSet presAssocID="{F0D58545-280F-464F-B96A-9999A77D71AC}" presName="hierChild5" presStyleCnt="0"/>
      <dgm:spPr/>
    </dgm:pt>
    <dgm:pt modelId="{08EF1211-584E-4D19-B947-7FE9333810C4}" type="pres">
      <dgm:prSet presAssocID="{C2D591AC-F20B-445C-9DEC-8B97096C29A8}" presName="Name37" presStyleLbl="parChTrans1D2" presStyleIdx="2" presStyleCnt="6"/>
      <dgm:spPr/>
      <dgm:t>
        <a:bodyPr/>
        <a:lstStyle/>
        <a:p>
          <a:pPr rtl="1"/>
          <a:endParaRPr lang="he-IL"/>
        </a:p>
      </dgm:t>
    </dgm:pt>
    <dgm:pt modelId="{A1F4A032-1BE9-4D4C-B676-47E9D7FA06C0}" type="pres">
      <dgm:prSet presAssocID="{10ECCE3D-EA62-4C3B-8C0C-F9682D4ACDBA}" presName="hierRoot2" presStyleCnt="0">
        <dgm:presLayoutVars>
          <dgm:hierBranch val="init"/>
        </dgm:presLayoutVars>
      </dgm:prSet>
      <dgm:spPr/>
    </dgm:pt>
    <dgm:pt modelId="{DAA168A0-6B1B-4707-9F22-B948999DBC86}" type="pres">
      <dgm:prSet presAssocID="{10ECCE3D-EA62-4C3B-8C0C-F9682D4ACDBA}" presName="rootComposite" presStyleCnt="0"/>
      <dgm:spPr/>
    </dgm:pt>
    <dgm:pt modelId="{0C038D59-163C-4927-AAD8-9A390AFD7E72}" type="pres">
      <dgm:prSet presAssocID="{10ECCE3D-EA62-4C3B-8C0C-F9682D4ACDBA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2DECA97-9D64-4D65-9ABB-C98DA397E378}" type="pres">
      <dgm:prSet presAssocID="{10ECCE3D-EA62-4C3B-8C0C-F9682D4ACDBA}" presName="rootConnector" presStyleLbl="node2" presStyleIdx="2" presStyleCnt="5"/>
      <dgm:spPr/>
      <dgm:t>
        <a:bodyPr/>
        <a:lstStyle/>
        <a:p>
          <a:pPr rtl="1"/>
          <a:endParaRPr lang="he-IL"/>
        </a:p>
      </dgm:t>
    </dgm:pt>
    <dgm:pt modelId="{98229447-F26B-495C-AC09-1D4593390DE9}" type="pres">
      <dgm:prSet presAssocID="{10ECCE3D-EA62-4C3B-8C0C-F9682D4ACDBA}" presName="hierChild4" presStyleCnt="0"/>
      <dgm:spPr/>
    </dgm:pt>
    <dgm:pt modelId="{BA9BC9C4-6F8C-486F-A52B-11967855AB9B}" type="pres">
      <dgm:prSet presAssocID="{10ECCE3D-EA62-4C3B-8C0C-F9682D4ACDBA}" presName="hierChild5" presStyleCnt="0"/>
      <dgm:spPr/>
    </dgm:pt>
    <dgm:pt modelId="{D491D207-2DE1-4229-B791-F7789FDC37E4}" type="pres">
      <dgm:prSet presAssocID="{E41349D9-72F2-42D8-8EE7-C500B87642BA}" presName="Name37" presStyleLbl="parChTrans1D2" presStyleIdx="3" presStyleCnt="6"/>
      <dgm:spPr/>
      <dgm:t>
        <a:bodyPr/>
        <a:lstStyle/>
        <a:p>
          <a:pPr rtl="1"/>
          <a:endParaRPr lang="he-IL"/>
        </a:p>
      </dgm:t>
    </dgm:pt>
    <dgm:pt modelId="{B73CB7F0-CE61-454C-BFB6-A34136B315A3}" type="pres">
      <dgm:prSet presAssocID="{DF1A9BBA-E5F3-4015-9DED-DE2DC1ADA0D4}" presName="hierRoot2" presStyleCnt="0">
        <dgm:presLayoutVars>
          <dgm:hierBranch val="init"/>
        </dgm:presLayoutVars>
      </dgm:prSet>
      <dgm:spPr/>
    </dgm:pt>
    <dgm:pt modelId="{08BF28FF-9E4F-42FB-876F-4DB9716587E5}" type="pres">
      <dgm:prSet presAssocID="{DF1A9BBA-E5F3-4015-9DED-DE2DC1ADA0D4}" presName="rootComposite" presStyleCnt="0"/>
      <dgm:spPr/>
    </dgm:pt>
    <dgm:pt modelId="{CCFD30E5-9F57-4A16-82D5-DAC258C1CB5C}" type="pres">
      <dgm:prSet presAssocID="{DF1A9BBA-E5F3-4015-9DED-DE2DC1ADA0D4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065887F-B4F5-4A8D-AFEC-60EBD76B21B6}" type="pres">
      <dgm:prSet presAssocID="{DF1A9BBA-E5F3-4015-9DED-DE2DC1ADA0D4}" presName="rootConnector" presStyleLbl="node2" presStyleIdx="3" presStyleCnt="5"/>
      <dgm:spPr/>
      <dgm:t>
        <a:bodyPr/>
        <a:lstStyle/>
        <a:p>
          <a:pPr rtl="1"/>
          <a:endParaRPr lang="he-IL"/>
        </a:p>
      </dgm:t>
    </dgm:pt>
    <dgm:pt modelId="{3C8AFC19-CDA9-4A60-B3CE-DE6A330513C6}" type="pres">
      <dgm:prSet presAssocID="{DF1A9BBA-E5F3-4015-9DED-DE2DC1ADA0D4}" presName="hierChild4" presStyleCnt="0"/>
      <dgm:spPr/>
    </dgm:pt>
    <dgm:pt modelId="{41B5EEF3-EF0F-4575-969D-4DC434BA91CA}" type="pres">
      <dgm:prSet presAssocID="{DF1A9BBA-E5F3-4015-9DED-DE2DC1ADA0D4}" presName="hierChild5" presStyleCnt="0"/>
      <dgm:spPr/>
    </dgm:pt>
    <dgm:pt modelId="{A9DB01F4-A857-4C98-86C8-A8DECCCC3538}" type="pres">
      <dgm:prSet presAssocID="{A3985892-3CA6-449B-AE4E-AAC938103076}" presName="Name37" presStyleLbl="parChTrans1D2" presStyleIdx="4" presStyleCnt="6"/>
      <dgm:spPr/>
      <dgm:t>
        <a:bodyPr/>
        <a:lstStyle/>
        <a:p>
          <a:pPr rtl="1"/>
          <a:endParaRPr lang="he-IL"/>
        </a:p>
      </dgm:t>
    </dgm:pt>
    <dgm:pt modelId="{74C7944E-BD97-495A-93D9-ED504723A26C}" type="pres">
      <dgm:prSet presAssocID="{A111CE84-94F0-4BD1-BB54-B7FDD64C3DA2}" presName="hierRoot2" presStyleCnt="0">
        <dgm:presLayoutVars>
          <dgm:hierBranch val="init"/>
        </dgm:presLayoutVars>
      </dgm:prSet>
      <dgm:spPr/>
    </dgm:pt>
    <dgm:pt modelId="{68728C88-F1BB-4EFA-AEF1-E0F4378EAE0E}" type="pres">
      <dgm:prSet presAssocID="{A111CE84-94F0-4BD1-BB54-B7FDD64C3DA2}" presName="rootComposite" presStyleCnt="0"/>
      <dgm:spPr/>
    </dgm:pt>
    <dgm:pt modelId="{A96B5C5E-F609-46DF-B2A5-7EBE5568B7F6}" type="pres">
      <dgm:prSet presAssocID="{A111CE84-94F0-4BD1-BB54-B7FDD64C3DA2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65C9B56-0090-40ED-A931-7C573B712199}" type="pres">
      <dgm:prSet presAssocID="{A111CE84-94F0-4BD1-BB54-B7FDD64C3DA2}" presName="rootConnector" presStyleLbl="node2" presStyleIdx="4" presStyleCnt="5"/>
      <dgm:spPr/>
      <dgm:t>
        <a:bodyPr/>
        <a:lstStyle/>
        <a:p>
          <a:pPr rtl="1"/>
          <a:endParaRPr lang="he-IL"/>
        </a:p>
      </dgm:t>
    </dgm:pt>
    <dgm:pt modelId="{FB9EBCB2-4420-4F19-84AD-C00669517CBF}" type="pres">
      <dgm:prSet presAssocID="{A111CE84-94F0-4BD1-BB54-B7FDD64C3DA2}" presName="hierChild4" presStyleCnt="0"/>
      <dgm:spPr/>
    </dgm:pt>
    <dgm:pt modelId="{C0763942-79F4-4750-9B98-972BE5A34AA9}" type="pres">
      <dgm:prSet presAssocID="{A111CE84-94F0-4BD1-BB54-B7FDD64C3DA2}" presName="hierChild5" presStyleCnt="0"/>
      <dgm:spPr/>
    </dgm:pt>
    <dgm:pt modelId="{A6479567-71E5-4144-80B3-15ED5F89A333}" type="pres">
      <dgm:prSet presAssocID="{210D04E0-5284-49FE-9EB1-EBC59FF266F2}" presName="hierChild3" presStyleCnt="0"/>
      <dgm:spPr/>
    </dgm:pt>
    <dgm:pt modelId="{307917DB-53D9-429B-BC93-74D62EF431AB}" type="pres">
      <dgm:prSet presAssocID="{57CBFBEF-8439-41AB-9FF6-C20E4C374CF6}" presName="Name111" presStyleLbl="parChTrans1D2" presStyleIdx="5" presStyleCnt="6"/>
      <dgm:spPr/>
      <dgm:t>
        <a:bodyPr/>
        <a:lstStyle/>
        <a:p>
          <a:pPr rtl="1"/>
          <a:endParaRPr lang="he-IL"/>
        </a:p>
      </dgm:t>
    </dgm:pt>
    <dgm:pt modelId="{94F981D7-C85D-4CC0-BA1E-80FC32B7B510}" type="pres">
      <dgm:prSet presAssocID="{E80A2635-B307-48EE-9E2D-58633BB7C60C}" presName="hierRoot3" presStyleCnt="0">
        <dgm:presLayoutVars>
          <dgm:hierBranch val="init"/>
        </dgm:presLayoutVars>
      </dgm:prSet>
      <dgm:spPr/>
    </dgm:pt>
    <dgm:pt modelId="{E13EB9E6-7999-476E-902D-B466F4FFEED0}" type="pres">
      <dgm:prSet presAssocID="{E80A2635-B307-48EE-9E2D-58633BB7C60C}" presName="rootComposite3" presStyleCnt="0"/>
      <dgm:spPr/>
    </dgm:pt>
    <dgm:pt modelId="{30A158BA-9859-4947-948E-1912EB4AA104}" type="pres">
      <dgm:prSet presAssocID="{E80A2635-B307-48EE-9E2D-58633BB7C60C}" presName="rootText3" presStyleLbl="asst1" presStyleIdx="0" presStyleCnt="1" custLinFactNeighborX="53369" custLinFactNeighborY="331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600F4FC-2CC5-4F17-B7FC-B0FC0666B950}" type="pres">
      <dgm:prSet presAssocID="{E80A2635-B307-48EE-9E2D-58633BB7C60C}" presName="rootConnector3" presStyleLbl="asst1" presStyleIdx="0" presStyleCnt="1"/>
      <dgm:spPr/>
      <dgm:t>
        <a:bodyPr/>
        <a:lstStyle/>
        <a:p>
          <a:pPr rtl="1"/>
          <a:endParaRPr lang="he-IL"/>
        </a:p>
      </dgm:t>
    </dgm:pt>
    <dgm:pt modelId="{1B66DEC8-139A-49F5-8CB6-05C016121C01}" type="pres">
      <dgm:prSet presAssocID="{E80A2635-B307-48EE-9E2D-58633BB7C60C}" presName="hierChild6" presStyleCnt="0"/>
      <dgm:spPr/>
    </dgm:pt>
    <dgm:pt modelId="{D4579587-1D9F-4A36-AE52-1A0D6C9A999C}" type="pres">
      <dgm:prSet presAssocID="{E80A2635-B307-48EE-9E2D-58633BB7C60C}" presName="hierChild7" presStyleCnt="0"/>
      <dgm:spPr/>
    </dgm:pt>
    <dgm:pt modelId="{358FF10E-4861-492B-8EBE-A27B91AE8B64}" type="pres">
      <dgm:prSet presAssocID="{9817C251-0B9B-4792-A2FE-5FFAB3A0C1DF}" presName="hierRoot1" presStyleCnt="0">
        <dgm:presLayoutVars>
          <dgm:hierBranch val="init"/>
        </dgm:presLayoutVars>
      </dgm:prSet>
      <dgm:spPr/>
    </dgm:pt>
    <dgm:pt modelId="{CD40404D-9838-4228-AC42-832FA0BF3370}" type="pres">
      <dgm:prSet presAssocID="{9817C251-0B9B-4792-A2FE-5FFAB3A0C1DF}" presName="rootComposite1" presStyleCnt="0"/>
      <dgm:spPr/>
    </dgm:pt>
    <dgm:pt modelId="{AAEA8F72-F4BF-44D3-B813-D86F7DF73DEA}" type="pres">
      <dgm:prSet presAssocID="{9817C251-0B9B-4792-A2FE-5FFAB3A0C1DF}" presName="rootText1" presStyleLbl="node0" presStyleIdx="1" presStyleCnt="4" custLinFactX="100000" custLinFactNeighborX="109455" custLinFactNeighborY="7311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D90BC95-6C11-4486-87B1-31598A829715}" type="pres">
      <dgm:prSet presAssocID="{9817C251-0B9B-4792-A2FE-5FFAB3A0C1DF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55C77800-F52B-4287-8D3E-A591F295888C}" type="pres">
      <dgm:prSet presAssocID="{9817C251-0B9B-4792-A2FE-5FFAB3A0C1DF}" presName="hierChild2" presStyleCnt="0"/>
      <dgm:spPr/>
    </dgm:pt>
    <dgm:pt modelId="{C45D82EC-845B-4003-A895-0AAB3718B618}" type="pres">
      <dgm:prSet presAssocID="{9817C251-0B9B-4792-A2FE-5FFAB3A0C1DF}" presName="hierChild3" presStyleCnt="0"/>
      <dgm:spPr/>
    </dgm:pt>
    <dgm:pt modelId="{F8556E68-0139-4212-8AB5-814A86CE3C0D}" type="pres">
      <dgm:prSet presAssocID="{2B209A10-16B5-4D95-8487-6EE6362FAA14}" presName="hierRoot1" presStyleCnt="0">
        <dgm:presLayoutVars>
          <dgm:hierBranch val="init"/>
        </dgm:presLayoutVars>
      </dgm:prSet>
      <dgm:spPr/>
    </dgm:pt>
    <dgm:pt modelId="{DA145541-EB8E-4374-AD0E-75919F77CA8F}" type="pres">
      <dgm:prSet presAssocID="{2B209A10-16B5-4D95-8487-6EE6362FAA14}" presName="rootComposite1" presStyleCnt="0"/>
      <dgm:spPr/>
    </dgm:pt>
    <dgm:pt modelId="{6222D8C7-9CF9-457C-9121-7D37B58BE765}" type="pres">
      <dgm:prSet presAssocID="{2B209A10-16B5-4D95-8487-6EE6362FAA14}" presName="rootText1" presStyleLbl="node0" presStyleIdx="2" presStyleCnt="4" custScaleX="102329" custLinFactX="-200000" custLinFactNeighborX="-251710" custLinFactNeighborY="8224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F90CB9D-1A64-4BCB-A263-B47832173F3C}" type="pres">
      <dgm:prSet presAssocID="{2B209A10-16B5-4D95-8487-6EE6362FAA14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55AA3442-1E2D-4294-9201-C9498EBE8C17}" type="pres">
      <dgm:prSet presAssocID="{2B209A10-16B5-4D95-8487-6EE6362FAA14}" presName="hierChild2" presStyleCnt="0"/>
      <dgm:spPr/>
    </dgm:pt>
    <dgm:pt modelId="{EE655C22-938F-497E-BEC4-446F11AC04DF}" type="pres">
      <dgm:prSet presAssocID="{2B209A10-16B5-4D95-8487-6EE6362FAA14}" presName="hierChild3" presStyleCnt="0"/>
      <dgm:spPr/>
    </dgm:pt>
    <dgm:pt modelId="{81FCF54A-A44E-4576-8BAE-FC81723C196D}" type="pres">
      <dgm:prSet presAssocID="{D937FF0C-8EE6-4590-84D5-EB84CF09F295}" presName="hierRoot1" presStyleCnt="0">
        <dgm:presLayoutVars>
          <dgm:hierBranch val="init"/>
        </dgm:presLayoutVars>
      </dgm:prSet>
      <dgm:spPr/>
    </dgm:pt>
    <dgm:pt modelId="{79278CB2-3DDF-4CED-B901-A776ED68518A}" type="pres">
      <dgm:prSet presAssocID="{D937FF0C-8EE6-4590-84D5-EB84CF09F295}" presName="rootComposite1" presStyleCnt="0"/>
      <dgm:spPr/>
    </dgm:pt>
    <dgm:pt modelId="{E88817A5-F073-4DC4-B6DC-A4AFBC17F594}" type="pres">
      <dgm:prSet presAssocID="{D937FF0C-8EE6-4590-84D5-EB84CF09F295}" presName="rootText1" presStyleLbl="node0" presStyleIdx="3" presStyleCnt="4" custScaleX="102088" custLinFactX="-62694" custLinFactNeighborX="-100000" custLinFactNeighborY="7282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735B33B-6240-4123-AE69-2D534AF1523E}" type="pres">
      <dgm:prSet presAssocID="{D937FF0C-8EE6-4590-84D5-EB84CF09F295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82080212-4705-4E87-91DA-33DBCACCA358}" type="pres">
      <dgm:prSet presAssocID="{D937FF0C-8EE6-4590-84D5-EB84CF09F295}" presName="hierChild2" presStyleCnt="0"/>
      <dgm:spPr/>
    </dgm:pt>
    <dgm:pt modelId="{BD8322EF-2BC4-48CC-A2FA-BFA42ADC3DAB}" type="pres">
      <dgm:prSet presAssocID="{D937FF0C-8EE6-4590-84D5-EB84CF09F295}" presName="hierChild3" presStyleCnt="0"/>
      <dgm:spPr/>
    </dgm:pt>
  </dgm:ptLst>
  <dgm:cxnLst>
    <dgm:cxn modelId="{F7B14C02-7BC9-4543-AD14-EED73B5CF546}" srcId="{07237EB1-5CF9-45CD-B4AD-788A0B149294}" destId="{D937FF0C-8EE6-4590-84D5-EB84CF09F295}" srcOrd="3" destOrd="0" parTransId="{B6AC043D-C7B4-48E6-8A91-52BEF6E9E184}" sibTransId="{B7CD926A-F5CF-458F-B328-9455EC2FC812}"/>
    <dgm:cxn modelId="{D9C955BF-581E-461B-81C6-57E8F802EA62}" type="presOf" srcId="{D937FF0C-8EE6-4590-84D5-EB84CF09F295}" destId="{7735B33B-6240-4123-AE69-2D534AF1523E}" srcOrd="1" destOrd="0" presId="urn:microsoft.com/office/officeart/2005/8/layout/orgChart1"/>
    <dgm:cxn modelId="{B1FB0D8B-F90B-4C8B-8DF6-C6DCAC53519E}" srcId="{210D04E0-5284-49FE-9EB1-EBC59FF266F2}" destId="{D7361B96-B7BD-4105-8E82-EC91CC388A49}" srcOrd="1" destOrd="0" parTransId="{AF79EE4D-37BA-4027-9D1A-E854FA018BB5}" sibTransId="{3699617F-F867-4199-A7E7-13E919052BA6}"/>
    <dgm:cxn modelId="{8DFBC229-2A2B-4523-A009-FA8A49D0CC26}" type="presOf" srcId="{2B209A10-16B5-4D95-8487-6EE6362FAA14}" destId="{EF90CB9D-1A64-4BCB-A263-B47832173F3C}" srcOrd="1" destOrd="0" presId="urn:microsoft.com/office/officeart/2005/8/layout/orgChart1"/>
    <dgm:cxn modelId="{134A5043-F3E6-4B1C-90BD-1DCE328941E0}" type="presOf" srcId="{57CBFBEF-8439-41AB-9FF6-C20E4C374CF6}" destId="{307917DB-53D9-429B-BC93-74D62EF431AB}" srcOrd="0" destOrd="0" presId="urn:microsoft.com/office/officeart/2005/8/layout/orgChart1"/>
    <dgm:cxn modelId="{9BEE8149-D7F3-423A-B3AE-721A1951180D}" srcId="{07237EB1-5CF9-45CD-B4AD-788A0B149294}" destId="{210D04E0-5284-49FE-9EB1-EBC59FF266F2}" srcOrd="0" destOrd="0" parTransId="{B4DB58A8-9459-4700-B91C-4671D4BCA158}" sibTransId="{8E80A746-1F98-49B9-A7D8-C6BC2A5BF054}"/>
    <dgm:cxn modelId="{168593DA-B8F7-474A-97D1-E77C1C4A00E1}" type="presOf" srcId="{210D04E0-5284-49FE-9EB1-EBC59FF266F2}" destId="{16FCA5D5-874E-4D72-AE6E-1DB2A6F2FB5B}" srcOrd="0" destOrd="0" presId="urn:microsoft.com/office/officeart/2005/8/layout/orgChart1"/>
    <dgm:cxn modelId="{ED169AC5-9230-4A36-B420-AF4E46F0F722}" srcId="{07237EB1-5CF9-45CD-B4AD-788A0B149294}" destId="{2B209A10-16B5-4D95-8487-6EE6362FAA14}" srcOrd="2" destOrd="0" parTransId="{F7BBC288-2917-49DB-B194-59DE2DE09827}" sibTransId="{BD5B1F51-50C8-426D-9161-66B13525772F}"/>
    <dgm:cxn modelId="{97232FE6-21CA-4F15-B7DA-FF8D1D81C490}" type="presOf" srcId="{210D04E0-5284-49FE-9EB1-EBC59FF266F2}" destId="{0A0739F9-A9A8-44E4-9805-3E623166561A}" srcOrd="1" destOrd="0" presId="urn:microsoft.com/office/officeart/2005/8/layout/orgChart1"/>
    <dgm:cxn modelId="{F6D0BEC3-122F-4AC7-B695-727183470A0A}" type="presOf" srcId="{DF1A9BBA-E5F3-4015-9DED-DE2DC1ADA0D4}" destId="{5065887F-B4F5-4A8D-AFEC-60EBD76B21B6}" srcOrd="1" destOrd="0" presId="urn:microsoft.com/office/officeart/2005/8/layout/orgChart1"/>
    <dgm:cxn modelId="{455C7FEF-40C5-4D94-A72F-CA7600A4AE7F}" type="presOf" srcId="{C2D591AC-F20B-445C-9DEC-8B97096C29A8}" destId="{08EF1211-584E-4D19-B947-7FE9333810C4}" srcOrd="0" destOrd="0" presId="urn:microsoft.com/office/officeart/2005/8/layout/orgChart1"/>
    <dgm:cxn modelId="{F034167D-8037-4D4F-8F44-0752AB7814D3}" type="presOf" srcId="{F0D58545-280F-464F-B96A-9999A77D71AC}" destId="{5280D25B-081C-405E-B0C4-58C0841A6BF9}" srcOrd="0" destOrd="0" presId="urn:microsoft.com/office/officeart/2005/8/layout/orgChart1"/>
    <dgm:cxn modelId="{7C7141B0-6C82-4FFF-97D4-49DB30AAE44A}" type="presOf" srcId="{10ECCE3D-EA62-4C3B-8C0C-F9682D4ACDBA}" destId="{0C038D59-163C-4927-AAD8-9A390AFD7E72}" srcOrd="0" destOrd="0" presId="urn:microsoft.com/office/officeart/2005/8/layout/orgChart1"/>
    <dgm:cxn modelId="{06EF7E9B-2943-46B4-B060-7F52A1D9C3E5}" type="presOf" srcId="{DF1A9BBA-E5F3-4015-9DED-DE2DC1ADA0D4}" destId="{CCFD30E5-9F57-4A16-82D5-DAC258C1CB5C}" srcOrd="0" destOrd="0" presId="urn:microsoft.com/office/officeart/2005/8/layout/orgChart1"/>
    <dgm:cxn modelId="{1C30A98C-2F46-4A18-B39E-AAE4FF79F62E}" type="presOf" srcId="{E80A2635-B307-48EE-9E2D-58633BB7C60C}" destId="{30A158BA-9859-4947-948E-1912EB4AA104}" srcOrd="0" destOrd="0" presId="urn:microsoft.com/office/officeart/2005/8/layout/orgChart1"/>
    <dgm:cxn modelId="{C791D78F-80DE-4337-AEBF-061B04C1C9D5}" srcId="{210D04E0-5284-49FE-9EB1-EBC59FF266F2}" destId="{F0D58545-280F-464F-B96A-9999A77D71AC}" srcOrd="2" destOrd="0" parTransId="{5A2355BE-8F32-4819-94DB-28B45B1D640A}" sibTransId="{FE0EDFA6-8E89-41BE-A307-DC8EE7E8D732}"/>
    <dgm:cxn modelId="{6C118AFB-B308-4CF2-912E-E8FAD8D5FB43}" type="presOf" srcId="{D7361B96-B7BD-4105-8E82-EC91CC388A49}" destId="{28D11FEF-D069-4DB4-B086-92C9B30FEB41}" srcOrd="1" destOrd="0" presId="urn:microsoft.com/office/officeart/2005/8/layout/orgChart1"/>
    <dgm:cxn modelId="{79DAC66C-A93A-40B6-9284-C14759D9B386}" type="presOf" srcId="{9817C251-0B9B-4792-A2FE-5FFAB3A0C1DF}" destId="{AAEA8F72-F4BF-44D3-B813-D86F7DF73DEA}" srcOrd="0" destOrd="0" presId="urn:microsoft.com/office/officeart/2005/8/layout/orgChart1"/>
    <dgm:cxn modelId="{1F908508-30C3-4DC7-927C-DE52626B5069}" type="presOf" srcId="{A111CE84-94F0-4BD1-BB54-B7FDD64C3DA2}" destId="{A96B5C5E-F609-46DF-B2A5-7EBE5568B7F6}" srcOrd="0" destOrd="0" presId="urn:microsoft.com/office/officeart/2005/8/layout/orgChart1"/>
    <dgm:cxn modelId="{E5957690-34C7-4F84-9C7B-685FF11F4B72}" srcId="{F0D58545-280F-464F-B96A-9999A77D71AC}" destId="{FC48AEF3-6765-4A43-9AF7-F386E6959976}" srcOrd="0" destOrd="0" parTransId="{D0D52C5E-8D4C-45AB-96FD-F240ED17B0C5}" sibTransId="{827D86BA-3C44-43AE-BA15-85E29B2651B0}"/>
    <dgm:cxn modelId="{DB943A74-923E-485E-A456-02CEC55BC583}" type="presOf" srcId="{A3985892-3CA6-449B-AE4E-AAC938103076}" destId="{A9DB01F4-A857-4C98-86C8-A8DECCCC3538}" srcOrd="0" destOrd="0" presId="urn:microsoft.com/office/officeart/2005/8/layout/orgChart1"/>
    <dgm:cxn modelId="{DB5E6A76-3896-412F-8370-9A176C71DA56}" type="presOf" srcId="{E80A2635-B307-48EE-9E2D-58633BB7C60C}" destId="{D600F4FC-2CC5-4F17-B7FC-B0FC0666B950}" srcOrd="1" destOrd="0" presId="urn:microsoft.com/office/officeart/2005/8/layout/orgChart1"/>
    <dgm:cxn modelId="{B18D200E-2F46-46A3-83EF-2C90F8821B39}" type="presOf" srcId="{D0D52C5E-8D4C-45AB-96FD-F240ED17B0C5}" destId="{B8846E09-A735-4F3D-BAD4-DF59E3FE20CE}" srcOrd="0" destOrd="0" presId="urn:microsoft.com/office/officeart/2005/8/layout/orgChart1"/>
    <dgm:cxn modelId="{4B638CD4-3AE4-47BC-B075-2914DA03AB58}" srcId="{07237EB1-5CF9-45CD-B4AD-788A0B149294}" destId="{9817C251-0B9B-4792-A2FE-5FFAB3A0C1DF}" srcOrd="1" destOrd="0" parTransId="{A228E1DF-05E7-4FBE-92A7-C3EBD386E891}" sibTransId="{800914DE-2F3B-4E8C-935D-E37D3EE4CB22}"/>
    <dgm:cxn modelId="{BCB19CD0-C5AF-42D8-A2D8-D1F820B1E4C9}" type="presOf" srcId="{D937FF0C-8EE6-4590-84D5-EB84CF09F295}" destId="{E88817A5-F073-4DC4-B6DC-A4AFBC17F594}" srcOrd="0" destOrd="0" presId="urn:microsoft.com/office/officeart/2005/8/layout/orgChart1"/>
    <dgm:cxn modelId="{590E40D8-7742-4C6C-BAF0-3149C9C5CCDC}" type="presOf" srcId="{FC48AEF3-6765-4A43-9AF7-F386E6959976}" destId="{26636253-CA8C-4184-8DE6-B63779E9A57C}" srcOrd="1" destOrd="0" presId="urn:microsoft.com/office/officeart/2005/8/layout/orgChart1"/>
    <dgm:cxn modelId="{FB81339F-4738-4C41-AD92-4BD3D336BA87}" type="presOf" srcId="{E41349D9-72F2-42D8-8EE7-C500B87642BA}" destId="{D491D207-2DE1-4229-B791-F7789FDC37E4}" srcOrd="0" destOrd="0" presId="urn:microsoft.com/office/officeart/2005/8/layout/orgChart1"/>
    <dgm:cxn modelId="{0E8641AC-151D-4E79-8F70-6D1943371F17}" type="presOf" srcId="{10ECCE3D-EA62-4C3B-8C0C-F9682D4ACDBA}" destId="{A2DECA97-9D64-4D65-9ABB-C98DA397E378}" srcOrd="1" destOrd="0" presId="urn:microsoft.com/office/officeart/2005/8/layout/orgChart1"/>
    <dgm:cxn modelId="{C8EFD49E-DB45-442D-9068-8E6999A3A1D3}" type="presOf" srcId="{FC48AEF3-6765-4A43-9AF7-F386E6959976}" destId="{ED443E8F-C799-47C3-8C5E-FD67480F0037}" srcOrd="0" destOrd="0" presId="urn:microsoft.com/office/officeart/2005/8/layout/orgChart1"/>
    <dgm:cxn modelId="{5188DAF5-4B48-4C8C-9485-66868B6F0E23}" srcId="{210D04E0-5284-49FE-9EB1-EBC59FF266F2}" destId="{A111CE84-94F0-4BD1-BB54-B7FDD64C3DA2}" srcOrd="5" destOrd="0" parTransId="{A3985892-3CA6-449B-AE4E-AAC938103076}" sibTransId="{87CDC4AE-D4E7-423D-91FD-6CFB082F8193}"/>
    <dgm:cxn modelId="{62153B4D-7A48-4B61-90F6-9E2BBAE89A57}" srcId="{210D04E0-5284-49FE-9EB1-EBC59FF266F2}" destId="{10ECCE3D-EA62-4C3B-8C0C-F9682D4ACDBA}" srcOrd="3" destOrd="0" parTransId="{C2D591AC-F20B-445C-9DEC-8B97096C29A8}" sibTransId="{BBBE02FD-AC87-4DC1-8423-42FCF0BEE88B}"/>
    <dgm:cxn modelId="{E190B1DC-D154-4144-93D6-F3E05C724780}" type="presOf" srcId="{2B209A10-16B5-4D95-8487-6EE6362FAA14}" destId="{6222D8C7-9CF9-457C-9121-7D37B58BE765}" srcOrd="0" destOrd="0" presId="urn:microsoft.com/office/officeart/2005/8/layout/orgChart1"/>
    <dgm:cxn modelId="{B2D5B0D2-1C58-4D7D-89D4-53C8E33BC662}" type="presOf" srcId="{07237EB1-5CF9-45CD-B4AD-788A0B149294}" destId="{2216428C-C602-492D-A8BD-BC95835008DB}" srcOrd="0" destOrd="0" presId="urn:microsoft.com/office/officeart/2005/8/layout/orgChart1"/>
    <dgm:cxn modelId="{B3FC4795-7CD6-47FE-9F80-335A93A563E5}" type="presOf" srcId="{9817C251-0B9B-4792-A2FE-5FFAB3A0C1DF}" destId="{2D90BC95-6C11-4486-87B1-31598A829715}" srcOrd="1" destOrd="0" presId="urn:microsoft.com/office/officeart/2005/8/layout/orgChart1"/>
    <dgm:cxn modelId="{3D9367C5-19DE-4A67-986A-EC24F74E4DF1}" type="presOf" srcId="{D7361B96-B7BD-4105-8E82-EC91CC388A49}" destId="{962BE1B6-6AE9-4599-B94C-C34C2F0D7255}" srcOrd="0" destOrd="0" presId="urn:microsoft.com/office/officeart/2005/8/layout/orgChart1"/>
    <dgm:cxn modelId="{EF00C70C-0B0A-4590-913E-1A1C66E3BE8D}" type="presOf" srcId="{F0D58545-280F-464F-B96A-9999A77D71AC}" destId="{D7DE89C9-9F7C-4914-A1E9-0D9893E92286}" srcOrd="1" destOrd="0" presId="urn:microsoft.com/office/officeart/2005/8/layout/orgChart1"/>
    <dgm:cxn modelId="{C5AB2433-900E-4E2E-8684-C107BBF94C4A}" srcId="{210D04E0-5284-49FE-9EB1-EBC59FF266F2}" destId="{DF1A9BBA-E5F3-4015-9DED-DE2DC1ADA0D4}" srcOrd="4" destOrd="0" parTransId="{E41349D9-72F2-42D8-8EE7-C500B87642BA}" sibTransId="{EF4C6FA0-2961-4ABF-B218-CCB5F38496A7}"/>
    <dgm:cxn modelId="{15169D3F-F26A-4B4E-9FF4-EB48BFA00080}" srcId="{210D04E0-5284-49FE-9EB1-EBC59FF266F2}" destId="{E80A2635-B307-48EE-9E2D-58633BB7C60C}" srcOrd="0" destOrd="0" parTransId="{57CBFBEF-8439-41AB-9FF6-C20E4C374CF6}" sibTransId="{8F127376-A4AF-4BD6-B4B2-2DC7ECF508EF}"/>
    <dgm:cxn modelId="{00ADD1A8-CED1-4A89-9BED-20D4A0FF3F03}" type="presOf" srcId="{A111CE84-94F0-4BD1-BB54-B7FDD64C3DA2}" destId="{A65C9B56-0090-40ED-A931-7C573B712199}" srcOrd="1" destOrd="0" presId="urn:microsoft.com/office/officeart/2005/8/layout/orgChart1"/>
    <dgm:cxn modelId="{2396A930-AFB3-4BC7-95AA-F98A5D563453}" type="presOf" srcId="{5A2355BE-8F32-4819-94DB-28B45B1D640A}" destId="{5F2F4071-8578-4972-839C-FC7946E0B33A}" srcOrd="0" destOrd="0" presId="urn:microsoft.com/office/officeart/2005/8/layout/orgChart1"/>
    <dgm:cxn modelId="{D62BAAC6-BAAB-44A5-93DD-B47B6AA1BEB4}" type="presOf" srcId="{AF79EE4D-37BA-4027-9D1A-E854FA018BB5}" destId="{91635A62-766D-40B5-BA58-FB5020C87C10}" srcOrd="0" destOrd="0" presId="urn:microsoft.com/office/officeart/2005/8/layout/orgChart1"/>
    <dgm:cxn modelId="{B93EF568-AC2F-4E7C-87B3-8684338BA699}" type="presParOf" srcId="{2216428C-C602-492D-A8BD-BC95835008DB}" destId="{3D290520-24B7-4096-98EC-C347DD6839D3}" srcOrd="0" destOrd="0" presId="urn:microsoft.com/office/officeart/2005/8/layout/orgChart1"/>
    <dgm:cxn modelId="{3240C408-28AE-4B6A-BC4B-078F4EB04E88}" type="presParOf" srcId="{3D290520-24B7-4096-98EC-C347DD6839D3}" destId="{207BA191-3A6C-4DCA-8816-EE0194F71305}" srcOrd="0" destOrd="0" presId="urn:microsoft.com/office/officeart/2005/8/layout/orgChart1"/>
    <dgm:cxn modelId="{737E8DBB-4C1F-4A22-B82E-03F574A4C9B2}" type="presParOf" srcId="{207BA191-3A6C-4DCA-8816-EE0194F71305}" destId="{16FCA5D5-874E-4D72-AE6E-1DB2A6F2FB5B}" srcOrd="0" destOrd="0" presId="urn:microsoft.com/office/officeart/2005/8/layout/orgChart1"/>
    <dgm:cxn modelId="{1C4FB185-3205-49B3-8929-36A994371F18}" type="presParOf" srcId="{207BA191-3A6C-4DCA-8816-EE0194F71305}" destId="{0A0739F9-A9A8-44E4-9805-3E623166561A}" srcOrd="1" destOrd="0" presId="urn:microsoft.com/office/officeart/2005/8/layout/orgChart1"/>
    <dgm:cxn modelId="{54A31A5E-7185-4240-9948-82D1AD254E8A}" type="presParOf" srcId="{3D290520-24B7-4096-98EC-C347DD6839D3}" destId="{BBF5B338-BCE5-46DE-9CF8-A201329F5E92}" srcOrd="1" destOrd="0" presId="urn:microsoft.com/office/officeart/2005/8/layout/orgChart1"/>
    <dgm:cxn modelId="{1A68CE96-8F05-4967-93FE-AC61D5DF060A}" type="presParOf" srcId="{BBF5B338-BCE5-46DE-9CF8-A201329F5E92}" destId="{91635A62-766D-40B5-BA58-FB5020C87C10}" srcOrd="0" destOrd="0" presId="urn:microsoft.com/office/officeart/2005/8/layout/orgChart1"/>
    <dgm:cxn modelId="{50FAEAD7-6C83-40C6-B0D1-08C1891D6278}" type="presParOf" srcId="{BBF5B338-BCE5-46DE-9CF8-A201329F5E92}" destId="{662CF333-9ACE-4522-B205-85AF36FAC190}" srcOrd="1" destOrd="0" presId="urn:microsoft.com/office/officeart/2005/8/layout/orgChart1"/>
    <dgm:cxn modelId="{2DA63A30-EDC2-45B1-9D78-B275A22DAD7B}" type="presParOf" srcId="{662CF333-9ACE-4522-B205-85AF36FAC190}" destId="{7374AFCD-89D1-42C6-9169-6B0543D30173}" srcOrd="0" destOrd="0" presId="urn:microsoft.com/office/officeart/2005/8/layout/orgChart1"/>
    <dgm:cxn modelId="{591FFA54-4A64-4C51-8104-77C4F321FE75}" type="presParOf" srcId="{7374AFCD-89D1-42C6-9169-6B0543D30173}" destId="{962BE1B6-6AE9-4599-B94C-C34C2F0D7255}" srcOrd="0" destOrd="0" presId="urn:microsoft.com/office/officeart/2005/8/layout/orgChart1"/>
    <dgm:cxn modelId="{E14D63A8-3D7B-42E7-B910-FA1136648A9C}" type="presParOf" srcId="{7374AFCD-89D1-42C6-9169-6B0543D30173}" destId="{28D11FEF-D069-4DB4-B086-92C9B30FEB41}" srcOrd="1" destOrd="0" presId="urn:microsoft.com/office/officeart/2005/8/layout/orgChart1"/>
    <dgm:cxn modelId="{99D63AF3-25B9-469A-B96F-BC06853731BF}" type="presParOf" srcId="{662CF333-9ACE-4522-B205-85AF36FAC190}" destId="{4746BB12-081B-4CE5-8319-A5FA43412189}" srcOrd="1" destOrd="0" presId="urn:microsoft.com/office/officeart/2005/8/layout/orgChart1"/>
    <dgm:cxn modelId="{48A0DF35-8B56-48FF-B43D-45F103AB3047}" type="presParOf" srcId="{662CF333-9ACE-4522-B205-85AF36FAC190}" destId="{0FC72B95-BB47-4F9E-BCA5-E0E1DA128B31}" srcOrd="2" destOrd="0" presId="urn:microsoft.com/office/officeart/2005/8/layout/orgChart1"/>
    <dgm:cxn modelId="{06AA39DE-DCB1-4941-A1D2-477DAFAA6AB0}" type="presParOf" srcId="{BBF5B338-BCE5-46DE-9CF8-A201329F5E92}" destId="{5F2F4071-8578-4972-839C-FC7946E0B33A}" srcOrd="2" destOrd="0" presId="urn:microsoft.com/office/officeart/2005/8/layout/orgChart1"/>
    <dgm:cxn modelId="{D117ABE0-D610-4005-985E-9F992DCD130B}" type="presParOf" srcId="{BBF5B338-BCE5-46DE-9CF8-A201329F5E92}" destId="{4F586134-AA39-401D-9891-29AD16E73A2D}" srcOrd="3" destOrd="0" presId="urn:microsoft.com/office/officeart/2005/8/layout/orgChart1"/>
    <dgm:cxn modelId="{7EBA1C66-1552-443A-97D2-62EE3305D1BB}" type="presParOf" srcId="{4F586134-AA39-401D-9891-29AD16E73A2D}" destId="{93A7BD6C-3F0B-4E68-80C0-29E0D8A6BAB6}" srcOrd="0" destOrd="0" presId="urn:microsoft.com/office/officeart/2005/8/layout/orgChart1"/>
    <dgm:cxn modelId="{B136ACD7-E6FC-4A45-BFB9-22E8F2A6D19A}" type="presParOf" srcId="{93A7BD6C-3F0B-4E68-80C0-29E0D8A6BAB6}" destId="{5280D25B-081C-405E-B0C4-58C0841A6BF9}" srcOrd="0" destOrd="0" presId="urn:microsoft.com/office/officeart/2005/8/layout/orgChart1"/>
    <dgm:cxn modelId="{A721B782-4325-4929-A118-AB5629348848}" type="presParOf" srcId="{93A7BD6C-3F0B-4E68-80C0-29E0D8A6BAB6}" destId="{D7DE89C9-9F7C-4914-A1E9-0D9893E92286}" srcOrd="1" destOrd="0" presId="urn:microsoft.com/office/officeart/2005/8/layout/orgChart1"/>
    <dgm:cxn modelId="{81585FBA-C3F3-4BE3-B759-3982E6170BA0}" type="presParOf" srcId="{4F586134-AA39-401D-9891-29AD16E73A2D}" destId="{EA60C0FB-1052-46BF-8977-35902DF8F57E}" srcOrd="1" destOrd="0" presId="urn:microsoft.com/office/officeart/2005/8/layout/orgChart1"/>
    <dgm:cxn modelId="{EE917C23-6A84-419C-B994-B3EA1F1C2C28}" type="presParOf" srcId="{EA60C0FB-1052-46BF-8977-35902DF8F57E}" destId="{B8846E09-A735-4F3D-BAD4-DF59E3FE20CE}" srcOrd="0" destOrd="0" presId="urn:microsoft.com/office/officeart/2005/8/layout/orgChart1"/>
    <dgm:cxn modelId="{FAFA667B-EA06-4731-A023-B63D30723C6C}" type="presParOf" srcId="{EA60C0FB-1052-46BF-8977-35902DF8F57E}" destId="{971739EE-1B15-4B83-B903-B953D813BEBC}" srcOrd="1" destOrd="0" presId="urn:microsoft.com/office/officeart/2005/8/layout/orgChart1"/>
    <dgm:cxn modelId="{618C134F-670E-4A90-80D0-7FDBD9FC469B}" type="presParOf" srcId="{971739EE-1B15-4B83-B903-B953D813BEBC}" destId="{23A261C9-E97C-4471-959E-D48A313E142F}" srcOrd="0" destOrd="0" presId="urn:microsoft.com/office/officeart/2005/8/layout/orgChart1"/>
    <dgm:cxn modelId="{453C8AD1-D37E-46D9-AAA5-00E55A01E207}" type="presParOf" srcId="{23A261C9-E97C-4471-959E-D48A313E142F}" destId="{ED443E8F-C799-47C3-8C5E-FD67480F0037}" srcOrd="0" destOrd="0" presId="urn:microsoft.com/office/officeart/2005/8/layout/orgChart1"/>
    <dgm:cxn modelId="{4C6A6EF8-C57E-4500-8591-9A945404E378}" type="presParOf" srcId="{23A261C9-E97C-4471-959E-D48A313E142F}" destId="{26636253-CA8C-4184-8DE6-B63779E9A57C}" srcOrd="1" destOrd="0" presId="urn:microsoft.com/office/officeart/2005/8/layout/orgChart1"/>
    <dgm:cxn modelId="{29715884-D4ED-4C7D-8487-1AA92BB4C750}" type="presParOf" srcId="{971739EE-1B15-4B83-B903-B953D813BEBC}" destId="{AF83FF62-900F-451B-B562-97F79F50D901}" srcOrd="1" destOrd="0" presId="urn:microsoft.com/office/officeart/2005/8/layout/orgChart1"/>
    <dgm:cxn modelId="{A6A3366D-157D-466D-9BCF-3853685E7C95}" type="presParOf" srcId="{971739EE-1B15-4B83-B903-B953D813BEBC}" destId="{C678674C-5498-4CC2-AA1F-1A7D9C6CE7F7}" srcOrd="2" destOrd="0" presId="urn:microsoft.com/office/officeart/2005/8/layout/orgChart1"/>
    <dgm:cxn modelId="{2EF22F5D-276B-4C57-A3B0-9B4267FEA0F0}" type="presParOf" srcId="{4F586134-AA39-401D-9891-29AD16E73A2D}" destId="{A8C4BED0-A30E-4B2F-A9F3-7B1B831812FB}" srcOrd="2" destOrd="0" presId="urn:microsoft.com/office/officeart/2005/8/layout/orgChart1"/>
    <dgm:cxn modelId="{25681C09-E19F-42D4-BE04-F700E057F7C3}" type="presParOf" srcId="{BBF5B338-BCE5-46DE-9CF8-A201329F5E92}" destId="{08EF1211-584E-4D19-B947-7FE9333810C4}" srcOrd="4" destOrd="0" presId="urn:microsoft.com/office/officeart/2005/8/layout/orgChart1"/>
    <dgm:cxn modelId="{17D5022D-BEE3-4CA8-9D86-BECDC66586CF}" type="presParOf" srcId="{BBF5B338-BCE5-46DE-9CF8-A201329F5E92}" destId="{A1F4A032-1BE9-4D4C-B676-47E9D7FA06C0}" srcOrd="5" destOrd="0" presId="urn:microsoft.com/office/officeart/2005/8/layout/orgChart1"/>
    <dgm:cxn modelId="{725042C4-6707-4DDB-9D74-4931B8CCF003}" type="presParOf" srcId="{A1F4A032-1BE9-4D4C-B676-47E9D7FA06C0}" destId="{DAA168A0-6B1B-4707-9F22-B948999DBC86}" srcOrd="0" destOrd="0" presId="urn:microsoft.com/office/officeart/2005/8/layout/orgChart1"/>
    <dgm:cxn modelId="{D3BCCBF2-B598-4145-ACB8-26A3C459B190}" type="presParOf" srcId="{DAA168A0-6B1B-4707-9F22-B948999DBC86}" destId="{0C038D59-163C-4927-AAD8-9A390AFD7E72}" srcOrd="0" destOrd="0" presId="urn:microsoft.com/office/officeart/2005/8/layout/orgChart1"/>
    <dgm:cxn modelId="{6908D42E-F2E9-487C-BED2-55E2671B9F2E}" type="presParOf" srcId="{DAA168A0-6B1B-4707-9F22-B948999DBC86}" destId="{A2DECA97-9D64-4D65-9ABB-C98DA397E378}" srcOrd="1" destOrd="0" presId="urn:microsoft.com/office/officeart/2005/8/layout/orgChart1"/>
    <dgm:cxn modelId="{B084A0B7-A167-4A99-9DB5-C47ACCAB0475}" type="presParOf" srcId="{A1F4A032-1BE9-4D4C-B676-47E9D7FA06C0}" destId="{98229447-F26B-495C-AC09-1D4593390DE9}" srcOrd="1" destOrd="0" presId="urn:microsoft.com/office/officeart/2005/8/layout/orgChart1"/>
    <dgm:cxn modelId="{F2BB3F3A-10A3-42A3-A3BD-ABFE9C13AE26}" type="presParOf" srcId="{A1F4A032-1BE9-4D4C-B676-47E9D7FA06C0}" destId="{BA9BC9C4-6F8C-486F-A52B-11967855AB9B}" srcOrd="2" destOrd="0" presId="urn:microsoft.com/office/officeart/2005/8/layout/orgChart1"/>
    <dgm:cxn modelId="{62908499-A60D-483C-9848-846D523447C9}" type="presParOf" srcId="{BBF5B338-BCE5-46DE-9CF8-A201329F5E92}" destId="{D491D207-2DE1-4229-B791-F7789FDC37E4}" srcOrd="6" destOrd="0" presId="urn:microsoft.com/office/officeart/2005/8/layout/orgChart1"/>
    <dgm:cxn modelId="{1FB54875-796B-41AB-B9D3-AB3D4EAFD700}" type="presParOf" srcId="{BBF5B338-BCE5-46DE-9CF8-A201329F5E92}" destId="{B73CB7F0-CE61-454C-BFB6-A34136B315A3}" srcOrd="7" destOrd="0" presId="urn:microsoft.com/office/officeart/2005/8/layout/orgChart1"/>
    <dgm:cxn modelId="{57D0334A-9043-4813-8938-EF5AE7B5290A}" type="presParOf" srcId="{B73CB7F0-CE61-454C-BFB6-A34136B315A3}" destId="{08BF28FF-9E4F-42FB-876F-4DB9716587E5}" srcOrd="0" destOrd="0" presId="urn:microsoft.com/office/officeart/2005/8/layout/orgChart1"/>
    <dgm:cxn modelId="{012139E1-7797-49C7-BCB3-43910CB51097}" type="presParOf" srcId="{08BF28FF-9E4F-42FB-876F-4DB9716587E5}" destId="{CCFD30E5-9F57-4A16-82D5-DAC258C1CB5C}" srcOrd="0" destOrd="0" presId="urn:microsoft.com/office/officeart/2005/8/layout/orgChart1"/>
    <dgm:cxn modelId="{F16C71D6-5917-48DA-BE6C-9F4F065CB00D}" type="presParOf" srcId="{08BF28FF-9E4F-42FB-876F-4DB9716587E5}" destId="{5065887F-B4F5-4A8D-AFEC-60EBD76B21B6}" srcOrd="1" destOrd="0" presId="urn:microsoft.com/office/officeart/2005/8/layout/orgChart1"/>
    <dgm:cxn modelId="{66CCAFEA-F576-4D9D-8BBD-12995E88BB2B}" type="presParOf" srcId="{B73CB7F0-CE61-454C-BFB6-A34136B315A3}" destId="{3C8AFC19-CDA9-4A60-B3CE-DE6A330513C6}" srcOrd="1" destOrd="0" presId="urn:microsoft.com/office/officeart/2005/8/layout/orgChart1"/>
    <dgm:cxn modelId="{77AB0841-83B1-4409-907F-1B2E3BE8A7C8}" type="presParOf" srcId="{B73CB7F0-CE61-454C-BFB6-A34136B315A3}" destId="{41B5EEF3-EF0F-4575-969D-4DC434BA91CA}" srcOrd="2" destOrd="0" presId="urn:microsoft.com/office/officeart/2005/8/layout/orgChart1"/>
    <dgm:cxn modelId="{85D30476-7785-4B70-8F3B-95DFCBF6349B}" type="presParOf" srcId="{BBF5B338-BCE5-46DE-9CF8-A201329F5E92}" destId="{A9DB01F4-A857-4C98-86C8-A8DECCCC3538}" srcOrd="8" destOrd="0" presId="urn:microsoft.com/office/officeart/2005/8/layout/orgChart1"/>
    <dgm:cxn modelId="{81835459-16A9-4A11-AFB7-BD5232F43D9C}" type="presParOf" srcId="{BBF5B338-BCE5-46DE-9CF8-A201329F5E92}" destId="{74C7944E-BD97-495A-93D9-ED504723A26C}" srcOrd="9" destOrd="0" presId="urn:microsoft.com/office/officeart/2005/8/layout/orgChart1"/>
    <dgm:cxn modelId="{7D0E7290-7233-4D41-AF32-D1FE1C5B35B0}" type="presParOf" srcId="{74C7944E-BD97-495A-93D9-ED504723A26C}" destId="{68728C88-F1BB-4EFA-AEF1-E0F4378EAE0E}" srcOrd="0" destOrd="0" presId="urn:microsoft.com/office/officeart/2005/8/layout/orgChart1"/>
    <dgm:cxn modelId="{256A8D11-CBE8-45D3-B491-56AFAD3BF119}" type="presParOf" srcId="{68728C88-F1BB-4EFA-AEF1-E0F4378EAE0E}" destId="{A96B5C5E-F609-46DF-B2A5-7EBE5568B7F6}" srcOrd="0" destOrd="0" presId="urn:microsoft.com/office/officeart/2005/8/layout/orgChart1"/>
    <dgm:cxn modelId="{38B7CC3A-B356-4DD3-B4E3-24854955D99A}" type="presParOf" srcId="{68728C88-F1BB-4EFA-AEF1-E0F4378EAE0E}" destId="{A65C9B56-0090-40ED-A931-7C573B712199}" srcOrd="1" destOrd="0" presId="urn:microsoft.com/office/officeart/2005/8/layout/orgChart1"/>
    <dgm:cxn modelId="{542B00ED-7435-4B7B-BD21-E6E360E99E03}" type="presParOf" srcId="{74C7944E-BD97-495A-93D9-ED504723A26C}" destId="{FB9EBCB2-4420-4F19-84AD-C00669517CBF}" srcOrd="1" destOrd="0" presId="urn:microsoft.com/office/officeart/2005/8/layout/orgChart1"/>
    <dgm:cxn modelId="{5075E1E3-3869-483D-A737-1C1E8AAE52F0}" type="presParOf" srcId="{74C7944E-BD97-495A-93D9-ED504723A26C}" destId="{C0763942-79F4-4750-9B98-972BE5A34AA9}" srcOrd="2" destOrd="0" presId="urn:microsoft.com/office/officeart/2005/8/layout/orgChart1"/>
    <dgm:cxn modelId="{B235A076-658B-43B6-B77E-9753BB8A7B03}" type="presParOf" srcId="{3D290520-24B7-4096-98EC-C347DD6839D3}" destId="{A6479567-71E5-4144-80B3-15ED5F89A333}" srcOrd="2" destOrd="0" presId="urn:microsoft.com/office/officeart/2005/8/layout/orgChart1"/>
    <dgm:cxn modelId="{8866B1E1-EF2F-47E6-B2B4-C233875D2A80}" type="presParOf" srcId="{A6479567-71E5-4144-80B3-15ED5F89A333}" destId="{307917DB-53D9-429B-BC93-74D62EF431AB}" srcOrd="0" destOrd="0" presId="urn:microsoft.com/office/officeart/2005/8/layout/orgChart1"/>
    <dgm:cxn modelId="{B4786D66-04D4-41FC-B0AB-12819448941D}" type="presParOf" srcId="{A6479567-71E5-4144-80B3-15ED5F89A333}" destId="{94F981D7-C85D-4CC0-BA1E-80FC32B7B510}" srcOrd="1" destOrd="0" presId="urn:microsoft.com/office/officeart/2005/8/layout/orgChart1"/>
    <dgm:cxn modelId="{018566DF-6481-4A5F-9F39-C5CA52905BA8}" type="presParOf" srcId="{94F981D7-C85D-4CC0-BA1E-80FC32B7B510}" destId="{E13EB9E6-7999-476E-902D-B466F4FFEED0}" srcOrd="0" destOrd="0" presId="urn:microsoft.com/office/officeart/2005/8/layout/orgChart1"/>
    <dgm:cxn modelId="{E1260ECB-AB86-4C44-9764-D775AD4DF1D2}" type="presParOf" srcId="{E13EB9E6-7999-476E-902D-B466F4FFEED0}" destId="{30A158BA-9859-4947-948E-1912EB4AA104}" srcOrd="0" destOrd="0" presId="urn:microsoft.com/office/officeart/2005/8/layout/orgChart1"/>
    <dgm:cxn modelId="{AAD61A60-1631-4CFA-B082-D41BF6B0CD95}" type="presParOf" srcId="{E13EB9E6-7999-476E-902D-B466F4FFEED0}" destId="{D600F4FC-2CC5-4F17-B7FC-B0FC0666B950}" srcOrd="1" destOrd="0" presId="urn:microsoft.com/office/officeart/2005/8/layout/orgChart1"/>
    <dgm:cxn modelId="{6275AFBA-6199-49A2-BC19-B0C9DADEA0C3}" type="presParOf" srcId="{94F981D7-C85D-4CC0-BA1E-80FC32B7B510}" destId="{1B66DEC8-139A-49F5-8CB6-05C016121C01}" srcOrd="1" destOrd="0" presId="urn:microsoft.com/office/officeart/2005/8/layout/orgChart1"/>
    <dgm:cxn modelId="{96A1910E-A160-41E4-BAD8-A35F04CE62C2}" type="presParOf" srcId="{94F981D7-C85D-4CC0-BA1E-80FC32B7B510}" destId="{D4579587-1D9F-4A36-AE52-1A0D6C9A999C}" srcOrd="2" destOrd="0" presId="urn:microsoft.com/office/officeart/2005/8/layout/orgChart1"/>
    <dgm:cxn modelId="{76B77402-E5B0-4E52-8A27-844F7957F1B5}" type="presParOf" srcId="{2216428C-C602-492D-A8BD-BC95835008DB}" destId="{358FF10E-4861-492B-8EBE-A27B91AE8B64}" srcOrd="1" destOrd="0" presId="urn:microsoft.com/office/officeart/2005/8/layout/orgChart1"/>
    <dgm:cxn modelId="{0A964513-04AB-4C5A-A80E-2A3B79E3732A}" type="presParOf" srcId="{358FF10E-4861-492B-8EBE-A27B91AE8B64}" destId="{CD40404D-9838-4228-AC42-832FA0BF3370}" srcOrd="0" destOrd="0" presId="urn:microsoft.com/office/officeart/2005/8/layout/orgChart1"/>
    <dgm:cxn modelId="{42CD8213-797D-45EA-816F-DDC99FF27A9A}" type="presParOf" srcId="{CD40404D-9838-4228-AC42-832FA0BF3370}" destId="{AAEA8F72-F4BF-44D3-B813-D86F7DF73DEA}" srcOrd="0" destOrd="0" presId="urn:microsoft.com/office/officeart/2005/8/layout/orgChart1"/>
    <dgm:cxn modelId="{1A8E10E0-A663-4522-BDAD-2E965A00F606}" type="presParOf" srcId="{CD40404D-9838-4228-AC42-832FA0BF3370}" destId="{2D90BC95-6C11-4486-87B1-31598A829715}" srcOrd="1" destOrd="0" presId="urn:microsoft.com/office/officeart/2005/8/layout/orgChart1"/>
    <dgm:cxn modelId="{F36865B5-4C18-4259-BC7D-3852C23C2C61}" type="presParOf" srcId="{358FF10E-4861-492B-8EBE-A27B91AE8B64}" destId="{55C77800-F52B-4287-8D3E-A591F295888C}" srcOrd="1" destOrd="0" presId="urn:microsoft.com/office/officeart/2005/8/layout/orgChart1"/>
    <dgm:cxn modelId="{278D0672-2840-4C32-B96D-F411049F54DC}" type="presParOf" srcId="{358FF10E-4861-492B-8EBE-A27B91AE8B64}" destId="{C45D82EC-845B-4003-A895-0AAB3718B618}" srcOrd="2" destOrd="0" presId="urn:microsoft.com/office/officeart/2005/8/layout/orgChart1"/>
    <dgm:cxn modelId="{FDB7C268-CA6D-47FF-9CF1-C174EDE0F6C6}" type="presParOf" srcId="{2216428C-C602-492D-A8BD-BC95835008DB}" destId="{F8556E68-0139-4212-8AB5-814A86CE3C0D}" srcOrd="2" destOrd="0" presId="urn:microsoft.com/office/officeart/2005/8/layout/orgChart1"/>
    <dgm:cxn modelId="{28840539-3AF3-4B12-8B5D-3897DF8736F4}" type="presParOf" srcId="{F8556E68-0139-4212-8AB5-814A86CE3C0D}" destId="{DA145541-EB8E-4374-AD0E-75919F77CA8F}" srcOrd="0" destOrd="0" presId="urn:microsoft.com/office/officeart/2005/8/layout/orgChart1"/>
    <dgm:cxn modelId="{D88BFA6C-854D-430F-A100-7A0BF3930E16}" type="presParOf" srcId="{DA145541-EB8E-4374-AD0E-75919F77CA8F}" destId="{6222D8C7-9CF9-457C-9121-7D37B58BE765}" srcOrd="0" destOrd="0" presId="urn:microsoft.com/office/officeart/2005/8/layout/orgChart1"/>
    <dgm:cxn modelId="{04D09BE8-8CD3-4FC8-B2BC-822B9DF6257B}" type="presParOf" srcId="{DA145541-EB8E-4374-AD0E-75919F77CA8F}" destId="{EF90CB9D-1A64-4BCB-A263-B47832173F3C}" srcOrd="1" destOrd="0" presId="urn:microsoft.com/office/officeart/2005/8/layout/orgChart1"/>
    <dgm:cxn modelId="{6B0303C9-A93B-43BF-996E-67C3DD3BC647}" type="presParOf" srcId="{F8556E68-0139-4212-8AB5-814A86CE3C0D}" destId="{55AA3442-1E2D-4294-9201-C9498EBE8C17}" srcOrd="1" destOrd="0" presId="urn:microsoft.com/office/officeart/2005/8/layout/orgChart1"/>
    <dgm:cxn modelId="{7127AAA0-EB51-436E-93A9-CAE0C3AD4A61}" type="presParOf" srcId="{F8556E68-0139-4212-8AB5-814A86CE3C0D}" destId="{EE655C22-938F-497E-BEC4-446F11AC04DF}" srcOrd="2" destOrd="0" presId="urn:microsoft.com/office/officeart/2005/8/layout/orgChart1"/>
    <dgm:cxn modelId="{425B532F-7F6F-4388-B2C9-313009E9753A}" type="presParOf" srcId="{2216428C-C602-492D-A8BD-BC95835008DB}" destId="{81FCF54A-A44E-4576-8BAE-FC81723C196D}" srcOrd="3" destOrd="0" presId="urn:microsoft.com/office/officeart/2005/8/layout/orgChart1"/>
    <dgm:cxn modelId="{E0251143-1B8C-4E57-B4D7-5B28DC41D939}" type="presParOf" srcId="{81FCF54A-A44E-4576-8BAE-FC81723C196D}" destId="{79278CB2-3DDF-4CED-B901-A776ED68518A}" srcOrd="0" destOrd="0" presId="urn:microsoft.com/office/officeart/2005/8/layout/orgChart1"/>
    <dgm:cxn modelId="{F7FC8086-0B4D-4DB1-827A-20B19F7DBC1E}" type="presParOf" srcId="{79278CB2-3DDF-4CED-B901-A776ED68518A}" destId="{E88817A5-F073-4DC4-B6DC-A4AFBC17F594}" srcOrd="0" destOrd="0" presId="urn:microsoft.com/office/officeart/2005/8/layout/orgChart1"/>
    <dgm:cxn modelId="{6E155569-397A-40B8-B042-68B4961D5AB7}" type="presParOf" srcId="{79278CB2-3DDF-4CED-B901-A776ED68518A}" destId="{7735B33B-6240-4123-AE69-2D534AF1523E}" srcOrd="1" destOrd="0" presId="urn:microsoft.com/office/officeart/2005/8/layout/orgChart1"/>
    <dgm:cxn modelId="{5D68B17D-A25C-447C-9353-8D8F6789E126}" type="presParOf" srcId="{81FCF54A-A44E-4576-8BAE-FC81723C196D}" destId="{82080212-4705-4E87-91DA-33DBCACCA358}" srcOrd="1" destOrd="0" presId="urn:microsoft.com/office/officeart/2005/8/layout/orgChart1"/>
    <dgm:cxn modelId="{ABAE1677-30CC-41A2-A5C0-D96A2D954E7D}" type="presParOf" srcId="{81FCF54A-A44E-4576-8BAE-FC81723C196D}" destId="{BD8322EF-2BC4-48CC-A2FA-BFA42ADC3DAB}" srcOrd="2" destOrd="0" presId="urn:microsoft.com/office/officeart/2005/8/layout/orgChart1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970D37-B416-4B44-858A-32EE7CDD91C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B04B7D7-B7B1-4657-B4E8-0FDB3FFCD6C0}">
      <dgm:prSet phldrT="[טקסט]" custT="1"/>
      <dgm:spPr>
        <a:solidFill>
          <a:schemeClr val="accent2"/>
        </a:solidFill>
      </dgm:spPr>
      <dgm:t>
        <a:bodyPr/>
        <a:lstStyle/>
        <a:p>
          <a:pPr rtl="1"/>
          <a:r>
            <a:rPr lang="he-IL" sz="2200" dirty="0"/>
            <a:t>הכנסות מדינה: 6.5 מיליון $</a:t>
          </a:r>
        </a:p>
      </dgm:t>
    </dgm:pt>
    <dgm:pt modelId="{4DF50513-D858-4040-B664-37933C8F60BD}" type="parTrans" cxnId="{45450880-D8A2-4568-A125-B5A681EC2CE0}">
      <dgm:prSet/>
      <dgm:spPr/>
      <dgm:t>
        <a:bodyPr/>
        <a:lstStyle/>
        <a:p>
          <a:pPr rtl="1"/>
          <a:endParaRPr lang="he-IL" sz="2200"/>
        </a:p>
      </dgm:t>
    </dgm:pt>
    <dgm:pt modelId="{C80782C7-C98A-45BE-B3BF-F43DE04DE887}" type="sibTrans" cxnId="{45450880-D8A2-4568-A125-B5A681EC2CE0}">
      <dgm:prSet/>
      <dgm:spPr/>
      <dgm:t>
        <a:bodyPr/>
        <a:lstStyle/>
        <a:p>
          <a:pPr rtl="1"/>
          <a:endParaRPr lang="he-IL" sz="2200"/>
        </a:p>
      </dgm:t>
    </dgm:pt>
    <dgm:pt modelId="{B695042F-A7DE-4922-8130-7CC2A33C87B2}">
      <dgm:prSet phldrT="[טקסט]" custT="1"/>
      <dgm:spPr/>
      <dgm:t>
        <a:bodyPr/>
        <a:lstStyle/>
        <a:p>
          <a:pPr rtl="1"/>
          <a:r>
            <a:rPr lang="he-IL" sz="2200" dirty="0"/>
            <a:t>אשרות </a:t>
          </a:r>
          <a:r>
            <a:rPr lang="he-IL" sz="2200" dirty="0" smtClean="0"/>
            <a:t>151,656,00</a:t>
          </a:r>
          <a:endParaRPr lang="he-IL" sz="2200" dirty="0"/>
        </a:p>
      </dgm:t>
    </dgm:pt>
    <dgm:pt modelId="{B8E47853-CFF2-48D5-BB47-67B4FEEEE3B4}" type="parTrans" cxnId="{B70C6B68-3C8E-49F6-9269-4D9B9A47354E}">
      <dgm:prSet/>
      <dgm:spPr/>
      <dgm:t>
        <a:bodyPr/>
        <a:lstStyle/>
        <a:p>
          <a:pPr rtl="1"/>
          <a:endParaRPr lang="he-IL" sz="2200"/>
        </a:p>
      </dgm:t>
    </dgm:pt>
    <dgm:pt modelId="{C460C4E6-F0DD-4E8C-BB19-E87AD1DDF1B1}" type="sibTrans" cxnId="{B70C6B68-3C8E-49F6-9269-4D9B9A47354E}">
      <dgm:prSet/>
      <dgm:spPr/>
      <dgm:t>
        <a:bodyPr/>
        <a:lstStyle/>
        <a:p>
          <a:pPr rtl="1"/>
          <a:endParaRPr lang="he-IL" sz="2200"/>
        </a:p>
      </dgm:t>
    </dgm:pt>
    <dgm:pt modelId="{5F49D943-0D5F-4EF0-9DFA-2F54F71DA990}">
      <dgm:prSet phldrT="[טקסט]" custT="1"/>
      <dgm:spPr/>
      <dgm:t>
        <a:bodyPr/>
        <a:lstStyle/>
        <a:p>
          <a:pPr rtl="1"/>
          <a:r>
            <a:rPr lang="he-IL" sz="2200" dirty="0"/>
            <a:t>מרשם </a:t>
          </a:r>
          <a:r>
            <a:rPr lang="he-IL" sz="2200" dirty="0" smtClean="0"/>
            <a:t>153,727,000</a:t>
          </a:r>
          <a:endParaRPr lang="he-IL" sz="2200" dirty="0"/>
        </a:p>
      </dgm:t>
    </dgm:pt>
    <dgm:pt modelId="{67DABBD7-9CDA-485E-B9D5-F6307EA8268F}" type="parTrans" cxnId="{B88E094F-14BE-4D06-B546-3E3DA1C9DF29}">
      <dgm:prSet/>
      <dgm:spPr/>
      <dgm:t>
        <a:bodyPr/>
        <a:lstStyle/>
        <a:p>
          <a:pPr rtl="1"/>
          <a:endParaRPr lang="he-IL" sz="2200"/>
        </a:p>
      </dgm:t>
    </dgm:pt>
    <dgm:pt modelId="{029DBAE9-D84F-4D94-A246-2C89CEA089D4}" type="sibTrans" cxnId="{B88E094F-14BE-4D06-B546-3E3DA1C9DF29}">
      <dgm:prSet/>
      <dgm:spPr/>
      <dgm:t>
        <a:bodyPr/>
        <a:lstStyle/>
        <a:p>
          <a:pPr rtl="1"/>
          <a:endParaRPr lang="he-IL" sz="2200"/>
        </a:p>
      </dgm:t>
    </dgm:pt>
    <dgm:pt modelId="{5B1CE79B-985D-4DA0-A79A-F26C52C5D2B5}">
      <dgm:prSet phldrT="[טקסט]" custT="1"/>
      <dgm:spPr/>
      <dgm:t>
        <a:bodyPr/>
        <a:lstStyle/>
        <a:p>
          <a:pPr rtl="1"/>
          <a:r>
            <a:rPr lang="he-IL" sz="2200" dirty="0" smtClean="0"/>
            <a:t>מסמכי נסיעה ושונות 190,000</a:t>
          </a:r>
          <a:endParaRPr lang="he-IL" sz="2200" dirty="0"/>
        </a:p>
      </dgm:t>
    </dgm:pt>
    <dgm:pt modelId="{CEF976C2-7BCC-4249-B784-FA67EDD0B2D9}" type="parTrans" cxnId="{44C44B17-AD7A-4CF7-9F2C-D8611F37AA3C}">
      <dgm:prSet/>
      <dgm:spPr/>
      <dgm:t>
        <a:bodyPr/>
        <a:lstStyle/>
        <a:p>
          <a:pPr rtl="1"/>
          <a:endParaRPr lang="he-IL" sz="2200"/>
        </a:p>
      </dgm:t>
    </dgm:pt>
    <dgm:pt modelId="{551D501D-9F60-4305-9D2B-78BCCB167A26}" type="sibTrans" cxnId="{44C44B17-AD7A-4CF7-9F2C-D8611F37AA3C}">
      <dgm:prSet/>
      <dgm:spPr/>
      <dgm:t>
        <a:bodyPr/>
        <a:lstStyle/>
        <a:p>
          <a:pPr rtl="1"/>
          <a:endParaRPr lang="he-IL" sz="2200"/>
        </a:p>
      </dgm:t>
    </dgm:pt>
    <dgm:pt modelId="{FAC6C3AF-25FE-4713-934D-EA53C1E53297}">
      <dgm:prSet phldrT="[טקסט]" custT="1"/>
      <dgm:spPr/>
      <dgm:t>
        <a:bodyPr/>
        <a:lstStyle/>
        <a:p>
          <a:pPr rtl="1"/>
          <a:r>
            <a:rPr lang="he-IL" sz="2200" dirty="0"/>
            <a:t>נוטריון </a:t>
          </a:r>
          <a:r>
            <a:rPr lang="he-IL" sz="2200" dirty="0" smtClean="0"/>
            <a:t>80,000</a:t>
          </a:r>
          <a:endParaRPr lang="he-IL" sz="2200" dirty="0"/>
        </a:p>
      </dgm:t>
    </dgm:pt>
    <dgm:pt modelId="{E6C6D43E-6211-4C9D-9FF8-9BB0FFABCD11}" type="parTrans" cxnId="{F27F7497-594A-4D6B-B92E-3C25387B0BB5}">
      <dgm:prSet/>
      <dgm:spPr/>
      <dgm:t>
        <a:bodyPr/>
        <a:lstStyle/>
        <a:p>
          <a:pPr rtl="1"/>
          <a:endParaRPr lang="he-IL" sz="2200"/>
        </a:p>
      </dgm:t>
    </dgm:pt>
    <dgm:pt modelId="{F28852D4-4459-4B8E-B4D8-1992D0AC5517}" type="sibTrans" cxnId="{F27F7497-594A-4D6B-B92E-3C25387B0BB5}">
      <dgm:prSet/>
      <dgm:spPr/>
      <dgm:t>
        <a:bodyPr/>
        <a:lstStyle/>
        <a:p>
          <a:pPr rtl="1"/>
          <a:endParaRPr lang="he-IL" sz="2200"/>
        </a:p>
      </dgm:t>
    </dgm:pt>
    <dgm:pt modelId="{CB19F3C4-D57A-4E73-8932-362DF97D1E97}" type="pres">
      <dgm:prSet presAssocID="{22970D37-B416-4B44-858A-32EE7CDD91C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FB3BF5F-E0D7-4BC5-9CEB-4C8029D3D8A8}" type="pres">
      <dgm:prSet presAssocID="{FB04B7D7-B7B1-4657-B4E8-0FDB3FFCD6C0}" presName="centerShape" presStyleLbl="node0" presStyleIdx="0" presStyleCnt="1" custScaleX="103386" custScaleY="103386" custLinFactNeighborX="-1189" custLinFactNeighborY="-55"/>
      <dgm:spPr/>
      <dgm:t>
        <a:bodyPr/>
        <a:lstStyle/>
        <a:p>
          <a:pPr rtl="1"/>
          <a:endParaRPr lang="he-IL"/>
        </a:p>
      </dgm:t>
    </dgm:pt>
    <dgm:pt modelId="{5DADB885-04F9-42EC-8EEC-199BC821C805}" type="pres">
      <dgm:prSet presAssocID="{B695042F-A7DE-4922-8130-7CC2A33C87B2}" presName="node" presStyleLbl="node1" presStyleIdx="0" presStyleCnt="4" custScaleX="197025" custScaleY="124527" custRadScaleRad="105449" custRadScaleInc="-554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21E8267-E51D-4BDC-9D8A-45B6E3F35151}" type="pres">
      <dgm:prSet presAssocID="{B695042F-A7DE-4922-8130-7CC2A33C87B2}" presName="dummy" presStyleCnt="0"/>
      <dgm:spPr/>
    </dgm:pt>
    <dgm:pt modelId="{B2724D03-AB93-4866-88D9-8B1DCEB83B58}" type="pres">
      <dgm:prSet presAssocID="{C460C4E6-F0DD-4E8C-BB19-E87AD1DDF1B1}" presName="sibTrans" presStyleLbl="sibTrans2D1" presStyleIdx="0" presStyleCnt="4" custLinFactNeighborX="1110" custLinFactNeighborY="-1045"/>
      <dgm:spPr/>
      <dgm:t>
        <a:bodyPr/>
        <a:lstStyle/>
        <a:p>
          <a:pPr rtl="1"/>
          <a:endParaRPr lang="he-IL"/>
        </a:p>
      </dgm:t>
    </dgm:pt>
    <dgm:pt modelId="{3222DED8-3493-4C63-82D7-C939AE5376D3}" type="pres">
      <dgm:prSet presAssocID="{5F49D943-0D5F-4EF0-9DFA-2F54F71DA990}" presName="node" presStyleLbl="node1" presStyleIdx="1" presStyleCnt="4" custScaleX="139407" custScaleY="133266" custRadScaleRad="160482" custRadScaleInc="-352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A7B83E8-F0FE-4B74-BB21-DF474CF685ED}" type="pres">
      <dgm:prSet presAssocID="{5F49D943-0D5F-4EF0-9DFA-2F54F71DA990}" presName="dummy" presStyleCnt="0"/>
      <dgm:spPr/>
    </dgm:pt>
    <dgm:pt modelId="{F4394092-3558-4E14-9F51-53AA11ABFCF2}" type="pres">
      <dgm:prSet presAssocID="{029DBAE9-D84F-4D94-A246-2C89CEA089D4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8A6C24B1-EAE9-4077-9040-8EBB7AC504BF}" type="pres">
      <dgm:prSet presAssocID="{5B1CE79B-985D-4DA0-A79A-F26C52C5D2B5}" presName="node" presStyleLbl="node1" presStyleIdx="2" presStyleCnt="4" custScaleX="189404" custScaleY="12452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51E8DC2-9AD8-44CC-9F50-5C0852337DE8}" type="pres">
      <dgm:prSet presAssocID="{5B1CE79B-985D-4DA0-A79A-F26C52C5D2B5}" presName="dummy" presStyleCnt="0"/>
      <dgm:spPr/>
    </dgm:pt>
    <dgm:pt modelId="{16C536F9-CD67-4388-9267-B9E00BE6A4FF}" type="pres">
      <dgm:prSet presAssocID="{551D501D-9F60-4305-9D2B-78BCCB167A26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39136598-DD7C-4C05-99C9-D9E8949098AD}" type="pres">
      <dgm:prSet presAssocID="{FAC6C3AF-25FE-4713-934D-EA53C1E53297}" presName="node" presStyleLbl="node1" presStyleIdx="3" presStyleCnt="4" custScaleX="142948" custScaleY="124527" custRadScaleRad="113965" custRadScaleInc="-402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E8C8508-32B9-4F4C-B9E0-2756ABE72EA8}" type="pres">
      <dgm:prSet presAssocID="{FAC6C3AF-25FE-4713-934D-EA53C1E53297}" presName="dummy" presStyleCnt="0"/>
      <dgm:spPr/>
    </dgm:pt>
    <dgm:pt modelId="{E89664DD-0F26-49DB-ACD0-7CC2079A61AC}" type="pres">
      <dgm:prSet presAssocID="{F28852D4-4459-4B8E-B4D8-1992D0AC5517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B70C6B68-3C8E-49F6-9269-4D9B9A47354E}" srcId="{FB04B7D7-B7B1-4657-B4E8-0FDB3FFCD6C0}" destId="{B695042F-A7DE-4922-8130-7CC2A33C87B2}" srcOrd="0" destOrd="0" parTransId="{B8E47853-CFF2-48D5-BB47-67B4FEEEE3B4}" sibTransId="{C460C4E6-F0DD-4E8C-BB19-E87AD1DDF1B1}"/>
    <dgm:cxn modelId="{0ABE289C-A4D4-4890-B5FB-D30A2F931A72}" type="presOf" srcId="{FB04B7D7-B7B1-4657-B4E8-0FDB3FFCD6C0}" destId="{1FB3BF5F-E0D7-4BC5-9CEB-4C8029D3D8A8}" srcOrd="0" destOrd="0" presId="urn:microsoft.com/office/officeart/2005/8/layout/radial6"/>
    <dgm:cxn modelId="{B88E094F-14BE-4D06-B546-3E3DA1C9DF29}" srcId="{FB04B7D7-B7B1-4657-B4E8-0FDB3FFCD6C0}" destId="{5F49D943-0D5F-4EF0-9DFA-2F54F71DA990}" srcOrd="1" destOrd="0" parTransId="{67DABBD7-9CDA-485E-B9D5-F6307EA8268F}" sibTransId="{029DBAE9-D84F-4D94-A246-2C89CEA089D4}"/>
    <dgm:cxn modelId="{FBAEFA71-3B76-4F4E-9246-81C3E8DDE574}" type="presOf" srcId="{FAC6C3AF-25FE-4713-934D-EA53C1E53297}" destId="{39136598-DD7C-4C05-99C9-D9E8949098AD}" srcOrd="0" destOrd="0" presId="urn:microsoft.com/office/officeart/2005/8/layout/radial6"/>
    <dgm:cxn modelId="{44C44B17-AD7A-4CF7-9F2C-D8611F37AA3C}" srcId="{FB04B7D7-B7B1-4657-B4E8-0FDB3FFCD6C0}" destId="{5B1CE79B-985D-4DA0-A79A-F26C52C5D2B5}" srcOrd="2" destOrd="0" parTransId="{CEF976C2-7BCC-4249-B784-FA67EDD0B2D9}" sibTransId="{551D501D-9F60-4305-9D2B-78BCCB167A26}"/>
    <dgm:cxn modelId="{5362CCA2-30A4-4E47-B6B4-B0CDC99AD013}" type="presOf" srcId="{B695042F-A7DE-4922-8130-7CC2A33C87B2}" destId="{5DADB885-04F9-42EC-8EEC-199BC821C805}" srcOrd="0" destOrd="0" presId="urn:microsoft.com/office/officeart/2005/8/layout/radial6"/>
    <dgm:cxn modelId="{15339988-A2D3-4573-BEA8-EC9C306E312A}" type="presOf" srcId="{029DBAE9-D84F-4D94-A246-2C89CEA089D4}" destId="{F4394092-3558-4E14-9F51-53AA11ABFCF2}" srcOrd="0" destOrd="0" presId="urn:microsoft.com/office/officeart/2005/8/layout/radial6"/>
    <dgm:cxn modelId="{F27F7497-594A-4D6B-B92E-3C25387B0BB5}" srcId="{FB04B7D7-B7B1-4657-B4E8-0FDB3FFCD6C0}" destId="{FAC6C3AF-25FE-4713-934D-EA53C1E53297}" srcOrd="3" destOrd="0" parTransId="{E6C6D43E-6211-4C9D-9FF8-9BB0FFABCD11}" sibTransId="{F28852D4-4459-4B8E-B4D8-1992D0AC5517}"/>
    <dgm:cxn modelId="{C87C800D-4B3E-4A1C-8C74-1898EABC7DC1}" type="presOf" srcId="{551D501D-9F60-4305-9D2B-78BCCB167A26}" destId="{16C536F9-CD67-4388-9267-B9E00BE6A4FF}" srcOrd="0" destOrd="0" presId="urn:microsoft.com/office/officeart/2005/8/layout/radial6"/>
    <dgm:cxn modelId="{C9DFE665-22E7-41E8-96A2-1587E809B18B}" type="presOf" srcId="{C460C4E6-F0DD-4E8C-BB19-E87AD1DDF1B1}" destId="{B2724D03-AB93-4866-88D9-8B1DCEB83B58}" srcOrd="0" destOrd="0" presId="urn:microsoft.com/office/officeart/2005/8/layout/radial6"/>
    <dgm:cxn modelId="{45450880-D8A2-4568-A125-B5A681EC2CE0}" srcId="{22970D37-B416-4B44-858A-32EE7CDD91C0}" destId="{FB04B7D7-B7B1-4657-B4E8-0FDB3FFCD6C0}" srcOrd="0" destOrd="0" parTransId="{4DF50513-D858-4040-B664-37933C8F60BD}" sibTransId="{C80782C7-C98A-45BE-B3BF-F43DE04DE887}"/>
    <dgm:cxn modelId="{CB02BEF8-93FD-4967-BBBF-35F4404D2456}" type="presOf" srcId="{F28852D4-4459-4B8E-B4D8-1992D0AC5517}" destId="{E89664DD-0F26-49DB-ACD0-7CC2079A61AC}" srcOrd="0" destOrd="0" presId="urn:microsoft.com/office/officeart/2005/8/layout/radial6"/>
    <dgm:cxn modelId="{7B9AB50C-EC8A-409C-9E52-AF659611E010}" type="presOf" srcId="{5B1CE79B-985D-4DA0-A79A-F26C52C5D2B5}" destId="{8A6C24B1-EAE9-4077-9040-8EBB7AC504BF}" srcOrd="0" destOrd="0" presId="urn:microsoft.com/office/officeart/2005/8/layout/radial6"/>
    <dgm:cxn modelId="{BDC3C9D8-57EA-48B5-8A71-993AF234576D}" type="presOf" srcId="{22970D37-B416-4B44-858A-32EE7CDD91C0}" destId="{CB19F3C4-D57A-4E73-8932-362DF97D1E97}" srcOrd="0" destOrd="0" presId="urn:microsoft.com/office/officeart/2005/8/layout/radial6"/>
    <dgm:cxn modelId="{B3213B8D-AEE5-4636-81FC-698266836BD6}" type="presOf" srcId="{5F49D943-0D5F-4EF0-9DFA-2F54F71DA990}" destId="{3222DED8-3493-4C63-82D7-C939AE5376D3}" srcOrd="0" destOrd="0" presId="urn:microsoft.com/office/officeart/2005/8/layout/radial6"/>
    <dgm:cxn modelId="{AB164532-88E1-4899-8C4F-944DE9EC53F6}" type="presParOf" srcId="{CB19F3C4-D57A-4E73-8932-362DF97D1E97}" destId="{1FB3BF5F-E0D7-4BC5-9CEB-4C8029D3D8A8}" srcOrd="0" destOrd="0" presId="urn:microsoft.com/office/officeart/2005/8/layout/radial6"/>
    <dgm:cxn modelId="{E3871BC9-E871-4D2C-B11B-4616FC7BD8EE}" type="presParOf" srcId="{CB19F3C4-D57A-4E73-8932-362DF97D1E97}" destId="{5DADB885-04F9-42EC-8EEC-199BC821C805}" srcOrd="1" destOrd="0" presId="urn:microsoft.com/office/officeart/2005/8/layout/radial6"/>
    <dgm:cxn modelId="{ED8BC617-084E-422F-A30B-016018DF1549}" type="presParOf" srcId="{CB19F3C4-D57A-4E73-8932-362DF97D1E97}" destId="{021E8267-E51D-4BDC-9D8A-45B6E3F35151}" srcOrd="2" destOrd="0" presId="urn:microsoft.com/office/officeart/2005/8/layout/radial6"/>
    <dgm:cxn modelId="{764F2201-3D2A-44ED-A61F-37168747ACC9}" type="presParOf" srcId="{CB19F3C4-D57A-4E73-8932-362DF97D1E97}" destId="{B2724D03-AB93-4866-88D9-8B1DCEB83B58}" srcOrd="3" destOrd="0" presId="urn:microsoft.com/office/officeart/2005/8/layout/radial6"/>
    <dgm:cxn modelId="{28EA6CE8-2546-4BAF-86D6-D70C675C9BC2}" type="presParOf" srcId="{CB19F3C4-D57A-4E73-8932-362DF97D1E97}" destId="{3222DED8-3493-4C63-82D7-C939AE5376D3}" srcOrd="4" destOrd="0" presId="urn:microsoft.com/office/officeart/2005/8/layout/radial6"/>
    <dgm:cxn modelId="{1AA754F1-FBC8-4E00-A3AE-230FE4BD27FF}" type="presParOf" srcId="{CB19F3C4-D57A-4E73-8932-362DF97D1E97}" destId="{7A7B83E8-F0FE-4B74-BB21-DF474CF685ED}" srcOrd="5" destOrd="0" presId="urn:microsoft.com/office/officeart/2005/8/layout/radial6"/>
    <dgm:cxn modelId="{172BA46B-2485-400E-BAA4-891F5E1B5C06}" type="presParOf" srcId="{CB19F3C4-D57A-4E73-8932-362DF97D1E97}" destId="{F4394092-3558-4E14-9F51-53AA11ABFCF2}" srcOrd="6" destOrd="0" presId="urn:microsoft.com/office/officeart/2005/8/layout/radial6"/>
    <dgm:cxn modelId="{F7AAD291-5C2E-461C-B498-E15DFF8884E3}" type="presParOf" srcId="{CB19F3C4-D57A-4E73-8932-362DF97D1E97}" destId="{8A6C24B1-EAE9-4077-9040-8EBB7AC504BF}" srcOrd="7" destOrd="0" presId="urn:microsoft.com/office/officeart/2005/8/layout/radial6"/>
    <dgm:cxn modelId="{1FA12387-9C12-44BA-A791-F58735539EC7}" type="presParOf" srcId="{CB19F3C4-D57A-4E73-8932-362DF97D1E97}" destId="{451E8DC2-9AD8-44CC-9F50-5C0852337DE8}" srcOrd="8" destOrd="0" presId="urn:microsoft.com/office/officeart/2005/8/layout/radial6"/>
    <dgm:cxn modelId="{DD70ECCA-A91B-4692-A793-A207D99D4E6C}" type="presParOf" srcId="{CB19F3C4-D57A-4E73-8932-362DF97D1E97}" destId="{16C536F9-CD67-4388-9267-B9E00BE6A4FF}" srcOrd="9" destOrd="0" presId="urn:microsoft.com/office/officeart/2005/8/layout/radial6"/>
    <dgm:cxn modelId="{A16B8D9A-39A9-419E-8AE9-49A30CD8EF08}" type="presParOf" srcId="{CB19F3C4-D57A-4E73-8932-362DF97D1E97}" destId="{39136598-DD7C-4C05-99C9-D9E8949098AD}" srcOrd="10" destOrd="0" presId="urn:microsoft.com/office/officeart/2005/8/layout/radial6"/>
    <dgm:cxn modelId="{3F8929F0-F7CD-4009-9EA1-1BC6C61124A4}" type="presParOf" srcId="{CB19F3C4-D57A-4E73-8932-362DF97D1E97}" destId="{8E8C8508-32B9-4F4C-B9E0-2756ABE72EA8}" srcOrd="11" destOrd="0" presId="urn:microsoft.com/office/officeart/2005/8/layout/radial6"/>
    <dgm:cxn modelId="{122E40A2-F666-4C0D-90E2-45F5C3BEBCA0}" type="presParOf" srcId="{CB19F3C4-D57A-4E73-8932-362DF97D1E97}" destId="{E89664DD-0F26-49DB-ACD0-7CC2079A61A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DB01F4-A857-4C98-86C8-A8DECCCC3538}">
      <dsp:nvSpPr>
        <dsp:cNvPr id="0" name=""/>
        <dsp:cNvSpPr/>
      </dsp:nvSpPr>
      <dsp:spPr>
        <a:xfrm>
          <a:off x="4101483" y="1073935"/>
          <a:ext cx="2598924" cy="452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43"/>
              </a:lnTo>
              <a:lnTo>
                <a:pt x="2598924" y="226643"/>
              </a:lnTo>
              <a:lnTo>
                <a:pt x="2598924" y="4521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F4071-8578-4972-839C-FC7946E0B33A}">
      <dsp:nvSpPr>
        <dsp:cNvPr id="0" name=""/>
        <dsp:cNvSpPr/>
      </dsp:nvSpPr>
      <dsp:spPr>
        <a:xfrm>
          <a:off x="4055763" y="1073935"/>
          <a:ext cx="91440" cy="4521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21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635A62-766D-40B5-BA58-FB5020C87C10}">
      <dsp:nvSpPr>
        <dsp:cNvPr id="0" name=""/>
        <dsp:cNvSpPr/>
      </dsp:nvSpPr>
      <dsp:spPr>
        <a:xfrm>
          <a:off x="1502558" y="1073935"/>
          <a:ext cx="2598924" cy="452169"/>
        </a:xfrm>
        <a:custGeom>
          <a:avLst/>
          <a:gdLst/>
          <a:ahLst/>
          <a:cxnLst/>
          <a:rect l="0" t="0" r="0" b="0"/>
          <a:pathLst>
            <a:path>
              <a:moveTo>
                <a:pt x="2598924" y="0"/>
              </a:moveTo>
              <a:lnTo>
                <a:pt x="2598924" y="226643"/>
              </a:lnTo>
              <a:lnTo>
                <a:pt x="0" y="226643"/>
              </a:lnTo>
              <a:lnTo>
                <a:pt x="0" y="4521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CA5D5-874E-4D72-AE6E-1DB2A6F2FB5B}">
      <dsp:nvSpPr>
        <dsp:cNvPr id="0" name=""/>
        <dsp:cNvSpPr/>
      </dsp:nvSpPr>
      <dsp:spPr>
        <a:xfrm>
          <a:off x="2514056" y="0"/>
          <a:ext cx="3174854" cy="10739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800" kern="1200" dirty="0"/>
            <a:t>שגריר/ה</a:t>
          </a:r>
        </a:p>
      </dsp:txBody>
      <dsp:txXfrm>
        <a:off x="2514056" y="0"/>
        <a:ext cx="3174854" cy="1073935"/>
      </dsp:txXfrm>
    </dsp:sp>
    <dsp:sp modelId="{962BE1B6-6AE9-4599-B94C-C34C2F0D7255}">
      <dsp:nvSpPr>
        <dsp:cNvPr id="0" name=""/>
        <dsp:cNvSpPr/>
      </dsp:nvSpPr>
      <dsp:spPr>
        <a:xfrm>
          <a:off x="428623" y="1526105"/>
          <a:ext cx="2147871" cy="10739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/>
            <a:t>קצין ביטחון</a:t>
          </a:r>
        </a:p>
      </dsp:txBody>
      <dsp:txXfrm>
        <a:off x="428623" y="1526105"/>
        <a:ext cx="2147871" cy="1073935"/>
      </dsp:txXfrm>
    </dsp:sp>
    <dsp:sp modelId="{5280D25B-081C-405E-B0C4-58C0841A6BF9}">
      <dsp:nvSpPr>
        <dsp:cNvPr id="0" name=""/>
        <dsp:cNvSpPr/>
      </dsp:nvSpPr>
      <dsp:spPr>
        <a:xfrm>
          <a:off x="3027547" y="1526105"/>
          <a:ext cx="2147871" cy="10739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/>
            <a:t>מספר 2 מדיני</a:t>
          </a:r>
        </a:p>
      </dsp:txBody>
      <dsp:txXfrm>
        <a:off x="3027547" y="1526105"/>
        <a:ext cx="2147871" cy="1073935"/>
      </dsp:txXfrm>
    </dsp:sp>
    <dsp:sp modelId="{A96B5C5E-F609-46DF-B2A5-7EBE5568B7F6}">
      <dsp:nvSpPr>
        <dsp:cNvPr id="0" name=""/>
        <dsp:cNvSpPr/>
      </dsp:nvSpPr>
      <dsp:spPr>
        <a:xfrm>
          <a:off x="5626472" y="1526105"/>
          <a:ext cx="2147871" cy="107393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/>
            <a:t>קונסול/ קצין מנהלה</a:t>
          </a:r>
        </a:p>
      </dsp:txBody>
      <dsp:txXfrm>
        <a:off x="5626472" y="1526105"/>
        <a:ext cx="2147871" cy="10739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7917DB-53D9-429B-BC93-74D62EF431AB}">
      <dsp:nvSpPr>
        <dsp:cNvPr id="0" name=""/>
        <dsp:cNvSpPr/>
      </dsp:nvSpPr>
      <dsp:spPr>
        <a:xfrm>
          <a:off x="4539519" y="1361257"/>
          <a:ext cx="665897" cy="833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5897" y="83326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B01F4-A857-4C98-86C8-A8DECCCC3538}">
      <dsp:nvSpPr>
        <dsp:cNvPr id="0" name=""/>
        <dsp:cNvSpPr/>
      </dsp:nvSpPr>
      <dsp:spPr>
        <a:xfrm>
          <a:off x="4539519" y="1361257"/>
          <a:ext cx="3759060" cy="1522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8923"/>
              </a:lnTo>
              <a:lnTo>
                <a:pt x="3759060" y="1358923"/>
              </a:lnTo>
              <a:lnTo>
                <a:pt x="3759060" y="15220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91D207-2DE1-4229-B791-F7789FDC37E4}">
      <dsp:nvSpPr>
        <dsp:cNvPr id="0" name=""/>
        <dsp:cNvSpPr/>
      </dsp:nvSpPr>
      <dsp:spPr>
        <a:xfrm>
          <a:off x="4539519" y="1361257"/>
          <a:ext cx="1879530" cy="1522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8923"/>
              </a:lnTo>
              <a:lnTo>
                <a:pt x="1879530" y="1358923"/>
              </a:lnTo>
              <a:lnTo>
                <a:pt x="1879530" y="15220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F1211-584E-4D19-B947-7FE9333810C4}">
      <dsp:nvSpPr>
        <dsp:cNvPr id="0" name=""/>
        <dsp:cNvSpPr/>
      </dsp:nvSpPr>
      <dsp:spPr>
        <a:xfrm>
          <a:off x="4493799" y="1361257"/>
          <a:ext cx="91440" cy="1522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20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46E09-A735-4F3D-BAD4-DF59E3FE20CE}">
      <dsp:nvSpPr>
        <dsp:cNvPr id="0" name=""/>
        <dsp:cNvSpPr/>
      </dsp:nvSpPr>
      <dsp:spPr>
        <a:xfrm>
          <a:off x="1872652" y="3659946"/>
          <a:ext cx="166004" cy="714532"/>
        </a:xfrm>
        <a:custGeom>
          <a:avLst/>
          <a:gdLst/>
          <a:ahLst/>
          <a:cxnLst/>
          <a:rect l="0" t="0" r="0" b="0"/>
          <a:pathLst>
            <a:path>
              <a:moveTo>
                <a:pt x="166004" y="0"/>
              </a:moveTo>
              <a:lnTo>
                <a:pt x="0" y="714532"/>
              </a:lnTo>
            </a:path>
          </a:pathLst>
        </a:custGeom>
        <a:noFill/>
        <a:ln w="25400" cap="flat" cmpd="sng" algn="ctr">
          <a:solidFill>
            <a:schemeClr val="accent5">
              <a:lumMod val="60000"/>
              <a:lumOff val="4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F4071-8578-4972-839C-FC7946E0B33A}">
      <dsp:nvSpPr>
        <dsp:cNvPr id="0" name=""/>
        <dsp:cNvSpPr/>
      </dsp:nvSpPr>
      <dsp:spPr>
        <a:xfrm>
          <a:off x="2659989" y="1361257"/>
          <a:ext cx="1879530" cy="1522023"/>
        </a:xfrm>
        <a:custGeom>
          <a:avLst/>
          <a:gdLst/>
          <a:ahLst/>
          <a:cxnLst/>
          <a:rect l="0" t="0" r="0" b="0"/>
          <a:pathLst>
            <a:path>
              <a:moveTo>
                <a:pt x="1879530" y="0"/>
              </a:moveTo>
              <a:lnTo>
                <a:pt x="1879530" y="1358923"/>
              </a:lnTo>
              <a:lnTo>
                <a:pt x="0" y="1358923"/>
              </a:lnTo>
              <a:lnTo>
                <a:pt x="0" y="15220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635A62-766D-40B5-BA58-FB5020C87C10}">
      <dsp:nvSpPr>
        <dsp:cNvPr id="0" name=""/>
        <dsp:cNvSpPr/>
      </dsp:nvSpPr>
      <dsp:spPr>
        <a:xfrm>
          <a:off x="780459" y="1361257"/>
          <a:ext cx="3759060" cy="1522023"/>
        </a:xfrm>
        <a:custGeom>
          <a:avLst/>
          <a:gdLst/>
          <a:ahLst/>
          <a:cxnLst/>
          <a:rect l="0" t="0" r="0" b="0"/>
          <a:pathLst>
            <a:path>
              <a:moveTo>
                <a:pt x="3759060" y="0"/>
              </a:moveTo>
              <a:lnTo>
                <a:pt x="3759060" y="1358923"/>
              </a:lnTo>
              <a:lnTo>
                <a:pt x="0" y="1358923"/>
              </a:lnTo>
              <a:lnTo>
                <a:pt x="0" y="15220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CA5D5-874E-4D72-AE6E-1DB2A6F2FB5B}">
      <dsp:nvSpPr>
        <dsp:cNvPr id="0" name=""/>
        <dsp:cNvSpPr/>
      </dsp:nvSpPr>
      <dsp:spPr>
        <a:xfrm>
          <a:off x="3300295" y="584591"/>
          <a:ext cx="2478448" cy="776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/>
            <a:t>שגריר/ה</a:t>
          </a:r>
          <a:endParaRPr lang="he-IL" sz="2400" kern="1200" baseline="0" dirty="0"/>
        </a:p>
      </dsp:txBody>
      <dsp:txXfrm>
        <a:off x="3300295" y="584591"/>
        <a:ext cx="2478448" cy="776665"/>
      </dsp:txXfrm>
    </dsp:sp>
    <dsp:sp modelId="{962BE1B6-6AE9-4599-B94C-C34C2F0D7255}">
      <dsp:nvSpPr>
        <dsp:cNvPr id="0" name=""/>
        <dsp:cNvSpPr/>
      </dsp:nvSpPr>
      <dsp:spPr>
        <a:xfrm>
          <a:off x="3793" y="2883280"/>
          <a:ext cx="1553330" cy="77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baseline="0" dirty="0"/>
            <a:t>קצין ביטחון</a:t>
          </a:r>
        </a:p>
      </dsp:txBody>
      <dsp:txXfrm>
        <a:off x="3793" y="2883280"/>
        <a:ext cx="1553330" cy="776665"/>
      </dsp:txXfrm>
    </dsp:sp>
    <dsp:sp modelId="{5280D25B-081C-405E-B0C4-58C0841A6BF9}">
      <dsp:nvSpPr>
        <dsp:cNvPr id="0" name=""/>
        <dsp:cNvSpPr/>
      </dsp:nvSpPr>
      <dsp:spPr>
        <a:xfrm>
          <a:off x="1883324" y="2883280"/>
          <a:ext cx="1553330" cy="77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baseline="0" dirty="0"/>
            <a:t>יועץ מדיני</a:t>
          </a:r>
        </a:p>
      </dsp:txBody>
      <dsp:txXfrm>
        <a:off x="1883324" y="2883280"/>
        <a:ext cx="1553330" cy="776665"/>
      </dsp:txXfrm>
    </dsp:sp>
    <dsp:sp modelId="{ED443E8F-C799-47C3-8C5E-FD67480F0037}">
      <dsp:nvSpPr>
        <dsp:cNvPr id="0" name=""/>
        <dsp:cNvSpPr/>
      </dsp:nvSpPr>
      <dsp:spPr>
        <a:xfrm>
          <a:off x="1872652" y="3986145"/>
          <a:ext cx="1553330" cy="776665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baseline="0" dirty="0"/>
            <a:t>מזכיר מדיני</a:t>
          </a:r>
        </a:p>
      </dsp:txBody>
      <dsp:txXfrm>
        <a:off x="1872652" y="3986145"/>
        <a:ext cx="1553330" cy="776665"/>
      </dsp:txXfrm>
    </dsp:sp>
    <dsp:sp modelId="{0C038D59-163C-4927-AAD8-9A390AFD7E72}">
      <dsp:nvSpPr>
        <dsp:cNvPr id="0" name=""/>
        <dsp:cNvSpPr/>
      </dsp:nvSpPr>
      <dsp:spPr>
        <a:xfrm>
          <a:off x="3762854" y="2883280"/>
          <a:ext cx="1553330" cy="77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baseline="0" dirty="0"/>
            <a:t>קצין מנהלה</a:t>
          </a:r>
        </a:p>
      </dsp:txBody>
      <dsp:txXfrm>
        <a:off x="3762854" y="2883280"/>
        <a:ext cx="1553330" cy="776665"/>
      </dsp:txXfrm>
    </dsp:sp>
    <dsp:sp modelId="{CCFD30E5-9F57-4A16-82D5-DAC258C1CB5C}">
      <dsp:nvSpPr>
        <dsp:cNvPr id="0" name=""/>
        <dsp:cNvSpPr/>
      </dsp:nvSpPr>
      <dsp:spPr>
        <a:xfrm>
          <a:off x="5642384" y="2883280"/>
          <a:ext cx="1553330" cy="77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baseline="0" dirty="0"/>
            <a:t>דובר</a:t>
          </a:r>
        </a:p>
      </dsp:txBody>
      <dsp:txXfrm>
        <a:off x="5642384" y="2883280"/>
        <a:ext cx="1553330" cy="776665"/>
      </dsp:txXfrm>
    </dsp:sp>
    <dsp:sp modelId="{A96B5C5E-F609-46DF-B2A5-7EBE5568B7F6}">
      <dsp:nvSpPr>
        <dsp:cNvPr id="0" name=""/>
        <dsp:cNvSpPr/>
      </dsp:nvSpPr>
      <dsp:spPr>
        <a:xfrm>
          <a:off x="7521914" y="2883280"/>
          <a:ext cx="1553330" cy="7766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baseline="0" dirty="0"/>
            <a:t>קונסול</a:t>
          </a:r>
        </a:p>
      </dsp:txBody>
      <dsp:txXfrm>
        <a:off x="7521914" y="2883280"/>
        <a:ext cx="1553330" cy="776665"/>
      </dsp:txXfrm>
    </dsp:sp>
    <dsp:sp modelId="{30A158BA-9859-4947-948E-1912EB4AA104}">
      <dsp:nvSpPr>
        <dsp:cNvPr id="0" name=""/>
        <dsp:cNvSpPr/>
      </dsp:nvSpPr>
      <dsp:spPr>
        <a:xfrm>
          <a:off x="3652086" y="1806193"/>
          <a:ext cx="1553330" cy="776665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baseline="0" dirty="0"/>
            <a:t>ציר</a:t>
          </a:r>
        </a:p>
      </dsp:txBody>
      <dsp:txXfrm>
        <a:off x="3652086" y="1806193"/>
        <a:ext cx="1553330" cy="776665"/>
      </dsp:txXfrm>
    </dsp:sp>
    <dsp:sp modelId="{AAEA8F72-F4BF-44D3-B813-D86F7DF73DEA}">
      <dsp:nvSpPr>
        <dsp:cNvPr id="0" name=""/>
        <dsp:cNvSpPr/>
      </dsp:nvSpPr>
      <dsp:spPr>
        <a:xfrm>
          <a:off x="9358472" y="1245394"/>
          <a:ext cx="1553330" cy="776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baseline="0" dirty="0"/>
            <a:t>נספח משטרה</a:t>
          </a:r>
        </a:p>
      </dsp:txBody>
      <dsp:txXfrm>
        <a:off x="9358472" y="1245394"/>
        <a:ext cx="1553330" cy="776665"/>
      </dsp:txXfrm>
    </dsp:sp>
    <dsp:sp modelId="{6222D8C7-9CF9-457C-9121-7D37B58BE765}">
      <dsp:nvSpPr>
        <dsp:cNvPr id="0" name=""/>
        <dsp:cNvSpPr/>
      </dsp:nvSpPr>
      <dsp:spPr>
        <a:xfrm>
          <a:off x="967922" y="1316334"/>
          <a:ext cx="1589507" cy="776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baseline="0" dirty="0"/>
            <a:t>נספח מ.כלכלה</a:t>
          </a:r>
        </a:p>
      </dsp:txBody>
      <dsp:txXfrm>
        <a:off x="967922" y="1316334"/>
        <a:ext cx="1589507" cy="776665"/>
      </dsp:txXfrm>
    </dsp:sp>
    <dsp:sp modelId="{E88817A5-F073-4DC4-B6DC-A4AFBC17F594}">
      <dsp:nvSpPr>
        <dsp:cNvPr id="0" name=""/>
        <dsp:cNvSpPr/>
      </dsp:nvSpPr>
      <dsp:spPr>
        <a:xfrm>
          <a:off x="7373004" y="1243126"/>
          <a:ext cx="1585764" cy="7766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baseline="0" dirty="0"/>
            <a:t>נספח צ</a:t>
          </a:r>
          <a:r>
            <a:rPr lang="he-IL" sz="2400" kern="1200" dirty="0"/>
            <a:t>ה"ל</a:t>
          </a:r>
        </a:p>
      </dsp:txBody>
      <dsp:txXfrm>
        <a:off x="7373004" y="1243126"/>
        <a:ext cx="1585764" cy="77666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9664DD-0F26-49DB-ACD0-7CC2079A61AC}">
      <dsp:nvSpPr>
        <dsp:cNvPr id="0" name=""/>
        <dsp:cNvSpPr/>
      </dsp:nvSpPr>
      <dsp:spPr>
        <a:xfrm>
          <a:off x="552432" y="604404"/>
          <a:ext cx="3614867" cy="3614867"/>
        </a:xfrm>
        <a:prstGeom prst="blockArc">
          <a:avLst>
            <a:gd name="adj1" fmla="val 10715789"/>
            <a:gd name="adj2" fmla="val 16095782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536F9-CD67-4388-9267-B9E00BE6A4FF}">
      <dsp:nvSpPr>
        <dsp:cNvPr id="0" name=""/>
        <dsp:cNvSpPr/>
      </dsp:nvSpPr>
      <dsp:spPr>
        <a:xfrm>
          <a:off x="552452" y="605215"/>
          <a:ext cx="3614867" cy="3614867"/>
        </a:xfrm>
        <a:prstGeom prst="blockArc">
          <a:avLst>
            <a:gd name="adj1" fmla="val 5399007"/>
            <a:gd name="adj2" fmla="val 10717369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94092-3558-4E14-9F51-53AA11ABFCF2}">
      <dsp:nvSpPr>
        <dsp:cNvPr id="0" name=""/>
        <dsp:cNvSpPr/>
      </dsp:nvSpPr>
      <dsp:spPr>
        <a:xfrm>
          <a:off x="553738" y="605215"/>
          <a:ext cx="3614867" cy="3614867"/>
        </a:xfrm>
        <a:prstGeom prst="blockArc">
          <a:avLst>
            <a:gd name="adj1" fmla="val 21498078"/>
            <a:gd name="adj2" fmla="val 5401511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24D03-AB93-4866-88D9-8B1DCEB83B58}">
      <dsp:nvSpPr>
        <dsp:cNvPr id="0" name=""/>
        <dsp:cNvSpPr/>
      </dsp:nvSpPr>
      <dsp:spPr>
        <a:xfrm>
          <a:off x="593838" y="566589"/>
          <a:ext cx="3614867" cy="3614867"/>
        </a:xfrm>
        <a:prstGeom prst="blockArc">
          <a:avLst>
            <a:gd name="adj1" fmla="val 16093287"/>
            <a:gd name="adj2" fmla="val 21499735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B3BF5F-E0D7-4BC5-9CEB-4C8029D3D8A8}">
      <dsp:nvSpPr>
        <dsp:cNvPr id="0" name=""/>
        <dsp:cNvSpPr/>
      </dsp:nvSpPr>
      <dsp:spPr>
        <a:xfrm>
          <a:off x="1458303" y="1550598"/>
          <a:ext cx="1720218" cy="1720218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הכנסות מדינה: 6.5 מיליון $</a:t>
          </a:r>
        </a:p>
      </dsp:txBody>
      <dsp:txXfrm>
        <a:off x="1458303" y="1550598"/>
        <a:ext cx="1720218" cy="1720218"/>
      </dsp:txXfrm>
    </dsp:sp>
    <dsp:sp modelId="{5DADB885-04F9-42EC-8EEC-199BC821C805}">
      <dsp:nvSpPr>
        <dsp:cNvPr id="0" name=""/>
        <dsp:cNvSpPr/>
      </dsp:nvSpPr>
      <dsp:spPr>
        <a:xfrm>
          <a:off x="1158961" y="-78047"/>
          <a:ext cx="2294780" cy="1450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אשרות </a:t>
          </a:r>
          <a:r>
            <a:rPr lang="he-IL" sz="2200" kern="1200" dirty="0" smtClean="0"/>
            <a:t>151,656,00</a:t>
          </a:r>
          <a:endParaRPr lang="he-IL" sz="2200" kern="1200" dirty="0"/>
        </a:p>
      </dsp:txBody>
      <dsp:txXfrm>
        <a:off x="1158961" y="-78047"/>
        <a:ext cx="2294780" cy="1450385"/>
      </dsp:txXfrm>
    </dsp:sp>
    <dsp:sp modelId="{3222DED8-3493-4C63-82D7-C939AE5376D3}">
      <dsp:nvSpPr>
        <dsp:cNvPr id="0" name=""/>
        <dsp:cNvSpPr/>
      </dsp:nvSpPr>
      <dsp:spPr>
        <a:xfrm>
          <a:off x="3314053" y="1584228"/>
          <a:ext cx="1623694" cy="1552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מרשם </a:t>
          </a:r>
          <a:r>
            <a:rPr lang="he-IL" sz="2200" kern="1200" dirty="0" smtClean="0"/>
            <a:t>153,727,000</a:t>
          </a:r>
          <a:endParaRPr lang="he-IL" sz="2200" kern="1200" dirty="0"/>
        </a:p>
      </dsp:txBody>
      <dsp:txXfrm>
        <a:off x="3314053" y="1584228"/>
        <a:ext cx="1623694" cy="1552169"/>
      </dsp:txXfrm>
    </dsp:sp>
    <dsp:sp modelId="{8A6C24B1-EAE9-4077-9040-8EBB7AC504BF}">
      <dsp:nvSpPr>
        <dsp:cNvPr id="0" name=""/>
        <dsp:cNvSpPr/>
      </dsp:nvSpPr>
      <dsp:spPr>
        <a:xfrm>
          <a:off x="1257387" y="3452961"/>
          <a:ext cx="2206017" cy="1450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/>
            <a:t>מסמכי נסיעה ושונות 190,000</a:t>
          </a:r>
          <a:endParaRPr lang="he-IL" sz="2200" kern="1200" dirty="0"/>
        </a:p>
      </dsp:txBody>
      <dsp:txXfrm>
        <a:off x="1257387" y="3452961"/>
        <a:ext cx="2206017" cy="1450385"/>
      </dsp:txXfrm>
    </dsp:sp>
    <dsp:sp modelId="{39136598-DD7C-4C05-99C9-D9E8949098AD}">
      <dsp:nvSpPr>
        <dsp:cNvPr id="0" name=""/>
        <dsp:cNvSpPr/>
      </dsp:nvSpPr>
      <dsp:spPr>
        <a:xfrm>
          <a:off x="-237576" y="1729889"/>
          <a:ext cx="1664937" cy="1450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נוטריון </a:t>
          </a:r>
          <a:r>
            <a:rPr lang="he-IL" sz="2200" kern="1200" dirty="0" smtClean="0"/>
            <a:t>80,000</a:t>
          </a:r>
          <a:endParaRPr lang="he-IL" sz="2200" kern="1200" dirty="0"/>
        </a:p>
      </dsp:txBody>
      <dsp:txXfrm>
        <a:off x="-237576" y="1729889"/>
        <a:ext cx="1664937" cy="1450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CF9610AB-9552-48E4-AEDD-A6DEE03B39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4"/>
            <a:ext cx="2955900" cy="496859"/>
          </a:xfrm>
          <a:prstGeom prst="rect">
            <a:avLst/>
          </a:prstGeom>
        </p:spPr>
        <p:txBody>
          <a:bodyPr vert="horz" lIns="86945" tIns="43472" rIns="86945" bIns="43472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AB457B0-97AC-4819-8516-E0CB728EE1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62477" y="4"/>
            <a:ext cx="2955900" cy="496859"/>
          </a:xfrm>
          <a:prstGeom prst="rect">
            <a:avLst/>
          </a:prstGeom>
        </p:spPr>
        <p:txBody>
          <a:bodyPr vert="horz" lIns="86945" tIns="43472" rIns="86945" bIns="43472" rtlCol="0"/>
          <a:lstStyle>
            <a:lvl1pPr algn="r">
              <a:defRPr sz="1100"/>
            </a:lvl1pPr>
          </a:lstStyle>
          <a:p>
            <a:fld id="{64AE2977-4EAE-4B2E-8EFB-0B259F73558B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42D73EA-A849-4FF8-8DCE-3839F3FE39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1843"/>
            <a:ext cx="2955900" cy="496858"/>
          </a:xfrm>
          <a:prstGeom prst="rect">
            <a:avLst/>
          </a:prstGeom>
        </p:spPr>
        <p:txBody>
          <a:bodyPr vert="horz" lIns="86945" tIns="43472" rIns="86945" bIns="43472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F33A2CA-92B3-4E82-8C84-82B0CE70AE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62477" y="9421843"/>
            <a:ext cx="2955900" cy="496858"/>
          </a:xfrm>
          <a:prstGeom prst="rect">
            <a:avLst/>
          </a:prstGeom>
        </p:spPr>
        <p:txBody>
          <a:bodyPr vert="horz" lIns="86945" tIns="43472" rIns="86945" bIns="43472" rtlCol="0" anchor="b"/>
          <a:lstStyle>
            <a:lvl1pPr algn="r">
              <a:defRPr sz="1100"/>
            </a:lvl1pPr>
          </a:lstStyle>
          <a:p>
            <a:fld id="{57A658E9-6EFA-47B6-B2CB-A54399083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4660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1" y="3"/>
            <a:ext cx="2955290" cy="497658"/>
          </a:xfrm>
          <a:prstGeom prst="rect">
            <a:avLst/>
          </a:prstGeom>
        </p:spPr>
        <p:txBody>
          <a:bodyPr vert="horz" lIns="94222" tIns="47111" rIns="94222" bIns="47111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2" y="3"/>
            <a:ext cx="2955290" cy="497658"/>
          </a:xfrm>
          <a:prstGeom prst="rect">
            <a:avLst/>
          </a:prstGeom>
        </p:spPr>
        <p:txBody>
          <a:bodyPr vert="horz" lIns="94222" tIns="47111" rIns="94222" bIns="47111" rtlCol="1"/>
          <a:lstStyle>
            <a:lvl1pPr algn="l">
              <a:defRPr sz="1200"/>
            </a:lvl1pPr>
          </a:lstStyle>
          <a:p>
            <a:fld id="{E82A53F7-FF6F-4B6F-96E5-3AF6D02EAF01}" type="datetimeFigureOut">
              <a:rPr lang="he-IL" smtClean="0"/>
              <a:pPr/>
              <a:t>ט"ו/שבט/תשע"ט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9838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2" tIns="47111" rIns="94222" bIns="47111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4222" tIns="47111" rIns="94222" bIns="47111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1" y="9421048"/>
            <a:ext cx="2955290" cy="497657"/>
          </a:xfrm>
          <a:prstGeom prst="rect">
            <a:avLst/>
          </a:prstGeom>
        </p:spPr>
        <p:txBody>
          <a:bodyPr vert="horz" lIns="94222" tIns="47111" rIns="94222" bIns="47111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2" y="9421048"/>
            <a:ext cx="2955290" cy="497657"/>
          </a:xfrm>
          <a:prstGeom prst="rect">
            <a:avLst/>
          </a:prstGeom>
        </p:spPr>
        <p:txBody>
          <a:bodyPr vert="horz" lIns="94222" tIns="47111" rIns="94222" bIns="47111" rtlCol="1" anchor="b"/>
          <a:lstStyle>
            <a:lvl1pPr algn="l">
              <a:defRPr sz="1200"/>
            </a:lvl1pPr>
          </a:lstStyle>
          <a:p>
            <a:fld id="{A6ECCCF1-BD89-40EB-B771-03723F544A8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5983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CCCF1-BD89-40EB-B771-03723F544A8C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02480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-192088" y="811213"/>
            <a:ext cx="7205663" cy="40544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ההגדרה: שיא כ"א</a:t>
            </a:r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1CF202-F8D6-4A90-8882-40B188CD480A}" type="slidenum">
              <a:rPr kumimoji="0" lang="he-IL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619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he-IL" dirty="0"/>
              <a:t>פריסה עולמית: המשרד פרוס על פני 103 נציגויות תושבות ב-77 מדינות.</a:t>
            </a:r>
          </a:p>
          <a:p>
            <a:pPr lvl="0"/>
            <a:r>
              <a:rPr lang="he-IL" dirty="0"/>
              <a:t> 		-</a:t>
            </a:r>
            <a:r>
              <a:rPr lang="he-IL" baseline="0" dirty="0"/>
              <a:t> 77 שגרירויות</a:t>
            </a:r>
          </a:p>
          <a:p>
            <a:pPr lvl="0"/>
            <a:r>
              <a:rPr lang="he-IL" baseline="0" dirty="0"/>
              <a:t>		- 20 קונסוליות</a:t>
            </a:r>
          </a:p>
          <a:p>
            <a:pPr lvl="0"/>
            <a:r>
              <a:rPr lang="he-IL" baseline="0" dirty="0"/>
              <a:t>		- 5 משלחות, ומשרד אינטרסים אחד</a:t>
            </a:r>
            <a:endParaRPr lang="he-IL" dirty="0"/>
          </a:p>
          <a:p>
            <a:pPr lvl="0"/>
            <a:endParaRPr lang="he-IL" dirty="0"/>
          </a:p>
          <a:p>
            <a:pPr lvl="0"/>
            <a:r>
              <a:rPr lang="he-IL" dirty="0"/>
              <a:t>לישראל יחסים דיפלומטים עם כ-160 מדינות, כאשר במדינות שבהן אין נציגות פעילה ראש נציגות במדינה סמוכה מואמן בנוסף כראש נציגות לא תושב.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9980A-03BA-4F48-A634-5544402D1DD8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754092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-192088" y="811213"/>
            <a:ext cx="7205663" cy="405447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1CF202-F8D6-4A90-8882-40B188CD480A}" type="slidenum">
              <a:rPr kumimoji="0" lang="he-IL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he-IL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990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-168275" y="833438"/>
            <a:ext cx="7399338" cy="4162425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הנתונים התקבלו ב-2016 (מעבר לנתון של ישראל שהוא מעודכן)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2214">
              <a:defRPr/>
            </a:pPr>
            <a:fld id="{521CF202-F8D6-4A90-8882-40B188CD480A}" type="slidenum">
              <a:rPr lang="he-IL" sz="130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pPr defTabSz="942214">
                <a:defRPr/>
              </a:pPr>
              <a:t>13</a:t>
            </a:fld>
            <a:endParaRPr lang="he-IL" sz="130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3169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למשרד החוץ יש עוד תפקיד, שאינו מדיני למרות שלעתים הפתרונות נשענים על הקשרים המדיניים: </a:t>
            </a:r>
            <a:r>
              <a:rPr lang="he-IL" b="1" dirty="0"/>
              <a:t>שירות לאזרח</a:t>
            </a:r>
            <a:r>
              <a:rPr lang="he-IL" dirty="0"/>
              <a:t>.</a:t>
            </a:r>
          </a:p>
          <a:p>
            <a:r>
              <a:rPr lang="he-IL" dirty="0"/>
              <a:t>אנחנו מסייעים למאות אלפי ישראלים בפעולות פשוטות כמו אשרות והוצאת דרכונים, למשל למישהו שנגנב לו הדרכון בחו"ל והוא למעשה תקוע,</a:t>
            </a:r>
          </a:p>
          <a:p>
            <a:r>
              <a:rPr lang="he-IL" dirty="0"/>
              <a:t>לקבוצה קטנה יותר של ישראלים שמוצאים עצמם בכלא וצריך לסייע בשחרור,</a:t>
            </a:r>
          </a:p>
          <a:p>
            <a:r>
              <a:rPr lang="he-IL" dirty="0"/>
              <a:t>למשפחות שמחפשות קרוב משפחה שנעלם במהלך טיול ועוד.</a:t>
            </a:r>
          </a:p>
          <a:p>
            <a:endParaRPr lang="he-IL" dirty="0"/>
          </a:p>
          <a:p>
            <a:r>
              <a:rPr lang="he-IL" dirty="0"/>
              <a:t>לצערנו ישראלים שנמצאים בחו"ל נפגעים לעתים מאסון – ואז המערכת כולה נכנסת לפעולה, כולל חדר מצב.</a:t>
            </a:r>
          </a:p>
          <a:p>
            <a:r>
              <a:rPr lang="he-IL" dirty="0"/>
              <a:t>השליחים שלנו הולכים לבתי-חולים, לזהות גופות, לתאם העברה ומבצעים עוד פעולות מסוג זה. במקביל, עובדי המשרד בארץ מוצאים עצמם בתפקיד של קציני נפגעים הנאלצים להודיע למשפחות על מות יקירם.</a:t>
            </a:r>
          </a:p>
          <a:p>
            <a:r>
              <a:rPr lang="he-IL" dirty="0"/>
              <a:t>לא פעם אנחנו מוצאים שאחרי אירועים כאלו עלינו להיעזר בפסיכולוגים ומומחי טראומה כדי לסייע לעובדים לעבד ולהתמודד עם המראות.</a:t>
            </a:r>
          </a:p>
          <a:p>
            <a:endParaRPr lang="he-IL" dirty="0"/>
          </a:p>
          <a:p>
            <a:r>
              <a:rPr lang="he-IL" dirty="0"/>
              <a:t>-----------------------------------------</a:t>
            </a:r>
          </a:p>
          <a:p>
            <a:r>
              <a:rPr lang="he-IL" dirty="0"/>
              <a:t>הנתונים: סה"כ 2016, וגם 2017 מתפתחת באופן דומה. עקבי בשנים האחרונות. </a:t>
            </a:r>
          </a:p>
          <a:p>
            <a:endParaRPr lang="he-IL" dirty="0"/>
          </a:p>
          <a:p>
            <a:r>
              <a:rPr lang="he-IL" dirty="0"/>
              <a:t>סיוע לישראלים במצוקה: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>
                <a:solidFill>
                  <a:srgbClr val="FFFFFF"/>
                </a:solidFill>
                <a:latin typeface="David" panose="020E0502060401010101" pitchFamily="34" charset="-79"/>
              </a:rPr>
              <a:t>קבוצת בייגלה – לפני הפיגוע</a:t>
            </a:r>
            <a:r>
              <a:rPr lang="he-IL" b="1" baseline="0" dirty="0">
                <a:solidFill>
                  <a:srgbClr val="FFFFFF"/>
                </a:solidFill>
                <a:latin typeface="David" panose="020E0502060401010101" pitchFamily="34" charset="-79"/>
              </a:rPr>
              <a:t> באיסטנבול במרץ 2016, שגבה שני קורבנות </a:t>
            </a:r>
            <a:r>
              <a:rPr lang="he-IL" baseline="0" dirty="0">
                <a:solidFill>
                  <a:srgbClr val="FFFFFF"/>
                </a:solidFill>
                <a:latin typeface="David" panose="020E0502060401010101" pitchFamily="34" charset="-79"/>
              </a:rPr>
              <a:t>(</a:t>
            </a:r>
            <a:r>
              <a:rPr lang="en-US" baseline="0" dirty="0" err="1">
                <a:solidFill>
                  <a:srgbClr val="FFFFFF"/>
                </a:solidFill>
                <a:latin typeface="David" panose="020E0502060401010101" pitchFamily="34" charset="-79"/>
              </a:rPr>
              <a:t>ynet</a:t>
            </a:r>
            <a:r>
              <a:rPr lang="he-IL" baseline="0" dirty="0">
                <a:solidFill>
                  <a:srgbClr val="FFFFFF"/>
                </a:solidFill>
                <a:latin typeface="David" panose="020E0502060401010101" pitchFamily="34" charset="-79"/>
              </a:rPr>
              <a:t>)</a:t>
            </a:r>
          </a:p>
          <a:p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תיאום סיוע לאירועים גדולים</a:t>
            </a:r>
            <a:r>
              <a:rPr lang="he-IL" baseline="0" dirty="0">
                <a:solidFill>
                  <a:srgbClr val="FFFFFF"/>
                </a:solidFill>
                <a:latin typeface="David" panose="020E0502060401010101" pitchFamily="34" charset="-79"/>
              </a:rPr>
              <a:t> בישראל הדורשים משאבים מחו"ל – כמו שריפה</a:t>
            </a:r>
            <a:endParaRPr lang="he-IL" dirty="0">
              <a:solidFill>
                <a:srgbClr val="FFFFFF"/>
              </a:solidFill>
              <a:latin typeface="David" panose="020E0502060401010101" pitchFamily="34" charset="-79"/>
            </a:endParaRPr>
          </a:p>
          <a:p>
            <a:endParaRPr lang="he-IL" dirty="0">
              <a:solidFill>
                <a:srgbClr val="FFFFFF"/>
              </a:solidFill>
              <a:latin typeface="David" panose="020E0502060401010101" pitchFamily="34" charset="-79"/>
            </a:endParaRPr>
          </a:p>
          <a:p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אסון הומניטרי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תמונת מצב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תאום טיסה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תאום מטען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תאום משלחת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מקדים מישראל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חלוץ נציגות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תגבור נציגות</a:t>
            </a:r>
          </a:p>
          <a:p>
            <a:endParaRPr lang="he-IL" dirty="0"/>
          </a:p>
          <a:p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פח"ע חו"ל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נציגות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שליחים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משלחות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ריכוזי תיירים</a:t>
            </a:r>
          </a:p>
          <a:p>
            <a:pPr lvl="1"/>
            <a:r>
              <a:rPr lang="he-IL" dirty="0" err="1">
                <a:solidFill>
                  <a:srgbClr val="FFFFFF"/>
                </a:solidFill>
                <a:latin typeface="David" panose="020E0502060401010101" pitchFamily="34" charset="-79"/>
              </a:rPr>
              <a:t>אנ"ז</a:t>
            </a:r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 במים טריטוריאליים</a:t>
            </a:r>
          </a:p>
          <a:p>
            <a:pPr lvl="1"/>
            <a:r>
              <a:rPr lang="he-IL" dirty="0">
                <a:solidFill>
                  <a:srgbClr val="FFFFFF"/>
                </a:solidFill>
                <a:latin typeface="David" panose="020E0502060401010101" pitchFamily="34" charset="-79"/>
              </a:rPr>
              <a:t>קהילות (בתאום עם הסוכנות)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תפקיד: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sz="1200" dirty="0">
                <a:latin typeface="David" panose="020E0502060401010101" pitchFamily="34" charset="-79"/>
                <a:cs typeface="David" panose="020E0502060401010101" pitchFamily="34" charset="-79"/>
              </a:rPr>
              <a:t>טיפול בענייניהם של אזרחים ישראלים בחו"ל: תושבי המקום ומבקרים ארעיים.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sz="1200" dirty="0">
                <a:latin typeface="David" panose="020E0502060401010101" pitchFamily="34" charset="-79"/>
                <a:cs typeface="David" panose="020E0502060401010101" pitchFamily="34" charset="-79"/>
              </a:rPr>
              <a:t>טיפול בענייניהם של אזרחים זרים המבקשים לבקר בישראל, או שיש להם עניין כלשהו מול הרשויות בישראל.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e-IL" sz="1200" dirty="0">
                <a:latin typeface="David" panose="020E0502060401010101" pitchFamily="34" charset="-79"/>
                <a:cs typeface="David" panose="020E0502060401010101" pitchFamily="34" charset="-79"/>
              </a:rPr>
              <a:t>בין הפעולות,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תיאום אמנות והסכמים קונסולריים: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למדינת ישראל 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109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הסכמי פטור מאשרות ביקור לבעלי דרכונים לאומיים ו-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116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הסכמי פטור לבעלי דרכונים רשמיים +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הסכמים בילטרליים לאשרות טיול/עבודה.</a:t>
            </a:r>
          </a:p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בתהליך: אישור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8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הסכמי פטור מאשרות  ביקור  ו-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10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הסכמי טיול/עבודה.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he-IL" sz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90752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1CF202-F8D6-4A90-8882-40B188CD480A}" type="slidenum">
              <a:rPr kumimoji="0" lang="he-IL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90752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he-IL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2895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DA5607E-72CE-4EF5-9540-51D44A454CF7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0006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D0F700F-B963-420D-9D7F-2E00101F9F8C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1720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1A0D4B8-C8A4-4056-80A9-6DF541C1AB77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50331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CD39247-C8C9-496C-A035-6EEF3759DA11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44717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32A4852-BCA6-492C-9DBD-9EE07654508B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5653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73EF414-C596-4151-9CAA-92FC150539D2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23260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EA93B46-6593-4D81-A1D0-E24722FBC482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61216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93DBE7-02F9-46FC-8848-F0C897FC74F9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793933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C4DF409-8F5A-4A0D-AC18-B9D59B735BC0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54308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7E83124-69BD-4622-87A9-BD233A5BEA07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2319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4012E02-589C-47A3-8C7F-BF51722DE51C}" type="datetime8">
              <a:rPr lang="he-IL" smtClean="0"/>
              <a:pPr/>
              <a:t>21 ינואר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8125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1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43" y="6356351"/>
            <a:ext cx="5088565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3712" y="637612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7D33F-1815-41A3-BB3A-81B91157BF63}" type="slidenum">
              <a:rPr lang="he-IL" smtClean="0"/>
              <a:pPr/>
              <a:t>‹#›</a:t>
            </a:fld>
            <a:endParaRPr lang="he-IL"/>
          </a:p>
        </p:txBody>
      </p:sp>
      <p:pic>
        <p:nvPicPr>
          <p:cNvPr id="9" name="תמונה 8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01685" y="6376120"/>
            <a:ext cx="266785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735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ln>
            <a:noFill/>
          </a:ln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n-cs"/>
        </a:defRPr>
      </a:lvl1pPr>
    </p:titleStyle>
    <p:bodyStyle>
      <a:lvl1pPr marL="342900" indent="-342900" algn="r" defTabSz="914400" rtl="1" eaLnBrk="1" latinLnBrk="0" hangingPunct="1">
        <a:lnSpc>
          <a:spcPct val="150000"/>
        </a:lnSpc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50000"/>
        </a:lnSpc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50000"/>
        </a:lnSpc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50000"/>
        </a:lnSpc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65E0C4-E6D9-4C03-9221-9A75A31A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F9F1CB5-3108-48DC-89E1-CF5370CB6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r>
              <a:rPr lang="he-IL" sz="5200" dirty="0"/>
              <a:t>משרד החוץ</a:t>
            </a:r>
          </a:p>
          <a:p>
            <a:pPr marL="0" indent="0" algn="ctr">
              <a:buNone/>
            </a:pPr>
            <a:r>
              <a:rPr lang="he-IL" sz="3500" dirty="0"/>
              <a:t>הרצאה למכללה לביטחון לאומי</a:t>
            </a:r>
          </a:p>
          <a:p>
            <a:pPr marL="0" indent="0" algn="ctr">
              <a:buNone/>
            </a:pPr>
            <a:r>
              <a:rPr lang="he-IL" sz="3500" dirty="0"/>
              <a:t>ינואר    2019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he-IL" dirty="0"/>
              <a:t>							</a:t>
            </a:r>
          </a:p>
          <a:p>
            <a:pPr marL="0" indent="0" algn="l">
              <a:buNone/>
            </a:pPr>
            <a:endParaRPr lang="he-IL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61A2E35-6E64-4509-838D-E8BE73379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</a:t>
            </a:fld>
            <a:endParaRPr lang="he-IL"/>
          </a:p>
        </p:txBody>
      </p:sp>
      <p:pic>
        <p:nvPicPr>
          <p:cNvPr id="7" name="תמונה 3">
            <a:extLst>
              <a:ext uri="{FF2B5EF4-FFF2-40B4-BE49-F238E27FC236}">
                <a16:creationId xmlns="" xmlns:a16="http://schemas.microsoft.com/office/drawing/2014/main" id="{598222B8-833E-4D96-995F-C7A4DAF177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875" y="1789267"/>
            <a:ext cx="22955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3600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נציגות בינונית-גדולה בחו"ל</a:t>
            </a: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9448834"/>
              </p:ext>
            </p:extLst>
          </p:nvPr>
        </p:nvGraphicFramePr>
        <p:xfrm>
          <a:off x="867978" y="1417638"/>
          <a:ext cx="11489739" cy="544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משרד החוץ                                         </a:t>
            </a:r>
            <a:r>
              <a:rPr lang="en-US"/>
              <a:t>www.mfa.gov.il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F562-10B1-4C5A-9559-59AC83DD704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60454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E93B81-F77D-4592-BE5B-51AB63C44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תקציב משרד החוץ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F67D80F-5C6E-4555-AC35-CB444FEF0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11</a:t>
            </a:fld>
            <a:endParaRPr lang="he-IL"/>
          </a:p>
        </p:txBody>
      </p:sp>
      <p:pic>
        <p:nvPicPr>
          <p:cNvPr id="5" name="תמונה 5">
            <a:extLst>
              <a:ext uri="{FF2B5EF4-FFF2-40B4-BE49-F238E27FC236}">
                <a16:creationId xmlns="" xmlns:a16="http://schemas.microsoft.com/office/drawing/2014/main" id="{338FFD55-FE89-45FE-AF07-A75DCE9651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1005" y="1926455"/>
            <a:ext cx="4570554" cy="34754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83F6D1E-C161-4D9E-A639-F87DB41C4FEF}"/>
              </a:ext>
            </a:extLst>
          </p:cNvPr>
          <p:cNvSpPr/>
          <p:nvPr/>
        </p:nvSpPr>
        <p:spPr>
          <a:xfrm>
            <a:off x="6613863" y="1926454"/>
            <a:ext cx="4570553" cy="35599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e-IL" dirty="0">
                <a:solidFill>
                  <a:schemeClr val="tx2"/>
                </a:solidFill>
              </a:rPr>
              <a:t>תקציב משרד החוץ לשנת 2019 עמד על  כ-1.4 מיליארד ₪</a:t>
            </a:r>
          </a:p>
          <a:p>
            <a:endParaRPr lang="he-IL" dirty="0">
              <a:solidFill>
                <a:schemeClr val="tx2"/>
              </a:solidFill>
            </a:endParaRPr>
          </a:p>
          <a:p>
            <a:r>
              <a:rPr lang="he-IL" dirty="0">
                <a:solidFill>
                  <a:schemeClr val="tx2"/>
                </a:solidFill>
              </a:rPr>
              <a:t>כ- 76% מהתקציב קשיח (משכורות, אחזקת נציגויות בחו"ל)</a:t>
            </a:r>
          </a:p>
          <a:p>
            <a:endParaRPr lang="he-IL" dirty="0">
              <a:solidFill>
                <a:schemeClr val="tx2"/>
              </a:solidFill>
            </a:endParaRPr>
          </a:p>
          <a:p>
            <a:r>
              <a:rPr lang="he-IL" dirty="0">
                <a:solidFill>
                  <a:schemeClr val="tx2"/>
                </a:solidFill>
              </a:rPr>
              <a:t>כ- 14% הוצאות ביטחון</a:t>
            </a:r>
          </a:p>
          <a:p>
            <a:endParaRPr lang="he-IL" dirty="0">
              <a:solidFill>
                <a:schemeClr val="tx2"/>
              </a:solidFill>
            </a:endParaRPr>
          </a:p>
          <a:p>
            <a:r>
              <a:rPr lang="he-IL" dirty="0">
                <a:solidFill>
                  <a:schemeClr val="tx2"/>
                </a:solidFill>
              </a:rPr>
              <a:t>כ- 10% תקציב גמיש לפעילויות</a:t>
            </a:r>
          </a:p>
        </p:txBody>
      </p:sp>
    </p:spTree>
    <p:extLst>
      <p:ext uri="{BB962C8B-B14F-4D97-AF65-F5344CB8AC3E}">
        <p14:creationId xmlns:p14="http://schemas.microsoft.com/office/powerpoint/2010/main" xmlns="" val="195971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מציין מיקום תוכן 3">
            <a:extLst>
              <a:ext uri="{FF2B5EF4-FFF2-40B4-BE49-F238E27FC236}">
                <a16:creationId xmlns="" xmlns:a16="http://schemas.microsoft.com/office/drawing/2014/main" id="{14F09ED7-52BD-42C3-99E8-DBFBD7CFD7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52749388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הסבר חץ למטה 4"/>
          <p:cNvSpPr/>
          <p:nvPr/>
        </p:nvSpPr>
        <p:spPr>
          <a:xfrm>
            <a:off x="10042648" y="2636912"/>
            <a:ext cx="1539752" cy="1152128"/>
          </a:xfrm>
          <a:prstGeom prst="downArrowCallout">
            <a:avLst>
              <a:gd name="adj1" fmla="val 19782"/>
              <a:gd name="adj2" fmla="val 25000"/>
              <a:gd name="adj3" fmla="val 34567"/>
              <a:gd name="adj4" fmla="val 6497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ירידה של 24%</a:t>
            </a:r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77FF287D-7CF8-42E0-89AF-124986FC9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1152128"/>
          </a:xfrm>
          <a:prstGeom prst="roundRect">
            <a:avLst>
              <a:gd name="adj" fmla="val 0"/>
            </a:avLst>
          </a:prstGeom>
        </p:spPr>
        <p:txBody>
          <a:bodyPr>
            <a:normAutofit/>
          </a:bodyPr>
          <a:lstStyle/>
          <a:p>
            <a:r>
              <a:rPr lang="he-IL" dirty="0"/>
              <a:t> תקציב </a:t>
            </a:r>
            <a:r>
              <a:rPr lang="he-IL" dirty="0" err="1"/>
              <a:t>משה"ח</a:t>
            </a:r>
            <a:r>
              <a:rPr lang="he-IL" dirty="0"/>
              <a:t> מתוך תקציב המדינה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="" xmlns:a16="http://schemas.microsoft.com/office/drawing/2014/main" id="{6CE3EF4B-FD90-4C09-88C5-E1D4FB07C726}"/>
              </a:ext>
            </a:extLst>
          </p:cNvPr>
          <p:cNvSpPr txBox="1">
            <a:spLocks/>
          </p:cNvSpPr>
          <p:nvPr/>
        </p:nvSpPr>
        <p:spPr>
          <a:xfrm>
            <a:off x="6528049" y="1687414"/>
            <a:ext cx="5663952" cy="63976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srgbClr val="28282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3664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FFC50024-8234-4133-87BD-3206C3F52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260648"/>
            <a:ext cx="10959008" cy="1152128"/>
          </a:xfrm>
          <a:prstGeom prst="roundRect">
            <a:avLst>
              <a:gd name="adj" fmla="val 0"/>
            </a:avLst>
          </a:prstGeom>
        </p:spPr>
        <p:txBody>
          <a:bodyPr>
            <a:normAutofit/>
          </a:bodyPr>
          <a:lstStyle/>
          <a:p>
            <a:r>
              <a:rPr lang="he-IL" dirty="0"/>
              <a:t> תקציב משה"ח מתקציב המדינה (2016)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/>
          </p:nvPr>
        </p:nvGraphicFramePr>
        <p:xfrm>
          <a:off x="407368" y="1556792"/>
          <a:ext cx="1117503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חץ למטה 2"/>
          <p:cNvSpPr/>
          <p:nvPr/>
        </p:nvSpPr>
        <p:spPr>
          <a:xfrm>
            <a:off x="10558823" y="4005064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0567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59007" cy="1152128"/>
          </a:xfrm>
          <a:prstGeom prst="roundRect">
            <a:avLst>
              <a:gd name="adj" fmla="val 0"/>
            </a:avLst>
          </a:prstGeom>
        </p:spPr>
        <p:txBody>
          <a:bodyPr>
            <a:normAutofit/>
          </a:bodyPr>
          <a:lstStyle/>
          <a:p>
            <a:pPr algn="r"/>
            <a:r>
              <a:rPr lang="he-IL" sz="4600" dirty="0"/>
              <a:t> שירות לאזרח: </a:t>
            </a:r>
            <a:r>
              <a:rPr lang="he-IL" sz="4600" dirty="0" smtClean="0"/>
              <a:t>פעולות </a:t>
            </a:r>
            <a:r>
              <a:rPr lang="he-IL" sz="4600" dirty="0"/>
              <a:t>וסיוע בחירום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E7D33F-1815-41A3-BB3A-81B91157BF63}" type="slidenum">
              <a:rPr kumimoji="0" lang="he-IL" sz="1200" b="0" i="0" u="none" strike="noStrike" kern="1200" cap="none" spc="0" normalizeH="0" baseline="0" noProof="0">
                <a:ln>
                  <a:noFill/>
                </a:ln>
                <a:solidFill>
                  <a:srgbClr val="282829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srgbClr val="282829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10038494" y="2933922"/>
            <a:ext cx="138371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אשרות</a:t>
            </a:r>
            <a: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143,000</a:t>
            </a:r>
            <a:endParaRPr kumimoji="0" lang="en-US" sz="2400" b="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7"/>
          <p:cNvSpPr/>
          <p:nvPr/>
        </p:nvSpPr>
        <p:spPr>
          <a:xfrm>
            <a:off x="7059981" y="2564590"/>
            <a:ext cx="131478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פעולות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נוטריוניות</a:t>
            </a:r>
            <a: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59,000</a:t>
            </a:r>
            <a:endParaRPr kumimoji="0" lang="en-US" sz="2400" b="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8"/>
          <p:cNvSpPr/>
          <p:nvPr/>
        </p:nvSpPr>
        <p:spPr>
          <a:xfrm>
            <a:off x="8206671" y="5241488"/>
            <a:ext cx="183095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פעולות מרשם</a:t>
            </a:r>
            <a: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he-IL" sz="2400" b="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134,000</a:t>
            </a:r>
            <a:endParaRPr kumimoji="0" lang="en-US" sz="2400" b="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דיאגרמה 4">
            <a:extLst>
              <a:ext uri="{FF2B5EF4-FFF2-40B4-BE49-F238E27FC236}">
                <a16:creationId xmlns="" xmlns:a16="http://schemas.microsoft.com/office/drawing/2014/main" id="{6CF2B99D-2794-48BD-8447-7F4C7313FD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10058155"/>
              </p:ext>
            </p:extLst>
          </p:nvPr>
        </p:nvGraphicFramePr>
        <p:xfrm>
          <a:off x="4308527" y="1645919"/>
          <a:ext cx="4700172" cy="4825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036472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067105-F84A-4FA1-8535-07EBF7D3A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אתגרי משרד החוץ- על קצה המזלג...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4E38AA-5F1C-4C30-B3C4-FB143B7E8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/>
              <a:t>מיצוב בתוך מערכת קבלת ההחלטות הישראלית; הגברת ההבנה לחשיבות המימד המדיני בתהליכי קבלת החלטות</a:t>
            </a:r>
          </a:p>
          <a:p>
            <a:r>
              <a:rPr lang="he-IL" dirty="0"/>
              <a:t>התאמה לסביבה המשתנה בקצב מהיר, סביבה מגוונת תרבותית</a:t>
            </a:r>
          </a:p>
          <a:p>
            <a:r>
              <a:rPr lang="he-IL" dirty="0" smtClean="0"/>
              <a:t>תפקיד הדיפלומט בעולם המודרני; הטכנולוגיה, רשתות חברתיות</a:t>
            </a:r>
          </a:p>
          <a:p>
            <a:r>
              <a:rPr lang="he-IL" dirty="0" smtClean="0"/>
              <a:t>ריבוי </a:t>
            </a:r>
            <a:r>
              <a:rPr lang="he-IL" dirty="0"/>
              <a:t>שחקנים בסביבה הגלובלית</a:t>
            </a:r>
          </a:p>
          <a:p>
            <a:r>
              <a:rPr lang="he-IL" dirty="0"/>
              <a:t>קליטת עובדים מתאימים, הכשרתם והותרתם</a:t>
            </a:r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BCE80AF-1F90-4A0F-B243-46A2E40B5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630201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משרד החוץ                                         </a:t>
            </a:r>
            <a:r>
              <a:rPr lang="en-US"/>
              <a:t>www.mfa.gov.il</a:t>
            </a:r>
            <a:endParaRPr lang="he-IL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F562-10B1-4C5A-9559-59AC83DD704D}" type="slidenum">
              <a:rPr lang="he-IL" smtClean="0"/>
              <a:pPr/>
              <a:t>16</a:t>
            </a:fld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266700" y="1561719"/>
            <a:ext cx="11168064" cy="376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משה שרת        גולדה מאיר      אבא אבן           יגאל אלון          משה דיין        יצחק שמיר     שמעון פרס     משה ארנס  </a:t>
            </a:r>
          </a:p>
        </p:txBody>
      </p:sp>
      <p:pic>
        <p:nvPicPr>
          <p:cNvPr id="14" name="תמונה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67975" y="2017262"/>
            <a:ext cx="857250" cy="1009651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96375" y="2080580"/>
            <a:ext cx="857250" cy="94633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840231" y="503278"/>
            <a:ext cx="862774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שרי החוץ לדורותיהם</a:t>
            </a:r>
          </a:p>
        </p:txBody>
      </p:sp>
      <p:pic>
        <p:nvPicPr>
          <p:cNvPr id="17" name="תמונה 1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58113" y="2080580"/>
            <a:ext cx="857250" cy="1009650"/>
          </a:xfrm>
          <a:prstGeom prst="rect">
            <a:avLst/>
          </a:prstGeom>
        </p:spPr>
      </p:pic>
      <p:pic>
        <p:nvPicPr>
          <p:cNvPr id="18" name="תמונה 1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31732" y="2080580"/>
            <a:ext cx="857250" cy="1009650"/>
          </a:xfrm>
          <a:prstGeom prst="rect">
            <a:avLst/>
          </a:prstGeom>
        </p:spPr>
      </p:pic>
      <p:pic>
        <p:nvPicPr>
          <p:cNvPr id="19" name="תמונה 1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05364" y="2113941"/>
            <a:ext cx="857250" cy="1009650"/>
          </a:xfrm>
          <a:prstGeom prst="rect">
            <a:avLst/>
          </a:prstGeom>
        </p:spPr>
      </p:pic>
      <p:pic>
        <p:nvPicPr>
          <p:cNvPr id="20" name="תמונה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00437" y="2094235"/>
            <a:ext cx="857250" cy="1009650"/>
          </a:xfrm>
          <a:prstGeom prst="rect">
            <a:avLst/>
          </a:prstGeom>
        </p:spPr>
      </p:pic>
      <p:pic>
        <p:nvPicPr>
          <p:cNvPr id="21" name="תמונה 2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171225" y="2113941"/>
            <a:ext cx="857250" cy="1009650"/>
          </a:xfrm>
          <a:prstGeom prst="rect">
            <a:avLst/>
          </a:prstGeom>
        </p:spPr>
      </p:pic>
      <p:pic>
        <p:nvPicPr>
          <p:cNvPr id="22" name="תמונה 2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66298" y="2092854"/>
            <a:ext cx="857250" cy="1009650"/>
          </a:xfrm>
          <a:prstGeom prst="rect">
            <a:avLst/>
          </a:prstGeom>
        </p:spPr>
      </p:pic>
      <p:pic>
        <p:nvPicPr>
          <p:cNvPr id="23" name="תמונה 2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0467975" y="4505325"/>
            <a:ext cx="857250" cy="1009650"/>
          </a:xfrm>
          <a:prstGeom prst="rect">
            <a:avLst/>
          </a:prstGeom>
        </p:spPr>
      </p:pic>
      <p:pic>
        <p:nvPicPr>
          <p:cNvPr id="24" name="תמונה 23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763827" y="4552610"/>
            <a:ext cx="857250" cy="1009650"/>
          </a:xfrm>
          <a:prstGeom prst="rect">
            <a:avLst/>
          </a:prstGeom>
        </p:spPr>
      </p:pic>
      <p:pic>
        <p:nvPicPr>
          <p:cNvPr id="25" name="תמונה 24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9109474" y="4586084"/>
            <a:ext cx="857250" cy="1009650"/>
          </a:xfrm>
          <a:prstGeom prst="rect">
            <a:avLst/>
          </a:prstGeom>
        </p:spPr>
      </p:pic>
      <p:pic>
        <p:nvPicPr>
          <p:cNvPr id="26" name="תמונה 25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243638" y="4505325"/>
            <a:ext cx="857250" cy="1009650"/>
          </a:xfrm>
          <a:prstGeom prst="rect">
            <a:avLst/>
          </a:prstGeom>
        </p:spPr>
      </p:pic>
      <p:pic>
        <p:nvPicPr>
          <p:cNvPr id="27" name="תמונה 26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723212" y="4505325"/>
            <a:ext cx="857250" cy="1009650"/>
          </a:xfrm>
          <a:prstGeom prst="rect">
            <a:avLst/>
          </a:prstGeom>
        </p:spPr>
      </p:pic>
      <p:pic>
        <p:nvPicPr>
          <p:cNvPr id="28" name="תמונה 27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500437" y="4567034"/>
            <a:ext cx="857250" cy="1009650"/>
          </a:xfrm>
          <a:prstGeom prst="rect">
            <a:avLst/>
          </a:prstGeom>
        </p:spPr>
      </p:pic>
      <p:pic>
        <p:nvPicPr>
          <p:cNvPr id="29" name="תמונה 28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110741" y="4554334"/>
            <a:ext cx="857250" cy="1009650"/>
          </a:xfrm>
          <a:prstGeom prst="rect">
            <a:avLst/>
          </a:prstGeom>
        </p:spPr>
      </p:pic>
      <p:pic>
        <p:nvPicPr>
          <p:cNvPr id="30" name="תמונה 29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65094" y="4528517"/>
            <a:ext cx="857250" cy="100965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66700" y="3133769"/>
            <a:ext cx="11430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 1948-1956   1956-1966    1966-1974      1974-1977       1977-1979     1980-1986    1986-1988    1988-1990</a:t>
            </a:r>
          </a:p>
          <a:p>
            <a:r>
              <a:rPr lang="he-IL" dirty="0"/>
              <a:t>                                                                                                                                     1992-1995         </a:t>
            </a:r>
          </a:p>
          <a:p>
            <a:r>
              <a:rPr lang="he-IL" dirty="0"/>
              <a:t>                                                                                                                                     2001-2002</a:t>
            </a:r>
          </a:p>
        </p:txBody>
      </p:sp>
      <p:sp>
        <p:nvSpPr>
          <p:cNvPr id="1025" name="TextBox 1024"/>
          <p:cNvSpPr txBox="1"/>
          <p:nvPr/>
        </p:nvSpPr>
        <p:spPr>
          <a:xfrm>
            <a:off x="419100" y="4114602"/>
            <a:ext cx="11277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   אהוד ברק           דוד לוי        אריאל שרון        שלמה בן-עמי     בנימין נתניהו    סילבן שלום      ציפי לבני     אביגדור ליברמן</a:t>
            </a:r>
          </a:p>
        </p:txBody>
      </p:sp>
      <p:sp>
        <p:nvSpPr>
          <p:cNvPr id="1026" name="TextBox 1025"/>
          <p:cNvSpPr txBox="1"/>
          <p:nvPr/>
        </p:nvSpPr>
        <p:spPr>
          <a:xfrm flipH="1">
            <a:off x="419100" y="5640317"/>
            <a:ext cx="1108662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1995-1996    1990-1992    1996-1998      2000-2001      2002-2003   2003-2006    2006-2009    2009-2012 </a:t>
            </a:r>
          </a:p>
          <a:p>
            <a:r>
              <a:rPr lang="he-IL" dirty="0"/>
              <a:t>                     1996-1998                                                  2012-2013                                              2013-2015</a:t>
            </a:r>
          </a:p>
          <a:p>
            <a:r>
              <a:rPr lang="he-IL" dirty="0"/>
              <a:t>                                                                                          מאי 2015- </a:t>
            </a:r>
          </a:p>
        </p:txBody>
      </p:sp>
      <p:pic>
        <p:nvPicPr>
          <p:cNvPr id="1043" name="תמונה 1042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10532796" y="135747"/>
            <a:ext cx="1163904" cy="136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30620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67904"/>
            <a:ext cx="10972800" cy="607957"/>
          </a:xfrm>
        </p:spPr>
        <p:txBody>
          <a:bodyPr>
            <a:noAutofit/>
          </a:bodyPr>
          <a:lstStyle/>
          <a:p>
            <a:r>
              <a:rPr lang="he-IL" sz="2800" dirty="0"/>
              <a:t>לו"ז סיור משרד החוץ – יום ג' – 22/01/19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17</a:t>
            </a:fld>
            <a:endParaRPr lang="he-IL"/>
          </a:p>
        </p:txBody>
      </p:sp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6778117"/>
              </p:ext>
            </p:extLst>
          </p:nvPr>
        </p:nvGraphicFramePr>
        <p:xfrm>
          <a:off x="3434961" y="713020"/>
          <a:ext cx="5788103" cy="611471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2718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718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4447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232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שעות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נושא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bg1"/>
                          </a:solidFill>
                          <a:effectLst/>
                        </a:rPr>
                        <a:t>הערות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661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effectLst/>
                        </a:rPr>
                        <a:t>08:15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הגעה לשער הראשי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solidFill>
                            <a:schemeClr val="tx1"/>
                          </a:solidFill>
                          <a:effectLst/>
                        </a:rPr>
                        <a:t>שדרות יצחק רבין 9 ירושלים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888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effectLst/>
                        </a:rPr>
                        <a:t>08:45-09:45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התמודדות משרד החוץ עם האתגרים וההזדמנויות בזירה הבינ"ל / ר' המערך המדיני - אלון אושפיז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2758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effectLst/>
                        </a:rPr>
                        <a:t>09:45-10:00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50">
                          <a:solidFill>
                            <a:schemeClr val="tx1"/>
                          </a:solidFill>
                          <a:effectLst/>
                        </a:rPr>
                        <a:t>הפסקה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9698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effectLst/>
                        </a:rPr>
                        <a:t>10:00-11:30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עבודה בקבוצות 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 u="sng" dirty="0">
                          <a:solidFill>
                            <a:schemeClr val="tx1"/>
                          </a:solidFill>
                          <a:effectLst/>
                        </a:rPr>
                        <a:t>נושאים</a:t>
                      </a: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ארגונים בינ"ל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דיפלומטיה דיגיטלית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המערכה נגד איראן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עבודה קונסולרית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משפטים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סייבר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עבודה כלכלית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דיפלומטיה תרבותית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עבודה משפטית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364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effectLst/>
                        </a:rPr>
                        <a:t>11:30-12:15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50" dirty="0">
                          <a:solidFill>
                            <a:schemeClr val="tx1"/>
                          </a:solidFill>
                          <a:effectLst/>
                        </a:rPr>
                        <a:t>     ארוחת צהריים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69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effectLst/>
                        </a:rPr>
                        <a:t>12:15-13:00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solidFill>
                            <a:schemeClr val="tx1"/>
                          </a:solidFill>
                          <a:effectLst/>
                        </a:rPr>
                        <a:t>קיר הנופלים / סקירה של אליעז לוף ורחל שני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חלוקה לשתי קבוצות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660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חפ"ק </a:t>
                      </a:r>
                      <a:r>
                        <a:rPr lang="he-IL" sz="1000" dirty="0" err="1">
                          <a:solidFill>
                            <a:schemeClr val="tx1"/>
                          </a:solidFill>
                          <a:effectLst/>
                        </a:rPr>
                        <a:t>בטמ"ח</a:t>
                      </a: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 - אירוע קהיר ושגרת אבטחה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503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effectLst/>
                        </a:rPr>
                        <a:t>13:00-14:15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solidFill>
                            <a:schemeClr val="tx1"/>
                          </a:solidFill>
                          <a:effectLst/>
                        </a:rPr>
                        <a:t>הצגה במליאה של תוצרי העבודה בקבוצות ע"י ר' הקבוצות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275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effectLst/>
                        </a:rPr>
                        <a:t>14:15-14:30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50" dirty="0">
                          <a:solidFill>
                            <a:schemeClr val="tx1"/>
                          </a:solidFill>
                          <a:effectLst/>
                        </a:rPr>
                        <a:t>הפסקה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9512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effectLst/>
                        </a:rPr>
                        <a:t>14:30-15:15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 dirty="0" err="1">
                          <a:solidFill>
                            <a:schemeClr val="tx1"/>
                          </a:solidFill>
                          <a:effectLst/>
                        </a:rPr>
                        <a:t>המימד</a:t>
                      </a: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 המשפטי במו"מ עם הפלסטינים / טל בקר, היועץ המשפטי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0464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effectLst/>
                        </a:rPr>
                        <a:t>15:30-16:30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>
                          <a:solidFill>
                            <a:schemeClr val="tx1"/>
                          </a:solidFill>
                          <a:effectLst/>
                        </a:rPr>
                        <a:t>תרומת משרד החוץ לבטל"מ על רקע עולם הדיפלומטיה המדינאות המשתנה / מנכ"ל המשרד - יובל רותם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19" marR="39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59390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חלוקה לקבוצות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18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683813" y="1574806"/>
            <a:ext cx="10898588" cy="47705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u="sng" dirty="0"/>
              <a:t>ביקור במשרד החוץ 22 בינואר 2019 – חלוקה לקבוצות</a:t>
            </a:r>
            <a:endParaRPr lang="en-US" dirty="0"/>
          </a:p>
          <a:p>
            <a:r>
              <a:rPr lang="he-IL" dirty="0"/>
              <a:t> </a:t>
            </a:r>
            <a:endParaRPr lang="en-US" dirty="0"/>
          </a:p>
          <a:p>
            <a:r>
              <a:rPr lang="he-IL" b="1" dirty="0"/>
              <a:t>שימו לב</a:t>
            </a:r>
            <a:r>
              <a:rPr lang="he-IL" dirty="0"/>
              <a:t>: השם הראשון בכל רשימה הוא ראש הקבוצה שיציג את תוצרי העבודה במליאה במהלך הביקור (אנא ראו בתכנית).</a:t>
            </a:r>
            <a:endParaRPr lang="en-US" dirty="0"/>
          </a:p>
          <a:p>
            <a:r>
              <a:rPr lang="en-US" dirty="0"/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2000" b="1" u="sng" dirty="0"/>
              <a:t>דיפלומטיה ציבורית/דיגיטלית </a:t>
            </a:r>
            <a:r>
              <a:rPr lang="he-IL" dirty="0"/>
              <a:t>– רונן הררי, הדס מדמוני, שחר שפירא, סמואל </a:t>
            </a:r>
            <a:r>
              <a:rPr lang="he-IL" dirty="0" err="1"/>
              <a:t>בומנדיל</a:t>
            </a:r>
            <a:r>
              <a:rPr lang="he-IL" dirty="0"/>
              <a:t>, גיא לוי (חיל הים). הנושא: סבב הלחימה האחרון בעזה.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2000" b="1" u="sng" dirty="0"/>
              <a:t>איראן</a:t>
            </a:r>
            <a:r>
              <a:rPr lang="he-IL" dirty="0"/>
              <a:t> – דרור </a:t>
            </a:r>
            <a:r>
              <a:rPr lang="he-IL" dirty="0" err="1"/>
              <a:t>פרידלר</a:t>
            </a:r>
            <a:r>
              <a:rPr lang="he-IL" dirty="0"/>
              <a:t>, יהודה ואך, עומר </a:t>
            </a:r>
            <a:r>
              <a:rPr lang="he-IL" dirty="0" err="1"/>
              <a:t>טישלר</a:t>
            </a:r>
            <a:r>
              <a:rPr lang="he-IL" dirty="0"/>
              <a:t>, אלון </a:t>
            </a:r>
            <a:r>
              <a:rPr lang="he-IL" dirty="0" err="1"/>
              <a:t>מדנס</a:t>
            </a:r>
            <a:r>
              <a:rPr lang="he-IL" dirty="0"/>
              <a:t>, גיא לוי.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2000" b="1" u="sng" dirty="0"/>
              <a:t>ארגונים בין לאומיים </a:t>
            </a:r>
            <a:r>
              <a:rPr lang="he-IL" dirty="0"/>
              <a:t>– מאיה </a:t>
            </a:r>
            <a:r>
              <a:rPr lang="he-IL" dirty="0" err="1"/>
              <a:t>גולדשמיט</a:t>
            </a:r>
            <a:r>
              <a:rPr lang="he-IL" dirty="0"/>
              <a:t>, איציק כהן,  יהודה </a:t>
            </a:r>
            <a:r>
              <a:rPr lang="he-IL" dirty="0" err="1"/>
              <a:t>אלמקייס</a:t>
            </a:r>
            <a:r>
              <a:rPr lang="he-IL" dirty="0"/>
              <a:t>, אייל כליף. הנושא: הפעילות סביב אירועי הגדר ברצועת עזה.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2000" b="1" u="sng" dirty="0"/>
              <a:t>עבודה קונסולרית </a:t>
            </a:r>
            <a:r>
              <a:rPr lang="he-IL" dirty="0"/>
              <a:t>– מנור ינאי, מיכאל שפשק, אסף </a:t>
            </a:r>
            <a:r>
              <a:rPr lang="he-IL" dirty="0" err="1"/>
              <a:t>רפלד</a:t>
            </a:r>
            <a:r>
              <a:rPr lang="he-IL" dirty="0"/>
              <a:t>, רחלי שני.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2000" b="1" u="sng" dirty="0"/>
              <a:t>משטים</a:t>
            </a:r>
            <a:r>
              <a:rPr lang="he-IL" dirty="0"/>
              <a:t> – דגנית שי, צביקה ישראלי, שי חנונה, גלעד בירן.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2000" b="1" u="sng" dirty="0"/>
              <a:t>דיפלומטיה תרבותית </a:t>
            </a:r>
            <a:r>
              <a:rPr lang="he-IL" dirty="0"/>
              <a:t>– יגאל חדד, לבנה לוי שי, יריב בן עזרא, יאיר </a:t>
            </a:r>
            <a:r>
              <a:rPr lang="he-IL" dirty="0" err="1"/>
              <a:t>נתנס</a:t>
            </a:r>
            <a:r>
              <a:rPr lang="he-IL" dirty="0"/>
              <a:t>. 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2000" b="1" u="sng" dirty="0"/>
              <a:t>סייבר</a:t>
            </a:r>
            <a:r>
              <a:rPr lang="he-IL" dirty="0"/>
              <a:t> – אופיר דיין, חן אלמוג, חיים רבן, מירב בריקמן, אליעז לוף.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2000" b="1" u="sng" dirty="0"/>
              <a:t>כלכלה</a:t>
            </a:r>
            <a:r>
              <a:rPr lang="he-IL" dirty="0"/>
              <a:t> – המשתתפים הבינ"ל.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2000" b="1" u="sng" dirty="0"/>
              <a:t>משפט בינ"ל </a:t>
            </a:r>
            <a:r>
              <a:rPr lang="he-IL" dirty="0"/>
              <a:t>– ענבל דה פז, אייל ארגוב, קובי פאר, שי טייב.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788039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E61AC8-0EFD-4B95-A595-DE344879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שאלות?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CEF108-99F2-4A9C-807D-317D8906C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e-IL" sz="4000" dirty="0"/>
          </a:p>
          <a:p>
            <a:pPr marL="0" indent="0" algn="ctr">
              <a:buNone/>
            </a:pPr>
            <a:r>
              <a:rPr lang="he-IL" sz="4000" dirty="0"/>
              <a:t>תודה רבה על ההקשבה!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B6C08A9-7453-432E-B5E8-1D3E11DC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74035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90A87A-A6FE-4361-9F7F-015DE111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ההרצאה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3F4B4D7-852D-4F89-AA5D-963587204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0201"/>
            <a:ext cx="5258539" cy="4525963"/>
          </a:xfrm>
        </p:spPr>
        <p:txBody>
          <a:bodyPr>
            <a:normAutofit fontScale="70000" lnSpcReduction="20000"/>
          </a:bodyPr>
          <a:lstStyle/>
          <a:p>
            <a:endParaRPr lang="he-IL" dirty="0"/>
          </a:p>
          <a:p>
            <a:r>
              <a:rPr lang="he-IL" dirty="0"/>
              <a:t>תפקיד משרד החוץ</a:t>
            </a:r>
          </a:p>
          <a:p>
            <a:r>
              <a:rPr lang="he-IL" dirty="0"/>
              <a:t>מבנה משרד החוץ</a:t>
            </a:r>
          </a:p>
          <a:p>
            <a:r>
              <a:rPr lang="he-IL" dirty="0" smtClean="0"/>
              <a:t> יעדי העל של משרד החוץ לשנת 2018</a:t>
            </a:r>
          </a:p>
          <a:p>
            <a:r>
              <a:rPr lang="he-IL" dirty="0" smtClean="0"/>
              <a:t>המשאב </a:t>
            </a:r>
            <a:r>
              <a:rPr lang="he-IL" dirty="0"/>
              <a:t>האנושי במשרד החוץ</a:t>
            </a:r>
          </a:p>
          <a:p>
            <a:r>
              <a:rPr lang="he-IL" dirty="0"/>
              <a:t>משרד החוץ מסביב לעולם; נציגויות</a:t>
            </a:r>
          </a:p>
          <a:p>
            <a:r>
              <a:rPr lang="he-IL" dirty="0"/>
              <a:t>תקציב משרד החוץ</a:t>
            </a:r>
          </a:p>
          <a:p>
            <a:r>
              <a:rPr lang="he-IL" dirty="0" smtClean="0"/>
              <a:t>אתגרי </a:t>
            </a:r>
            <a:r>
              <a:rPr lang="he-IL" dirty="0"/>
              <a:t>משרד החוץ- על קצה המזלג</a:t>
            </a:r>
          </a:p>
          <a:p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EFC20AC-95BE-4148-8F07-0F4B4DB9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2</a:t>
            </a:fld>
            <a:endParaRPr lang="he-IL"/>
          </a:p>
        </p:txBody>
      </p:sp>
      <p:pic>
        <p:nvPicPr>
          <p:cNvPr id="4098" name="Picture 2" descr="תוצאת תמונה עבור משרד החוץ">
            <a:extLst>
              <a:ext uri="{FF2B5EF4-FFF2-40B4-BE49-F238E27FC236}">
                <a16:creationId xmlns="" xmlns:a16="http://schemas.microsoft.com/office/drawing/2014/main" id="{10D6486A-75EC-427F-95CD-0FC93D179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4830" y="2055736"/>
            <a:ext cx="5008589" cy="352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0703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0A54EC-C100-427F-A70D-109C38840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תפקידי משרד החוץ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E04CF3-C316-4BE2-B6C9-D27397E7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he-IL" dirty="0">
                <a:solidFill>
                  <a:schemeClr val="tx1"/>
                </a:solidFill>
              </a:rPr>
              <a:t>הגוף הממשלתי העיקרי המגבש ומעצב את מדיניות החוץ של ממשלת ישראל, מיישם אותה ומסביר אותה, בשגרה ובחירום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he-IL" dirty="0"/>
              <a:t>מייצג את המדינה בפני ממשלות זרות וארגונים בינלאומיים 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he-IL" dirty="0"/>
              <a:t>מסביר את עמדות והאתגרים עימם מתמודדת ישראל ברחבי העולם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he-IL" dirty="0"/>
              <a:t>שוקד על קידום קשרי הכלכלה, התרבות והמדע 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he-IL" dirty="0"/>
              <a:t>מקדם את שיתוף הפעולה עם ארצות מתפתחות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he-IL" dirty="0"/>
              <a:t>פועל לטיפוח הקשרים עם הקהילות היהודיות בתפוצות 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he-IL" dirty="0"/>
              <a:t>מטפל באזרחים ישראלים בחו"ל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D21EF17-0390-4BB5-8A56-04B3701CC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05329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txBody>
          <a:bodyPr/>
          <a:lstStyle/>
          <a:p>
            <a:r>
              <a:rPr lang="he-IL" dirty="0"/>
              <a:t>מבנה ארגוני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4</a:t>
            </a:fld>
            <a:endParaRPr lang="he-IL" dirty="0"/>
          </a:p>
        </p:txBody>
      </p:sp>
      <p:sp>
        <p:nvSpPr>
          <p:cNvPr id="8" name="מלבן: פינות מעוגלות 7"/>
          <p:cNvSpPr/>
          <p:nvPr/>
        </p:nvSpPr>
        <p:spPr>
          <a:xfrm>
            <a:off x="4693324" y="1520788"/>
            <a:ext cx="266429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מנכ"ל</a:t>
            </a:r>
          </a:p>
        </p:txBody>
      </p:sp>
      <p:sp>
        <p:nvSpPr>
          <p:cNvPr id="24" name="מלבן: פינות מעוגלות 23"/>
          <p:cNvSpPr/>
          <p:nvPr/>
        </p:nvSpPr>
        <p:spPr>
          <a:xfrm>
            <a:off x="4655840" y="2771798"/>
            <a:ext cx="270178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ר' מערךמדיני ומולטילטרלי</a:t>
            </a:r>
          </a:p>
        </p:txBody>
      </p:sp>
      <p:sp>
        <p:nvSpPr>
          <p:cNvPr id="28" name="מלבן: פינות מעוגלות 27"/>
          <p:cNvSpPr/>
          <p:nvPr/>
        </p:nvSpPr>
        <p:spPr>
          <a:xfrm>
            <a:off x="4023302" y="3781368"/>
            <a:ext cx="1728192" cy="158417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err="1"/>
              <a:t>צפ"א</a:t>
            </a:r>
            <a:r>
              <a:rPr lang="he-IL" b="1" dirty="0"/>
              <a:t>, אירופה, </a:t>
            </a:r>
            <a:r>
              <a:rPr lang="he-IL" b="1" dirty="0" err="1"/>
              <a:t>אס"פ</a:t>
            </a:r>
            <a:r>
              <a:rPr lang="he-IL" b="1" dirty="0"/>
              <a:t>, </a:t>
            </a:r>
            <a:r>
              <a:rPr lang="he-IL" b="1" dirty="0" err="1"/>
              <a:t>אמל"ט</a:t>
            </a:r>
            <a:r>
              <a:rPr lang="he-IL" b="1" dirty="0"/>
              <a:t>, </a:t>
            </a:r>
            <a:r>
              <a:rPr lang="he-IL" b="1" dirty="0" err="1"/>
              <a:t>מז"ת</a:t>
            </a:r>
            <a:r>
              <a:rPr lang="he-IL" b="1" dirty="0"/>
              <a:t>,</a:t>
            </a:r>
          </a:p>
          <a:p>
            <a:pPr algn="ctr"/>
            <a:r>
              <a:rPr lang="he-IL" b="1" dirty="0"/>
              <a:t>אפריקה, </a:t>
            </a:r>
          </a:p>
          <a:p>
            <a:pPr algn="ctr"/>
            <a:r>
              <a:rPr lang="he-IL" b="1" dirty="0"/>
              <a:t>אירו-אסיה</a:t>
            </a:r>
          </a:p>
        </p:txBody>
      </p:sp>
      <p:sp>
        <p:nvSpPr>
          <p:cNvPr id="29" name="מלבן: פינות מעוגלות 28"/>
          <p:cNvSpPr/>
          <p:nvPr/>
        </p:nvSpPr>
        <p:spPr>
          <a:xfrm>
            <a:off x="1950604" y="3794645"/>
            <a:ext cx="1728192" cy="158417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/>
              <a:t>תקשורת, </a:t>
            </a:r>
            <a:r>
              <a:rPr lang="he-IL" b="1" dirty="0" err="1"/>
              <a:t>קשתו"מ</a:t>
            </a:r>
            <a:r>
              <a:rPr lang="he-IL" b="1" dirty="0"/>
              <a:t>, תפוצות</a:t>
            </a:r>
          </a:p>
        </p:txBody>
      </p:sp>
      <p:sp>
        <p:nvSpPr>
          <p:cNvPr id="30" name="מלבן: פינות מעוגלות 29"/>
          <p:cNvSpPr/>
          <p:nvPr/>
        </p:nvSpPr>
        <p:spPr>
          <a:xfrm>
            <a:off x="6043968" y="3794645"/>
            <a:ext cx="1728192" cy="158417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/>
              <a:t>אסטרטגיה, מש"ב, </a:t>
            </a:r>
            <a:r>
              <a:rPr lang="he-IL" b="1" dirty="0" err="1"/>
              <a:t>ארב"ל</a:t>
            </a:r>
            <a:r>
              <a:rPr lang="he-IL" b="1" dirty="0"/>
              <a:t>, כלכלה</a:t>
            </a:r>
          </a:p>
        </p:txBody>
      </p:sp>
      <p:sp>
        <p:nvSpPr>
          <p:cNvPr id="31" name="מלבן: פינות מעוגלות 30"/>
          <p:cNvSpPr/>
          <p:nvPr/>
        </p:nvSpPr>
        <p:spPr>
          <a:xfrm>
            <a:off x="9854208" y="3313347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/>
              <a:t>ממ"ד</a:t>
            </a:r>
          </a:p>
        </p:txBody>
      </p:sp>
      <p:sp>
        <p:nvSpPr>
          <p:cNvPr id="32" name="מלבן: פינות מעוגלות 31"/>
          <p:cNvSpPr/>
          <p:nvPr/>
        </p:nvSpPr>
        <p:spPr>
          <a:xfrm>
            <a:off x="9854208" y="4134146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/>
              <a:t>משפט</a:t>
            </a:r>
          </a:p>
        </p:txBody>
      </p:sp>
      <p:sp>
        <p:nvSpPr>
          <p:cNvPr id="33" name="מלבן: פינות מעוגלות 32"/>
          <p:cNvSpPr/>
          <p:nvPr/>
        </p:nvSpPr>
        <p:spPr>
          <a:xfrm>
            <a:off x="7896200" y="3313348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err="1"/>
              <a:t>חשבות</a:t>
            </a:r>
            <a:endParaRPr lang="he-IL" b="1" dirty="0"/>
          </a:p>
        </p:txBody>
      </p:sp>
      <p:sp>
        <p:nvSpPr>
          <p:cNvPr id="34" name="מלבן: פינות מעוגלות 33"/>
          <p:cNvSpPr/>
          <p:nvPr/>
        </p:nvSpPr>
        <p:spPr>
          <a:xfrm>
            <a:off x="7896200" y="4134146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/>
              <a:t>אגפי מינהל</a:t>
            </a:r>
          </a:p>
        </p:txBody>
      </p:sp>
      <p:sp>
        <p:nvSpPr>
          <p:cNvPr id="35" name="מלבן: פינות מעוגלות 34"/>
          <p:cNvSpPr/>
          <p:nvPr/>
        </p:nvSpPr>
        <p:spPr>
          <a:xfrm>
            <a:off x="9854208" y="4884093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/>
              <a:t>אגף קונסולרי</a:t>
            </a:r>
          </a:p>
        </p:txBody>
      </p:sp>
      <p:sp>
        <p:nvSpPr>
          <p:cNvPr id="43" name="מלבן: פינות מעוגלות 42"/>
          <p:cNvSpPr/>
          <p:nvPr/>
        </p:nvSpPr>
        <p:spPr>
          <a:xfrm>
            <a:off x="1991544" y="5630107"/>
            <a:ext cx="5904656" cy="583737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/>
              <a:t>נציגויות</a:t>
            </a:r>
          </a:p>
        </p:txBody>
      </p:sp>
      <p:sp>
        <p:nvSpPr>
          <p:cNvPr id="36" name="מלבן: פינות מעוגלות 7">
            <a:extLst>
              <a:ext uri="{FF2B5EF4-FFF2-40B4-BE49-F238E27FC236}">
                <a16:creationId xmlns="" xmlns:a16="http://schemas.microsoft.com/office/drawing/2014/main" id="{578C303D-B5A7-4AE4-A5CD-D6926FA2CBD0}"/>
              </a:ext>
            </a:extLst>
          </p:cNvPr>
          <p:cNvSpPr/>
          <p:nvPr/>
        </p:nvSpPr>
        <p:spPr>
          <a:xfrm>
            <a:off x="1991544" y="1913518"/>
            <a:ext cx="266429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משנה למנכ"ל</a:t>
            </a:r>
          </a:p>
        </p:txBody>
      </p:sp>
      <p:sp>
        <p:nvSpPr>
          <p:cNvPr id="37" name="מלבן: פינות מעוגלות 33">
            <a:extLst>
              <a:ext uri="{FF2B5EF4-FFF2-40B4-BE49-F238E27FC236}">
                <a16:creationId xmlns="" xmlns:a16="http://schemas.microsoft.com/office/drawing/2014/main" id="{B4276E3E-00D2-4EAF-AD85-C03A8D69D943}"/>
              </a:ext>
            </a:extLst>
          </p:cNvPr>
          <p:cNvSpPr/>
          <p:nvPr/>
        </p:nvSpPr>
        <p:spPr>
          <a:xfrm>
            <a:off x="7896200" y="4884094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/>
              <a:t>הון אנושי</a:t>
            </a:r>
          </a:p>
        </p:txBody>
      </p:sp>
      <p:sp>
        <p:nvSpPr>
          <p:cNvPr id="38" name="מלבן: פינות מעוגלות 33">
            <a:extLst>
              <a:ext uri="{FF2B5EF4-FFF2-40B4-BE49-F238E27FC236}">
                <a16:creationId xmlns="" xmlns:a16="http://schemas.microsoft.com/office/drawing/2014/main" id="{4F11CC6A-1BA2-41F1-A298-DA35007D4BAF}"/>
              </a:ext>
            </a:extLst>
          </p:cNvPr>
          <p:cNvSpPr/>
          <p:nvPr/>
        </p:nvSpPr>
        <p:spPr>
          <a:xfrm>
            <a:off x="9854208" y="5630106"/>
            <a:ext cx="1728192" cy="58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/>
              <a:t>ביטחון</a:t>
            </a:r>
          </a:p>
        </p:txBody>
      </p:sp>
    </p:spTree>
    <p:extLst>
      <p:ext uri="{BB962C8B-B14F-4D97-AF65-F5344CB8AC3E}">
        <p14:creationId xmlns:p14="http://schemas.microsoft.com/office/powerpoint/2010/main" xmlns="" val="110491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B892A9-5E48-4583-A471-47C38FDE5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יעדי העל של משרד החוץ בשנת 2019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3E46A0C-1BD7-45ED-AAAD-CAE97ED19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e-IL" sz="4500" b="1" dirty="0">
                <a:solidFill>
                  <a:schemeClr val="tx2"/>
                </a:solidFill>
              </a:rPr>
              <a:t>יפעל להבטחת החוסן הלאומי, השגשוג והרווחה של מדינת ישראל ואזרחיה, באמצעים מדיניים, תוך קידום מכלול האינטרסים של המדינה בזירה הבינלאומית</a:t>
            </a:r>
          </a:p>
          <a:p>
            <a:pPr lvl="0"/>
            <a:r>
              <a:rPr lang="he-IL" sz="4000" dirty="0"/>
              <a:t>בלימת איראן, טרור וחתירה ליציבות אזורית והסדרים</a:t>
            </a:r>
            <a:endParaRPr lang="en-US" sz="4000" dirty="0"/>
          </a:p>
          <a:p>
            <a:pPr lvl="0"/>
            <a:r>
              <a:rPr lang="he-IL" sz="4000" dirty="0"/>
              <a:t>הבטחת תפקיד ארה"ב כמשענת אסטרטגית ארוכת טווח</a:t>
            </a:r>
            <a:endParaRPr lang="en-US" sz="4000" dirty="0"/>
          </a:p>
          <a:p>
            <a:pPr lvl="0"/>
            <a:r>
              <a:rPr lang="he-IL" sz="4000" dirty="0"/>
              <a:t>ניצול מרחבי ההזדמנויות והשותפויות האזוריות </a:t>
            </a:r>
            <a:endParaRPr lang="en-US" sz="4000" dirty="0"/>
          </a:p>
          <a:p>
            <a:pPr lvl="0"/>
            <a:r>
              <a:rPr lang="he-IL" sz="4000" dirty="0"/>
              <a:t>חיזוק מעמדה, מיצובה והלגיטימציה של מדינת ישראל </a:t>
            </a:r>
            <a:endParaRPr lang="en-US" sz="4000" dirty="0"/>
          </a:p>
          <a:p>
            <a:pPr lvl="0"/>
            <a:r>
              <a:rPr lang="he-IL" sz="4000" dirty="0"/>
              <a:t>מיצוי עוצמות רכות – כלכלה, חדשנות, מש"ב, תרבות, דיפלומטיה ציבורית וסייבר</a:t>
            </a:r>
            <a:endParaRPr lang="en-US" sz="4000" dirty="0"/>
          </a:p>
          <a:p>
            <a:pPr lvl="0"/>
            <a:r>
              <a:rPr lang="he-IL" sz="4000" dirty="0"/>
              <a:t>מתן שירות לאזרח ומיצוב המשרד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537B9BE-342A-48BD-9453-10BF9193A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F-1815-41A3-BB3A-81B91157BF63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180591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המשאב האנושי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/>
          </a:bodyPr>
          <a:lstStyle/>
          <a:p>
            <a:r>
              <a:rPr lang="he-IL" sz="3000" dirty="0"/>
              <a:t>במשרד החוץ עובדים פחות מ-950 אנשים </a:t>
            </a:r>
          </a:p>
          <a:p>
            <a:r>
              <a:rPr lang="he-IL" sz="3000" dirty="0"/>
              <a:t>כ-380 שליחים בנציגויות בחו"ל וכ-550 במטה בירושלים</a:t>
            </a:r>
          </a:p>
          <a:p>
            <a:r>
              <a:rPr lang="he-IL" sz="3000" dirty="0"/>
              <a:t>השליחים בחו"ל: מהחטיבה המדינית, מהחטיבה החוץ מינהלית</a:t>
            </a:r>
          </a:p>
          <a:p>
            <a:r>
              <a:rPr lang="he-IL" sz="3000" dirty="0"/>
              <a:t>כ-1700 עובדים מקומיים ישראלים וזרים בנציגויות</a:t>
            </a:r>
          </a:p>
          <a:p>
            <a:endParaRPr lang="he-IL" dirty="0"/>
          </a:p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F562-10B1-4C5A-9559-59AC83DD704D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משרד החוץ                                         </a:t>
            </a:r>
            <a:r>
              <a:rPr lang="en-US"/>
              <a:t>www.mfa.gov.il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2369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מציין מיקום תוכן 3">
            <a:extLst>
              <a:ext uri="{FF2B5EF4-FFF2-40B4-BE49-F238E27FC236}">
                <a16:creationId xmlns="" xmlns:a16="http://schemas.microsoft.com/office/drawing/2014/main" id="{2FD5FE16-7709-44D3-B8C3-4BA9C4141FD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79376" y="1600200"/>
          <a:ext cx="1110302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הסבר חץ למטה 4"/>
          <p:cNvSpPr/>
          <p:nvPr/>
        </p:nvSpPr>
        <p:spPr>
          <a:xfrm>
            <a:off x="9984432" y="2708920"/>
            <a:ext cx="1600484" cy="1080120"/>
          </a:xfrm>
          <a:prstGeom prst="downArrowCallout">
            <a:avLst>
              <a:gd name="adj1" fmla="val 19782"/>
              <a:gd name="adj2" fmla="val 25000"/>
              <a:gd name="adj3" fmla="val 34567"/>
              <a:gd name="adj4" fmla="val 6497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ירידה של 11%</a:t>
            </a:r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3F82CEE0-3189-4912-B00B-05F2F550C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260648"/>
            <a:ext cx="10959008" cy="1152128"/>
          </a:xfrm>
          <a:prstGeom prst="roundRect">
            <a:avLst>
              <a:gd name="adj" fmla="val 0"/>
            </a:avLst>
          </a:prstGeom>
        </p:spPr>
        <p:txBody>
          <a:bodyPr>
            <a:normAutofit/>
          </a:bodyPr>
          <a:lstStyle/>
          <a:p>
            <a:r>
              <a:rPr lang="he-IL" dirty="0"/>
              <a:t> כ"א 2012 – 2018</a:t>
            </a:r>
          </a:p>
        </p:txBody>
      </p:sp>
    </p:spTree>
    <p:extLst>
      <p:ext uri="{BB962C8B-B14F-4D97-AF65-F5344CB8AC3E}">
        <p14:creationId xmlns:p14="http://schemas.microsoft.com/office/powerpoint/2010/main" xmlns="" val="131238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משרד החוץ מסביב לעולם</a:t>
            </a:r>
            <a:r>
              <a:rPr lang="he-IL" sz="3200" dirty="0"/>
              <a:t> </a:t>
            </a:r>
            <a:r>
              <a:rPr lang="he-IL" sz="32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he-IL" sz="3200" dirty="0">
                <a:solidFill>
                  <a:schemeClr val="accent2">
                    <a:lumMod val="50000"/>
                  </a:schemeClr>
                </a:solidFill>
              </a:rPr>
            </a:br>
            <a:endParaRPr lang="he-IL" sz="3200" dirty="0"/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7865616" y="2805344"/>
            <a:ext cx="3565452" cy="1784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2200" b="1" dirty="0"/>
              <a:t>103</a:t>
            </a:r>
            <a:r>
              <a:rPr lang="he-IL" sz="2200" dirty="0"/>
              <a:t> נציגויות ב-</a:t>
            </a:r>
            <a:r>
              <a:rPr lang="he-IL" sz="2200" b="1" dirty="0"/>
              <a:t>77</a:t>
            </a:r>
            <a:r>
              <a:rPr lang="he-IL" sz="2200" dirty="0"/>
              <a:t> מדינות</a:t>
            </a:r>
          </a:p>
          <a:p>
            <a:r>
              <a:rPr lang="he-IL" sz="2200" b="1" dirty="0"/>
              <a:t>160</a:t>
            </a:r>
            <a:r>
              <a:rPr lang="he-IL" sz="2200" dirty="0"/>
              <a:t> מדינות – יחסים דיפלומטיים</a:t>
            </a:r>
          </a:p>
          <a:p>
            <a:pPr marL="0" indent="0">
              <a:buFont typeface="Wingdings 3" charset="2"/>
              <a:buNone/>
            </a:pPr>
            <a:endParaRPr lang="he-IL" sz="2200" dirty="0"/>
          </a:p>
          <a:p>
            <a:endParaRPr lang="he-IL" sz="2200" dirty="0"/>
          </a:p>
        </p:txBody>
      </p:sp>
      <p:pic>
        <p:nvPicPr>
          <p:cNvPr id="5" name="תמונה 2" descr="תמונה שמכילה טקסט, מפה&#10;&#10;תיאור שנוצר ברמת מהימנות גבוהה מאוד">
            <a:extLst>
              <a:ext uri="{FF2B5EF4-FFF2-40B4-BE49-F238E27FC236}">
                <a16:creationId xmlns="" xmlns:a16="http://schemas.microsoft.com/office/drawing/2014/main" id="{5D0574AB-17E2-415E-9F16-FA7260645D8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005" b="5901"/>
          <a:stretch/>
        </p:blipFill>
        <p:spPr>
          <a:xfrm>
            <a:off x="748063" y="1769734"/>
            <a:ext cx="7346307" cy="376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365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נציגות רגילה בחו"ל</a:t>
            </a: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8055441"/>
              </p:ext>
            </p:extLst>
          </p:nvPr>
        </p:nvGraphicFramePr>
        <p:xfrm>
          <a:off x="1713390" y="2157274"/>
          <a:ext cx="8202967" cy="2601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משרד החוץ                                         </a:t>
            </a:r>
            <a:r>
              <a:rPr lang="en-US"/>
              <a:t>www.mfa.gov.il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F562-10B1-4C5A-9559-59AC83DD704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26241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anding">
      <a:dk1>
        <a:srgbClr val="282829"/>
      </a:dk1>
      <a:lt1>
        <a:sysClr val="window" lastClr="FFFFFF"/>
      </a:lt1>
      <a:dk2>
        <a:srgbClr val="14467C"/>
      </a:dk2>
      <a:lt2>
        <a:srgbClr val="FDB913"/>
      </a:lt2>
      <a:accent1>
        <a:srgbClr val="1268B3"/>
      </a:accent1>
      <a:accent2>
        <a:srgbClr val="ED1B2F"/>
      </a:accent2>
      <a:accent3>
        <a:srgbClr val="8DC63F"/>
      </a:accent3>
      <a:accent4>
        <a:srgbClr val="623F99"/>
      </a:accent4>
      <a:accent5>
        <a:srgbClr val="4BACC6"/>
      </a:accent5>
      <a:accent6>
        <a:srgbClr val="F79428"/>
      </a:accent6>
      <a:hlink>
        <a:srgbClr val="14467C"/>
      </a:hlink>
      <a:folHlink>
        <a:srgbClr val="5C638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1013</Words>
  <Application>Microsoft Office PowerPoint</Application>
  <PresentationFormat>מותאם אישית</PresentationFormat>
  <Paragraphs>244</Paragraphs>
  <Slides>19</Slides>
  <Notes>6</Notes>
  <HiddenSlides>2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0" baseType="lpstr">
      <vt:lpstr>Office Theme</vt:lpstr>
      <vt:lpstr>שקופית 1</vt:lpstr>
      <vt:lpstr>מבנה ההרצאה</vt:lpstr>
      <vt:lpstr>תפקידי משרד החוץ</vt:lpstr>
      <vt:lpstr>מבנה ארגוני</vt:lpstr>
      <vt:lpstr>יעדי העל של משרד החוץ בשנת 2019</vt:lpstr>
      <vt:lpstr>המשאב האנושי</vt:lpstr>
      <vt:lpstr> כ"א 2012 – 2018</vt:lpstr>
      <vt:lpstr>משרד החוץ מסביב לעולם  </vt:lpstr>
      <vt:lpstr>מבנה נציגות רגילה בחו"ל</vt:lpstr>
      <vt:lpstr>מבנה נציגות בינונית-גדולה בחו"ל</vt:lpstr>
      <vt:lpstr>תקציב משרד החוץ</vt:lpstr>
      <vt:lpstr> תקציב משה"ח מתוך תקציב המדינה</vt:lpstr>
      <vt:lpstr> תקציב משה"ח מתקציב המדינה (2016)</vt:lpstr>
      <vt:lpstr> שירות לאזרח: פעולות וסיוע בחירום</vt:lpstr>
      <vt:lpstr>אתגרי משרד החוץ- על קצה המזלג...</vt:lpstr>
      <vt:lpstr>שקופית 16</vt:lpstr>
      <vt:lpstr>לו"ז סיור משרד החוץ – יום ג' – 22/01/19</vt:lpstr>
      <vt:lpstr>חלוקה לקבוצות</vt:lpstr>
      <vt:lpstr>שאלות?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ייעוד</dc:title>
  <dc:creator>youval p</dc:creator>
  <cp:lastModifiedBy>u45414</cp:lastModifiedBy>
  <cp:revision>84</cp:revision>
  <cp:lastPrinted>2019-01-21T07:10:00Z</cp:lastPrinted>
  <dcterms:created xsi:type="dcterms:W3CDTF">2017-11-14T20:17:55Z</dcterms:created>
  <dcterms:modified xsi:type="dcterms:W3CDTF">2019-01-21T11:50:57Z</dcterms:modified>
</cp:coreProperties>
</file>