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1" r:id="rId2"/>
    <p:sldId id="256" r:id="rId3"/>
    <p:sldId id="258" r:id="rId4"/>
    <p:sldId id="259" r:id="rId5"/>
    <p:sldId id="257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75" autoAdjust="0"/>
    <p:restoredTop sz="94660"/>
  </p:normalViewPr>
  <p:slideViewPr>
    <p:cSldViewPr snapToGrid="0">
      <p:cViewPr varScale="1">
        <p:scale>
          <a:sx n="87" d="100"/>
          <a:sy n="87" d="100"/>
        </p:scale>
        <p:origin x="8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18005C-E298-4EB2-9D58-1204EFFCC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F2FD559-A5E9-4F65-A79C-C378FB401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6099628-1DBE-4424-AC90-4F000EC8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68C4604-FF9E-4156-ADE0-9DF2A971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24E908E-C84F-4482-9F86-E0F61F06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50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C4AFB4-2E53-4B3C-A467-A290F86AA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609A9DC-C2DA-4EAD-A371-68579C395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5611FE-BEA7-42B2-99F4-F1ED0406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467A33E-08A2-4C96-B57F-CFCD101B0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0D5D704-8A6F-4723-9721-EAD9A62B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870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383142EB-D9E6-49A4-9BFB-D07537DA0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9BBB9C3-AD4A-4A5A-BDFD-88A7B260A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88AB181-EAAF-4F78-AB03-8606E34F3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BDD8FC7-7183-4B05-A85D-5937612B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3F16D2E-A677-4ABD-B863-8338A747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414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BA7DCC-22F0-4349-83DE-C45332A4C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78CD372-2822-4ECB-A21B-E449685EF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BC5A67F-CFDA-4BBB-BB8F-4A1BD02E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AD712AF-4508-45BB-97D3-912DD1761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C9A0F50-3CF1-4D70-A6D8-10AD8767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333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4F680E-13BF-4CA9-99E9-79554FEB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B1AF8FD-3898-469C-AF70-397A4693B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774FE58-186A-40A2-BCDF-D5EC5A94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276A3BE-7FE8-4E89-BEAD-F06FE5608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34C7E6C-E8F3-492B-A46B-E29B6BB4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413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5E8784-0B1A-4A45-BD55-EFC8BB381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B97E872-2183-4D9E-BE0E-76FA9BE0B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BCB9C3B-7E54-4F17-902B-1C2D02EF1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8F70455-67FB-4ABB-B1E6-6EE7BA987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0BD1AD5-6169-4306-B5CD-955FDE52B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596EDC4-1902-4990-8D03-451CCB3A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935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386A1CD-C0BA-405B-A8ED-0470FC54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4F01B69-24E4-4E40-9F02-83E2594E4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424B42D-B45F-438E-AFC2-EBA313019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3B205A56-D6DD-486B-9971-2DB4A0DF5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21569AD-6ADE-43BB-AC8B-6EF90D9AD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871B70E-1769-4BA3-91CE-95D8B21CA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7C8AA52A-1EF7-4A94-8611-8A7EA830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8AA59ED2-287A-40E0-9731-124555E1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1676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9D5A102-C81E-433F-89DF-A2BE1EC30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44FB745-C243-4220-98CF-62DD36B4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F15310D-BBFA-4604-955B-CD54C2CB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E5EE7C3-94A1-4BC2-A727-762B9105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936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649AB6F-DE18-4E01-B277-73DF55BC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8E2DF2AC-A294-43C9-A400-B828CDA1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7F30943-3AAD-4379-AD30-5B3EE065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054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10608F2-B55D-4F42-81C8-616FF832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98AD7AD-69D7-4D37-93B1-5401C8468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12FB1D8-7903-4E85-89DB-FA4BA6234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712809D-75B5-4C2B-9E5F-895B98C7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91124CC-1122-4D5C-A28B-16C810C0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51422C9-0084-4F9C-A87B-B5711E05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357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40BC80-2D49-442F-9D15-4362989B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76BF426-7A7A-4A58-9896-D50A00E40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3513858-306C-4BCE-B7CF-B2E3AFFCF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2C67D36-981F-4090-96E1-E3077095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594F614-C66C-4972-B29C-065D9D79A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95F0F0D-FF3E-49BD-A96B-E06C5BBA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0281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F80EAAF7-7ACB-4FFE-A933-AAF97823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6F02E-5D23-4225-BFBA-53A480BF8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00AF0D6-9D18-4742-8A82-DBFEAD0CC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A338C-A69F-4AB3-B6F6-1B4F1F476C2C}" type="datetimeFigureOut">
              <a:rPr lang="he-IL" smtClean="0"/>
              <a:t>כ"א/חשון/תש"פ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DF38053-5755-4460-B098-3E953B00B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5BDB739-146B-49A3-AA65-335BBE37F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4F0F2-7C15-4F6A-AAD6-A7D770715E9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288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9AF8B6-0676-4C5E-A847-5B2AAF48F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24" y="1685691"/>
            <a:ext cx="5120114" cy="689078"/>
          </a:xfrm>
        </p:spPr>
        <p:txBody>
          <a:bodyPr>
            <a:normAutofit fontScale="90000"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מפות   		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Maps     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cxnSp>
        <p:nvCxnSpPr>
          <p:cNvPr id="25" name="Straight Arrow Connector 2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47FA687-D2EA-4F80-85AC-99DF61CAD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088" y="2356487"/>
            <a:ext cx="2221250" cy="3462228"/>
          </a:xfrm>
        </p:spPr>
        <p:txBody>
          <a:bodyPr>
            <a:normAutofit fontScale="92500" lnSpcReduction="20000"/>
          </a:bodyPr>
          <a:lstStyle/>
          <a:p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ישראל</a:t>
            </a:r>
          </a:p>
          <a:p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סוריה ולבנון</a:t>
            </a:r>
          </a:p>
          <a:p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ירדן ומצרים</a:t>
            </a:r>
          </a:p>
          <a:p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המזרח התיכון</a:t>
            </a:r>
          </a:p>
          <a:p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אירופה</a:t>
            </a:r>
          </a:p>
          <a:p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אסיה</a:t>
            </a:r>
          </a:p>
          <a:p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אפריקה</a:t>
            </a:r>
          </a:p>
          <a:p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ארה"ב</a:t>
            </a:r>
          </a:p>
          <a:p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דרום אמריקה</a:t>
            </a:r>
          </a:p>
          <a:p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מפת העולם</a:t>
            </a:r>
          </a:p>
        </p:txBody>
      </p:sp>
      <p:pic>
        <p:nvPicPr>
          <p:cNvPr id="10" name="Picture 2" descr="תוצאת תמונה עבור ‪world map‬‏">
            <a:extLst>
              <a:ext uri="{FF2B5EF4-FFF2-40B4-BE49-F238E27FC236}">
                <a16:creationId xmlns:a16="http://schemas.microsoft.com/office/drawing/2014/main" id="{62380823-F381-4004-A20C-950474504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 r="22268" b="-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מבל חדש">
            <a:extLst>
              <a:ext uri="{FF2B5EF4-FFF2-40B4-BE49-F238E27FC236}">
                <a16:creationId xmlns:a16="http://schemas.microsoft.com/office/drawing/2014/main" id="{B8FFA8D4-0300-493A-9A8D-733BDAE09C2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062" y="122122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F760D4DD-B8E5-4500-9645-949672DE6C9B}"/>
              </a:ext>
            </a:extLst>
          </p:cNvPr>
          <p:cNvSpPr txBox="1">
            <a:spLocks/>
          </p:cNvSpPr>
          <p:nvPr/>
        </p:nvSpPr>
        <p:spPr>
          <a:xfrm>
            <a:off x="599628" y="2374769"/>
            <a:ext cx="3002279" cy="3292217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Israel</a:t>
            </a:r>
          </a:p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Syria &amp; Lebanon</a:t>
            </a:r>
          </a:p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Jordan &amp; Egypt</a:t>
            </a:r>
          </a:p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The Middle East</a:t>
            </a:r>
          </a:p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Europe</a:t>
            </a:r>
          </a:p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Asia</a:t>
            </a:r>
          </a:p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USA</a:t>
            </a:r>
          </a:p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South America</a:t>
            </a:r>
          </a:p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World Map</a:t>
            </a:r>
          </a:p>
          <a:p>
            <a:pPr algn="l" rtl="0"/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800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58387EC-4389-46E0-9407-27C06978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18F5549-AC9D-46AA-A3BD-071DB6051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9218" name="Picture 2" descr="תוצאת תמונה עבור ‪south america‬‏">
            <a:extLst>
              <a:ext uri="{FF2B5EF4-FFF2-40B4-BE49-F238E27FC236}">
                <a16:creationId xmlns:a16="http://schemas.microsoft.com/office/drawing/2014/main" id="{A3904819-CD64-4746-B13F-38BCD0AA9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6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תוצאת תמונה עבור ‪south america‬‏">
            <a:extLst>
              <a:ext uri="{FF2B5EF4-FFF2-40B4-BE49-F238E27FC236}">
                <a16:creationId xmlns:a16="http://schemas.microsoft.com/office/drawing/2014/main" id="{48169CA5-E4A9-4602-83EF-2FD0353B7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4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מבל חדש">
            <a:extLst>
              <a:ext uri="{FF2B5EF4-FFF2-40B4-BE49-F238E27FC236}">
                <a16:creationId xmlns:a16="http://schemas.microsoft.com/office/drawing/2014/main" id="{61B2A07A-FE05-4350-8AF5-FCE7D8A8F92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77748" y="287375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360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B45EE1E-EEA8-4D8C-A336-8F777007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181B094-5206-4DB2-A010-BB2CEB04B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42" name="Picture 2" descr="תוצאת תמונה עבור ‪world map‬‏">
            <a:extLst>
              <a:ext uri="{FF2B5EF4-FFF2-40B4-BE49-F238E27FC236}">
                <a16:creationId xmlns:a16="http://schemas.microsoft.com/office/drawing/2014/main" id="{07156A55-D76B-4F52-9CC8-947FA6EE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0"/>
            <a:ext cx="1140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מבל חדש">
            <a:extLst>
              <a:ext uri="{FF2B5EF4-FFF2-40B4-BE49-F238E27FC236}">
                <a16:creationId xmlns:a16="http://schemas.microsoft.com/office/drawing/2014/main" id="{997F1534-24CE-41C3-9B86-76C09F5A408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6233" y="45004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38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3" name="Straight Connector 149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תוצאת תמונה עבור מפה טופוגרפית של ישראל">
            <a:extLst>
              <a:ext uri="{FF2B5EF4-FFF2-40B4-BE49-F238E27FC236}">
                <a16:creationId xmlns:a16="http://schemas.microsoft.com/office/drawing/2014/main" id="{643E0A0E-B57B-4446-A2FD-FABB4361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1482" y="307731"/>
            <a:ext cx="1479125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5118472-FD7F-4BAF-ADD1-7646AEA40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he-IL" sz="5400">
                <a:solidFill>
                  <a:srgbClr val="FFFF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ישראל -</a:t>
            </a:r>
            <a:r>
              <a:rPr lang="he-IL" sz="5400">
                <a:solidFill>
                  <a:srgbClr val="FFFFFF"/>
                </a:solidFill>
              </a:rPr>
              <a:t> </a:t>
            </a:r>
            <a:r>
              <a:rPr lang="en-US" sz="5400">
                <a:solidFill>
                  <a:srgbClr val="FFFFFF"/>
                </a:solidFill>
                <a:latin typeface="Baskerville Old Face" panose="02020602080505020303" pitchFamily="18" charset="0"/>
              </a:rPr>
              <a:t>ISRAEL</a:t>
            </a:r>
            <a:endParaRPr lang="he-IL" sz="5400" dirty="0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9A0D8EFE-075B-4C1F-9376-5770C12E1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/>
          </a:bodyPr>
          <a:lstStyle/>
          <a:p>
            <a:endParaRPr lang="he-IL" sz="2000">
              <a:solidFill>
                <a:srgbClr val="E7E6E6"/>
              </a:solidFill>
            </a:endParaRPr>
          </a:p>
        </p:txBody>
      </p:sp>
      <p:pic>
        <p:nvPicPr>
          <p:cNvPr id="1032" name="Picture 8" descr="תוצאת תמונה עבור מפה פוליטית של ישראל">
            <a:extLst>
              <a:ext uri="{FF2B5EF4-FFF2-40B4-BE49-F238E27FC236}">
                <a16:creationId xmlns:a16="http://schemas.microsoft.com/office/drawing/2014/main" id="{BEA5C8DA-6B93-4485-83D8-F1A960B4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323" y="307731"/>
            <a:ext cx="184890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תוצאת תמונה עבור מפת אוכלוסין של ישראל">
            <a:extLst>
              <a:ext uri="{FF2B5EF4-FFF2-40B4-BE49-F238E27FC236}">
                <a16:creationId xmlns:a16="http://schemas.microsoft.com/office/drawing/2014/main" id="{8B134BED-918F-4EC4-B595-38F762B4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3919" y="307731"/>
            <a:ext cx="1479125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תוצאת תמונה עבור מפה פוליטית של ישראל">
            <a:extLst>
              <a:ext uri="{FF2B5EF4-FFF2-40B4-BE49-F238E27FC236}">
                <a16:creationId xmlns:a16="http://schemas.microsoft.com/office/drawing/2014/main" id="{D4EB964B-1173-423D-97FF-AB7D0351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04954" y="330045"/>
            <a:ext cx="168900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5" descr="מבל חדש">
            <a:extLst>
              <a:ext uri="{FF2B5EF4-FFF2-40B4-BE49-F238E27FC236}">
                <a16:creationId xmlns:a16="http://schemas.microsoft.com/office/drawing/2014/main" id="{6C3BA6CD-FA41-4FAA-A13D-88411171BA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16233" y="45004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591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6D3AF9E-08AD-4776-B991-36954F4E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E668677-E51D-41D4-9F13-7A285249D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3074" name="Picture 2" descr="תמונה קשורה">
            <a:extLst>
              <a:ext uri="{FF2B5EF4-FFF2-40B4-BE49-F238E27FC236}">
                <a16:creationId xmlns:a16="http://schemas.microsoft.com/office/drawing/2014/main" id="{95F7B0F6-8774-4424-8329-E72DBBEB3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5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תוצאת תמונה עבור ‪map of syria‬‏">
            <a:extLst>
              <a:ext uri="{FF2B5EF4-FFF2-40B4-BE49-F238E27FC236}">
                <a16:creationId xmlns:a16="http://schemas.microsoft.com/office/drawing/2014/main" id="{DEBFD33D-F902-4F1A-B291-96656AD7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0"/>
            <a:ext cx="680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מבל חדש">
            <a:extLst>
              <a:ext uri="{FF2B5EF4-FFF2-40B4-BE49-F238E27FC236}">
                <a16:creationId xmlns:a16="http://schemas.microsoft.com/office/drawing/2014/main" id="{74E1B90B-EC2B-4AAD-8F4D-14C51F167F1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6233" y="45004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0342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F3C74B-467B-41CE-9A77-2E2E17CA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9BB4537-61EA-45CC-A093-003832804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098" name="Picture 2" descr="תוצאת תמונה עבור ‪map of jordan‬‏">
            <a:extLst>
              <a:ext uri="{FF2B5EF4-FFF2-40B4-BE49-F238E27FC236}">
                <a16:creationId xmlns:a16="http://schemas.microsoft.com/office/drawing/2014/main" id="{7D21D9C4-D2B3-4452-97F0-2B41E168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0"/>
            <a:ext cx="546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תמונה קשורה">
            <a:extLst>
              <a:ext uri="{FF2B5EF4-FFF2-40B4-BE49-F238E27FC236}">
                <a16:creationId xmlns:a16="http://schemas.microsoft.com/office/drawing/2014/main" id="{470E9C7C-89CA-443E-AD24-EC48A17D5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r="9628"/>
          <a:stretch/>
        </p:blipFill>
        <p:spPr bwMode="auto">
          <a:xfrm>
            <a:off x="-192024" y="5124"/>
            <a:ext cx="6915087" cy="68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מבל חדש">
            <a:extLst>
              <a:ext uri="{FF2B5EF4-FFF2-40B4-BE49-F238E27FC236}">
                <a16:creationId xmlns:a16="http://schemas.microsoft.com/office/drawing/2014/main" id="{E941F879-4F15-4628-940D-6CE1A299575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6233" y="45004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841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A1AB72-3F60-47C2-B2AB-3CA75646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4578638"/>
            <a:ext cx="3649703" cy="1714500"/>
          </a:xfrm>
        </p:spPr>
        <p:txBody>
          <a:bodyPr>
            <a:normAutofit/>
          </a:bodyPr>
          <a:lstStyle/>
          <a:p>
            <a:endParaRPr lang="he-IL" sz="3200"/>
          </a:p>
        </p:txBody>
      </p:sp>
      <p:pic>
        <p:nvPicPr>
          <p:cNvPr id="2052" name="Picture 4" descr="תמונה קשורה">
            <a:extLst>
              <a:ext uri="{FF2B5EF4-FFF2-40B4-BE49-F238E27FC236}">
                <a16:creationId xmlns:a16="http://schemas.microsoft.com/office/drawing/2014/main" id="{1314E07D-EB3C-4A6A-8ADC-287DC3F22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16456" r="25992" b="24392"/>
          <a:stretch/>
        </p:blipFill>
        <p:spPr bwMode="auto">
          <a:xfrm>
            <a:off x="66471" y="75797"/>
            <a:ext cx="8123950" cy="67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903AF1F-6C14-49E0-B737-717A19789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541" y="4578638"/>
            <a:ext cx="6848372" cy="1714500"/>
          </a:xfrm>
        </p:spPr>
        <p:txBody>
          <a:bodyPr anchor="ctr">
            <a:normAutofit/>
          </a:bodyPr>
          <a:lstStyle/>
          <a:p>
            <a:endParaRPr lang="he-IL" sz="2000"/>
          </a:p>
        </p:txBody>
      </p:sp>
      <p:pic>
        <p:nvPicPr>
          <p:cNvPr id="4" name="Picture 6" descr="תוצאת תמונה עבור מפה של מדינות המפרץ">
            <a:extLst>
              <a:ext uri="{FF2B5EF4-FFF2-40B4-BE49-F238E27FC236}">
                <a16:creationId xmlns:a16="http://schemas.microsoft.com/office/drawing/2014/main" id="{C6DE43E7-0666-482F-9EFD-C4682628C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t="1107" r="2136" b="15287"/>
          <a:stretch/>
        </p:blipFill>
        <p:spPr bwMode="auto">
          <a:xfrm>
            <a:off x="8390536" y="17602"/>
            <a:ext cx="3734993" cy="380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תוצאת תמונה עבור ‪map of persian gulf states‬‏">
            <a:extLst>
              <a:ext uri="{FF2B5EF4-FFF2-40B4-BE49-F238E27FC236}">
                <a16:creationId xmlns:a16="http://schemas.microsoft.com/office/drawing/2014/main" id="{39F028BE-A0DC-4EE0-8275-7A22686C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535" y="3867670"/>
            <a:ext cx="3734993" cy="300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מבל חדש">
            <a:extLst>
              <a:ext uri="{FF2B5EF4-FFF2-40B4-BE49-F238E27FC236}">
                <a16:creationId xmlns:a16="http://schemas.microsoft.com/office/drawing/2014/main" id="{3D65BF63-1FD7-4C35-81FF-2A678140B75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16233" y="45004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7874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C066AC-584C-4734-AEC7-351973C9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663F3E-D504-46A0-8572-30DE417A3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122" name="Picture 2" descr="תמונה קשורה">
            <a:extLst>
              <a:ext uri="{FF2B5EF4-FFF2-40B4-BE49-F238E27FC236}">
                <a16:creationId xmlns:a16="http://schemas.microsoft.com/office/drawing/2014/main" id="{32F3A021-5ED2-4D44-A3B6-7F292285F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תוצאת תמונה עבור ‪geographical map of europe‬‏">
            <a:extLst>
              <a:ext uri="{FF2B5EF4-FFF2-40B4-BE49-F238E27FC236}">
                <a16:creationId xmlns:a16="http://schemas.microsoft.com/office/drawing/2014/main" id="{854629FB-315A-4DE1-9BFB-FA8A9E9AC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55" y="0"/>
            <a:ext cx="7642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מבל חדש">
            <a:extLst>
              <a:ext uri="{FF2B5EF4-FFF2-40B4-BE49-F238E27FC236}">
                <a16:creationId xmlns:a16="http://schemas.microsoft.com/office/drawing/2014/main" id="{9AF336FF-0B1B-4812-BCE1-D7E9D155B8F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6233" y="45004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15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0CDF2D-C21A-490D-830F-162DBB69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C5681D7-A001-43CE-A97B-0440A39D3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he-IL"/>
          </a:p>
        </p:txBody>
      </p:sp>
      <p:pic>
        <p:nvPicPr>
          <p:cNvPr id="6146" name="Picture 2" descr="תוצאת תמונה עבור ‪map of asia‬‏">
            <a:extLst>
              <a:ext uri="{FF2B5EF4-FFF2-40B4-BE49-F238E27FC236}">
                <a16:creationId xmlns:a16="http://schemas.microsoft.com/office/drawing/2014/main" id="{76AFFBAE-CA3E-4542-9716-3FE8D890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816" y="7170"/>
            <a:ext cx="8682475" cy="685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מבל חדש">
            <a:extLst>
              <a:ext uri="{FF2B5EF4-FFF2-40B4-BE49-F238E27FC236}">
                <a16:creationId xmlns:a16="http://schemas.microsoft.com/office/drawing/2014/main" id="{74E6D6F5-EFBC-491D-9FFF-0FC06D08757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6233" y="45004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819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D4A019-622E-41CD-8B30-C6ADD6A7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endParaRPr lang="he-IL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880BD01-3946-47C0-A149-47913BC7C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endParaRPr lang="he-IL" sz="1800"/>
          </a:p>
        </p:txBody>
      </p:sp>
      <p:pic>
        <p:nvPicPr>
          <p:cNvPr id="7170" name="Picture 2" descr="תוצאת תמונה עבור ‪map of africa‬‏">
            <a:extLst>
              <a:ext uri="{FF2B5EF4-FFF2-40B4-BE49-F238E27FC236}">
                <a16:creationId xmlns:a16="http://schemas.microsoft.com/office/drawing/2014/main" id="{7D700E52-FDBC-4D6F-9F5F-539DCA547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r="2560" b="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תוצאת תמונה עבור ‪map of africa‬‏">
            <a:extLst>
              <a:ext uri="{FF2B5EF4-FFF2-40B4-BE49-F238E27FC236}">
                <a16:creationId xmlns:a16="http://schemas.microsoft.com/office/drawing/2014/main" id="{12A06B0A-FD69-439D-8BA6-9A383B02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" y="0"/>
            <a:ext cx="5732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מבל חדש">
            <a:extLst>
              <a:ext uri="{FF2B5EF4-FFF2-40B4-BE49-F238E27FC236}">
                <a16:creationId xmlns:a16="http://schemas.microsoft.com/office/drawing/2014/main" id="{B2123300-5404-4CFF-8FFE-FBD61AE4497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6233" y="45004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333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605069-8ED9-471E-A809-C94C55797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F5571E8-C5D8-4905-B60A-575E2E2C0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8194" name="Picture 2" descr="תוצאת תמונה עבור ‪map of america‬‏">
            <a:extLst>
              <a:ext uri="{FF2B5EF4-FFF2-40B4-BE49-F238E27FC236}">
                <a16:creationId xmlns:a16="http://schemas.microsoft.com/office/drawing/2014/main" id="{1B0EEDCF-2E4C-478F-B720-FD81BF1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7" y="3895107"/>
            <a:ext cx="3516446" cy="224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תוצאת תמונה עבור ‪map of america‬‏">
            <a:extLst>
              <a:ext uri="{FF2B5EF4-FFF2-40B4-BE49-F238E27FC236}">
                <a16:creationId xmlns:a16="http://schemas.microsoft.com/office/drawing/2014/main" id="{B476BA2D-CF18-4479-BE8F-4B4D31D4A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6" y="472632"/>
            <a:ext cx="3466907" cy="26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תמונה קשורה">
            <a:extLst>
              <a:ext uri="{FF2B5EF4-FFF2-40B4-BE49-F238E27FC236}">
                <a16:creationId xmlns:a16="http://schemas.microsoft.com/office/drawing/2014/main" id="{B2402E5C-E34B-4171-8BC9-814D9C0AA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51" y="472632"/>
            <a:ext cx="8424672" cy="56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מבל חדש">
            <a:extLst>
              <a:ext uri="{FF2B5EF4-FFF2-40B4-BE49-F238E27FC236}">
                <a16:creationId xmlns:a16="http://schemas.microsoft.com/office/drawing/2014/main" id="{629C82FE-1FCE-4FA6-97E1-3FE536FD7DF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16233" y="45004"/>
            <a:ext cx="814252" cy="9440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856998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</Words>
  <Application>Microsoft Office PowerPoint</Application>
  <PresentationFormat>מסך רחב</PresentationFormat>
  <Paragraphs>21</Paragraphs>
  <Slides>11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7" baseType="lpstr">
      <vt:lpstr>Arial</vt:lpstr>
      <vt:lpstr>Baskerville Old Face</vt:lpstr>
      <vt:lpstr>Calibri</vt:lpstr>
      <vt:lpstr>Calibri Light</vt:lpstr>
      <vt:lpstr>David</vt:lpstr>
      <vt:lpstr>ערכת נושא Office</vt:lpstr>
      <vt:lpstr>מפות     Maps     </vt:lpstr>
      <vt:lpstr>ישראל - ISRAEL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מפות     Maps     </dc:title>
  <dc:creator>Maya levin</dc:creator>
  <cp:lastModifiedBy>Maya levin</cp:lastModifiedBy>
  <cp:revision>2</cp:revision>
  <dcterms:created xsi:type="dcterms:W3CDTF">2019-11-19T07:34:19Z</dcterms:created>
  <dcterms:modified xsi:type="dcterms:W3CDTF">2019-11-19T07:37:26Z</dcterms:modified>
</cp:coreProperties>
</file>