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785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025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21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79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30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169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13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30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44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609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53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746F7-6530-432E-8301-037D42B56961}" type="datetimeFigureOut">
              <a:rPr lang="he-IL" smtClean="0"/>
              <a:t>כ"ב/טבת/תשע"ח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F5F2D-5017-48D9-A2B2-3B51DC6071B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951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6356450" y="4263389"/>
            <a:ext cx="1528642" cy="80645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2206673" y="3513211"/>
            <a:ext cx="3594100" cy="1803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סוריה</a:t>
            </a:r>
            <a:endParaRPr lang="he-IL" sz="3600" dirty="0"/>
          </a:p>
        </p:txBody>
      </p:sp>
      <p:sp>
        <p:nvSpPr>
          <p:cNvPr id="7" name="אליפסה 6"/>
          <p:cNvSpPr/>
          <p:nvPr/>
        </p:nvSpPr>
        <p:spPr>
          <a:xfrm>
            <a:off x="6581823" y="1373261"/>
            <a:ext cx="1721614" cy="889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איראן</a:t>
            </a:r>
            <a:endParaRPr lang="he-IL" sz="3600" dirty="0"/>
          </a:p>
        </p:txBody>
      </p:sp>
      <p:cxnSp>
        <p:nvCxnSpPr>
          <p:cNvPr id="9" name="מחבר ישר 8"/>
          <p:cNvCxnSpPr/>
          <p:nvPr/>
        </p:nvCxnSpPr>
        <p:spPr>
          <a:xfrm>
            <a:off x="6105573" y="3233811"/>
            <a:ext cx="0" cy="32766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4290646" y="480451"/>
            <a:ext cx="4726745" cy="83653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ארה"ב</a:t>
            </a:r>
          </a:p>
        </p:txBody>
      </p:sp>
      <p:sp>
        <p:nvSpPr>
          <p:cNvPr id="11" name="מלבן 10"/>
          <p:cNvSpPr/>
          <p:nvPr/>
        </p:nvSpPr>
        <p:spPr>
          <a:xfrm>
            <a:off x="6434963" y="4414911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 err="1" smtClean="0"/>
              <a:t>חזבאללה</a:t>
            </a:r>
            <a:endParaRPr lang="he-IL" sz="2400" b="1" dirty="0"/>
          </a:p>
        </p:txBody>
      </p:sp>
      <p:sp>
        <p:nvSpPr>
          <p:cNvPr id="12" name="מלבן מעוגל 11"/>
          <p:cNvSpPr/>
          <p:nvPr/>
        </p:nvSpPr>
        <p:spPr>
          <a:xfrm>
            <a:off x="6257973" y="3665611"/>
            <a:ext cx="2324100" cy="1460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7134527" y="3656444"/>
            <a:ext cx="1168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600" b="1" dirty="0" smtClean="0"/>
              <a:t>מדינת לבנון</a:t>
            </a:r>
            <a:endParaRPr lang="he-IL" sz="1600" b="1" dirty="0"/>
          </a:p>
        </p:txBody>
      </p:sp>
      <p:cxnSp>
        <p:nvCxnSpPr>
          <p:cNvPr id="15" name="מחבר חץ ישר 14"/>
          <p:cNvCxnSpPr/>
          <p:nvPr/>
        </p:nvCxnSpPr>
        <p:spPr>
          <a:xfrm>
            <a:off x="5786900" y="4685602"/>
            <a:ext cx="634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>
            <a:stCxn id="7" idx="4"/>
          </p:cNvCxnSpPr>
          <p:nvPr/>
        </p:nvCxnSpPr>
        <p:spPr>
          <a:xfrm flipH="1">
            <a:off x="7021372" y="2262261"/>
            <a:ext cx="421258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9"/>
          <p:cNvSpPr/>
          <p:nvPr/>
        </p:nvSpPr>
        <p:spPr>
          <a:xfrm>
            <a:off x="8742987" y="998974"/>
            <a:ext cx="2201678" cy="161761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עיראק</a:t>
            </a:r>
          </a:p>
        </p:txBody>
      </p:sp>
      <p:sp>
        <p:nvSpPr>
          <p:cNvPr id="21" name="אליפסה 20"/>
          <p:cNvSpPr/>
          <p:nvPr/>
        </p:nvSpPr>
        <p:spPr>
          <a:xfrm>
            <a:off x="731520" y="360555"/>
            <a:ext cx="1209821" cy="6806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רוסיה</a:t>
            </a:r>
            <a:endParaRPr lang="he-IL" b="1" dirty="0"/>
          </a:p>
        </p:txBody>
      </p:sp>
      <p:cxnSp>
        <p:nvCxnSpPr>
          <p:cNvPr id="23" name="מחבר חץ ישר 22"/>
          <p:cNvCxnSpPr>
            <a:stCxn id="21" idx="4"/>
          </p:cNvCxnSpPr>
          <p:nvPr/>
        </p:nvCxnSpPr>
        <p:spPr>
          <a:xfrm>
            <a:off x="1336431" y="1041177"/>
            <a:ext cx="1322362" cy="247203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צורה חופשית 25"/>
          <p:cNvSpPr/>
          <p:nvPr/>
        </p:nvSpPr>
        <p:spPr>
          <a:xfrm>
            <a:off x="309125" y="2939049"/>
            <a:ext cx="7994312" cy="3099969"/>
          </a:xfrm>
          <a:custGeom>
            <a:avLst/>
            <a:gdLst>
              <a:gd name="connsiteX0" fmla="*/ 1973340 w 8747449"/>
              <a:gd name="connsiteY0" fmla="*/ 718108 h 3553256"/>
              <a:gd name="connsiteX1" fmla="*/ 4843149 w 8747449"/>
              <a:gd name="connsiteY1" fmla="*/ 656 h 3553256"/>
              <a:gd name="connsiteX2" fmla="*/ 7698890 w 8747449"/>
              <a:gd name="connsiteY2" fmla="*/ 802514 h 3553256"/>
              <a:gd name="connsiteX3" fmla="*/ 8205327 w 8747449"/>
              <a:gd name="connsiteY3" fmla="*/ 3334699 h 3553256"/>
              <a:gd name="connsiteX4" fmla="*/ 299284 w 8747449"/>
              <a:gd name="connsiteY4" fmla="*/ 3123684 h 3553256"/>
              <a:gd name="connsiteX5" fmla="*/ 1973340 w 8747449"/>
              <a:gd name="connsiteY5" fmla="*/ 718108 h 355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47449" h="3553256">
                <a:moveTo>
                  <a:pt x="1973340" y="718108"/>
                </a:moveTo>
                <a:cubicBezTo>
                  <a:pt x="2730651" y="197603"/>
                  <a:pt x="3888891" y="-13412"/>
                  <a:pt x="4843149" y="656"/>
                </a:cubicBezTo>
                <a:cubicBezTo>
                  <a:pt x="5797407" y="14724"/>
                  <a:pt x="7138527" y="246840"/>
                  <a:pt x="7698890" y="802514"/>
                </a:cubicBezTo>
                <a:cubicBezTo>
                  <a:pt x="8259253" y="1358188"/>
                  <a:pt x="9438595" y="2947837"/>
                  <a:pt x="8205327" y="3334699"/>
                </a:cubicBezTo>
                <a:cubicBezTo>
                  <a:pt x="6972059" y="3721561"/>
                  <a:pt x="1342638" y="3559783"/>
                  <a:pt x="299284" y="3123684"/>
                </a:cubicBezTo>
                <a:cubicBezTo>
                  <a:pt x="-744070" y="2687585"/>
                  <a:pt x="1216029" y="1238613"/>
                  <a:pt x="1973340" y="718108"/>
                </a:cubicBezTo>
                <a:close/>
              </a:path>
            </a:pathLst>
          </a:cu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7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6284864" y="4095068"/>
            <a:ext cx="2003262" cy="10166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2206673" y="3513211"/>
            <a:ext cx="3594100" cy="1803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סוריה</a:t>
            </a:r>
            <a:endParaRPr lang="he-IL" sz="3600" dirty="0"/>
          </a:p>
        </p:txBody>
      </p:sp>
      <p:sp>
        <p:nvSpPr>
          <p:cNvPr id="7" name="אליפסה 6"/>
          <p:cNvSpPr/>
          <p:nvPr/>
        </p:nvSpPr>
        <p:spPr>
          <a:xfrm>
            <a:off x="6434963" y="1510118"/>
            <a:ext cx="3349444" cy="167493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איראן</a:t>
            </a:r>
            <a:endParaRPr lang="he-IL" sz="3600" dirty="0"/>
          </a:p>
        </p:txBody>
      </p:sp>
      <p:cxnSp>
        <p:nvCxnSpPr>
          <p:cNvPr id="9" name="מחבר ישר 8"/>
          <p:cNvCxnSpPr/>
          <p:nvPr/>
        </p:nvCxnSpPr>
        <p:spPr>
          <a:xfrm>
            <a:off x="6105573" y="3233811"/>
            <a:ext cx="0" cy="32766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2405575" y="450246"/>
            <a:ext cx="8637564" cy="127352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ארה"ב</a:t>
            </a:r>
          </a:p>
        </p:txBody>
      </p:sp>
      <p:sp>
        <p:nvSpPr>
          <p:cNvPr id="11" name="מלבן 10"/>
          <p:cNvSpPr/>
          <p:nvPr/>
        </p:nvSpPr>
        <p:spPr>
          <a:xfrm>
            <a:off x="6434963" y="4414911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 err="1" smtClean="0"/>
              <a:t>חזבאללה</a:t>
            </a:r>
            <a:endParaRPr lang="he-IL" sz="2400" b="1" dirty="0"/>
          </a:p>
        </p:txBody>
      </p:sp>
      <p:sp>
        <p:nvSpPr>
          <p:cNvPr id="12" name="מלבן מעוגל 11"/>
          <p:cNvSpPr/>
          <p:nvPr/>
        </p:nvSpPr>
        <p:spPr>
          <a:xfrm>
            <a:off x="6257973" y="3665611"/>
            <a:ext cx="2324100" cy="1460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7134527" y="3656444"/>
            <a:ext cx="1168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600" b="1" dirty="0" smtClean="0"/>
              <a:t>מדינת לבנון</a:t>
            </a:r>
            <a:endParaRPr lang="he-IL" sz="1600" b="1" dirty="0"/>
          </a:p>
        </p:txBody>
      </p:sp>
      <p:cxnSp>
        <p:nvCxnSpPr>
          <p:cNvPr id="15" name="מחבר חץ ישר 14"/>
          <p:cNvCxnSpPr/>
          <p:nvPr/>
        </p:nvCxnSpPr>
        <p:spPr>
          <a:xfrm>
            <a:off x="5786900" y="4685602"/>
            <a:ext cx="634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>
            <a:stCxn id="7" idx="4"/>
          </p:cNvCxnSpPr>
          <p:nvPr/>
        </p:nvCxnSpPr>
        <p:spPr>
          <a:xfrm flipH="1">
            <a:off x="7441809" y="3185051"/>
            <a:ext cx="667876" cy="1229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9"/>
          <p:cNvSpPr/>
          <p:nvPr/>
        </p:nvSpPr>
        <p:spPr>
          <a:xfrm>
            <a:off x="9959927" y="1723772"/>
            <a:ext cx="1083212" cy="81760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עיראק</a:t>
            </a:r>
          </a:p>
        </p:txBody>
      </p:sp>
      <p:sp>
        <p:nvSpPr>
          <p:cNvPr id="21" name="אליפסה 20"/>
          <p:cNvSpPr/>
          <p:nvPr/>
        </p:nvSpPr>
        <p:spPr>
          <a:xfrm>
            <a:off x="731520" y="360555"/>
            <a:ext cx="1209821" cy="68062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רוסיה</a:t>
            </a:r>
            <a:endParaRPr lang="he-IL" b="1" dirty="0"/>
          </a:p>
        </p:txBody>
      </p:sp>
      <p:cxnSp>
        <p:nvCxnSpPr>
          <p:cNvPr id="23" name="מחבר חץ ישר 22"/>
          <p:cNvCxnSpPr>
            <a:stCxn id="21" idx="4"/>
          </p:cNvCxnSpPr>
          <p:nvPr/>
        </p:nvCxnSpPr>
        <p:spPr>
          <a:xfrm>
            <a:off x="1336431" y="1041177"/>
            <a:ext cx="1322362" cy="247203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אליפסה 18"/>
          <p:cNvSpPr/>
          <p:nvPr/>
        </p:nvSpPr>
        <p:spPr>
          <a:xfrm>
            <a:off x="9796197" y="2367446"/>
            <a:ext cx="933023" cy="6298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ג"ע</a:t>
            </a:r>
            <a:endParaRPr lang="he-IL" b="1" dirty="0"/>
          </a:p>
        </p:txBody>
      </p:sp>
      <p:sp>
        <p:nvSpPr>
          <p:cNvPr id="14" name="צורה חופשית 13"/>
          <p:cNvSpPr/>
          <p:nvPr/>
        </p:nvSpPr>
        <p:spPr>
          <a:xfrm>
            <a:off x="1800665" y="1617785"/>
            <a:ext cx="8018584" cy="4487593"/>
          </a:xfrm>
          <a:custGeom>
            <a:avLst/>
            <a:gdLst>
              <a:gd name="connsiteX0" fmla="*/ 4965895 w 8018584"/>
              <a:gd name="connsiteY0" fmla="*/ 168812 h 4487593"/>
              <a:gd name="connsiteX1" fmla="*/ 4895557 w 8018584"/>
              <a:gd name="connsiteY1" fmla="*/ 225083 h 4487593"/>
              <a:gd name="connsiteX2" fmla="*/ 4867421 w 8018584"/>
              <a:gd name="connsiteY2" fmla="*/ 253218 h 4487593"/>
              <a:gd name="connsiteX3" fmla="*/ 4825218 w 8018584"/>
              <a:gd name="connsiteY3" fmla="*/ 267286 h 4487593"/>
              <a:gd name="connsiteX4" fmla="*/ 4754880 w 8018584"/>
              <a:gd name="connsiteY4" fmla="*/ 323557 h 4487593"/>
              <a:gd name="connsiteX5" fmla="*/ 4726744 w 8018584"/>
              <a:gd name="connsiteY5" fmla="*/ 351692 h 4487593"/>
              <a:gd name="connsiteX6" fmla="*/ 4684541 w 8018584"/>
              <a:gd name="connsiteY6" fmla="*/ 379827 h 4487593"/>
              <a:gd name="connsiteX7" fmla="*/ 4656406 w 8018584"/>
              <a:gd name="connsiteY7" fmla="*/ 407963 h 4487593"/>
              <a:gd name="connsiteX8" fmla="*/ 4614203 w 8018584"/>
              <a:gd name="connsiteY8" fmla="*/ 422030 h 4487593"/>
              <a:gd name="connsiteX9" fmla="*/ 4543864 w 8018584"/>
              <a:gd name="connsiteY9" fmla="*/ 478301 h 4487593"/>
              <a:gd name="connsiteX10" fmla="*/ 4515729 w 8018584"/>
              <a:gd name="connsiteY10" fmla="*/ 506437 h 4487593"/>
              <a:gd name="connsiteX11" fmla="*/ 4417255 w 8018584"/>
              <a:gd name="connsiteY11" fmla="*/ 562707 h 4487593"/>
              <a:gd name="connsiteX12" fmla="*/ 4346917 w 8018584"/>
              <a:gd name="connsiteY12" fmla="*/ 633046 h 4487593"/>
              <a:gd name="connsiteX13" fmla="*/ 4304713 w 8018584"/>
              <a:gd name="connsiteY13" fmla="*/ 661181 h 4487593"/>
              <a:gd name="connsiteX14" fmla="*/ 4192172 w 8018584"/>
              <a:gd name="connsiteY14" fmla="*/ 759655 h 4487593"/>
              <a:gd name="connsiteX15" fmla="*/ 4164037 w 8018584"/>
              <a:gd name="connsiteY15" fmla="*/ 801858 h 4487593"/>
              <a:gd name="connsiteX16" fmla="*/ 4149969 w 8018584"/>
              <a:gd name="connsiteY16" fmla="*/ 844061 h 4487593"/>
              <a:gd name="connsiteX17" fmla="*/ 4121833 w 8018584"/>
              <a:gd name="connsiteY17" fmla="*/ 872197 h 4487593"/>
              <a:gd name="connsiteX18" fmla="*/ 4079630 w 8018584"/>
              <a:gd name="connsiteY18" fmla="*/ 956603 h 4487593"/>
              <a:gd name="connsiteX19" fmla="*/ 4065563 w 8018584"/>
              <a:gd name="connsiteY19" fmla="*/ 998806 h 4487593"/>
              <a:gd name="connsiteX20" fmla="*/ 4037427 w 8018584"/>
              <a:gd name="connsiteY20" fmla="*/ 1055077 h 4487593"/>
              <a:gd name="connsiteX21" fmla="*/ 4023360 w 8018584"/>
              <a:gd name="connsiteY21" fmla="*/ 1097280 h 4487593"/>
              <a:gd name="connsiteX22" fmla="*/ 3995224 w 8018584"/>
              <a:gd name="connsiteY22" fmla="*/ 1125415 h 4487593"/>
              <a:gd name="connsiteX23" fmla="*/ 3896750 w 8018584"/>
              <a:gd name="connsiteY23" fmla="*/ 1237957 h 4487593"/>
              <a:gd name="connsiteX24" fmla="*/ 3798277 w 8018584"/>
              <a:gd name="connsiteY24" fmla="*/ 1364566 h 4487593"/>
              <a:gd name="connsiteX25" fmla="*/ 3770141 w 8018584"/>
              <a:gd name="connsiteY25" fmla="*/ 1392701 h 4487593"/>
              <a:gd name="connsiteX26" fmla="*/ 3727938 w 8018584"/>
              <a:gd name="connsiteY26" fmla="*/ 1406769 h 4487593"/>
              <a:gd name="connsiteX27" fmla="*/ 3657600 w 8018584"/>
              <a:gd name="connsiteY27" fmla="*/ 1477107 h 4487593"/>
              <a:gd name="connsiteX28" fmla="*/ 3573193 w 8018584"/>
              <a:gd name="connsiteY28" fmla="*/ 1505243 h 4487593"/>
              <a:gd name="connsiteX29" fmla="*/ 3530990 w 8018584"/>
              <a:gd name="connsiteY29" fmla="*/ 1533378 h 4487593"/>
              <a:gd name="connsiteX30" fmla="*/ 3446584 w 8018584"/>
              <a:gd name="connsiteY30" fmla="*/ 1561513 h 4487593"/>
              <a:gd name="connsiteX31" fmla="*/ 3404381 w 8018584"/>
              <a:gd name="connsiteY31" fmla="*/ 1575581 h 4487593"/>
              <a:gd name="connsiteX32" fmla="*/ 3319975 w 8018584"/>
              <a:gd name="connsiteY32" fmla="*/ 1589649 h 4487593"/>
              <a:gd name="connsiteX33" fmla="*/ 3108960 w 8018584"/>
              <a:gd name="connsiteY33" fmla="*/ 1617784 h 4487593"/>
              <a:gd name="connsiteX34" fmla="*/ 1097280 w 8018584"/>
              <a:gd name="connsiteY34" fmla="*/ 1659987 h 4487593"/>
              <a:gd name="connsiteX35" fmla="*/ 970670 w 8018584"/>
              <a:gd name="connsiteY35" fmla="*/ 1688123 h 4487593"/>
              <a:gd name="connsiteX36" fmla="*/ 844061 w 8018584"/>
              <a:gd name="connsiteY36" fmla="*/ 1716258 h 4487593"/>
              <a:gd name="connsiteX37" fmla="*/ 745587 w 8018584"/>
              <a:gd name="connsiteY37" fmla="*/ 1730326 h 4487593"/>
              <a:gd name="connsiteX38" fmla="*/ 661181 w 8018584"/>
              <a:gd name="connsiteY38" fmla="*/ 1758461 h 4487593"/>
              <a:gd name="connsiteX39" fmla="*/ 604910 w 8018584"/>
              <a:gd name="connsiteY39" fmla="*/ 1772529 h 4487593"/>
              <a:gd name="connsiteX40" fmla="*/ 492369 w 8018584"/>
              <a:gd name="connsiteY40" fmla="*/ 1828800 h 4487593"/>
              <a:gd name="connsiteX41" fmla="*/ 351692 w 8018584"/>
              <a:gd name="connsiteY41" fmla="*/ 1885070 h 4487593"/>
              <a:gd name="connsiteX42" fmla="*/ 281353 w 8018584"/>
              <a:gd name="connsiteY42" fmla="*/ 1941341 h 4487593"/>
              <a:gd name="connsiteX43" fmla="*/ 253218 w 8018584"/>
              <a:gd name="connsiteY43" fmla="*/ 1969477 h 4487593"/>
              <a:gd name="connsiteX44" fmla="*/ 211015 w 8018584"/>
              <a:gd name="connsiteY44" fmla="*/ 1983544 h 4487593"/>
              <a:gd name="connsiteX45" fmla="*/ 182880 w 8018584"/>
              <a:gd name="connsiteY45" fmla="*/ 2039815 h 4487593"/>
              <a:gd name="connsiteX46" fmla="*/ 154744 w 8018584"/>
              <a:gd name="connsiteY46" fmla="*/ 2082018 h 4487593"/>
              <a:gd name="connsiteX47" fmla="*/ 126609 w 8018584"/>
              <a:gd name="connsiteY47" fmla="*/ 2166424 h 4487593"/>
              <a:gd name="connsiteX48" fmla="*/ 98473 w 8018584"/>
              <a:gd name="connsiteY48" fmla="*/ 2236763 h 4487593"/>
              <a:gd name="connsiteX49" fmla="*/ 56270 w 8018584"/>
              <a:gd name="connsiteY49" fmla="*/ 2321169 h 4487593"/>
              <a:gd name="connsiteX50" fmla="*/ 14067 w 8018584"/>
              <a:gd name="connsiteY50" fmla="*/ 2461846 h 4487593"/>
              <a:gd name="connsiteX51" fmla="*/ 0 w 8018584"/>
              <a:gd name="connsiteY51" fmla="*/ 2546252 h 4487593"/>
              <a:gd name="connsiteX52" fmla="*/ 28135 w 8018584"/>
              <a:gd name="connsiteY52" fmla="*/ 3066757 h 4487593"/>
              <a:gd name="connsiteX53" fmla="*/ 42203 w 8018584"/>
              <a:gd name="connsiteY53" fmla="*/ 3123027 h 4487593"/>
              <a:gd name="connsiteX54" fmla="*/ 84406 w 8018584"/>
              <a:gd name="connsiteY54" fmla="*/ 3404381 h 4487593"/>
              <a:gd name="connsiteX55" fmla="*/ 112541 w 8018584"/>
              <a:gd name="connsiteY55" fmla="*/ 3545058 h 4487593"/>
              <a:gd name="connsiteX56" fmla="*/ 140677 w 8018584"/>
              <a:gd name="connsiteY56" fmla="*/ 3629464 h 4487593"/>
              <a:gd name="connsiteX57" fmla="*/ 154744 w 8018584"/>
              <a:gd name="connsiteY57" fmla="*/ 3671667 h 4487593"/>
              <a:gd name="connsiteX58" fmla="*/ 211015 w 8018584"/>
              <a:gd name="connsiteY58" fmla="*/ 3756073 h 4487593"/>
              <a:gd name="connsiteX59" fmla="*/ 309489 w 8018584"/>
              <a:gd name="connsiteY59" fmla="*/ 3854547 h 4487593"/>
              <a:gd name="connsiteX60" fmla="*/ 365760 w 8018584"/>
              <a:gd name="connsiteY60" fmla="*/ 3896750 h 4487593"/>
              <a:gd name="connsiteX61" fmla="*/ 450166 w 8018584"/>
              <a:gd name="connsiteY61" fmla="*/ 3953021 h 4487593"/>
              <a:gd name="connsiteX62" fmla="*/ 548640 w 8018584"/>
              <a:gd name="connsiteY62" fmla="*/ 4037427 h 4487593"/>
              <a:gd name="connsiteX63" fmla="*/ 618978 w 8018584"/>
              <a:gd name="connsiteY63" fmla="*/ 4079630 h 4487593"/>
              <a:gd name="connsiteX64" fmla="*/ 647113 w 8018584"/>
              <a:gd name="connsiteY64" fmla="*/ 4107766 h 4487593"/>
              <a:gd name="connsiteX65" fmla="*/ 689317 w 8018584"/>
              <a:gd name="connsiteY65" fmla="*/ 4135901 h 4487593"/>
              <a:gd name="connsiteX66" fmla="*/ 815926 w 8018584"/>
              <a:gd name="connsiteY66" fmla="*/ 4220307 h 4487593"/>
              <a:gd name="connsiteX67" fmla="*/ 872197 w 8018584"/>
              <a:gd name="connsiteY67" fmla="*/ 4234375 h 4487593"/>
              <a:gd name="connsiteX68" fmla="*/ 928467 w 8018584"/>
              <a:gd name="connsiteY68" fmla="*/ 4262510 h 4487593"/>
              <a:gd name="connsiteX69" fmla="*/ 1012873 w 8018584"/>
              <a:gd name="connsiteY69" fmla="*/ 4290646 h 4487593"/>
              <a:gd name="connsiteX70" fmla="*/ 1055077 w 8018584"/>
              <a:gd name="connsiteY70" fmla="*/ 4318781 h 4487593"/>
              <a:gd name="connsiteX71" fmla="*/ 1153550 w 8018584"/>
              <a:gd name="connsiteY71" fmla="*/ 4346917 h 4487593"/>
              <a:gd name="connsiteX72" fmla="*/ 1181686 w 8018584"/>
              <a:gd name="connsiteY72" fmla="*/ 4375052 h 4487593"/>
              <a:gd name="connsiteX73" fmla="*/ 1252024 w 8018584"/>
              <a:gd name="connsiteY73" fmla="*/ 4389120 h 4487593"/>
              <a:gd name="connsiteX74" fmla="*/ 1420837 w 8018584"/>
              <a:gd name="connsiteY74" fmla="*/ 4417255 h 4487593"/>
              <a:gd name="connsiteX75" fmla="*/ 1561513 w 8018584"/>
              <a:gd name="connsiteY75" fmla="*/ 4445390 h 4487593"/>
              <a:gd name="connsiteX76" fmla="*/ 1688123 w 8018584"/>
              <a:gd name="connsiteY76" fmla="*/ 4459458 h 4487593"/>
              <a:gd name="connsiteX77" fmla="*/ 1758461 w 8018584"/>
              <a:gd name="connsiteY77" fmla="*/ 4473526 h 4487593"/>
              <a:gd name="connsiteX78" fmla="*/ 2053883 w 8018584"/>
              <a:gd name="connsiteY78" fmla="*/ 4487593 h 4487593"/>
              <a:gd name="connsiteX79" fmla="*/ 4909624 w 8018584"/>
              <a:gd name="connsiteY79" fmla="*/ 4473526 h 4487593"/>
              <a:gd name="connsiteX80" fmla="*/ 5092504 w 8018584"/>
              <a:gd name="connsiteY80" fmla="*/ 4445390 h 4487593"/>
              <a:gd name="connsiteX81" fmla="*/ 5134707 w 8018584"/>
              <a:gd name="connsiteY81" fmla="*/ 4431323 h 4487593"/>
              <a:gd name="connsiteX82" fmla="*/ 5261317 w 8018584"/>
              <a:gd name="connsiteY82" fmla="*/ 4417255 h 4487593"/>
              <a:gd name="connsiteX83" fmla="*/ 5373858 w 8018584"/>
              <a:gd name="connsiteY83" fmla="*/ 4389120 h 4487593"/>
              <a:gd name="connsiteX84" fmla="*/ 5444197 w 8018584"/>
              <a:gd name="connsiteY84" fmla="*/ 4360984 h 4487593"/>
              <a:gd name="connsiteX85" fmla="*/ 5613009 w 8018584"/>
              <a:gd name="connsiteY85" fmla="*/ 4318781 h 4487593"/>
              <a:gd name="connsiteX86" fmla="*/ 5655212 w 8018584"/>
              <a:gd name="connsiteY86" fmla="*/ 4290646 h 4487593"/>
              <a:gd name="connsiteX87" fmla="*/ 5809957 w 8018584"/>
              <a:gd name="connsiteY87" fmla="*/ 4262510 h 4487593"/>
              <a:gd name="connsiteX88" fmla="*/ 5866227 w 8018584"/>
              <a:gd name="connsiteY88" fmla="*/ 4234375 h 4487593"/>
              <a:gd name="connsiteX89" fmla="*/ 5908430 w 8018584"/>
              <a:gd name="connsiteY89" fmla="*/ 4206240 h 4487593"/>
              <a:gd name="connsiteX90" fmla="*/ 6049107 w 8018584"/>
              <a:gd name="connsiteY90" fmla="*/ 4164037 h 4487593"/>
              <a:gd name="connsiteX91" fmla="*/ 6091310 w 8018584"/>
              <a:gd name="connsiteY91" fmla="*/ 4149969 h 4487593"/>
              <a:gd name="connsiteX92" fmla="*/ 6119446 w 8018584"/>
              <a:gd name="connsiteY92" fmla="*/ 4121833 h 4487593"/>
              <a:gd name="connsiteX93" fmla="*/ 6231987 w 8018584"/>
              <a:gd name="connsiteY93" fmla="*/ 4107766 h 4487593"/>
              <a:gd name="connsiteX94" fmla="*/ 6274190 w 8018584"/>
              <a:gd name="connsiteY94" fmla="*/ 4093698 h 4487593"/>
              <a:gd name="connsiteX95" fmla="*/ 6386732 w 8018584"/>
              <a:gd name="connsiteY95" fmla="*/ 4065563 h 4487593"/>
              <a:gd name="connsiteX96" fmla="*/ 6428935 w 8018584"/>
              <a:gd name="connsiteY96" fmla="*/ 4037427 h 4487593"/>
              <a:gd name="connsiteX97" fmla="*/ 6583680 w 8018584"/>
              <a:gd name="connsiteY97" fmla="*/ 3995224 h 4487593"/>
              <a:gd name="connsiteX98" fmla="*/ 6738424 w 8018584"/>
              <a:gd name="connsiteY98" fmla="*/ 3924886 h 4487593"/>
              <a:gd name="connsiteX99" fmla="*/ 6780627 w 8018584"/>
              <a:gd name="connsiteY99" fmla="*/ 3896750 h 4487593"/>
              <a:gd name="connsiteX100" fmla="*/ 6865033 w 8018584"/>
              <a:gd name="connsiteY100" fmla="*/ 3868615 h 4487593"/>
              <a:gd name="connsiteX101" fmla="*/ 6907237 w 8018584"/>
              <a:gd name="connsiteY101" fmla="*/ 3826412 h 4487593"/>
              <a:gd name="connsiteX102" fmla="*/ 7047913 w 8018584"/>
              <a:gd name="connsiteY102" fmla="*/ 3727938 h 4487593"/>
              <a:gd name="connsiteX103" fmla="*/ 7090117 w 8018584"/>
              <a:gd name="connsiteY103" fmla="*/ 3699803 h 4487593"/>
              <a:gd name="connsiteX104" fmla="*/ 7118252 w 8018584"/>
              <a:gd name="connsiteY104" fmla="*/ 3671667 h 4487593"/>
              <a:gd name="connsiteX105" fmla="*/ 7160455 w 8018584"/>
              <a:gd name="connsiteY105" fmla="*/ 3657600 h 4487593"/>
              <a:gd name="connsiteX106" fmla="*/ 7202658 w 8018584"/>
              <a:gd name="connsiteY106" fmla="*/ 3629464 h 4487593"/>
              <a:gd name="connsiteX107" fmla="*/ 7258929 w 8018584"/>
              <a:gd name="connsiteY107" fmla="*/ 3545058 h 4487593"/>
              <a:gd name="connsiteX108" fmla="*/ 7301132 w 8018584"/>
              <a:gd name="connsiteY108" fmla="*/ 3432517 h 4487593"/>
              <a:gd name="connsiteX109" fmla="*/ 7329267 w 8018584"/>
              <a:gd name="connsiteY109" fmla="*/ 3376246 h 4487593"/>
              <a:gd name="connsiteX110" fmla="*/ 7385538 w 8018584"/>
              <a:gd name="connsiteY110" fmla="*/ 3249637 h 4487593"/>
              <a:gd name="connsiteX111" fmla="*/ 7399606 w 8018584"/>
              <a:gd name="connsiteY111" fmla="*/ 3108960 h 4487593"/>
              <a:gd name="connsiteX112" fmla="*/ 7413673 w 8018584"/>
              <a:gd name="connsiteY112" fmla="*/ 3052689 h 4487593"/>
              <a:gd name="connsiteX113" fmla="*/ 7399606 w 8018584"/>
              <a:gd name="connsiteY113" fmla="*/ 2489981 h 4487593"/>
              <a:gd name="connsiteX114" fmla="*/ 7413673 w 8018584"/>
              <a:gd name="connsiteY114" fmla="*/ 1955409 h 4487593"/>
              <a:gd name="connsiteX115" fmla="*/ 7427741 w 8018584"/>
              <a:gd name="connsiteY115" fmla="*/ 1913206 h 4487593"/>
              <a:gd name="connsiteX116" fmla="*/ 7441809 w 8018584"/>
              <a:gd name="connsiteY116" fmla="*/ 1856935 h 4487593"/>
              <a:gd name="connsiteX117" fmla="*/ 7484012 w 8018584"/>
              <a:gd name="connsiteY117" fmla="*/ 1800664 h 4487593"/>
              <a:gd name="connsiteX118" fmla="*/ 7554350 w 8018584"/>
              <a:gd name="connsiteY118" fmla="*/ 1688123 h 4487593"/>
              <a:gd name="connsiteX119" fmla="*/ 7596553 w 8018584"/>
              <a:gd name="connsiteY119" fmla="*/ 1617784 h 4487593"/>
              <a:gd name="connsiteX120" fmla="*/ 7680960 w 8018584"/>
              <a:gd name="connsiteY120" fmla="*/ 1505243 h 4487593"/>
              <a:gd name="connsiteX121" fmla="*/ 7709095 w 8018584"/>
              <a:gd name="connsiteY121" fmla="*/ 1477107 h 4487593"/>
              <a:gd name="connsiteX122" fmla="*/ 7793501 w 8018584"/>
              <a:gd name="connsiteY122" fmla="*/ 1350498 h 4487593"/>
              <a:gd name="connsiteX123" fmla="*/ 7849772 w 8018584"/>
              <a:gd name="connsiteY123" fmla="*/ 1266092 h 4487593"/>
              <a:gd name="connsiteX124" fmla="*/ 7877907 w 8018584"/>
              <a:gd name="connsiteY124" fmla="*/ 1181686 h 4487593"/>
              <a:gd name="connsiteX125" fmla="*/ 7891975 w 8018584"/>
              <a:gd name="connsiteY125" fmla="*/ 1069144 h 4487593"/>
              <a:gd name="connsiteX126" fmla="*/ 7906043 w 8018584"/>
              <a:gd name="connsiteY126" fmla="*/ 1026941 h 4487593"/>
              <a:gd name="connsiteX127" fmla="*/ 7920110 w 8018584"/>
              <a:gd name="connsiteY127" fmla="*/ 970670 h 4487593"/>
              <a:gd name="connsiteX128" fmla="*/ 7948246 w 8018584"/>
              <a:gd name="connsiteY128" fmla="*/ 886264 h 4487593"/>
              <a:gd name="connsiteX129" fmla="*/ 7976381 w 8018584"/>
              <a:gd name="connsiteY129" fmla="*/ 844061 h 4487593"/>
              <a:gd name="connsiteX130" fmla="*/ 7990449 w 8018584"/>
              <a:gd name="connsiteY130" fmla="*/ 787790 h 4487593"/>
              <a:gd name="connsiteX131" fmla="*/ 8018584 w 8018584"/>
              <a:gd name="connsiteY131" fmla="*/ 703384 h 4487593"/>
              <a:gd name="connsiteX132" fmla="*/ 8004517 w 8018584"/>
              <a:gd name="connsiteY132" fmla="*/ 506437 h 4487593"/>
              <a:gd name="connsiteX133" fmla="*/ 7976381 w 8018584"/>
              <a:gd name="connsiteY133" fmla="*/ 478301 h 4487593"/>
              <a:gd name="connsiteX134" fmla="*/ 7962313 w 8018584"/>
              <a:gd name="connsiteY134" fmla="*/ 436098 h 4487593"/>
              <a:gd name="connsiteX135" fmla="*/ 7821637 w 8018584"/>
              <a:gd name="connsiteY135" fmla="*/ 309489 h 4487593"/>
              <a:gd name="connsiteX136" fmla="*/ 7793501 w 8018584"/>
              <a:gd name="connsiteY136" fmla="*/ 281353 h 4487593"/>
              <a:gd name="connsiteX137" fmla="*/ 7751298 w 8018584"/>
              <a:gd name="connsiteY137" fmla="*/ 267286 h 4487593"/>
              <a:gd name="connsiteX138" fmla="*/ 7723163 w 8018584"/>
              <a:gd name="connsiteY138" fmla="*/ 239150 h 4487593"/>
              <a:gd name="connsiteX139" fmla="*/ 7638757 w 8018584"/>
              <a:gd name="connsiteY139" fmla="*/ 211015 h 4487593"/>
              <a:gd name="connsiteX140" fmla="*/ 7526215 w 8018584"/>
              <a:gd name="connsiteY140" fmla="*/ 154744 h 4487593"/>
              <a:gd name="connsiteX141" fmla="*/ 7484012 w 8018584"/>
              <a:gd name="connsiteY141" fmla="*/ 140677 h 4487593"/>
              <a:gd name="connsiteX142" fmla="*/ 7441809 w 8018584"/>
              <a:gd name="connsiteY142" fmla="*/ 126609 h 4487593"/>
              <a:gd name="connsiteX143" fmla="*/ 7413673 w 8018584"/>
              <a:gd name="connsiteY143" fmla="*/ 98473 h 4487593"/>
              <a:gd name="connsiteX144" fmla="*/ 7371470 w 8018584"/>
              <a:gd name="connsiteY144" fmla="*/ 84406 h 4487593"/>
              <a:gd name="connsiteX145" fmla="*/ 7357403 w 8018584"/>
              <a:gd name="connsiteY145" fmla="*/ 42203 h 4487593"/>
              <a:gd name="connsiteX146" fmla="*/ 7272997 w 8018584"/>
              <a:gd name="connsiteY146" fmla="*/ 14067 h 4487593"/>
              <a:gd name="connsiteX147" fmla="*/ 7244861 w 8018584"/>
              <a:gd name="connsiteY147" fmla="*/ 0 h 4487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8018584" h="4487593">
                <a:moveTo>
                  <a:pt x="4965895" y="168812"/>
                </a:moveTo>
                <a:cubicBezTo>
                  <a:pt x="4942449" y="187569"/>
                  <a:pt x="4918354" y="205543"/>
                  <a:pt x="4895557" y="225083"/>
                </a:cubicBezTo>
                <a:cubicBezTo>
                  <a:pt x="4885487" y="233715"/>
                  <a:pt x="4878794" y="246394"/>
                  <a:pt x="4867421" y="253218"/>
                </a:cubicBezTo>
                <a:cubicBezTo>
                  <a:pt x="4854705" y="260847"/>
                  <a:pt x="4839286" y="262597"/>
                  <a:pt x="4825218" y="267286"/>
                </a:cubicBezTo>
                <a:cubicBezTo>
                  <a:pt x="4769183" y="351339"/>
                  <a:pt x="4830378" y="278258"/>
                  <a:pt x="4754880" y="323557"/>
                </a:cubicBezTo>
                <a:cubicBezTo>
                  <a:pt x="4743507" y="330381"/>
                  <a:pt x="4737101" y="343407"/>
                  <a:pt x="4726744" y="351692"/>
                </a:cubicBezTo>
                <a:cubicBezTo>
                  <a:pt x="4713542" y="362254"/>
                  <a:pt x="4697743" y="369265"/>
                  <a:pt x="4684541" y="379827"/>
                </a:cubicBezTo>
                <a:cubicBezTo>
                  <a:pt x="4674184" y="388113"/>
                  <a:pt x="4667779" y="401139"/>
                  <a:pt x="4656406" y="407963"/>
                </a:cubicBezTo>
                <a:cubicBezTo>
                  <a:pt x="4643691" y="415592"/>
                  <a:pt x="4628271" y="417341"/>
                  <a:pt x="4614203" y="422030"/>
                </a:cubicBezTo>
                <a:cubicBezTo>
                  <a:pt x="4546264" y="489969"/>
                  <a:pt x="4632601" y="407310"/>
                  <a:pt x="4543864" y="478301"/>
                </a:cubicBezTo>
                <a:cubicBezTo>
                  <a:pt x="4533507" y="486587"/>
                  <a:pt x="4526765" y="499080"/>
                  <a:pt x="4515729" y="506437"/>
                </a:cubicBezTo>
                <a:cubicBezTo>
                  <a:pt x="4461211" y="542783"/>
                  <a:pt x="4463302" y="522416"/>
                  <a:pt x="4417255" y="562707"/>
                </a:cubicBezTo>
                <a:cubicBezTo>
                  <a:pt x="4392301" y="584542"/>
                  <a:pt x="4374506" y="614654"/>
                  <a:pt x="4346917" y="633046"/>
                </a:cubicBezTo>
                <a:cubicBezTo>
                  <a:pt x="4332849" y="642424"/>
                  <a:pt x="4317437" y="650047"/>
                  <a:pt x="4304713" y="661181"/>
                </a:cubicBezTo>
                <a:cubicBezTo>
                  <a:pt x="4173039" y="776396"/>
                  <a:pt x="4287143" y="696341"/>
                  <a:pt x="4192172" y="759655"/>
                </a:cubicBezTo>
                <a:cubicBezTo>
                  <a:pt x="4182794" y="773723"/>
                  <a:pt x="4171598" y="786736"/>
                  <a:pt x="4164037" y="801858"/>
                </a:cubicBezTo>
                <a:cubicBezTo>
                  <a:pt x="4157405" y="815121"/>
                  <a:pt x="4157598" y="831346"/>
                  <a:pt x="4149969" y="844061"/>
                </a:cubicBezTo>
                <a:cubicBezTo>
                  <a:pt x="4143145" y="855434"/>
                  <a:pt x="4131212" y="862818"/>
                  <a:pt x="4121833" y="872197"/>
                </a:cubicBezTo>
                <a:cubicBezTo>
                  <a:pt x="4086475" y="978275"/>
                  <a:pt x="4134171" y="847521"/>
                  <a:pt x="4079630" y="956603"/>
                </a:cubicBezTo>
                <a:cubicBezTo>
                  <a:pt x="4072998" y="969866"/>
                  <a:pt x="4071404" y="985176"/>
                  <a:pt x="4065563" y="998806"/>
                </a:cubicBezTo>
                <a:cubicBezTo>
                  <a:pt x="4057302" y="1018081"/>
                  <a:pt x="4045688" y="1035802"/>
                  <a:pt x="4037427" y="1055077"/>
                </a:cubicBezTo>
                <a:cubicBezTo>
                  <a:pt x="4031586" y="1068707"/>
                  <a:pt x="4030989" y="1084565"/>
                  <a:pt x="4023360" y="1097280"/>
                </a:cubicBezTo>
                <a:cubicBezTo>
                  <a:pt x="4016536" y="1108653"/>
                  <a:pt x="4003182" y="1114804"/>
                  <a:pt x="3995224" y="1125415"/>
                </a:cubicBezTo>
                <a:cubicBezTo>
                  <a:pt x="3913160" y="1234832"/>
                  <a:pt x="3975295" y="1185592"/>
                  <a:pt x="3896750" y="1237957"/>
                </a:cubicBezTo>
                <a:cubicBezTo>
                  <a:pt x="3853787" y="1323883"/>
                  <a:pt x="3883442" y="1279401"/>
                  <a:pt x="3798277" y="1364566"/>
                </a:cubicBezTo>
                <a:cubicBezTo>
                  <a:pt x="3788898" y="1373945"/>
                  <a:pt x="3782724" y="1388507"/>
                  <a:pt x="3770141" y="1392701"/>
                </a:cubicBezTo>
                <a:lnTo>
                  <a:pt x="3727938" y="1406769"/>
                </a:lnTo>
                <a:cubicBezTo>
                  <a:pt x="3702271" y="1445271"/>
                  <a:pt x="3702025" y="1457363"/>
                  <a:pt x="3657600" y="1477107"/>
                </a:cubicBezTo>
                <a:cubicBezTo>
                  <a:pt x="3630499" y="1489152"/>
                  <a:pt x="3597870" y="1488792"/>
                  <a:pt x="3573193" y="1505243"/>
                </a:cubicBezTo>
                <a:cubicBezTo>
                  <a:pt x="3559125" y="1514621"/>
                  <a:pt x="3546440" y="1526511"/>
                  <a:pt x="3530990" y="1533378"/>
                </a:cubicBezTo>
                <a:cubicBezTo>
                  <a:pt x="3503889" y="1545423"/>
                  <a:pt x="3474719" y="1552135"/>
                  <a:pt x="3446584" y="1561513"/>
                </a:cubicBezTo>
                <a:cubicBezTo>
                  <a:pt x="3432516" y="1566202"/>
                  <a:pt x="3419008" y="1573143"/>
                  <a:pt x="3404381" y="1575581"/>
                </a:cubicBezTo>
                <a:lnTo>
                  <a:pt x="3319975" y="1589649"/>
                </a:lnTo>
                <a:cubicBezTo>
                  <a:pt x="3177528" y="1615549"/>
                  <a:pt x="3324473" y="1596234"/>
                  <a:pt x="3108960" y="1617784"/>
                </a:cubicBezTo>
                <a:cubicBezTo>
                  <a:pt x="2382257" y="1799463"/>
                  <a:pt x="3035086" y="1645634"/>
                  <a:pt x="1097280" y="1659987"/>
                </a:cubicBezTo>
                <a:cubicBezTo>
                  <a:pt x="1015149" y="1687365"/>
                  <a:pt x="1094457" y="1663366"/>
                  <a:pt x="970670" y="1688123"/>
                </a:cubicBezTo>
                <a:cubicBezTo>
                  <a:pt x="844214" y="1713414"/>
                  <a:pt x="991471" y="1691689"/>
                  <a:pt x="844061" y="1716258"/>
                </a:cubicBezTo>
                <a:cubicBezTo>
                  <a:pt x="811354" y="1721709"/>
                  <a:pt x="778412" y="1725637"/>
                  <a:pt x="745587" y="1730326"/>
                </a:cubicBezTo>
                <a:cubicBezTo>
                  <a:pt x="717452" y="1739704"/>
                  <a:pt x="689953" y="1751268"/>
                  <a:pt x="661181" y="1758461"/>
                </a:cubicBezTo>
                <a:cubicBezTo>
                  <a:pt x="642424" y="1763150"/>
                  <a:pt x="622757" y="1765093"/>
                  <a:pt x="604910" y="1772529"/>
                </a:cubicBezTo>
                <a:cubicBezTo>
                  <a:pt x="566195" y="1788661"/>
                  <a:pt x="531311" y="1813223"/>
                  <a:pt x="492369" y="1828800"/>
                </a:cubicBezTo>
                <a:lnTo>
                  <a:pt x="351692" y="1885070"/>
                </a:lnTo>
                <a:cubicBezTo>
                  <a:pt x="283760" y="1953005"/>
                  <a:pt x="370085" y="1870356"/>
                  <a:pt x="281353" y="1941341"/>
                </a:cubicBezTo>
                <a:cubicBezTo>
                  <a:pt x="270996" y="1949626"/>
                  <a:pt x="264591" y="1962653"/>
                  <a:pt x="253218" y="1969477"/>
                </a:cubicBezTo>
                <a:cubicBezTo>
                  <a:pt x="240503" y="1977106"/>
                  <a:pt x="225083" y="1978855"/>
                  <a:pt x="211015" y="1983544"/>
                </a:cubicBezTo>
                <a:cubicBezTo>
                  <a:pt x="201637" y="2002301"/>
                  <a:pt x="193284" y="2021607"/>
                  <a:pt x="182880" y="2039815"/>
                </a:cubicBezTo>
                <a:cubicBezTo>
                  <a:pt x="174492" y="2054495"/>
                  <a:pt x="161611" y="2066568"/>
                  <a:pt x="154744" y="2082018"/>
                </a:cubicBezTo>
                <a:cubicBezTo>
                  <a:pt x="142699" y="2109119"/>
                  <a:pt x="137624" y="2138888"/>
                  <a:pt x="126609" y="2166424"/>
                </a:cubicBezTo>
                <a:cubicBezTo>
                  <a:pt x="117230" y="2189870"/>
                  <a:pt x="106459" y="2212806"/>
                  <a:pt x="98473" y="2236763"/>
                </a:cubicBezTo>
                <a:cubicBezTo>
                  <a:pt x="72546" y="2314544"/>
                  <a:pt x="104006" y="2273433"/>
                  <a:pt x="56270" y="2321169"/>
                </a:cubicBezTo>
                <a:cubicBezTo>
                  <a:pt x="38329" y="2374991"/>
                  <a:pt x="24696" y="2408699"/>
                  <a:pt x="14067" y="2461846"/>
                </a:cubicBezTo>
                <a:cubicBezTo>
                  <a:pt x="8473" y="2489815"/>
                  <a:pt x="4689" y="2518117"/>
                  <a:pt x="0" y="2546252"/>
                </a:cubicBezTo>
                <a:cubicBezTo>
                  <a:pt x="5302" y="2694717"/>
                  <a:pt x="2881" y="2902608"/>
                  <a:pt x="28135" y="3066757"/>
                </a:cubicBezTo>
                <a:cubicBezTo>
                  <a:pt x="31075" y="3085866"/>
                  <a:pt x="37514" y="3104270"/>
                  <a:pt x="42203" y="3123027"/>
                </a:cubicBezTo>
                <a:cubicBezTo>
                  <a:pt x="61029" y="3311297"/>
                  <a:pt x="47027" y="3217483"/>
                  <a:pt x="84406" y="3404381"/>
                </a:cubicBezTo>
                <a:cubicBezTo>
                  <a:pt x="84408" y="3404393"/>
                  <a:pt x="112537" y="3545046"/>
                  <a:pt x="112541" y="3545058"/>
                </a:cubicBezTo>
                <a:lnTo>
                  <a:pt x="140677" y="3629464"/>
                </a:lnTo>
                <a:cubicBezTo>
                  <a:pt x="145366" y="3643532"/>
                  <a:pt x="144259" y="3661182"/>
                  <a:pt x="154744" y="3671667"/>
                </a:cubicBezTo>
                <a:cubicBezTo>
                  <a:pt x="273122" y="3790045"/>
                  <a:pt x="57714" y="3568705"/>
                  <a:pt x="211015" y="3756073"/>
                </a:cubicBezTo>
                <a:cubicBezTo>
                  <a:pt x="240411" y="3792001"/>
                  <a:pt x="272352" y="3826694"/>
                  <a:pt x="309489" y="3854547"/>
                </a:cubicBezTo>
                <a:cubicBezTo>
                  <a:pt x="328246" y="3868615"/>
                  <a:pt x="346552" y="3883304"/>
                  <a:pt x="365760" y="3896750"/>
                </a:cubicBezTo>
                <a:cubicBezTo>
                  <a:pt x="393462" y="3916141"/>
                  <a:pt x="426256" y="3929111"/>
                  <a:pt x="450166" y="3953021"/>
                </a:cubicBezTo>
                <a:cubicBezTo>
                  <a:pt x="493636" y="3996491"/>
                  <a:pt x="494499" y="4001333"/>
                  <a:pt x="548640" y="4037427"/>
                </a:cubicBezTo>
                <a:cubicBezTo>
                  <a:pt x="571390" y="4052594"/>
                  <a:pt x="596729" y="4063737"/>
                  <a:pt x="618978" y="4079630"/>
                </a:cubicBezTo>
                <a:cubicBezTo>
                  <a:pt x="629771" y="4087339"/>
                  <a:pt x="636756" y="4099481"/>
                  <a:pt x="647113" y="4107766"/>
                </a:cubicBezTo>
                <a:cubicBezTo>
                  <a:pt x="660316" y="4118328"/>
                  <a:pt x="675559" y="4126074"/>
                  <a:pt x="689317" y="4135901"/>
                </a:cubicBezTo>
                <a:cubicBezTo>
                  <a:pt x="733101" y="4167175"/>
                  <a:pt x="765553" y="4197919"/>
                  <a:pt x="815926" y="4220307"/>
                </a:cubicBezTo>
                <a:cubicBezTo>
                  <a:pt x="833594" y="4228159"/>
                  <a:pt x="854094" y="4227586"/>
                  <a:pt x="872197" y="4234375"/>
                </a:cubicBezTo>
                <a:cubicBezTo>
                  <a:pt x="891832" y="4241738"/>
                  <a:pt x="908996" y="4254722"/>
                  <a:pt x="928467" y="4262510"/>
                </a:cubicBezTo>
                <a:cubicBezTo>
                  <a:pt x="956003" y="4273525"/>
                  <a:pt x="988196" y="4274195"/>
                  <a:pt x="1012873" y="4290646"/>
                </a:cubicBezTo>
                <a:cubicBezTo>
                  <a:pt x="1026941" y="4300024"/>
                  <a:pt x="1039954" y="4311220"/>
                  <a:pt x="1055077" y="4318781"/>
                </a:cubicBezTo>
                <a:cubicBezTo>
                  <a:pt x="1075260" y="4328872"/>
                  <a:pt x="1135519" y="4342409"/>
                  <a:pt x="1153550" y="4346917"/>
                </a:cubicBezTo>
                <a:cubicBezTo>
                  <a:pt x="1162929" y="4356295"/>
                  <a:pt x="1169495" y="4369827"/>
                  <a:pt x="1181686" y="4375052"/>
                </a:cubicBezTo>
                <a:cubicBezTo>
                  <a:pt x="1203663" y="4384471"/>
                  <a:pt x="1228683" y="4383933"/>
                  <a:pt x="1252024" y="4389120"/>
                </a:cubicBezTo>
                <a:cubicBezTo>
                  <a:pt x="1371520" y="4415674"/>
                  <a:pt x="1237199" y="4394300"/>
                  <a:pt x="1420837" y="4417255"/>
                </a:cubicBezTo>
                <a:cubicBezTo>
                  <a:pt x="1484744" y="4433232"/>
                  <a:pt x="1487593" y="4435534"/>
                  <a:pt x="1561513" y="4445390"/>
                </a:cubicBezTo>
                <a:cubicBezTo>
                  <a:pt x="1603604" y="4451002"/>
                  <a:pt x="1646087" y="4453453"/>
                  <a:pt x="1688123" y="4459458"/>
                </a:cubicBezTo>
                <a:cubicBezTo>
                  <a:pt x="1711793" y="4462840"/>
                  <a:pt x="1734621" y="4471692"/>
                  <a:pt x="1758461" y="4473526"/>
                </a:cubicBezTo>
                <a:cubicBezTo>
                  <a:pt x="1856756" y="4481087"/>
                  <a:pt x="1955409" y="4482904"/>
                  <a:pt x="2053883" y="4487593"/>
                </a:cubicBezTo>
                <a:lnTo>
                  <a:pt x="4909624" y="4473526"/>
                </a:lnTo>
                <a:cubicBezTo>
                  <a:pt x="4974115" y="4472918"/>
                  <a:pt x="5032071" y="4462656"/>
                  <a:pt x="5092504" y="4445390"/>
                </a:cubicBezTo>
                <a:cubicBezTo>
                  <a:pt x="5106762" y="4441316"/>
                  <a:pt x="5120080" y="4433761"/>
                  <a:pt x="5134707" y="4431323"/>
                </a:cubicBezTo>
                <a:cubicBezTo>
                  <a:pt x="5176592" y="4424342"/>
                  <a:pt x="5219281" y="4423260"/>
                  <a:pt x="5261317" y="4417255"/>
                </a:cubicBezTo>
                <a:cubicBezTo>
                  <a:pt x="5306515" y="4410798"/>
                  <a:pt x="5333580" y="4404224"/>
                  <a:pt x="5373858" y="4389120"/>
                </a:cubicBezTo>
                <a:cubicBezTo>
                  <a:pt x="5397503" y="4380253"/>
                  <a:pt x="5419971" y="4368109"/>
                  <a:pt x="5444197" y="4360984"/>
                </a:cubicBezTo>
                <a:cubicBezTo>
                  <a:pt x="5499843" y="4344618"/>
                  <a:pt x="5613009" y="4318781"/>
                  <a:pt x="5613009" y="4318781"/>
                </a:cubicBezTo>
                <a:cubicBezTo>
                  <a:pt x="5627077" y="4309403"/>
                  <a:pt x="5638901" y="4295095"/>
                  <a:pt x="5655212" y="4290646"/>
                </a:cubicBezTo>
                <a:cubicBezTo>
                  <a:pt x="5781463" y="4256214"/>
                  <a:pt x="5732282" y="4295799"/>
                  <a:pt x="5809957" y="4262510"/>
                </a:cubicBezTo>
                <a:cubicBezTo>
                  <a:pt x="5829232" y="4254249"/>
                  <a:pt x="5848019" y="4244779"/>
                  <a:pt x="5866227" y="4234375"/>
                </a:cubicBezTo>
                <a:cubicBezTo>
                  <a:pt x="5880907" y="4225987"/>
                  <a:pt x="5892980" y="4213107"/>
                  <a:pt x="5908430" y="4206240"/>
                </a:cubicBezTo>
                <a:cubicBezTo>
                  <a:pt x="5968616" y="4179491"/>
                  <a:pt x="5991812" y="4180407"/>
                  <a:pt x="6049107" y="4164037"/>
                </a:cubicBezTo>
                <a:cubicBezTo>
                  <a:pt x="6063365" y="4159963"/>
                  <a:pt x="6077242" y="4154658"/>
                  <a:pt x="6091310" y="4149969"/>
                </a:cubicBezTo>
                <a:cubicBezTo>
                  <a:pt x="6100689" y="4140590"/>
                  <a:pt x="6106742" y="4125644"/>
                  <a:pt x="6119446" y="4121833"/>
                </a:cubicBezTo>
                <a:cubicBezTo>
                  <a:pt x="6155657" y="4110970"/>
                  <a:pt x="6194791" y="4114529"/>
                  <a:pt x="6231987" y="4107766"/>
                </a:cubicBezTo>
                <a:cubicBezTo>
                  <a:pt x="6246576" y="4105113"/>
                  <a:pt x="6259884" y="4097600"/>
                  <a:pt x="6274190" y="4093698"/>
                </a:cubicBezTo>
                <a:cubicBezTo>
                  <a:pt x="6311496" y="4083524"/>
                  <a:pt x="6386732" y="4065563"/>
                  <a:pt x="6386732" y="4065563"/>
                </a:cubicBezTo>
                <a:cubicBezTo>
                  <a:pt x="6400800" y="4056184"/>
                  <a:pt x="6413485" y="4044294"/>
                  <a:pt x="6428935" y="4037427"/>
                </a:cubicBezTo>
                <a:cubicBezTo>
                  <a:pt x="6506533" y="4002939"/>
                  <a:pt x="6508037" y="4014134"/>
                  <a:pt x="6583680" y="3995224"/>
                </a:cubicBezTo>
                <a:cubicBezTo>
                  <a:pt x="6631485" y="3983273"/>
                  <a:pt x="6709316" y="3944292"/>
                  <a:pt x="6738424" y="3924886"/>
                </a:cubicBezTo>
                <a:cubicBezTo>
                  <a:pt x="6752492" y="3915507"/>
                  <a:pt x="6765177" y="3903617"/>
                  <a:pt x="6780627" y="3896750"/>
                </a:cubicBezTo>
                <a:cubicBezTo>
                  <a:pt x="6807728" y="3884705"/>
                  <a:pt x="6865033" y="3868615"/>
                  <a:pt x="6865033" y="3868615"/>
                </a:cubicBezTo>
                <a:cubicBezTo>
                  <a:pt x="6879101" y="3854547"/>
                  <a:pt x="6892132" y="3839359"/>
                  <a:pt x="6907237" y="3826412"/>
                </a:cubicBezTo>
                <a:cubicBezTo>
                  <a:pt x="6943692" y="3795165"/>
                  <a:pt x="7011591" y="3752153"/>
                  <a:pt x="7047913" y="3727938"/>
                </a:cubicBezTo>
                <a:cubicBezTo>
                  <a:pt x="7061981" y="3718559"/>
                  <a:pt x="7078162" y="3711759"/>
                  <a:pt x="7090117" y="3699803"/>
                </a:cubicBezTo>
                <a:cubicBezTo>
                  <a:pt x="7099495" y="3690424"/>
                  <a:pt x="7106879" y="3678491"/>
                  <a:pt x="7118252" y="3671667"/>
                </a:cubicBezTo>
                <a:cubicBezTo>
                  <a:pt x="7130967" y="3664038"/>
                  <a:pt x="7146387" y="3662289"/>
                  <a:pt x="7160455" y="3657600"/>
                </a:cubicBezTo>
                <a:cubicBezTo>
                  <a:pt x="7174523" y="3648221"/>
                  <a:pt x="7191524" y="3642188"/>
                  <a:pt x="7202658" y="3629464"/>
                </a:cubicBezTo>
                <a:cubicBezTo>
                  <a:pt x="7224925" y="3604016"/>
                  <a:pt x="7248236" y="3577137"/>
                  <a:pt x="7258929" y="3545058"/>
                </a:cubicBezTo>
                <a:cubicBezTo>
                  <a:pt x="7274397" y="3498656"/>
                  <a:pt x="7278705" y="3482978"/>
                  <a:pt x="7301132" y="3432517"/>
                </a:cubicBezTo>
                <a:cubicBezTo>
                  <a:pt x="7309649" y="3413354"/>
                  <a:pt x="7320750" y="3395409"/>
                  <a:pt x="7329267" y="3376246"/>
                </a:cubicBezTo>
                <a:cubicBezTo>
                  <a:pt x="7401109" y="3214600"/>
                  <a:pt x="7316282" y="3388149"/>
                  <a:pt x="7385538" y="3249637"/>
                </a:cubicBezTo>
                <a:cubicBezTo>
                  <a:pt x="7390227" y="3202745"/>
                  <a:pt x="7392941" y="3155613"/>
                  <a:pt x="7399606" y="3108960"/>
                </a:cubicBezTo>
                <a:cubicBezTo>
                  <a:pt x="7402340" y="3089820"/>
                  <a:pt x="7413673" y="3072023"/>
                  <a:pt x="7413673" y="3052689"/>
                </a:cubicBezTo>
                <a:cubicBezTo>
                  <a:pt x="7413673" y="2865061"/>
                  <a:pt x="7404295" y="2677550"/>
                  <a:pt x="7399606" y="2489981"/>
                </a:cubicBezTo>
                <a:cubicBezTo>
                  <a:pt x="7404295" y="2311790"/>
                  <a:pt x="7404988" y="2133450"/>
                  <a:pt x="7413673" y="1955409"/>
                </a:cubicBezTo>
                <a:cubicBezTo>
                  <a:pt x="7414395" y="1940598"/>
                  <a:pt x="7423667" y="1927464"/>
                  <a:pt x="7427741" y="1913206"/>
                </a:cubicBezTo>
                <a:cubicBezTo>
                  <a:pt x="7433053" y="1894616"/>
                  <a:pt x="7433162" y="1874228"/>
                  <a:pt x="7441809" y="1856935"/>
                </a:cubicBezTo>
                <a:cubicBezTo>
                  <a:pt x="7452294" y="1835964"/>
                  <a:pt x="7472626" y="1821160"/>
                  <a:pt x="7484012" y="1800664"/>
                </a:cubicBezTo>
                <a:cubicBezTo>
                  <a:pt x="7550619" y="1680771"/>
                  <a:pt x="7469802" y="1772671"/>
                  <a:pt x="7554350" y="1688123"/>
                </a:cubicBezTo>
                <a:cubicBezTo>
                  <a:pt x="7578780" y="1614835"/>
                  <a:pt x="7552416" y="1672955"/>
                  <a:pt x="7596553" y="1617784"/>
                </a:cubicBezTo>
                <a:cubicBezTo>
                  <a:pt x="7625846" y="1581167"/>
                  <a:pt x="7647803" y="1538401"/>
                  <a:pt x="7680960" y="1505243"/>
                </a:cubicBezTo>
                <a:cubicBezTo>
                  <a:pt x="7690338" y="1495864"/>
                  <a:pt x="7701137" y="1487718"/>
                  <a:pt x="7709095" y="1477107"/>
                </a:cubicBezTo>
                <a:cubicBezTo>
                  <a:pt x="7709110" y="1477087"/>
                  <a:pt x="7779426" y="1371610"/>
                  <a:pt x="7793501" y="1350498"/>
                </a:cubicBezTo>
                <a:lnTo>
                  <a:pt x="7849772" y="1266092"/>
                </a:lnTo>
                <a:lnTo>
                  <a:pt x="7877907" y="1181686"/>
                </a:lnTo>
                <a:cubicBezTo>
                  <a:pt x="7882596" y="1144172"/>
                  <a:pt x="7885212" y="1106340"/>
                  <a:pt x="7891975" y="1069144"/>
                </a:cubicBezTo>
                <a:cubicBezTo>
                  <a:pt x="7894628" y="1054555"/>
                  <a:pt x="7901969" y="1041199"/>
                  <a:pt x="7906043" y="1026941"/>
                </a:cubicBezTo>
                <a:cubicBezTo>
                  <a:pt x="7911354" y="1008351"/>
                  <a:pt x="7914554" y="989189"/>
                  <a:pt x="7920110" y="970670"/>
                </a:cubicBezTo>
                <a:cubicBezTo>
                  <a:pt x="7928632" y="942263"/>
                  <a:pt x="7931795" y="910940"/>
                  <a:pt x="7948246" y="886264"/>
                </a:cubicBezTo>
                <a:lnTo>
                  <a:pt x="7976381" y="844061"/>
                </a:lnTo>
                <a:cubicBezTo>
                  <a:pt x="7981070" y="825304"/>
                  <a:pt x="7984893" y="806309"/>
                  <a:pt x="7990449" y="787790"/>
                </a:cubicBezTo>
                <a:cubicBezTo>
                  <a:pt x="7998971" y="759384"/>
                  <a:pt x="8018584" y="703384"/>
                  <a:pt x="8018584" y="703384"/>
                </a:cubicBezTo>
                <a:cubicBezTo>
                  <a:pt x="8013895" y="637735"/>
                  <a:pt x="8016646" y="571126"/>
                  <a:pt x="8004517" y="506437"/>
                </a:cubicBezTo>
                <a:cubicBezTo>
                  <a:pt x="8002073" y="493401"/>
                  <a:pt x="7983205" y="489674"/>
                  <a:pt x="7976381" y="478301"/>
                </a:cubicBezTo>
                <a:cubicBezTo>
                  <a:pt x="7968752" y="465586"/>
                  <a:pt x="7971417" y="447803"/>
                  <a:pt x="7962313" y="436098"/>
                </a:cubicBezTo>
                <a:cubicBezTo>
                  <a:pt x="7897566" y="352853"/>
                  <a:pt x="7888385" y="365113"/>
                  <a:pt x="7821637" y="309489"/>
                </a:cubicBezTo>
                <a:cubicBezTo>
                  <a:pt x="7811448" y="300998"/>
                  <a:pt x="7804874" y="288177"/>
                  <a:pt x="7793501" y="281353"/>
                </a:cubicBezTo>
                <a:cubicBezTo>
                  <a:pt x="7780786" y="273724"/>
                  <a:pt x="7765366" y="271975"/>
                  <a:pt x="7751298" y="267286"/>
                </a:cubicBezTo>
                <a:cubicBezTo>
                  <a:pt x="7741920" y="257907"/>
                  <a:pt x="7735026" y="245082"/>
                  <a:pt x="7723163" y="239150"/>
                </a:cubicBezTo>
                <a:cubicBezTo>
                  <a:pt x="7696637" y="225887"/>
                  <a:pt x="7638757" y="211015"/>
                  <a:pt x="7638757" y="211015"/>
                </a:cubicBezTo>
                <a:cubicBezTo>
                  <a:pt x="7589650" y="161910"/>
                  <a:pt x="7623202" y="187073"/>
                  <a:pt x="7526215" y="154744"/>
                </a:cubicBezTo>
                <a:lnTo>
                  <a:pt x="7484012" y="140677"/>
                </a:lnTo>
                <a:lnTo>
                  <a:pt x="7441809" y="126609"/>
                </a:lnTo>
                <a:cubicBezTo>
                  <a:pt x="7432430" y="117230"/>
                  <a:pt x="7425046" y="105297"/>
                  <a:pt x="7413673" y="98473"/>
                </a:cubicBezTo>
                <a:cubicBezTo>
                  <a:pt x="7400958" y="90844"/>
                  <a:pt x="7381955" y="94891"/>
                  <a:pt x="7371470" y="84406"/>
                </a:cubicBezTo>
                <a:cubicBezTo>
                  <a:pt x="7360985" y="73921"/>
                  <a:pt x="7369469" y="50822"/>
                  <a:pt x="7357403" y="42203"/>
                </a:cubicBezTo>
                <a:cubicBezTo>
                  <a:pt x="7333270" y="24965"/>
                  <a:pt x="7299524" y="27329"/>
                  <a:pt x="7272997" y="14067"/>
                </a:cubicBezTo>
                <a:lnTo>
                  <a:pt x="7244861" y="0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567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6284864" y="4095068"/>
            <a:ext cx="2003262" cy="101669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6434963" y="1510118"/>
            <a:ext cx="3349444" cy="167493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איראן</a:t>
            </a:r>
            <a:endParaRPr lang="he-IL" sz="3600" dirty="0"/>
          </a:p>
        </p:txBody>
      </p:sp>
      <p:cxnSp>
        <p:nvCxnSpPr>
          <p:cNvPr id="9" name="מחבר ישר 8"/>
          <p:cNvCxnSpPr/>
          <p:nvPr/>
        </p:nvCxnSpPr>
        <p:spPr>
          <a:xfrm>
            <a:off x="6105573" y="3233811"/>
            <a:ext cx="0" cy="32766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2405575" y="450246"/>
            <a:ext cx="4403188" cy="116753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ארה"ב</a:t>
            </a:r>
          </a:p>
        </p:txBody>
      </p:sp>
      <p:sp>
        <p:nvSpPr>
          <p:cNvPr id="11" name="מלבן 10"/>
          <p:cNvSpPr/>
          <p:nvPr/>
        </p:nvSpPr>
        <p:spPr>
          <a:xfrm>
            <a:off x="6434963" y="4414911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 err="1" smtClean="0"/>
              <a:t>חזבאללה</a:t>
            </a:r>
            <a:endParaRPr lang="he-IL" sz="2400" b="1" dirty="0"/>
          </a:p>
        </p:txBody>
      </p:sp>
      <p:sp>
        <p:nvSpPr>
          <p:cNvPr id="12" name="מלבן מעוגל 11"/>
          <p:cNvSpPr/>
          <p:nvPr/>
        </p:nvSpPr>
        <p:spPr>
          <a:xfrm>
            <a:off x="6257973" y="3665611"/>
            <a:ext cx="2324100" cy="1460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7134527" y="3656444"/>
            <a:ext cx="1168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600" b="1" dirty="0" smtClean="0"/>
              <a:t>מדינת לבנון</a:t>
            </a:r>
            <a:endParaRPr lang="he-IL" sz="1600" b="1" dirty="0"/>
          </a:p>
        </p:txBody>
      </p:sp>
      <p:sp>
        <p:nvSpPr>
          <p:cNvPr id="20" name="אליפסה 19"/>
          <p:cNvSpPr/>
          <p:nvPr/>
        </p:nvSpPr>
        <p:spPr>
          <a:xfrm>
            <a:off x="9959926" y="1308296"/>
            <a:ext cx="1631851" cy="123308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עיראק</a:t>
            </a:r>
            <a:endParaRPr lang="he-IL" sz="1400" b="1" dirty="0"/>
          </a:p>
        </p:txBody>
      </p:sp>
      <p:sp>
        <p:nvSpPr>
          <p:cNvPr id="21" name="אליפסה 20"/>
          <p:cNvSpPr/>
          <p:nvPr/>
        </p:nvSpPr>
        <p:spPr>
          <a:xfrm>
            <a:off x="731520" y="360555"/>
            <a:ext cx="1223889" cy="539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b="1" dirty="0" smtClean="0"/>
              <a:t>רוסיה</a:t>
            </a:r>
            <a:endParaRPr lang="he-IL" b="1" dirty="0"/>
          </a:p>
        </p:txBody>
      </p:sp>
      <p:sp>
        <p:nvSpPr>
          <p:cNvPr id="19" name="אליפסה 18"/>
          <p:cNvSpPr/>
          <p:nvPr/>
        </p:nvSpPr>
        <p:spPr>
          <a:xfrm>
            <a:off x="9796197" y="2367446"/>
            <a:ext cx="933023" cy="6298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ג"ע</a:t>
            </a:r>
            <a:endParaRPr lang="he-IL" b="1" dirty="0"/>
          </a:p>
        </p:txBody>
      </p:sp>
      <p:sp>
        <p:nvSpPr>
          <p:cNvPr id="25" name="אליפסה 24"/>
          <p:cNvSpPr/>
          <p:nvPr/>
        </p:nvSpPr>
        <p:spPr>
          <a:xfrm>
            <a:off x="9332390" y="3513210"/>
            <a:ext cx="1964530" cy="152269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סוניות</a:t>
            </a:r>
            <a:endParaRPr lang="he-IL" b="1" dirty="0"/>
          </a:p>
        </p:txBody>
      </p:sp>
      <p:sp>
        <p:nvSpPr>
          <p:cNvPr id="27" name="צורה חופשית 26"/>
          <p:cNvSpPr/>
          <p:nvPr/>
        </p:nvSpPr>
        <p:spPr>
          <a:xfrm>
            <a:off x="6065807" y="1364567"/>
            <a:ext cx="3882683" cy="3967089"/>
          </a:xfrm>
          <a:custGeom>
            <a:avLst/>
            <a:gdLst>
              <a:gd name="connsiteX0" fmla="*/ 1223889 w 3882683"/>
              <a:gd name="connsiteY0" fmla="*/ 0 h 3967089"/>
              <a:gd name="connsiteX1" fmla="*/ 1505243 w 3882683"/>
              <a:gd name="connsiteY1" fmla="*/ 14068 h 3967089"/>
              <a:gd name="connsiteX2" fmla="*/ 2349304 w 3882683"/>
              <a:gd name="connsiteY2" fmla="*/ 42203 h 3967089"/>
              <a:gd name="connsiteX3" fmla="*/ 2475913 w 3882683"/>
              <a:gd name="connsiteY3" fmla="*/ 70339 h 3967089"/>
              <a:gd name="connsiteX4" fmla="*/ 2588455 w 3882683"/>
              <a:gd name="connsiteY4" fmla="*/ 84406 h 3967089"/>
              <a:gd name="connsiteX5" fmla="*/ 2672861 w 3882683"/>
              <a:gd name="connsiteY5" fmla="*/ 98474 h 3967089"/>
              <a:gd name="connsiteX6" fmla="*/ 3165230 w 3882683"/>
              <a:gd name="connsiteY6" fmla="*/ 112542 h 3967089"/>
              <a:gd name="connsiteX7" fmla="*/ 3221501 w 3882683"/>
              <a:gd name="connsiteY7" fmla="*/ 126609 h 3967089"/>
              <a:gd name="connsiteX8" fmla="*/ 3263704 w 3882683"/>
              <a:gd name="connsiteY8" fmla="*/ 140677 h 3967089"/>
              <a:gd name="connsiteX9" fmla="*/ 3348110 w 3882683"/>
              <a:gd name="connsiteY9" fmla="*/ 154745 h 3967089"/>
              <a:gd name="connsiteX10" fmla="*/ 3404381 w 3882683"/>
              <a:gd name="connsiteY10" fmla="*/ 168812 h 3967089"/>
              <a:gd name="connsiteX11" fmla="*/ 3474720 w 3882683"/>
              <a:gd name="connsiteY11" fmla="*/ 182880 h 3967089"/>
              <a:gd name="connsiteX12" fmla="*/ 3559126 w 3882683"/>
              <a:gd name="connsiteY12" fmla="*/ 211016 h 3967089"/>
              <a:gd name="connsiteX13" fmla="*/ 3615397 w 3882683"/>
              <a:gd name="connsiteY13" fmla="*/ 281354 h 3967089"/>
              <a:gd name="connsiteX14" fmla="*/ 3657600 w 3882683"/>
              <a:gd name="connsiteY14" fmla="*/ 309489 h 3967089"/>
              <a:gd name="connsiteX15" fmla="*/ 3685735 w 3882683"/>
              <a:gd name="connsiteY15" fmla="*/ 337625 h 3967089"/>
              <a:gd name="connsiteX16" fmla="*/ 3727938 w 3882683"/>
              <a:gd name="connsiteY16" fmla="*/ 365760 h 3967089"/>
              <a:gd name="connsiteX17" fmla="*/ 3798277 w 3882683"/>
              <a:gd name="connsiteY17" fmla="*/ 422031 h 3967089"/>
              <a:gd name="connsiteX18" fmla="*/ 3826412 w 3882683"/>
              <a:gd name="connsiteY18" fmla="*/ 464234 h 3967089"/>
              <a:gd name="connsiteX19" fmla="*/ 3868615 w 3882683"/>
              <a:gd name="connsiteY19" fmla="*/ 604911 h 3967089"/>
              <a:gd name="connsiteX20" fmla="*/ 3882683 w 3882683"/>
              <a:gd name="connsiteY20" fmla="*/ 647114 h 3967089"/>
              <a:gd name="connsiteX21" fmla="*/ 3868615 w 3882683"/>
              <a:gd name="connsiteY21" fmla="*/ 1209822 h 3967089"/>
              <a:gd name="connsiteX22" fmla="*/ 3854547 w 3882683"/>
              <a:gd name="connsiteY22" fmla="*/ 1252025 h 3967089"/>
              <a:gd name="connsiteX23" fmla="*/ 3770141 w 3882683"/>
              <a:gd name="connsiteY23" fmla="*/ 1364566 h 3967089"/>
              <a:gd name="connsiteX24" fmla="*/ 3742006 w 3882683"/>
              <a:gd name="connsiteY24" fmla="*/ 1406769 h 3967089"/>
              <a:gd name="connsiteX25" fmla="*/ 3713870 w 3882683"/>
              <a:gd name="connsiteY25" fmla="*/ 1434905 h 3967089"/>
              <a:gd name="connsiteX26" fmla="*/ 3657600 w 3882683"/>
              <a:gd name="connsiteY26" fmla="*/ 1519311 h 3967089"/>
              <a:gd name="connsiteX27" fmla="*/ 3573193 w 3882683"/>
              <a:gd name="connsiteY27" fmla="*/ 1603717 h 3967089"/>
              <a:gd name="connsiteX28" fmla="*/ 3530990 w 3882683"/>
              <a:gd name="connsiteY28" fmla="*/ 1645920 h 3967089"/>
              <a:gd name="connsiteX29" fmla="*/ 3502855 w 3882683"/>
              <a:gd name="connsiteY29" fmla="*/ 1674056 h 3967089"/>
              <a:gd name="connsiteX30" fmla="*/ 3418449 w 3882683"/>
              <a:gd name="connsiteY30" fmla="*/ 1730326 h 3967089"/>
              <a:gd name="connsiteX31" fmla="*/ 3376246 w 3882683"/>
              <a:gd name="connsiteY31" fmla="*/ 1758462 h 3967089"/>
              <a:gd name="connsiteX32" fmla="*/ 3348110 w 3882683"/>
              <a:gd name="connsiteY32" fmla="*/ 1786597 h 3967089"/>
              <a:gd name="connsiteX33" fmla="*/ 3291840 w 3882683"/>
              <a:gd name="connsiteY33" fmla="*/ 1814732 h 3967089"/>
              <a:gd name="connsiteX34" fmla="*/ 3263704 w 3882683"/>
              <a:gd name="connsiteY34" fmla="*/ 1842868 h 3967089"/>
              <a:gd name="connsiteX35" fmla="*/ 3221501 w 3882683"/>
              <a:gd name="connsiteY35" fmla="*/ 1871003 h 3967089"/>
              <a:gd name="connsiteX36" fmla="*/ 3193366 w 3882683"/>
              <a:gd name="connsiteY36" fmla="*/ 1899139 h 3967089"/>
              <a:gd name="connsiteX37" fmla="*/ 3151163 w 3882683"/>
              <a:gd name="connsiteY37" fmla="*/ 1927274 h 3967089"/>
              <a:gd name="connsiteX38" fmla="*/ 3052689 w 3882683"/>
              <a:gd name="connsiteY38" fmla="*/ 1997612 h 3967089"/>
              <a:gd name="connsiteX39" fmla="*/ 2982350 w 3882683"/>
              <a:gd name="connsiteY39" fmla="*/ 2053883 h 3967089"/>
              <a:gd name="connsiteX40" fmla="*/ 2954215 w 3882683"/>
              <a:gd name="connsiteY40" fmla="*/ 2082019 h 3967089"/>
              <a:gd name="connsiteX41" fmla="*/ 2912012 w 3882683"/>
              <a:gd name="connsiteY41" fmla="*/ 2096086 h 3967089"/>
              <a:gd name="connsiteX42" fmla="*/ 2841673 w 3882683"/>
              <a:gd name="connsiteY42" fmla="*/ 2152357 h 3967089"/>
              <a:gd name="connsiteX43" fmla="*/ 2771335 w 3882683"/>
              <a:gd name="connsiteY43" fmla="*/ 2222696 h 3967089"/>
              <a:gd name="connsiteX44" fmla="*/ 2715064 w 3882683"/>
              <a:gd name="connsiteY44" fmla="*/ 2236763 h 3967089"/>
              <a:gd name="connsiteX45" fmla="*/ 2672861 w 3882683"/>
              <a:gd name="connsiteY45" fmla="*/ 2250831 h 3967089"/>
              <a:gd name="connsiteX46" fmla="*/ 2560320 w 3882683"/>
              <a:gd name="connsiteY46" fmla="*/ 2278966 h 3967089"/>
              <a:gd name="connsiteX47" fmla="*/ 2518117 w 3882683"/>
              <a:gd name="connsiteY47" fmla="*/ 2307102 h 3967089"/>
              <a:gd name="connsiteX48" fmla="*/ 2433710 w 3882683"/>
              <a:gd name="connsiteY48" fmla="*/ 2335237 h 3967089"/>
              <a:gd name="connsiteX49" fmla="*/ 2391507 w 3882683"/>
              <a:gd name="connsiteY49" fmla="*/ 2349305 h 3967089"/>
              <a:gd name="connsiteX50" fmla="*/ 2349304 w 3882683"/>
              <a:gd name="connsiteY50" fmla="*/ 2377440 h 3967089"/>
              <a:gd name="connsiteX51" fmla="*/ 2264898 w 3882683"/>
              <a:gd name="connsiteY51" fmla="*/ 2475914 h 3967089"/>
              <a:gd name="connsiteX52" fmla="*/ 2208627 w 3882683"/>
              <a:gd name="connsiteY52" fmla="*/ 2602523 h 3967089"/>
              <a:gd name="connsiteX53" fmla="*/ 2222695 w 3882683"/>
              <a:gd name="connsiteY53" fmla="*/ 3221502 h 3967089"/>
              <a:gd name="connsiteX54" fmla="*/ 2236763 w 3882683"/>
              <a:gd name="connsiteY54" fmla="*/ 3291840 h 3967089"/>
              <a:gd name="connsiteX55" fmla="*/ 2278966 w 3882683"/>
              <a:gd name="connsiteY55" fmla="*/ 3418449 h 3967089"/>
              <a:gd name="connsiteX56" fmla="*/ 2307101 w 3882683"/>
              <a:gd name="connsiteY56" fmla="*/ 3502856 h 3967089"/>
              <a:gd name="connsiteX57" fmla="*/ 2321169 w 3882683"/>
              <a:gd name="connsiteY57" fmla="*/ 3545059 h 3967089"/>
              <a:gd name="connsiteX58" fmla="*/ 2293033 w 3882683"/>
              <a:gd name="connsiteY58" fmla="*/ 3671668 h 3967089"/>
              <a:gd name="connsiteX59" fmla="*/ 2250830 w 3882683"/>
              <a:gd name="connsiteY59" fmla="*/ 3699803 h 3967089"/>
              <a:gd name="connsiteX60" fmla="*/ 2180492 w 3882683"/>
              <a:gd name="connsiteY60" fmla="*/ 3756074 h 3967089"/>
              <a:gd name="connsiteX61" fmla="*/ 2124221 w 3882683"/>
              <a:gd name="connsiteY61" fmla="*/ 3784209 h 3967089"/>
              <a:gd name="connsiteX62" fmla="*/ 2082018 w 3882683"/>
              <a:gd name="connsiteY62" fmla="*/ 3798277 h 3967089"/>
              <a:gd name="connsiteX63" fmla="*/ 2039815 w 3882683"/>
              <a:gd name="connsiteY63" fmla="*/ 3826412 h 3967089"/>
              <a:gd name="connsiteX64" fmla="*/ 1955409 w 3882683"/>
              <a:gd name="connsiteY64" fmla="*/ 3854548 h 3967089"/>
              <a:gd name="connsiteX65" fmla="*/ 1913206 w 3882683"/>
              <a:gd name="connsiteY65" fmla="*/ 3868616 h 3967089"/>
              <a:gd name="connsiteX66" fmla="*/ 1786597 w 3882683"/>
              <a:gd name="connsiteY66" fmla="*/ 3924886 h 3967089"/>
              <a:gd name="connsiteX67" fmla="*/ 1744393 w 3882683"/>
              <a:gd name="connsiteY67" fmla="*/ 3938954 h 3967089"/>
              <a:gd name="connsiteX68" fmla="*/ 1702190 w 3882683"/>
              <a:gd name="connsiteY68" fmla="*/ 3953022 h 3967089"/>
              <a:gd name="connsiteX69" fmla="*/ 1631852 w 3882683"/>
              <a:gd name="connsiteY69" fmla="*/ 3967089 h 3967089"/>
              <a:gd name="connsiteX70" fmla="*/ 1026941 w 3882683"/>
              <a:gd name="connsiteY70" fmla="*/ 3953022 h 3967089"/>
              <a:gd name="connsiteX71" fmla="*/ 886264 w 3882683"/>
              <a:gd name="connsiteY71" fmla="*/ 3910819 h 3967089"/>
              <a:gd name="connsiteX72" fmla="*/ 844061 w 3882683"/>
              <a:gd name="connsiteY72" fmla="*/ 3896751 h 3967089"/>
              <a:gd name="connsiteX73" fmla="*/ 801858 w 3882683"/>
              <a:gd name="connsiteY73" fmla="*/ 3882683 h 3967089"/>
              <a:gd name="connsiteX74" fmla="*/ 745587 w 3882683"/>
              <a:gd name="connsiteY74" fmla="*/ 3868616 h 3967089"/>
              <a:gd name="connsiteX75" fmla="*/ 661181 w 3882683"/>
              <a:gd name="connsiteY75" fmla="*/ 3826412 h 3967089"/>
              <a:gd name="connsiteX76" fmla="*/ 548640 w 3882683"/>
              <a:gd name="connsiteY76" fmla="*/ 3770142 h 3967089"/>
              <a:gd name="connsiteX77" fmla="*/ 506437 w 3882683"/>
              <a:gd name="connsiteY77" fmla="*/ 3742006 h 3967089"/>
              <a:gd name="connsiteX78" fmla="*/ 379827 w 3882683"/>
              <a:gd name="connsiteY78" fmla="*/ 3643532 h 3967089"/>
              <a:gd name="connsiteX79" fmla="*/ 323557 w 3882683"/>
              <a:gd name="connsiteY79" fmla="*/ 3601329 h 3967089"/>
              <a:gd name="connsiteX80" fmla="*/ 239150 w 3882683"/>
              <a:gd name="connsiteY80" fmla="*/ 3545059 h 3967089"/>
              <a:gd name="connsiteX81" fmla="*/ 154744 w 3882683"/>
              <a:gd name="connsiteY81" fmla="*/ 3432517 h 3967089"/>
              <a:gd name="connsiteX82" fmla="*/ 70338 w 3882683"/>
              <a:gd name="connsiteY82" fmla="*/ 3319976 h 3967089"/>
              <a:gd name="connsiteX83" fmla="*/ 56270 w 3882683"/>
              <a:gd name="connsiteY83" fmla="*/ 3263705 h 3967089"/>
              <a:gd name="connsiteX84" fmla="*/ 28135 w 3882683"/>
              <a:gd name="connsiteY84" fmla="*/ 3193366 h 3967089"/>
              <a:gd name="connsiteX85" fmla="*/ 0 w 3882683"/>
              <a:gd name="connsiteY85" fmla="*/ 3108960 h 3967089"/>
              <a:gd name="connsiteX86" fmla="*/ 14067 w 3882683"/>
              <a:gd name="connsiteY86" fmla="*/ 2912012 h 3967089"/>
              <a:gd name="connsiteX87" fmla="*/ 98473 w 3882683"/>
              <a:gd name="connsiteY87" fmla="*/ 2827606 h 3967089"/>
              <a:gd name="connsiteX88" fmla="*/ 323557 w 3882683"/>
              <a:gd name="connsiteY88" fmla="*/ 2757268 h 3967089"/>
              <a:gd name="connsiteX89" fmla="*/ 407963 w 3882683"/>
              <a:gd name="connsiteY89" fmla="*/ 2729132 h 3967089"/>
              <a:gd name="connsiteX90" fmla="*/ 534572 w 3882683"/>
              <a:gd name="connsiteY90" fmla="*/ 2644726 h 3967089"/>
              <a:gd name="connsiteX91" fmla="*/ 562707 w 3882683"/>
              <a:gd name="connsiteY91" fmla="*/ 2588456 h 3967089"/>
              <a:gd name="connsiteX92" fmla="*/ 618978 w 3882683"/>
              <a:gd name="connsiteY92" fmla="*/ 2518117 h 3967089"/>
              <a:gd name="connsiteX93" fmla="*/ 647113 w 3882683"/>
              <a:gd name="connsiteY93" fmla="*/ 2447779 h 3967089"/>
              <a:gd name="connsiteX94" fmla="*/ 675249 w 3882683"/>
              <a:gd name="connsiteY94" fmla="*/ 2335237 h 3967089"/>
              <a:gd name="connsiteX95" fmla="*/ 633046 w 3882683"/>
              <a:gd name="connsiteY95" fmla="*/ 2025748 h 3967089"/>
              <a:gd name="connsiteX96" fmla="*/ 534572 w 3882683"/>
              <a:gd name="connsiteY96" fmla="*/ 1899139 h 3967089"/>
              <a:gd name="connsiteX97" fmla="*/ 464233 w 3882683"/>
              <a:gd name="connsiteY97" fmla="*/ 1772529 h 3967089"/>
              <a:gd name="connsiteX98" fmla="*/ 436098 w 3882683"/>
              <a:gd name="connsiteY98" fmla="*/ 1702191 h 3967089"/>
              <a:gd name="connsiteX99" fmla="*/ 407963 w 3882683"/>
              <a:gd name="connsiteY99" fmla="*/ 1617785 h 3967089"/>
              <a:gd name="connsiteX100" fmla="*/ 365760 w 3882683"/>
              <a:gd name="connsiteY100" fmla="*/ 1561514 h 3967089"/>
              <a:gd name="connsiteX101" fmla="*/ 323557 w 3882683"/>
              <a:gd name="connsiteY101" fmla="*/ 1434905 h 3967089"/>
              <a:gd name="connsiteX102" fmla="*/ 295421 w 3882683"/>
              <a:gd name="connsiteY102" fmla="*/ 1350499 h 3967089"/>
              <a:gd name="connsiteX103" fmla="*/ 295421 w 3882683"/>
              <a:gd name="connsiteY103" fmla="*/ 914400 h 3967089"/>
              <a:gd name="connsiteX104" fmla="*/ 351692 w 3882683"/>
              <a:gd name="connsiteY104" fmla="*/ 773723 h 3967089"/>
              <a:gd name="connsiteX105" fmla="*/ 393895 w 3882683"/>
              <a:gd name="connsiteY105" fmla="*/ 703385 h 3967089"/>
              <a:gd name="connsiteX106" fmla="*/ 422030 w 3882683"/>
              <a:gd name="connsiteY106" fmla="*/ 675249 h 3967089"/>
              <a:gd name="connsiteX107" fmla="*/ 450166 w 3882683"/>
              <a:gd name="connsiteY107" fmla="*/ 633046 h 3967089"/>
              <a:gd name="connsiteX108" fmla="*/ 534572 w 3882683"/>
              <a:gd name="connsiteY108" fmla="*/ 534572 h 3967089"/>
              <a:gd name="connsiteX109" fmla="*/ 576775 w 3882683"/>
              <a:gd name="connsiteY109" fmla="*/ 506437 h 3967089"/>
              <a:gd name="connsiteX110" fmla="*/ 618978 w 3882683"/>
              <a:gd name="connsiteY110" fmla="*/ 464234 h 3967089"/>
              <a:gd name="connsiteX111" fmla="*/ 689317 w 3882683"/>
              <a:gd name="connsiteY111" fmla="*/ 422031 h 3967089"/>
              <a:gd name="connsiteX112" fmla="*/ 773723 w 3882683"/>
              <a:gd name="connsiteY112" fmla="*/ 365760 h 3967089"/>
              <a:gd name="connsiteX113" fmla="*/ 829993 w 3882683"/>
              <a:gd name="connsiteY113" fmla="*/ 323557 h 3967089"/>
              <a:gd name="connsiteX114" fmla="*/ 858129 w 3882683"/>
              <a:gd name="connsiteY114" fmla="*/ 295422 h 3967089"/>
              <a:gd name="connsiteX115" fmla="*/ 914400 w 3882683"/>
              <a:gd name="connsiteY115" fmla="*/ 267286 h 3967089"/>
              <a:gd name="connsiteX116" fmla="*/ 1026941 w 3882683"/>
              <a:gd name="connsiteY116" fmla="*/ 211016 h 3967089"/>
              <a:gd name="connsiteX117" fmla="*/ 1111347 w 3882683"/>
              <a:gd name="connsiteY117" fmla="*/ 140677 h 3967089"/>
              <a:gd name="connsiteX118" fmla="*/ 1223889 w 3882683"/>
              <a:gd name="connsiteY118" fmla="*/ 70339 h 3967089"/>
              <a:gd name="connsiteX119" fmla="*/ 1308295 w 3882683"/>
              <a:gd name="connsiteY119" fmla="*/ 0 h 396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3882683" h="3967089">
                <a:moveTo>
                  <a:pt x="1223889" y="0"/>
                </a:moveTo>
                <a:cubicBezTo>
                  <a:pt x="1317674" y="4689"/>
                  <a:pt x="1411377" y="11461"/>
                  <a:pt x="1505243" y="14068"/>
                </a:cubicBezTo>
                <a:lnTo>
                  <a:pt x="2349304" y="42203"/>
                </a:lnTo>
                <a:cubicBezTo>
                  <a:pt x="2394109" y="53404"/>
                  <a:pt x="2429483" y="63196"/>
                  <a:pt x="2475913" y="70339"/>
                </a:cubicBezTo>
                <a:cubicBezTo>
                  <a:pt x="2513279" y="76088"/>
                  <a:pt x="2551029" y="79060"/>
                  <a:pt x="2588455" y="84406"/>
                </a:cubicBezTo>
                <a:cubicBezTo>
                  <a:pt x="2616692" y="88440"/>
                  <a:pt x="2644371" y="97084"/>
                  <a:pt x="2672861" y="98474"/>
                </a:cubicBezTo>
                <a:cubicBezTo>
                  <a:pt x="2836856" y="106474"/>
                  <a:pt x="3001107" y="107853"/>
                  <a:pt x="3165230" y="112542"/>
                </a:cubicBezTo>
                <a:cubicBezTo>
                  <a:pt x="3183987" y="117231"/>
                  <a:pt x="3202911" y="121298"/>
                  <a:pt x="3221501" y="126609"/>
                </a:cubicBezTo>
                <a:cubicBezTo>
                  <a:pt x="3235759" y="130683"/>
                  <a:pt x="3249228" y="137460"/>
                  <a:pt x="3263704" y="140677"/>
                </a:cubicBezTo>
                <a:cubicBezTo>
                  <a:pt x="3291548" y="146865"/>
                  <a:pt x="3320140" y="149151"/>
                  <a:pt x="3348110" y="154745"/>
                </a:cubicBezTo>
                <a:cubicBezTo>
                  <a:pt x="3367069" y="158537"/>
                  <a:pt x="3385507" y="164618"/>
                  <a:pt x="3404381" y="168812"/>
                </a:cubicBezTo>
                <a:cubicBezTo>
                  <a:pt x="3427722" y="173999"/>
                  <a:pt x="3451652" y="176589"/>
                  <a:pt x="3474720" y="182880"/>
                </a:cubicBezTo>
                <a:cubicBezTo>
                  <a:pt x="3503332" y="190683"/>
                  <a:pt x="3559126" y="211016"/>
                  <a:pt x="3559126" y="211016"/>
                </a:cubicBezTo>
                <a:cubicBezTo>
                  <a:pt x="3580018" y="242355"/>
                  <a:pt x="3586759" y="258444"/>
                  <a:pt x="3615397" y="281354"/>
                </a:cubicBezTo>
                <a:cubicBezTo>
                  <a:pt x="3628599" y="291916"/>
                  <a:pt x="3644398" y="298927"/>
                  <a:pt x="3657600" y="309489"/>
                </a:cubicBezTo>
                <a:cubicBezTo>
                  <a:pt x="3667957" y="317775"/>
                  <a:pt x="3675378" y="329339"/>
                  <a:pt x="3685735" y="337625"/>
                </a:cubicBezTo>
                <a:cubicBezTo>
                  <a:pt x="3698937" y="348187"/>
                  <a:pt x="3714736" y="355198"/>
                  <a:pt x="3727938" y="365760"/>
                </a:cubicBezTo>
                <a:cubicBezTo>
                  <a:pt x="3828157" y="445936"/>
                  <a:pt x="3668387" y="335441"/>
                  <a:pt x="3798277" y="422031"/>
                </a:cubicBezTo>
                <a:cubicBezTo>
                  <a:pt x="3807655" y="436099"/>
                  <a:pt x="3819545" y="448784"/>
                  <a:pt x="3826412" y="464234"/>
                </a:cubicBezTo>
                <a:cubicBezTo>
                  <a:pt x="3853156" y="524408"/>
                  <a:pt x="3852247" y="547623"/>
                  <a:pt x="3868615" y="604911"/>
                </a:cubicBezTo>
                <a:cubicBezTo>
                  <a:pt x="3872689" y="619169"/>
                  <a:pt x="3877994" y="633046"/>
                  <a:pt x="3882683" y="647114"/>
                </a:cubicBezTo>
                <a:cubicBezTo>
                  <a:pt x="3877994" y="834683"/>
                  <a:pt x="3877333" y="1022397"/>
                  <a:pt x="3868615" y="1209822"/>
                </a:cubicBezTo>
                <a:cubicBezTo>
                  <a:pt x="3867926" y="1224635"/>
                  <a:pt x="3861748" y="1239062"/>
                  <a:pt x="3854547" y="1252025"/>
                </a:cubicBezTo>
                <a:cubicBezTo>
                  <a:pt x="3765305" y="1412661"/>
                  <a:pt x="3832235" y="1286950"/>
                  <a:pt x="3770141" y="1364566"/>
                </a:cubicBezTo>
                <a:cubicBezTo>
                  <a:pt x="3759579" y="1377768"/>
                  <a:pt x="3752568" y="1393567"/>
                  <a:pt x="3742006" y="1406769"/>
                </a:cubicBezTo>
                <a:cubicBezTo>
                  <a:pt x="3733720" y="1417126"/>
                  <a:pt x="3721828" y="1424294"/>
                  <a:pt x="3713870" y="1434905"/>
                </a:cubicBezTo>
                <a:cubicBezTo>
                  <a:pt x="3693581" y="1461957"/>
                  <a:pt x="3681510" y="1495401"/>
                  <a:pt x="3657600" y="1519311"/>
                </a:cubicBezTo>
                <a:lnTo>
                  <a:pt x="3573193" y="1603717"/>
                </a:lnTo>
                <a:lnTo>
                  <a:pt x="3530990" y="1645920"/>
                </a:lnTo>
                <a:cubicBezTo>
                  <a:pt x="3521612" y="1655299"/>
                  <a:pt x="3513891" y="1666699"/>
                  <a:pt x="3502855" y="1674056"/>
                </a:cubicBezTo>
                <a:lnTo>
                  <a:pt x="3418449" y="1730326"/>
                </a:lnTo>
                <a:cubicBezTo>
                  <a:pt x="3404381" y="1739705"/>
                  <a:pt x="3388202" y="1746507"/>
                  <a:pt x="3376246" y="1758462"/>
                </a:cubicBezTo>
                <a:cubicBezTo>
                  <a:pt x="3366867" y="1767840"/>
                  <a:pt x="3359146" y="1779240"/>
                  <a:pt x="3348110" y="1786597"/>
                </a:cubicBezTo>
                <a:cubicBezTo>
                  <a:pt x="3330661" y="1798229"/>
                  <a:pt x="3309289" y="1803100"/>
                  <a:pt x="3291840" y="1814732"/>
                </a:cubicBezTo>
                <a:cubicBezTo>
                  <a:pt x="3280804" y="1822089"/>
                  <a:pt x="3274061" y="1834582"/>
                  <a:pt x="3263704" y="1842868"/>
                </a:cubicBezTo>
                <a:cubicBezTo>
                  <a:pt x="3250502" y="1853430"/>
                  <a:pt x="3234703" y="1860441"/>
                  <a:pt x="3221501" y="1871003"/>
                </a:cubicBezTo>
                <a:cubicBezTo>
                  <a:pt x="3211144" y="1879289"/>
                  <a:pt x="3203723" y="1890853"/>
                  <a:pt x="3193366" y="1899139"/>
                </a:cubicBezTo>
                <a:cubicBezTo>
                  <a:pt x="3180164" y="1909701"/>
                  <a:pt x="3164000" y="1916271"/>
                  <a:pt x="3151163" y="1927274"/>
                </a:cubicBezTo>
                <a:cubicBezTo>
                  <a:pt x="3066200" y="2000099"/>
                  <a:pt x="3130235" y="1971765"/>
                  <a:pt x="3052689" y="1997612"/>
                </a:cubicBezTo>
                <a:cubicBezTo>
                  <a:pt x="2984750" y="2065551"/>
                  <a:pt x="3071087" y="1982892"/>
                  <a:pt x="2982350" y="2053883"/>
                </a:cubicBezTo>
                <a:cubicBezTo>
                  <a:pt x="2971993" y="2062169"/>
                  <a:pt x="2965588" y="2075195"/>
                  <a:pt x="2954215" y="2082019"/>
                </a:cubicBezTo>
                <a:cubicBezTo>
                  <a:pt x="2941500" y="2089648"/>
                  <a:pt x="2926080" y="2091397"/>
                  <a:pt x="2912012" y="2096086"/>
                </a:cubicBezTo>
                <a:cubicBezTo>
                  <a:pt x="2838759" y="2205966"/>
                  <a:pt x="2932274" y="2084406"/>
                  <a:pt x="2841673" y="2152357"/>
                </a:cubicBezTo>
                <a:cubicBezTo>
                  <a:pt x="2815147" y="2172252"/>
                  <a:pt x="2803503" y="2214654"/>
                  <a:pt x="2771335" y="2222696"/>
                </a:cubicBezTo>
                <a:cubicBezTo>
                  <a:pt x="2752578" y="2227385"/>
                  <a:pt x="2733654" y="2231452"/>
                  <a:pt x="2715064" y="2236763"/>
                </a:cubicBezTo>
                <a:cubicBezTo>
                  <a:pt x="2700806" y="2240837"/>
                  <a:pt x="2687167" y="2246929"/>
                  <a:pt x="2672861" y="2250831"/>
                </a:cubicBezTo>
                <a:cubicBezTo>
                  <a:pt x="2635555" y="2261005"/>
                  <a:pt x="2560320" y="2278966"/>
                  <a:pt x="2560320" y="2278966"/>
                </a:cubicBezTo>
                <a:cubicBezTo>
                  <a:pt x="2546252" y="2288345"/>
                  <a:pt x="2533567" y="2300235"/>
                  <a:pt x="2518117" y="2307102"/>
                </a:cubicBezTo>
                <a:cubicBezTo>
                  <a:pt x="2491016" y="2319147"/>
                  <a:pt x="2461846" y="2325859"/>
                  <a:pt x="2433710" y="2335237"/>
                </a:cubicBezTo>
                <a:cubicBezTo>
                  <a:pt x="2419642" y="2339926"/>
                  <a:pt x="2403845" y="2341080"/>
                  <a:pt x="2391507" y="2349305"/>
                </a:cubicBezTo>
                <a:cubicBezTo>
                  <a:pt x="2377439" y="2358683"/>
                  <a:pt x="2362141" y="2366437"/>
                  <a:pt x="2349304" y="2377440"/>
                </a:cubicBezTo>
                <a:cubicBezTo>
                  <a:pt x="2324275" y="2398894"/>
                  <a:pt x="2280215" y="2441451"/>
                  <a:pt x="2264898" y="2475914"/>
                </a:cubicBezTo>
                <a:cubicBezTo>
                  <a:pt x="2197937" y="2626577"/>
                  <a:pt x="2272300" y="2507015"/>
                  <a:pt x="2208627" y="2602523"/>
                </a:cubicBezTo>
                <a:cubicBezTo>
                  <a:pt x="2213316" y="2808849"/>
                  <a:pt x="2214278" y="3015294"/>
                  <a:pt x="2222695" y="3221502"/>
                </a:cubicBezTo>
                <a:cubicBezTo>
                  <a:pt x="2223670" y="3245392"/>
                  <a:pt x="2230472" y="3268772"/>
                  <a:pt x="2236763" y="3291840"/>
                </a:cubicBezTo>
                <a:cubicBezTo>
                  <a:pt x="2236771" y="3291868"/>
                  <a:pt x="2271928" y="3397334"/>
                  <a:pt x="2278966" y="3418449"/>
                </a:cubicBezTo>
                <a:lnTo>
                  <a:pt x="2307101" y="3502856"/>
                </a:lnTo>
                <a:lnTo>
                  <a:pt x="2321169" y="3545059"/>
                </a:lnTo>
                <a:cubicBezTo>
                  <a:pt x="2321025" y="3545924"/>
                  <a:pt x="2307615" y="3653441"/>
                  <a:pt x="2293033" y="3671668"/>
                </a:cubicBezTo>
                <a:cubicBezTo>
                  <a:pt x="2282471" y="3684870"/>
                  <a:pt x="2264032" y="3689241"/>
                  <a:pt x="2250830" y="3699803"/>
                </a:cubicBezTo>
                <a:cubicBezTo>
                  <a:pt x="2193060" y="3746020"/>
                  <a:pt x="2256268" y="3712774"/>
                  <a:pt x="2180492" y="3756074"/>
                </a:cubicBezTo>
                <a:cubicBezTo>
                  <a:pt x="2162284" y="3766478"/>
                  <a:pt x="2143496" y="3775948"/>
                  <a:pt x="2124221" y="3784209"/>
                </a:cubicBezTo>
                <a:cubicBezTo>
                  <a:pt x="2110591" y="3790050"/>
                  <a:pt x="2095281" y="3791645"/>
                  <a:pt x="2082018" y="3798277"/>
                </a:cubicBezTo>
                <a:cubicBezTo>
                  <a:pt x="2066896" y="3805838"/>
                  <a:pt x="2055265" y="3819545"/>
                  <a:pt x="2039815" y="3826412"/>
                </a:cubicBezTo>
                <a:cubicBezTo>
                  <a:pt x="2012714" y="3838457"/>
                  <a:pt x="1983544" y="3845169"/>
                  <a:pt x="1955409" y="3854548"/>
                </a:cubicBezTo>
                <a:cubicBezTo>
                  <a:pt x="1941341" y="3859237"/>
                  <a:pt x="1925544" y="3860391"/>
                  <a:pt x="1913206" y="3868616"/>
                </a:cubicBezTo>
                <a:cubicBezTo>
                  <a:pt x="1846326" y="3913202"/>
                  <a:pt x="1887043" y="3891404"/>
                  <a:pt x="1786597" y="3924886"/>
                </a:cubicBezTo>
                <a:lnTo>
                  <a:pt x="1744393" y="3938954"/>
                </a:lnTo>
                <a:cubicBezTo>
                  <a:pt x="1730325" y="3943643"/>
                  <a:pt x="1716731" y="3950114"/>
                  <a:pt x="1702190" y="3953022"/>
                </a:cubicBezTo>
                <a:lnTo>
                  <a:pt x="1631852" y="3967089"/>
                </a:lnTo>
                <a:lnTo>
                  <a:pt x="1026941" y="3953022"/>
                </a:lnTo>
                <a:cubicBezTo>
                  <a:pt x="1002571" y="3951985"/>
                  <a:pt x="895945" y="3914046"/>
                  <a:pt x="886264" y="3910819"/>
                </a:cubicBezTo>
                <a:lnTo>
                  <a:pt x="844061" y="3896751"/>
                </a:lnTo>
                <a:cubicBezTo>
                  <a:pt x="829993" y="3892062"/>
                  <a:pt x="816244" y="3886279"/>
                  <a:pt x="801858" y="3882683"/>
                </a:cubicBezTo>
                <a:lnTo>
                  <a:pt x="745587" y="3868616"/>
                </a:lnTo>
                <a:cubicBezTo>
                  <a:pt x="653105" y="3806960"/>
                  <a:pt x="752700" y="3868011"/>
                  <a:pt x="661181" y="3826412"/>
                </a:cubicBezTo>
                <a:cubicBezTo>
                  <a:pt x="622999" y="3809057"/>
                  <a:pt x="585460" y="3790226"/>
                  <a:pt x="548640" y="3770142"/>
                </a:cubicBezTo>
                <a:cubicBezTo>
                  <a:pt x="533797" y="3762046"/>
                  <a:pt x="519963" y="3752150"/>
                  <a:pt x="506437" y="3742006"/>
                </a:cubicBezTo>
                <a:cubicBezTo>
                  <a:pt x="463664" y="3709927"/>
                  <a:pt x="422205" y="3676131"/>
                  <a:pt x="379827" y="3643532"/>
                </a:cubicBezTo>
                <a:cubicBezTo>
                  <a:pt x="361243" y="3629237"/>
                  <a:pt x="343065" y="3614334"/>
                  <a:pt x="323557" y="3601329"/>
                </a:cubicBezTo>
                <a:cubicBezTo>
                  <a:pt x="295421" y="3582572"/>
                  <a:pt x="266202" y="3565348"/>
                  <a:pt x="239150" y="3545059"/>
                </a:cubicBezTo>
                <a:cubicBezTo>
                  <a:pt x="204456" y="3519039"/>
                  <a:pt x="174135" y="3461603"/>
                  <a:pt x="154744" y="3432517"/>
                </a:cubicBezTo>
                <a:cubicBezTo>
                  <a:pt x="109951" y="3365327"/>
                  <a:pt x="137177" y="3403523"/>
                  <a:pt x="70338" y="3319976"/>
                </a:cubicBezTo>
                <a:cubicBezTo>
                  <a:pt x="65649" y="3301219"/>
                  <a:pt x="62384" y="3282047"/>
                  <a:pt x="56270" y="3263705"/>
                </a:cubicBezTo>
                <a:cubicBezTo>
                  <a:pt x="48285" y="3239748"/>
                  <a:pt x="36765" y="3217098"/>
                  <a:pt x="28135" y="3193366"/>
                </a:cubicBezTo>
                <a:cubicBezTo>
                  <a:pt x="18000" y="3165494"/>
                  <a:pt x="9378" y="3137095"/>
                  <a:pt x="0" y="3108960"/>
                </a:cubicBezTo>
                <a:cubicBezTo>
                  <a:pt x="4689" y="3043311"/>
                  <a:pt x="-210" y="2976261"/>
                  <a:pt x="14067" y="2912012"/>
                </a:cubicBezTo>
                <a:cubicBezTo>
                  <a:pt x="21020" y="2880723"/>
                  <a:pt x="69497" y="2840980"/>
                  <a:pt x="98473" y="2827606"/>
                </a:cubicBezTo>
                <a:cubicBezTo>
                  <a:pt x="230745" y="2766558"/>
                  <a:pt x="209037" y="2776355"/>
                  <a:pt x="323557" y="2757268"/>
                </a:cubicBezTo>
                <a:cubicBezTo>
                  <a:pt x="351692" y="2747889"/>
                  <a:pt x="386992" y="2750103"/>
                  <a:pt x="407963" y="2729132"/>
                </a:cubicBezTo>
                <a:cubicBezTo>
                  <a:pt x="472409" y="2664686"/>
                  <a:pt x="432372" y="2695826"/>
                  <a:pt x="534572" y="2644726"/>
                </a:cubicBezTo>
                <a:cubicBezTo>
                  <a:pt x="543950" y="2625969"/>
                  <a:pt x="551075" y="2605905"/>
                  <a:pt x="562707" y="2588456"/>
                </a:cubicBezTo>
                <a:cubicBezTo>
                  <a:pt x="579362" y="2563473"/>
                  <a:pt x="603530" y="2543864"/>
                  <a:pt x="618978" y="2518117"/>
                </a:cubicBezTo>
                <a:cubicBezTo>
                  <a:pt x="631970" y="2496463"/>
                  <a:pt x="638246" y="2471423"/>
                  <a:pt x="647113" y="2447779"/>
                </a:cubicBezTo>
                <a:cubicBezTo>
                  <a:pt x="665653" y="2398339"/>
                  <a:pt x="663254" y="2395209"/>
                  <a:pt x="675249" y="2335237"/>
                </a:cubicBezTo>
                <a:cubicBezTo>
                  <a:pt x="661181" y="2232074"/>
                  <a:pt x="665010" y="2124838"/>
                  <a:pt x="633046" y="2025748"/>
                </a:cubicBezTo>
                <a:cubicBezTo>
                  <a:pt x="616632" y="1974864"/>
                  <a:pt x="562080" y="1944985"/>
                  <a:pt x="534572" y="1899139"/>
                </a:cubicBezTo>
                <a:cubicBezTo>
                  <a:pt x="504138" y="1848415"/>
                  <a:pt x="487296" y="1824420"/>
                  <a:pt x="464233" y="1772529"/>
                </a:cubicBezTo>
                <a:cubicBezTo>
                  <a:pt x="453977" y="1749453"/>
                  <a:pt x="444728" y="1725923"/>
                  <a:pt x="436098" y="1702191"/>
                </a:cubicBezTo>
                <a:cubicBezTo>
                  <a:pt x="425963" y="1674319"/>
                  <a:pt x="425757" y="1641511"/>
                  <a:pt x="407963" y="1617785"/>
                </a:cubicBezTo>
                <a:lnTo>
                  <a:pt x="365760" y="1561514"/>
                </a:lnTo>
                <a:cubicBezTo>
                  <a:pt x="340160" y="1459116"/>
                  <a:pt x="365935" y="1551443"/>
                  <a:pt x="323557" y="1434905"/>
                </a:cubicBezTo>
                <a:cubicBezTo>
                  <a:pt x="313422" y="1407033"/>
                  <a:pt x="295421" y="1350499"/>
                  <a:pt x="295421" y="1350499"/>
                </a:cubicBezTo>
                <a:cubicBezTo>
                  <a:pt x="276467" y="1160965"/>
                  <a:pt x="268811" y="1153889"/>
                  <a:pt x="295421" y="914400"/>
                </a:cubicBezTo>
                <a:cubicBezTo>
                  <a:pt x="299589" y="876890"/>
                  <a:pt x="331931" y="809292"/>
                  <a:pt x="351692" y="773723"/>
                </a:cubicBezTo>
                <a:cubicBezTo>
                  <a:pt x="364971" y="749821"/>
                  <a:pt x="378003" y="725635"/>
                  <a:pt x="393895" y="703385"/>
                </a:cubicBezTo>
                <a:cubicBezTo>
                  <a:pt x="401604" y="692592"/>
                  <a:pt x="413745" y="685606"/>
                  <a:pt x="422030" y="675249"/>
                </a:cubicBezTo>
                <a:cubicBezTo>
                  <a:pt x="432592" y="662047"/>
                  <a:pt x="440021" y="646572"/>
                  <a:pt x="450166" y="633046"/>
                </a:cubicBezTo>
                <a:cubicBezTo>
                  <a:pt x="462719" y="616308"/>
                  <a:pt x="508177" y="555688"/>
                  <a:pt x="534572" y="534572"/>
                </a:cubicBezTo>
                <a:cubicBezTo>
                  <a:pt x="547774" y="524010"/>
                  <a:pt x="563787" y="517261"/>
                  <a:pt x="576775" y="506437"/>
                </a:cubicBezTo>
                <a:cubicBezTo>
                  <a:pt x="592059" y="493701"/>
                  <a:pt x="603062" y="476171"/>
                  <a:pt x="618978" y="464234"/>
                </a:cubicBezTo>
                <a:cubicBezTo>
                  <a:pt x="640852" y="447828"/>
                  <a:pt x="666249" y="436711"/>
                  <a:pt x="689317" y="422031"/>
                </a:cubicBezTo>
                <a:cubicBezTo>
                  <a:pt x="717845" y="403877"/>
                  <a:pt x="746671" y="386049"/>
                  <a:pt x="773723" y="365760"/>
                </a:cubicBezTo>
                <a:cubicBezTo>
                  <a:pt x="792480" y="351692"/>
                  <a:pt x="811981" y="338567"/>
                  <a:pt x="829993" y="323557"/>
                </a:cubicBezTo>
                <a:cubicBezTo>
                  <a:pt x="840182" y="315066"/>
                  <a:pt x="847093" y="302779"/>
                  <a:pt x="858129" y="295422"/>
                </a:cubicBezTo>
                <a:cubicBezTo>
                  <a:pt x="875578" y="283789"/>
                  <a:pt x="896192" y="277691"/>
                  <a:pt x="914400" y="267286"/>
                </a:cubicBezTo>
                <a:cubicBezTo>
                  <a:pt x="1012729" y="211098"/>
                  <a:pt x="888459" y="266408"/>
                  <a:pt x="1026941" y="211016"/>
                </a:cubicBezTo>
                <a:cubicBezTo>
                  <a:pt x="1062196" y="175761"/>
                  <a:pt x="1061189" y="174116"/>
                  <a:pt x="1111347" y="140677"/>
                </a:cubicBezTo>
                <a:cubicBezTo>
                  <a:pt x="1148155" y="116138"/>
                  <a:pt x="1192608" y="101620"/>
                  <a:pt x="1223889" y="70339"/>
                </a:cubicBezTo>
                <a:cubicBezTo>
                  <a:pt x="1287574" y="6654"/>
                  <a:pt x="1256434" y="25931"/>
                  <a:pt x="130829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2" name="תמונה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59" b="89437" l="0" r="8952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284" y="2050386"/>
            <a:ext cx="795528" cy="591312"/>
          </a:xfrm>
          <a:prstGeom prst="rect">
            <a:avLst/>
          </a:prstGeom>
        </p:spPr>
      </p:pic>
      <p:sp>
        <p:nvSpPr>
          <p:cNvPr id="47" name="חץ שמאלה-ימינה 46"/>
          <p:cNvSpPr/>
          <p:nvPr/>
        </p:nvSpPr>
        <p:spPr>
          <a:xfrm rot="1150735">
            <a:off x="1908197" y="763969"/>
            <a:ext cx="478301" cy="19694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חץ שמאלה-ימינה 47"/>
          <p:cNvSpPr/>
          <p:nvPr/>
        </p:nvSpPr>
        <p:spPr>
          <a:xfrm rot="1150735">
            <a:off x="6109574" y="1538318"/>
            <a:ext cx="785171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חץ שמאלה-ימינה 48"/>
          <p:cNvSpPr/>
          <p:nvPr/>
        </p:nvSpPr>
        <p:spPr>
          <a:xfrm rot="2577336">
            <a:off x="9075892" y="3035592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חץ שמאלה-ימינה 49"/>
          <p:cNvSpPr/>
          <p:nvPr/>
        </p:nvSpPr>
        <p:spPr>
          <a:xfrm rot="10800000">
            <a:off x="8313030" y="4284496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8" name="קבוצה 57"/>
          <p:cNvGrpSpPr/>
          <p:nvPr/>
        </p:nvGrpSpPr>
        <p:grpSpPr>
          <a:xfrm flipH="1" flipV="1">
            <a:off x="2758378" y="3799980"/>
            <a:ext cx="2610581" cy="1387741"/>
            <a:chOff x="2464395" y="4037318"/>
            <a:chExt cx="2610581" cy="1387741"/>
          </a:xfrm>
        </p:grpSpPr>
        <p:sp>
          <p:nvSpPr>
            <p:cNvPr id="55" name="מלבן 54"/>
            <p:cNvSpPr/>
            <p:nvPr/>
          </p:nvSpPr>
          <p:spPr>
            <a:xfrm>
              <a:off x="2464395" y="4037318"/>
              <a:ext cx="2609196" cy="69387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b="1"/>
            </a:p>
          </p:txBody>
        </p:sp>
        <p:sp>
          <p:nvSpPr>
            <p:cNvPr id="56" name="מלבן 55"/>
            <p:cNvSpPr/>
            <p:nvPr/>
          </p:nvSpPr>
          <p:spPr>
            <a:xfrm>
              <a:off x="2476847" y="4731188"/>
              <a:ext cx="1589140" cy="69387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3600"/>
            </a:p>
          </p:txBody>
        </p:sp>
        <p:sp>
          <p:nvSpPr>
            <p:cNvPr id="57" name="מלבן 56"/>
            <p:cNvSpPr/>
            <p:nvPr/>
          </p:nvSpPr>
          <p:spPr>
            <a:xfrm>
              <a:off x="4065987" y="4746410"/>
              <a:ext cx="1008989" cy="67864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b="1"/>
            </a:p>
          </p:txBody>
        </p:sp>
      </p:grpSp>
      <p:sp>
        <p:nvSpPr>
          <p:cNvPr id="60" name="צורה חופשית 59"/>
          <p:cNvSpPr/>
          <p:nvPr/>
        </p:nvSpPr>
        <p:spPr>
          <a:xfrm>
            <a:off x="5331645" y="4192172"/>
            <a:ext cx="970681" cy="211016"/>
          </a:xfrm>
          <a:custGeom>
            <a:avLst/>
            <a:gdLst>
              <a:gd name="connsiteX0" fmla="*/ 970681 w 970681"/>
              <a:gd name="connsiteY0" fmla="*/ 182880 h 211016"/>
              <a:gd name="connsiteX1" fmla="*/ 900343 w 970681"/>
              <a:gd name="connsiteY1" fmla="*/ 196948 h 211016"/>
              <a:gd name="connsiteX2" fmla="*/ 858140 w 970681"/>
              <a:gd name="connsiteY2" fmla="*/ 211016 h 211016"/>
              <a:gd name="connsiteX3" fmla="*/ 604921 w 970681"/>
              <a:gd name="connsiteY3" fmla="*/ 196948 h 211016"/>
              <a:gd name="connsiteX4" fmla="*/ 436109 w 970681"/>
              <a:gd name="connsiteY4" fmla="*/ 168813 h 211016"/>
              <a:gd name="connsiteX5" fmla="*/ 351703 w 970681"/>
              <a:gd name="connsiteY5" fmla="*/ 140677 h 211016"/>
              <a:gd name="connsiteX6" fmla="*/ 309500 w 970681"/>
              <a:gd name="connsiteY6" fmla="*/ 126610 h 211016"/>
              <a:gd name="connsiteX7" fmla="*/ 267297 w 970681"/>
              <a:gd name="connsiteY7" fmla="*/ 112542 h 211016"/>
              <a:gd name="connsiteX8" fmla="*/ 225093 w 970681"/>
              <a:gd name="connsiteY8" fmla="*/ 98474 h 211016"/>
              <a:gd name="connsiteX9" fmla="*/ 98484 w 970681"/>
              <a:gd name="connsiteY9" fmla="*/ 42203 h 211016"/>
              <a:gd name="connsiteX10" fmla="*/ 56281 w 970681"/>
              <a:gd name="connsiteY10" fmla="*/ 28136 h 211016"/>
              <a:gd name="connsiteX11" fmla="*/ 28146 w 970681"/>
              <a:gd name="connsiteY11" fmla="*/ 70339 h 211016"/>
              <a:gd name="connsiteX12" fmla="*/ 10 w 970681"/>
              <a:gd name="connsiteY12" fmla="*/ 98474 h 211016"/>
              <a:gd name="connsiteX13" fmla="*/ 28146 w 970681"/>
              <a:gd name="connsiteY13" fmla="*/ 14068 h 211016"/>
              <a:gd name="connsiteX14" fmla="*/ 182890 w 970681"/>
              <a:gd name="connsiteY14" fmla="*/ 0 h 21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70681" h="211016">
                <a:moveTo>
                  <a:pt x="970681" y="182880"/>
                </a:moveTo>
                <a:cubicBezTo>
                  <a:pt x="947235" y="187569"/>
                  <a:pt x="923539" y="191149"/>
                  <a:pt x="900343" y="196948"/>
                </a:cubicBezTo>
                <a:cubicBezTo>
                  <a:pt x="885957" y="200545"/>
                  <a:pt x="872969" y="211016"/>
                  <a:pt x="858140" y="211016"/>
                </a:cubicBezTo>
                <a:cubicBezTo>
                  <a:pt x="773604" y="211016"/>
                  <a:pt x="689327" y="201637"/>
                  <a:pt x="604921" y="196948"/>
                </a:cubicBezTo>
                <a:cubicBezTo>
                  <a:pt x="562662" y="190911"/>
                  <a:pt x="481356" y="181153"/>
                  <a:pt x="436109" y="168813"/>
                </a:cubicBezTo>
                <a:cubicBezTo>
                  <a:pt x="407497" y="161010"/>
                  <a:pt x="379838" y="150055"/>
                  <a:pt x="351703" y="140677"/>
                </a:cubicBezTo>
                <a:lnTo>
                  <a:pt x="309500" y="126610"/>
                </a:lnTo>
                <a:lnTo>
                  <a:pt x="267297" y="112542"/>
                </a:lnTo>
                <a:cubicBezTo>
                  <a:pt x="253229" y="107853"/>
                  <a:pt x="237431" y="106700"/>
                  <a:pt x="225093" y="98474"/>
                </a:cubicBezTo>
                <a:cubicBezTo>
                  <a:pt x="158215" y="53889"/>
                  <a:pt x="198927" y="75684"/>
                  <a:pt x="98484" y="42203"/>
                </a:cubicBezTo>
                <a:lnTo>
                  <a:pt x="56281" y="28136"/>
                </a:lnTo>
                <a:cubicBezTo>
                  <a:pt x="46903" y="42204"/>
                  <a:pt x="38708" y="57137"/>
                  <a:pt x="28146" y="70339"/>
                </a:cubicBezTo>
                <a:cubicBezTo>
                  <a:pt x="19860" y="80696"/>
                  <a:pt x="10" y="111737"/>
                  <a:pt x="10" y="98474"/>
                </a:cubicBezTo>
                <a:cubicBezTo>
                  <a:pt x="10" y="68817"/>
                  <a:pt x="-1390" y="16753"/>
                  <a:pt x="28146" y="14068"/>
                </a:cubicBezTo>
                <a:lnTo>
                  <a:pt x="18289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צורה חופשית 60"/>
          <p:cNvSpPr/>
          <p:nvPr/>
        </p:nvSpPr>
        <p:spPr>
          <a:xfrm>
            <a:off x="2166425" y="4192172"/>
            <a:ext cx="7990449" cy="1871003"/>
          </a:xfrm>
          <a:custGeom>
            <a:avLst/>
            <a:gdLst>
              <a:gd name="connsiteX0" fmla="*/ 7990449 w 7990449"/>
              <a:gd name="connsiteY0" fmla="*/ 872197 h 1871003"/>
              <a:gd name="connsiteX1" fmla="*/ 7793501 w 7990449"/>
              <a:gd name="connsiteY1" fmla="*/ 998806 h 1871003"/>
              <a:gd name="connsiteX2" fmla="*/ 7737230 w 7990449"/>
              <a:gd name="connsiteY2" fmla="*/ 1055077 h 1871003"/>
              <a:gd name="connsiteX3" fmla="*/ 7512147 w 7990449"/>
              <a:gd name="connsiteY3" fmla="*/ 1167619 h 1871003"/>
              <a:gd name="connsiteX4" fmla="*/ 7413673 w 7990449"/>
              <a:gd name="connsiteY4" fmla="*/ 1223890 h 1871003"/>
              <a:gd name="connsiteX5" fmla="*/ 7315200 w 7990449"/>
              <a:gd name="connsiteY5" fmla="*/ 1252025 h 1871003"/>
              <a:gd name="connsiteX6" fmla="*/ 7188590 w 7990449"/>
              <a:gd name="connsiteY6" fmla="*/ 1322363 h 1871003"/>
              <a:gd name="connsiteX7" fmla="*/ 7104184 w 7990449"/>
              <a:gd name="connsiteY7" fmla="*/ 1350499 h 1871003"/>
              <a:gd name="connsiteX8" fmla="*/ 7033846 w 7990449"/>
              <a:gd name="connsiteY8" fmla="*/ 1378634 h 1871003"/>
              <a:gd name="connsiteX9" fmla="*/ 6921304 w 7990449"/>
              <a:gd name="connsiteY9" fmla="*/ 1434905 h 1871003"/>
              <a:gd name="connsiteX10" fmla="*/ 6808763 w 7990449"/>
              <a:gd name="connsiteY10" fmla="*/ 1491176 h 1871003"/>
              <a:gd name="connsiteX11" fmla="*/ 6611815 w 7990449"/>
              <a:gd name="connsiteY11" fmla="*/ 1533379 h 1871003"/>
              <a:gd name="connsiteX12" fmla="*/ 6457070 w 7990449"/>
              <a:gd name="connsiteY12" fmla="*/ 1547446 h 1871003"/>
              <a:gd name="connsiteX13" fmla="*/ 6372664 w 7990449"/>
              <a:gd name="connsiteY13" fmla="*/ 1575582 h 1871003"/>
              <a:gd name="connsiteX14" fmla="*/ 6147581 w 7990449"/>
              <a:gd name="connsiteY14" fmla="*/ 1603717 h 1871003"/>
              <a:gd name="connsiteX15" fmla="*/ 5978769 w 7990449"/>
              <a:gd name="connsiteY15" fmla="*/ 1631853 h 1871003"/>
              <a:gd name="connsiteX16" fmla="*/ 5922498 w 7990449"/>
              <a:gd name="connsiteY16" fmla="*/ 1645920 h 1871003"/>
              <a:gd name="connsiteX17" fmla="*/ 5824024 w 7990449"/>
              <a:gd name="connsiteY17" fmla="*/ 1659988 h 1871003"/>
              <a:gd name="connsiteX18" fmla="*/ 5739618 w 7990449"/>
              <a:gd name="connsiteY18" fmla="*/ 1674056 h 1871003"/>
              <a:gd name="connsiteX19" fmla="*/ 5669280 w 7990449"/>
              <a:gd name="connsiteY19" fmla="*/ 1688123 h 1871003"/>
              <a:gd name="connsiteX20" fmla="*/ 5613009 w 7990449"/>
              <a:gd name="connsiteY20" fmla="*/ 1702191 h 1871003"/>
              <a:gd name="connsiteX21" fmla="*/ 5486400 w 7990449"/>
              <a:gd name="connsiteY21" fmla="*/ 1716259 h 1871003"/>
              <a:gd name="connsiteX22" fmla="*/ 5303520 w 7990449"/>
              <a:gd name="connsiteY22" fmla="*/ 1744394 h 1871003"/>
              <a:gd name="connsiteX23" fmla="*/ 5261317 w 7990449"/>
              <a:gd name="connsiteY23" fmla="*/ 1758462 h 1871003"/>
              <a:gd name="connsiteX24" fmla="*/ 4965895 w 7990449"/>
              <a:gd name="connsiteY24" fmla="*/ 1786597 h 1871003"/>
              <a:gd name="connsiteX25" fmla="*/ 4881489 w 7990449"/>
              <a:gd name="connsiteY25" fmla="*/ 1814733 h 1871003"/>
              <a:gd name="connsiteX26" fmla="*/ 4501661 w 7990449"/>
              <a:gd name="connsiteY26" fmla="*/ 1871003 h 1871003"/>
              <a:gd name="connsiteX27" fmla="*/ 2785403 w 7990449"/>
              <a:gd name="connsiteY27" fmla="*/ 1856936 h 1871003"/>
              <a:gd name="connsiteX28" fmla="*/ 2602523 w 7990449"/>
              <a:gd name="connsiteY28" fmla="*/ 1828800 h 1871003"/>
              <a:gd name="connsiteX29" fmla="*/ 2504049 w 7990449"/>
              <a:gd name="connsiteY29" fmla="*/ 1814733 h 1871003"/>
              <a:gd name="connsiteX30" fmla="*/ 2321169 w 7990449"/>
              <a:gd name="connsiteY30" fmla="*/ 1786597 h 1871003"/>
              <a:gd name="connsiteX31" fmla="*/ 2208627 w 7990449"/>
              <a:gd name="connsiteY31" fmla="*/ 1758462 h 1871003"/>
              <a:gd name="connsiteX32" fmla="*/ 2166424 w 7990449"/>
              <a:gd name="connsiteY32" fmla="*/ 1744394 h 1871003"/>
              <a:gd name="connsiteX33" fmla="*/ 2039815 w 7990449"/>
              <a:gd name="connsiteY33" fmla="*/ 1730326 h 1871003"/>
              <a:gd name="connsiteX34" fmla="*/ 1941341 w 7990449"/>
              <a:gd name="connsiteY34" fmla="*/ 1716259 h 1871003"/>
              <a:gd name="connsiteX35" fmla="*/ 1730326 w 7990449"/>
              <a:gd name="connsiteY35" fmla="*/ 1688123 h 1871003"/>
              <a:gd name="connsiteX36" fmla="*/ 1688123 w 7990449"/>
              <a:gd name="connsiteY36" fmla="*/ 1674056 h 1871003"/>
              <a:gd name="connsiteX37" fmla="*/ 1589649 w 7990449"/>
              <a:gd name="connsiteY37" fmla="*/ 1659988 h 1871003"/>
              <a:gd name="connsiteX38" fmla="*/ 1406769 w 7990449"/>
              <a:gd name="connsiteY38" fmla="*/ 1631853 h 1871003"/>
              <a:gd name="connsiteX39" fmla="*/ 1322363 w 7990449"/>
              <a:gd name="connsiteY39" fmla="*/ 1617785 h 1871003"/>
              <a:gd name="connsiteX40" fmla="*/ 1280160 w 7990449"/>
              <a:gd name="connsiteY40" fmla="*/ 1603717 h 1871003"/>
              <a:gd name="connsiteX41" fmla="*/ 1153550 w 7990449"/>
              <a:gd name="connsiteY41" fmla="*/ 1589650 h 1871003"/>
              <a:gd name="connsiteX42" fmla="*/ 998806 w 7990449"/>
              <a:gd name="connsiteY42" fmla="*/ 1561514 h 1871003"/>
              <a:gd name="connsiteX43" fmla="*/ 900332 w 7990449"/>
              <a:gd name="connsiteY43" fmla="*/ 1533379 h 1871003"/>
              <a:gd name="connsiteX44" fmla="*/ 844061 w 7990449"/>
              <a:gd name="connsiteY44" fmla="*/ 1519311 h 1871003"/>
              <a:gd name="connsiteX45" fmla="*/ 703384 w 7990449"/>
              <a:gd name="connsiteY45" fmla="*/ 1448973 h 1871003"/>
              <a:gd name="connsiteX46" fmla="*/ 661181 w 7990449"/>
              <a:gd name="connsiteY46" fmla="*/ 1434905 h 1871003"/>
              <a:gd name="connsiteX47" fmla="*/ 618978 w 7990449"/>
              <a:gd name="connsiteY47" fmla="*/ 1392702 h 1871003"/>
              <a:gd name="connsiteX48" fmla="*/ 478301 w 7990449"/>
              <a:gd name="connsiteY48" fmla="*/ 1294228 h 1871003"/>
              <a:gd name="connsiteX49" fmla="*/ 393895 w 7990449"/>
              <a:gd name="connsiteY49" fmla="*/ 1237957 h 1871003"/>
              <a:gd name="connsiteX50" fmla="*/ 323557 w 7990449"/>
              <a:gd name="connsiteY50" fmla="*/ 1181686 h 1871003"/>
              <a:gd name="connsiteX51" fmla="*/ 211015 w 7990449"/>
              <a:gd name="connsiteY51" fmla="*/ 1097280 h 1871003"/>
              <a:gd name="connsiteX52" fmla="*/ 126609 w 7990449"/>
              <a:gd name="connsiteY52" fmla="*/ 998806 h 1871003"/>
              <a:gd name="connsiteX53" fmla="*/ 70338 w 7990449"/>
              <a:gd name="connsiteY53" fmla="*/ 928468 h 1871003"/>
              <a:gd name="connsiteX54" fmla="*/ 42203 w 7990449"/>
              <a:gd name="connsiteY54" fmla="*/ 844062 h 1871003"/>
              <a:gd name="connsiteX55" fmla="*/ 28135 w 7990449"/>
              <a:gd name="connsiteY55" fmla="*/ 731520 h 1871003"/>
              <a:gd name="connsiteX56" fmla="*/ 0 w 7990449"/>
              <a:gd name="connsiteY56" fmla="*/ 576776 h 1871003"/>
              <a:gd name="connsiteX57" fmla="*/ 14067 w 7990449"/>
              <a:gd name="connsiteY57" fmla="*/ 267286 h 1871003"/>
              <a:gd name="connsiteX58" fmla="*/ 28135 w 7990449"/>
              <a:gd name="connsiteY58" fmla="*/ 225083 h 1871003"/>
              <a:gd name="connsiteX59" fmla="*/ 70338 w 7990449"/>
              <a:gd name="connsiteY59" fmla="*/ 196948 h 1871003"/>
              <a:gd name="connsiteX60" fmla="*/ 126609 w 7990449"/>
              <a:gd name="connsiteY60" fmla="*/ 140677 h 1871003"/>
              <a:gd name="connsiteX61" fmla="*/ 211015 w 7990449"/>
              <a:gd name="connsiteY61" fmla="*/ 84406 h 1871003"/>
              <a:gd name="connsiteX62" fmla="*/ 492369 w 7990449"/>
              <a:gd name="connsiteY62" fmla="*/ 56271 h 1871003"/>
              <a:gd name="connsiteX63" fmla="*/ 604910 w 7990449"/>
              <a:gd name="connsiteY63" fmla="*/ 42203 h 1871003"/>
              <a:gd name="connsiteX64" fmla="*/ 520504 w 7990449"/>
              <a:gd name="connsiteY64" fmla="*/ 0 h 1871003"/>
              <a:gd name="connsiteX65" fmla="*/ 450166 w 7990449"/>
              <a:gd name="connsiteY65" fmla="*/ 14068 h 1871003"/>
              <a:gd name="connsiteX66" fmla="*/ 506437 w 7990449"/>
              <a:gd name="connsiteY66" fmla="*/ 28136 h 1871003"/>
              <a:gd name="connsiteX67" fmla="*/ 590843 w 7990449"/>
              <a:gd name="connsiteY67" fmla="*/ 42203 h 1871003"/>
              <a:gd name="connsiteX68" fmla="*/ 576775 w 7990449"/>
              <a:gd name="connsiteY68" fmla="*/ 84406 h 1871003"/>
              <a:gd name="connsiteX69" fmla="*/ 534572 w 7990449"/>
              <a:gd name="connsiteY69" fmla="*/ 98474 h 1871003"/>
              <a:gd name="connsiteX70" fmla="*/ 506437 w 7990449"/>
              <a:gd name="connsiteY70" fmla="*/ 126610 h 1871003"/>
              <a:gd name="connsiteX71" fmla="*/ 436098 w 7990449"/>
              <a:gd name="connsiteY71" fmla="*/ 168813 h 1871003"/>
              <a:gd name="connsiteX72" fmla="*/ 422030 w 7990449"/>
              <a:gd name="connsiteY72" fmla="*/ 225083 h 187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7990449" h="1871003">
                <a:moveTo>
                  <a:pt x="7990449" y="872197"/>
                </a:moveTo>
                <a:cubicBezTo>
                  <a:pt x="7843907" y="986175"/>
                  <a:pt x="7913482" y="950815"/>
                  <a:pt x="7793501" y="998806"/>
                </a:cubicBezTo>
                <a:cubicBezTo>
                  <a:pt x="7774744" y="1017563"/>
                  <a:pt x="7759040" y="1039978"/>
                  <a:pt x="7737230" y="1055077"/>
                </a:cubicBezTo>
                <a:cubicBezTo>
                  <a:pt x="7619904" y="1136303"/>
                  <a:pt x="7625037" y="1111174"/>
                  <a:pt x="7512147" y="1167619"/>
                </a:cubicBezTo>
                <a:cubicBezTo>
                  <a:pt x="7478332" y="1184526"/>
                  <a:pt x="7448422" y="1208998"/>
                  <a:pt x="7413673" y="1223890"/>
                </a:cubicBezTo>
                <a:cubicBezTo>
                  <a:pt x="7382295" y="1237338"/>
                  <a:pt x="7347283" y="1240359"/>
                  <a:pt x="7315200" y="1252025"/>
                </a:cubicBezTo>
                <a:cubicBezTo>
                  <a:pt x="7247181" y="1276759"/>
                  <a:pt x="7260341" y="1289749"/>
                  <a:pt x="7188590" y="1322363"/>
                </a:cubicBezTo>
                <a:cubicBezTo>
                  <a:pt x="7161591" y="1334635"/>
                  <a:pt x="7132056" y="1340364"/>
                  <a:pt x="7104184" y="1350499"/>
                </a:cubicBezTo>
                <a:cubicBezTo>
                  <a:pt x="7080452" y="1359129"/>
                  <a:pt x="7057292" y="1369256"/>
                  <a:pt x="7033846" y="1378634"/>
                </a:cubicBezTo>
                <a:cubicBezTo>
                  <a:pt x="6952308" y="1460172"/>
                  <a:pt x="7038106" y="1389981"/>
                  <a:pt x="6921304" y="1434905"/>
                </a:cubicBezTo>
                <a:cubicBezTo>
                  <a:pt x="6882158" y="1449961"/>
                  <a:pt x="6849452" y="1481004"/>
                  <a:pt x="6808763" y="1491176"/>
                </a:cubicBezTo>
                <a:cubicBezTo>
                  <a:pt x="6750362" y="1505776"/>
                  <a:pt x="6661971" y="1528820"/>
                  <a:pt x="6611815" y="1533379"/>
                </a:cubicBezTo>
                <a:lnTo>
                  <a:pt x="6457070" y="1547446"/>
                </a:lnTo>
                <a:cubicBezTo>
                  <a:pt x="6428935" y="1556825"/>
                  <a:pt x="6402140" y="1572307"/>
                  <a:pt x="6372664" y="1575582"/>
                </a:cubicBezTo>
                <a:cubicBezTo>
                  <a:pt x="6270968" y="1586882"/>
                  <a:pt x="6242903" y="1588666"/>
                  <a:pt x="6147581" y="1603717"/>
                </a:cubicBezTo>
                <a:cubicBezTo>
                  <a:pt x="6091232" y="1612614"/>
                  <a:pt x="6034113" y="1618018"/>
                  <a:pt x="5978769" y="1631853"/>
                </a:cubicBezTo>
                <a:cubicBezTo>
                  <a:pt x="5960012" y="1636542"/>
                  <a:pt x="5941520" y="1642461"/>
                  <a:pt x="5922498" y="1645920"/>
                </a:cubicBezTo>
                <a:cubicBezTo>
                  <a:pt x="5889875" y="1651851"/>
                  <a:pt x="5856796" y="1654946"/>
                  <a:pt x="5824024" y="1659988"/>
                </a:cubicBezTo>
                <a:cubicBezTo>
                  <a:pt x="5795832" y="1664325"/>
                  <a:pt x="5767681" y="1668954"/>
                  <a:pt x="5739618" y="1674056"/>
                </a:cubicBezTo>
                <a:cubicBezTo>
                  <a:pt x="5716093" y="1678333"/>
                  <a:pt x="5692621" y="1682936"/>
                  <a:pt x="5669280" y="1688123"/>
                </a:cubicBezTo>
                <a:cubicBezTo>
                  <a:pt x="5650406" y="1692317"/>
                  <a:pt x="5632118" y="1699251"/>
                  <a:pt x="5613009" y="1702191"/>
                </a:cubicBezTo>
                <a:cubicBezTo>
                  <a:pt x="5571040" y="1708648"/>
                  <a:pt x="5528535" y="1710992"/>
                  <a:pt x="5486400" y="1716259"/>
                </a:cubicBezTo>
                <a:cubicBezTo>
                  <a:pt x="5460745" y="1719466"/>
                  <a:pt x="5333702" y="1737687"/>
                  <a:pt x="5303520" y="1744394"/>
                </a:cubicBezTo>
                <a:cubicBezTo>
                  <a:pt x="5289044" y="1747611"/>
                  <a:pt x="5275906" y="1755809"/>
                  <a:pt x="5261317" y="1758462"/>
                </a:cubicBezTo>
                <a:cubicBezTo>
                  <a:pt x="5181925" y="1772897"/>
                  <a:pt x="5034747" y="1781301"/>
                  <a:pt x="4965895" y="1786597"/>
                </a:cubicBezTo>
                <a:cubicBezTo>
                  <a:pt x="4937760" y="1795976"/>
                  <a:pt x="4910874" y="1810726"/>
                  <a:pt x="4881489" y="1814733"/>
                </a:cubicBezTo>
                <a:cubicBezTo>
                  <a:pt x="4548309" y="1860167"/>
                  <a:pt x="4674096" y="1836518"/>
                  <a:pt x="4501661" y="1871003"/>
                </a:cubicBezTo>
                <a:lnTo>
                  <a:pt x="2785403" y="1856936"/>
                </a:lnTo>
                <a:cubicBezTo>
                  <a:pt x="2502070" y="1852643"/>
                  <a:pt x="2729679" y="1854231"/>
                  <a:pt x="2602523" y="1828800"/>
                </a:cubicBezTo>
                <a:cubicBezTo>
                  <a:pt x="2570009" y="1822297"/>
                  <a:pt x="2536821" y="1819775"/>
                  <a:pt x="2504049" y="1814733"/>
                </a:cubicBezTo>
                <a:cubicBezTo>
                  <a:pt x="2250178" y="1775676"/>
                  <a:pt x="2606859" y="1827411"/>
                  <a:pt x="2321169" y="1786597"/>
                </a:cubicBezTo>
                <a:cubicBezTo>
                  <a:pt x="2224690" y="1754439"/>
                  <a:pt x="2344448" y="1792418"/>
                  <a:pt x="2208627" y="1758462"/>
                </a:cubicBezTo>
                <a:cubicBezTo>
                  <a:pt x="2194241" y="1754865"/>
                  <a:pt x="2181051" y="1746832"/>
                  <a:pt x="2166424" y="1744394"/>
                </a:cubicBezTo>
                <a:cubicBezTo>
                  <a:pt x="2124539" y="1737413"/>
                  <a:pt x="2081950" y="1735593"/>
                  <a:pt x="2039815" y="1730326"/>
                </a:cubicBezTo>
                <a:cubicBezTo>
                  <a:pt x="2006913" y="1726213"/>
                  <a:pt x="1974166" y="1720948"/>
                  <a:pt x="1941341" y="1716259"/>
                </a:cubicBezTo>
                <a:cubicBezTo>
                  <a:pt x="1833518" y="1680317"/>
                  <a:pt x="1959807" y="1718720"/>
                  <a:pt x="1730326" y="1688123"/>
                </a:cubicBezTo>
                <a:cubicBezTo>
                  <a:pt x="1715628" y="1686163"/>
                  <a:pt x="1702664" y="1676964"/>
                  <a:pt x="1688123" y="1674056"/>
                </a:cubicBezTo>
                <a:cubicBezTo>
                  <a:pt x="1655609" y="1667553"/>
                  <a:pt x="1622474" y="1664677"/>
                  <a:pt x="1589649" y="1659988"/>
                </a:cubicBezTo>
                <a:cubicBezTo>
                  <a:pt x="1496869" y="1629061"/>
                  <a:pt x="1580855" y="1653613"/>
                  <a:pt x="1406769" y="1631853"/>
                </a:cubicBezTo>
                <a:cubicBezTo>
                  <a:pt x="1378466" y="1628315"/>
                  <a:pt x="1350207" y="1623973"/>
                  <a:pt x="1322363" y="1617785"/>
                </a:cubicBezTo>
                <a:cubicBezTo>
                  <a:pt x="1307887" y="1614568"/>
                  <a:pt x="1294787" y="1606155"/>
                  <a:pt x="1280160" y="1603717"/>
                </a:cubicBezTo>
                <a:cubicBezTo>
                  <a:pt x="1238275" y="1596736"/>
                  <a:pt x="1195753" y="1594339"/>
                  <a:pt x="1153550" y="1589650"/>
                </a:cubicBezTo>
                <a:cubicBezTo>
                  <a:pt x="1025927" y="1557743"/>
                  <a:pt x="1183623" y="1595118"/>
                  <a:pt x="998806" y="1561514"/>
                </a:cubicBezTo>
                <a:cubicBezTo>
                  <a:pt x="938346" y="1550521"/>
                  <a:pt x="953057" y="1548443"/>
                  <a:pt x="900332" y="1533379"/>
                </a:cubicBezTo>
                <a:cubicBezTo>
                  <a:pt x="881742" y="1528068"/>
                  <a:pt x="862818" y="1524000"/>
                  <a:pt x="844061" y="1519311"/>
                </a:cubicBezTo>
                <a:cubicBezTo>
                  <a:pt x="764063" y="1459313"/>
                  <a:pt x="810034" y="1484523"/>
                  <a:pt x="703384" y="1448973"/>
                </a:cubicBezTo>
                <a:lnTo>
                  <a:pt x="661181" y="1434905"/>
                </a:lnTo>
                <a:cubicBezTo>
                  <a:pt x="647113" y="1420837"/>
                  <a:pt x="634682" y="1404916"/>
                  <a:pt x="618978" y="1392702"/>
                </a:cubicBezTo>
                <a:cubicBezTo>
                  <a:pt x="531817" y="1324910"/>
                  <a:pt x="550007" y="1355690"/>
                  <a:pt x="478301" y="1294228"/>
                </a:cubicBezTo>
                <a:cubicBezTo>
                  <a:pt x="411242" y="1236749"/>
                  <a:pt x="465683" y="1261887"/>
                  <a:pt x="393895" y="1237957"/>
                </a:cubicBezTo>
                <a:cubicBezTo>
                  <a:pt x="320644" y="1128080"/>
                  <a:pt x="414155" y="1249634"/>
                  <a:pt x="323557" y="1181686"/>
                </a:cubicBezTo>
                <a:cubicBezTo>
                  <a:pt x="194238" y="1084697"/>
                  <a:pt x="306362" y="1129063"/>
                  <a:pt x="211015" y="1097280"/>
                </a:cubicBezTo>
                <a:cubicBezTo>
                  <a:pt x="121601" y="1007866"/>
                  <a:pt x="216849" y="1107093"/>
                  <a:pt x="126609" y="998806"/>
                </a:cubicBezTo>
                <a:cubicBezTo>
                  <a:pt x="98768" y="965397"/>
                  <a:pt x="90215" y="973191"/>
                  <a:pt x="70338" y="928468"/>
                </a:cubicBezTo>
                <a:cubicBezTo>
                  <a:pt x="58293" y="901367"/>
                  <a:pt x="42203" y="844062"/>
                  <a:pt x="42203" y="844062"/>
                </a:cubicBezTo>
                <a:cubicBezTo>
                  <a:pt x="37514" y="806548"/>
                  <a:pt x="33482" y="768946"/>
                  <a:pt x="28135" y="731520"/>
                </a:cubicBezTo>
                <a:cubicBezTo>
                  <a:pt x="19137" y="668536"/>
                  <a:pt x="12115" y="637355"/>
                  <a:pt x="0" y="576776"/>
                </a:cubicBezTo>
                <a:cubicBezTo>
                  <a:pt x="4689" y="473613"/>
                  <a:pt x="5832" y="370227"/>
                  <a:pt x="14067" y="267286"/>
                </a:cubicBezTo>
                <a:cubicBezTo>
                  <a:pt x="15249" y="252505"/>
                  <a:pt x="18872" y="236662"/>
                  <a:pt x="28135" y="225083"/>
                </a:cubicBezTo>
                <a:cubicBezTo>
                  <a:pt x="38697" y="211881"/>
                  <a:pt x="56270" y="206326"/>
                  <a:pt x="70338" y="196948"/>
                </a:cubicBezTo>
                <a:cubicBezTo>
                  <a:pt x="94211" y="125331"/>
                  <a:pt x="65223" y="174781"/>
                  <a:pt x="126609" y="140677"/>
                </a:cubicBezTo>
                <a:cubicBezTo>
                  <a:pt x="156168" y="124255"/>
                  <a:pt x="177661" y="89965"/>
                  <a:pt x="211015" y="84406"/>
                </a:cubicBezTo>
                <a:cubicBezTo>
                  <a:pt x="385465" y="55332"/>
                  <a:pt x="209001" y="82032"/>
                  <a:pt x="492369" y="56271"/>
                </a:cubicBezTo>
                <a:cubicBezTo>
                  <a:pt x="530019" y="52848"/>
                  <a:pt x="567396" y="46892"/>
                  <a:pt x="604910" y="42203"/>
                </a:cubicBezTo>
                <a:cubicBezTo>
                  <a:pt x="583573" y="27979"/>
                  <a:pt x="549624" y="0"/>
                  <a:pt x="520504" y="0"/>
                </a:cubicBezTo>
                <a:cubicBezTo>
                  <a:pt x="496594" y="0"/>
                  <a:pt x="473612" y="9379"/>
                  <a:pt x="450166" y="14068"/>
                </a:cubicBezTo>
                <a:cubicBezTo>
                  <a:pt x="468923" y="18757"/>
                  <a:pt x="487478" y="24344"/>
                  <a:pt x="506437" y="28136"/>
                </a:cubicBezTo>
                <a:cubicBezTo>
                  <a:pt x="534406" y="33730"/>
                  <a:pt x="568570" y="24385"/>
                  <a:pt x="590843" y="42203"/>
                </a:cubicBezTo>
                <a:cubicBezTo>
                  <a:pt x="602422" y="51466"/>
                  <a:pt x="587260" y="73921"/>
                  <a:pt x="576775" y="84406"/>
                </a:cubicBezTo>
                <a:cubicBezTo>
                  <a:pt x="566290" y="94891"/>
                  <a:pt x="548640" y="93785"/>
                  <a:pt x="534572" y="98474"/>
                </a:cubicBezTo>
                <a:cubicBezTo>
                  <a:pt x="525194" y="107853"/>
                  <a:pt x="517810" y="119786"/>
                  <a:pt x="506437" y="126610"/>
                </a:cubicBezTo>
                <a:cubicBezTo>
                  <a:pt x="415127" y="181395"/>
                  <a:pt x="507385" y="97523"/>
                  <a:pt x="436098" y="168813"/>
                </a:cubicBezTo>
                <a:cubicBezTo>
                  <a:pt x="420547" y="215464"/>
                  <a:pt x="422030" y="196187"/>
                  <a:pt x="422030" y="22508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צורה חופשית 61"/>
          <p:cNvSpPr/>
          <p:nvPr/>
        </p:nvSpPr>
        <p:spPr>
          <a:xfrm>
            <a:off x="4583126" y="2841674"/>
            <a:ext cx="7233736" cy="3826412"/>
          </a:xfrm>
          <a:custGeom>
            <a:avLst/>
            <a:gdLst>
              <a:gd name="connsiteX0" fmla="*/ 6108320 w 7233736"/>
              <a:gd name="connsiteY0" fmla="*/ 0 h 3826412"/>
              <a:gd name="connsiteX1" fmla="*/ 6234929 w 7233736"/>
              <a:gd name="connsiteY1" fmla="*/ 28135 h 3826412"/>
              <a:gd name="connsiteX2" fmla="*/ 6277132 w 7233736"/>
              <a:gd name="connsiteY2" fmla="*/ 56271 h 3826412"/>
              <a:gd name="connsiteX3" fmla="*/ 6333403 w 7233736"/>
              <a:gd name="connsiteY3" fmla="*/ 84406 h 3826412"/>
              <a:gd name="connsiteX4" fmla="*/ 6389674 w 7233736"/>
              <a:gd name="connsiteY4" fmla="*/ 98474 h 3826412"/>
              <a:gd name="connsiteX5" fmla="*/ 6502216 w 7233736"/>
              <a:gd name="connsiteY5" fmla="*/ 140677 h 3826412"/>
              <a:gd name="connsiteX6" fmla="*/ 6628825 w 7233736"/>
              <a:gd name="connsiteY6" fmla="*/ 253218 h 3826412"/>
              <a:gd name="connsiteX7" fmla="*/ 6671028 w 7233736"/>
              <a:gd name="connsiteY7" fmla="*/ 281354 h 3826412"/>
              <a:gd name="connsiteX8" fmla="*/ 6699163 w 7233736"/>
              <a:gd name="connsiteY8" fmla="*/ 351692 h 3826412"/>
              <a:gd name="connsiteX9" fmla="*/ 6741366 w 7233736"/>
              <a:gd name="connsiteY9" fmla="*/ 393895 h 3826412"/>
              <a:gd name="connsiteX10" fmla="*/ 6769502 w 7233736"/>
              <a:gd name="connsiteY10" fmla="*/ 450166 h 3826412"/>
              <a:gd name="connsiteX11" fmla="*/ 6783569 w 7233736"/>
              <a:gd name="connsiteY11" fmla="*/ 506437 h 3826412"/>
              <a:gd name="connsiteX12" fmla="*/ 6797637 w 7233736"/>
              <a:gd name="connsiteY12" fmla="*/ 576775 h 3826412"/>
              <a:gd name="connsiteX13" fmla="*/ 6839840 w 7233736"/>
              <a:gd name="connsiteY13" fmla="*/ 618978 h 3826412"/>
              <a:gd name="connsiteX14" fmla="*/ 6924246 w 7233736"/>
              <a:gd name="connsiteY14" fmla="*/ 731520 h 3826412"/>
              <a:gd name="connsiteX15" fmla="*/ 6980517 w 7233736"/>
              <a:gd name="connsiteY15" fmla="*/ 815926 h 3826412"/>
              <a:gd name="connsiteX16" fmla="*/ 7008652 w 7233736"/>
              <a:gd name="connsiteY16" fmla="*/ 858129 h 3826412"/>
              <a:gd name="connsiteX17" fmla="*/ 7022720 w 7233736"/>
              <a:gd name="connsiteY17" fmla="*/ 928468 h 3826412"/>
              <a:gd name="connsiteX18" fmla="*/ 7093059 w 7233736"/>
              <a:gd name="connsiteY18" fmla="*/ 1111348 h 3826412"/>
              <a:gd name="connsiteX19" fmla="*/ 7135262 w 7233736"/>
              <a:gd name="connsiteY19" fmla="*/ 1252024 h 3826412"/>
              <a:gd name="connsiteX20" fmla="*/ 7163397 w 7233736"/>
              <a:gd name="connsiteY20" fmla="*/ 1491175 h 3826412"/>
              <a:gd name="connsiteX21" fmla="*/ 7177465 w 7233736"/>
              <a:gd name="connsiteY21" fmla="*/ 1575581 h 3826412"/>
              <a:gd name="connsiteX22" fmla="*/ 7205600 w 7233736"/>
              <a:gd name="connsiteY22" fmla="*/ 1645920 h 3826412"/>
              <a:gd name="connsiteX23" fmla="*/ 7219668 w 7233736"/>
              <a:gd name="connsiteY23" fmla="*/ 1688123 h 3826412"/>
              <a:gd name="connsiteX24" fmla="*/ 7233736 w 7233736"/>
              <a:gd name="connsiteY24" fmla="*/ 1828800 h 3826412"/>
              <a:gd name="connsiteX25" fmla="*/ 7191532 w 7233736"/>
              <a:gd name="connsiteY25" fmla="*/ 2152357 h 3826412"/>
              <a:gd name="connsiteX26" fmla="*/ 7163397 w 7233736"/>
              <a:gd name="connsiteY26" fmla="*/ 2194560 h 3826412"/>
              <a:gd name="connsiteX27" fmla="*/ 7135262 w 7233736"/>
              <a:gd name="connsiteY27" fmla="*/ 2278966 h 3826412"/>
              <a:gd name="connsiteX28" fmla="*/ 7107126 w 7233736"/>
              <a:gd name="connsiteY28" fmla="*/ 2335237 h 3826412"/>
              <a:gd name="connsiteX29" fmla="*/ 7093059 w 7233736"/>
              <a:gd name="connsiteY29" fmla="*/ 2377440 h 3826412"/>
              <a:gd name="connsiteX30" fmla="*/ 7050856 w 7233736"/>
              <a:gd name="connsiteY30" fmla="*/ 2419643 h 3826412"/>
              <a:gd name="connsiteX31" fmla="*/ 7036788 w 7233736"/>
              <a:gd name="connsiteY31" fmla="*/ 2461846 h 3826412"/>
              <a:gd name="connsiteX32" fmla="*/ 6952382 w 7233736"/>
              <a:gd name="connsiteY32" fmla="*/ 2546252 h 3826412"/>
              <a:gd name="connsiteX33" fmla="*/ 6882043 w 7233736"/>
              <a:gd name="connsiteY33" fmla="*/ 2658794 h 3826412"/>
              <a:gd name="connsiteX34" fmla="*/ 6797637 w 7233736"/>
              <a:gd name="connsiteY34" fmla="*/ 2743200 h 3826412"/>
              <a:gd name="connsiteX35" fmla="*/ 6755434 w 7233736"/>
              <a:gd name="connsiteY35" fmla="*/ 2799471 h 3826412"/>
              <a:gd name="connsiteX36" fmla="*/ 6656960 w 7233736"/>
              <a:gd name="connsiteY36" fmla="*/ 2912012 h 3826412"/>
              <a:gd name="connsiteX37" fmla="*/ 6544419 w 7233736"/>
              <a:gd name="connsiteY37" fmla="*/ 2996418 h 3826412"/>
              <a:gd name="connsiteX38" fmla="*/ 6502216 w 7233736"/>
              <a:gd name="connsiteY38" fmla="*/ 3024554 h 3826412"/>
              <a:gd name="connsiteX39" fmla="*/ 6474080 w 7233736"/>
              <a:gd name="connsiteY39" fmla="*/ 3052689 h 3826412"/>
              <a:gd name="connsiteX40" fmla="*/ 6431877 w 7233736"/>
              <a:gd name="connsiteY40" fmla="*/ 3080824 h 3826412"/>
              <a:gd name="connsiteX41" fmla="*/ 6403742 w 7233736"/>
              <a:gd name="connsiteY41" fmla="*/ 3108960 h 3826412"/>
              <a:gd name="connsiteX42" fmla="*/ 6291200 w 7233736"/>
              <a:gd name="connsiteY42" fmla="*/ 3179298 h 3826412"/>
              <a:gd name="connsiteX43" fmla="*/ 6263065 w 7233736"/>
              <a:gd name="connsiteY43" fmla="*/ 3207434 h 3826412"/>
              <a:gd name="connsiteX44" fmla="*/ 6164591 w 7233736"/>
              <a:gd name="connsiteY44" fmla="*/ 3235569 h 3826412"/>
              <a:gd name="connsiteX45" fmla="*/ 6094252 w 7233736"/>
              <a:gd name="connsiteY45" fmla="*/ 3263704 h 3826412"/>
              <a:gd name="connsiteX46" fmla="*/ 6052049 w 7233736"/>
              <a:gd name="connsiteY46" fmla="*/ 3291840 h 3826412"/>
              <a:gd name="connsiteX47" fmla="*/ 5981711 w 7233736"/>
              <a:gd name="connsiteY47" fmla="*/ 3319975 h 3826412"/>
              <a:gd name="connsiteX48" fmla="*/ 5939508 w 7233736"/>
              <a:gd name="connsiteY48" fmla="*/ 3348111 h 3826412"/>
              <a:gd name="connsiteX49" fmla="*/ 5841034 w 7233736"/>
              <a:gd name="connsiteY49" fmla="*/ 3376246 h 3826412"/>
              <a:gd name="connsiteX50" fmla="*/ 5798831 w 7233736"/>
              <a:gd name="connsiteY50" fmla="*/ 3404381 h 3826412"/>
              <a:gd name="connsiteX51" fmla="*/ 5686289 w 7233736"/>
              <a:gd name="connsiteY51" fmla="*/ 3432517 h 3826412"/>
              <a:gd name="connsiteX52" fmla="*/ 5601883 w 7233736"/>
              <a:gd name="connsiteY52" fmla="*/ 3460652 h 3826412"/>
              <a:gd name="connsiteX53" fmla="*/ 5517477 w 7233736"/>
              <a:gd name="connsiteY53" fmla="*/ 3474720 h 3826412"/>
              <a:gd name="connsiteX54" fmla="*/ 5376800 w 7233736"/>
              <a:gd name="connsiteY54" fmla="*/ 3502855 h 3826412"/>
              <a:gd name="connsiteX55" fmla="*/ 5306462 w 7233736"/>
              <a:gd name="connsiteY55" fmla="*/ 3516923 h 3826412"/>
              <a:gd name="connsiteX56" fmla="*/ 5081379 w 7233736"/>
              <a:gd name="connsiteY56" fmla="*/ 3545058 h 3826412"/>
              <a:gd name="connsiteX57" fmla="*/ 4912566 w 7233736"/>
              <a:gd name="connsiteY57" fmla="*/ 3573194 h 3826412"/>
              <a:gd name="connsiteX58" fmla="*/ 4771889 w 7233736"/>
              <a:gd name="connsiteY58" fmla="*/ 3601329 h 3826412"/>
              <a:gd name="connsiteX59" fmla="*/ 4715619 w 7233736"/>
              <a:gd name="connsiteY59" fmla="*/ 3615397 h 3826412"/>
              <a:gd name="connsiteX60" fmla="*/ 4574942 w 7233736"/>
              <a:gd name="connsiteY60" fmla="*/ 3629464 h 3826412"/>
              <a:gd name="connsiteX61" fmla="*/ 4434265 w 7233736"/>
              <a:gd name="connsiteY61" fmla="*/ 3657600 h 3826412"/>
              <a:gd name="connsiteX62" fmla="*/ 4363926 w 7233736"/>
              <a:gd name="connsiteY62" fmla="*/ 3671668 h 3826412"/>
              <a:gd name="connsiteX63" fmla="*/ 4209182 w 7233736"/>
              <a:gd name="connsiteY63" fmla="*/ 3685735 h 3826412"/>
              <a:gd name="connsiteX64" fmla="*/ 4152911 w 7233736"/>
              <a:gd name="connsiteY64" fmla="*/ 3699803 h 3826412"/>
              <a:gd name="connsiteX65" fmla="*/ 3941896 w 7233736"/>
              <a:gd name="connsiteY65" fmla="*/ 3756074 h 3826412"/>
              <a:gd name="connsiteX66" fmla="*/ 3660542 w 7233736"/>
              <a:gd name="connsiteY66" fmla="*/ 3784209 h 3826412"/>
              <a:gd name="connsiteX67" fmla="*/ 3618339 w 7233736"/>
              <a:gd name="connsiteY67" fmla="*/ 3798277 h 3826412"/>
              <a:gd name="connsiteX68" fmla="*/ 3548000 w 7233736"/>
              <a:gd name="connsiteY68" fmla="*/ 3812344 h 3826412"/>
              <a:gd name="connsiteX69" fmla="*/ 3491729 w 7233736"/>
              <a:gd name="connsiteY69" fmla="*/ 3826412 h 3826412"/>
              <a:gd name="connsiteX70" fmla="*/ 1465982 w 7233736"/>
              <a:gd name="connsiteY70" fmla="*/ 3798277 h 3826412"/>
              <a:gd name="connsiteX71" fmla="*/ 1325305 w 7233736"/>
              <a:gd name="connsiteY71" fmla="*/ 3784209 h 3826412"/>
              <a:gd name="connsiteX72" fmla="*/ 1072086 w 7233736"/>
              <a:gd name="connsiteY72" fmla="*/ 3713871 h 3826412"/>
              <a:gd name="connsiteX73" fmla="*/ 889206 w 7233736"/>
              <a:gd name="connsiteY73" fmla="*/ 3643532 h 3826412"/>
              <a:gd name="connsiteX74" fmla="*/ 804800 w 7233736"/>
              <a:gd name="connsiteY74" fmla="*/ 3629464 h 3826412"/>
              <a:gd name="connsiteX75" fmla="*/ 692259 w 7233736"/>
              <a:gd name="connsiteY75" fmla="*/ 3573194 h 3826412"/>
              <a:gd name="connsiteX76" fmla="*/ 551582 w 7233736"/>
              <a:gd name="connsiteY76" fmla="*/ 3516923 h 3826412"/>
              <a:gd name="connsiteX77" fmla="*/ 481243 w 7233736"/>
              <a:gd name="connsiteY77" fmla="*/ 3460652 h 3826412"/>
              <a:gd name="connsiteX78" fmla="*/ 410905 w 7233736"/>
              <a:gd name="connsiteY78" fmla="*/ 3390314 h 3826412"/>
              <a:gd name="connsiteX79" fmla="*/ 368702 w 7233736"/>
              <a:gd name="connsiteY79" fmla="*/ 3291840 h 3826412"/>
              <a:gd name="connsiteX80" fmla="*/ 340566 w 7233736"/>
              <a:gd name="connsiteY80" fmla="*/ 3263704 h 3826412"/>
              <a:gd name="connsiteX81" fmla="*/ 270228 w 7233736"/>
              <a:gd name="connsiteY81" fmla="*/ 3165231 h 3826412"/>
              <a:gd name="connsiteX82" fmla="*/ 242092 w 7233736"/>
              <a:gd name="connsiteY82" fmla="*/ 3066757 h 3826412"/>
              <a:gd name="connsiteX83" fmla="*/ 228025 w 7233736"/>
              <a:gd name="connsiteY83" fmla="*/ 2996418 h 3826412"/>
              <a:gd name="connsiteX84" fmla="*/ 171754 w 7233736"/>
              <a:gd name="connsiteY84" fmla="*/ 2841674 h 3826412"/>
              <a:gd name="connsiteX85" fmla="*/ 143619 w 7233736"/>
              <a:gd name="connsiteY85" fmla="*/ 2729132 h 3826412"/>
              <a:gd name="connsiteX86" fmla="*/ 129551 w 7233736"/>
              <a:gd name="connsiteY86" fmla="*/ 2672861 h 3826412"/>
              <a:gd name="connsiteX87" fmla="*/ 115483 w 7233736"/>
              <a:gd name="connsiteY87" fmla="*/ 2419643 h 3826412"/>
              <a:gd name="connsiteX88" fmla="*/ 73280 w 7233736"/>
              <a:gd name="connsiteY88" fmla="*/ 2461846 h 3826412"/>
              <a:gd name="connsiteX89" fmla="*/ 45145 w 7233736"/>
              <a:gd name="connsiteY89" fmla="*/ 2504049 h 3826412"/>
              <a:gd name="connsiteX90" fmla="*/ 2942 w 7233736"/>
              <a:gd name="connsiteY90" fmla="*/ 2518117 h 3826412"/>
              <a:gd name="connsiteX91" fmla="*/ 59212 w 7233736"/>
              <a:gd name="connsiteY91" fmla="*/ 2504049 h 3826412"/>
              <a:gd name="connsiteX92" fmla="*/ 87348 w 7233736"/>
              <a:gd name="connsiteY92" fmla="*/ 2475914 h 3826412"/>
              <a:gd name="connsiteX93" fmla="*/ 101416 w 7233736"/>
              <a:gd name="connsiteY93" fmla="*/ 2433711 h 3826412"/>
              <a:gd name="connsiteX94" fmla="*/ 143619 w 7233736"/>
              <a:gd name="connsiteY94" fmla="*/ 2447778 h 3826412"/>
              <a:gd name="connsiteX95" fmla="*/ 171754 w 7233736"/>
              <a:gd name="connsiteY95" fmla="*/ 2475914 h 3826412"/>
              <a:gd name="connsiteX96" fmla="*/ 199889 w 7233736"/>
              <a:gd name="connsiteY96" fmla="*/ 2518117 h 3826412"/>
              <a:gd name="connsiteX97" fmla="*/ 242092 w 7233736"/>
              <a:gd name="connsiteY97" fmla="*/ 2532184 h 3826412"/>
              <a:gd name="connsiteX98" fmla="*/ 270228 w 7233736"/>
              <a:gd name="connsiteY98" fmla="*/ 2560320 h 3826412"/>
              <a:gd name="connsiteX99" fmla="*/ 312431 w 7233736"/>
              <a:gd name="connsiteY99" fmla="*/ 2574388 h 382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7233736" h="3826412">
                <a:moveTo>
                  <a:pt x="6108320" y="0"/>
                </a:moveTo>
                <a:cubicBezTo>
                  <a:pt x="6150523" y="9378"/>
                  <a:pt x="6193915" y="14464"/>
                  <a:pt x="6234929" y="28135"/>
                </a:cubicBezTo>
                <a:cubicBezTo>
                  <a:pt x="6250969" y="33482"/>
                  <a:pt x="6262452" y="47883"/>
                  <a:pt x="6277132" y="56271"/>
                </a:cubicBezTo>
                <a:cubicBezTo>
                  <a:pt x="6295340" y="66675"/>
                  <a:pt x="6313767" y="77043"/>
                  <a:pt x="6333403" y="84406"/>
                </a:cubicBezTo>
                <a:cubicBezTo>
                  <a:pt x="6351506" y="91195"/>
                  <a:pt x="6371084" y="93163"/>
                  <a:pt x="6389674" y="98474"/>
                </a:cubicBezTo>
                <a:cubicBezTo>
                  <a:pt x="6414384" y="105534"/>
                  <a:pt x="6488696" y="132565"/>
                  <a:pt x="6502216" y="140677"/>
                </a:cubicBezTo>
                <a:cubicBezTo>
                  <a:pt x="6571180" y="182056"/>
                  <a:pt x="6570835" y="203513"/>
                  <a:pt x="6628825" y="253218"/>
                </a:cubicBezTo>
                <a:cubicBezTo>
                  <a:pt x="6641662" y="264221"/>
                  <a:pt x="6656960" y="271975"/>
                  <a:pt x="6671028" y="281354"/>
                </a:cubicBezTo>
                <a:cubicBezTo>
                  <a:pt x="6680406" y="304800"/>
                  <a:pt x="6685779" y="330278"/>
                  <a:pt x="6699163" y="351692"/>
                </a:cubicBezTo>
                <a:cubicBezTo>
                  <a:pt x="6709707" y="368563"/>
                  <a:pt x="6729802" y="377706"/>
                  <a:pt x="6741366" y="393895"/>
                </a:cubicBezTo>
                <a:cubicBezTo>
                  <a:pt x="6753555" y="410960"/>
                  <a:pt x="6760123" y="431409"/>
                  <a:pt x="6769502" y="450166"/>
                </a:cubicBezTo>
                <a:cubicBezTo>
                  <a:pt x="6774191" y="468923"/>
                  <a:pt x="6779375" y="487563"/>
                  <a:pt x="6783569" y="506437"/>
                </a:cubicBezTo>
                <a:cubicBezTo>
                  <a:pt x="6788756" y="529778"/>
                  <a:pt x="6786944" y="555389"/>
                  <a:pt x="6797637" y="576775"/>
                </a:cubicBezTo>
                <a:cubicBezTo>
                  <a:pt x="6806534" y="594569"/>
                  <a:pt x="6827242" y="603580"/>
                  <a:pt x="6839840" y="618978"/>
                </a:cubicBezTo>
                <a:cubicBezTo>
                  <a:pt x="6869534" y="655271"/>
                  <a:pt x="6898235" y="692503"/>
                  <a:pt x="6924246" y="731520"/>
                </a:cubicBezTo>
                <a:lnTo>
                  <a:pt x="6980517" y="815926"/>
                </a:lnTo>
                <a:lnTo>
                  <a:pt x="7008652" y="858129"/>
                </a:lnTo>
                <a:cubicBezTo>
                  <a:pt x="7013341" y="881575"/>
                  <a:pt x="7015159" y="905784"/>
                  <a:pt x="7022720" y="928468"/>
                </a:cubicBezTo>
                <a:cubicBezTo>
                  <a:pt x="7071744" y="1075537"/>
                  <a:pt x="7042118" y="856634"/>
                  <a:pt x="7093059" y="1111348"/>
                </a:cubicBezTo>
                <a:cubicBezTo>
                  <a:pt x="7112078" y="1206448"/>
                  <a:pt x="7098246" y="1159486"/>
                  <a:pt x="7135262" y="1252024"/>
                </a:cubicBezTo>
                <a:cubicBezTo>
                  <a:pt x="7155881" y="1499469"/>
                  <a:pt x="7136321" y="1342261"/>
                  <a:pt x="7163397" y="1491175"/>
                </a:cubicBezTo>
                <a:cubicBezTo>
                  <a:pt x="7168500" y="1519238"/>
                  <a:pt x="7169960" y="1548063"/>
                  <a:pt x="7177465" y="1575581"/>
                </a:cubicBezTo>
                <a:cubicBezTo>
                  <a:pt x="7184109" y="1599944"/>
                  <a:pt x="7196733" y="1622275"/>
                  <a:pt x="7205600" y="1645920"/>
                </a:cubicBezTo>
                <a:cubicBezTo>
                  <a:pt x="7210807" y="1659805"/>
                  <a:pt x="7214979" y="1674055"/>
                  <a:pt x="7219668" y="1688123"/>
                </a:cubicBezTo>
                <a:cubicBezTo>
                  <a:pt x="7224357" y="1735015"/>
                  <a:pt x="7233736" y="1781674"/>
                  <a:pt x="7233736" y="1828800"/>
                </a:cubicBezTo>
                <a:cubicBezTo>
                  <a:pt x="7233736" y="1882597"/>
                  <a:pt x="7200390" y="2116925"/>
                  <a:pt x="7191532" y="2152357"/>
                </a:cubicBezTo>
                <a:cubicBezTo>
                  <a:pt x="7187431" y="2168759"/>
                  <a:pt x="7170264" y="2179110"/>
                  <a:pt x="7163397" y="2194560"/>
                </a:cubicBezTo>
                <a:cubicBezTo>
                  <a:pt x="7151352" y="2221661"/>
                  <a:pt x="7146276" y="2251430"/>
                  <a:pt x="7135262" y="2278966"/>
                </a:cubicBezTo>
                <a:cubicBezTo>
                  <a:pt x="7127474" y="2298437"/>
                  <a:pt x="7115387" y="2315962"/>
                  <a:pt x="7107126" y="2335237"/>
                </a:cubicBezTo>
                <a:cubicBezTo>
                  <a:pt x="7101285" y="2348867"/>
                  <a:pt x="7101284" y="2365102"/>
                  <a:pt x="7093059" y="2377440"/>
                </a:cubicBezTo>
                <a:cubicBezTo>
                  <a:pt x="7082024" y="2393993"/>
                  <a:pt x="7064924" y="2405575"/>
                  <a:pt x="7050856" y="2419643"/>
                </a:cubicBezTo>
                <a:cubicBezTo>
                  <a:pt x="7046167" y="2433711"/>
                  <a:pt x="7045892" y="2450141"/>
                  <a:pt x="7036788" y="2461846"/>
                </a:cubicBezTo>
                <a:cubicBezTo>
                  <a:pt x="7012360" y="2493254"/>
                  <a:pt x="6970177" y="2510663"/>
                  <a:pt x="6952382" y="2546252"/>
                </a:cubicBezTo>
                <a:cubicBezTo>
                  <a:pt x="6926012" y="2598992"/>
                  <a:pt x="6923131" y="2613140"/>
                  <a:pt x="6882043" y="2658794"/>
                </a:cubicBezTo>
                <a:cubicBezTo>
                  <a:pt x="6855425" y="2688369"/>
                  <a:pt x="6821511" y="2711368"/>
                  <a:pt x="6797637" y="2743200"/>
                </a:cubicBezTo>
                <a:cubicBezTo>
                  <a:pt x="6783569" y="2761957"/>
                  <a:pt x="6769062" y="2780392"/>
                  <a:pt x="6755434" y="2799471"/>
                </a:cubicBezTo>
                <a:cubicBezTo>
                  <a:pt x="6717886" y="2852039"/>
                  <a:pt x="6721644" y="2863499"/>
                  <a:pt x="6656960" y="2912012"/>
                </a:cubicBezTo>
                <a:cubicBezTo>
                  <a:pt x="6619446" y="2940147"/>
                  <a:pt x="6583435" y="2970406"/>
                  <a:pt x="6544419" y="2996418"/>
                </a:cubicBezTo>
                <a:cubicBezTo>
                  <a:pt x="6530351" y="3005797"/>
                  <a:pt x="6515418" y="3013992"/>
                  <a:pt x="6502216" y="3024554"/>
                </a:cubicBezTo>
                <a:cubicBezTo>
                  <a:pt x="6491859" y="3032839"/>
                  <a:pt x="6484437" y="3044404"/>
                  <a:pt x="6474080" y="3052689"/>
                </a:cubicBezTo>
                <a:cubicBezTo>
                  <a:pt x="6460878" y="3063251"/>
                  <a:pt x="6445079" y="3070262"/>
                  <a:pt x="6431877" y="3080824"/>
                </a:cubicBezTo>
                <a:cubicBezTo>
                  <a:pt x="6421520" y="3089110"/>
                  <a:pt x="6414535" y="3101251"/>
                  <a:pt x="6403742" y="3108960"/>
                </a:cubicBezTo>
                <a:cubicBezTo>
                  <a:pt x="6369201" y="3133632"/>
                  <a:pt x="6325054" y="3152215"/>
                  <a:pt x="6291200" y="3179298"/>
                </a:cubicBezTo>
                <a:cubicBezTo>
                  <a:pt x="6280843" y="3187584"/>
                  <a:pt x="6274438" y="3200610"/>
                  <a:pt x="6263065" y="3207434"/>
                </a:cubicBezTo>
                <a:cubicBezTo>
                  <a:pt x="6246135" y="3217592"/>
                  <a:pt x="6178380" y="3230973"/>
                  <a:pt x="6164591" y="3235569"/>
                </a:cubicBezTo>
                <a:cubicBezTo>
                  <a:pt x="6140634" y="3243554"/>
                  <a:pt x="6116838" y="3252411"/>
                  <a:pt x="6094252" y="3263704"/>
                </a:cubicBezTo>
                <a:cubicBezTo>
                  <a:pt x="6079130" y="3271265"/>
                  <a:pt x="6067171" y="3284279"/>
                  <a:pt x="6052049" y="3291840"/>
                </a:cubicBezTo>
                <a:cubicBezTo>
                  <a:pt x="6029463" y="3303133"/>
                  <a:pt x="6004297" y="3308682"/>
                  <a:pt x="5981711" y="3319975"/>
                </a:cubicBezTo>
                <a:cubicBezTo>
                  <a:pt x="5966589" y="3327536"/>
                  <a:pt x="5955048" y="3341451"/>
                  <a:pt x="5939508" y="3348111"/>
                </a:cubicBezTo>
                <a:cubicBezTo>
                  <a:pt x="5876384" y="3375164"/>
                  <a:pt x="5895802" y="3348862"/>
                  <a:pt x="5841034" y="3376246"/>
                </a:cubicBezTo>
                <a:cubicBezTo>
                  <a:pt x="5825912" y="3383807"/>
                  <a:pt x="5813953" y="3396820"/>
                  <a:pt x="5798831" y="3404381"/>
                </a:cubicBezTo>
                <a:cubicBezTo>
                  <a:pt x="5764682" y="3421456"/>
                  <a:pt x="5721606" y="3422885"/>
                  <a:pt x="5686289" y="3432517"/>
                </a:cubicBezTo>
                <a:cubicBezTo>
                  <a:pt x="5657677" y="3440320"/>
                  <a:pt x="5630655" y="3453459"/>
                  <a:pt x="5601883" y="3460652"/>
                </a:cubicBezTo>
                <a:cubicBezTo>
                  <a:pt x="5574211" y="3467570"/>
                  <a:pt x="5545512" y="3469463"/>
                  <a:pt x="5517477" y="3474720"/>
                </a:cubicBezTo>
                <a:cubicBezTo>
                  <a:pt x="5470475" y="3483533"/>
                  <a:pt x="5423692" y="3493477"/>
                  <a:pt x="5376800" y="3502855"/>
                </a:cubicBezTo>
                <a:cubicBezTo>
                  <a:pt x="5353354" y="3507544"/>
                  <a:pt x="5330188" y="3513957"/>
                  <a:pt x="5306462" y="3516923"/>
                </a:cubicBezTo>
                <a:cubicBezTo>
                  <a:pt x="5231434" y="3526301"/>
                  <a:pt x="5155962" y="3532627"/>
                  <a:pt x="5081379" y="3545058"/>
                </a:cubicBezTo>
                <a:cubicBezTo>
                  <a:pt x="5025108" y="3554437"/>
                  <a:pt x="4967910" y="3559358"/>
                  <a:pt x="4912566" y="3573194"/>
                </a:cubicBezTo>
                <a:cubicBezTo>
                  <a:pt x="4781849" y="3605872"/>
                  <a:pt x="4944375" y="3566831"/>
                  <a:pt x="4771889" y="3601329"/>
                </a:cubicBezTo>
                <a:cubicBezTo>
                  <a:pt x="4752930" y="3605121"/>
                  <a:pt x="4734759" y="3612663"/>
                  <a:pt x="4715619" y="3615397"/>
                </a:cubicBezTo>
                <a:cubicBezTo>
                  <a:pt x="4668966" y="3622062"/>
                  <a:pt x="4621834" y="3624775"/>
                  <a:pt x="4574942" y="3629464"/>
                </a:cubicBezTo>
                <a:lnTo>
                  <a:pt x="4434265" y="3657600"/>
                </a:lnTo>
                <a:cubicBezTo>
                  <a:pt x="4410819" y="3662289"/>
                  <a:pt x="4387738" y="3669503"/>
                  <a:pt x="4363926" y="3671668"/>
                </a:cubicBezTo>
                <a:lnTo>
                  <a:pt x="4209182" y="3685735"/>
                </a:lnTo>
                <a:cubicBezTo>
                  <a:pt x="4190425" y="3690424"/>
                  <a:pt x="4171501" y="3694491"/>
                  <a:pt x="4152911" y="3699803"/>
                </a:cubicBezTo>
                <a:cubicBezTo>
                  <a:pt x="4070163" y="3723446"/>
                  <a:pt x="4068450" y="3744570"/>
                  <a:pt x="3941896" y="3756074"/>
                </a:cubicBezTo>
                <a:cubicBezTo>
                  <a:pt x="3744863" y="3773985"/>
                  <a:pt x="3838629" y="3764421"/>
                  <a:pt x="3660542" y="3784209"/>
                </a:cubicBezTo>
                <a:cubicBezTo>
                  <a:pt x="3646474" y="3788898"/>
                  <a:pt x="3632725" y="3794681"/>
                  <a:pt x="3618339" y="3798277"/>
                </a:cubicBezTo>
                <a:cubicBezTo>
                  <a:pt x="3595142" y="3804076"/>
                  <a:pt x="3571341" y="3807157"/>
                  <a:pt x="3548000" y="3812344"/>
                </a:cubicBezTo>
                <a:cubicBezTo>
                  <a:pt x="3529126" y="3816538"/>
                  <a:pt x="3510486" y="3821723"/>
                  <a:pt x="3491729" y="3826412"/>
                </a:cubicBezTo>
                <a:lnTo>
                  <a:pt x="1465982" y="3798277"/>
                </a:lnTo>
                <a:cubicBezTo>
                  <a:pt x="1418865" y="3797359"/>
                  <a:pt x="1371855" y="3791559"/>
                  <a:pt x="1325305" y="3784209"/>
                </a:cubicBezTo>
                <a:cubicBezTo>
                  <a:pt x="1240361" y="3770797"/>
                  <a:pt x="1152151" y="3744665"/>
                  <a:pt x="1072086" y="3713871"/>
                </a:cubicBezTo>
                <a:cubicBezTo>
                  <a:pt x="1011126" y="3690425"/>
                  <a:pt x="953631" y="3654270"/>
                  <a:pt x="889206" y="3643532"/>
                </a:cubicBezTo>
                <a:cubicBezTo>
                  <a:pt x="861071" y="3638843"/>
                  <a:pt x="832644" y="3635652"/>
                  <a:pt x="804800" y="3629464"/>
                </a:cubicBezTo>
                <a:cubicBezTo>
                  <a:pt x="743059" y="3615744"/>
                  <a:pt x="763509" y="3606444"/>
                  <a:pt x="692259" y="3573194"/>
                </a:cubicBezTo>
                <a:cubicBezTo>
                  <a:pt x="646493" y="3551836"/>
                  <a:pt x="551582" y="3516923"/>
                  <a:pt x="551582" y="3516923"/>
                </a:cubicBezTo>
                <a:cubicBezTo>
                  <a:pt x="441865" y="3407210"/>
                  <a:pt x="623237" y="3584898"/>
                  <a:pt x="481243" y="3460652"/>
                </a:cubicBezTo>
                <a:cubicBezTo>
                  <a:pt x="456289" y="3438817"/>
                  <a:pt x="434351" y="3413760"/>
                  <a:pt x="410905" y="3390314"/>
                </a:cubicBezTo>
                <a:cubicBezTo>
                  <a:pt x="398401" y="3352802"/>
                  <a:pt x="391878" y="3326605"/>
                  <a:pt x="368702" y="3291840"/>
                </a:cubicBezTo>
                <a:cubicBezTo>
                  <a:pt x="361345" y="3280804"/>
                  <a:pt x="347923" y="3274740"/>
                  <a:pt x="340566" y="3263704"/>
                </a:cubicBezTo>
                <a:cubicBezTo>
                  <a:pt x="266500" y="3152606"/>
                  <a:pt x="362393" y="3257396"/>
                  <a:pt x="270228" y="3165231"/>
                </a:cubicBezTo>
                <a:cubicBezTo>
                  <a:pt x="254563" y="3118237"/>
                  <a:pt x="253867" y="3119746"/>
                  <a:pt x="242092" y="3066757"/>
                </a:cubicBezTo>
                <a:cubicBezTo>
                  <a:pt x="236905" y="3043416"/>
                  <a:pt x="234316" y="3019486"/>
                  <a:pt x="228025" y="2996418"/>
                </a:cubicBezTo>
                <a:cubicBezTo>
                  <a:pt x="166939" y="2772434"/>
                  <a:pt x="232160" y="3037996"/>
                  <a:pt x="171754" y="2841674"/>
                </a:cubicBezTo>
                <a:cubicBezTo>
                  <a:pt x="160382" y="2804715"/>
                  <a:pt x="152997" y="2766646"/>
                  <a:pt x="143619" y="2729132"/>
                </a:cubicBezTo>
                <a:lnTo>
                  <a:pt x="129551" y="2672861"/>
                </a:lnTo>
                <a:cubicBezTo>
                  <a:pt x="124862" y="2588455"/>
                  <a:pt x="137265" y="2501325"/>
                  <a:pt x="115483" y="2419643"/>
                </a:cubicBezTo>
                <a:cubicBezTo>
                  <a:pt x="110357" y="2400420"/>
                  <a:pt x="86016" y="2446562"/>
                  <a:pt x="73280" y="2461846"/>
                </a:cubicBezTo>
                <a:cubicBezTo>
                  <a:pt x="62456" y="2474834"/>
                  <a:pt x="58347" y="2493487"/>
                  <a:pt x="45145" y="2504049"/>
                </a:cubicBezTo>
                <a:cubicBezTo>
                  <a:pt x="33566" y="2513312"/>
                  <a:pt x="-11887" y="2518117"/>
                  <a:pt x="2942" y="2518117"/>
                </a:cubicBezTo>
                <a:cubicBezTo>
                  <a:pt x="22276" y="2518117"/>
                  <a:pt x="40455" y="2508738"/>
                  <a:pt x="59212" y="2504049"/>
                </a:cubicBezTo>
                <a:cubicBezTo>
                  <a:pt x="68591" y="2494671"/>
                  <a:pt x="80524" y="2487287"/>
                  <a:pt x="87348" y="2475914"/>
                </a:cubicBezTo>
                <a:cubicBezTo>
                  <a:pt x="94977" y="2463199"/>
                  <a:pt x="88153" y="2440343"/>
                  <a:pt x="101416" y="2433711"/>
                </a:cubicBezTo>
                <a:cubicBezTo>
                  <a:pt x="114679" y="2427079"/>
                  <a:pt x="129551" y="2443089"/>
                  <a:pt x="143619" y="2447778"/>
                </a:cubicBezTo>
                <a:cubicBezTo>
                  <a:pt x="152997" y="2457157"/>
                  <a:pt x="163469" y="2465557"/>
                  <a:pt x="171754" y="2475914"/>
                </a:cubicBezTo>
                <a:cubicBezTo>
                  <a:pt x="182316" y="2489116"/>
                  <a:pt x="186687" y="2507555"/>
                  <a:pt x="199889" y="2518117"/>
                </a:cubicBezTo>
                <a:cubicBezTo>
                  <a:pt x="211468" y="2527380"/>
                  <a:pt x="228024" y="2527495"/>
                  <a:pt x="242092" y="2532184"/>
                </a:cubicBezTo>
                <a:cubicBezTo>
                  <a:pt x="251471" y="2541563"/>
                  <a:pt x="258855" y="2553496"/>
                  <a:pt x="270228" y="2560320"/>
                </a:cubicBezTo>
                <a:cubicBezTo>
                  <a:pt x="282943" y="2567949"/>
                  <a:pt x="312431" y="2574388"/>
                  <a:pt x="312431" y="25743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76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אליפסה 9"/>
          <p:cNvSpPr/>
          <p:nvPr/>
        </p:nvSpPr>
        <p:spPr>
          <a:xfrm>
            <a:off x="1145443" y="450196"/>
            <a:ext cx="3573193" cy="82736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ארה"ב</a:t>
            </a:r>
          </a:p>
        </p:txBody>
      </p:sp>
      <p:sp>
        <p:nvSpPr>
          <p:cNvPr id="11" name="מלבן 10"/>
          <p:cNvSpPr/>
          <p:nvPr/>
        </p:nvSpPr>
        <p:spPr>
          <a:xfrm>
            <a:off x="6561129" y="4387834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b="1" dirty="0" err="1" smtClean="0"/>
              <a:t>חזבאללה</a:t>
            </a:r>
            <a:endParaRPr lang="he-IL" sz="2400" b="1" dirty="0"/>
          </a:p>
        </p:txBody>
      </p:sp>
      <p:sp>
        <p:nvSpPr>
          <p:cNvPr id="12" name="מלבן מעוגל 11"/>
          <p:cNvSpPr/>
          <p:nvPr/>
        </p:nvSpPr>
        <p:spPr>
          <a:xfrm>
            <a:off x="6863799" y="4024635"/>
            <a:ext cx="2324100" cy="1460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8028564" y="4732171"/>
            <a:ext cx="1168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600" b="1" dirty="0" smtClean="0"/>
              <a:t>מדינת לבנון</a:t>
            </a:r>
            <a:endParaRPr lang="he-IL" sz="1600" b="1" dirty="0"/>
          </a:p>
        </p:txBody>
      </p:sp>
      <p:cxnSp>
        <p:nvCxnSpPr>
          <p:cNvPr id="17" name="מחבר חץ ישר 16"/>
          <p:cNvCxnSpPr>
            <a:stCxn id="7" idx="4"/>
          </p:cNvCxnSpPr>
          <p:nvPr/>
        </p:nvCxnSpPr>
        <p:spPr>
          <a:xfrm flipH="1">
            <a:off x="7632532" y="3110059"/>
            <a:ext cx="667876" cy="1229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9"/>
          <p:cNvSpPr/>
          <p:nvPr/>
        </p:nvSpPr>
        <p:spPr>
          <a:xfrm>
            <a:off x="9959926" y="1308296"/>
            <a:ext cx="1631851" cy="123308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עיראק</a:t>
            </a:r>
            <a:endParaRPr lang="he-IL" sz="1400" b="1" dirty="0"/>
          </a:p>
        </p:txBody>
      </p:sp>
      <p:sp>
        <p:nvSpPr>
          <p:cNvPr id="19" name="אליפסה 18"/>
          <p:cNvSpPr/>
          <p:nvPr/>
        </p:nvSpPr>
        <p:spPr>
          <a:xfrm>
            <a:off x="9796197" y="2367446"/>
            <a:ext cx="933023" cy="6298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ג"ע</a:t>
            </a:r>
            <a:endParaRPr lang="he-IL" b="1" dirty="0"/>
          </a:p>
        </p:txBody>
      </p:sp>
      <p:sp>
        <p:nvSpPr>
          <p:cNvPr id="25" name="אליפסה 24"/>
          <p:cNvSpPr/>
          <p:nvPr/>
        </p:nvSpPr>
        <p:spPr>
          <a:xfrm>
            <a:off x="9332390" y="3513210"/>
            <a:ext cx="1964530" cy="152269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סוניות</a:t>
            </a:r>
            <a:endParaRPr lang="he-IL" b="1" dirty="0"/>
          </a:p>
        </p:txBody>
      </p:sp>
      <p:sp>
        <p:nvSpPr>
          <p:cNvPr id="48" name="חץ שמאלה-ימינה 47"/>
          <p:cNvSpPr/>
          <p:nvPr/>
        </p:nvSpPr>
        <p:spPr>
          <a:xfrm rot="1153987">
            <a:off x="4427336" y="1356235"/>
            <a:ext cx="2425721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חץ שמאלה-ימינה 48"/>
          <p:cNvSpPr/>
          <p:nvPr/>
        </p:nvSpPr>
        <p:spPr>
          <a:xfrm rot="2577336">
            <a:off x="9075892" y="3035592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חץ שמאלה-ימינה 49"/>
          <p:cNvSpPr/>
          <p:nvPr/>
        </p:nvSpPr>
        <p:spPr>
          <a:xfrm rot="10800000">
            <a:off x="8313030" y="4284496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6625686" y="1435126"/>
            <a:ext cx="3349444" cy="167493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איראן</a:t>
            </a:r>
            <a:endParaRPr lang="he-IL" sz="3600" dirty="0"/>
          </a:p>
        </p:txBody>
      </p:sp>
      <p:sp>
        <p:nvSpPr>
          <p:cNvPr id="21" name="אליפסה 20"/>
          <p:cNvSpPr/>
          <p:nvPr/>
        </p:nvSpPr>
        <p:spPr>
          <a:xfrm>
            <a:off x="689672" y="1964739"/>
            <a:ext cx="3994664" cy="16866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800" b="1" dirty="0" smtClean="0"/>
              <a:t>רוסיה</a:t>
            </a:r>
            <a:endParaRPr lang="he-IL" sz="4400" b="1" dirty="0"/>
          </a:p>
        </p:txBody>
      </p:sp>
      <p:sp>
        <p:nvSpPr>
          <p:cNvPr id="34" name="חץ שמאלה-ימינה 33"/>
          <p:cNvSpPr/>
          <p:nvPr/>
        </p:nvSpPr>
        <p:spPr>
          <a:xfrm rot="5743666">
            <a:off x="2402964" y="1459288"/>
            <a:ext cx="75804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2464395" y="4037318"/>
            <a:ext cx="1607731" cy="6938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4800" b="1"/>
          </a:p>
        </p:txBody>
      </p:sp>
      <p:sp>
        <p:nvSpPr>
          <p:cNvPr id="37" name="מלבן 36"/>
          <p:cNvSpPr/>
          <p:nvPr/>
        </p:nvSpPr>
        <p:spPr>
          <a:xfrm>
            <a:off x="2476847" y="4731188"/>
            <a:ext cx="1570376" cy="6938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600"/>
          </a:p>
        </p:txBody>
      </p:sp>
      <p:sp>
        <p:nvSpPr>
          <p:cNvPr id="38" name="מלבן 37"/>
          <p:cNvSpPr/>
          <p:nvPr/>
        </p:nvSpPr>
        <p:spPr>
          <a:xfrm>
            <a:off x="4072126" y="4037318"/>
            <a:ext cx="3904255" cy="1387740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dk1"/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2597983" y="4374009"/>
            <a:ext cx="363211" cy="3012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מלבן 39"/>
          <p:cNvSpPr/>
          <p:nvPr/>
        </p:nvSpPr>
        <p:spPr>
          <a:xfrm>
            <a:off x="3014239" y="4805592"/>
            <a:ext cx="363211" cy="30128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200" b="1"/>
          </a:p>
        </p:txBody>
      </p:sp>
      <p:sp>
        <p:nvSpPr>
          <p:cNvPr id="43" name="חץ שמאלה-ימינה 42"/>
          <p:cNvSpPr/>
          <p:nvPr/>
        </p:nvSpPr>
        <p:spPr>
          <a:xfrm rot="5743666" flipV="1">
            <a:off x="1944566" y="1579090"/>
            <a:ext cx="758047" cy="167971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חץ שמאלה-ימינה 51"/>
          <p:cNvSpPr/>
          <p:nvPr/>
        </p:nvSpPr>
        <p:spPr>
          <a:xfrm rot="1054690" flipV="1">
            <a:off x="4652182" y="1213440"/>
            <a:ext cx="2598157" cy="10743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צורה חופשית 22"/>
          <p:cNvSpPr/>
          <p:nvPr/>
        </p:nvSpPr>
        <p:spPr>
          <a:xfrm>
            <a:off x="281354" y="983903"/>
            <a:ext cx="9791114" cy="4952663"/>
          </a:xfrm>
          <a:custGeom>
            <a:avLst/>
            <a:gdLst>
              <a:gd name="connsiteX0" fmla="*/ 562708 w 9791114"/>
              <a:gd name="connsiteY0" fmla="*/ 1055912 h 4952663"/>
              <a:gd name="connsiteX1" fmla="*/ 450166 w 9791114"/>
              <a:gd name="connsiteY1" fmla="*/ 1140319 h 4952663"/>
              <a:gd name="connsiteX2" fmla="*/ 323557 w 9791114"/>
              <a:gd name="connsiteY2" fmla="*/ 1182522 h 4952663"/>
              <a:gd name="connsiteX3" fmla="*/ 281354 w 9791114"/>
              <a:gd name="connsiteY3" fmla="*/ 1196589 h 4952663"/>
              <a:gd name="connsiteX4" fmla="*/ 239151 w 9791114"/>
              <a:gd name="connsiteY4" fmla="*/ 1224725 h 4952663"/>
              <a:gd name="connsiteX5" fmla="*/ 196948 w 9791114"/>
              <a:gd name="connsiteY5" fmla="*/ 1238792 h 4952663"/>
              <a:gd name="connsiteX6" fmla="*/ 126609 w 9791114"/>
              <a:gd name="connsiteY6" fmla="*/ 1365402 h 4952663"/>
              <a:gd name="connsiteX7" fmla="*/ 98474 w 9791114"/>
              <a:gd name="connsiteY7" fmla="*/ 1407605 h 4952663"/>
              <a:gd name="connsiteX8" fmla="*/ 70338 w 9791114"/>
              <a:gd name="connsiteY8" fmla="*/ 1492011 h 4952663"/>
              <a:gd name="connsiteX9" fmla="*/ 42203 w 9791114"/>
              <a:gd name="connsiteY9" fmla="*/ 1590485 h 4952663"/>
              <a:gd name="connsiteX10" fmla="*/ 28135 w 9791114"/>
              <a:gd name="connsiteY10" fmla="*/ 1632688 h 4952663"/>
              <a:gd name="connsiteX11" fmla="*/ 0 w 9791114"/>
              <a:gd name="connsiteY11" fmla="*/ 1745229 h 4952663"/>
              <a:gd name="connsiteX12" fmla="*/ 14068 w 9791114"/>
              <a:gd name="connsiteY12" fmla="*/ 2012515 h 4952663"/>
              <a:gd name="connsiteX13" fmla="*/ 70338 w 9791114"/>
              <a:gd name="connsiteY13" fmla="*/ 2153192 h 4952663"/>
              <a:gd name="connsiteX14" fmla="*/ 98474 w 9791114"/>
              <a:gd name="connsiteY14" fmla="*/ 2181328 h 4952663"/>
              <a:gd name="connsiteX15" fmla="*/ 154744 w 9791114"/>
              <a:gd name="connsiteY15" fmla="*/ 2265734 h 4952663"/>
              <a:gd name="connsiteX16" fmla="*/ 281354 w 9791114"/>
              <a:gd name="connsiteY16" fmla="*/ 2336072 h 4952663"/>
              <a:gd name="connsiteX17" fmla="*/ 309489 w 9791114"/>
              <a:gd name="connsiteY17" fmla="*/ 2378275 h 4952663"/>
              <a:gd name="connsiteX18" fmla="*/ 351692 w 9791114"/>
              <a:gd name="connsiteY18" fmla="*/ 2406411 h 4952663"/>
              <a:gd name="connsiteX19" fmla="*/ 464234 w 9791114"/>
              <a:gd name="connsiteY19" fmla="*/ 2476749 h 4952663"/>
              <a:gd name="connsiteX20" fmla="*/ 492369 w 9791114"/>
              <a:gd name="connsiteY20" fmla="*/ 2504885 h 4952663"/>
              <a:gd name="connsiteX21" fmla="*/ 576775 w 9791114"/>
              <a:gd name="connsiteY21" fmla="*/ 2561155 h 4952663"/>
              <a:gd name="connsiteX22" fmla="*/ 604911 w 9791114"/>
              <a:gd name="connsiteY22" fmla="*/ 2589291 h 4952663"/>
              <a:gd name="connsiteX23" fmla="*/ 717452 w 9791114"/>
              <a:gd name="connsiteY23" fmla="*/ 2631494 h 4952663"/>
              <a:gd name="connsiteX24" fmla="*/ 745588 w 9791114"/>
              <a:gd name="connsiteY24" fmla="*/ 2659629 h 4952663"/>
              <a:gd name="connsiteX25" fmla="*/ 787791 w 9791114"/>
              <a:gd name="connsiteY25" fmla="*/ 2673697 h 4952663"/>
              <a:gd name="connsiteX26" fmla="*/ 886264 w 9791114"/>
              <a:gd name="connsiteY26" fmla="*/ 2729968 h 4952663"/>
              <a:gd name="connsiteX27" fmla="*/ 928468 w 9791114"/>
              <a:gd name="connsiteY27" fmla="*/ 2744035 h 4952663"/>
              <a:gd name="connsiteX28" fmla="*/ 956603 w 9791114"/>
              <a:gd name="connsiteY28" fmla="*/ 2772171 h 4952663"/>
              <a:gd name="connsiteX29" fmla="*/ 1097280 w 9791114"/>
              <a:gd name="connsiteY29" fmla="*/ 2814374 h 4952663"/>
              <a:gd name="connsiteX30" fmla="*/ 1181686 w 9791114"/>
              <a:gd name="connsiteY30" fmla="*/ 2870645 h 4952663"/>
              <a:gd name="connsiteX31" fmla="*/ 1266092 w 9791114"/>
              <a:gd name="connsiteY31" fmla="*/ 2898780 h 4952663"/>
              <a:gd name="connsiteX32" fmla="*/ 1322363 w 9791114"/>
              <a:gd name="connsiteY32" fmla="*/ 2955051 h 4952663"/>
              <a:gd name="connsiteX33" fmla="*/ 1378634 w 9791114"/>
              <a:gd name="connsiteY33" fmla="*/ 3025389 h 4952663"/>
              <a:gd name="connsiteX34" fmla="*/ 1392701 w 9791114"/>
              <a:gd name="connsiteY34" fmla="*/ 3067592 h 4952663"/>
              <a:gd name="connsiteX35" fmla="*/ 1448972 w 9791114"/>
              <a:gd name="connsiteY35" fmla="*/ 3208269 h 4952663"/>
              <a:gd name="connsiteX36" fmla="*/ 1463040 w 9791114"/>
              <a:gd name="connsiteY36" fmla="*/ 3278608 h 4952663"/>
              <a:gd name="connsiteX37" fmla="*/ 1477108 w 9791114"/>
              <a:gd name="connsiteY37" fmla="*/ 3363014 h 4952663"/>
              <a:gd name="connsiteX38" fmla="*/ 1505243 w 9791114"/>
              <a:gd name="connsiteY38" fmla="*/ 3447420 h 4952663"/>
              <a:gd name="connsiteX39" fmla="*/ 1533378 w 9791114"/>
              <a:gd name="connsiteY39" fmla="*/ 3602165 h 4952663"/>
              <a:gd name="connsiteX40" fmla="*/ 1561514 w 9791114"/>
              <a:gd name="connsiteY40" fmla="*/ 3756909 h 4952663"/>
              <a:gd name="connsiteX41" fmla="*/ 1575581 w 9791114"/>
              <a:gd name="connsiteY41" fmla="*/ 3799112 h 4952663"/>
              <a:gd name="connsiteX42" fmla="*/ 1603717 w 9791114"/>
              <a:gd name="connsiteY42" fmla="*/ 3841315 h 4952663"/>
              <a:gd name="connsiteX43" fmla="*/ 1645920 w 9791114"/>
              <a:gd name="connsiteY43" fmla="*/ 3981992 h 4952663"/>
              <a:gd name="connsiteX44" fmla="*/ 1674055 w 9791114"/>
              <a:gd name="connsiteY44" fmla="*/ 4038263 h 4952663"/>
              <a:gd name="connsiteX45" fmla="*/ 1702191 w 9791114"/>
              <a:gd name="connsiteY45" fmla="*/ 4080466 h 4952663"/>
              <a:gd name="connsiteX46" fmla="*/ 1730326 w 9791114"/>
              <a:gd name="connsiteY46" fmla="*/ 4150805 h 4952663"/>
              <a:gd name="connsiteX47" fmla="*/ 1758461 w 9791114"/>
              <a:gd name="connsiteY47" fmla="*/ 4193008 h 4952663"/>
              <a:gd name="connsiteX48" fmla="*/ 1772529 w 9791114"/>
              <a:gd name="connsiteY48" fmla="*/ 4235211 h 4952663"/>
              <a:gd name="connsiteX49" fmla="*/ 1828800 w 9791114"/>
              <a:gd name="connsiteY49" fmla="*/ 4319617 h 4952663"/>
              <a:gd name="connsiteX50" fmla="*/ 1856935 w 9791114"/>
              <a:gd name="connsiteY50" fmla="*/ 4361820 h 4952663"/>
              <a:gd name="connsiteX51" fmla="*/ 1913206 w 9791114"/>
              <a:gd name="connsiteY51" fmla="*/ 4418091 h 4952663"/>
              <a:gd name="connsiteX52" fmla="*/ 1955409 w 9791114"/>
              <a:gd name="connsiteY52" fmla="*/ 4460294 h 4952663"/>
              <a:gd name="connsiteX53" fmla="*/ 1997612 w 9791114"/>
              <a:gd name="connsiteY53" fmla="*/ 4488429 h 4952663"/>
              <a:gd name="connsiteX54" fmla="*/ 2025748 w 9791114"/>
              <a:gd name="connsiteY54" fmla="*/ 4516565 h 4952663"/>
              <a:gd name="connsiteX55" fmla="*/ 2082018 w 9791114"/>
              <a:gd name="connsiteY55" fmla="*/ 4530632 h 4952663"/>
              <a:gd name="connsiteX56" fmla="*/ 2124221 w 9791114"/>
              <a:gd name="connsiteY56" fmla="*/ 4544700 h 4952663"/>
              <a:gd name="connsiteX57" fmla="*/ 2166424 w 9791114"/>
              <a:gd name="connsiteY57" fmla="*/ 4572835 h 4952663"/>
              <a:gd name="connsiteX58" fmla="*/ 2264898 w 9791114"/>
              <a:gd name="connsiteY58" fmla="*/ 4600971 h 4952663"/>
              <a:gd name="connsiteX59" fmla="*/ 2363372 w 9791114"/>
              <a:gd name="connsiteY59" fmla="*/ 4643174 h 4952663"/>
              <a:gd name="connsiteX60" fmla="*/ 2504049 w 9791114"/>
              <a:gd name="connsiteY60" fmla="*/ 4685377 h 4952663"/>
              <a:gd name="connsiteX61" fmla="*/ 2546252 w 9791114"/>
              <a:gd name="connsiteY61" fmla="*/ 4713512 h 4952663"/>
              <a:gd name="connsiteX62" fmla="*/ 2686929 w 9791114"/>
              <a:gd name="connsiteY62" fmla="*/ 4741648 h 4952663"/>
              <a:gd name="connsiteX63" fmla="*/ 2869809 w 9791114"/>
              <a:gd name="connsiteY63" fmla="*/ 4769783 h 4952663"/>
              <a:gd name="connsiteX64" fmla="*/ 2954215 w 9791114"/>
              <a:gd name="connsiteY64" fmla="*/ 4783851 h 4952663"/>
              <a:gd name="connsiteX65" fmla="*/ 3235569 w 9791114"/>
              <a:gd name="connsiteY65" fmla="*/ 4797919 h 4952663"/>
              <a:gd name="connsiteX66" fmla="*/ 3530991 w 9791114"/>
              <a:gd name="connsiteY66" fmla="*/ 4826054 h 4952663"/>
              <a:gd name="connsiteX67" fmla="*/ 3657600 w 9791114"/>
              <a:gd name="connsiteY67" fmla="*/ 4840122 h 4952663"/>
              <a:gd name="connsiteX68" fmla="*/ 3953021 w 9791114"/>
              <a:gd name="connsiteY68" fmla="*/ 4854189 h 4952663"/>
              <a:gd name="connsiteX69" fmla="*/ 4093698 w 9791114"/>
              <a:gd name="connsiteY69" fmla="*/ 4868257 h 4952663"/>
              <a:gd name="connsiteX70" fmla="*/ 4135901 w 9791114"/>
              <a:gd name="connsiteY70" fmla="*/ 4882325 h 4952663"/>
              <a:gd name="connsiteX71" fmla="*/ 4276578 w 9791114"/>
              <a:gd name="connsiteY71" fmla="*/ 4896392 h 4952663"/>
              <a:gd name="connsiteX72" fmla="*/ 4473526 w 9791114"/>
              <a:gd name="connsiteY72" fmla="*/ 4924528 h 4952663"/>
              <a:gd name="connsiteX73" fmla="*/ 4515729 w 9791114"/>
              <a:gd name="connsiteY73" fmla="*/ 4938595 h 4952663"/>
              <a:gd name="connsiteX74" fmla="*/ 5190978 w 9791114"/>
              <a:gd name="connsiteY74" fmla="*/ 4952663 h 4952663"/>
              <a:gd name="connsiteX75" fmla="*/ 7019778 w 9791114"/>
              <a:gd name="connsiteY75" fmla="*/ 4938595 h 4952663"/>
              <a:gd name="connsiteX76" fmla="*/ 7076049 w 9791114"/>
              <a:gd name="connsiteY76" fmla="*/ 4924528 h 4952663"/>
              <a:gd name="connsiteX77" fmla="*/ 7160455 w 9791114"/>
              <a:gd name="connsiteY77" fmla="*/ 4910460 h 4952663"/>
              <a:gd name="connsiteX78" fmla="*/ 7287064 w 9791114"/>
              <a:gd name="connsiteY78" fmla="*/ 4882325 h 4952663"/>
              <a:gd name="connsiteX79" fmla="*/ 7329268 w 9791114"/>
              <a:gd name="connsiteY79" fmla="*/ 4868257 h 4952663"/>
              <a:gd name="connsiteX80" fmla="*/ 7427741 w 9791114"/>
              <a:gd name="connsiteY80" fmla="*/ 4854189 h 4952663"/>
              <a:gd name="connsiteX81" fmla="*/ 7484012 w 9791114"/>
              <a:gd name="connsiteY81" fmla="*/ 4826054 h 4952663"/>
              <a:gd name="connsiteX82" fmla="*/ 7554351 w 9791114"/>
              <a:gd name="connsiteY82" fmla="*/ 4797919 h 4952663"/>
              <a:gd name="connsiteX83" fmla="*/ 7610621 w 9791114"/>
              <a:gd name="connsiteY83" fmla="*/ 4783851 h 4952663"/>
              <a:gd name="connsiteX84" fmla="*/ 7723163 w 9791114"/>
              <a:gd name="connsiteY84" fmla="*/ 4741648 h 4952663"/>
              <a:gd name="connsiteX85" fmla="*/ 7765366 w 9791114"/>
              <a:gd name="connsiteY85" fmla="*/ 4727580 h 4952663"/>
              <a:gd name="connsiteX86" fmla="*/ 7821637 w 9791114"/>
              <a:gd name="connsiteY86" fmla="*/ 4643174 h 4952663"/>
              <a:gd name="connsiteX87" fmla="*/ 7906043 w 9791114"/>
              <a:gd name="connsiteY87" fmla="*/ 4530632 h 4952663"/>
              <a:gd name="connsiteX88" fmla="*/ 7920111 w 9791114"/>
              <a:gd name="connsiteY88" fmla="*/ 4474362 h 4952663"/>
              <a:gd name="connsiteX89" fmla="*/ 7934178 w 9791114"/>
              <a:gd name="connsiteY89" fmla="*/ 4404023 h 4952663"/>
              <a:gd name="connsiteX90" fmla="*/ 7962314 w 9791114"/>
              <a:gd name="connsiteY90" fmla="*/ 4361820 h 4952663"/>
              <a:gd name="connsiteX91" fmla="*/ 7976381 w 9791114"/>
              <a:gd name="connsiteY91" fmla="*/ 3883519 h 4952663"/>
              <a:gd name="connsiteX92" fmla="*/ 7920111 w 9791114"/>
              <a:gd name="connsiteY92" fmla="*/ 3742842 h 4952663"/>
              <a:gd name="connsiteX93" fmla="*/ 7906043 w 9791114"/>
              <a:gd name="connsiteY93" fmla="*/ 3700639 h 4952663"/>
              <a:gd name="connsiteX94" fmla="*/ 7877908 w 9791114"/>
              <a:gd name="connsiteY94" fmla="*/ 3588097 h 4952663"/>
              <a:gd name="connsiteX95" fmla="*/ 7821637 w 9791114"/>
              <a:gd name="connsiteY95" fmla="*/ 3475555 h 4952663"/>
              <a:gd name="connsiteX96" fmla="*/ 7793501 w 9791114"/>
              <a:gd name="connsiteY96" fmla="*/ 3292675 h 4952663"/>
              <a:gd name="connsiteX97" fmla="*/ 7779434 w 9791114"/>
              <a:gd name="connsiteY97" fmla="*/ 3250472 h 4952663"/>
              <a:gd name="connsiteX98" fmla="*/ 7765366 w 9791114"/>
              <a:gd name="connsiteY98" fmla="*/ 3166066 h 4952663"/>
              <a:gd name="connsiteX99" fmla="*/ 7779434 w 9791114"/>
              <a:gd name="connsiteY99" fmla="*/ 2758103 h 4952663"/>
              <a:gd name="connsiteX100" fmla="*/ 7877908 w 9791114"/>
              <a:gd name="connsiteY100" fmla="*/ 2659629 h 4952663"/>
              <a:gd name="connsiteX101" fmla="*/ 7990449 w 9791114"/>
              <a:gd name="connsiteY101" fmla="*/ 2561155 h 4952663"/>
              <a:gd name="connsiteX102" fmla="*/ 8032652 w 9791114"/>
              <a:gd name="connsiteY102" fmla="*/ 2533020 h 4952663"/>
              <a:gd name="connsiteX103" fmla="*/ 8102991 w 9791114"/>
              <a:gd name="connsiteY103" fmla="*/ 2518952 h 4952663"/>
              <a:gd name="connsiteX104" fmla="*/ 8243668 w 9791114"/>
              <a:gd name="connsiteY104" fmla="*/ 2476749 h 4952663"/>
              <a:gd name="connsiteX105" fmla="*/ 8299938 w 9791114"/>
              <a:gd name="connsiteY105" fmla="*/ 2462682 h 4952663"/>
              <a:gd name="connsiteX106" fmla="*/ 8496886 w 9791114"/>
              <a:gd name="connsiteY106" fmla="*/ 2434546 h 4952663"/>
              <a:gd name="connsiteX107" fmla="*/ 8665698 w 9791114"/>
              <a:gd name="connsiteY107" fmla="*/ 2378275 h 4952663"/>
              <a:gd name="connsiteX108" fmla="*/ 8778240 w 9791114"/>
              <a:gd name="connsiteY108" fmla="*/ 2350140 h 4952663"/>
              <a:gd name="connsiteX109" fmla="*/ 9059594 w 9791114"/>
              <a:gd name="connsiteY109" fmla="*/ 2223531 h 4952663"/>
              <a:gd name="connsiteX110" fmla="*/ 9200271 w 9791114"/>
              <a:gd name="connsiteY110" fmla="*/ 2181328 h 4952663"/>
              <a:gd name="connsiteX111" fmla="*/ 9270609 w 9791114"/>
              <a:gd name="connsiteY111" fmla="*/ 2153192 h 4952663"/>
              <a:gd name="connsiteX112" fmla="*/ 9340948 w 9791114"/>
              <a:gd name="connsiteY112" fmla="*/ 2139125 h 4952663"/>
              <a:gd name="connsiteX113" fmla="*/ 9397218 w 9791114"/>
              <a:gd name="connsiteY113" fmla="*/ 2110989 h 4952663"/>
              <a:gd name="connsiteX114" fmla="*/ 9425354 w 9791114"/>
              <a:gd name="connsiteY114" fmla="*/ 2082854 h 4952663"/>
              <a:gd name="connsiteX115" fmla="*/ 9481624 w 9791114"/>
              <a:gd name="connsiteY115" fmla="*/ 2054719 h 4952663"/>
              <a:gd name="connsiteX116" fmla="*/ 9509760 w 9791114"/>
              <a:gd name="connsiteY116" fmla="*/ 2026583 h 4952663"/>
              <a:gd name="connsiteX117" fmla="*/ 9566031 w 9791114"/>
              <a:gd name="connsiteY117" fmla="*/ 1984380 h 4952663"/>
              <a:gd name="connsiteX118" fmla="*/ 9594166 w 9791114"/>
              <a:gd name="connsiteY118" fmla="*/ 1942177 h 4952663"/>
              <a:gd name="connsiteX119" fmla="*/ 9636369 w 9791114"/>
              <a:gd name="connsiteY119" fmla="*/ 1885906 h 4952663"/>
              <a:gd name="connsiteX120" fmla="*/ 9650437 w 9791114"/>
              <a:gd name="connsiteY120" fmla="*/ 1843703 h 4952663"/>
              <a:gd name="connsiteX121" fmla="*/ 9706708 w 9791114"/>
              <a:gd name="connsiteY121" fmla="*/ 1745229 h 4952663"/>
              <a:gd name="connsiteX122" fmla="*/ 9734843 w 9791114"/>
              <a:gd name="connsiteY122" fmla="*/ 1646755 h 4952663"/>
              <a:gd name="connsiteX123" fmla="*/ 9762978 w 9791114"/>
              <a:gd name="connsiteY123" fmla="*/ 1562349 h 4952663"/>
              <a:gd name="connsiteX124" fmla="*/ 9791114 w 9791114"/>
              <a:gd name="connsiteY124" fmla="*/ 1449808 h 4952663"/>
              <a:gd name="connsiteX125" fmla="*/ 9777046 w 9791114"/>
              <a:gd name="connsiteY125" fmla="*/ 844897 h 4952663"/>
              <a:gd name="connsiteX126" fmla="*/ 9762978 w 9791114"/>
              <a:gd name="connsiteY126" fmla="*/ 760491 h 4952663"/>
              <a:gd name="connsiteX127" fmla="*/ 9748911 w 9791114"/>
              <a:gd name="connsiteY127" fmla="*/ 704220 h 4952663"/>
              <a:gd name="connsiteX128" fmla="*/ 9636369 w 9791114"/>
              <a:gd name="connsiteY128" fmla="*/ 605746 h 4952663"/>
              <a:gd name="connsiteX129" fmla="*/ 9580098 w 9791114"/>
              <a:gd name="connsiteY129" fmla="*/ 591679 h 4952663"/>
              <a:gd name="connsiteX130" fmla="*/ 9537895 w 9791114"/>
              <a:gd name="connsiteY130" fmla="*/ 563543 h 4952663"/>
              <a:gd name="connsiteX131" fmla="*/ 9481624 w 9791114"/>
              <a:gd name="connsiteY131" fmla="*/ 549475 h 4952663"/>
              <a:gd name="connsiteX132" fmla="*/ 9397218 w 9791114"/>
              <a:gd name="connsiteY132" fmla="*/ 521340 h 4952663"/>
              <a:gd name="connsiteX133" fmla="*/ 9355015 w 9791114"/>
              <a:gd name="connsiteY133" fmla="*/ 507272 h 4952663"/>
              <a:gd name="connsiteX134" fmla="*/ 9242474 w 9791114"/>
              <a:gd name="connsiteY134" fmla="*/ 465069 h 4952663"/>
              <a:gd name="connsiteX135" fmla="*/ 9073661 w 9791114"/>
              <a:gd name="connsiteY135" fmla="*/ 408799 h 4952663"/>
              <a:gd name="connsiteX136" fmla="*/ 9031458 w 9791114"/>
              <a:gd name="connsiteY136" fmla="*/ 380663 h 4952663"/>
              <a:gd name="connsiteX137" fmla="*/ 8975188 w 9791114"/>
              <a:gd name="connsiteY137" fmla="*/ 366595 h 4952663"/>
              <a:gd name="connsiteX138" fmla="*/ 8848578 w 9791114"/>
              <a:gd name="connsiteY138" fmla="*/ 324392 h 4952663"/>
              <a:gd name="connsiteX139" fmla="*/ 8848578 w 9791114"/>
              <a:gd name="connsiteY139" fmla="*/ 324392 h 4952663"/>
              <a:gd name="connsiteX140" fmla="*/ 8792308 w 9791114"/>
              <a:gd name="connsiteY140" fmla="*/ 296257 h 4952663"/>
              <a:gd name="connsiteX141" fmla="*/ 8750104 w 9791114"/>
              <a:gd name="connsiteY141" fmla="*/ 282189 h 4952663"/>
              <a:gd name="connsiteX142" fmla="*/ 8679766 w 9791114"/>
              <a:gd name="connsiteY142" fmla="*/ 239986 h 4952663"/>
              <a:gd name="connsiteX143" fmla="*/ 8609428 w 9791114"/>
              <a:gd name="connsiteY143" fmla="*/ 225919 h 4952663"/>
              <a:gd name="connsiteX144" fmla="*/ 8567224 w 9791114"/>
              <a:gd name="connsiteY144" fmla="*/ 211851 h 4952663"/>
              <a:gd name="connsiteX145" fmla="*/ 8454683 w 9791114"/>
              <a:gd name="connsiteY145" fmla="*/ 169648 h 4952663"/>
              <a:gd name="connsiteX146" fmla="*/ 8342141 w 9791114"/>
              <a:gd name="connsiteY146" fmla="*/ 113377 h 4952663"/>
              <a:gd name="connsiteX147" fmla="*/ 8257735 w 9791114"/>
              <a:gd name="connsiteY147" fmla="*/ 85242 h 4952663"/>
              <a:gd name="connsiteX148" fmla="*/ 8145194 w 9791114"/>
              <a:gd name="connsiteY148" fmla="*/ 71174 h 4952663"/>
              <a:gd name="connsiteX149" fmla="*/ 7990449 w 9791114"/>
              <a:gd name="connsiteY149" fmla="*/ 43039 h 4952663"/>
              <a:gd name="connsiteX150" fmla="*/ 7709095 w 9791114"/>
              <a:gd name="connsiteY150" fmla="*/ 28971 h 4952663"/>
              <a:gd name="connsiteX151" fmla="*/ 7427741 w 9791114"/>
              <a:gd name="connsiteY151" fmla="*/ 835 h 4952663"/>
              <a:gd name="connsiteX152" fmla="*/ 7132320 w 9791114"/>
              <a:gd name="connsiteY152" fmla="*/ 14903 h 4952663"/>
              <a:gd name="connsiteX153" fmla="*/ 7061981 w 9791114"/>
              <a:gd name="connsiteY153" fmla="*/ 28971 h 4952663"/>
              <a:gd name="connsiteX154" fmla="*/ 7005711 w 9791114"/>
              <a:gd name="connsiteY154" fmla="*/ 43039 h 4952663"/>
              <a:gd name="connsiteX155" fmla="*/ 6879101 w 9791114"/>
              <a:gd name="connsiteY155" fmla="*/ 57106 h 4952663"/>
              <a:gd name="connsiteX156" fmla="*/ 6710289 w 9791114"/>
              <a:gd name="connsiteY156" fmla="*/ 113377 h 4952663"/>
              <a:gd name="connsiteX157" fmla="*/ 6597748 w 9791114"/>
              <a:gd name="connsiteY157" fmla="*/ 141512 h 4952663"/>
              <a:gd name="connsiteX158" fmla="*/ 6541477 w 9791114"/>
              <a:gd name="connsiteY158" fmla="*/ 169648 h 4952663"/>
              <a:gd name="connsiteX159" fmla="*/ 6471138 w 9791114"/>
              <a:gd name="connsiteY159" fmla="*/ 197783 h 4952663"/>
              <a:gd name="connsiteX160" fmla="*/ 6330461 w 9791114"/>
              <a:gd name="connsiteY160" fmla="*/ 268122 h 4952663"/>
              <a:gd name="connsiteX161" fmla="*/ 6288258 w 9791114"/>
              <a:gd name="connsiteY161" fmla="*/ 296257 h 4952663"/>
              <a:gd name="connsiteX162" fmla="*/ 6203852 w 9791114"/>
              <a:gd name="connsiteY162" fmla="*/ 338460 h 4952663"/>
              <a:gd name="connsiteX163" fmla="*/ 6161649 w 9791114"/>
              <a:gd name="connsiteY163" fmla="*/ 366595 h 4952663"/>
              <a:gd name="connsiteX164" fmla="*/ 6105378 w 9791114"/>
              <a:gd name="connsiteY164" fmla="*/ 394731 h 4952663"/>
              <a:gd name="connsiteX165" fmla="*/ 6063175 w 9791114"/>
              <a:gd name="connsiteY165" fmla="*/ 422866 h 4952663"/>
              <a:gd name="connsiteX166" fmla="*/ 6020972 w 9791114"/>
              <a:gd name="connsiteY166" fmla="*/ 436934 h 4952663"/>
              <a:gd name="connsiteX167" fmla="*/ 5908431 w 9791114"/>
              <a:gd name="connsiteY167" fmla="*/ 521340 h 4952663"/>
              <a:gd name="connsiteX168" fmla="*/ 5866228 w 9791114"/>
              <a:gd name="connsiteY168" fmla="*/ 535408 h 4952663"/>
              <a:gd name="connsiteX169" fmla="*/ 5767754 w 9791114"/>
              <a:gd name="connsiteY169" fmla="*/ 563543 h 4952663"/>
              <a:gd name="connsiteX170" fmla="*/ 5669280 w 9791114"/>
              <a:gd name="connsiteY170" fmla="*/ 619814 h 4952663"/>
              <a:gd name="connsiteX171" fmla="*/ 5556738 w 9791114"/>
              <a:gd name="connsiteY171" fmla="*/ 690152 h 4952663"/>
              <a:gd name="connsiteX172" fmla="*/ 5458264 w 9791114"/>
              <a:gd name="connsiteY172" fmla="*/ 718288 h 4952663"/>
              <a:gd name="connsiteX173" fmla="*/ 5416061 w 9791114"/>
              <a:gd name="connsiteY173" fmla="*/ 732355 h 4952663"/>
              <a:gd name="connsiteX174" fmla="*/ 5317588 w 9791114"/>
              <a:gd name="connsiteY174" fmla="*/ 788626 h 4952663"/>
              <a:gd name="connsiteX175" fmla="*/ 5261317 w 9791114"/>
              <a:gd name="connsiteY175" fmla="*/ 802694 h 4952663"/>
              <a:gd name="connsiteX176" fmla="*/ 5205046 w 9791114"/>
              <a:gd name="connsiteY176" fmla="*/ 830829 h 4952663"/>
              <a:gd name="connsiteX177" fmla="*/ 5106572 w 9791114"/>
              <a:gd name="connsiteY177" fmla="*/ 858965 h 4952663"/>
              <a:gd name="connsiteX178" fmla="*/ 5064369 w 9791114"/>
              <a:gd name="connsiteY178" fmla="*/ 873032 h 4952663"/>
              <a:gd name="connsiteX179" fmla="*/ 4923692 w 9791114"/>
              <a:gd name="connsiteY179" fmla="*/ 887100 h 4952663"/>
              <a:gd name="connsiteX180" fmla="*/ 3488788 w 9791114"/>
              <a:gd name="connsiteY180" fmla="*/ 873032 h 4952663"/>
              <a:gd name="connsiteX181" fmla="*/ 3418449 w 9791114"/>
              <a:gd name="connsiteY181" fmla="*/ 844897 h 4952663"/>
              <a:gd name="connsiteX182" fmla="*/ 3277772 w 9791114"/>
              <a:gd name="connsiteY182" fmla="*/ 830829 h 4952663"/>
              <a:gd name="connsiteX183" fmla="*/ 3193366 w 9791114"/>
              <a:gd name="connsiteY183" fmla="*/ 816762 h 4952663"/>
              <a:gd name="connsiteX184" fmla="*/ 2996418 w 9791114"/>
              <a:gd name="connsiteY184" fmla="*/ 788626 h 4952663"/>
              <a:gd name="connsiteX185" fmla="*/ 2940148 w 9791114"/>
              <a:gd name="connsiteY185" fmla="*/ 774559 h 4952663"/>
              <a:gd name="connsiteX186" fmla="*/ 2827606 w 9791114"/>
              <a:gd name="connsiteY186" fmla="*/ 760491 h 4952663"/>
              <a:gd name="connsiteX187" fmla="*/ 2785403 w 9791114"/>
              <a:gd name="connsiteY187" fmla="*/ 746423 h 4952663"/>
              <a:gd name="connsiteX188" fmla="*/ 2658794 w 9791114"/>
              <a:gd name="connsiteY188" fmla="*/ 732355 h 4952663"/>
              <a:gd name="connsiteX189" fmla="*/ 2602523 w 9791114"/>
              <a:gd name="connsiteY189" fmla="*/ 704220 h 4952663"/>
              <a:gd name="connsiteX190" fmla="*/ 1969477 w 9791114"/>
              <a:gd name="connsiteY190" fmla="*/ 718288 h 4952663"/>
              <a:gd name="connsiteX191" fmla="*/ 1885071 w 9791114"/>
              <a:gd name="connsiteY191" fmla="*/ 732355 h 4952663"/>
              <a:gd name="connsiteX192" fmla="*/ 1744394 w 9791114"/>
              <a:gd name="connsiteY192" fmla="*/ 760491 h 4952663"/>
              <a:gd name="connsiteX193" fmla="*/ 1631852 w 9791114"/>
              <a:gd name="connsiteY193" fmla="*/ 774559 h 4952663"/>
              <a:gd name="connsiteX194" fmla="*/ 1575581 w 9791114"/>
              <a:gd name="connsiteY194" fmla="*/ 788626 h 4952663"/>
              <a:gd name="connsiteX195" fmla="*/ 1491175 w 9791114"/>
              <a:gd name="connsiteY195" fmla="*/ 802694 h 4952663"/>
              <a:gd name="connsiteX196" fmla="*/ 1420837 w 9791114"/>
              <a:gd name="connsiteY196" fmla="*/ 816762 h 4952663"/>
              <a:gd name="connsiteX197" fmla="*/ 1294228 w 9791114"/>
              <a:gd name="connsiteY197" fmla="*/ 830829 h 4952663"/>
              <a:gd name="connsiteX198" fmla="*/ 1153551 w 9791114"/>
              <a:gd name="connsiteY198" fmla="*/ 858965 h 4952663"/>
              <a:gd name="connsiteX199" fmla="*/ 956603 w 9791114"/>
              <a:gd name="connsiteY199" fmla="*/ 887100 h 4952663"/>
              <a:gd name="connsiteX200" fmla="*/ 815926 w 9791114"/>
              <a:gd name="connsiteY200" fmla="*/ 915235 h 4952663"/>
              <a:gd name="connsiteX201" fmla="*/ 675249 w 9791114"/>
              <a:gd name="connsiteY201" fmla="*/ 943371 h 4952663"/>
              <a:gd name="connsiteX202" fmla="*/ 590843 w 9791114"/>
              <a:gd name="connsiteY202" fmla="*/ 971506 h 4952663"/>
              <a:gd name="connsiteX203" fmla="*/ 492369 w 9791114"/>
              <a:gd name="connsiteY203" fmla="*/ 1055912 h 4952663"/>
              <a:gd name="connsiteX204" fmla="*/ 562708 w 9791114"/>
              <a:gd name="connsiteY204" fmla="*/ 1055912 h 4952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</a:cxnLst>
            <a:rect l="l" t="t" r="r" b="b"/>
            <a:pathLst>
              <a:path w="9791114" h="4952663">
                <a:moveTo>
                  <a:pt x="562708" y="1055912"/>
                </a:moveTo>
                <a:cubicBezTo>
                  <a:pt x="555674" y="1069980"/>
                  <a:pt x="480023" y="1125390"/>
                  <a:pt x="450166" y="1140319"/>
                </a:cubicBezTo>
                <a:cubicBezTo>
                  <a:pt x="385503" y="1172651"/>
                  <a:pt x="386237" y="1164614"/>
                  <a:pt x="323557" y="1182522"/>
                </a:cubicBezTo>
                <a:cubicBezTo>
                  <a:pt x="309299" y="1186596"/>
                  <a:pt x="295422" y="1191900"/>
                  <a:pt x="281354" y="1196589"/>
                </a:cubicBezTo>
                <a:cubicBezTo>
                  <a:pt x="267286" y="1205968"/>
                  <a:pt x="254273" y="1217164"/>
                  <a:pt x="239151" y="1224725"/>
                </a:cubicBezTo>
                <a:cubicBezTo>
                  <a:pt x="225888" y="1231357"/>
                  <a:pt x="207433" y="1228307"/>
                  <a:pt x="196948" y="1238792"/>
                </a:cubicBezTo>
                <a:cubicBezTo>
                  <a:pt x="108239" y="1327501"/>
                  <a:pt x="161988" y="1294644"/>
                  <a:pt x="126609" y="1365402"/>
                </a:cubicBezTo>
                <a:cubicBezTo>
                  <a:pt x="119048" y="1380524"/>
                  <a:pt x="105341" y="1392155"/>
                  <a:pt x="98474" y="1407605"/>
                </a:cubicBezTo>
                <a:cubicBezTo>
                  <a:pt x="86429" y="1434706"/>
                  <a:pt x="79716" y="1463876"/>
                  <a:pt x="70338" y="1492011"/>
                </a:cubicBezTo>
                <a:cubicBezTo>
                  <a:pt x="36613" y="1593186"/>
                  <a:pt x="77527" y="1466853"/>
                  <a:pt x="42203" y="1590485"/>
                </a:cubicBezTo>
                <a:cubicBezTo>
                  <a:pt x="38129" y="1604743"/>
                  <a:pt x="31731" y="1618302"/>
                  <a:pt x="28135" y="1632688"/>
                </a:cubicBezTo>
                <a:lnTo>
                  <a:pt x="0" y="1745229"/>
                </a:lnTo>
                <a:cubicBezTo>
                  <a:pt x="4689" y="1834324"/>
                  <a:pt x="3438" y="1923932"/>
                  <a:pt x="14068" y="2012515"/>
                </a:cubicBezTo>
                <a:cubicBezTo>
                  <a:pt x="17416" y="2040415"/>
                  <a:pt x="51155" y="2124418"/>
                  <a:pt x="70338" y="2153192"/>
                </a:cubicBezTo>
                <a:cubicBezTo>
                  <a:pt x="77695" y="2164228"/>
                  <a:pt x="90516" y="2170717"/>
                  <a:pt x="98474" y="2181328"/>
                </a:cubicBezTo>
                <a:cubicBezTo>
                  <a:pt x="118763" y="2208380"/>
                  <a:pt x="126609" y="2246977"/>
                  <a:pt x="154744" y="2265734"/>
                </a:cubicBezTo>
                <a:cubicBezTo>
                  <a:pt x="251489" y="2330230"/>
                  <a:pt x="207071" y="2311312"/>
                  <a:pt x="281354" y="2336072"/>
                </a:cubicBezTo>
                <a:cubicBezTo>
                  <a:pt x="290732" y="2350140"/>
                  <a:pt x="297534" y="2366320"/>
                  <a:pt x="309489" y="2378275"/>
                </a:cubicBezTo>
                <a:cubicBezTo>
                  <a:pt x="321444" y="2390230"/>
                  <a:pt x="337934" y="2396584"/>
                  <a:pt x="351692" y="2406411"/>
                </a:cubicBezTo>
                <a:cubicBezTo>
                  <a:pt x="436911" y="2467282"/>
                  <a:pt x="376106" y="2432686"/>
                  <a:pt x="464234" y="2476749"/>
                </a:cubicBezTo>
                <a:cubicBezTo>
                  <a:pt x="473612" y="2486128"/>
                  <a:pt x="481758" y="2496927"/>
                  <a:pt x="492369" y="2504885"/>
                </a:cubicBezTo>
                <a:cubicBezTo>
                  <a:pt x="519420" y="2525174"/>
                  <a:pt x="552865" y="2537245"/>
                  <a:pt x="576775" y="2561155"/>
                </a:cubicBezTo>
                <a:cubicBezTo>
                  <a:pt x="586154" y="2570534"/>
                  <a:pt x="593048" y="2583359"/>
                  <a:pt x="604911" y="2589291"/>
                </a:cubicBezTo>
                <a:cubicBezTo>
                  <a:pt x="728638" y="2651156"/>
                  <a:pt x="592787" y="2548386"/>
                  <a:pt x="717452" y="2631494"/>
                </a:cubicBezTo>
                <a:cubicBezTo>
                  <a:pt x="728488" y="2638851"/>
                  <a:pt x="734215" y="2652805"/>
                  <a:pt x="745588" y="2659629"/>
                </a:cubicBezTo>
                <a:cubicBezTo>
                  <a:pt x="758304" y="2667258"/>
                  <a:pt x="774161" y="2667856"/>
                  <a:pt x="787791" y="2673697"/>
                </a:cubicBezTo>
                <a:cubicBezTo>
                  <a:pt x="960466" y="2747701"/>
                  <a:pt x="744955" y="2659314"/>
                  <a:pt x="886264" y="2729968"/>
                </a:cubicBezTo>
                <a:cubicBezTo>
                  <a:pt x="899527" y="2736600"/>
                  <a:pt x="914400" y="2739346"/>
                  <a:pt x="928468" y="2744035"/>
                </a:cubicBezTo>
                <a:cubicBezTo>
                  <a:pt x="937846" y="2753414"/>
                  <a:pt x="944740" y="2766239"/>
                  <a:pt x="956603" y="2772171"/>
                </a:cubicBezTo>
                <a:cubicBezTo>
                  <a:pt x="1035242" y="2811491"/>
                  <a:pt x="1004355" y="2752424"/>
                  <a:pt x="1097280" y="2814374"/>
                </a:cubicBezTo>
                <a:cubicBezTo>
                  <a:pt x="1125415" y="2833131"/>
                  <a:pt x="1149607" y="2859952"/>
                  <a:pt x="1181686" y="2870645"/>
                </a:cubicBezTo>
                <a:lnTo>
                  <a:pt x="1266092" y="2898780"/>
                </a:lnTo>
                <a:cubicBezTo>
                  <a:pt x="1284849" y="2917537"/>
                  <a:pt x="1307649" y="2932980"/>
                  <a:pt x="1322363" y="2955051"/>
                </a:cubicBezTo>
                <a:cubicBezTo>
                  <a:pt x="1357855" y="3008290"/>
                  <a:pt x="1338543" y="2985299"/>
                  <a:pt x="1378634" y="3025389"/>
                </a:cubicBezTo>
                <a:cubicBezTo>
                  <a:pt x="1383323" y="3039457"/>
                  <a:pt x="1386860" y="3053962"/>
                  <a:pt x="1392701" y="3067592"/>
                </a:cubicBezTo>
                <a:cubicBezTo>
                  <a:pt x="1420839" y="3133246"/>
                  <a:pt x="1432960" y="3128211"/>
                  <a:pt x="1448972" y="3208269"/>
                </a:cubicBezTo>
                <a:cubicBezTo>
                  <a:pt x="1453661" y="3231715"/>
                  <a:pt x="1458763" y="3255083"/>
                  <a:pt x="1463040" y="3278608"/>
                </a:cubicBezTo>
                <a:cubicBezTo>
                  <a:pt x="1468143" y="3306671"/>
                  <a:pt x="1470190" y="3335342"/>
                  <a:pt x="1477108" y="3363014"/>
                </a:cubicBezTo>
                <a:cubicBezTo>
                  <a:pt x="1484301" y="3391786"/>
                  <a:pt x="1500367" y="3418166"/>
                  <a:pt x="1505243" y="3447420"/>
                </a:cubicBezTo>
                <a:cubicBezTo>
                  <a:pt x="1546697" y="3696139"/>
                  <a:pt x="1494055" y="3385887"/>
                  <a:pt x="1533378" y="3602165"/>
                </a:cubicBezTo>
                <a:cubicBezTo>
                  <a:pt x="1541740" y="3648156"/>
                  <a:pt x="1549930" y="3710574"/>
                  <a:pt x="1561514" y="3756909"/>
                </a:cubicBezTo>
                <a:cubicBezTo>
                  <a:pt x="1565110" y="3771295"/>
                  <a:pt x="1568949" y="3785849"/>
                  <a:pt x="1575581" y="3799112"/>
                </a:cubicBezTo>
                <a:cubicBezTo>
                  <a:pt x="1583142" y="3814234"/>
                  <a:pt x="1594338" y="3827247"/>
                  <a:pt x="1603717" y="3841315"/>
                </a:cubicBezTo>
                <a:cubicBezTo>
                  <a:pt x="1613815" y="3881708"/>
                  <a:pt x="1628792" y="3947735"/>
                  <a:pt x="1645920" y="3981992"/>
                </a:cubicBezTo>
                <a:cubicBezTo>
                  <a:pt x="1655298" y="4000749"/>
                  <a:pt x="1663651" y="4020055"/>
                  <a:pt x="1674055" y="4038263"/>
                </a:cubicBezTo>
                <a:cubicBezTo>
                  <a:pt x="1682443" y="4052943"/>
                  <a:pt x="1694630" y="4065344"/>
                  <a:pt x="1702191" y="4080466"/>
                </a:cubicBezTo>
                <a:cubicBezTo>
                  <a:pt x="1713484" y="4103052"/>
                  <a:pt x="1719033" y="4128218"/>
                  <a:pt x="1730326" y="4150805"/>
                </a:cubicBezTo>
                <a:cubicBezTo>
                  <a:pt x="1737887" y="4165927"/>
                  <a:pt x="1750900" y="4177886"/>
                  <a:pt x="1758461" y="4193008"/>
                </a:cubicBezTo>
                <a:cubicBezTo>
                  <a:pt x="1765093" y="4206271"/>
                  <a:pt x="1765328" y="4222248"/>
                  <a:pt x="1772529" y="4235211"/>
                </a:cubicBezTo>
                <a:cubicBezTo>
                  <a:pt x="1788951" y="4264770"/>
                  <a:pt x="1810043" y="4291482"/>
                  <a:pt x="1828800" y="4319617"/>
                </a:cubicBezTo>
                <a:cubicBezTo>
                  <a:pt x="1838178" y="4333685"/>
                  <a:pt x="1844980" y="4349865"/>
                  <a:pt x="1856935" y="4361820"/>
                </a:cubicBezTo>
                <a:lnTo>
                  <a:pt x="1913206" y="4418091"/>
                </a:lnTo>
                <a:cubicBezTo>
                  <a:pt x="1927274" y="4432159"/>
                  <a:pt x="1938856" y="4449259"/>
                  <a:pt x="1955409" y="4460294"/>
                </a:cubicBezTo>
                <a:cubicBezTo>
                  <a:pt x="1969477" y="4469672"/>
                  <a:pt x="1984410" y="4477867"/>
                  <a:pt x="1997612" y="4488429"/>
                </a:cubicBezTo>
                <a:cubicBezTo>
                  <a:pt x="2007969" y="4496715"/>
                  <a:pt x="2013885" y="4510633"/>
                  <a:pt x="2025748" y="4516565"/>
                </a:cubicBezTo>
                <a:cubicBezTo>
                  <a:pt x="2043041" y="4525211"/>
                  <a:pt x="2063428" y="4525321"/>
                  <a:pt x="2082018" y="4530632"/>
                </a:cubicBezTo>
                <a:cubicBezTo>
                  <a:pt x="2096276" y="4534706"/>
                  <a:pt x="2110958" y="4538068"/>
                  <a:pt x="2124221" y="4544700"/>
                </a:cubicBezTo>
                <a:cubicBezTo>
                  <a:pt x="2139343" y="4552261"/>
                  <a:pt x="2151302" y="4565274"/>
                  <a:pt x="2166424" y="4572835"/>
                </a:cubicBezTo>
                <a:cubicBezTo>
                  <a:pt x="2186605" y="4582925"/>
                  <a:pt x="2246869" y="4596464"/>
                  <a:pt x="2264898" y="4600971"/>
                </a:cubicBezTo>
                <a:cubicBezTo>
                  <a:pt x="2331853" y="4645607"/>
                  <a:pt x="2280789" y="4618399"/>
                  <a:pt x="2363372" y="4643174"/>
                </a:cubicBezTo>
                <a:cubicBezTo>
                  <a:pt x="2534619" y="4694548"/>
                  <a:pt x="2374350" y="4652952"/>
                  <a:pt x="2504049" y="4685377"/>
                </a:cubicBezTo>
                <a:cubicBezTo>
                  <a:pt x="2518117" y="4694755"/>
                  <a:pt x="2530712" y="4706852"/>
                  <a:pt x="2546252" y="4713512"/>
                </a:cubicBezTo>
                <a:cubicBezTo>
                  <a:pt x="2574844" y="4725766"/>
                  <a:pt x="2665110" y="4737284"/>
                  <a:pt x="2686929" y="4741648"/>
                </a:cubicBezTo>
                <a:cubicBezTo>
                  <a:pt x="2879621" y="4780186"/>
                  <a:pt x="2514845" y="4722453"/>
                  <a:pt x="2869809" y="4769783"/>
                </a:cubicBezTo>
                <a:cubicBezTo>
                  <a:pt x="2898082" y="4773553"/>
                  <a:pt x="2925776" y="4781663"/>
                  <a:pt x="2954215" y="4783851"/>
                </a:cubicBezTo>
                <a:cubicBezTo>
                  <a:pt x="3047840" y="4791053"/>
                  <a:pt x="3141862" y="4791873"/>
                  <a:pt x="3235569" y="4797919"/>
                </a:cubicBezTo>
                <a:cubicBezTo>
                  <a:pt x="3279358" y="4800744"/>
                  <a:pt x="3482435" y="4820943"/>
                  <a:pt x="3530991" y="4826054"/>
                </a:cubicBezTo>
                <a:cubicBezTo>
                  <a:pt x="3573220" y="4830499"/>
                  <a:pt x="3615231" y="4837297"/>
                  <a:pt x="3657600" y="4840122"/>
                </a:cubicBezTo>
                <a:cubicBezTo>
                  <a:pt x="3755967" y="4846680"/>
                  <a:pt x="3854547" y="4849500"/>
                  <a:pt x="3953021" y="4854189"/>
                </a:cubicBezTo>
                <a:cubicBezTo>
                  <a:pt x="3999913" y="4858878"/>
                  <a:pt x="4047120" y="4861091"/>
                  <a:pt x="4093698" y="4868257"/>
                </a:cubicBezTo>
                <a:cubicBezTo>
                  <a:pt x="4108354" y="4870512"/>
                  <a:pt x="4121245" y="4880070"/>
                  <a:pt x="4135901" y="4882325"/>
                </a:cubicBezTo>
                <a:cubicBezTo>
                  <a:pt x="4182479" y="4889491"/>
                  <a:pt x="4229686" y="4891703"/>
                  <a:pt x="4276578" y="4896392"/>
                </a:cubicBezTo>
                <a:cubicBezTo>
                  <a:pt x="4415303" y="4931074"/>
                  <a:pt x="4224071" y="4886151"/>
                  <a:pt x="4473526" y="4924528"/>
                </a:cubicBezTo>
                <a:cubicBezTo>
                  <a:pt x="4488182" y="4926783"/>
                  <a:pt x="4500912" y="4938014"/>
                  <a:pt x="4515729" y="4938595"/>
                </a:cubicBezTo>
                <a:cubicBezTo>
                  <a:pt x="4740688" y="4947417"/>
                  <a:pt x="4965895" y="4947974"/>
                  <a:pt x="5190978" y="4952663"/>
                </a:cubicBezTo>
                <a:lnTo>
                  <a:pt x="7019778" y="4938595"/>
                </a:lnTo>
                <a:cubicBezTo>
                  <a:pt x="7039110" y="4938306"/>
                  <a:pt x="7057090" y="4928320"/>
                  <a:pt x="7076049" y="4924528"/>
                </a:cubicBezTo>
                <a:cubicBezTo>
                  <a:pt x="7104019" y="4918934"/>
                  <a:pt x="7132611" y="4916648"/>
                  <a:pt x="7160455" y="4910460"/>
                </a:cubicBezTo>
                <a:cubicBezTo>
                  <a:pt x="7368213" y="4864290"/>
                  <a:pt x="6921630" y="4943228"/>
                  <a:pt x="7287064" y="4882325"/>
                </a:cubicBezTo>
                <a:cubicBezTo>
                  <a:pt x="7301132" y="4877636"/>
                  <a:pt x="7314727" y="4871165"/>
                  <a:pt x="7329268" y="4868257"/>
                </a:cubicBezTo>
                <a:cubicBezTo>
                  <a:pt x="7361782" y="4861754"/>
                  <a:pt x="7395752" y="4862913"/>
                  <a:pt x="7427741" y="4854189"/>
                </a:cubicBezTo>
                <a:cubicBezTo>
                  <a:pt x="7447973" y="4848671"/>
                  <a:pt x="7464848" y="4834571"/>
                  <a:pt x="7484012" y="4826054"/>
                </a:cubicBezTo>
                <a:cubicBezTo>
                  <a:pt x="7507088" y="4815798"/>
                  <a:pt x="7530394" y="4805905"/>
                  <a:pt x="7554351" y="4797919"/>
                </a:cubicBezTo>
                <a:cubicBezTo>
                  <a:pt x="7572693" y="4791805"/>
                  <a:pt x="7592031" y="4789163"/>
                  <a:pt x="7610621" y="4783851"/>
                </a:cubicBezTo>
                <a:cubicBezTo>
                  <a:pt x="7655319" y="4771080"/>
                  <a:pt x="7675604" y="4759483"/>
                  <a:pt x="7723163" y="4741648"/>
                </a:cubicBezTo>
                <a:cubicBezTo>
                  <a:pt x="7737048" y="4736441"/>
                  <a:pt x="7751298" y="4732269"/>
                  <a:pt x="7765366" y="4727580"/>
                </a:cubicBezTo>
                <a:cubicBezTo>
                  <a:pt x="7784123" y="4699445"/>
                  <a:pt x="7801348" y="4670226"/>
                  <a:pt x="7821637" y="4643174"/>
                </a:cubicBezTo>
                <a:lnTo>
                  <a:pt x="7906043" y="4530632"/>
                </a:lnTo>
                <a:cubicBezTo>
                  <a:pt x="7910732" y="4511875"/>
                  <a:pt x="7915917" y="4493236"/>
                  <a:pt x="7920111" y="4474362"/>
                </a:cubicBezTo>
                <a:cubicBezTo>
                  <a:pt x="7925298" y="4451021"/>
                  <a:pt x="7925782" y="4426411"/>
                  <a:pt x="7934178" y="4404023"/>
                </a:cubicBezTo>
                <a:cubicBezTo>
                  <a:pt x="7940115" y="4388192"/>
                  <a:pt x="7952935" y="4375888"/>
                  <a:pt x="7962314" y="4361820"/>
                </a:cubicBezTo>
                <a:cubicBezTo>
                  <a:pt x="8020696" y="4157479"/>
                  <a:pt x="8008629" y="4238251"/>
                  <a:pt x="7976381" y="3883519"/>
                </a:cubicBezTo>
                <a:cubicBezTo>
                  <a:pt x="7971455" y="3829329"/>
                  <a:pt x="7940410" y="3790205"/>
                  <a:pt x="7920111" y="3742842"/>
                </a:cubicBezTo>
                <a:cubicBezTo>
                  <a:pt x="7914270" y="3729212"/>
                  <a:pt x="7909945" y="3714945"/>
                  <a:pt x="7906043" y="3700639"/>
                </a:cubicBezTo>
                <a:cubicBezTo>
                  <a:pt x="7895869" y="3663333"/>
                  <a:pt x="7895201" y="3622683"/>
                  <a:pt x="7877908" y="3588097"/>
                </a:cubicBezTo>
                <a:lnTo>
                  <a:pt x="7821637" y="3475555"/>
                </a:lnTo>
                <a:cubicBezTo>
                  <a:pt x="7817149" y="3444142"/>
                  <a:pt x="7801308" y="3327809"/>
                  <a:pt x="7793501" y="3292675"/>
                </a:cubicBezTo>
                <a:cubicBezTo>
                  <a:pt x="7790284" y="3278200"/>
                  <a:pt x="7782651" y="3264947"/>
                  <a:pt x="7779434" y="3250472"/>
                </a:cubicBezTo>
                <a:cubicBezTo>
                  <a:pt x="7773246" y="3222628"/>
                  <a:pt x="7770055" y="3194201"/>
                  <a:pt x="7765366" y="3166066"/>
                </a:cubicBezTo>
                <a:cubicBezTo>
                  <a:pt x="7770055" y="3030078"/>
                  <a:pt x="7766733" y="2893577"/>
                  <a:pt x="7779434" y="2758103"/>
                </a:cubicBezTo>
                <a:cubicBezTo>
                  <a:pt x="7782724" y="2723009"/>
                  <a:pt x="7868068" y="2669469"/>
                  <a:pt x="7877908" y="2659629"/>
                </a:cubicBezTo>
                <a:cubicBezTo>
                  <a:pt x="7995139" y="2542398"/>
                  <a:pt x="7751295" y="2720591"/>
                  <a:pt x="7990449" y="2561155"/>
                </a:cubicBezTo>
                <a:cubicBezTo>
                  <a:pt x="8004517" y="2551777"/>
                  <a:pt x="8016073" y="2536336"/>
                  <a:pt x="8032652" y="2533020"/>
                </a:cubicBezTo>
                <a:cubicBezTo>
                  <a:pt x="8056098" y="2528331"/>
                  <a:pt x="8079888" y="2525113"/>
                  <a:pt x="8102991" y="2518952"/>
                </a:cubicBezTo>
                <a:cubicBezTo>
                  <a:pt x="8150295" y="2506338"/>
                  <a:pt x="8196595" y="2490198"/>
                  <a:pt x="8243668" y="2476749"/>
                </a:cubicBezTo>
                <a:cubicBezTo>
                  <a:pt x="8262258" y="2471438"/>
                  <a:pt x="8280867" y="2465860"/>
                  <a:pt x="8299938" y="2462682"/>
                </a:cubicBezTo>
                <a:cubicBezTo>
                  <a:pt x="8332299" y="2457289"/>
                  <a:pt x="8457036" y="2445615"/>
                  <a:pt x="8496886" y="2434546"/>
                </a:cubicBezTo>
                <a:cubicBezTo>
                  <a:pt x="8554037" y="2418671"/>
                  <a:pt x="8608154" y="2392661"/>
                  <a:pt x="8665698" y="2378275"/>
                </a:cubicBezTo>
                <a:cubicBezTo>
                  <a:pt x="8703212" y="2368897"/>
                  <a:pt x="8743654" y="2367433"/>
                  <a:pt x="8778240" y="2350140"/>
                </a:cubicBezTo>
                <a:cubicBezTo>
                  <a:pt x="9001714" y="2238403"/>
                  <a:pt x="8905556" y="2274876"/>
                  <a:pt x="9059594" y="2223531"/>
                </a:cubicBezTo>
                <a:cubicBezTo>
                  <a:pt x="9144493" y="2166931"/>
                  <a:pt x="9055433" y="2217538"/>
                  <a:pt x="9200271" y="2181328"/>
                </a:cubicBezTo>
                <a:cubicBezTo>
                  <a:pt x="9224769" y="2175203"/>
                  <a:pt x="9246422" y="2160448"/>
                  <a:pt x="9270609" y="2153192"/>
                </a:cubicBezTo>
                <a:cubicBezTo>
                  <a:pt x="9293511" y="2146321"/>
                  <a:pt x="9317502" y="2143814"/>
                  <a:pt x="9340948" y="2139125"/>
                </a:cubicBezTo>
                <a:cubicBezTo>
                  <a:pt x="9359705" y="2129746"/>
                  <a:pt x="9379769" y="2122622"/>
                  <a:pt x="9397218" y="2110989"/>
                </a:cubicBezTo>
                <a:cubicBezTo>
                  <a:pt x="9408254" y="2103632"/>
                  <a:pt x="9414318" y="2090211"/>
                  <a:pt x="9425354" y="2082854"/>
                </a:cubicBezTo>
                <a:cubicBezTo>
                  <a:pt x="9442803" y="2071222"/>
                  <a:pt x="9464175" y="2066351"/>
                  <a:pt x="9481624" y="2054719"/>
                </a:cubicBezTo>
                <a:cubicBezTo>
                  <a:pt x="9492660" y="2047362"/>
                  <a:pt x="9499571" y="2035074"/>
                  <a:pt x="9509760" y="2026583"/>
                </a:cubicBezTo>
                <a:cubicBezTo>
                  <a:pt x="9527772" y="2011573"/>
                  <a:pt x="9547274" y="1998448"/>
                  <a:pt x="9566031" y="1984380"/>
                </a:cubicBezTo>
                <a:cubicBezTo>
                  <a:pt x="9575409" y="1970312"/>
                  <a:pt x="9584339" y="1955935"/>
                  <a:pt x="9594166" y="1942177"/>
                </a:cubicBezTo>
                <a:cubicBezTo>
                  <a:pt x="9607794" y="1923098"/>
                  <a:pt x="9624736" y="1906263"/>
                  <a:pt x="9636369" y="1885906"/>
                </a:cubicBezTo>
                <a:cubicBezTo>
                  <a:pt x="9643726" y="1873031"/>
                  <a:pt x="9643805" y="1856966"/>
                  <a:pt x="9650437" y="1843703"/>
                </a:cubicBezTo>
                <a:cubicBezTo>
                  <a:pt x="9721070" y="1702438"/>
                  <a:pt x="9632727" y="1917852"/>
                  <a:pt x="9706708" y="1745229"/>
                </a:cubicBezTo>
                <a:cubicBezTo>
                  <a:pt x="9722463" y="1708467"/>
                  <a:pt x="9722949" y="1686402"/>
                  <a:pt x="9734843" y="1646755"/>
                </a:cubicBezTo>
                <a:cubicBezTo>
                  <a:pt x="9743365" y="1618349"/>
                  <a:pt x="9757162" y="1591430"/>
                  <a:pt x="9762978" y="1562349"/>
                </a:cubicBezTo>
                <a:cubicBezTo>
                  <a:pt x="9779954" y="1477470"/>
                  <a:pt x="9769485" y="1514694"/>
                  <a:pt x="9791114" y="1449808"/>
                </a:cubicBezTo>
                <a:cubicBezTo>
                  <a:pt x="9786425" y="1248171"/>
                  <a:pt x="9785272" y="1046421"/>
                  <a:pt x="9777046" y="844897"/>
                </a:cubicBezTo>
                <a:cubicBezTo>
                  <a:pt x="9775883" y="816397"/>
                  <a:pt x="9768572" y="788461"/>
                  <a:pt x="9762978" y="760491"/>
                </a:cubicBezTo>
                <a:cubicBezTo>
                  <a:pt x="9759186" y="741532"/>
                  <a:pt x="9756527" y="721991"/>
                  <a:pt x="9748911" y="704220"/>
                </a:cubicBezTo>
                <a:cubicBezTo>
                  <a:pt x="9730624" y="661549"/>
                  <a:pt x="9677631" y="616061"/>
                  <a:pt x="9636369" y="605746"/>
                </a:cubicBezTo>
                <a:lnTo>
                  <a:pt x="9580098" y="591679"/>
                </a:lnTo>
                <a:cubicBezTo>
                  <a:pt x="9566030" y="582300"/>
                  <a:pt x="9553435" y="570203"/>
                  <a:pt x="9537895" y="563543"/>
                </a:cubicBezTo>
                <a:cubicBezTo>
                  <a:pt x="9520124" y="555927"/>
                  <a:pt x="9500143" y="555031"/>
                  <a:pt x="9481624" y="549475"/>
                </a:cubicBezTo>
                <a:cubicBezTo>
                  <a:pt x="9453218" y="540953"/>
                  <a:pt x="9425353" y="530718"/>
                  <a:pt x="9397218" y="521340"/>
                </a:cubicBezTo>
                <a:cubicBezTo>
                  <a:pt x="9383150" y="516651"/>
                  <a:pt x="9368783" y="512779"/>
                  <a:pt x="9355015" y="507272"/>
                </a:cubicBezTo>
                <a:cubicBezTo>
                  <a:pt x="9177036" y="436081"/>
                  <a:pt x="9363758" y="509172"/>
                  <a:pt x="9242474" y="465069"/>
                </a:cubicBezTo>
                <a:cubicBezTo>
                  <a:pt x="9098769" y="412813"/>
                  <a:pt x="9175103" y="434158"/>
                  <a:pt x="9073661" y="408799"/>
                </a:cubicBezTo>
                <a:cubicBezTo>
                  <a:pt x="9059593" y="399420"/>
                  <a:pt x="9046998" y="387323"/>
                  <a:pt x="9031458" y="380663"/>
                </a:cubicBezTo>
                <a:cubicBezTo>
                  <a:pt x="9013687" y="373047"/>
                  <a:pt x="8993667" y="372281"/>
                  <a:pt x="8975188" y="366595"/>
                </a:cubicBezTo>
                <a:cubicBezTo>
                  <a:pt x="8932669" y="353512"/>
                  <a:pt x="8890781" y="338460"/>
                  <a:pt x="8848578" y="324392"/>
                </a:cubicBezTo>
                <a:lnTo>
                  <a:pt x="8848578" y="324392"/>
                </a:lnTo>
                <a:cubicBezTo>
                  <a:pt x="8829821" y="315014"/>
                  <a:pt x="8811583" y="304518"/>
                  <a:pt x="8792308" y="296257"/>
                </a:cubicBezTo>
                <a:cubicBezTo>
                  <a:pt x="8778678" y="290416"/>
                  <a:pt x="8763367" y="288821"/>
                  <a:pt x="8750104" y="282189"/>
                </a:cubicBezTo>
                <a:cubicBezTo>
                  <a:pt x="8725648" y="269961"/>
                  <a:pt x="8705153" y="250141"/>
                  <a:pt x="8679766" y="239986"/>
                </a:cubicBezTo>
                <a:cubicBezTo>
                  <a:pt x="8657566" y="231106"/>
                  <a:pt x="8632624" y="231718"/>
                  <a:pt x="8609428" y="225919"/>
                </a:cubicBezTo>
                <a:cubicBezTo>
                  <a:pt x="8595042" y="222323"/>
                  <a:pt x="8580854" y="217693"/>
                  <a:pt x="8567224" y="211851"/>
                </a:cubicBezTo>
                <a:cubicBezTo>
                  <a:pt x="8464236" y="167712"/>
                  <a:pt x="8558428" y="195583"/>
                  <a:pt x="8454683" y="169648"/>
                </a:cubicBezTo>
                <a:cubicBezTo>
                  <a:pt x="8398380" y="132112"/>
                  <a:pt x="8417855" y="140909"/>
                  <a:pt x="8342141" y="113377"/>
                </a:cubicBezTo>
                <a:cubicBezTo>
                  <a:pt x="8314269" y="103242"/>
                  <a:pt x="8287163" y="88921"/>
                  <a:pt x="8257735" y="85242"/>
                </a:cubicBezTo>
                <a:lnTo>
                  <a:pt x="8145194" y="71174"/>
                </a:lnTo>
                <a:cubicBezTo>
                  <a:pt x="8077333" y="48553"/>
                  <a:pt x="8091679" y="50270"/>
                  <a:pt x="7990449" y="43039"/>
                </a:cubicBezTo>
                <a:cubicBezTo>
                  <a:pt x="7896786" y="36349"/>
                  <a:pt x="7802880" y="33660"/>
                  <a:pt x="7709095" y="28971"/>
                </a:cubicBezTo>
                <a:cubicBezTo>
                  <a:pt x="7599457" y="-7576"/>
                  <a:pt x="7636880" y="835"/>
                  <a:pt x="7427741" y="835"/>
                </a:cubicBezTo>
                <a:cubicBezTo>
                  <a:pt x="7329156" y="835"/>
                  <a:pt x="7230794" y="10214"/>
                  <a:pt x="7132320" y="14903"/>
                </a:cubicBezTo>
                <a:cubicBezTo>
                  <a:pt x="7108874" y="19592"/>
                  <a:pt x="7085322" y="23784"/>
                  <a:pt x="7061981" y="28971"/>
                </a:cubicBezTo>
                <a:cubicBezTo>
                  <a:pt x="7043107" y="33165"/>
                  <a:pt x="7024820" y="40099"/>
                  <a:pt x="7005711" y="43039"/>
                </a:cubicBezTo>
                <a:cubicBezTo>
                  <a:pt x="6963742" y="49496"/>
                  <a:pt x="6921304" y="52417"/>
                  <a:pt x="6879101" y="57106"/>
                </a:cubicBezTo>
                <a:cubicBezTo>
                  <a:pt x="6822830" y="75863"/>
                  <a:pt x="6768452" y="101744"/>
                  <a:pt x="6710289" y="113377"/>
                </a:cubicBezTo>
                <a:cubicBezTo>
                  <a:pt x="6669013" y="121632"/>
                  <a:pt x="6635594" y="125293"/>
                  <a:pt x="6597748" y="141512"/>
                </a:cubicBezTo>
                <a:cubicBezTo>
                  <a:pt x="6578473" y="149773"/>
                  <a:pt x="6560641" y="161131"/>
                  <a:pt x="6541477" y="169648"/>
                </a:cubicBezTo>
                <a:cubicBezTo>
                  <a:pt x="6518401" y="179904"/>
                  <a:pt x="6494021" y="187104"/>
                  <a:pt x="6471138" y="197783"/>
                </a:cubicBezTo>
                <a:cubicBezTo>
                  <a:pt x="6423629" y="219954"/>
                  <a:pt x="6374083" y="239041"/>
                  <a:pt x="6330461" y="268122"/>
                </a:cubicBezTo>
                <a:cubicBezTo>
                  <a:pt x="6316393" y="277500"/>
                  <a:pt x="6303038" y="288046"/>
                  <a:pt x="6288258" y="296257"/>
                </a:cubicBezTo>
                <a:cubicBezTo>
                  <a:pt x="6260760" y="311533"/>
                  <a:pt x="6231350" y="323184"/>
                  <a:pt x="6203852" y="338460"/>
                </a:cubicBezTo>
                <a:cubicBezTo>
                  <a:pt x="6189072" y="346671"/>
                  <a:pt x="6176329" y="358207"/>
                  <a:pt x="6161649" y="366595"/>
                </a:cubicBezTo>
                <a:cubicBezTo>
                  <a:pt x="6143441" y="377000"/>
                  <a:pt x="6123586" y="384326"/>
                  <a:pt x="6105378" y="394731"/>
                </a:cubicBezTo>
                <a:cubicBezTo>
                  <a:pt x="6090698" y="403119"/>
                  <a:pt x="6078297" y="415305"/>
                  <a:pt x="6063175" y="422866"/>
                </a:cubicBezTo>
                <a:cubicBezTo>
                  <a:pt x="6049912" y="429498"/>
                  <a:pt x="6035040" y="432245"/>
                  <a:pt x="6020972" y="436934"/>
                </a:cubicBezTo>
                <a:cubicBezTo>
                  <a:pt x="5983458" y="465069"/>
                  <a:pt x="5952917" y="506511"/>
                  <a:pt x="5908431" y="521340"/>
                </a:cubicBezTo>
                <a:cubicBezTo>
                  <a:pt x="5894363" y="526029"/>
                  <a:pt x="5880486" y="531334"/>
                  <a:pt x="5866228" y="535408"/>
                </a:cubicBezTo>
                <a:cubicBezTo>
                  <a:pt x="5742579" y="570736"/>
                  <a:pt x="5868942" y="529813"/>
                  <a:pt x="5767754" y="563543"/>
                </a:cubicBezTo>
                <a:cubicBezTo>
                  <a:pt x="5719331" y="636176"/>
                  <a:pt x="5766130" y="587531"/>
                  <a:pt x="5669280" y="619814"/>
                </a:cubicBezTo>
                <a:cubicBezTo>
                  <a:pt x="5538989" y="663244"/>
                  <a:pt x="5689097" y="629989"/>
                  <a:pt x="5556738" y="690152"/>
                </a:cubicBezTo>
                <a:cubicBezTo>
                  <a:pt x="5525660" y="704279"/>
                  <a:pt x="5490962" y="708478"/>
                  <a:pt x="5458264" y="718288"/>
                </a:cubicBezTo>
                <a:cubicBezTo>
                  <a:pt x="5444061" y="722549"/>
                  <a:pt x="5430129" y="727666"/>
                  <a:pt x="5416061" y="732355"/>
                </a:cubicBezTo>
                <a:cubicBezTo>
                  <a:pt x="5381076" y="755679"/>
                  <a:pt x="5358385" y="773327"/>
                  <a:pt x="5317588" y="788626"/>
                </a:cubicBezTo>
                <a:cubicBezTo>
                  <a:pt x="5299485" y="795415"/>
                  <a:pt x="5279420" y="795905"/>
                  <a:pt x="5261317" y="802694"/>
                </a:cubicBezTo>
                <a:cubicBezTo>
                  <a:pt x="5241681" y="810057"/>
                  <a:pt x="5224321" y="822568"/>
                  <a:pt x="5205046" y="830829"/>
                </a:cubicBezTo>
                <a:cubicBezTo>
                  <a:pt x="5171315" y="845285"/>
                  <a:pt x="5142267" y="848767"/>
                  <a:pt x="5106572" y="858965"/>
                </a:cubicBezTo>
                <a:cubicBezTo>
                  <a:pt x="5092314" y="863039"/>
                  <a:pt x="5079025" y="870777"/>
                  <a:pt x="5064369" y="873032"/>
                </a:cubicBezTo>
                <a:cubicBezTo>
                  <a:pt x="5017791" y="880198"/>
                  <a:pt x="4970584" y="882411"/>
                  <a:pt x="4923692" y="887100"/>
                </a:cubicBezTo>
                <a:lnTo>
                  <a:pt x="3488788" y="873032"/>
                </a:lnTo>
                <a:cubicBezTo>
                  <a:pt x="3463546" y="872324"/>
                  <a:pt x="3443211" y="849849"/>
                  <a:pt x="3418449" y="844897"/>
                </a:cubicBezTo>
                <a:cubicBezTo>
                  <a:pt x="3372238" y="835655"/>
                  <a:pt x="3324534" y="836674"/>
                  <a:pt x="3277772" y="830829"/>
                </a:cubicBezTo>
                <a:cubicBezTo>
                  <a:pt x="3249469" y="827291"/>
                  <a:pt x="3221501" y="821451"/>
                  <a:pt x="3193366" y="816762"/>
                </a:cubicBezTo>
                <a:cubicBezTo>
                  <a:pt x="3091733" y="782884"/>
                  <a:pt x="3201883" y="816021"/>
                  <a:pt x="2996418" y="788626"/>
                </a:cubicBezTo>
                <a:cubicBezTo>
                  <a:pt x="2977254" y="786071"/>
                  <a:pt x="2959219" y="777737"/>
                  <a:pt x="2940148" y="774559"/>
                </a:cubicBezTo>
                <a:cubicBezTo>
                  <a:pt x="2902856" y="768344"/>
                  <a:pt x="2865120" y="765180"/>
                  <a:pt x="2827606" y="760491"/>
                </a:cubicBezTo>
                <a:cubicBezTo>
                  <a:pt x="2813538" y="755802"/>
                  <a:pt x="2800030" y="748861"/>
                  <a:pt x="2785403" y="746423"/>
                </a:cubicBezTo>
                <a:cubicBezTo>
                  <a:pt x="2743518" y="739442"/>
                  <a:pt x="2700169" y="741903"/>
                  <a:pt x="2658794" y="732355"/>
                </a:cubicBezTo>
                <a:cubicBezTo>
                  <a:pt x="2638360" y="727640"/>
                  <a:pt x="2621280" y="713598"/>
                  <a:pt x="2602523" y="704220"/>
                </a:cubicBezTo>
                <a:lnTo>
                  <a:pt x="1969477" y="718288"/>
                </a:lnTo>
                <a:cubicBezTo>
                  <a:pt x="1940976" y="719406"/>
                  <a:pt x="1913106" y="727098"/>
                  <a:pt x="1885071" y="732355"/>
                </a:cubicBezTo>
                <a:cubicBezTo>
                  <a:pt x="1838069" y="741168"/>
                  <a:pt x="1791846" y="754559"/>
                  <a:pt x="1744394" y="760491"/>
                </a:cubicBezTo>
                <a:cubicBezTo>
                  <a:pt x="1706880" y="765180"/>
                  <a:pt x="1669144" y="768344"/>
                  <a:pt x="1631852" y="774559"/>
                </a:cubicBezTo>
                <a:cubicBezTo>
                  <a:pt x="1612781" y="777737"/>
                  <a:pt x="1594540" y="784834"/>
                  <a:pt x="1575581" y="788626"/>
                </a:cubicBezTo>
                <a:cubicBezTo>
                  <a:pt x="1547611" y="794220"/>
                  <a:pt x="1519238" y="797591"/>
                  <a:pt x="1491175" y="802694"/>
                </a:cubicBezTo>
                <a:cubicBezTo>
                  <a:pt x="1467650" y="806971"/>
                  <a:pt x="1444507" y="813381"/>
                  <a:pt x="1420837" y="816762"/>
                </a:cubicBezTo>
                <a:cubicBezTo>
                  <a:pt x="1378801" y="822767"/>
                  <a:pt x="1336318" y="825217"/>
                  <a:pt x="1294228" y="830829"/>
                </a:cubicBezTo>
                <a:cubicBezTo>
                  <a:pt x="984618" y="872110"/>
                  <a:pt x="1377213" y="821688"/>
                  <a:pt x="1153551" y="858965"/>
                </a:cubicBezTo>
                <a:cubicBezTo>
                  <a:pt x="1088137" y="869867"/>
                  <a:pt x="1021631" y="874095"/>
                  <a:pt x="956603" y="887100"/>
                </a:cubicBezTo>
                <a:cubicBezTo>
                  <a:pt x="909711" y="896478"/>
                  <a:pt x="863096" y="907373"/>
                  <a:pt x="815926" y="915235"/>
                </a:cubicBezTo>
                <a:cubicBezTo>
                  <a:pt x="758885" y="924742"/>
                  <a:pt x="727715" y="927631"/>
                  <a:pt x="675249" y="943371"/>
                </a:cubicBezTo>
                <a:cubicBezTo>
                  <a:pt x="646843" y="951893"/>
                  <a:pt x="590843" y="971506"/>
                  <a:pt x="590843" y="971506"/>
                </a:cubicBezTo>
                <a:cubicBezTo>
                  <a:pt x="522617" y="1039732"/>
                  <a:pt x="556643" y="1013063"/>
                  <a:pt x="492369" y="1055912"/>
                </a:cubicBezTo>
                <a:cubicBezTo>
                  <a:pt x="530884" y="1171459"/>
                  <a:pt x="569742" y="1041844"/>
                  <a:pt x="562708" y="1055912"/>
                </a:cubicBezTo>
                <a:close/>
              </a:path>
            </a:pathLst>
          </a:cu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/>
          <p:cNvSpPr/>
          <p:nvPr/>
        </p:nvSpPr>
        <p:spPr>
          <a:xfrm>
            <a:off x="4047223" y="4723790"/>
            <a:ext cx="1607731" cy="69387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4800" b="1"/>
          </a:p>
        </p:txBody>
      </p:sp>
      <p:grpSp>
        <p:nvGrpSpPr>
          <p:cNvPr id="41" name="קבוצה 40"/>
          <p:cNvGrpSpPr/>
          <p:nvPr/>
        </p:nvGrpSpPr>
        <p:grpSpPr>
          <a:xfrm>
            <a:off x="3965212" y="2465099"/>
            <a:ext cx="3823968" cy="2411476"/>
            <a:chOff x="3965212" y="2465099"/>
            <a:chExt cx="3823968" cy="2411476"/>
          </a:xfrm>
        </p:grpSpPr>
        <p:sp>
          <p:nvSpPr>
            <p:cNvPr id="31" name="משולש שווה שוקיים 30"/>
            <p:cNvSpPr/>
            <p:nvPr/>
          </p:nvSpPr>
          <p:spPr>
            <a:xfrm rot="10800000">
              <a:off x="3965212" y="2465372"/>
              <a:ext cx="3823968" cy="2411203"/>
            </a:xfrm>
            <a:prstGeom prst="triangl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864500" y="2465099"/>
              <a:ext cx="1935887" cy="13234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000" b="1" dirty="0" smtClean="0"/>
                <a:t>ניצחון במערכה ושרידות אסד</a:t>
              </a:r>
            </a:p>
            <a:p>
              <a:pPr algn="ctr"/>
              <a:endParaRPr lang="he-IL" sz="2000" b="1" dirty="0"/>
            </a:p>
            <a:p>
              <a:pPr algn="ctr"/>
              <a:r>
                <a:rPr lang="he-IL" sz="2000" b="1" dirty="0" smtClean="0"/>
                <a:t>קוהרנטיות</a:t>
              </a:r>
              <a:endParaRPr lang="he-IL" sz="2000" b="1" dirty="0"/>
            </a:p>
          </p:txBody>
        </p:sp>
      </p:grpSp>
      <p:sp>
        <p:nvSpPr>
          <p:cNvPr id="39" name="צורה חופשית 38"/>
          <p:cNvSpPr/>
          <p:nvPr/>
        </p:nvSpPr>
        <p:spPr>
          <a:xfrm>
            <a:off x="5078258" y="3346953"/>
            <a:ext cx="1463219" cy="582690"/>
          </a:xfrm>
          <a:custGeom>
            <a:avLst/>
            <a:gdLst>
              <a:gd name="connsiteX0" fmla="*/ 112720 w 1463219"/>
              <a:gd name="connsiteY0" fmla="*/ 99632 h 582690"/>
              <a:gd name="connsiteX1" fmla="*/ 337804 w 1463219"/>
              <a:gd name="connsiteY1" fmla="*/ 85564 h 582690"/>
              <a:gd name="connsiteX2" fmla="*/ 394074 w 1463219"/>
              <a:gd name="connsiteY2" fmla="*/ 71496 h 582690"/>
              <a:gd name="connsiteX3" fmla="*/ 492548 w 1463219"/>
              <a:gd name="connsiteY3" fmla="*/ 57429 h 582690"/>
              <a:gd name="connsiteX4" fmla="*/ 548819 w 1463219"/>
              <a:gd name="connsiteY4" fmla="*/ 43361 h 582690"/>
              <a:gd name="connsiteX5" fmla="*/ 689496 w 1463219"/>
              <a:gd name="connsiteY5" fmla="*/ 29293 h 582690"/>
              <a:gd name="connsiteX6" fmla="*/ 1224068 w 1463219"/>
              <a:gd name="connsiteY6" fmla="*/ 29293 h 582690"/>
              <a:gd name="connsiteX7" fmla="*/ 1280339 w 1463219"/>
              <a:gd name="connsiteY7" fmla="*/ 43361 h 582690"/>
              <a:gd name="connsiteX8" fmla="*/ 1378813 w 1463219"/>
              <a:gd name="connsiteY8" fmla="*/ 57429 h 582690"/>
              <a:gd name="connsiteX9" fmla="*/ 1406948 w 1463219"/>
              <a:gd name="connsiteY9" fmla="*/ 99632 h 582690"/>
              <a:gd name="connsiteX10" fmla="*/ 1435084 w 1463219"/>
              <a:gd name="connsiteY10" fmla="*/ 127767 h 582690"/>
              <a:gd name="connsiteX11" fmla="*/ 1463219 w 1463219"/>
              <a:gd name="connsiteY11" fmla="*/ 212173 h 582690"/>
              <a:gd name="connsiteX12" fmla="*/ 1421016 w 1463219"/>
              <a:gd name="connsiteY12" fmla="*/ 409121 h 582690"/>
              <a:gd name="connsiteX13" fmla="*/ 1392880 w 1463219"/>
              <a:gd name="connsiteY13" fmla="*/ 437256 h 582690"/>
              <a:gd name="connsiteX14" fmla="*/ 1238136 w 1463219"/>
              <a:gd name="connsiteY14" fmla="*/ 493527 h 582690"/>
              <a:gd name="connsiteX15" fmla="*/ 1055256 w 1463219"/>
              <a:gd name="connsiteY15" fmla="*/ 521662 h 582690"/>
              <a:gd name="connsiteX16" fmla="*/ 984917 w 1463219"/>
              <a:gd name="connsiteY16" fmla="*/ 535730 h 582690"/>
              <a:gd name="connsiteX17" fmla="*/ 844240 w 1463219"/>
              <a:gd name="connsiteY17" fmla="*/ 549798 h 582690"/>
              <a:gd name="connsiteX18" fmla="*/ 802037 w 1463219"/>
              <a:gd name="connsiteY18" fmla="*/ 563865 h 582690"/>
              <a:gd name="connsiteX19" fmla="*/ 394074 w 1463219"/>
              <a:gd name="connsiteY19" fmla="*/ 563865 h 582690"/>
              <a:gd name="connsiteX20" fmla="*/ 225262 w 1463219"/>
              <a:gd name="connsiteY20" fmla="*/ 521662 h 582690"/>
              <a:gd name="connsiteX21" fmla="*/ 183059 w 1463219"/>
              <a:gd name="connsiteY21" fmla="*/ 507595 h 582690"/>
              <a:gd name="connsiteX22" fmla="*/ 98653 w 1463219"/>
              <a:gd name="connsiteY22" fmla="*/ 451324 h 582690"/>
              <a:gd name="connsiteX23" fmla="*/ 56450 w 1463219"/>
              <a:gd name="connsiteY23" fmla="*/ 423189 h 582690"/>
              <a:gd name="connsiteX24" fmla="*/ 28314 w 1463219"/>
              <a:gd name="connsiteY24" fmla="*/ 395053 h 582690"/>
              <a:gd name="connsiteX25" fmla="*/ 179 w 1463219"/>
              <a:gd name="connsiteY25" fmla="*/ 268444 h 582690"/>
              <a:gd name="connsiteX26" fmla="*/ 14247 w 1463219"/>
              <a:gd name="connsiteY26" fmla="*/ 198105 h 582690"/>
              <a:gd name="connsiteX27" fmla="*/ 98653 w 1463219"/>
              <a:gd name="connsiteY27" fmla="*/ 169970 h 582690"/>
              <a:gd name="connsiteX28" fmla="*/ 126788 w 1463219"/>
              <a:gd name="connsiteY28" fmla="*/ 155902 h 58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63219" h="582690">
                <a:moveTo>
                  <a:pt x="112720" y="99632"/>
                </a:moveTo>
                <a:cubicBezTo>
                  <a:pt x="187748" y="94943"/>
                  <a:pt x="263003" y="93044"/>
                  <a:pt x="337804" y="85564"/>
                </a:cubicBezTo>
                <a:cubicBezTo>
                  <a:pt x="357042" y="83640"/>
                  <a:pt x="375052" y="74955"/>
                  <a:pt x="394074" y="71496"/>
                </a:cubicBezTo>
                <a:cubicBezTo>
                  <a:pt x="426697" y="65565"/>
                  <a:pt x="459925" y="63360"/>
                  <a:pt x="492548" y="57429"/>
                </a:cubicBezTo>
                <a:cubicBezTo>
                  <a:pt x="511570" y="53970"/>
                  <a:pt x="529679" y="46095"/>
                  <a:pt x="548819" y="43361"/>
                </a:cubicBezTo>
                <a:cubicBezTo>
                  <a:pt x="595472" y="36696"/>
                  <a:pt x="642604" y="33982"/>
                  <a:pt x="689496" y="29293"/>
                </a:cubicBezTo>
                <a:cubicBezTo>
                  <a:pt x="895879" y="-22304"/>
                  <a:pt x="764622" y="5111"/>
                  <a:pt x="1224068" y="29293"/>
                </a:cubicBezTo>
                <a:cubicBezTo>
                  <a:pt x="1243376" y="30309"/>
                  <a:pt x="1261317" y="39902"/>
                  <a:pt x="1280339" y="43361"/>
                </a:cubicBezTo>
                <a:cubicBezTo>
                  <a:pt x="1312962" y="49293"/>
                  <a:pt x="1345988" y="52740"/>
                  <a:pt x="1378813" y="57429"/>
                </a:cubicBezTo>
                <a:cubicBezTo>
                  <a:pt x="1388191" y="71497"/>
                  <a:pt x="1396386" y="86430"/>
                  <a:pt x="1406948" y="99632"/>
                </a:cubicBezTo>
                <a:cubicBezTo>
                  <a:pt x="1415234" y="109989"/>
                  <a:pt x="1429152" y="115904"/>
                  <a:pt x="1435084" y="127767"/>
                </a:cubicBezTo>
                <a:cubicBezTo>
                  <a:pt x="1448347" y="154293"/>
                  <a:pt x="1463219" y="212173"/>
                  <a:pt x="1463219" y="212173"/>
                </a:cubicBezTo>
                <a:cubicBezTo>
                  <a:pt x="1453570" y="308660"/>
                  <a:pt x="1467331" y="339649"/>
                  <a:pt x="1421016" y="409121"/>
                </a:cubicBezTo>
                <a:cubicBezTo>
                  <a:pt x="1413659" y="420157"/>
                  <a:pt x="1403237" y="428971"/>
                  <a:pt x="1392880" y="437256"/>
                </a:cubicBezTo>
                <a:cubicBezTo>
                  <a:pt x="1339727" y="479778"/>
                  <a:pt x="1318539" y="477446"/>
                  <a:pt x="1238136" y="493527"/>
                </a:cubicBezTo>
                <a:cubicBezTo>
                  <a:pt x="1076860" y="525783"/>
                  <a:pt x="1276691" y="487596"/>
                  <a:pt x="1055256" y="521662"/>
                </a:cubicBezTo>
                <a:cubicBezTo>
                  <a:pt x="1031623" y="525298"/>
                  <a:pt x="1008618" y="532570"/>
                  <a:pt x="984917" y="535730"/>
                </a:cubicBezTo>
                <a:cubicBezTo>
                  <a:pt x="938204" y="541958"/>
                  <a:pt x="891132" y="545109"/>
                  <a:pt x="844240" y="549798"/>
                </a:cubicBezTo>
                <a:cubicBezTo>
                  <a:pt x="830172" y="554487"/>
                  <a:pt x="816423" y="560269"/>
                  <a:pt x="802037" y="563865"/>
                </a:cubicBezTo>
                <a:cubicBezTo>
                  <a:pt x="652235" y="601315"/>
                  <a:pt x="609608" y="572846"/>
                  <a:pt x="394074" y="563865"/>
                </a:cubicBezTo>
                <a:cubicBezTo>
                  <a:pt x="280409" y="544922"/>
                  <a:pt x="336733" y="558819"/>
                  <a:pt x="225262" y="521662"/>
                </a:cubicBezTo>
                <a:lnTo>
                  <a:pt x="183059" y="507595"/>
                </a:lnTo>
                <a:lnTo>
                  <a:pt x="98653" y="451324"/>
                </a:lnTo>
                <a:cubicBezTo>
                  <a:pt x="84585" y="441946"/>
                  <a:pt x="68405" y="435144"/>
                  <a:pt x="56450" y="423189"/>
                </a:cubicBezTo>
                <a:lnTo>
                  <a:pt x="28314" y="395053"/>
                </a:lnTo>
                <a:cubicBezTo>
                  <a:pt x="13808" y="351534"/>
                  <a:pt x="179" y="317957"/>
                  <a:pt x="179" y="268444"/>
                </a:cubicBezTo>
                <a:cubicBezTo>
                  <a:pt x="179" y="244533"/>
                  <a:pt x="-2660" y="215012"/>
                  <a:pt x="14247" y="198105"/>
                </a:cubicBezTo>
                <a:cubicBezTo>
                  <a:pt x="35218" y="177134"/>
                  <a:pt x="72127" y="183233"/>
                  <a:pt x="98653" y="169970"/>
                </a:cubicBezTo>
                <a:lnTo>
                  <a:pt x="126788" y="15590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838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490" y="1899760"/>
            <a:ext cx="2581275" cy="792388"/>
          </a:xfrm>
          <a:prstGeom prst="rect">
            <a:avLst/>
          </a:prstGeom>
        </p:spPr>
      </p:pic>
      <p:sp>
        <p:nvSpPr>
          <p:cNvPr id="10" name="אליפסה 9"/>
          <p:cNvSpPr/>
          <p:nvPr/>
        </p:nvSpPr>
        <p:spPr>
          <a:xfrm>
            <a:off x="1145443" y="450196"/>
            <a:ext cx="3573193" cy="82736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ארה"ב</a:t>
            </a:r>
          </a:p>
        </p:txBody>
      </p:sp>
      <p:sp>
        <p:nvSpPr>
          <p:cNvPr id="11" name="מלבן 10"/>
          <p:cNvSpPr/>
          <p:nvPr/>
        </p:nvSpPr>
        <p:spPr>
          <a:xfrm>
            <a:off x="6324727" y="4387834"/>
            <a:ext cx="15880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400" b="1" dirty="0" err="1" smtClean="0"/>
              <a:t>חזבאללה</a:t>
            </a:r>
            <a:endParaRPr lang="he-IL" sz="2400" b="1" dirty="0"/>
          </a:p>
        </p:txBody>
      </p:sp>
      <p:sp>
        <p:nvSpPr>
          <p:cNvPr id="12" name="מלבן מעוגל 11"/>
          <p:cNvSpPr/>
          <p:nvPr/>
        </p:nvSpPr>
        <p:spPr>
          <a:xfrm>
            <a:off x="6863799" y="4024635"/>
            <a:ext cx="2324100" cy="1460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8028564" y="4732171"/>
            <a:ext cx="1168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600" b="1" dirty="0" smtClean="0"/>
              <a:t>מדינת לבנון</a:t>
            </a:r>
            <a:endParaRPr lang="he-IL" sz="1600" b="1" dirty="0"/>
          </a:p>
        </p:txBody>
      </p:sp>
      <p:cxnSp>
        <p:nvCxnSpPr>
          <p:cNvPr id="17" name="מחבר חץ ישר 16"/>
          <p:cNvCxnSpPr>
            <a:stCxn id="7" idx="4"/>
          </p:cNvCxnSpPr>
          <p:nvPr/>
        </p:nvCxnSpPr>
        <p:spPr>
          <a:xfrm flipH="1">
            <a:off x="7632532" y="3110059"/>
            <a:ext cx="667876" cy="1229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אליפסה 19"/>
          <p:cNvSpPr/>
          <p:nvPr/>
        </p:nvSpPr>
        <p:spPr>
          <a:xfrm>
            <a:off x="9959926" y="1308296"/>
            <a:ext cx="1631851" cy="123308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עיראק</a:t>
            </a:r>
            <a:endParaRPr lang="he-IL" sz="1400" b="1" dirty="0"/>
          </a:p>
        </p:txBody>
      </p:sp>
      <p:sp>
        <p:nvSpPr>
          <p:cNvPr id="19" name="אליפסה 18"/>
          <p:cNvSpPr/>
          <p:nvPr/>
        </p:nvSpPr>
        <p:spPr>
          <a:xfrm>
            <a:off x="9796197" y="2367446"/>
            <a:ext cx="933023" cy="6298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ג"ע</a:t>
            </a:r>
            <a:endParaRPr lang="he-IL" b="1" dirty="0"/>
          </a:p>
        </p:txBody>
      </p:sp>
      <p:sp>
        <p:nvSpPr>
          <p:cNvPr id="25" name="אליפסה 24"/>
          <p:cNvSpPr/>
          <p:nvPr/>
        </p:nvSpPr>
        <p:spPr>
          <a:xfrm>
            <a:off x="9332390" y="3513210"/>
            <a:ext cx="1964530" cy="152269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סוניות</a:t>
            </a:r>
            <a:endParaRPr lang="he-IL" b="1" dirty="0"/>
          </a:p>
        </p:txBody>
      </p:sp>
      <p:sp>
        <p:nvSpPr>
          <p:cNvPr id="48" name="חץ שמאלה-ימינה 47"/>
          <p:cNvSpPr/>
          <p:nvPr/>
        </p:nvSpPr>
        <p:spPr>
          <a:xfrm rot="1153987">
            <a:off x="4427336" y="1356235"/>
            <a:ext cx="2425721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חץ שמאלה-ימינה 48"/>
          <p:cNvSpPr/>
          <p:nvPr/>
        </p:nvSpPr>
        <p:spPr>
          <a:xfrm rot="2577336">
            <a:off x="9075892" y="3035592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חץ שמאלה-ימינה 49"/>
          <p:cNvSpPr/>
          <p:nvPr/>
        </p:nvSpPr>
        <p:spPr>
          <a:xfrm rot="10800000">
            <a:off x="8313030" y="4284496"/>
            <a:ext cx="1005657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6625686" y="1435126"/>
            <a:ext cx="3349444" cy="1674933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 smtClean="0"/>
              <a:t>איראן</a:t>
            </a:r>
            <a:endParaRPr lang="he-IL" sz="3600" dirty="0"/>
          </a:p>
        </p:txBody>
      </p:sp>
      <p:sp>
        <p:nvSpPr>
          <p:cNvPr id="21" name="אליפסה 20"/>
          <p:cNvSpPr/>
          <p:nvPr/>
        </p:nvSpPr>
        <p:spPr>
          <a:xfrm>
            <a:off x="701954" y="2104928"/>
            <a:ext cx="3994664" cy="16866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800" b="1" dirty="0" smtClean="0"/>
              <a:t>רוסיה</a:t>
            </a:r>
            <a:endParaRPr lang="he-IL" sz="4400" b="1" dirty="0"/>
          </a:p>
        </p:txBody>
      </p:sp>
      <p:sp>
        <p:nvSpPr>
          <p:cNvPr id="34" name="חץ שמאלה-ימינה 33"/>
          <p:cNvSpPr/>
          <p:nvPr/>
        </p:nvSpPr>
        <p:spPr>
          <a:xfrm rot="5743666">
            <a:off x="2546429" y="1617864"/>
            <a:ext cx="758047" cy="10242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מלבן 37"/>
          <p:cNvSpPr/>
          <p:nvPr/>
        </p:nvSpPr>
        <p:spPr>
          <a:xfrm>
            <a:off x="6055203" y="4037318"/>
            <a:ext cx="1921178" cy="1387740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dk1"/>
              </a:solidFill>
            </a:endParaRPr>
          </a:p>
        </p:txBody>
      </p:sp>
      <p:sp>
        <p:nvSpPr>
          <p:cNvPr id="43" name="חץ שמאלה-ימינה 42"/>
          <p:cNvSpPr/>
          <p:nvPr/>
        </p:nvSpPr>
        <p:spPr>
          <a:xfrm rot="5743666" flipV="1">
            <a:off x="2078044" y="1458330"/>
            <a:ext cx="758047" cy="436267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חץ שמאלה-ימינה 51"/>
          <p:cNvSpPr/>
          <p:nvPr/>
        </p:nvSpPr>
        <p:spPr>
          <a:xfrm rot="1054690" flipV="1">
            <a:off x="4652182" y="1213440"/>
            <a:ext cx="2598157" cy="10743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1313467" y="4939796"/>
            <a:ext cx="3541600" cy="14478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b="1" dirty="0" smtClean="0"/>
              <a:t>?</a:t>
            </a:r>
            <a:endParaRPr lang="he-IL" b="1" dirty="0"/>
          </a:p>
        </p:txBody>
      </p:sp>
      <p:sp>
        <p:nvSpPr>
          <p:cNvPr id="30" name="חץ שמאלה-ימינה 29"/>
          <p:cNvSpPr/>
          <p:nvPr/>
        </p:nvSpPr>
        <p:spPr>
          <a:xfrm rot="21217913">
            <a:off x="4803121" y="2536020"/>
            <a:ext cx="1838489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חץ שמאלה-ימינה 31"/>
          <p:cNvSpPr/>
          <p:nvPr/>
        </p:nvSpPr>
        <p:spPr>
          <a:xfrm rot="10375844" flipV="1">
            <a:off x="4631726" y="3059867"/>
            <a:ext cx="2454197" cy="100384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חץ שמאלה-ימינה 32"/>
          <p:cNvSpPr/>
          <p:nvPr/>
        </p:nvSpPr>
        <p:spPr>
          <a:xfrm rot="853974">
            <a:off x="4203996" y="3686348"/>
            <a:ext cx="1838489" cy="390798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חץ שמאלה-ימינה 34"/>
          <p:cNvSpPr/>
          <p:nvPr/>
        </p:nvSpPr>
        <p:spPr>
          <a:xfrm rot="5400000">
            <a:off x="1864282" y="4265119"/>
            <a:ext cx="960225" cy="20117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חץ שמאלה-ימינה 41"/>
          <p:cNvSpPr/>
          <p:nvPr/>
        </p:nvSpPr>
        <p:spPr>
          <a:xfrm rot="5400000" flipV="1">
            <a:off x="2288390" y="4138799"/>
            <a:ext cx="980395" cy="439817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חץ שמאלה-ימינה 44"/>
          <p:cNvSpPr/>
          <p:nvPr/>
        </p:nvSpPr>
        <p:spPr>
          <a:xfrm rot="19472034" flipV="1">
            <a:off x="3856759" y="3508816"/>
            <a:ext cx="3627419" cy="572666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6" y="3881747"/>
            <a:ext cx="848331" cy="369731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41" y="4359413"/>
            <a:ext cx="700133" cy="700133"/>
          </a:xfrm>
          <a:prstGeom prst="rect">
            <a:avLst/>
          </a:prstGeom>
        </p:spPr>
      </p:pic>
      <p:pic>
        <p:nvPicPr>
          <p:cNvPr id="46" name="תמונה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400" y="3314151"/>
            <a:ext cx="848331" cy="369731"/>
          </a:xfrm>
          <a:prstGeom prst="rect">
            <a:avLst/>
          </a:prstGeom>
        </p:spPr>
      </p:pic>
      <p:pic>
        <p:nvPicPr>
          <p:cNvPr id="47" name="תמונה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645" y="3825685"/>
            <a:ext cx="700133" cy="700133"/>
          </a:xfrm>
          <a:prstGeom prst="rect">
            <a:avLst/>
          </a:prstGeom>
        </p:spPr>
      </p:pic>
      <p:sp>
        <p:nvSpPr>
          <p:cNvPr id="6" name="צורה חופשית 5"/>
          <p:cNvSpPr/>
          <p:nvPr/>
        </p:nvSpPr>
        <p:spPr>
          <a:xfrm>
            <a:off x="98474" y="942535"/>
            <a:ext cx="1083548" cy="5078437"/>
          </a:xfrm>
          <a:custGeom>
            <a:avLst/>
            <a:gdLst>
              <a:gd name="connsiteX0" fmla="*/ 1055077 w 1083548"/>
              <a:gd name="connsiteY0" fmla="*/ 0 h 5078437"/>
              <a:gd name="connsiteX1" fmla="*/ 998806 w 1083548"/>
              <a:gd name="connsiteY1" fmla="*/ 70339 h 5078437"/>
              <a:gd name="connsiteX2" fmla="*/ 970671 w 1083548"/>
              <a:gd name="connsiteY2" fmla="*/ 112542 h 5078437"/>
              <a:gd name="connsiteX3" fmla="*/ 914400 w 1083548"/>
              <a:gd name="connsiteY3" fmla="*/ 168813 h 5078437"/>
              <a:gd name="connsiteX4" fmla="*/ 886264 w 1083548"/>
              <a:gd name="connsiteY4" fmla="*/ 196948 h 5078437"/>
              <a:gd name="connsiteX5" fmla="*/ 829994 w 1083548"/>
              <a:gd name="connsiteY5" fmla="*/ 267287 h 5078437"/>
              <a:gd name="connsiteX6" fmla="*/ 773723 w 1083548"/>
              <a:gd name="connsiteY6" fmla="*/ 337625 h 5078437"/>
              <a:gd name="connsiteX7" fmla="*/ 759655 w 1083548"/>
              <a:gd name="connsiteY7" fmla="*/ 379828 h 5078437"/>
              <a:gd name="connsiteX8" fmla="*/ 703384 w 1083548"/>
              <a:gd name="connsiteY8" fmla="*/ 450167 h 5078437"/>
              <a:gd name="connsiteX9" fmla="*/ 618978 w 1083548"/>
              <a:gd name="connsiteY9" fmla="*/ 562708 h 5078437"/>
              <a:gd name="connsiteX10" fmla="*/ 604911 w 1083548"/>
              <a:gd name="connsiteY10" fmla="*/ 604911 h 5078437"/>
              <a:gd name="connsiteX11" fmla="*/ 548640 w 1083548"/>
              <a:gd name="connsiteY11" fmla="*/ 689317 h 5078437"/>
              <a:gd name="connsiteX12" fmla="*/ 520504 w 1083548"/>
              <a:gd name="connsiteY12" fmla="*/ 773723 h 5078437"/>
              <a:gd name="connsiteX13" fmla="*/ 506437 w 1083548"/>
              <a:gd name="connsiteY13" fmla="*/ 815927 h 5078437"/>
              <a:gd name="connsiteX14" fmla="*/ 492369 w 1083548"/>
              <a:gd name="connsiteY14" fmla="*/ 872197 h 5078437"/>
              <a:gd name="connsiteX15" fmla="*/ 464234 w 1083548"/>
              <a:gd name="connsiteY15" fmla="*/ 914400 h 5078437"/>
              <a:gd name="connsiteX16" fmla="*/ 407963 w 1083548"/>
              <a:gd name="connsiteY16" fmla="*/ 1041010 h 5078437"/>
              <a:gd name="connsiteX17" fmla="*/ 351692 w 1083548"/>
              <a:gd name="connsiteY17" fmla="*/ 1125416 h 5078437"/>
              <a:gd name="connsiteX18" fmla="*/ 295421 w 1083548"/>
              <a:gd name="connsiteY18" fmla="*/ 1209822 h 5078437"/>
              <a:gd name="connsiteX19" fmla="*/ 281354 w 1083548"/>
              <a:gd name="connsiteY19" fmla="*/ 1252025 h 5078437"/>
              <a:gd name="connsiteX20" fmla="*/ 239151 w 1083548"/>
              <a:gd name="connsiteY20" fmla="*/ 1308296 h 5078437"/>
              <a:gd name="connsiteX21" fmla="*/ 211015 w 1083548"/>
              <a:gd name="connsiteY21" fmla="*/ 1364567 h 5078437"/>
              <a:gd name="connsiteX22" fmla="*/ 182880 w 1083548"/>
              <a:gd name="connsiteY22" fmla="*/ 1406770 h 5078437"/>
              <a:gd name="connsiteX23" fmla="*/ 140677 w 1083548"/>
              <a:gd name="connsiteY23" fmla="*/ 1491176 h 5078437"/>
              <a:gd name="connsiteX24" fmla="*/ 126609 w 1083548"/>
              <a:gd name="connsiteY24" fmla="*/ 1547447 h 5078437"/>
              <a:gd name="connsiteX25" fmla="*/ 112541 w 1083548"/>
              <a:gd name="connsiteY25" fmla="*/ 1589650 h 5078437"/>
              <a:gd name="connsiteX26" fmla="*/ 98474 w 1083548"/>
              <a:gd name="connsiteY26" fmla="*/ 1674056 h 5078437"/>
              <a:gd name="connsiteX27" fmla="*/ 84406 w 1083548"/>
              <a:gd name="connsiteY27" fmla="*/ 2110154 h 5078437"/>
              <a:gd name="connsiteX28" fmla="*/ 56271 w 1083548"/>
              <a:gd name="connsiteY28" fmla="*/ 2194560 h 5078437"/>
              <a:gd name="connsiteX29" fmla="*/ 42203 w 1083548"/>
              <a:gd name="connsiteY29" fmla="*/ 2293034 h 5078437"/>
              <a:gd name="connsiteX30" fmla="*/ 28135 w 1083548"/>
              <a:gd name="connsiteY30" fmla="*/ 2363373 h 5078437"/>
              <a:gd name="connsiteX31" fmla="*/ 0 w 1083548"/>
              <a:gd name="connsiteY31" fmla="*/ 3193367 h 5078437"/>
              <a:gd name="connsiteX32" fmla="*/ 14068 w 1083548"/>
              <a:gd name="connsiteY32" fmla="*/ 3488788 h 5078437"/>
              <a:gd name="connsiteX33" fmla="*/ 70338 w 1083548"/>
              <a:gd name="connsiteY33" fmla="*/ 3629465 h 5078437"/>
              <a:gd name="connsiteX34" fmla="*/ 126609 w 1083548"/>
              <a:gd name="connsiteY34" fmla="*/ 3756074 h 5078437"/>
              <a:gd name="connsiteX35" fmla="*/ 140677 w 1083548"/>
              <a:gd name="connsiteY35" fmla="*/ 3910819 h 5078437"/>
              <a:gd name="connsiteX36" fmla="*/ 154744 w 1083548"/>
              <a:gd name="connsiteY36" fmla="*/ 4121834 h 5078437"/>
              <a:gd name="connsiteX37" fmla="*/ 182880 w 1083548"/>
              <a:gd name="connsiteY37" fmla="*/ 4262511 h 5078437"/>
              <a:gd name="connsiteX38" fmla="*/ 211015 w 1083548"/>
              <a:gd name="connsiteY38" fmla="*/ 4417256 h 5078437"/>
              <a:gd name="connsiteX39" fmla="*/ 225083 w 1083548"/>
              <a:gd name="connsiteY39" fmla="*/ 4473527 h 5078437"/>
              <a:gd name="connsiteX40" fmla="*/ 281354 w 1083548"/>
              <a:gd name="connsiteY40" fmla="*/ 4543865 h 5078437"/>
              <a:gd name="connsiteX41" fmla="*/ 323557 w 1083548"/>
              <a:gd name="connsiteY41" fmla="*/ 4572000 h 5078437"/>
              <a:gd name="connsiteX42" fmla="*/ 351692 w 1083548"/>
              <a:gd name="connsiteY42" fmla="*/ 4600136 h 5078437"/>
              <a:gd name="connsiteX43" fmla="*/ 393895 w 1083548"/>
              <a:gd name="connsiteY43" fmla="*/ 4628271 h 5078437"/>
              <a:gd name="connsiteX44" fmla="*/ 422031 w 1083548"/>
              <a:gd name="connsiteY44" fmla="*/ 4656407 h 5078437"/>
              <a:gd name="connsiteX45" fmla="*/ 464234 w 1083548"/>
              <a:gd name="connsiteY45" fmla="*/ 4670474 h 5078437"/>
              <a:gd name="connsiteX46" fmla="*/ 492369 w 1083548"/>
              <a:gd name="connsiteY46" fmla="*/ 4698610 h 5078437"/>
              <a:gd name="connsiteX47" fmla="*/ 534572 w 1083548"/>
              <a:gd name="connsiteY47" fmla="*/ 4712677 h 5078437"/>
              <a:gd name="connsiteX48" fmla="*/ 647114 w 1083548"/>
              <a:gd name="connsiteY48" fmla="*/ 4797083 h 5078437"/>
              <a:gd name="connsiteX49" fmla="*/ 675249 w 1083548"/>
              <a:gd name="connsiteY49" fmla="*/ 4825219 h 5078437"/>
              <a:gd name="connsiteX50" fmla="*/ 759655 w 1083548"/>
              <a:gd name="connsiteY50" fmla="*/ 4853354 h 5078437"/>
              <a:gd name="connsiteX51" fmla="*/ 801858 w 1083548"/>
              <a:gd name="connsiteY51" fmla="*/ 4867422 h 5078437"/>
              <a:gd name="connsiteX52" fmla="*/ 844061 w 1083548"/>
              <a:gd name="connsiteY52" fmla="*/ 4881490 h 5078437"/>
              <a:gd name="connsiteX53" fmla="*/ 886264 w 1083548"/>
              <a:gd name="connsiteY53" fmla="*/ 4909625 h 5078437"/>
              <a:gd name="connsiteX54" fmla="*/ 1055077 w 1083548"/>
              <a:gd name="connsiteY54" fmla="*/ 4895557 h 5078437"/>
              <a:gd name="connsiteX55" fmla="*/ 1026941 w 1083548"/>
              <a:gd name="connsiteY55" fmla="*/ 4867422 h 5078437"/>
              <a:gd name="connsiteX56" fmla="*/ 984738 w 1083548"/>
              <a:gd name="connsiteY56" fmla="*/ 4839287 h 5078437"/>
              <a:gd name="connsiteX57" fmla="*/ 956603 w 1083548"/>
              <a:gd name="connsiteY57" fmla="*/ 4811151 h 5078437"/>
              <a:gd name="connsiteX58" fmla="*/ 914400 w 1083548"/>
              <a:gd name="connsiteY58" fmla="*/ 4797083 h 5078437"/>
              <a:gd name="connsiteX59" fmla="*/ 844061 w 1083548"/>
              <a:gd name="connsiteY59" fmla="*/ 4754880 h 5078437"/>
              <a:gd name="connsiteX60" fmla="*/ 872197 w 1083548"/>
              <a:gd name="connsiteY60" fmla="*/ 4783016 h 5078437"/>
              <a:gd name="connsiteX61" fmla="*/ 928468 w 1083548"/>
              <a:gd name="connsiteY61" fmla="*/ 4853354 h 5078437"/>
              <a:gd name="connsiteX62" fmla="*/ 970671 w 1083548"/>
              <a:gd name="connsiteY62" fmla="*/ 4867422 h 5078437"/>
              <a:gd name="connsiteX63" fmla="*/ 1055077 w 1083548"/>
              <a:gd name="connsiteY63" fmla="*/ 4909625 h 5078437"/>
              <a:gd name="connsiteX64" fmla="*/ 1083212 w 1083548"/>
              <a:gd name="connsiteY64" fmla="*/ 4951828 h 5078437"/>
              <a:gd name="connsiteX65" fmla="*/ 1041009 w 1083548"/>
              <a:gd name="connsiteY65" fmla="*/ 4979963 h 5078437"/>
              <a:gd name="connsiteX66" fmla="*/ 1012874 w 1083548"/>
              <a:gd name="connsiteY66" fmla="*/ 5008099 h 5078437"/>
              <a:gd name="connsiteX67" fmla="*/ 928468 w 1083548"/>
              <a:gd name="connsiteY67" fmla="*/ 5036234 h 5078437"/>
              <a:gd name="connsiteX68" fmla="*/ 886264 w 1083548"/>
              <a:gd name="connsiteY68" fmla="*/ 5050302 h 5078437"/>
              <a:gd name="connsiteX69" fmla="*/ 844061 w 1083548"/>
              <a:gd name="connsiteY69" fmla="*/ 5078437 h 5078437"/>
              <a:gd name="connsiteX70" fmla="*/ 787791 w 1083548"/>
              <a:gd name="connsiteY70" fmla="*/ 5036234 h 5078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083548" h="5078437">
                <a:moveTo>
                  <a:pt x="1055077" y="0"/>
                </a:moveTo>
                <a:cubicBezTo>
                  <a:pt x="1036320" y="23446"/>
                  <a:pt x="1016821" y="46318"/>
                  <a:pt x="998806" y="70339"/>
                </a:cubicBezTo>
                <a:cubicBezTo>
                  <a:pt x="988662" y="83865"/>
                  <a:pt x="981674" y="99705"/>
                  <a:pt x="970671" y="112542"/>
                </a:cubicBezTo>
                <a:cubicBezTo>
                  <a:pt x="953408" y="132682"/>
                  <a:pt x="933157" y="150056"/>
                  <a:pt x="914400" y="168813"/>
                </a:cubicBezTo>
                <a:cubicBezTo>
                  <a:pt x="905021" y="178191"/>
                  <a:pt x="893621" y="185912"/>
                  <a:pt x="886264" y="196948"/>
                </a:cubicBezTo>
                <a:cubicBezTo>
                  <a:pt x="850772" y="250187"/>
                  <a:pt x="870084" y="227196"/>
                  <a:pt x="829994" y="267287"/>
                </a:cubicBezTo>
                <a:cubicBezTo>
                  <a:pt x="794634" y="373366"/>
                  <a:pt x="846445" y="246723"/>
                  <a:pt x="773723" y="337625"/>
                </a:cubicBezTo>
                <a:cubicBezTo>
                  <a:pt x="764460" y="349204"/>
                  <a:pt x="766287" y="366565"/>
                  <a:pt x="759655" y="379828"/>
                </a:cubicBezTo>
                <a:cubicBezTo>
                  <a:pt x="725228" y="448682"/>
                  <a:pt x="742640" y="397826"/>
                  <a:pt x="703384" y="450167"/>
                </a:cubicBezTo>
                <a:cubicBezTo>
                  <a:pt x="607946" y="577419"/>
                  <a:pt x="683502" y="498186"/>
                  <a:pt x="618978" y="562708"/>
                </a:cubicBezTo>
                <a:cubicBezTo>
                  <a:pt x="614289" y="576776"/>
                  <a:pt x="612112" y="591948"/>
                  <a:pt x="604911" y="604911"/>
                </a:cubicBezTo>
                <a:cubicBezTo>
                  <a:pt x="588489" y="634470"/>
                  <a:pt x="559333" y="657238"/>
                  <a:pt x="548640" y="689317"/>
                </a:cubicBezTo>
                <a:lnTo>
                  <a:pt x="520504" y="773723"/>
                </a:lnTo>
                <a:cubicBezTo>
                  <a:pt x="515815" y="787791"/>
                  <a:pt x="510034" y="801541"/>
                  <a:pt x="506437" y="815927"/>
                </a:cubicBezTo>
                <a:cubicBezTo>
                  <a:pt x="501748" y="834684"/>
                  <a:pt x="499985" y="854426"/>
                  <a:pt x="492369" y="872197"/>
                </a:cubicBezTo>
                <a:cubicBezTo>
                  <a:pt x="485709" y="887737"/>
                  <a:pt x="473612" y="900332"/>
                  <a:pt x="464234" y="914400"/>
                </a:cubicBezTo>
                <a:cubicBezTo>
                  <a:pt x="438174" y="1044697"/>
                  <a:pt x="471762" y="929362"/>
                  <a:pt x="407963" y="1041010"/>
                </a:cubicBezTo>
                <a:cubicBezTo>
                  <a:pt x="353673" y="1136017"/>
                  <a:pt x="449903" y="1027205"/>
                  <a:pt x="351692" y="1125416"/>
                </a:cubicBezTo>
                <a:cubicBezTo>
                  <a:pt x="318241" y="1225767"/>
                  <a:pt x="365674" y="1104441"/>
                  <a:pt x="295421" y="1209822"/>
                </a:cubicBezTo>
                <a:cubicBezTo>
                  <a:pt x="287196" y="1222160"/>
                  <a:pt x="288711" y="1239150"/>
                  <a:pt x="281354" y="1252025"/>
                </a:cubicBezTo>
                <a:cubicBezTo>
                  <a:pt x="269722" y="1272382"/>
                  <a:pt x="251577" y="1288414"/>
                  <a:pt x="239151" y="1308296"/>
                </a:cubicBezTo>
                <a:cubicBezTo>
                  <a:pt x="228036" y="1326079"/>
                  <a:pt x="221420" y="1346359"/>
                  <a:pt x="211015" y="1364567"/>
                </a:cubicBezTo>
                <a:cubicBezTo>
                  <a:pt x="202627" y="1379247"/>
                  <a:pt x="190441" y="1391648"/>
                  <a:pt x="182880" y="1406770"/>
                </a:cubicBezTo>
                <a:cubicBezTo>
                  <a:pt x="124637" y="1523255"/>
                  <a:pt x="221308" y="1370228"/>
                  <a:pt x="140677" y="1491176"/>
                </a:cubicBezTo>
                <a:cubicBezTo>
                  <a:pt x="135988" y="1509933"/>
                  <a:pt x="131921" y="1528857"/>
                  <a:pt x="126609" y="1547447"/>
                </a:cubicBezTo>
                <a:cubicBezTo>
                  <a:pt x="122535" y="1561705"/>
                  <a:pt x="115758" y="1575174"/>
                  <a:pt x="112541" y="1589650"/>
                </a:cubicBezTo>
                <a:cubicBezTo>
                  <a:pt x="106353" y="1617494"/>
                  <a:pt x="103163" y="1645921"/>
                  <a:pt x="98474" y="1674056"/>
                </a:cubicBezTo>
                <a:cubicBezTo>
                  <a:pt x="93785" y="1819422"/>
                  <a:pt x="96160" y="1965188"/>
                  <a:pt x="84406" y="2110154"/>
                </a:cubicBezTo>
                <a:cubicBezTo>
                  <a:pt x="82009" y="2139714"/>
                  <a:pt x="56271" y="2194560"/>
                  <a:pt x="56271" y="2194560"/>
                </a:cubicBezTo>
                <a:cubicBezTo>
                  <a:pt x="51582" y="2227385"/>
                  <a:pt x="47654" y="2260327"/>
                  <a:pt x="42203" y="2293034"/>
                </a:cubicBezTo>
                <a:cubicBezTo>
                  <a:pt x="38272" y="2316619"/>
                  <a:pt x="29004" y="2339478"/>
                  <a:pt x="28135" y="2363373"/>
                </a:cubicBezTo>
                <a:cubicBezTo>
                  <a:pt x="-4923" y="3272490"/>
                  <a:pt x="43251" y="2804118"/>
                  <a:pt x="0" y="3193367"/>
                </a:cubicBezTo>
                <a:cubicBezTo>
                  <a:pt x="4689" y="3291841"/>
                  <a:pt x="3181" y="3390806"/>
                  <a:pt x="14068" y="3488788"/>
                </a:cubicBezTo>
                <a:cubicBezTo>
                  <a:pt x="21246" y="3553387"/>
                  <a:pt x="48448" y="3574741"/>
                  <a:pt x="70338" y="3629465"/>
                </a:cubicBezTo>
                <a:cubicBezTo>
                  <a:pt x="120560" y="3755020"/>
                  <a:pt x="72480" y="3674880"/>
                  <a:pt x="126609" y="3756074"/>
                </a:cubicBezTo>
                <a:cubicBezTo>
                  <a:pt x="131298" y="3807656"/>
                  <a:pt x="136705" y="3859177"/>
                  <a:pt x="140677" y="3910819"/>
                </a:cubicBezTo>
                <a:cubicBezTo>
                  <a:pt x="146084" y="3981106"/>
                  <a:pt x="146345" y="4051842"/>
                  <a:pt x="154744" y="4121834"/>
                </a:cubicBezTo>
                <a:cubicBezTo>
                  <a:pt x="160442" y="4169314"/>
                  <a:pt x="175018" y="4215341"/>
                  <a:pt x="182880" y="4262511"/>
                </a:cubicBezTo>
                <a:cubicBezTo>
                  <a:pt x="193057" y="4323571"/>
                  <a:pt x="197912" y="4358289"/>
                  <a:pt x="211015" y="4417256"/>
                </a:cubicBezTo>
                <a:cubicBezTo>
                  <a:pt x="215209" y="4436130"/>
                  <a:pt x="217467" y="4455756"/>
                  <a:pt x="225083" y="4473527"/>
                </a:cubicBezTo>
                <a:cubicBezTo>
                  <a:pt x="234621" y="4495783"/>
                  <a:pt x="261623" y="4528080"/>
                  <a:pt x="281354" y="4543865"/>
                </a:cubicBezTo>
                <a:cubicBezTo>
                  <a:pt x="294556" y="4554427"/>
                  <a:pt x="310355" y="4561438"/>
                  <a:pt x="323557" y="4572000"/>
                </a:cubicBezTo>
                <a:cubicBezTo>
                  <a:pt x="333914" y="4580286"/>
                  <a:pt x="341335" y="4591850"/>
                  <a:pt x="351692" y="4600136"/>
                </a:cubicBezTo>
                <a:cubicBezTo>
                  <a:pt x="364894" y="4610698"/>
                  <a:pt x="380693" y="4617709"/>
                  <a:pt x="393895" y="4628271"/>
                </a:cubicBezTo>
                <a:cubicBezTo>
                  <a:pt x="404252" y="4636557"/>
                  <a:pt x="410658" y="4649583"/>
                  <a:pt x="422031" y="4656407"/>
                </a:cubicBezTo>
                <a:cubicBezTo>
                  <a:pt x="434746" y="4664036"/>
                  <a:pt x="450166" y="4665785"/>
                  <a:pt x="464234" y="4670474"/>
                </a:cubicBezTo>
                <a:cubicBezTo>
                  <a:pt x="473612" y="4679853"/>
                  <a:pt x="480996" y="4691786"/>
                  <a:pt x="492369" y="4698610"/>
                </a:cubicBezTo>
                <a:cubicBezTo>
                  <a:pt x="505084" y="4706239"/>
                  <a:pt x="522709" y="4703780"/>
                  <a:pt x="534572" y="4712677"/>
                </a:cubicBezTo>
                <a:cubicBezTo>
                  <a:pt x="663891" y="4809665"/>
                  <a:pt x="551767" y="4765302"/>
                  <a:pt x="647114" y="4797083"/>
                </a:cubicBezTo>
                <a:cubicBezTo>
                  <a:pt x="656492" y="4806462"/>
                  <a:pt x="663386" y="4819287"/>
                  <a:pt x="675249" y="4825219"/>
                </a:cubicBezTo>
                <a:cubicBezTo>
                  <a:pt x="701775" y="4838482"/>
                  <a:pt x="731520" y="4843976"/>
                  <a:pt x="759655" y="4853354"/>
                </a:cubicBezTo>
                <a:lnTo>
                  <a:pt x="801858" y="4867422"/>
                </a:lnTo>
                <a:cubicBezTo>
                  <a:pt x="815926" y="4872111"/>
                  <a:pt x="831723" y="4873265"/>
                  <a:pt x="844061" y="4881490"/>
                </a:cubicBezTo>
                <a:lnTo>
                  <a:pt x="886264" y="4909625"/>
                </a:lnTo>
                <a:cubicBezTo>
                  <a:pt x="942535" y="4904936"/>
                  <a:pt x="1000992" y="4911782"/>
                  <a:pt x="1055077" y="4895557"/>
                </a:cubicBezTo>
                <a:cubicBezTo>
                  <a:pt x="1067781" y="4891746"/>
                  <a:pt x="1037298" y="4875707"/>
                  <a:pt x="1026941" y="4867422"/>
                </a:cubicBezTo>
                <a:cubicBezTo>
                  <a:pt x="1013739" y="4856860"/>
                  <a:pt x="997940" y="4849849"/>
                  <a:pt x="984738" y="4839287"/>
                </a:cubicBezTo>
                <a:cubicBezTo>
                  <a:pt x="974381" y="4831001"/>
                  <a:pt x="967976" y="4817975"/>
                  <a:pt x="956603" y="4811151"/>
                </a:cubicBezTo>
                <a:cubicBezTo>
                  <a:pt x="943888" y="4803522"/>
                  <a:pt x="928468" y="4801772"/>
                  <a:pt x="914400" y="4797083"/>
                </a:cubicBezTo>
                <a:cubicBezTo>
                  <a:pt x="908448" y="4791131"/>
                  <a:pt x="862321" y="4736618"/>
                  <a:pt x="844061" y="4754880"/>
                </a:cubicBezTo>
                <a:cubicBezTo>
                  <a:pt x="834683" y="4764259"/>
                  <a:pt x="863911" y="4772659"/>
                  <a:pt x="872197" y="4783016"/>
                </a:cubicBezTo>
                <a:cubicBezTo>
                  <a:pt x="889893" y="4805136"/>
                  <a:pt x="902337" y="4837676"/>
                  <a:pt x="928468" y="4853354"/>
                </a:cubicBezTo>
                <a:cubicBezTo>
                  <a:pt x="941184" y="4860983"/>
                  <a:pt x="957408" y="4860790"/>
                  <a:pt x="970671" y="4867422"/>
                </a:cubicBezTo>
                <a:cubicBezTo>
                  <a:pt x="1079753" y="4921963"/>
                  <a:pt x="948998" y="4874265"/>
                  <a:pt x="1055077" y="4909625"/>
                </a:cubicBezTo>
                <a:cubicBezTo>
                  <a:pt x="1064455" y="4923693"/>
                  <a:pt x="1086528" y="4935249"/>
                  <a:pt x="1083212" y="4951828"/>
                </a:cubicBezTo>
                <a:cubicBezTo>
                  <a:pt x="1079896" y="4968407"/>
                  <a:pt x="1054211" y="4969401"/>
                  <a:pt x="1041009" y="4979963"/>
                </a:cubicBezTo>
                <a:cubicBezTo>
                  <a:pt x="1030652" y="4988249"/>
                  <a:pt x="1024737" y="5002167"/>
                  <a:pt x="1012874" y="5008099"/>
                </a:cubicBezTo>
                <a:cubicBezTo>
                  <a:pt x="986348" y="5021362"/>
                  <a:pt x="956603" y="5026856"/>
                  <a:pt x="928468" y="5036234"/>
                </a:cubicBezTo>
                <a:cubicBezTo>
                  <a:pt x="914400" y="5040923"/>
                  <a:pt x="898602" y="5042076"/>
                  <a:pt x="886264" y="5050302"/>
                </a:cubicBezTo>
                <a:lnTo>
                  <a:pt x="844061" y="5078437"/>
                </a:lnTo>
                <a:cubicBezTo>
                  <a:pt x="810724" y="5028431"/>
                  <a:pt x="832833" y="5036234"/>
                  <a:pt x="787791" y="5036234"/>
                </a:cubicBezTo>
              </a:path>
            </a:pathLst>
          </a:cu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3" name="תמונה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71" y="1362081"/>
            <a:ext cx="1297448" cy="7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7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50</Words>
  <Application>Microsoft Office PowerPoint</Application>
  <PresentationFormat>מסך רחב</PresentationFormat>
  <Paragraphs>43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u26683</dc:creator>
  <cp:lastModifiedBy>u26683</cp:lastModifiedBy>
  <cp:revision>10</cp:revision>
  <dcterms:created xsi:type="dcterms:W3CDTF">2018-01-09T14:20:59Z</dcterms:created>
  <dcterms:modified xsi:type="dcterms:W3CDTF">2018-01-09T19:01:01Z</dcterms:modified>
</cp:coreProperties>
</file>