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640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59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528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00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2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12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5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7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5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74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F636-1243-4365-A7A5-5BF24E9C15A6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1199-572D-49F8-B017-C5151CE0E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90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עמוד ראשי של משתמש</a:t>
            </a:r>
            <a:endParaRPr lang="he-IL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t="11270" r="15342" b="16866"/>
          <a:stretch/>
        </p:blipFill>
        <p:spPr bwMode="auto">
          <a:xfrm>
            <a:off x="10667" y="1412776"/>
            <a:ext cx="8979108" cy="5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עמוד פורומים / דיונים</a:t>
            </a:r>
            <a:endParaRPr lang="he-IL" dirty="0"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11475" r="15525" b="12301"/>
          <a:stretch/>
        </p:blipFill>
        <p:spPr bwMode="auto">
          <a:xfrm>
            <a:off x="35496" y="1309518"/>
            <a:ext cx="9069050" cy="55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צ'אט אישי ועמוד המשתמשים בקורס</a:t>
            </a:r>
            <a:endParaRPr lang="he-IL" dirty="0"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1884" r="15526" b="4713"/>
          <a:stretch/>
        </p:blipFill>
        <p:spPr bwMode="auto">
          <a:xfrm>
            <a:off x="107504" y="869430"/>
            <a:ext cx="8994100" cy="61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9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מענה על מבחן / משוב </a:t>
            </a:r>
            <a:endParaRPr lang="he-IL" dirty="0"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11474" r="15641" b="17262"/>
          <a:stretch/>
        </p:blipFill>
        <p:spPr bwMode="auto">
          <a:xfrm>
            <a:off x="107504" y="1312335"/>
            <a:ext cx="8919148" cy="52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עמוד הגשת עבודות  </a:t>
            </a:r>
            <a:endParaRPr lang="he-IL" dirty="0"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11065" r="15641" b="9016"/>
          <a:stretch/>
        </p:blipFill>
        <p:spPr bwMode="auto">
          <a:xfrm>
            <a:off x="107504" y="809469"/>
            <a:ext cx="8919148" cy="58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דוח מבצעים - גרף </a:t>
            </a:r>
            <a:endParaRPr lang="he-IL" dirty="0"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1474" r="16335" b="17461"/>
          <a:stretch/>
        </p:blipFill>
        <p:spPr bwMode="auto">
          <a:xfrm>
            <a:off x="179512" y="1326849"/>
            <a:ext cx="8889169" cy="51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דוח מבצעים – טבלת התפלגות </a:t>
            </a:r>
            <a:endParaRPr lang="he-IL" dirty="0"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9631" r="17261" b="6250"/>
          <a:stretch/>
        </p:blipFill>
        <p:spPr bwMode="auto">
          <a:xfrm>
            <a:off x="323528" y="704538"/>
            <a:ext cx="8679305" cy="61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דוח מבצעים – סטטיסטיקת משימה  </a:t>
            </a:r>
            <a:endParaRPr lang="he-IL" dirty="0"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11475" r="16451" b="11271"/>
          <a:stretch/>
        </p:blipFill>
        <p:spPr bwMode="auto">
          <a:xfrm>
            <a:off x="179512" y="1018068"/>
            <a:ext cx="8829206" cy="56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עמוד המשימות בקורס</a:t>
            </a:r>
            <a:endParaRPr lang="he-IL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11474" r="15872" b="10119"/>
          <a:stretch/>
        </p:blipFill>
        <p:spPr bwMode="auto">
          <a:xfrm>
            <a:off x="72377" y="1122477"/>
            <a:ext cx="8964119" cy="57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יומן המפגשים </a:t>
            </a:r>
            <a:endParaRPr lang="he-IL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10860" r="15873" b="9631"/>
          <a:stretch/>
        </p:blipFill>
        <p:spPr bwMode="auto">
          <a:xfrm>
            <a:off x="107504" y="925184"/>
            <a:ext cx="8919147" cy="58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טבלת המפגשים </a:t>
            </a:r>
            <a:endParaRPr lang="he-IL" dirty="0"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1259" r="14706" b="18503"/>
          <a:stretch/>
        </p:blipFill>
        <p:spPr bwMode="auto">
          <a:xfrm>
            <a:off x="0" y="1315279"/>
            <a:ext cx="9144000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עמוד התכנים והשיתוף בקורס</a:t>
            </a:r>
            <a:endParaRPr lang="he-IL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12089" r="15756" b="8136"/>
          <a:stretch/>
        </p:blipFill>
        <p:spPr bwMode="auto">
          <a:xfrm>
            <a:off x="35496" y="836712"/>
            <a:ext cx="8994099" cy="583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סילבוס קורס אוטומטי</a:t>
            </a:r>
            <a:endParaRPr lang="he-IL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 t="19468" r="17839" b="6250"/>
          <a:stretch/>
        </p:blipFill>
        <p:spPr bwMode="auto">
          <a:xfrm>
            <a:off x="251520" y="1052736"/>
            <a:ext cx="8514414" cy="54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מרכז הידע ושיתוף התכנים</a:t>
            </a:r>
            <a:endParaRPr lang="he-IL" dirty="0"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679" r="15641" b="6251"/>
          <a:stretch/>
        </p:blipFill>
        <p:spPr bwMode="auto">
          <a:xfrm>
            <a:off x="35496" y="854439"/>
            <a:ext cx="9024080" cy="600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כרטיס אישי משתמש</a:t>
            </a:r>
            <a:endParaRPr lang="he-IL" dirty="0"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2091" r="14947" b="9220"/>
          <a:stretch/>
        </p:blipFill>
        <p:spPr bwMode="auto">
          <a:xfrm>
            <a:off x="35496" y="985145"/>
            <a:ext cx="9009088" cy="57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מפגש חדר צ'אט</a:t>
            </a:r>
            <a:endParaRPr lang="he-IL" dirty="0"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1885" r="3028" b="9326"/>
          <a:stretch/>
        </p:blipFill>
        <p:spPr bwMode="auto">
          <a:xfrm>
            <a:off x="107504" y="1703600"/>
            <a:ext cx="8935977" cy="49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788</TotalTime>
  <Words>59</Words>
  <Application>Microsoft Office PowerPoint</Application>
  <PresentationFormat>‫הצגה על המסך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Office</vt:lpstr>
      <vt:lpstr>עמוד ראשי של משתמש</vt:lpstr>
      <vt:lpstr>עמוד המשימות בקורס</vt:lpstr>
      <vt:lpstr>יומן המפגשים </vt:lpstr>
      <vt:lpstr>טבלת המפגשים </vt:lpstr>
      <vt:lpstr>עמוד התכנים והשיתוף בקורס</vt:lpstr>
      <vt:lpstr>סילבוס קורס אוטומטי</vt:lpstr>
      <vt:lpstr>מרכז הידע ושיתוף התכנים</vt:lpstr>
      <vt:lpstr>כרטיס אישי משתמש</vt:lpstr>
      <vt:lpstr>מפגש חדר צ'אט</vt:lpstr>
      <vt:lpstr>עמוד פורומים / דיונים</vt:lpstr>
      <vt:lpstr>צ'אט אישי ועמוד המשתמשים בקורס</vt:lpstr>
      <vt:lpstr>מענה על מבחן / משוב </vt:lpstr>
      <vt:lpstr>עמוד הגשת עבודות  </vt:lpstr>
      <vt:lpstr>דוח מבצעים - גרף </vt:lpstr>
      <vt:lpstr>דוח מבצעים – טבלת התפלגות </vt:lpstr>
      <vt:lpstr>דוח מבצעים – סטטיסטיקת משימה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Eldad</dc:creator>
  <cp:lastModifiedBy>Eldad</cp:lastModifiedBy>
  <cp:revision>14</cp:revision>
  <dcterms:created xsi:type="dcterms:W3CDTF">2014-12-29T17:57:02Z</dcterms:created>
  <dcterms:modified xsi:type="dcterms:W3CDTF">2014-12-30T07:05:39Z</dcterms:modified>
</cp:coreProperties>
</file>