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2"/>
  </p:notesMasterIdLst>
  <p:sldIdLst>
    <p:sldId id="256" r:id="rId2"/>
    <p:sldId id="345" r:id="rId3"/>
    <p:sldId id="346" r:id="rId4"/>
    <p:sldId id="333" r:id="rId5"/>
    <p:sldId id="374" r:id="rId6"/>
    <p:sldId id="375" r:id="rId7"/>
    <p:sldId id="379" r:id="rId8"/>
    <p:sldId id="332" r:id="rId9"/>
    <p:sldId id="369" r:id="rId10"/>
    <p:sldId id="263" r:id="rId11"/>
    <p:sldId id="366" r:id="rId12"/>
    <p:sldId id="358" r:id="rId13"/>
    <p:sldId id="359" r:id="rId14"/>
    <p:sldId id="381" r:id="rId15"/>
    <p:sldId id="378" r:id="rId16"/>
    <p:sldId id="390" r:id="rId17"/>
    <p:sldId id="382" r:id="rId18"/>
    <p:sldId id="380" r:id="rId19"/>
    <p:sldId id="385" r:id="rId20"/>
    <p:sldId id="320" r:id="rId2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5766"/>
    <a:srgbClr val="FFFFFF"/>
    <a:srgbClr val="33CCFF"/>
    <a:srgbClr val="2C9CD4"/>
    <a:srgbClr val="56AFDC"/>
    <a:srgbClr val="66CCFF"/>
    <a:srgbClr val="5FB7D3"/>
    <a:srgbClr val="40C6F2"/>
    <a:srgbClr val="0099FF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2" autoAdjust="0"/>
    <p:restoredTop sz="85168" autoAdjust="0"/>
  </p:normalViewPr>
  <p:slideViewPr>
    <p:cSldViewPr snapToGrid="0" showGuides="1">
      <p:cViewPr varScale="1">
        <p:scale>
          <a:sx n="131" d="100"/>
          <a:sy n="131" d="100"/>
        </p:scale>
        <p:origin x="792" y="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316"/>
    </p:cViewPr>
  </p:outlineViewPr>
  <p:notesTextViewPr>
    <p:cViewPr>
      <p:scale>
        <a:sx n="100" d="100"/>
        <a:sy n="100" d="100"/>
      </p:scale>
      <p:origin x="0" y="0"/>
    </p:cViewPr>
  </p:notesText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image" Target="../media/image31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png"/><Relationship Id="rId1" Type="http://schemas.openxmlformats.org/officeDocument/2006/relationships/image" Target="../media/image34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DC4563-4584-4D7B-B2B8-1FB2439B1DEA}" type="doc">
      <dgm:prSet loTypeId="urn:microsoft.com/office/officeart/2005/8/layout/pList2" loCatId="list" qsTypeId="urn:microsoft.com/office/officeart/2005/8/quickstyle/simple3" qsCatId="simple" csTypeId="urn:microsoft.com/office/officeart/2005/8/colors/accent0_1" csCatId="mainScheme" phldr="1"/>
      <dgm:spPr/>
    </dgm:pt>
    <dgm:pt modelId="{8CF62925-31EA-4C6C-AC50-9676E8A57F49}">
      <dgm:prSet phldrT="[Text]" custT="1"/>
      <dgm:spPr/>
      <dgm:t>
        <a:bodyPr/>
        <a:lstStyle/>
        <a:p>
          <a:pPr rtl="1"/>
          <a:r>
            <a:rPr lang="en-US" sz="2400" b="0" dirty="0" smtClean="0">
              <a:latin typeface="Arial" panose="020B0604020202020204" pitchFamily="34" charset="0"/>
              <a:ea typeface="Calibri" panose="020F0502020204030204" pitchFamily="34" charset="0"/>
            </a:rPr>
            <a:t>130,782</a:t>
          </a:r>
          <a:endParaRPr lang="he-IL" sz="2400" b="0" dirty="0" smtClean="0">
            <a:latin typeface="Arial" panose="020B0604020202020204" pitchFamily="34" charset="0"/>
            <a:ea typeface="Calibri" panose="020F0502020204030204" pitchFamily="34" charset="0"/>
          </a:endParaRPr>
        </a:p>
        <a:p>
          <a:pPr rtl="1"/>
          <a:r>
            <a:rPr lang="he-IL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אזרחים הודיעו על </a:t>
          </a:r>
          <a:r>
            <a:rPr lang="he-IL" sz="1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שינוי מען </a:t>
          </a:r>
          <a:r>
            <a:rPr lang="he-IL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בטפסים מקוונים</a:t>
          </a:r>
          <a:endParaRPr lang="he-I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4DDE151-1E56-4ED2-8EE9-FC2CC2385621}" type="parTrans" cxnId="{F8F28713-3970-4CC6-8D1D-2AF0AA98D5E1}">
      <dgm:prSet/>
      <dgm:spPr/>
      <dgm:t>
        <a:bodyPr/>
        <a:lstStyle/>
        <a:p>
          <a:pPr rtl="1"/>
          <a:endParaRPr lang="he-IL"/>
        </a:p>
      </dgm:t>
    </dgm:pt>
    <dgm:pt modelId="{45F461F8-05AF-4BA3-B50D-025D6A30A8EB}" type="sibTrans" cxnId="{F8F28713-3970-4CC6-8D1D-2AF0AA98D5E1}">
      <dgm:prSet/>
      <dgm:spPr/>
      <dgm:t>
        <a:bodyPr/>
        <a:lstStyle/>
        <a:p>
          <a:pPr rtl="1"/>
          <a:endParaRPr lang="he-IL"/>
        </a:p>
      </dgm:t>
    </dgm:pt>
    <dgm:pt modelId="{E5A9B8FD-142A-4537-BEF3-ABA9C23530EB}">
      <dgm:prSet phldrT="[Text]" custT="1"/>
      <dgm:spPr/>
      <dgm:t>
        <a:bodyPr/>
        <a:lstStyle/>
        <a:p>
          <a:pPr algn="ctr" rtl="1"/>
          <a:r>
            <a:rPr lang="en-US" sz="2400" b="0" dirty="0" smtClean="0">
              <a:latin typeface="Arial" panose="020B0604020202020204" pitchFamily="34" charset="0"/>
              <a:ea typeface="Calibri" panose="020F0502020204030204" pitchFamily="34" charset="0"/>
            </a:rPr>
            <a:t>589,546</a:t>
          </a:r>
          <a:r>
            <a:rPr lang="en-US" sz="2400" b="1" dirty="0" smtClean="0">
              <a:latin typeface="Arial" panose="020B0604020202020204" pitchFamily="34" charset="0"/>
              <a:ea typeface="Calibri" panose="020F0502020204030204" pitchFamily="34" charset="0"/>
            </a:rPr>
            <a:t> </a:t>
          </a:r>
          <a:r>
            <a:rPr lang="he-IL" sz="2400" b="1" dirty="0" smtClean="0">
              <a:latin typeface="Arial" panose="020B0604020202020204" pitchFamily="34" charset="0"/>
              <a:ea typeface="Calibri" panose="020F0502020204030204" pitchFamily="34" charset="0"/>
            </a:rPr>
            <a:t> </a:t>
          </a:r>
        </a:p>
        <a:p>
          <a:pPr algn="ctr" rtl="1"/>
          <a:r>
            <a:rPr lang="he-IL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אזרחים הגישו </a:t>
          </a:r>
          <a:r>
            <a:rPr lang="he-IL" sz="1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בקשה לדרכון </a:t>
          </a:r>
          <a:r>
            <a:rPr lang="he-IL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בצורה מקוונת</a:t>
          </a:r>
          <a:endParaRPr lang="he-IL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83174F3-6F99-4E51-96B7-EE69B22A650D}" type="parTrans" cxnId="{06C2C073-E1C9-4920-BD9A-037A797F8643}">
      <dgm:prSet/>
      <dgm:spPr/>
      <dgm:t>
        <a:bodyPr/>
        <a:lstStyle/>
        <a:p>
          <a:pPr rtl="1"/>
          <a:endParaRPr lang="he-IL"/>
        </a:p>
      </dgm:t>
    </dgm:pt>
    <dgm:pt modelId="{5A0D94F3-5383-4C09-B13A-F00B3933A34B}" type="sibTrans" cxnId="{06C2C073-E1C9-4920-BD9A-037A797F8643}">
      <dgm:prSet/>
      <dgm:spPr/>
      <dgm:t>
        <a:bodyPr/>
        <a:lstStyle/>
        <a:p>
          <a:pPr rtl="1"/>
          <a:endParaRPr lang="he-IL"/>
        </a:p>
      </dgm:t>
    </dgm:pt>
    <dgm:pt modelId="{4D5221D8-3783-467F-B46A-0569EECCB35F}">
      <dgm:prSet phldrT="[Text]" custT="1"/>
      <dgm:spPr/>
      <dgm:t>
        <a:bodyPr/>
        <a:lstStyle/>
        <a:p>
          <a:pPr rtl="1"/>
          <a:r>
            <a:rPr lang="he-IL" sz="2400" b="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88,083</a:t>
          </a:r>
          <a:r>
            <a:rPr lang="he-IL" sz="2400" dirty="0" smtClean="0">
              <a:ea typeface="Times New Roman" panose="02020603050405020304" pitchFamily="18" charset="0"/>
            </a:rPr>
            <a:t> </a:t>
          </a:r>
          <a:endParaRPr lang="he-IL" sz="2800" dirty="0" smtClean="0">
            <a:ea typeface="Times New Roman" panose="02020603050405020304" pitchFamily="18" charset="0"/>
          </a:endParaRPr>
        </a:p>
        <a:p>
          <a:pPr rtl="1"/>
          <a:r>
            <a:rPr lang="he-IL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הורים לילדים צעירים הגישו </a:t>
          </a:r>
          <a:r>
            <a:rPr lang="he-IL" sz="16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בקשות לסיבסוד מעונות יום</a:t>
          </a:r>
          <a:r>
            <a:rPr lang="he-IL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, מתוכם  69%</a:t>
          </a:r>
        </a:p>
        <a:p>
          <a:pPr rtl="1"/>
          <a:r>
            <a:rPr lang="he-IL" sz="16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בצורה מכוונת</a:t>
          </a:r>
          <a:endParaRPr lang="he-IL" sz="1600" dirty="0">
            <a:latin typeface="Arial" panose="020B0604020202020204" pitchFamily="34" charset="0"/>
            <a:ea typeface="Calibri" panose="020F0502020204030204" pitchFamily="34" charset="0"/>
            <a:cs typeface="Arial" panose="020B0604020202020204" pitchFamily="34" charset="0"/>
          </a:endParaRPr>
        </a:p>
      </dgm:t>
    </dgm:pt>
    <dgm:pt modelId="{F07D4BE1-E1D9-4DA0-9578-61D9D118E6D3}" type="parTrans" cxnId="{686064BC-50A1-4C41-93DD-DFFFD5FF5E15}">
      <dgm:prSet/>
      <dgm:spPr/>
      <dgm:t>
        <a:bodyPr/>
        <a:lstStyle/>
        <a:p>
          <a:pPr rtl="1"/>
          <a:endParaRPr lang="he-IL"/>
        </a:p>
      </dgm:t>
    </dgm:pt>
    <dgm:pt modelId="{DE16FB92-A7CB-468B-8965-5F13914A41B5}" type="sibTrans" cxnId="{686064BC-50A1-4C41-93DD-DFFFD5FF5E15}">
      <dgm:prSet/>
      <dgm:spPr/>
      <dgm:t>
        <a:bodyPr/>
        <a:lstStyle/>
        <a:p>
          <a:pPr rtl="1"/>
          <a:endParaRPr lang="he-IL"/>
        </a:p>
      </dgm:t>
    </dgm:pt>
    <dgm:pt modelId="{044C8C8C-D726-4975-831E-696936DA2EA4}">
      <dgm:prSet phldrT="[Text]" custT="1"/>
      <dgm:spPr/>
      <dgm:t>
        <a:bodyPr/>
        <a:lstStyle/>
        <a:p>
          <a:pPr algn="ctr" rtl="1"/>
          <a:r>
            <a:rPr lang="en-US" sz="2400" b="0" dirty="0" smtClean="0">
              <a:latin typeface="Arial" panose="020B0604020202020204" pitchFamily="34" charset="0"/>
              <a:ea typeface="Calibri" panose="020F0502020204030204" pitchFamily="34" charset="0"/>
            </a:rPr>
            <a:t>128,539</a:t>
          </a:r>
          <a:r>
            <a:rPr lang="he-IL" sz="2400" b="0" dirty="0" smtClean="0">
              <a:latin typeface="Calibri" panose="020F0502020204030204" pitchFamily="34" charset="0"/>
              <a:ea typeface="Calibri" panose="020F0502020204030204" pitchFamily="34" charset="0"/>
            </a:rPr>
            <a:t> </a:t>
          </a:r>
          <a:endParaRPr lang="he-IL" sz="2000" b="0" dirty="0" smtClean="0">
            <a:latin typeface="Calibri" panose="020F0502020204030204" pitchFamily="34" charset="0"/>
            <a:ea typeface="Calibri" panose="020F0502020204030204" pitchFamily="34" charset="0"/>
          </a:endParaRPr>
        </a:p>
        <a:p>
          <a:pPr algn="ctr" rtl="1"/>
          <a:r>
            <a:rPr lang="he-IL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אזרחים הגישו בקשה לקבלת </a:t>
          </a:r>
          <a:r>
            <a:rPr lang="he-IL" sz="18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תעודת זהות </a:t>
          </a:r>
          <a:r>
            <a:rPr lang="he-IL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בצורה מקוונת</a:t>
          </a:r>
          <a:r>
            <a:rPr lang="en-US" sz="18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 </a:t>
          </a:r>
          <a:endParaRPr lang="he-IL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E8E9A3-3B2F-43DE-B8BF-7EB61152A558}" type="parTrans" cxnId="{D2222A0D-1D0D-4413-A9F6-FA80FC59D204}">
      <dgm:prSet/>
      <dgm:spPr/>
      <dgm:t>
        <a:bodyPr/>
        <a:lstStyle/>
        <a:p>
          <a:pPr rtl="1"/>
          <a:endParaRPr lang="he-IL"/>
        </a:p>
      </dgm:t>
    </dgm:pt>
    <dgm:pt modelId="{21789389-D150-4239-B859-DD558FF67BAD}" type="sibTrans" cxnId="{D2222A0D-1D0D-4413-A9F6-FA80FC59D204}">
      <dgm:prSet/>
      <dgm:spPr/>
      <dgm:t>
        <a:bodyPr/>
        <a:lstStyle/>
        <a:p>
          <a:pPr rtl="1"/>
          <a:endParaRPr lang="he-IL"/>
        </a:p>
      </dgm:t>
    </dgm:pt>
    <dgm:pt modelId="{A2178976-66CC-4B8B-AD8C-A5E7D2BCA885}" type="pres">
      <dgm:prSet presAssocID="{8ADC4563-4584-4D7B-B2B8-1FB2439B1DEA}" presName="Name0" presStyleCnt="0">
        <dgm:presLayoutVars>
          <dgm:dir/>
          <dgm:resizeHandles val="exact"/>
        </dgm:presLayoutVars>
      </dgm:prSet>
      <dgm:spPr/>
    </dgm:pt>
    <dgm:pt modelId="{2256A0FC-1830-4F64-9384-531578D7A122}" type="pres">
      <dgm:prSet presAssocID="{8ADC4563-4584-4D7B-B2B8-1FB2439B1DEA}" presName="bkgdShp" presStyleLbl="alignAccFollowNode1" presStyleIdx="0" presStyleCnt="1" custLinFactNeighborX="-139" custLinFactNeighborY="1161"/>
      <dgm:spPr/>
    </dgm:pt>
    <dgm:pt modelId="{0189FD1B-317E-4E74-AB2D-A93445740960}" type="pres">
      <dgm:prSet presAssocID="{8ADC4563-4584-4D7B-B2B8-1FB2439B1DEA}" presName="linComp" presStyleCnt="0"/>
      <dgm:spPr/>
    </dgm:pt>
    <dgm:pt modelId="{D6BBB9F1-2C1C-4796-BCAE-235F8FD0CDDE}" type="pres">
      <dgm:prSet presAssocID="{8CF62925-31EA-4C6C-AC50-9676E8A57F49}" presName="compNode" presStyleCnt="0"/>
      <dgm:spPr/>
    </dgm:pt>
    <dgm:pt modelId="{C2E61D81-34F0-4FA3-AF4B-332B0B2BAD56}" type="pres">
      <dgm:prSet presAssocID="{8CF62925-31EA-4C6C-AC50-9676E8A57F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86518A-9E2A-4184-8296-C8E7AD50924F}" type="pres">
      <dgm:prSet presAssocID="{8CF62925-31EA-4C6C-AC50-9676E8A57F49}" presName="invisiNode" presStyleLbl="node1" presStyleIdx="0" presStyleCnt="4"/>
      <dgm:spPr/>
    </dgm:pt>
    <dgm:pt modelId="{5AB23F19-0DA2-439C-9E96-5E1EB1421F4E}" type="pres">
      <dgm:prSet presAssocID="{8CF62925-31EA-4C6C-AC50-9676E8A57F49}" presName="imagNode" presStyleLbl="fgImgPlace1" presStyleIdx="0" presStyleCnt="4" custScaleX="46465" custScaleY="7467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</dgm:pt>
    <dgm:pt modelId="{9FF982B5-443D-4CE4-987B-21D58A283F96}" type="pres">
      <dgm:prSet presAssocID="{45F461F8-05AF-4BA3-B50D-025D6A30A8E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6A49E05A-C50C-435C-BF95-2E8CD311E077}" type="pres">
      <dgm:prSet presAssocID="{E5A9B8FD-142A-4537-BEF3-ABA9C23530EB}" presName="compNode" presStyleCnt="0"/>
      <dgm:spPr/>
    </dgm:pt>
    <dgm:pt modelId="{9E28BB84-D306-4D14-8922-F7A4CBD8822E}" type="pres">
      <dgm:prSet presAssocID="{E5A9B8FD-142A-4537-BEF3-ABA9C23530E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D5A1F6-A74E-47D0-8B1F-F81FC4D7830A}" type="pres">
      <dgm:prSet presAssocID="{E5A9B8FD-142A-4537-BEF3-ABA9C23530EB}" presName="invisiNode" presStyleLbl="node1" presStyleIdx="1" presStyleCnt="4"/>
      <dgm:spPr/>
    </dgm:pt>
    <dgm:pt modelId="{DFAC910C-59F8-4A0F-8213-67AFCAF6F02B}" type="pres">
      <dgm:prSet presAssocID="{E5A9B8FD-142A-4537-BEF3-ABA9C23530EB}" presName="imagNode" presStyleLbl="fgImgPlace1" presStyleIdx="1" presStyleCnt="4" custScaleX="69951" custScaleY="69957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2932FEE9-5D17-4990-AB54-0CFC00F676D5}" type="pres">
      <dgm:prSet presAssocID="{5A0D94F3-5383-4C09-B13A-F00B3933A34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AC55D0EE-6FAB-45A2-8A06-AB84AD11DAAA}" type="pres">
      <dgm:prSet presAssocID="{4D5221D8-3783-467F-B46A-0569EECCB35F}" presName="compNode" presStyleCnt="0"/>
      <dgm:spPr/>
    </dgm:pt>
    <dgm:pt modelId="{2B83FE88-317E-4F03-BC6A-F3C512A19730}" type="pres">
      <dgm:prSet presAssocID="{4D5221D8-3783-467F-B46A-0569EECCB35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EC6C91DA-F44A-4065-81D8-7030161811B9}" type="pres">
      <dgm:prSet presAssocID="{4D5221D8-3783-467F-B46A-0569EECCB35F}" presName="invisiNode" presStyleLbl="node1" presStyleIdx="2" presStyleCnt="4"/>
      <dgm:spPr/>
    </dgm:pt>
    <dgm:pt modelId="{67D8FF99-AC4D-443E-B580-5ADD8A63A126}" type="pres">
      <dgm:prSet presAssocID="{4D5221D8-3783-467F-B46A-0569EECCB35F}" presName="imagNode" presStyleLbl="fgImgPlace1" presStyleIdx="2" presStyleCnt="4" custScaleX="50198" custScaleY="79599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</dgm:pt>
    <dgm:pt modelId="{A2F21EE2-8E7B-4756-8524-B701C923F661}" type="pres">
      <dgm:prSet presAssocID="{DE16FB92-A7CB-468B-8965-5F13914A41B5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BCA4EA20-4417-4DD8-9CBC-28B8559579F0}" type="pres">
      <dgm:prSet presAssocID="{044C8C8C-D726-4975-831E-696936DA2EA4}" presName="compNode" presStyleCnt="0"/>
      <dgm:spPr/>
    </dgm:pt>
    <dgm:pt modelId="{0497C781-B060-443A-B499-B4E6D920F3C2}" type="pres">
      <dgm:prSet presAssocID="{044C8C8C-D726-4975-831E-696936DA2E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BFF5FF-4E96-48DE-B42B-21B8976F7148}" type="pres">
      <dgm:prSet presAssocID="{044C8C8C-D726-4975-831E-696936DA2EA4}" presName="invisiNode" presStyleLbl="node1" presStyleIdx="3" presStyleCnt="4"/>
      <dgm:spPr/>
    </dgm:pt>
    <dgm:pt modelId="{18A508A0-D39F-466A-917B-64F08CAA6D2C}" type="pres">
      <dgm:prSet presAssocID="{044C8C8C-D726-4975-831E-696936DA2EA4}" presName="imagNode" presStyleLbl="fgImgPlace1" presStyleIdx="3" presStyleCnt="4" custScaleX="70495" custScaleY="65037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</dgm:ptLst>
  <dgm:cxnLst>
    <dgm:cxn modelId="{4DA313B3-ADD7-4DB4-8626-FBE9DF28397A}" type="presOf" srcId="{044C8C8C-D726-4975-831E-696936DA2EA4}" destId="{0497C781-B060-443A-B499-B4E6D920F3C2}" srcOrd="0" destOrd="0" presId="urn:microsoft.com/office/officeart/2005/8/layout/pList2"/>
    <dgm:cxn modelId="{BB981019-B5F1-4C6C-9748-82482F2DB361}" type="presOf" srcId="{45F461F8-05AF-4BA3-B50D-025D6A30A8EB}" destId="{9FF982B5-443D-4CE4-987B-21D58A283F96}" srcOrd="0" destOrd="0" presId="urn:microsoft.com/office/officeart/2005/8/layout/pList2"/>
    <dgm:cxn modelId="{686064BC-50A1-4C41-93DD-DFFFD5FF5E15}" srcId="{8ADC4563-4584-4D7B-B2B8-1FB2439B1DEA}" destId="{4D5221D8-3783-467F-B46A-0569EECCB35F}" srcOrd="2" destOrd="0" parTransId="{F07D4BE1-E1D9-4DA0-9578-61D9D118E6D3}" sibTransId="{DE16FB92-A7CB-468B-8965-5F13914A41B5}"/>
    <dgm:cxn modelId="{6BA524F0-A1BB-4894-A718-B5BEC28F127E}" type="presOf" srcId="{E5A9B8FD-142A-4537-BEF3-ABA9C23530EB}" destId="{9E28BB84-D306-4D14-8922-F7A4CBD8822E}" srcOrd="0" destOrd="0" presId="urn:microsoft.com/office/officeart/2005/8/layout/pList2"/>
    <dgm:cxn modelId="{D52F5518-329D-4416-A4C7-D93F680636A0}" type="presOf" srcId="{4D5221D8-3783-467F-B46A-0569EECCB35F}" destId="{2B83FE88-317E-4F03-BC6A-F3C512A19730}" srcOrd="0" destOrd="0" presId="urn:microsoft.com/office/officeart/2005/8/layout/pList2"/>
    <dgm:cxn modelId="{27D05CC6-011F-4F5C-9D88-8CEF235E0FAB}" type="presOf" srcId="{8CF62925-31EA-4C6C-AC50-9676E8A57F49}" destId="{C2E61D81-34F0-4FA3-AF4B-332B0B2BAD56}" srcOrd="0" destOrd="0" presId="urn:microsoft.com/office/officeart/2005/8/layout/pList2"/>
    <dgm:cxn modelId="{D2222A0D-1D0D-4413-A9F6-FA80FC59D204}" srcId="{8ADC4563-4584-4D7B-B2B8-1FB2439B1DEA}" destId="{044C8C8C-D726-4975-831E-696936DA2EA4}" srcOrd="3" destOrd="0" parTransId="{9EE8E9A3-3B2F-43DE-B8BF-7EB61152A558}" sibTransId="{21789389-D150-4239-B859-DD558FF67BAD}"/>
    <dgm:cxn modelId="{F8F28713-3970-4CC6-8D1D-2AF0AA98D5E1}" srcId="{8ADC4563-4584-4D7B-B2B8-1FB2439B1DEA}" destId="{8CF62925-31EA-4C6C-AC50-9676E8A57F49}" srcOrd="0" destOrd="0" parTransId="{E4DDE151-1E56-4ED2-8EE9-FC2CC2385621}" sibTransId="{45F461F8-05AF-4BA3-B50D-025D6A30A8EB}"/>
    <dgm:cxn modelId="{19F3E795-CFD4-4583-9841-5B0E10C2ECCC}" type="presOf" srcId="{8ADC4563-4584-4D7B-B2B8-1FB2439B1DEA}" destId="{A2178976-66CC-4B8B-AD8C-A5E7D2BCA885}" srcOrd="0" destOrd="0" presId="urn:microsoft.com/office/officeart/2005/8/layout/pList2"/>
    <dgm:cxn modelId="{06C2C073-E1C9-4920-BD9A-037A797F8643}" srcId="{8ADC4563-4584-4D7B-B2B8-1FB2439B1DEA}" destId="{E5A9B8FD-142A-4537-BEF3-ABA9C23530EB}" srcOrd="1" destOrd="0" parTransId="{B83174F3-6F99-4E51-96B7-EE69B22A650D}" sibTransId="{5A0D94F3-5383-4C09-B13A-F00B3933A34B}"/>
    <dgm:cxn modelId="{B49FA17E-4D6E-4625-9759-676D0463B661}" type="presOf" srcId="{5A0D94F3-5383-4C09-B13A-F00B3933A34B}" destId="{2932FEE9-5D17-4990-AB54-0CFC00F676D5}" srcOrd="0" destOrd="0" presId="urn:microsoft.com/office/officeart/2005/8/layout/pList2"/>
    <dgm:cxn modelId="{D6F8E003-D11E-4E5E-9D73-3CE704A937D1}" type="presOf" srcId="{DE16FB92-A7CB-468B-8965-5F13914A41B5}" destId="{A2F21EE2-8E7B-4756-8524-B701C923F661}" srcOrd="0" destOrd="0" presId="urn:microsoft.com/office/officeart/2005/8/layout/pList2"/>
    <dgm:cxn modelId="{C62EBC6E-92AD-48D6-B01C-EF589774BF43}" type="presParOf" srcId="{A2178976-66CC-4B8B-AD8C-A5E7D2BCA885}" destId="{2256A0FC-1830-4F64-9384-531578D7A122}" srcOrd="0" destOrd="0" presId="urn:microsoft.com/office/officeart/2005/8/layout/pList2"/>
    <dgm:cxn modelId="{B34F2DF9-5FF3-4C38-9B89-C1A3380B6551}" type="presParOf" srcId="{A2178976-66CC-4B8B-AD8C-A5E7D2BCA885}" destId="{0189FD1B-317E-4E74-AB2D-A93445740960}" srcOrd="1" destOrd="0" presId="urn:microsoft.com/office/officeart/2005/8/layout/pList2"/>
    <dgm:cxn modelId="{41799FF1-8B6B-4267-A978-5DE322E133B8}" type="presParOf" srcId="{0189FD1B-317E-4E74-AB2D-A93445740960}" destId="{D6BBB9F1-2C1C-4796-BCAE-235F8FD0CDDE}" srcOrd="0" destOrd="0" presId="urn:microsoft.com/office/officeart/2005/8/layout/pList2"/>
    <dgm:cxn modelId="{1EDE36B4-2126-41F2-960D-1E8E83716749}" type="presParOf" srcId="{D6BBB9F1-2C1C-4796-BCAE-235F8FD0CDDE}" destId="{C2E61D81-34F0-4FA3-AF4B-332B0B2BAD56}" srcOrd="0" destOrd="0" presId="urn:microsoft.com/office/officeart/2005/8/layout/pList2"/>
    <dgm:cxn modelId="{C19CEC6E-CF8F-4B4A-8ED2-8C68C82FD1C7}" type="presParOf" srcId="{D6BBB9F1-2C1C-4796-BCAE-235F8FD0CDDE}" destId="{4786518A-9E2A-4184-8296-C8E7AD50924F}" srcOrd="1" destOrd="0" presId="urn:microsoft.com/office/officeart/2005/8/layout/pList2"/>
    <dgm:cxn modelId="{1ED1817E-FFB9-4580-A43C-80F329C31689}" type="presParOf" srcId="{D6BBB9F1-2C1C-4796-BCAE-235F8FD0CDDE}" destId="{5AB23F19-0DA2-439C-9E96-5E1EB1421F4E}" srcOrd="2" destOrd="0" presId="urn:microsoft.com/office/officeart/2005/8/layout/pList2"/>
    <dgm:cxn modelId="{3E85A6D6-94EB-43B7-8F38-94460590260D}" type="presParOf" srcId="{0189FD1B-317E-4E74-AB2D-A93445740960}" destId="{9FF982B5-443D-4CE4-987B-21D58A283F96}" srcOrd="1" destOrd="0" presId="urn:microsoft.com/office/officeart/2005/8/layout/pList2"/>
    <dgm:cxn modelId="{A7D97974-31CD-44F0-BB9D-DDF12C345D56}" type="presParOf" srcId="{0189FD1B-317E-4E74-AB2D-A93445740960}" destId="{6A49E05A-C50C-435C-BF95-2E8CD311E077}" srcOrd="2" destOrd="0" presId="urn:microsoft.com/office/officeart/2005/8/layout/pList2"/>
    <dgm:cxn modelId="{D0F82B10-6F82-427C-96C7-066B24FCC989}" type="presParOf" srcId="{6A49E05A-C50C-435C-BF95-2E8CD311E077}" destId="{9E28BB84-D306-4D14-8922-F7A4CBD8822E}" srcOrd="0" destOrd="0" presId="urn:microsoft.com/office/officeart/2005/8/layout/pList2"/>
    <dgm:cxn modelId="{F4651030-9DF9-426A-A167-C03E74942EEA}" type="presParOf" srcId="{6A49E05A-C50C-435C-BF95-2E8CD311E077}" destId="{27D5A1F6-A74E-47D0-8B1F-F81FC4D7830A}" srcOrd="1" destOrd="0" presId="urn:microsoft.com/office/officeart/2005/8/layout/pList2"/>
    <dgm:cxn modelId="{7D6FFC21-115A-4378-AC18-FE0C5FE483E6}" type="presParOf" srcId="{6A49E05A-C50C-435C-BF95-2E8CD311E077}" destId="{DFAC910C-59F8-4A0F-8213-67AFCAF6F02B}" srcOrd="2" destOrd="0" presId="urn:microsoft.com/office/officeart/2005/8/layout/pList2"/>
    <dgm:cxn modelId="{092F2F45-1C65-4080-A01C-15F963F16CA0}" type="presParOf" srcId="{0189FD1B-317E-4E74-AB2D-A93445740960}" destId="{2932FEE9-5D17-4990-AB54-0CFC00F676D5}" srcOrd="3" destOrd="0" presId="urn:microsoft.com/office/officeart/2005/8/layout/pList2"/>
    <dgm:cxn modelId="{11CFFAC6-77C3-494D-A9A1-745453F863EB}" type="presParOf" srcId="{0189FD1B-317E-4E74-AB2D-A93445740960}" destId="{AC55D0EE-6FAB-45A2-8A06-AB84AD11DAAA}" srcOrd="4" destOrd="0" presId="urn:microsoft.com/office/officeart/2005/8/layout/pList2"/>
    <dgm:cxn modelId="{2B576393-443A-4B41-99BA-7501D8664A41}" type="presParOf" srcId="{AC55D0EE-6FAB-45A2-8A06-AB84AD11DAAA}" destId="{2B83FE88-317E-4F03-BC6A-F3C512A19730}" srcOrd="0" destOrd="0" presId="urn:microsoft.com/office/officeart/2005/8/layout/pList2"/>
    <dgm:cxn modelId="{5D02CCB0-F4B3-40FD-A549-2010FD9FC03A}" type="presParOf" srcId="{AC55D0EE-6FAB-45A2-8A06-AB84AD11DAAA}" destId="{EC6C91DA-F44A-4065-81D8-7030161811B9}" srcOrd="1" destOrd="0" presId="urn:microsoft.com/office/officeart/2005/8/layout/pList2"/>
    <dgm:cxn modelId="{41944F7D-74F9-4DA5-BF7D-DB0D53D30D1F}" type="presParOf" srcId="{AC55D0EE-6FAB-45A2-8A06-AB84AD11DAAA}" destId="{67D8FF99-AC4D-443E-B580-5ADD8A63A126}" srcOrd="2" destOrd="0" presId="urn:microsoft.com/office/officeart/2005/8/layout/pList2"/>
    <dgm:cxn modelId="{BCF41DCB-B226-4A7A-9665-1B3EBB41E942}" type="presParOf" srcId="{0189FD1B-317E-4E74-AB2D-A93445740960}" destId="{A2F21EE2-8E7B-4756-8524-B701C923F661}" srcOrd="5" destOrd="0" presId="urn:microsoft.com/office/officeart/2005/8/layout/pList2"/>
    <dgm:cxn modelId="{BB45D2F0-F61E-4E8B-8A4F-CDEA49F68AB6}" type="presParOf" srcId="{0189FD1B-317E-4E74-AB2D-A93445740960}" destId="{BCA4EA20-4417-4DD8-9CBC-28B8559579F0}" srcOrd="6" destOrd="0" presId="urn:microsoft.com/office/officeart/2005/8/layout/pList2"/>
    <dgm:cxn modelId="{3CB2A4D5-4810-47F7-9F3A-CAD8508ED063}" type="presParOf" srcId="{BCA4EA20-4417-4DD8-9CBC-28B8559579F0}" destId="{0497C781-B060-443A-B499-B4E6D920F3C2}" srcOrd="0" destOrd="0" presId="urn:microsoft.com/office/officeart/2005/8/layout/pList2"/>
    <dgm:cxn modelId="{3652A5A2-10E5-481C-B47D-C256C55C153D}" type="presParOf" srcId="{BCA4EA20-4417-4DD8-9CBC-28B8559579F0}" destId="{BFBFF5FF-4E96-48DE-B42B-21B8976F7148}" srcOrd="1" destOrd="0" presId="urn:microsoft.com/office/officeart/2005/8/layout/pList2"/>
    <dgm:cxn modelId="{D2D28729-7AC4-4225-9DAA-B594D8BC958D}" type="presParOf" srcId="{BCA4EA20-4417-4DD8-9CBC-28B8559579F0}" destId="{18A508A0-D39F-466A-917B-64F08CAA6D2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ADC4563-4584-4D7B-B2B8-1FB2439B1DEA}" type="doc">
      <dgm:prSet loTypeId="urn:microsoft.com/office/officeart/2005/8/layout/pList2" loCatId="list" qsTypeId="urn:microsoft.com/office/officeart/2005/8/quickstyle/simple3" qsCatId="simple" csTypeId="urn:microsoft.com/office/officeart/2005/8/colors/accent0_1" csCatId="mainScheme" phldr="1"/>
      <dgm:spPr/>
    </dgm:pt>
    <dgm:pt modelId="{8CF62925-31EA-4C6C-AC50-9676E8A57F49}">
      <dgm:prSet phldrT="[Text]" custT="1"/>
      <dgm:spPr/>
      <dgm:t>
        <a:bodyPr/>
        <a:lstStyle/>
        <a:p>
          <a:pPr rtl="1"/>
          <a:r>
            <a:rPr lang="he-IL" sz="2400" b="0" u="none" dirty="0" smtClean="0"/>
            <a:t>66 מליון כניסות לאתרים ממשלתיים</a:t>
          </a:r>
          <a:endParaRPr lang="he-IL" sz="1800" b="0" u="none" dirty="0"/>
        </a:p>
      </dgm:t>
    </dgm:pt>
    <dgm:pt modelId="{E4DDE151-1E56-4ED2-8EE9-FC2CC2385621}" type="parTrans" cxnId="{F8F28713-3970-4CC6-8D1D-2AF0AA98D5E1}">
      <dgm:prSet/>
      <dgm:spPr/>
      <dgm:t>
        <a:bodyPr/>
        <a:lstStyle/>
        <a:p>
          <a:pPr rtl="1"/>
          <a:endParaRPr lang="he-IL"/>
        </a:p>
      </dgm:t>
    </dgm:pt>
    <dgm:pt modelId="{45F461F8-05AF-4BA3-B50D-025D6A30A8EB}" type="sibTrans" cxnId="{F8F28713-3970-4CC6-8D1D-2AF0AA98D5E1}">
      <dgm:prSet/>
      <dgm:spPr/>
      <dgm:t>
        <a:bodyPr/>
        <a:lstStyle/>
        <a:p>
          <a:pPr rtl="1"/>
          <a:endParaRPr lang="he-IL"/>
        </a:p>
      </dgm:t>
    </dgm:pt>
    <dgm:pt modelId="{E5A9B8FD-142A-4537-BEF3-ABA9C23530EB}">
      <dgm:prSet phldrT="[Text]" custT="1"/>
      <dgm:spPr/>
      <dgm:t>
        <a:bodyPr/>
        <a:lstStyle/>
        <a:p>
          <a:pPr rtl="1"/>
          <a:r>
            <a:rPr lang="he-IL" sz="2400" b="1" dirty="0" smtClean="0">
              <a:latin typeface="Arial" panose="020B0604020202020204" pitchFamily="34" charset="0"/>
              <a:cs typeface="Arial" panose="020B0604020202020204" pitchFamily="34" charset="0"/>
            </a:rPr>
            <a:t>454,478 </a:t>
          </a:r>
          <a:r>
            <a:rPr lang="he-IL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נהגים חידשו את </a:t>
          </a:r>
          <a:r>
            <a:rPr lang="he-IL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רשיון הרכב </a:t>
          </a:r>
          <a:r>
            <a:rPr lang="he-IL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באינטרנט בעמדות השירות</a:t>
          </a:r>
          <a:endParaRPr lang="he-IL" sz="18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B83174F3-6F99-4E51-96B7-EE69B22A650D}" type="parTrans" cxnId="{06C2C073-E1C9-4920-BD9A-037A797F8643}">
      <dgm:prSet/>
      <dgm:spPr/>
      <dgm:t>
        <a:bodyPr/>
        <a:lstStyle/>
        <a:p>
          <a:pPr rtl="1"/>
          <a:endParaRPr lang="he-IL"/>
        </a:p>
      </dgm:t>
    </dgm:pt>
    <dgm:pt modelId="{5A0D94F3-5383-4C09-B13A-F00B3933A34B}" type="sibTrans" cxnId="{06C2C073-E1C9-4920-BD9A-037A797F8643}">
      <dgm:prSet/>
      <dgm:spPr/>
      <dgm:t>
        <a:bodyPr/>
        <a:lstStyle/>
        <a:p>
          <a:pPr rtl="1"/>
          <a:endParaRPr lang="he-IL"/>
        </a:p>
      </dgm:t>
    </dgm:pt>
    <dgm:pt modelId="{044C8C8C-D726-4975-831E-696936DA2EA4}">
      <dgm:prSet phldrT="[Text]" custT="1"/>
      <dgm:spPr/>
      <dgm:t>
        <a:bodyPr/>
        <a:lstStyle/>
        <a:p>
          <a:pPr algn="ctr" rtl="1"/>
          <a:r>
            <a:rPr lang="he-IL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rPr>
            <a:t>700,000 </a:t>
          </a:r>
          <a:r>
            <a:rPr lang="he-IL" sz="1800" dirty="0" smtClean="0">
              <a:latin typeface="Arial" panose="020B0604020202020204" pitchFamily="34" charset="0"/>
              <a:cs typeface="Arial" panose="020B0604020202020204" pitchFamily="34" charset="0"/>
            </a:rPr>
            <a:t>אזרחים מקבלים </a:t>
          </a:r>
          <a:r>
            <a:rPr lang="he-IL" sz="1800" b="0" dirty="0" smtClean="0">
              <a:latin typeface="Arial" panose="020B0604020202020204" pitchFamily="34" charset="0"/>
              <a:cs typeface="Arial" panose="020B0604020202020204" pitchFamily="34" charset="0"/>
            </a:rPr>
            <a:t>נסח טאבו </a:t>
          </a:r>
          <a:r>
            <a:rPr lang="he-IL" sz="1800" b="1" dirty="0" smtClean="0">
              <a:latin typeface="Arial" panose="020B0604020202020204" pitchFamily="34" charset="0"/>
              <a:cs typeface="Arial" panose="020B0604020202020204" pitchFamily="34" charset="0"/>
            </a:rPr>
            <a:t>מקוון חתום דיגיטאלית</a:t>
          </a:r>
          <a:endParaRPr lang="he-IL" sz="1800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9EE8E9A3-3B2F-43DE-B8BF-7EB61152A558}" type="parTrans" cxnId="{D2222A0D-1D0D-4413-A9F6-FA80FC59D204}">
      <dgm:prSet/>
      <dgm:spPr/>
      <dgm:t>
        <a:bodyPr/>
        <a:lstStyle/>
        <a:p>
          <a:pPr rtl="1"/>
          <a:endParaRPr lang="he-IL"/>
        </a:p>
      </dgm:t>
    </dgm:pt>
    <dgm:pt modelId="{21789389-D150-4239-B859-DD558FF67BAD}" type="sibTrans" cxnId="{D2222A0D-1D0D-4413-A9F6-FA80FC59D204}">
      <dgm:prSet/>
      <dgm:spPr/>
      <dgm:t>
        <a:bodyPr/>
        <a:lstStyle/>
        <a:p>
          <a:pPr rtl="1"/>
          <a:endParaRPr lang="he-IL"/>
        </a:p>
      </dgm:t>
    </dgm:pt>
    <dgm:pt modelId="{BE215536-2906-420A-9336-1F316C9A592B}">
      <dgm:prSet phldrT="[Text]" custT="1"/>
      <dgm:spPr/>
      <dgm:t>
        <a:bodyPr/>
        <a:lstStyle/>
        <a:p>
          <a:pPr rtl="1"/>
          <a:r>
            <a:rPr lang="en-US" sz="2400" b="1" dirty="0" smtClean="0">
              <a:latin typeface="Arial" panose="020B0604020202020204" pitchFamily="34" charset="0"/>
              <a:ea typeface="Calibri" panose="020F0502020204030204" pitchFamily="34" charset="0"/>
            </a:rPr>
            <a:t>93,676</a:t>
          </a:r>
          <a:r>
            <a:rPr lang="he-IL" sz="2400" dirty="0" smtClean="0">
              <a:latin typeface="Calibri" panose="020F0502020204030204" pitchFamily="34" charset="0"/>
              <a:ea typeface="Calibri" panose="020F0502020204030204" pitchFamily="34" charset="0"/>
            </a:rPr>
            <a:t> </a:t>
          </a:r>
        </a:p>
        <a:p>
          <a:pPr rtl="1"/>
          <a:r>
            <a:rPr lang="he-IL" sz="18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הורים צעירים הגישו בקשה מקוונת </a:t>
          </a:r>
          <a:r>
            <a:rPr lang="he-IL" sz="1800" b="1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rPr>
            <a:t>לתעודת לידה  </a:t>
          </a:r>
          <a:endParaRPr lang="he-IL" sz="1800" b="1" dirty="0">
            <a:latin typeface="Arial" panose="020B0604020202020204" pitchFamily="34" charset="0"/>
            <a:ea typeface="Times New Roman" panose="02020603050405020304" pitchFamily="18" charset="0"/>
            <a:cs typeface="Arial" panose="020B0604020202020204" pitchFamily="34" charset="0"/>
          </a:endParaRPr>
        </a:p>
      </dgm:t>
    </dgm:pt>
    <dgm:pt modelId="{34C744C9-8124-4910-BE56-D49F692E9630}" type="parTrans" cxnId="{22AAA419-D2DE-4CC9-AD1A-5B78C4E9DF42}">
      <dgm:prSet/>
      <dgm:spPr/>
      <dgm:t>
        <a:bodyPr/>
        <a:lstStyle/>
        <a:p>
          <a:pPr rtl="1"/>
          <a:endParaRPr lang="he-IL"/>
        </a:p>
      </dgm:t>
    </dgm:pt>
    <dgm:pt modelId="{98733C35-1E64-418A-B185-B5B8AA39C4C7}" type="sibTrans" cxnId="{22AAA419-D2DE-4CC9-AD1A-5B78C4E9DF42}">
      <dgm:prSet/>
      <dgm:spPr/>
      <dgm:t>
        <a:bodyPr/>
        <a:lstStyle/>
        <a:p>
          <a:pPr rtl="1"/>
          <a:endParaRPr lang="he-IL"/>
        </a:p>
      </dgm:t>
    </dgm:pt>
    <dgm:pt modelId="{A2178976-66CC-4B8B-AD8C-A5E7D2BCA885}" type="pres">
      <dgm:prSet presAssocID="{8ADC4563-4584-4D7B-B2B8-1FB2439B1DEA}" presName="Name0" presStyleCnt="0">
        <dgm:presLayoutVars>
          <dgm:dir/>
          <dgm:resizeHandles val="exact"/>
        </dgm:presLayoutVars>
      </dgm:prSet>
      <dgm:spPr/>
    </dgm:pt>
    <dgm:pt modelId="{2256A0FC-1830-4F64-9384-531578D7A122}" type="pres">
      <dgm:prSet presAssocID="{8ADC4563-4584-4D7B-B2B8-1FB2439B1DEA}" presName="bkgdShp" presStyleLbl="alignAccFollowNode1" presStyleIdx="0" presStyleCnt="1" custLinFactNeighborY="-2334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189FD1B-317E-4E74-AB2D-A93445740960}" type="pres">
      <dgm:prSet presAssocID="{8ADC4563-4584-4D7B-B2B8-1FB2439B1DEA}" presName="linComp" presStyleCnt="0"/>
      <dgm:spPr/>
    </dgm:pt>
    <dgm:pt modelId="{D6BBB9F1-2C1C-4796-BCAE-235F8FD0CDDE}" type="pres">
      <dgm:prSet presAssocID="{8CF62925-31EA-4C6C-AC50-9676E8A57F49}" presName="compNode" presStyleCnt="0"/>
      <dgm:spPr/>
    </dgm:pt>
    <dgm:pt modelId="{C2E61D81-34F0-4FA3-AF4B-332B0B2BAD56}" type="pres">
      <dgm:prSet presAssocID="{8CF62925-31EA-4C6C-AC50-9676E8A57F4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4786518A-9E2A-4184-8296-C8E7AD50924F}" type="pres">
      <dgm:prSet presAssocID="{8CF62925-31EA-4C6C-AC50-9676E8A57F49}" presName="invisiNode" presStyleLbl="node1" presStyleIdx="0" presStyleCnt="4"/>
      <dgm:spPr/>
    </dgm:pt>
    <dgm:pt modelId="{5AB23F19-0DA2-439C-9E96-5E1EB1421F4E}" type="pres">
      <dgm:prSet presAssocID="{8CF62925-31EA-4C6C-AC50-9676E8A57F49}" presName="imagNode" presStyleLbl="fgImgPlace1" presStyleIdx="0" presStyleCnt="4" custScaleX="57663" custScaleY="74679"/>
      <dgm:spPr>
        <a:blipFill rotWithShape="1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</dgm:pt>
    <dgm:pt modelId="{9FF982B5-443D-4CE4-987B-21D58A283F96}" type="pres">
      <dgm:prSet presAssocID="{45F461F8-05AF-4BA3-B50D-025D6A30A8E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6A49E05A-C50C-435C-BF95-2E8CD311E077}" type="pres">
      <dgm:prSet presAssocID="{E5A9B8FD-142A-4537-BEF3-ABA9C23530EB}" presName="compNode" presStyleCnt="0"/>
      <dgm:spPr/>
    </dgm:pt>
    <dgm:pt modelId="{9E28BB84-D306-4D14-8922-F7A4CBD8822E}" type="pres">
      <dgm:prSet presAssocID="{E5A9B8FD-142A-4537-BEF3-ABA9C23530EB}" presName="node" presStyleLbl="node1" presStyleIdx="1" presStyleCnt="4" custLinFactNeighborX="-1752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27D5A1F6-A74E-47D0-8B1F-F81FC4D7830A}" type="pres">
      <dgm:prSet presAssocID="{E5A9B8FD-142A-4537-BEF3-ABA9C23530EB}" presName="invisiNode" presStyleLbl="node1" presStyleIdx="1" presStyleCnt="4"/>
      <dgm:spPr/>
    </dgm:pt>
    <dgm:pt modelId="{DFAC910C-59F8-4A0F-8213-67AFCAF6F02B}" type="pres">
      <dgm:prSet presAssocID="{E5A9B8FD-142A-4537-BEF3-ABA9C23530EB}" presName="imagNode" presStyleLbl="fgImgPlace1" presStyleIdx="1" presStyleCnt="4" custScaleX="56694" custScaleY="120415"/>
      <dgm:spPr>
        <a:blipFill rotWithShape="1">
          <a:blip xmlns:r="http://schemas.openxmlformats.org/officeDocument/2006/relationships" r:embed="rId3"/>
          <a:stretch>
            <a:fillRect/>
          </a:stretch>
        </a:blipFill>
        <a:ln>
          <a:noFill/>
        </a:ln>
      </dgm:spPr>
    </dgm:pt>
    <dgm:pt modelId="{2932FEE9-5D17-4990-AB54-0CFC00F676D5}" type="pres">
      <dgm:prSet presAssocID="{5A0D94F3-5383-4C09-B13A-F00B3933A34B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17847D0E-A094-4297-8AC4-F832C1143CE5}" type="pres">
      <dgm:prSet presAssocID="{BE215536-2906-420A-9336-1F316C9A592B}" presName="compNode" presStyleCnt="0"/>
      <dgm:spPr/>
    </dgm:pt>
    <dgm:pt modelId="{2DF5FDAD-C20F-43B0-AF1F-2782DD0925D0}" type="pres">
      <dgm:prSet presAssocID="{BE215536-2906-420A-9336-1F316C9A592B}" presName="node" presStyleLbl="node1" presStyleIdx="2" presStyleCnt="4" custScaleX="126406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C9028710-E269-425F-9039-DE5BAA59EA2A}" type="pres">
      <dgm:prSet presAssocID="{BE215536-2906-420A-9336-1F316C9A592B}" presName="invisiNode" presStyleLbl="node1" presStyleIdx="2" presStyleCnt="4"/>
      <dgm:spPr/>
    </dgm:pt>
    <dgm:pt modelId="{286E27CF-9908-4571-B191-AB81CE6CBA13}" type="pres">
      <dgm:prSet presAssocID="{BE215536-2906-420A-9336-1F316C9A592B}" presName="imagNode" presStyleLbl="fgImgPlace1" presStyleIdx="2" presStyleCnt="4" custScaleX="85001" custScaleY="88517"/>
      <dgm:spPr>
        <a:blipFill rotWithShape="1">
          <a:blip xmlns:r="http://schemas.openxmlformats.org/officeDocument/2006/relationships" r:embed="rId4"/>
          <a:stretch>
            <a:fillRect/>
          </a:stretch>
        </a:blipFill>
        <a:ln>
          <a:noFill/>
        </a:ln>
      </dgm:spPr>
    </dgm:pt>
    <dgm:pt modelId="{AC28D3BE-27E6-4D9B-B099-E93098A81629}" type="pres">
      <dgm:prSet presAssocID="{98733C35-1E64-418A-B185-B5B8AA39C4C7}" presName="sibTrans" presStyleLbl="sibTrans2D1" presStyleIdx="0" presStyleCnt="0"/>
      <dgm:spPr/>
      <dgm:t>
        <a:bodyPr/>
        <a:lstStyle/>
        <a:p>
          <a:pPr rtl="1"/>
          <a:endParaRPr lang="he-IL"/>
        </a:p>
      </dgm:t>
    </dgm:pt>
    <dgm:pt modelId="{BCA4EA20-4417-4DD8-9CBC-28B8559579F0}" type="pres">
      <dgm:prSet presAssocID="{044C8C8C-D726-4975-831E-696936DA2EA4}" presName="compNode" presStyleCnt="0"/>
      <dgm:spPr/>
    </dgm:pt>
    <dgm:pt modelId="{0497C781-B060-443A-B499-B4E6D920F3C2}" type="pres">
      <dgm:prSet presAssocID="{044C8C8C-D726-4975-831E-696936DA2EA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pPr rtl="1"/>
          <a:endParaRPr lang="he-IL"/>
        </a:p>
      </dgm:t>
    </dgm:pt>
    <dgm:pt modelId="{BFBFF5FF-4E96-48DE-B42B-21B8976F7148}" type="pres">
      <dgm:prSet presAssocID="{044C8C8C-D726-4975-831E-696936DA2EA4}" presName="invisiNode" presStyleLbl="node1" presStyleIdx="3" presStyleCnt="4"/>
      <dgm:spPr/>
    </dgm:pt>
    <dgm:pt modelId="{18A508A0-D39F-466A-917B-64F08CAA6D2C}" type="pres">
      <dgm:prSet presAssocID="{044C8C8C-D726-4975-831E-696936DA2EA4}" presName="imagNode" presStyleLbl="fgImgPlace1" presStyleIdx="3" presStyleCnt="4" custScaleX="70495" custScaleY="65037"/>
      <dgm:spPr>
        <a:blipFill rotWithShape="1">
          <a:blip xmlns:r="http://schemas.openxmlformats.org/officeDocument/2006/relationships" r:embed="rId5"/>
          <a:stretch>
            <a:fillRect/>
          </a:stretch>
        </a:blipFill>
        <a:ln>
          <a:noFill/>
        </a:ln>
      </dgm:spPr>
      <dgm:t>
        <a:bodyPr/>
        <a:lstStyle/>
        <a:p>
          <a:pPr rtl="1"/>
          <a:endParaRPr lang="he-IL"/>
        </a:p>
      </dgm:t>
    </dgm:pt>
  </dgm:ptLst>
  <dgm:cxnLst>
    <dgm:cxn modelId="{40F50611-C690-483F-AD7E-27388FC80A0A}" type="presOf" srcId="{8ADC4563-4584-4D7B-B2B8-1FB2439B1DEA}" destId="{A2178976-66CC-4B8B-AD8C-A5E7D2BCA885}" srcOrd="0" destOrd="0" presId="urn:microsoft.com/office/officeart/2005/8/layout/pList2"/>
    <dgm:cxn modelId="{DBFC1ECE-20AB-47D2-9022-5319C76B372F}" type="presOf" srcId="{E5A9B8FD-142A-4537-BEF3-ABA9C23530EB}" destId="{9E28BB84-D306-4D14-8922-F7A4CBD8822E}" srcOrd="0" destOrd="0" presId="urn:microsoft.com/office/officeart/2005/8/layout/pList2"/>
    <dgm:cxn modelId="{C36638F9-4F35-4BAE-AE10-E37D038DACF3}" type="presOf" srcId="{044C8C8C-D726-4975-831E-696936DA2EA4}" destId="{0497C781-B060-443A-B499-B4E6D920F3C2}" srcOrd="0" destOrd="0" presId="urn:microsoft.com/office/officeart/2005/8/layout/pList2"/>
    <dgm:cxn modelId="{E28B966C-49FA-4D2C-A470-342CDB128B3B}" type="presOf" srcId="{8CF62925-31EA-4C6C-AC50-9676E8A57F49}" destId="{C2E61D81-34F0-4FA3-AF4B-332B0B2BAD56}" srcOrd="0" destOrd="0" presId="urn:microsoft.com/office/officeart/2005/8/layout/pList2"/>
    <dgm:cxn modelId="{D2222A0D-1D0D-4413-A9F6-FA80FC59D204}" srcId="{8ADC4563-4584-4D7B-B2B8-1FB2439B1DEA}" destId="{044C8C8C-D726-4975-831E-696936DA2EA4}" srcOrd="3" destOrd="0" parTransId="{9EE8E9A3-3B2F-43DE-B8BF-7EB61152A558}" sibTransId="{21789389-D150-4239-B859-DD558FF67BAD}"/>
    <dgm:cxn modelId="{22AAA419-D2DE-4CC9-AD1A-5B78C4E9DF42}" srcId="{8ADC4563-4584-4D7B-B2B8-1FB2439B1DEA}" destId="{BE215536-2906-420A-9336-1F316C9A592B}" srcOrd="2" destOrd="0" parTransId="{34C744C9-8124-4910-BE56-D49F692E9630}" sibTransId="{98733C35-1E64-418A-B185-B5B8AA39C4C7}"/>
    <dgm:cxn modelId="{F8F28713-3970-4CC6-8D1D-2AF0AA98D5E1}" srcId="{8ADC4563-4584-4D7B-B2B8-1FB2439B1DEA}" destId="{8CF62925-31EA-4C6C-AC50-9676E8A57F49}" srcOrd="0" destOrd="0" parTransId="{E4DDE151-1E56-4ED2-8EE9-FC2CC2385621}" sibTransId="{45F461F8-05AF-4BA3-B50D-025D6A30A8EB}"/>
    <dgm:cxn modelId="{06C2C073-E1C9-4920-BD9A-037A797F8643}" srcId="{8ADC4563-4584-4D7B-B2B8-1FB2439B1DEA}" destId="{E5A9B8FD-142A-4537-BEF3-ABA9C23530EB}" srcOrd="1" destOrd="0" parTransId="{B83174F3-6F99-4E51-96B7-EE69B22A650D}" sibTransId="{5A0D94F3-5383-4C09-B13A-F00B3933A34B}"/>
    <dgm:cxn modelId="{306D829A-7A82-430F-9825-EB850BCD7C51}" type="presOf" srcId="{BE215536-2906-420A-9336-1F316C9A592B}" destId="{2DF5FDAD-C20F-43B0-AF1F-2782DD0925D0}" srcOrd="0" destOrd="0" presId="urn:microsoft.com/office/officeart/2005/8/layout/pList2"/>
    <dgm:cxn modelId="{935D4C2A-0651-49E4-A8E6-8E0205E226EC}" type="presOf" srcId="{98733C35-1E64-418A-B185-B5B8AA39C4C7}" destId="{AC28D3BE-27E6-4D9B-B099-E93098A81629}" srcOrd="0" destOrd="0" presId="urn:microsoft.com/office/officeart/2005/8/layout/pList2"/>
    <dgm:cxn modelId="{B0240DD1-9098-425C-8964-0227DC25FDE0}" type="presOf" srcId="{5A0D94F3-5383-4C09-B13A-F00B3933A34B}" destId="{2932FEE9-5D17-4990-AB54-0CFC00F676D5}" srcOrd="0" destOrd="0" presId="urn:microsoft.com/office/officeart/2005/8/layout/pList2"/>
    <dgm:cxn modelId="{4E392AAD-CCF2-4F64-A335-789F3E894469}" type="presOf" srcId="{45F461F8-05AF-4BA3-B50D-025D6A30A8EB}" destId="{9FF982B5-443D-4CE4-987B-21D58A283F96}" srcOrd="0" destOrd="0" presId="urn:microsoft.com/office/officeart/2005/8/layout/pList2"/>
    <dgm:cxn modelId="{40992CF6-B47A-483D-A176-2FB73070B40C}" type="presParOf" srcId="{A2178976-66CC-4B8B-AD8C-A5E7D2BCA885}" destId="{2256A0FC-1830-4F64-9384-531578D7A122}" srcOrd="0" destOrd="0" presId="urn:microsoft.com/office/officeart/2005/8/layout/pList2"/>
    <dgm:cxn modelId="{1C275AED-8618-4A9A-9087-9BA4A70ECC6E}" type="presParOf" srcId="{A2178976-66CC-4B8B-AD8C-A5E7D2BCA885}" destId="{0189FD1B-317E-4E74-AB2D-A93445740960}" srcOrd="1" destOrd="0" presId="urn:microsoft.com/office/officeart/2005/8/layout/pList2"/>
    <dgm:cxn modelId="{CD969ECB-5D0E-49D4-AC07-4BE94ABAEE16}" type="presParOf" srcId="{0189FD1B-317E-4E74-AB2D-A93445740960}" destId="{D6BBB9F1-2C1C-4796-BCAE-235F8FD0CDDE}" srcOrd="0" destOrd="0" presId="urn:microsoft.com/office/officeart/2005/8/layout/pList2"/>
    <dgm:cxn modelId="{CCB75693-310B-4544-A822-45711CBE2590}" type="presParOf" srcId="{D6BBB9F1-2C1C-4796-BCAE-235F8FD0CDDE}" destId="{C2E61D81-34F0-4FA3-AF4B-332B0B2BAD56}" srcOrd="0" destOrd="0" presId="urn:microsoft.com/office/officeart/2005/8/layout/pList2"/>
    <dgm:cxn modelId="{7E825E71-C0B3-437F-B4A0-4733E462EEDB}" type="presParOf" srcId="{D6BBB9F1-2C1C-4796-BCAE-235F8FD0CDDE}" destId="{4786518A-9E2A-4184-8296-C8E7AD50924F}" srcOrd="1" destOrd="0" presId="urn:microsoft.com/office/officeart/2005/8/layout/pList2"/>
    <dgm:cxn modelId="{EB5CDB42-3937-42F1-8FEA-8DA556A22ECF}" type="presParOf" srcId="{D6BBB9F1-2C1C-4796-BCAE-235F8FD0CDDE}" destId="{5AB23F19-0DA2-439C-9E96-5E1EB1421F4E}" srcOrd="2" destOrd="0" presId="urn:microsoft.com/office/officeart/2005/8/layout/pList2"/>
    <dgm:cxn modelId="{F7353D47-1B92-435E-BF1F-91934E898CE9}" type="presParOf" srcId="{0189FD1B-317E-4E74-AB2D-A93445740960}" destId="{9FF982B5-443D-4CE4-987B-21D58A283F96}" srcOrd="1" destOrd="0" presId="urn:microsoft.com/office/officeart/2005/8/layout/pList2"/>
    <dgm:cxn modelId="{FC919EB9-C66C-4126-9F86-E22675936FBE}" type="presParOf" srcId="{0189FD1B-317E-4E74-AB2D-A93445740960}" destId="{6A49E05A-C50C-435C-BF95-2E8CD311E077}" srcOrd="2" destOrd="0" presId="urn:microsoft.com/office/officeart/2005/8/layout/pList2"/>
    <dgm:cxn modelId="{DA6FC606-EF05-473C-ADE7-1B9ADCDB46EB}" type="presParOf" srcId="{6A49E05A-C50C-435C-BF95-2E8CD311E077}" destId="{9E28BB84-D306-4D14-8922-F7A4CBD8822E}" srcOrd="0" destOrd="0" presId="urn:microsoft.com/office/officeart/2005/8/layout/pList2"/>
    <dgm:cxn modelId="{3E77B61B-EBCC-4EFB-B807-139139C0C2CC}" type="presParOf" srcId="{6A49E05A-C50C-435C-BF95-2E8CD311E077}" destId="{27D5A1F6-A74E-47D0-8B1F-F81FC4D7830A}" srcOrd="1" destOrd="0" presId="urn:microsoft.com/office/officeart/2005/8/layout/pList2"/>
    <dgm:cxn modelId="{BC58C501-D5F2-4F2B-A97B-21367CC8E15F}" type="presParOf" srcId="{6A49E05A-C50C-435C-BF95-2E8CD311E077}" destId="{DFAC910C-59F8-4A0F-8213-67AFCAF6F02B}" srcOrd="2" destOrd="0" presId="urn:microsoft.com/office/officeart/2005/8/layout/pList2"/>
    <dgm:cxn modelId="{0AD5C816-5F5D-41E2-B5A1-58C869C4833F}" type="presParOf" srcId="{0189FD1B-317E-4E74-AB2D-A93445740960}" destId="{2932FEE9-5D17-4990-AB54-0CFC00F676D5}" srcOrd="3" destOrd="0" presId="urn:microsoft.com/office/officeart/2005/8/layout/pList2"/>
    <dgm:cxn modelId="{C565425D-670F-4518-B867-E3365BD72D32}" type="presParOf" srcId="{0189FD1B-317E-4E74-AB2D-A93445740960}" destId="{17847D0E-A094-4297-8AC4-F832C1143CE5}" srcOrd="4" destOrd="0" presId="urn:microsoft.com/office/officeart/2005/8/layout/pList2"/>
    <dgm:cxn modelId="{412E3180-26AC-4B69-840F-3D3E0062963C}" type="presParOf" srcId="{17847D0E-A094-4297-8AC4-F832C1143CE5}" destId="{2DF5FDAD-C20F-43B0-AF1F-2782DD0925D0}" srcOrd="0" destOrd="0" presId="urn:microsoft.com/office/officeart/2005/8/layout/pList2"/>
    <dgm:cxn modelId="{A2DE3E07-0825-4D1A-99C0-EF7DA2980E4D}" type="presParOf" srcId="{17847D0E-A094-4297-8AC4-F832C1143CE5}" destId="{C9028710-E269-425F-9039-DE5BAA59EA2A}" srcOrd="1" destOrd="0" presId="urn:microsoft.com/office/officeart/2005/8/layout/pList2"/>
    <dgm:cxn modelId="{2EF1087C-6FED-40D9-BC07-D8E4A64B34AF}" type="presParOf" srcId="{17847D0E-A094-4297-8AC4-F832C1143CE5}" destId="{286E27CF-9908-4571-B191-AB81CE6CBA13}" srcOrd="2" destOrd="0" presId="urn:microsoft.com/office/officeart/2005/8/layout/pList2"/>
    <dgm:cxn modelId="{3F8ECEAB-8DE9-43F6-8281-F0E20648AAC4}" type="presParOf" srcId="{0189FD1B-317E-4E74-AB2D-A93445740960}" destId="{AC28D3BE-27E6-4D9B-B099-E93098A81629}" srcOrd="5" destOrd="0" presId="urn:microsoft.com/office/officeart/2005/8/layout/pList2"/>
    <dgm:cxn modelId="{DF0D74D0-A5C2-47B5-88E4-111462F846D8}" type="presParOf" srcId="{0189FD1B-317E-4E74-AB2D-A93445740960}" destId="{BCA4EA20-4417-4DD8-9CBC-28B8559579F0}" srcOrd="6" destOrd="0" presId="urn:microsoft.com/office/officeart/2005/8/layout/pList2"/>
    <dgm:cxn modelId="{0952942A-1335-4873-8940-030FFB161390}" type="presParOf" srcId="{BCA4EA20-4417-4DD8-9CBC-28B8559579F0}" destId="{0497C781-B060-443A-B499-B4E6D920F3C2}" srcOrd="0" destOrd="0" presId="urn:microsoft.com/office/officeart/2005/8/layout/pList2"/>
    <dgm:cxn modelId="{EC0905DE-68E9-4214-AF2E-8ACC3375D080}" type="presParOf" srcId="{BCA4EA20-4417-4DD8-9CBC-28B8559579F0}" destId="{BFBFF5FF-4E96-48DE-B42B-21B8976F7148}" srcOrd="1" destOrd="0" presId="urn:microsoft.com/office/officeart/2005/8/layout/pList2"/>
    <dgm:cxn modelId="{EDDDBA30-4021-4BF1-941E-A48DA41CE206}" type="presParOf" srcId="{BCA4EA20-4417-4DD8-9CBC-28B8559579F0}" destId="{18A508A0-D39F-466A-917B-64F08CAA6D2C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789918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FbMetali" pitchFamily="18" charset="-79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06818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716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1572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727970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1"/>
            <a:r>
              <a:rPr lang="he-I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230633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89446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57116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93719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395049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18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323384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19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07874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hape 6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7171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42910133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8387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hape 62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noFill/>
        </p:spPr>
      </p:sp>
      <p:sp>
        <p:nvSpPr>
          <p:cNvPr id="9219" name="Shape 63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e-IL" smtClean="0"/>
          </a:p>
        </p:txBody>
      </p:sp>
    </p:spTree>
    <p:extLst>
      <p:ext uri="{BB962C8B-B14F-4D97-AF65-F5344CB8AC3E}">
        <p14:creationId xmlns:p14="http://schemas.microsoft.com/office/powerpoint/2010/main" val="12895169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 smtClean="0"/>
              <a:t>האזרח במרכז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453815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3138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8457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4E524F09-561A-4B9E-A790-9324BC12D30F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845067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0550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705230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ctrTitle"/>
          </p:nvPr>
        </p:nvSpPr>
        <p:spPr>
          <a:xfrm>
            <a:off x="685800" y="1583342"/>
            <a:ext cx="7772400" cy="1159856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304800" algn="ctr">
              <a:buSzPct val="100000"/>
              <a:defRPr sz="4800"/>
            </a:lvl1pPr>
            <a:lvl2pPr indent="304800" algn="ctr">
              <a:buSzPct val="100000"/>
              <a:defRPr sz="4800"/>
            </a:lvl2pPr>
            <a:lvl3pPr indent="304800" algn="ctr">
              <a:buSzPct val="100000"/>
              <a:defRPr sz="4800"/>
            </a:lvl3pPr>
            <a:lvl4pPr indent="304800" algn="ctr">
              <a:buSzPct val="100000"/>
              <a:defRPr sz="4800"/>
            </a:lvl4pPr>
            <a:lvl5pPr indent="304800" algn="ctr">
              <a:buSzPct val="100000"/>
              <a:defRPr sz="4800"/>
            </a:lvl5pPr>
            <a:lvl6pPr indent="304800" algn="ctr">
              <a:buSzPct val="100000"/>
              <a:defRPr sz="4800"/>
            </a:lvl6pPr>
            <a:lvl7pPr indent="304800" algn="ctr">
              <a:buSzPct val="100000"/>
              <a:defRPr sz="4800"/>
            </a:lvl7pPr>
            <a:lvl8pPr indent="304800" algn="ctr">
              <a:buSzPct val="100000"/>
              <a:defRPr sz="4800"/>
            </a:lvl8pPr>
            <a:lvl9pPr indent="304800" algn="ctr">
              <a:buSzPct val="100000"/>
              <a:defRPr sz="4800"/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685800" y="2840053"/>
            <a:ext cx="7772400" cy="784737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0"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marL="0" indent="190500"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2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285750" indent="-171450"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7F4441B-C9E3-4477-A043-55D1F2E172D1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35D18B23-31FB-4757-AABC-74C9BD493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98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 marL="0" indent="228600"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8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5" r:id="rId4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FbMetali" pitchFamily="18" charset="-79"/>
          <a:ea typeface="FbMetali" pitchFamily="18" charset="-79"/>
          <a:cs typeface="FbMetali" pitchFamily="18" charset="-79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FbMetali" pitchFamily="18" charset="-79"/>
          <a:ea typeface="FbMetali" pitchFamily="18" charset="-79"/>
          <a:cs typeface="FbMetali" pitchFamily="18" charset="-79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18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slide" Target="slide12.xml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7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לוגו גוב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8" y="793600"/>
            <a:ext cx="5120584" cy="35563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45" name="Shape 45"/>
          <p:cNvSpPr/>
          <p:nvPr/>
        </p:nvSpPr>
        <p:spPr>
          <a:xfrm rot="10800000" flipH="1">
            <a:off x="1984207" y="4226999"/>
            <a:ext cx="7159800" cy="916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57" name="Shape 57"/>
          <p:cNvSpPr txBox="1"/>
          <p:nvPr/>
        </p:nvSpPr>
        <p:spPr>
          <a:xfrm>
            <a:off x="3289475" y="388654"/>
            <a:ext cx="3230416" cy="310892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/>
            <a:r>
              <a:rPr lang="he-IL" sz="2400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תשתית</a:t>
            </a:r>
            <a:r>
              <a:rPr lang="he-IL" sz="2800" dirty="0" smtClean="0">
                <a:solidFill>
                  <a:srgbClr val="99CCFF"/>
                </a:solidFill>
                <a:latin typeface="FbMetali" pitchFamily="18" charset="-79"/>
                <a:cs typeface="FbMetali" pitchFamily="18" charset="-79"/>
              </a:rPr>
              <a:t> </a:t>
            </a:r>
            <a:r>
              <a:rPr lang="he-IL" sz="2400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רוחבית לטכנולוגיית</a:t>
            </a:r>
            <a:r>
              <a:rPr lang="en-US" sz="2400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 2.0  </a:t>
            </a:r>
            <a:r>
              <a:rPr lang="he-IL" sz="2400" dirty="0">
                <a:solidFill>
                  <a:srgbClr val="99CC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המאפשרת מתן שירותים המבוססים על תוכן גולשים, כמו רשתות חברתיות, פורומים, קהילות שולחנות עגולים, סקרים ואתרי שיתוף.</a:t>
            </a:r>
          </a:p>
        </p:txBody>
      </p:sp>
      <p:sp>
        <p:nvSpPr>
          <p:cNvPr id="20" name="אליפסה 19"/>
          <p:cNvSpPr/>
          <p:nvPr/>
        </p:nvSpPr>
        <p:spPr>
          <a:xfrm>
            <a:off x="6755130" y="1645920"/>
            <a:ext cx="1851660" cy="1851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Picture 4" descr="https://lh3.googleusercontent.com/kqCZz0n4yT3sRQ1gmfQ57sTzGi8xyrfTt9bgawHwhCpK2_yKucJ-W62Iopn3RE_zCHyz6Xkh9dAKwna87DwW5gcj9UQUUg7ujSQ2CuSk0uu-3NgzEk7MBMaTm1U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45967" y="2127840"/>
            <a:ext cx="850284" cy="792570"/>
          </a:xfrm>
          <a:prstGeom prst="rect">
            <a:avLst/>
          </a:prstGeom>
          <a:noFill/>
        </p:spPr>
      </p:pic>
      <p:sp>
        <p:nvSpPr>
          <p:cNvPr id="18" name="Shape 58">
            <a:hlinkClick r:id="rId4" action="ppaction://hlinksldjump"/>
          </p:cNvPr>
          <p:cNvSpPr/>
          <p:nvPr/>
        </p:nvSpPr>
        <p:spPr>
          <a:xfrm>
            <a:off x="8619100" y="4541825"/>
            <a:ext cx="208649" cy="308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9" name="Shape 59"/>
          <p:cNvSpPr txBox="1"/>
          <p:nvPr/>
        </p:nvSpPr>
        <p:spPr>
          <a:xfrm>
            <a:off x="6246400" y="542425"/>
            <a:ext cx="2372699" cy="1297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lnSpc>
                <a:spcPts val="3000"/>
              </a:lnSpc>
            </a:pPr>
            <a:r>
              <a:rPr lang="en-US" sz="3600" dirty="0" smtClean="0">
                <a:solidFill>
                  <a:schemeClr val="bg1"/>
                </a:solidFill>
                <a:latin typeface="Calibri" pitchFamily="34" charset="0"/>
                <a:cs typeface="FbMetali" pitchFamily="18" charset="-79"/>
              </a:rPr>
              <a:t>Gov Share</a:t>
            </a:r>
            <a:endParaRPr lang="en" sz="3600" dirty="0">
              <a:solidFill>
                <a:schemeClr val="bg1"/>
              </a:solidFill>
              <a:latin typeface="Calibri" pitchFamily="34" charset="0"/>
              <a:ea typeface="Calibri"/>
              <a:cs typeface="FbMetali" pitchFamily="18" charset="-79"/>
              <a:sym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97" y="1465165"/>
            <a:ext cx="3319208" cy="263567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45"/>
          <p:cNvSpPr/>
          <p:nvPr/>
        </p:nvSpPr>
        <p:spPr>
          <a:xfrm rot="10800000" flipH="1">
            <a:off x="992065" y="4226999"/>
            <a:ext cx="8151935" cy="916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42" name="Shape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59" name="Shape 59"/>
          <p:cNvSpPr txBox="1"/>
          <p:nvPr/>
        </p:nvSpPr>
        <p:spPr>
          <a:xfrm>
            <a:off x="6246400" y="542425"/>
            <a:ext cx="2372699" cy="129781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r" rtl="1">
              <a:lnSpc>
                <a:spcPts val="3000"/>
              </a:lnSpc>
            </a:pPr>
            <a:r>
              <a:rPr lang="en-US" sz="3600" dirty="0">
                <a:solidFill>
                  <a:srgbClr val="FFFFFF"/>
                </a:solidFill>
                <a:latin typeface="Calibri" pitchFamily="34" charset="0"/>
                <a:ea typeface="Calibri"/>
                <a:cs typeface="FbMetali" pitchFamily="18" charset="-79"/>
                <a:sym typeface="Calibri"/>
              </a:rPr>
              <a:t>My gov</a:t>
            </a:r>
            <a:br>
              <a:rPr lang="en-US" sz="3600" dirty="0">
                <a:solidFill>
                  <a:srgbClr val="FFFFFF"/>
                </a:solidFill>
                <a:latin typeface="Calibri" pitchFamily="34" charset="0"/>
                <a:ea typeface="Calibri"/>
                <a:cs typeface="FbMetali" pitchFamily="18" charset="-79"/>
                <a:sym typeface="Calibri"/>
              </a:rPr>
            </a:br>
            <a:endParaRPr lang="en" sz="3600" dirty="0">
              <a:solidFill>
                <a:srgbClr val="FFFFFF"/>
              </a:solidFill>
              <a:latin typeface="Calibri" pitchFamily="34" charset="0"/>
              <a:ea typeface="Calibri"/>
              <a:cs typeface="FbMetali" pitchFamily="18" charset="-79"/>
              <a:sym typeface="Calibri"/>
            </a:endParaRPr>
          </a:p>
        </p:txBody>
      </p:sp>
      <p:sp>
        <p:nvSpPr>
          <p:cNvPr id="14" name="Shape 58">
            <a:hlinkClick r:id="rId3" action="ppaction://hlinksldjump"/>
          </p:cNvPr>
          <p:cNvSpPr/>
          <p:nvPr/>
        </p:nvSpPr>
        <p:spPr>
          <a:xfrm>
            <a:off x="8619100" y="4541825"/>
            <a:ext cx="208649" cy="3083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122" y="1200150"/>
            <a:ext cx="6623756" cy="372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276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5721" y="722995"/>
            <a:ext cx="6172200" cy="367550"/>
          </a:xfrm>
        </p:spPr>
        <p:txBody>
          <a:bodyPr>
            <a:noAutofit/>
          </a:bodyPr>
          <a:lstStyle/>
          <a:p>
            <a:pPr algn="ctr"/>
            <a:r>
              <a:rPr lang="he-IL" sz="24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ממשל </a:t>
            </a:r>
            <a:r>
              <a:rPr lang="he-IL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זמין 2014</a:t>
            </a:r>
            <a:r>
              <a:rPr lang="he-IL" sz="2400" dirty="0">
                <a:cs typeface="+mn-cs"/>
              </a:rPr>
              <a:t/>
            </a:r>
            <a:br>
              <a:rPr lang="he-IL" sz="2400" dirty="0">
                <a:cs typeface="+mn-cs"/>
              </a:rPr>
            </a:br>
            <a:endParaRPr lang="he-IL" sz="2400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919026"/>
              </p:ext>
            </p:extLst>
          </p:nvPr>
        </p:nvGraphicFramePr>
        <p:xfrm>
          <a:off x="718719" y="749015"/>
          <a:ext cx="7626203" cy="4070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13035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8610" y="615471"/>
            <a:ext cx="6172200" cy="367550"/>
          </a:xfrm>
        </p:spPr>
        <p:txBody>
          <a:bodyPr>
            <a:noAutofit/>
          </a:bodyPr>
          <a:lstStyle/>
          <a:p>
            <a:pPr algn="ctr"/>
            <a:r>
              <a:rPr lang="he-IL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he-IL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he-IL" sz="24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ממשל זמין 2014</a:t>
            </a:r>
            <a:r>
              <a:rPr lang="he-IL" sz="2400" b="0" dirty="0">
                <a:cs typeface="+mn-cs"/>
              </a:rPr>
              <a:t/>
            </a:r>
            <a:br>
              <a:rPr lang="he-IL" sz="2400" b="0" dirty="0">
                <a:cs typeface="+mn-cs"/>
              </a:rPr>
            </a:br>
            <a:endParaRPr lang="he-IL" sz="2400" b="0" dirty="0">
              <a:cs typeface="+mn-cs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3672191"/>
              </p:ext>
            </p:extLst>
          </p:nvPr>
        </p:nvGraphicFramePr>
        <p:xfrm>
          <a:off x="818682" y="738683"/>
          <a:ext cx="7474713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5923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83358" y="1712535"/>
            <a:ext cx="649248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7200" dirty="0" smtClean="0">
                <a:solidFill>
                  <a:schemeClr val="bg1"/>
                </a:solidFill>
              </a:rPr>
              <a:t>צה"ל בממשל זמין</a:t>
            </a:r>
            <a:endParaRPr lang="he-IL" sz="7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19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304" y="770942"/>
            <a:ext cx="5839391" cy="4372558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-1581150" y="-662782"/>
            <a:ext cx="10515600" cy="1325563"/>
          </a:xfrm>
        </p:spPr>
        <p:txBody>
          <a:bodyPr>
            <a:normAutofit/>
          </a:bodyPr>
          <a:lstStyle/>
          <a:p>
            <a:pPr algn="r" rtl="1"/>
            <a:r>
              <a:rPr lang="he-IL" sz="3200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עשרת האתרים הנצפים ביותר</a:t>
            </a:r>
          </a:p>
        </p:txBody>
      </p:sp>
    </p:spTree>
    <p:extLst>
      <p:ext uri="{BB962C8B-B14F-4D97-AF65-F5344CB8AC3E}">
        <p14:creationId xmlns:p14="http://schemas.microsoft.com/office/powerpoint/2010/main" val="98223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890930"/>
            <a:ext cx="8412487" cy="4099239"/>
          </a:xfrm>
        </p:spPr>
        <p:txBody>
          <a:bodyPr/>
          <a:lstStyle/>
          <a:p>
            <a:pPr algn="r" rtl="1"/>
            <a:r>
              <a:rPr lang="he-IL" sz="32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אירוח 36 אתרי צה"ל</a:t>
            </a:r>
          </a:p>
          <a:p>
            <a:pPr lvl="0" algn="r" rtl="1"/>
            <a:r>
              <a:rPr lang="he-IL" sz="32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24 אתרי הזנת תוכן (</a:t>
            </a:r>
            <a:r>
              <a:rPr lang="en-US" sz="32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KS</a:t>
            </a:r>
            <a:r>
              <a:rPr lang="he-IL" sz="32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)</a:t>
            </a:r>
            <a:endParaRPr lang="en" sz="32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/>
            <a:r>
              <a:rPr lang="he-IL" sz="32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תחזוקת </a:t>
            </a:r>
            <a:r>
              <a:rPr lang="he-IL" sz="32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114 שרתים ב 4 סביבות</a:t>
            </a:r>
            <a:r>
              <a:rPr lang="he-IL" sz="32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:</a:t>
            </a:r>
          </a:p>
          <a:p>
            <a:pPr marL="571500" lvl="6" indent="-571500" algn="r" rtl="1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36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מצפן</a:t>
            </a:r>
            <a:endParaRPr lang="he-IL" sz="36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571500" lvl="6" indent="-571500" algn="r" rtl="1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מטריקס</a:t>
            </a:r>
          </a:p>
          <a:p>
            <a:pPr marL="571500" lvl="6" indent="-571500" algn="r" rtl="1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מילואים</a:t>
            </a:r>
          </a:p>
          <a:p>
            <a:pPr marL="571500" lvl="6" indent="-571500" algn="r" rtl="1">
              <a:buClr>
                <a:srgbClr val="0099FF"/>
              </a:buClr>
              <a:buFont typeface="Arial" panose="020B0604020202020204" pitchFamily="34" charset="0"/>
              <a:buChar char="•"/>
            </a:pPr>
            <a:r>
              <a:rPr lang="he-IL" sz="3600" dirty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דף חדש</a:t>
            </a:r>
            <a:endParaRPr lang="en" sz="36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 algn="r" rtl="1"/>
            <a:endParaRPr lang="he-IL" sz="32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algn="r" rtl="1"/>
            <a:endParaRPr lang="he-IL" dirty="0"/>
          </a:p>
        </p:txBody>
      </p:sp>
      <p:sp>
        <p:nvSpPr>
          <p:cNvPr id="9" name="TextBox 8"/>
          <p:cNvSpPr txBox="1"/>
          <p:nvPr/>
        </p:nvSpPr>
        <p:spPr>
          <a:xfrm>
            <a:off x="5545924" y="263158"/>
            <a:ext cx="3336170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3600" dirty="0" smtClean="0">
                <a:solidFill>
                  <a:schemeClr val="bg1"/>
                </a:solidFill>
              </a:rPr>
              <a:t>צה"ל בממשל זמין</a:t>
            </a:r>
            <a:endParaRPr lang="he-IL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53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sz="3600" dirty="0"/>
          </a:p>
        </p:txBody>
      </p:sp>
      <p:sp>
        <p:nvSpPr>
          <p:cNvPr id="3" name="Shape 31"/>
          <p:cNvSpPr txBox="1"/>
          <p:nvPr/>
        </p:nvSpPr>
        <p:spPr>
          <a:xfrm>
            <a:off x="2504953" y="1146346"/>
            <a:ext cx="6181847" cy="63127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he-IL" sz="28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סביבת דף חדש</a:t>
            </a:r>
            <a:endParaRPr lang="en" sz="28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4" name="Shape 33"/>
          <p:cNvSpPr txBox="1"/>
          <p:nvPr/>
        </p:nvSpPr>
        <p:spPr>
          <a:xfrm>
            <a:off x="3341475" y="295409"/>
            <a:ext cx="5345325" cy="6920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he-IL" sz="3200" b="1" dirty="0" smtClean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על שולחן העבודה:</a:t>
            </a:r>
            <a:endParaRPr lang="en" sz="3200" b="1" dirty="0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5" name="Shape 34"/>
          <p:cNvSpPr txBox="1"/>
          <p:nvPr/>
        </p:nvSpPr>
        <p:spPr>
          <a:xfrm>
            <a:off x="2545877" y="2537878"/>
            <a:ext cx="6099998" cy="66395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buNone/>
            </a:pPr>
            <a:r>
              <a:rPr lang="he-IL" sz="28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תכנון פרויקטים עתידיים</a:t>
            </a:r>
            <a:endParaRPr lang="en" sz="28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0" name="Shape 34"/>
          <p:cNvSpPr txBox="1"/>
          <p:nvPr/>
        </p:nvSpPr>
        <p:spPr>
          <a:xfrm>
            <a:off x="3142396" y="3189060"/>
            <a:ext cx="5503479" cy="5831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buNone/>
            </a:pPr>
            <a:r>
              <a:rPr lang="he-IL" sz="28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הטמעת </a:t>
            </a:r>
            <a:r>
              <a:rPr lang="en-US" sz="28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SLA</a:t>
            </a:r>
            <a:endParaRPr lang="en" sz="28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1" name="Shape 34"/>
          <p:cNvSpPr txBox="1"/>
          <p:nvPr/>
        </p:nvSpPr>
        <p:spPr>
          <a:xfrm>
            <a:off x="-361950" y="1807908"/>
            <a:ext cx="9048750" cy="58318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0">
              <a:buNone/>
            </a:pPr>
            <a:r>
              <a:rPr lang="he-IL" sz="2800" dirty="0" smtClean="0">
                <a:solidFill>
                  <a:srgbClr val="40C6F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התקנת אתרים חדשים- מב"ל, מערכות, זימון תורים, במחנה</a:t>
            </a:r>
            <a:endParaRPr lang="en" sz="2800" dirty="0">
              <a:solidFill>
                <a:srgbClr val="40C6F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7014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he-IL" sz="2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ממוצע</a:t>
            </a:r>
            <a:r>
              <a:rPr lang="he-IL" dirty="0" smtClean="0"/>
              <a:t> </a:t>
            </a:r>
            <a:r>
              <a:rPr lang="he-IL" sz="2800" dirty="0" smtClean="0">
                <a:solidFill>
                  <a:schemeClr val="bg1"/>
                </a:solidFill>
                <a:latin typeface="Arial"/>
                <a:ea typeface="Arial"/>
                <a:cs typeface="Arial"/>
              </a:rPr>
              <a:t>רבעוני - </a:t>
            </a:r>
            <a:r>
              <a:rPr lang="he-IL" sz="2800" dirty="0">
                <a:solidFill>
                  <a:schemeClr val="bg1"/>
                </a:solidFill>
                <a:latin typeface="Arial"/>
                <a:ea typeface="Arial"/>
                <a:cs typeface="Arial"/>
              </a:rPr>
              <a:t>99.94%</a:t>
            </a:r>
            <a:endParaRPr lang="he-IL" sz="2800" dirty="0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75" y="2325154"/>
            <a:ext cx="7334250" cy="23339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98037" y="376038"/>
            <a:ext cx="6191118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he-IL" sz="2800" dirty="0" smtClean="0">
                <a:solidFill>
                  <a:schemeClr val="bg1"/>
                </a:solidFill>
              </a:rPr>
              <a:t>נתוני זמינות אתר </a:t>
            </a:r>
            <a:r>
              <a:rPr lang="he-IL" sz="2800" dirty="0" smtClean="0">
                <a:solidFill>
                  <a:schemeClr val="bg1"/>
                </a:solidFill>
              </a:rPr>
              <a:t>המילואים - רבעון 1 2015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979" y="1200150"/>
            <a:ext cx="7862042" cy="37258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34499" y="196156"/>
            <a:ext cx="6276077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 smtClean="0">
                <a:solidFill>
                  <a:schemeClr val="bg1"/>
                </a:solidFill>
              </a:rPr>
              <a:t>נתוני כניסות לאתר </a:t>
            </a:r>
            <a:r>
              <a:rPr lang="he-IL" sz="2800" dirty="0" smtClean="0">
                <a:solidFill>
                  <a:schemeClr val="bg1"/>
                </a:solidFill>
              </a:rPr>
              <a:t>המילואים- רבעון 1 2015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68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ape 4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A4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he-IL"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6147" name="Shape 46"/>
          <p:cNvSpPr>
            <a:spLocks noChangeArrowheads="1"/>
          </p:cNvSpPr>
          <p:nvPr/>
        </p:nvSpPr>
        <p:spPr bwMode="auto">
          <a:xfrm>
            <a:off x="2393950" y="4625975"/>
            <a:ext cx="139700" cy="139700"/>
          </a:xfrm>
          <a:prstGeom prst="ellipse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he-IL"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6148" name="Shape 48"/>
          <p:cNvSpPr>
            <a:spLocks noChangeArrowheads="1"/>
          </p:cNvSpPr>
          <p:nvPr/>
        </p:nvSpPr>
        <p:spPr bwMode="auto">
          <a:xfrm>
            <a:off x="2771775" y="4625975"/>
            <a:ext cx="139700" cy="139700"/>
          </a:xfrm>
          <a:prstGeom prst="ellipse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he-IL"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6149" name="Shape 57"/>
          <p:cNvSpPr txBox="1">
            <a:spLocks noChangeArrowheads="1"/>
          </p:cNvSpPr>
          <p:nvPr/>
        </p:nvSpPr>
        <p:spPr bwMode="auto">
          <a:xfrm>
            <a:off x="238125" y="347663"/>
            <a:ext cx="6278563" cy="4418012"/>
          </a:xfrm>
          <a:prstGeom prst="rect">
            <a:avLst/>
          </a:prstGeom>
          <a:solidFill>
            <a:srgbClr val="3A4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342900" indent="-3429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CCFF"/>
                </a:solidFill>
              </a:rPr>
              <a:t>מערך ממשל זמין הוקם (1997) באגף החשכ"ל במשרד האוצר </a:t>
            </a:r>
          </a:p>
          <a:p>
            <a:pPr algn="just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CCFF"/>
                </a:solidFill>
              </a:rPr>
              <a:t>ממרץ 2012 פועל מערך ממשל זמין כחלק מרשות התקשוב הממשלתי.</a:t>
            </a: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 smtClean="0">
                <a:solidFill>
                  <a:srgbClr val="99CCFF"/>
                </a:solidFill>
              </a:rPr>
              <a:t>מה- 1 ינואר </a:t>
            </a:r>
            <a:r>
              <a:rPr lang="he-IL" sz="2400" dirty="0">
                <a:solidFill>
                  <a:srgbClr val="99CCFF"/>
                </a:solidFill>
              </a:rPr>
              <a:t>2015 התקשוב הממשלתי וממשל זמין </a:t>
            </a:r>
            <a:r>
              <a:rPr lang="he-IL" sz="2400" dirty="0" smtClean="0">
                <a:solidFill>
                  <a:srgbClr val="99CCFF"/>
                </a:solidFill>
              </a:rPr>
              <a:t>פועלים תחת משרד </a:t>
            </a:r>
            <a:r>
              <a:rPr lang="he-IL" sz="2400" dirty="0">
                <a:solidFill>
                  <a:srgbClr val="99CCFF"/>
                </a:solidFill>
              </a:rPr>
              <a:t>ראש </a:t>
            </a:r>
            <a:r>
              <a:rPr lang="he-IL" sz="2400" dirty="0" smtClean="0">
                <a:solidFill>
                  <a:srgbClr val="99CCFF"/>
                </a:solidFill>
              </a:rPr>
              <a:t>הממשלה</a:t>
            </a:r>
          </a:p>
          <a:p>
            <a:pPr algn="r" rtl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e-IL" sz="2400" dirty="0">
                <a:solidFill>
                  <a:srgbClr val="99CCFF"/>
                </a:solidFill>
              </a:rPr>
              <a:t>מנוהל על ידי אופיר בן-אבי ומעסיק למעלה </a:t>
            </a:r>
            <a:r>
              <a:rPr lang="he-IL" sz="2400" dirty="0" smtClean="0">
                <a:solidFill>
                  <a:srgbClr val="99CCFF"/>
                </a:solidFill>
              </a:rPr>
              <a:t>מ-270 </a:t>
            </a:r>
            <a:r>
              <a:rPr lang="he-IL" sz="2400" dirty="0">
                <a:solidFill>
                  <a:srgbClr val="99CCFF"/>
                </a:solidFill>
              </a:rPr>
              <a:t>עובדים</a:t>
            </a:r>
          </a:p>
          <a:p>
            <a:pPr algn="r" rtl="1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he-IL" sz="2400" dirty="0">
              <a:solidFill>
                <a:srgbClr val="99CCFF"/>
              </a:solidFill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6150" name="Shape 59"/>
          <p:cNvSpPr txBox="1">
            <a:spLocks noChangeArrowheads="1"/>
          </p:cNvSpPr>
          <p:nvPr/>
        </p:nvSpPr>
        <p:spPr bwMode="auto">
          <a:xfrm>
            <a:off x="6246813" y="542925"/>
            <a:ext cx="2371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3000"/>
              </a:lnSpc>
            </a:pPr>
            <a:r>
              <a:rPr lang="he-IL" sz="3600" dirty="0">
                <a:solidFill>
                  <a:schemeClr val="bg1"/>
                </a:solidFill>
              </a:rPr>
              <a:t>ממשל זמין</a:t>
            </a:r>
            <a:endParaRPr lang="he-IL" sz="3600" dirty="0">
              <a:solidFill>
                <a:schemeClr val="bg1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6754813" y="1646238"/>
            <a:ext cx="1852612" cy="1851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ym typeface="Arial"/>
            </a:endParaRPr>
          </a:p>
        </p:txBody>
      </p:sp>
      <p:pic>
        <p:nvPicPr>
          <p:cNvPr id="6153" name="תמונה 16" descr="לוגו גוב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114550"/>
            <a:ext cx="12922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353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/>
        </p:nvSpPr>
        <p:spPr>
          <a:xfrm>
            <a:off x="5162550" y="687134"/>
            <a:ext cx="1690814" cy="692086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r" rtl="1">
              <a:buNone/>
            </a:pPr>
            <a:r>
              <a:rPr lang="he-IL" sz="3600" dirty="0" smtClean="0">
                <a:solidFill>
                  <a:schemeClr val="bg2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תודה</a:t>
            </a:r>
            <a:endParaRPr lang="en" sz="3600" dirty="0">
              <a:solidFill>
                <a:schemeClr val="bg2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8" name="אליפסה 17"/>
          <p:cNvSpPr/>
          <p:nvPr/>
        </p:nvSpPr>
        <p:spPr>
          <a:xfrm>
            <a:off x="6335205" y="2154793"/>
            <a:ext cx="618606" cy="6186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lang="he-IL" dirty="0"/>
          </a:p>
        </p:txBody>
      </p:sp>
      <p:sp>
        <p:nvSpPr>
          <p:cNvPr id="21" name="אליפסה 20"/>
          <p:cNvSpPr/>
          <p:nvPr/>
        </p:nvSpPr>
        <p:spPr>
          <a:xfrm>
            <a:off x="6624936" y="1482672"/>
            <a:ext cx="618606" cy="6186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lang="he-IL" dirty="0"/>
          </a:p>
        </p:txBody>
      </p:sp>
      <p:sp>
        <p:nvSpPr>
          <p:cNvPr id="25" name="אליפסה 24"/>
          <p:cNvSpPr/>
          <p:nvPr/>
        </p:nvSpPr>
        <p:spPr>
          <a:xfrm>
            <a:off x="6913764" y="823261"/>
            <a:ext cx="618606" cy="61860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lang="he-IL" dirty="0"/>
          </a:p>
        </p:txBody>
      </p:sp>
      <p:grpSp>
        <p:nvGrpSpPr>
          <p:cNvPr id="2" name="קבוצה 10"/>
          <p:cNvGrpSpPr/>
          <p:nvPr/>
        </p:nvGrpSpPr>
        <p:grpSpPr>
          <a:xfrm>
            <a:off x="-45675" y="2599315"/>
            <a:ext cx="6999486" cy="4861220"/>
            <a:chOff x="0" y="2592000"/>
            <a:chExt cx="6999486" cy="4861220"/>
          </a:xfrm>
        </p:grpSpPr>
        <p:pic>
          <p:nvPicPr>
            <p:cNvPr id="17" name="תמונה 16" descr="לוגו גוב1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2592000"/>
              <a:ext cx="6999486" cy="4861220"/>
            </a:xfrm>
            <a:prstGeom prst="rect">
              <a:avLst/>
            </a:prstGeom>
          </p:spPr>
        </p:pic>
        <p:sp>
          <p:nvSpPr>
            <p:cNvPr id="10" name="מלבן 9"/>
            <p:cNvSpPr/>
            <p:nvPr/>
          </p:nvSpPr>
          <p:spPr>
            <a:xfrm>
              <a:off x="388620" y="3360420"/>
              <a:ext cx="3863340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2" name="מלבן 11"/>
            <p:cNvSpPr/>
            <p:nvPr/>
          </p:nvSpPr>
          <p:spPr>
            <a:xfrm>
              <a:off x="400050" y="3520440"/>
              <a:ext cx="400050" cy="7315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8" grpId="0" animBg="1"/>
      <p:bldP spid="21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hape 42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solidFill>
            <a:srgbClr val="3A4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he-IL"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8195" name="Shape 46"/>
          <p:cNvSpPr>
            <a:spLocks noChangeArrowheads="1"/>
          </p:cNvSpPr>
          <p:nvPr/>
        </p:nvSpPr>
        <p:spPr bwMode="auto">
          <a:xfrm>
            <a:off x="2393950" y="4625975"/>
            <a:ext cx="139700" cy="139700"/>
          </a:xfrm>
          <a:prstGeom prst="ellipse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he-IL"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8196" name="Shape 48"/>
          <p:cNvSpPr>
            <a:spLocks noChangeArrowheads="1"/>
          </p:cNvSpPr>
          <p:nvPr/>
        </p:nvSpPr>
        <p:spPr bwMode="auto">
          <a:xfrm>
            <a:off x="2771775" y="4625975"/>
            <a:ext cx="139700" cy="139700"/>
          </a:xfrm>
          <a:prstGeom prst="ellipse">
            <a:avLst/>
          </a:prstGeom>
          <a:solidFill>
            <a:srgbClr val="ECECE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endParaRPr lang="he-IL">
              <a:latin typeface="FbMetali" panose="02020503050405020304" pitchFamily="18" charset="-79"/>
              <a:cs typeface="FbMetali" panose="02020503050405020304" pitchFamily="18" charset="-79"/>
            </a:endParaRPr>
          </a:p>
        </p:txBody>
      </p:sp>
      <p:sp>
        <p:nvSpPr>
          <p:cNvPr id="8197" name="Shape 57"/>
          <p:cNvSpPr txBox="1">
            <a:spLocks noChangeArrowheads="1"/>
          </p:cNvSpPr>
          <p:nvPr/>
        </p:nvSpPr>
        <p:spPr bwMode="auto">
          <a:xfrm>
            <a:off x="257577" y="363538"/>
            <a:ext cx="5989236" cy="4416425"/>
          </a:xfrm>
          <a:prstGeom prst="rect">
            <a:avLst/>
          </a:prstGeom>
          <a:solidFill>
            <a:srgbClr val="3A45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eaLnBrk="1" hangingPunct="1">
              <a:lnSpc>
                <a:spcPct val="150000"/>
              </a:lnSpc>
            </a:pPr>
            <a:r>
              <a:rPr lang="he-IL" sz="2400" dirty="0">
                <a:solidFill>
                  <a:srgbClr val="99CCFF"/>
                </a:solidFill>
              </a:rPr>
              <a:t>ייזום, פיתוח ותפעול תשתיות ופתרונות טכנולוגים מאובטחים ללקוחותינו ושותפינו גופי הממשלה, </a:t>
            </a:r>
          </a:p>
          <a:p>
            <a:pPr algn="r" eaLnBrk="1" hangingPunct="1">
              <a:lnSpc>
                <a:spcPct val="150000"/>
              </a:lnSpc>
            </a:pPr>
            <a:r>
              <a:rPr lang="he-IL" sz="2400" dirty="0">
                <a:solidFill>
                  <a:srgbClr val="99CCFF"/>
                </a:solidFill>
              </a:rPr>
              <a:t>במטרה להנגיש את שירותי הממשלה לאזרחים ועסקים </a:t>
            </a:r>
          </a:p>
          <a:p>
            <a:pPr algn="r" eaLnBrk="1" hangingPunct="1">
              <a:lnSpc>
                <a:spcPct val="150000"/>
              </a:lnSpc>
            </a:pPr>
            <a:r>
              <a:rPr lang="he-IL" sz="2400" dirty="0">
                <a:solidFill>
                  <a:srgbClr val="99CCFF"/>
                </a:solidFill>
              </a:rPr>
              <a:t>ולשם חיבור המשרדים לשירותים מקוונים</a:t>
            </a:r>
            <a:endParaRPr lang="en-US" sz="2400" dirty="0">
              <a:solidFill>
                <a:srgbClr val="99CCFF"/>
              </a:solidFill>
            </a:endParaRPr>
          </a:p>
        </p:txBody>
      </p:sp>
      <p:sp>
        <p:nvSpPr>
          <p:cNvPr id="8198" name="Shape 59"/>
          <p:cNvSpPr txBox="1">
            <a:spLocks noChangeArrowheads="1"/>
          </p:cNvSpPr>
          <p:nvPr/>
        </p:nvSpPr>
        <p:spPr bwMode="auto">
          <a:xfrm>
            <a:off x="6246813" y="542925"/>
            <a:ext cx="2371725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r" rtl="1" eaLnBrk="1" hangingPunct="1">
              <a:lnSpc>
                <a:spcPts val="3000"/>
              </a:lnSpc>
            </a:pPr>
            <a:r>
              <a:rPr lang="he-IL" sz="3600" dirty="0">
                <a:solidFill>
                  <a:schemeClr val="bg1"/>
                </a:solidFill>
              </a:rPr>
              <a:t>ייעוד ממשל זמין</a:t>
            </a:r>
            <a:endParaRPr lang="he-IL" sz="3600" dirty="0">
              <a:solidFill>
                <a:schemeClr val="bg1"/>
              </a:solidFill>
              <a:ea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4" name="אליפסה 23"/>
          <p:cNvSpPr/>
          <p:nvPr/>
        </p:nvSpPr>
        <p:spPr>
          <a:xfrm>
            <a:off x="6754813" y="1646238"/>
            <a:ext cx="1852612" cy="185102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he-IL" kern="0">
              <a:sym typeface="Arial"/>
            </a:endParaRPr>
          </a:p>
        </p:txBody>
      </p:sp>
      <p:pic>
        <p:nvPicPr>
          <p:cNvPr id="8201" name="תמונה 16" descr="לוגו גוב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2114550"/>
            <a:ext cx="1292225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18534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9728"/>
            <a:ext cx="9144000" cy="533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001302" y="-109728"/>
            <a:ext cx="18549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 smtClean="0">
                <a:solidFill>
                  <a:schemeClr val="bg1"/>
                </a:solidFill>
              </a:rPr>
              <a:t>אדם במרכז</a:t>
            </a:r>
            <a:endParaRPr lang="he-IL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45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790336" y="148457"/>
            <a:ext cx="513243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700" dirty="0" smtClean="0">
                <a:solidFill>
                  <a:schemeClr val="bg1"/>
                </a:solidFill>
              </a:rPr>
              <a:t>אתרי ממשלת ישראל היום</a:t>
            </a:r>
            <a:r>
              <a:rPr lang="he-IL" sz="2700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2657" y="4337863"/>
            <a:ext cx="2288485" cy="1520856"/>
          </a:xfrm>
          <a:prstGeom prst="rect">
            <a:avLst/>
          </a:prstGeom>
        </p:spPr>
      </p:pic>
      <p:pic>
        <p:nvPicPr>
          <p:cNvPr id="9" name="Picture 1" descr="IMG_068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5875" y="2826351"/>
            <a:ext cx="2327533" cy="1557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058" y="2791786"/>
            <a:ext cx="2330537" cy="16113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174" y="885969"/>
            <a:ext cx="2240576" cy="194211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501" y="874243"/>
            <a:ext cx="2672255" cy="18288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858" y="843381"/>
            <a:ext cx="2522101" cy="1712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98" y="873441"/>
            <a:ext cx="2290560" cy="191834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5675" y="4366363"/>
            <a:ext cx="2296499" cy="13251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068" y="2591497"/>
            <a:ext cx="2473915" cy="172357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" y="4315075"/>
            <a:ext cx="2420884" cy="133442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74" y="4337862"/>
            <a:ext cx="2152425" cy="13116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45427" y="2644871"/>
            <a:ext cx="2125632" cy="19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76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5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5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508" y="1005686"/>
            <a:ext cx="6250983" cy="7145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790336" y="148457"/>
            <a:ext cx="5132439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700" dirty="0">
                <a:solidFill>
                  <a:schemeClr val="bg1"/>
                </a:solidFill>
              </a:rPr>
              <a:t>זה יכול להיראות כך:</a:t>
            </a:r>
          </a:p>
        </p:txBody>
      </p:sp>
    </p:spTree>
    <p:extLst>
      <p:ext uri="{BB962C8B-B14F-4D97-AF65-F5344CB8AC3E}">
        <p14:creationId xmlns:p14="http://schemas.microsoft.com/office/powerpoint/2010/main" val="952850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162 L 0 -0.641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2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657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TextBox 3"/>
          <p:cNvSpPr txBox="1"/>
          <p:nvPr/>
        </p:nvSpPr>
        <p:spPr>
          <a:xfrm>
            <a:off x="102359" y="148457"/>
            <a:ext cx="8820416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he-IL" sz="2700" dirty="0">
                <a:solidFill>
                  <a:schemeClr val="bg1"/>
                </a:solidFill>
              </a:rPr>
              <a:t>טפסים ותשלומים מותאמים לכל המכשירים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728" y="656288"/>
            <a:ext cx="8452047" cy="4754276"/>
          </a:xfrm>
          <a:prstGeom prst="rect">
            <a:avLst/>
          </a:prstGeom>
          <a:solidFill>
            <a:srgbClr val="465766"/>
          </a:solidFill>
        </p:spPr>
      </p:pic>
    </p:spTree>
    <p:extLst>
      <p:ext uri="{BB962C8B-B14F-4D97-AF65-F5344CB8AC3E}">
        <p14:creationId xmlns:p14="http://schemas.microsoft.com/office/powerpoint/2010/main" val="335427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45" name="Shape 45"/>
          <p:cNvSpPr/>
          <p:nvPr/>
        </p:nvSpPr>
        <p:spPr>
          <a:xfrm rot="10800000" flipH="1">
            <a:off x="992065" y="4226999"/>
            <a:ext cx="8151935" cy="916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20" name="אליפסה 19"/>
          <p:cNvSpPr/>
          <p:nvPr/>
        </p:nvSpPr>
        <p:spPr>
          <a:xfrm>
            <a:off x="6120130" y="5494020"/>
            <a:ext cx="1851660" cy="1851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Picture 2" descr="https://lh5.googleusercontent.com/LA-noZID5R-3dsE-iaQ9quWy-kUFXsEnH50Spw7YC3Csmwaf3kmrC08Z9aTur8d8bka0-21rM8V_nZW0GuT0FxqNrRk7U7mpXpQsr3hgeVe4mvN4C4nNt49UeGD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5865534"/>
            <a:ext cx="1249362" cy="1051482"/>
          </a:xfrm>
          <a:prstGeom prst="rect">
            <a:avLst/>
          </a:prstGeom>
          <a:noFill/>
        </p:spPr>
      </p:pic>
      <p:sp>
        <p:nvSpPr>
          <p:cNvPr id="14" name="Shape 58">
            <a:hlinkClick r:id="rId4" action="ppaction://hlinksldjump"/>
          </p:cNvPr>
          <p:cNvSpPr/>
          <p:nvPr/>
        </p:nvSpPr>
        <p:spPr>
          <a:xfrm>
            <a:off x="8619100" y="4541825"/>
            <a:ext cx="208649" cy="3083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33" name="Title 1"/>
          <p:cNvSpPr txBox="1">
            <a:spLocks/>
          </p:cNvSpPr>
          <p:nvPr/>
        </p:nvSpPr>
        <p:spPr>
          <a:xfrm>
            <a:off x="4984292" y="-633095"/>
            <a:ext cx="3765104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 baseline="0">
                <a:solidFill>
                  <a:schemeClr val="dk1"/>
                </a:solidFill>
                <a:latin typeface="FbMetali" pitchFamily="18" charset="-79"/>
                <a:ea typeface="FbMetali" pitchFamily="18" charset="-79"/>
                <a:cs typeface="FbMetali" pitchFamily="18" charset="-79"/>
                <a:sym typeface="Arial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rPr lang="he-IL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שרות התשלומים</a:t>
            </a:r>
            <a:endParaRPr lang="he-I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7035" y="1447491"/>
            <a:ext cx="619354" cy="3081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3643" y="1148162"/>
            <a:ext cx="626816" cy="33851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6" name="TextBox 35"/>
          <p:cNvSpPr txBox="1"/>
          <p:nvPr/>
        </p:nvSpPr>
        <p:spPr>
          <a:xfrm>
            <a:off x="7352852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6720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781558" y="368933"/>
            <a:ext cx="45365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</a:rPr>
              <a:t>היקף גביה (מיליארד ₪)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 9.3% מסך הכנסות המדינה</a:t>
            </a:r>
          </a:p>
        </p:txBody>
      </p:sp>
      <p:sp>
        <p:nvSpPr>
          <p:cNvPr id="39" name="TextBox 38"/>
          <p:cNvSpPr txBox="1"/>
          <p:nvPr/>
        </p:nvSpPr>
        <p:spPr>
          <a:xfrm rot="16200000">
            <a:off x="7004909" y="3543558"/>
            <a:ext cx="12859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26,560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 rot="16200000">
            <a:off x="5399102" y="3558534"/>
            <a:ext cx="128592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24,269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56308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0176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949176" y="-89226"/>
            <a:ext cx="1952779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</a:rPr>
              <a:t>שרות טפסים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9082" y="2199645"/>
            <a:ext cx="619353" cy="235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16623" y="1841446"/>
            <a:ext cx="619354" cy="2687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8" name="TextBox 47"/>
          <p:cNvSpPr txBox="1"/>
          <p:nvPr/>
        </p:nvSpPr>
        <p:spPr>
          <a:xfrm rot="16200000">
            <a:off x="1871292" y="3259528"/>
            <a:ext cx="17860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5,610,000</a:t>
            </a:r>
            <a:endParaRPr lang="he-IL" b="1" dirty="0">
              <a:solidFill>
                <a:schemeClr val="tx2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16200000">
            <a:off x="279921" y="3274269"/>
            <a:ext cx="1786066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5,320,000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8" y="5556098"/>
            <a:ext cx="792553" cy="550437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-180322" y="408798"/>
            <a:ext cx="453650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he-IL" sz="1600" dirty="0">
                <a:solidFill>
                  <a:schemeClr val="bg1"/>
                </a:solidFill>
              </a:rPr>
              <a:t>5,610,000 אזרחים שלא הגיעו </a:t>
            </a:r>
          </a:p>
          <a:p>
            <a:pPr algn="ctr" rtl="1"/>
            <a:r>
              <a:rPr lang="he-IL" sz="1600" dirty="0">
                <a:solidFill>
                  <a:schemeClr val="bg1"/>
                </a:solidFill>
              </a:rPr>
              <a:t>ללשכות וחסכו שעות עבודה למשק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589990" y="254538"/>
            <a:ext cx="324643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--------------------------------------------</a:t>
            </a:r>
            <a:endParaRPr lang="he-IL" dirty="0"/>
          </a:p>
        </p:txBody>
      </p:sp>
      <p:sp>
        <p:nvSpPr>
          <p:cNvPr id="53" name="TextBox 52"/>
          <p:cNvSpPr txBox="1"/>
          <p:nvPr/>
        </p:nvSpPr>
        <p:spPr>
          <a:xfrm>
            <a:off x="766620" y="236535"/>
            <a:ext cx="258275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----------------------------------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689399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45" name="Shape 45"/>
          <p:cNvSpPr/>
          <p:nvPr/>
        </p:nvSpPr>
        <p:spPr>
          <a:xfrm rot="10800000" flipH="1">
            <a:off x="992065" y="4226999"/>
            <a:ext cx="8151935" cy="916500"/>
          </a:xfrm>
          <a:prstGeom prst="rect">
            <a:avLst/>
          </a:prstGeom>
          <a:solidFill>
            <a:srgbClr val="46576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endParaRPr dirty="0">
              <a:latin typeface="FbMetali" pitchFamily="18" charset="-79"/>
              <a:cs typeface="FbMetali" pitchFamily="18" charset="-79"/>
            </a:endParaRPr>
          </a:p>
        </p:txBody>
      </p:sp>
      <p:sp>
        <p:nvSpPr>
          <p:cNvPr id="20" name="אליפסה 19"/>
          <p:cNvSpPr/>
          <p:nvPr/>
        </p:nvSpPr>
        <p:spPr>
          <a:xfrm>
            <a:off x="6120130" y="5494020"/>
            <a:ext cx="1851660" cy="18516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22" name="Picture 2" descr="https://lh5.googleusercontent.com/LA-noZID5R-3dsE-iaQ9quWy-kUFXsEnH50Spw7YC3Csmwaf3kmrC08Z9aTur8d8bka0-21rM8V_nZW0GuT0FxqNrRk7U7mpXpQsr3hgeVe4mvN4C4nNt49UeGD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0963" y="5865534"/>
            <a:ext cx="1249362" cy="1051482"/>
          </a:xfrm>
          <a:prstGeom prst="rect">
            <a:avLst/>
          </a:prstGeom>
          <a:noFill/>
        </p:spPr>
      </p:pic>
      <p:sp>
        <p:nvSpPr>
          <p:cNvPr id="33" name="Title 1"/>
          <p:cNvSpPr txBox="1">
            <a:spLocks/>
          </p:cNvSpPr>
          <p:nvPr/>
        </p:nvSpPr>
        <p:spPr>
          <a:xfrm>
            <a:off x="4984292" y="-633095"/>
            <a:ext cx="3765104" cy="1143000"/>
          </a:xfrm>
          <a:prstGeom prst="rect">
            <a:avLst/>
          </a:prstGeom>
        </p:spPr>
        <p:txBody>
          <a:bodyPr lIns="91425" tIns="91425" rIns="91425" bIns="91425" anchor="b" anchorCtr="0"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 baseline="0">
                <a:solidFill>
                  <a:schemeClr val="dk1"/>
                </a:solidFill>
                <a:latin typeface="FbMetali" pitchFamily="18" charset="-79"/>
                <a:ea typeface="FbMetali" pitchFamily="18" charset="-79"/>
                <a:cs typeface="FbMetali" pitchFamily="18" charset="-79"/>
                <a:sym typeface="Arial"/>
              </a:defRPr>
            </a:lvl1pPr>
            <a:lvl2pPr marL="0" marR="0" indent="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4800" b="1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3pPr>
            <a:lvl4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4pPr>
            <a:lvl5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5pPr>
            <a:lvl6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6pPr>
            <a:lvl7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7pPr>
            <a:lvl8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8pPr>
            <a:lvl9pPr marL="0" indent="304800" algn="ctr">
              <a:buClr>
                <a:schemeClr val="dk1"/>
              </a:buClr>
              <a:buSzPct val="1000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r>
              <a:rPr lang="he-IL" sz="28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עמדות שירות</a:t>
            </a:r>
            <a:endParaRPr lang="he-IL" sz="28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352852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56720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56308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2014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860176" y="4739189"/>
            <a:ext cx="582211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dirty="0">
                <a:solidFill>
                  <a:schemeClr val="bg1"/>
                </a:solidFill>
              </a:rPr>
              <a:t>2013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19543" y="-71528"/>
            <a:ext cx="384592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he-IL" sz="2800" dirty="0">
                <a:solidFill>
                  <a:schemeClr val="bg1"/>
                </a:solidFill>
              </a:rPr>
              <a:t>כניסות לאתרים ממשלתיים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8" y="5556098"/>
            <a:ext cx="792553" cy="550437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5589990" y="254538"/>
            <a:ext cx="324643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--------------------------------------------</a:t>
            </a:r>
            <a:endParaRPr lang="he-IL" dirty="0"/>
          </a:p>
        </p:txBody>
      </p:sp>
      <p:sp>
        <p:nvSpPr>
          <p:cNvPr id="53" name="TextBox 52"/>
          <p:cNvSpPr txBox="1"/>
          <p:nvPr/>
        </p:nvSpPr>
        <p:spPr>
          <a:xfrm>
            <a:off x="203513" y="248842"/>
            <a:ext cx="3861955" cy="30777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--------------------------------------------------------------</a:t>
            </a:r>
            <a:endParaRPr lang="he-IL" dirty="0"/>
          </a:p>
        </p:txBody>
      </p:sp>
      <p:pic>
        <p:nvPicPr>
          <p:cNvPr id="26" name="Content Placeholder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8896" y="2137143"/>
            <a:ext cx="591693" cy="23597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 rot="16200000">
            <a:off x="6665633" y="3242316"/>
            <a:ext cx="19042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790,000</a:t>
            </a:r>
            <a:endParaRPr lang="he-IL" b="1" dirty="0">
              <a:solidFill>
                <a:schemeClr val="tx2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7805" y="2689016"/>
            <a:ext cx="584649" cy="1768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extBox 28"/>
          <p:cNvSpPr txBox="1"/>
          <p:nvPr/>
        </p:nvSpPr>
        <p:spPr>
          <a:xfrm rot="16200000">
            <a:off x="5084237" y="3249805"/>
            <a:ext cx="191920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440,000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0648" y="1697633"/>
            <a:ext cx="591693" cy="278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1284" y="1021989"/>
            <a:ext cx="591693" cy="34656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2" name="TextBox 31"/>
          <p:cNvSpPr txBox="1"/>
          <p:nvPr/>
        </p:nvSpPr>
        <p:spPr>
          <a:xfrm rot="16200000">
            <a:off x="39254" y="2956247"/>
            <a:ext cx="216143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55,067,000</a:t>
            </a:r>
          </a:p>
        </p:txBody>
      </p:sp>
      <p:sp>
        <p:nvSpPr>
          <p:cNvPr id="54" name="TextBox 53"/>
          <p:cNvSpPr txBox="1"/>
          <p:nvPr/>
        </p:nvSpPr>
        <p:spPr>
          <a:xfrm rot="16200000">
            <a:off x="1473191" y="2805338"/>
            <a:ext cx="243376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800" b="1" dirty="0">
                <a:solidFill>
                  <a:schemeClr val="tx2"/>
                </a:solidFill>
              </a:rPr>
              <a:t>66,084,000</a:t>
            </a:r>
            <a:endParaRPr lang="he-IL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93315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ממשל זמין">
      <a:majorFont>
        <a:latin typeface="Calibri"/>
        <a:ea typeface=""/>
        <a:cs typeface="FbMetali"/>
      </a:majorFont>
      <a:minorFont>
        <a:latin typeface="Calibri Light"/>
        <a:ea typeface=""/>
        <a:cs typeface="FbMetal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36184</TotalTime>
  <Words>334</Words>
  <Application>Microsoft Office PowerPoint</Application>
  <PresentationFormat>On-screen Show (16:9)</PresentationFormat>
  <Paragraphs>92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FbMetali</vt:lpstr>
      <vt:lpstr>Times New Roman</vt:lpstr>
      <vt:lpstr>simple-light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ממשל זמין 2014 </vt:lpstr>
      <vt:lpstr> ממשל זמין 2014 </vt:lpstr>
      <vt:lpstr>PowerPoint Presentation</vt:lpstr>
      <vt:lpstr>עשרת האתרים הנצפים ביותר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Keren Katsir Stiebel</dc:creator>
  <cp:lastModifiedBy>Noga Walker</cp:lastModifiedBy>
  <cp:revision>322</cp:revision>
  <dcterms:modified xsi:type="dcterms:W3CDTF">2015-05-12T13:14:41Z</dcterms:modified>
</cp:coreProperties>
</file>