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5B888-4A00-45DE-99FF-90B7DEC34D5E}" type="datetimeFigureOut">
              <a:rPr lang="he-IL" smtClean="0"/>
              <a:t>כ"ז/תמוז/תשע"ח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2567-49E8-457B-88DF-E21ACFB151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262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5B888-4A00-45DE-99FF-90B7DEC34D5E}" type="datetimeFigureOut">
              <a:rPr lang="he-IL" smtClean="0"/>
              <a:t>כ"ז/תמוז/תשע"ח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2567-49E8-457B-88DF-E21ACFB151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60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5B888-4A00-45DE-99FF-90B7DEC34D5E}" type="datetimeFigureOut">
              <a:rPr lang="he-IL" smtClean="0"/>
              <a:t>כ"ז/תמוז/תשע"ח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2567-49E8-457B-88DF-E21ACFB151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527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5B888-4A00-45DE-99FF-90B7DEC34D5E}" type="datetimeFigureOut">
              <a:rPr lang="he-IL" smtClean="0"/>
              <a:t>כ"ז/תמוז/תשע"ח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2567-49E8-457B-88DF-E21ACFB151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580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5B888-4A00-45DE-99FF-90B7DEC34D5E}" type="datetimeFigureOut">
              <a:rPr lang="he-IL" smtClean="0"/>
              <a:t>כ"ז/תמוז/תשע"ח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2567-49E8-457B-88DF-E21ACFB151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589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5B888-4A00-45DE-99FF-90B7DEC34D5E}" type="datetimeFigureOut">
              <a:rPr lang="he-IL" smtClean="0"/>
              <a:t>כ"ז/תמוז/תשע"ח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2567-49E8-457B-88DF-E21ACFB151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513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5B888-4A00-45DE-99FF-90B7DEC34D5E}" type="datetimeFigureOut">
              <a:rPr lang="he-IL" smtClean="0"/>
              <a:t>כ"ז/תמוז/תשע"ח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2567-49E8-457B-88DF-E21ACFB151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184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5B888-4A00-45DE-99FF-90B7DEC34D5E}" type="datetimeFigureOut">
              <a:rPr lang="he-IL" smtClean="0"/>
              <a:t>כ"ז/תמוז/תשע"ח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2567-49E8-457B-88DF-E21ACFB151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992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5B888-4A00-45DE-99FF-90B7DEC34D5E}" type="datetimeFigureOut">
              <a:rPr lang="he-IL" smtClean="0"/>
              <a:t>כ"ז/תמוז/תשע"ח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2567-49E8-457B-88DF-E21ACFB151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0879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5B888-4A00-45DE-99FF-90B7DEC34D5E}" type="datetimeFigureOut">
              <a:rPr lang="he-IL" smtClean="0"/>
              <a:t>כ"ז/תמוז/תשע"ח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2567-49E8-457B-88DF-E21ACFB151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0413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5B888-4A00-45DE-99FF-90B7DEC34D5E}" type="datetimeFigureOut">
              <a:rPr lang="he-IL" smtClean="0"/>
              <a:t>כ"ז/תמוז/תשע"ח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2567-49E8-457B-88DF-E21ACFB151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115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5B888-4A00-45DE-99FF-90B7DEC34D5E}" type="datetimeFigureOut">
              <a:rPr lang="he-IL" smtClean="0"/>
              <a:t>כ"ז/תמוז/תשע"ח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82567-49E8-457B-88DF-E21ACFB151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54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999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2686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למה הדיפלומטיה המקצועית לא רלבנטית?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מנהיגים סוגרים הכול בינם לבין עצמם ואין להם צורך במנגנון הדיפלומטי המסורבל</a:t>
            </a:r>
          </a:p>
          <a:p>
            <a:r>
              <a:rPr lang="he-IL" dirty="0" smtClean="0"/>
              <a:t>בעולם שטוח המידע קיים בכל מקום ואין כל יתרון למידע שמביא הדיפלומט על התפתחויות ארץ שירותו או על נושא כלשהו שיש יש מומחים רבים אחרים.</a:t>
            </a:r>
          </a:p>
          <a:p>
            <a:r>
              <a:rPr lang="he-IL" dirty="0" smtClean="0"/>
              <a:t>המפגשים הבינ"ל הם מפגשים מקצועיים ולכן אנשי מקצוע הם הגורם המרכזי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38602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הא כלים לא קינטיים הם </a:t>
            </a:r>
            <a:r>
              <a:rPr lang="he-IL" smtClean="0"/>
              <a:t>בכלל אפ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202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הפעלת לחץ כלכלי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יש שאלה כללית לגבי היעילות של סנקציות</a:t>
            </a:r>
          </a:p>
          <a:p>
            <a:r>
              <a:rPr lang="he-IL" dirty="0" smtClean="0"/>
              <a:t>למרות זאת הנטייה הרווחת היא להניח שלסנקציות הכלכליות הייתה השפעה משמעותית על התנהלות איראן. </a:t>
            </a:r>
          </a:p>
          <a:p>
            <a:r>
              <a:rPr lang="he-IL" dirty="0" smtClean="0"/>
              <a:t>ההחלטות על סנקציות הן עדיי של ממשלות – ולכן השאלה מי משפיע עליהן:</a:t>
            </a:r>
          </a:p>
          <a:p>
            <a:pPr lvl="1"/>
            <a:r>
              <a:rPr lang="he-IL" dirty="0" smtClean="0"/>
              <a:t>על קבלת ההחלטה</a:t>
            </a:r>
          </a:p>
          <a:p>
            <a:pPr lvl="1"/>
            <a:r>
              <a:rPr lang="he-IL" dirty="0" smtClean="0"/>
              <a:t>על הרעיונות לביצוע</a:t>
            </a:r>
          </a:p>
          <a:p>
            <a:pPr lvl="1"/>
            <a:r>
              <a:rPr lang="he-IL" dirty="0" smtClean="0"/>
              <a:t>על יישום </a:t>
            </a:r>
          </a:p>
          <a:p>
            <a:pPr lv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9306803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110</Words>
  <Application>Microsoft Office PowerPoint</Application>
  <PresentationFormat>מסך רחב</PresentationFormat>
  <Paragraphs>13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ערכת נושא Office</vt:lpstr>
      <vt:lpstr>מצגת של PowerPoint</vt:lpstr>
      <vt:lpstr>ל</vt:lpstr>
      <vt:lpstr>למה הדיפלומטיה המקצועית לא רלבנטית?</vt:lpstr>
      <vt:lpstr>הא כלים לא קינטיים הם בכלל אפ</vt:lpstr>
      <vt:lpstr>הפעלת לחץ כלכלי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u26632</dc:creator>
  <cp:lastModifiedBy>u26632 </cp:lastModifiedBy>
  <cp:revision>1</cp:revision>
  <dcterms:created xsi:type="dcterms:W3CDTF">2018-07-10T08:34:36Z</dcterms:created>
  <dcterms:modified xsi:type="dcterms:W3CDTF">2018-07-10T11:53:55Z</dcterms:modified>
</cp:coreProperties>
</file>