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6" r:id="rId2"/>
    <p:sldId id="360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21484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Components of The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72" y="1645085"/>
            <a:ext cx="10277856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Plenary courses: Basic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topics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in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security, strategic thinking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electives: </a:t>
            </a:r>
            <a:r>
              <a:rPr lang="en-US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Hershman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/Mizrahi, </a:t>
            </a:r>
            <a:r>
              <a:rPr lang="en-US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Navon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Rubin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Founding fathers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Regional tours (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North, South, Judea </a:t>
            </a: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&amp; Samaria, Jerusalem)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Strategic exercise (north)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Political-security simulation</a:t>
            </a:r>
            <a: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Specialization</a:t>
            </a:r>
            <a:r>
              <a:rPr lang="en-US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700" y="1815783"/>
            <a:ext cx="10089820" cy="568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Plenary course: Introduction to the digital world for decision makers</a:t>
            </a:r>
            <a:endParaRPr lang="en-US" altLang="he-IL" sz="21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 elective seminars: Victory/Society/Economic policy, Communication/Corruption/Cyber/Space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Tours in security organizations: Police, military intelligence, General security service, </a:t>
            </a:r>
            <a:r>
              <a:rPr lang="en-US" altLang="he-IL" sz="21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Mosad</a:t>
            </a:r>
            <a:endParaRPr lang="en-US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Infrastructure tour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1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“East</a:t>
            </a:r>
            <a:r>
              <a:rPr lang="en-US" altLang="he-IL" sz="2100" smtClean="0">
                <a:latin typeface="Levenim MT" panose="02010502060101010101" pitchFamily="2" charset="-79"/>
                <a:cs typeface="Levenim MT" panose="02010502060101010101" pitchFamily="2" charset="-79"/>
              </a:rPr>
              <a:t>” </a:t>
            </a:r>
            <a:r>
              <a:rPr lang="en-US" altLang="he-IL" sz="2100" smtClean="0">
                <a:latin typeface="Levenim MT" panose="02010502060101010101" pitchFamily="2" charset="-79"/>
                <a:cs typeface="Levenim MT" panose="02010502060101010101" pitchFamily="2" charset="-79"/>
              </a:rPr>
              <a:t>tour</a:t>
            </a:r>
            <a:endParaRPr lang="he-IL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1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1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1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1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1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1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802" y="4841186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94</Words>
  <Application>Microsoft Office PowerPoint</Application>
  <PresentationFormat>מסך רחב</PresentationFormat>
  <Paragraphs>17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Components of The Israeli Season</vt:lpstr>
      <vt:lpstr>Specialization Season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327</cp:revision>
  <cp:lastPrinted>2019-08-30T14:02:34Z</cp:lastPrinted>
  <dcterms:created xsi:type="dcterms:W3CDTF">2017-08-17T05:53:13Z</dcterms:created>
  <dcterms:modified xsi:type="dcterms:W3CDTF">2020-02-27T05:12:35Z</dcterms:modified>
</cp:coreProperties>
</file>