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4" r:id="rId2"/>
    <p:sldId id="327" r:id="rId3"/>
    <p:sldId id="359" r:id="rId4"/>
    <p:sldId id="356" r:id="rId5"/>
    <p:sldId id="360" r:id="rId6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כ"א/חשון/תש"פ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כ"א/חשון/תש"פ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19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19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19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19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19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19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19 נובמבר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19 נובמבר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19 נובמבר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19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19 נובמבר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19 נובמבר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93731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סיור אירופה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2050312"/>
            <a:ext cx="10149333" cy="669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מדינה חברה באיחוד האירופי, וביצוע חקירה סביב </a:t>
            </a:r>
            <a:r>
              <a:rPr lang="he-IL" sz="2200" b="1" dirty="0">
                <a:latin typeface="Levenim MT" panose="02010502060101010101" pitchFamily="2" charset="-79"/>
                <a:cs typeface="Levenim MT" panose="02010502060101010101" pitchFamily="2" charset="-79"/>
              </a:rPr>
              <a:t>מרכיב </a:t>
            </a:r>
            <a:r>
              <a:rPr lang="he-IL" sz="22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נבחר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של הביטחון הלאומי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המהווה אתגר עכשווי </a:t>
            </a:r>
            <a:r>
              <a:rPr lang="he-IL" sz="22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עימו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היא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מתמודדת,</a:t>
            </a:r>
            <a:r>
              <a:rPr 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על רקע כלל היבטי הביטחון הלאומי באותה מדינה</a:t>
            </a:r>
            <a:endParaRPr lang="he-IL" sz="22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נאט"ו והאיחוד האירופי כארגונים בינלאומיים מרכזיים במערכת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העולמית, </a:t>
            </a:r>
            <a:r>
              <a:rPr lang="he-IL" sz="22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וחקר השפעתם על ממדים בביטחון הלאומי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הישראלי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סיכום עונת הלימודים </a:t>
            </a:r>
            <a:r>
              <a:rPr lang="he-IL" sz="22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הגלובלית</a:t>
            </a: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2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303247" y="2534032"/>
            <a:ext cx="9935013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סיכום העונה הגלובלית</a:t>
            </a:r>
            <a:endParaRPr lang="he-IL" sz="7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נובמבר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הגלובלית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93721"/>
            <a:ext cx="10130028" cy="5975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התפתחות המחשבה האסטרטגית – פרופ' דימה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אדמסקי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המדינה: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מהפוליס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ועד גלובליזציה – ד"ר דורון נבות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יסודות 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הביטחון הלאומי בראייה גלובלית – ד"ר ענת שטרן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לימודי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באירופה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מרצים אורחים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994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38759"/>
            <a:ext cx="10251730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אבות האומה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- פרופ' יוסי בן ארצי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מושגי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יסוד בביטחון הלאומי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הישראלי – ד"ר ענת שטרן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חשיבה אסטרטגית – האלוף איתי </a:t>
            </a: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וירוב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יו"ש וירושלים) – פרופ' יוסי בן ארצי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מיומנויות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לבכירים (ד"ר מיכל הרשמן)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/ תכנון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, קבלת החלטות ובקרה (פרופ' שלמה מזרחי)</a:t>
            </a:r>
            <a:endParaRPr lang="he-IL" altLang="he-I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מדיניות חוץ ודיפלומטיה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(ד"ר עמנואל נבון)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/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החברה הישראלית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והביטחון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הלאומי (ד"ר אביעד רובין)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נושאים להמשך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008578"/>
            <a:ext cx="10130028" cy="5793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נוסף בעונת ההתמחות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ערבי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בהמשך השנה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סיורים גיאוגרפיים בארץ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 מזרח וארה"ב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548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10693</TotalTime>
  <Words>211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ערכת נושא Office</vt:lpstr>
      <vt:lpstr>מטרות סיור אירופה</vt:lpstr>
      <vt:lpstr>המכללה לביטחון לאומי</vt:lpstr>
      <vt:lpstr>העונה הגלובלית</vt:lpstr>
      <vt:lpstr>העונה הישראלית</vt:lpstr>
      <vt:lpstr>נושאים להמשך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297</cp:revision>
  <cp:lastPrinted>2019-08-30T14:02:34Z</cp:lastPrinted>
  <dcterms:created xsi:type="dcterms:W3CDTF">2017-08-17T05:53:13Z</dcterms:created>
  <dcterms:modified xsi:type="dcterms:W3CDTF">2019-11-19T08:22:09Z</dcterms:modified>
</cp:coreProperties>
</file>