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4" r:id="rId2"/>
    <p:sldId id="327" r:id="rId3"/>
    <p:sldId id="359" r:id="rId4"/>
    <p:sldId id="356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כ'/חשון/תש"פ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18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סיור אירופה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998060"/>
            <a:ext cx="10149333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</a:t>
            </a:r>
            <a:r>
              <a:rPr 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נבחר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של הביטחון הלאומי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המהווה אתגר עכשווי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עימו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היא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מתמודדת,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על רקע כלל היבטי הביטחון הלאומי באותה מדינה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סיכום עונת הלימודים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הגלובאלית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2534032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העונה הגלובלית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נובמבר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97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מרצים אורחים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930200"/>
            <a:ext cx="101300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פרופ' יוסי בן ארצי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מושגי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יסוד בביטחון הלאומי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 – ד"ר ענת שטרן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לבכירים (ד"ר מיכל הרשמן)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תכנון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חוץ ודיפלומטיה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(ד"ר עמנואל נבון)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והביטחון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נושאים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930200"/>
            <a:ext cx="10130028" cy="515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נוסף בעונת ההתמחות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ערבי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בהמשך השנה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גיאוגרפיים בארץ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מזרח וארה"ב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10688</TotalTime>
  <Words>211</Words>
  <Application>Microsoft Office PowerPoint</Application>
  <PresentationFormat>מסך רחב</PresentationFormat>
  <Paragraphs>42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מטרות סיור אירופה</vt:lpstr>
      <vt:lpstr>המכללה לביטחון לאומי</vt:lpstr>
      <vt:lpstr>העונה הגלובלית</vt:lpstr>
      <vt:lpstr>העונה הישראלית</vt:lpstr>
      <vt:lpstr>נושאים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290</cp:revision>
  <cp:lastPrinted>2019-08-30T14:02:34Z</cp:lastPrinted>
  <dcterms:created xsi:type="dcterms:W3CDTF">2017-08-17T05:53:13Z</dcterms:created>
  <dcterms:modified xsi:type="dcterms:W3CDTF">2019-11-18T12:02:21Z</dcterms:modified>
</cp:coreProperties>
</file>