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3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113646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 וסיור 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013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51921"/>
              </p:ext>
            </p:extLst>
          </p:nvPr>
        </p:nvGraphicFramePr>
        <p:xfrm>
          <a:off x="2574789" y="1646694"/>
          <a:ext cx="7599362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89" y="1646694"/>
                        <a:ext cx="7599362" cy="44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58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בינ"ל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0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80323"/>
              </p:ext>
            </p:extLst>
          </p:nvPr>
        </p:nvGraphicFramePr>
        <p:xfrm>
          <a:off x="1998350" y="1748801"/>
          <a:ext cx="9206332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אמיר מימון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יהודה יוחננוף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4 - אבי אלמוג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ליוויוס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410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685109" y="2293177"/>
            <a:ext cx="8802122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867989" y="233627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טלפוני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altLang="he-IL" sz="3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פרטי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קבוצתי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48608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45" y="83472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54717"/>
              </p:ext>
            </p:extLst>
          </p:nvPr>
        </p:nvGraphicFramePr>
        <p:xfrm>
          <a:off x="1159545" y="1576223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58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אל"ם 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423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5723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287078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468932"/>
            <a:ext cx="9745978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446867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5" y="500912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8851"/>
              </p:ext>
            </p:extLst>
          </p:nvPr>
        </p:nvGraphicFramePr>
        <p:xfrm>
          <a:off x="3234937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(14-10 נובמבר 2019)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 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355428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חוץ ודיפלומטיה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(ד"ר עמנואל נבון) לבין החברה הישראלית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582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בחירה: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10668</TotalTime>
  <Words>825</Words>
  <Application>Microsoft Office PowerPoint</Application>
  <PresentationFormat>מסך רחב</PresentationFormat>
  <Paragraphs>245</Paragraphs>
  <Slides>21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 (14-10 נובמבר 2019)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272</cp:revision>
  <cp:lastPrinted>2019-08-30T14:02:34Z</cp:lastPrinted>
  <dcterms:created xsi:type="dcterms:W3CDTF">2017-08-17T05:53:13Z</dcterms:created>
  <dcterms:modified xsi:type="dcterms:W3CDTF">2019-08-30T14:02:34Z</dcterms:modified>
</cp:coreProperties>
</file>