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63" r:id="rId2"/>
    <p:sldId id="364" r:id="rId3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ב'/אדר/תש"פ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ב'/אדר/תש"פ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27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27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27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27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27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27 פברואר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27 פברואר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27 פברואר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27 פברואר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27 פברואר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27 פברואר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27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0229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מרכיבי העונה הישראלית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751368"/>
            <a:ext cx="10130028" cy="6360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/>
              <a:t>שני קורסים במליאה: מושגי יסוד </a:t>
            </a:r>
            <a:r>
              <a:rPr lang="he-IL" sz="2800" dirty="0" err="1" smtClean="0"/>
              <a:t>בבטל"מ</a:t>
            </a:r>
            <a:r>
              <a:rPr lang="he-IL" sz="2800" dirty="0" smtClean="0"/>
              <a:t>, חשיבה אסטרטגית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שני קורסי בחירה בחיפה: </a:t>
            </a:r>
            <a:r>
              <a:rPr lang="he-IL" altLang="he-IL" sz="2800" dirty="0" err="1" smtClean="0"/>
              <a:t>הירשמן</a:t>
            </a:r>
            <a:r>
              <a:rPr lang="he-IL" altLang="he-IL" sz="2800" dirty="0" smtClean="0"/>
              <a:t>/מזרחי, נבון/רובין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יום אבות האומה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שלושה סיורים רגיונליים (צפון, דרום </a:t>
            </a:r>
            <a:r>
              <a:rPr lang="he-IL" altLang="he-IL" sz="2800" dirty="0" err="1" smtClean="0"/>
              <a:t>ואיו"ש</a:t>
            </a:r>
            <a:r>
              <a:rPr lang="he-IL" altLang="he-IL" sz="2800" dirty="0" smtClean="0"/>
              <a:t>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התנסות אסטרטגית (זירה צפונית)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סימולציה מדינית-ביטחונית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075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0229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עונת ההתמחות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763091"/>
            <a:ext cx="10130028" cy="496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קורס במליאה: מבוא לעולם הדיגיטלי למקבלי החלטות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שני סמינרי בחירה: </a:t>
            </a:r>
            <a:r>
              <a:rPr lang="he-IL" altLang="he-IL" sz="2800" dirty="0" err="1" smtClean="0"/>
              <a:t>נצחון</a:t>
            </a:r>
            <a:r>
              <a:rPr lang="he-IL" altLang="he-IL" sz="2800" dirty="0" smtClean="0"/>
              <a:t>/כלכלה/חברה, תקשורת/שחיתות/סייבר/חלל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סיורים בארגונים: משטרה, אמ"ן, שב"כ, מוסד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סיור תשתיות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סמינר וסיור "</a:t>
            </a:r>
            <a:r>
              <a:rPr lang="he-IL" altLang="he-IL" sz="2800" smtClean="0"/>
              <a:t>מזרח</a:t>
            </a:r>
            <a:r>
              <a:rPr lang="he-IL" altLang="he-IL" sz="2800" smtClean="0"/>
              <a:t>"</a:t>
            </a:r>
            <a:endParaRPr lang="he-IL" alt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4393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10892</TotalTime>
  <Words>77</Words>
  <Application>Microsoft Office PowerPoint</Application>
  <PresentationFormat>מסך רחב</PresentationFormat>
  <Paragraphs>16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David</vt:lpstr>
      <vt:lpstr>Levenim MT</vt:lpstr>
      <vt:lpstr>Times New Roman</vt:lpstr>
      <vt:lpstr>ערכת נושא Office</vt:lpstr>
      <vt:lpstr>מרכיבי העונה הישראלית</vt:lpstr>
      <vt:lpstr>עונת ההתמחות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346</cp:revision>
  <cp:lastPrinted>2019-08-30T14:02:34Z</cp:lastPrinted>
  <dcterms:created xsi:type="dcterms:W3CDTF">2017-08-17T05:53:13Z</dcterms:created>
  <dcterms:modified xsi:type="dcterms:W3CDTF">2020-02-27T05:11:53Z</dcterms:modified>
</cp:coreProperties>
</file>