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55" r:id="rId3"/>
    <p:sldId id="356" r:id="rId4"/>
    <p:sldId id="357" r:id="rId5"/>
    <p:sldId id="358" r:id="rId6"/>
    <p:sldId id="359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2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ו'/תמוז/תש"פ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ו'/תמוז/תש"פ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502" y="5067938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65" y="5021443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מחזור מ"ז לרמטכ"ל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יוני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חוויות לימודיות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471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אירופה – קפריסין,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בריטניה, גרמניה, בריסל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בארץ –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צפון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ירושלים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ואיו"ש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דרום, בקעה, אילת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סימולציות – כלכלית,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רצ"ע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זירה צפונית,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מדינית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איך קובעים גיל של סלעים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339" y="4329643"/>
            <a:ext cx="2007540" cy="146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מי גנב את עמודי הסטיו המלכותי? - מקור ראשון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29" y="4339636"/>
            <a:ext cx="2932346" cy="146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מהי אסטרטגיה עסקית? סקירה. - פרומושן פרסום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90" y="4339636"/>
            <a:ext cx="2191311" cy="146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קורונה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לקחה לנו את סיורי מזרח וארה"ב...אבל...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זכינו לראות התנהלות מדינתית באתגר של ביטחון לאומי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spcBef>
                <a:spcPts val="375"/>
              </a:spcBef>
              <a:buAutoNum type="arabicPeriod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זה דג? זה אווז? זה קורונה...</a:t>
            </a:r>
          </a:p>
          <a:p>
            <a:pPr marL="971550" lvl="1" indent="-514350">
              <a:lnSpc>
                <a:spcPct val="150000"/>
              </a:lnSpc>
              <a:spcBef>
                <a:spcPts val="375"/>
              </a:spcBef>
              <a:buAutoNum type="arabicPeriod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עוצמת רגל הביטחון ביחס למערכות אזרחיות בישראל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Sky and Water I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1097931"/>
            <a:ext cx="1766214" cy="176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תובנות מרכזיות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0494"/>
            <a:ext cx="10130028" cy="2790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הכול בתנועה מתמדת ושינוי – שאלות קשות ונוקבות (מבוכה) הדורשות מענה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מערכת מורכבת בה </a:t>
            </a:r>
            <a:r>
              <a:rPr 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ההקשר והזיקה לעיתים חשובים יותר מהתוכן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רחבה – חוצת דיסציפלינות וארגונים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הרכב הקבוצה - פריזמה שונה על אותם דברים</a:t>
            </a: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/>
          <a:srcRect l="34698" t="36610" r="33875" b="41808"/>
          <a:stretch/>
        </p:blipFill>
        <p:spPr>
          <a:xfrm>
            <a:off x="5156577" y="4779473"/>
            <a:ext cx="2361971" cy="101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8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הערות מרכזיות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413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לשימור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מגוונת, עשירה, איכותית ומושקעת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מיטב המרצים, מיטב הקורסים, מיטב "הנוער" – תלכיד של מצוינות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לשיפור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ממשק עם מציאות משתנה –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סולימאני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עסקת המאה, קורונה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מנגנון לקיום דיון ושיח במליאה ולא רק הרצאה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2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תודות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348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סגל התמיכה – מתן, אסתר, גל, אפרת ואנשיכם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הסגל האקדמי – פרופסור יוסי בן-ארצי, ד"ר דורון נבות, ד"ר ענת שטרן, 		ד"ר אורנה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קזמירסקי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ד"ר ענת חן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סגל המדריכים – מירב, ערן, אמיר, יהודה, אבי</a:t>
            </a:r>
          </a:p>
          <a:p>
            <a:pPr marL="17145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למפקד – השאלה היא נצחית...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תמונה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4943952"/>
            <a:ext cx="701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69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10717</TotalTime>
  <Words>199</Words>
  <Application>Microsoft Office PowerPoint</Application>
  <PresentationFormat>מסך רחב</PresentationFormat>
  <Paragraphs>38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חוויות לימודיות</vt:lpstr>
      <vt:lpstr>קורונה</vt:lpstr>
      <vt:lpstr>תובנות מרכזיות</vt:lpstr>
      <vt:lpstr>הערות מרכזיות</vt:lpstr>
      <vt:lpstr>תודות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u45210</cp:lastModifiedBy>
  <cp:revision>279</cp:revision>
  <cp:lastPrinted>2019-08-30T14:02:34Z</cp:lastPrinted>
  <dcterms:created xsi:type="dcterms:W3CDTF">2017-08-17T05:53:13Z</dcterms:created>
  <dcterms:modified xsi:type="dcterms:W3CDTF">2020-06-28T12:21:19Z</dcterms:modified>
</cp:coreProperties>
</file>