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45" r:id="rId3"/>
    <p:sldId id="344" r:id="rId4"/>
    <p:sldId id="354" r:id="rId5"/>
    <p:sldId id="375" r:id="rId6"/>
    <p:sldId id="379" r:id="rId7"/>
    <p:sldId id="334" r:id="rId8"/>
    <p:sldId id="350" r:id="rId9"/>
    <p:sldId id="335" r:id="rId10"/>
    <p:sldId id="336" r:id="rId11"/>
    <p:sldId id="347" r:id="rId12"/>
    <p:sldId id="337" r:id="rId13"/>
    <p:sldId id="338" r:id="rId14"/>
    <p:sldId id="326" r:id="rId15"/>
    <p:sldId id="356" r:id="rId16"/>
    <p:sldId id="373" r:id="rId17"/>
    <p:sldId id="374" r:id="rId18"/>
    <p:sldId id="333" r:id="rId19"/>
    <p:sldId id="339" r:id="rId20"/>
    <p:sldId id="352" r:id="rId21"/>
    <p:sldId id="357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FB4DC3-DEDA-4B1E-87E4-79076D32F0E0}" type="doc">
      <dgm:prSet loTypeId="urn:microsoft.com/office/officeart/2005/8/layout/cycle6" loCatId="relationship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pPr rtl="1"/>
          <a:endParaRPr lang="he-IL"/>
        </a:p>
      </dgm:t>
    </dgm:pt>
    <dgm:pt modelId="{CE51B0A8-D363-4E64-AA7A-E19FEA72F126}">
      <dgm:prSet phldrT="[טקסט]"/>
      <dgm:spPr/>
      <dgm:t>
        <a:bodyPr/>
        <a:lstStyle/>
        <a:p>
          <a:pPr rtl="1"/>
          <a:r>
            <a:rPr lang="he-IL" dirty="0"/>
            <a:t>הגנה לאומית</a:t>
          </a:r>
        </a:p>
      </dgm:t>
    </dgm:pt>
    <dgm:pt modelId="{3FB537DA-DF7A-456B-BC70-37A2E67A4AAF}" type="parTrans" cxnId="{69BB1834-30D7-4D4D-AFD7-45E128BF6F93}">
      <dgm:prSet/>
      <dgm:spPr/>
      <dgm:t>
        <a:bodyPr/>
        <a:lstStyle/>
        <a:p>
          <a:pPr rtl="1"/>
          <a:endParaRPr lang="he-IL"/>
        </a:p>
      </dgm:t>
    </dgm:pt>
    <dgm:pt modelId="{18C0714A-3E36-4A79-8D6F-E04C13954432}" type="sibTrans" cxnId="{69BB1834-30D7-4D4D-AFD7-45E128BF6F93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2EC39DBA-D492-4DB4-8D04-EEAB1992CCFF}">
      <dgm:prSet phldrT="[טקסט]"/>
      <dgm:spPr/>
      <dgm:t>
        <a:bodyPr/>
        <a:lstStyle/>
        <a:p>
          <a:pPr rtl="1"/>
          <a:r>
            <a:rPr lang="he-IL" dirty="0"/>
            <a:t>מדינאות</a:t>
          </a:r>
        </a:p>
      </dgm:t>
    </dgm:pt>
    <dgm:pt modelId="{7151C011-A090-4FCC-B50E-616ABFB6E5E6}" type="parTrans" cxnId="{3884489F-8DFC-44AB-8E81-F5CE0BC01BB4}">
      <dgm:prSet/>
      <dgm:spPr/>
      <dgm:t>
        <a:bodyPr/>
        <a:lstStyle/>
        <a:p>
          <a:pPr rtl="1"/>
          <a:endParaRPr lang="he-IL"/>
        </a:p>
      </dgm:t>
    </dgm:pt>
    <dgm:pt modelId="{08249464-122C-4D69-B526-F15BB0977C08}" type="sibTrans" cxnId="{3884489F-8DFC-44AB-8E81-F5CE0BC01BB4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7CFF1822-6B79-4FD2-8382-C8F6508BF640}">
      <dgm:prSet phldrT="[טקסט]"/>
      <dgm:spPr/>
      <dgm:t>
        <a:bodyPr/>
        <a:lstStyle/>
        <a:p>
          <a:pPr rtl="1"/>
          <a:r>
            <a:rPr lang="he-IL" dirty="0"/>
            <a:t>טכנולוגיה</a:t>
          </a:r>
        </a:p>
      </dgm:t>
    </dgm:pt>
    <dgm:pt modelId="{5F9A7C67-424B-482A-9490-EB65E0620E44}" type="parTrans" cxnId="{D13FACC0-C99D-4B93-8D54-88876EE7C432}">
      <dgm:prSet/>
      <dgm:spPr/>
      <dgm:t>
        <a:bodyPr/>
        <a:lstStyle/>
        <a:p>
          <a:pPr rtl="1"/>
          <a:endParaRPr lang="he-IL"/>
        </a:p>
      </dgm:t>
    </dgm:pt>
    <dgm:pt modelId="{B80C1D20-76A5-4E96-9975-B3A5D799A49E}" type="sibTrans" cxnId="{D13FACC0-C99D-4B93-8D54-88876EE7C432}">
      <dgm:prSet>
        <dgm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34061C7B-27BC-4C8F-BFF5-6E4AAC81B7BA}">
      <dgm:prSet phldrT="[טקסט]"/>
      <dgm:spPr/>
      <dgm:t>
        <a:bodyPr/>
        <a:lstStyle/>
        <a:p>
          <a:pPr rtl="1"/>
          <a:r>
            <a:rPr lang="he-IL" dirty="0"/>
            <a:t>כלכלה</a:t>
          </a:r>
        </a:p>
      </dgm:t>
    </dgm:pt>
    <dgm:pt modelId="{85092EC4-F74C-48B9-A977-823D5B9DDA5F}" type="parTrans" cxnId="{8D350E8D-F82D-465F-9421-DB082012E0F7}">
      <dgm:prSet/>
      <dgm:spPr/>
      <dgm:t>
        <a:bodyPr/>
        <a:lstStyle/>
        <a:p>
          <a:pPr rtl="1"/>
          <a:endParaRPr lang="he-IL"/>
        </a:p>
      </dgm:t>
    </dgm:pt>
    <dgm:pt modelId="{6835BE15-21FE-43FA-8937-464D81D63BD7}" type="sibTrans" cxnId="{8D350E8D-F82D-465F-9421-DB082012E0F7}">
      <dgm:prSet>
        <dgm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DBDCDC60-6FDB-4855-9341-70211FFFE356}">
      <dgm:prSet phldrT="[טקסט]"/>
      <dgm:spPr/>
      <dgm:t>
        <a:bodyPr/>
        <a:lstStyle/>
        <a:p>
          <a:pPr rtl="1"/>
          <a:r>
            <a:rPr lang="he-IL" dirty="0"/>
            <a:t>חברה</a:t>
          </a:r>
        </a:p>
      </dgm:t>
    </dgm:pt>
    <dgm:pt modelId="{2A941A15-EF11-4034-A486-A19375FCD575}" type="parTrans" cxnId="{71A70BD4-8ABB-42C3-AF0A-D2ACCB95FDD6}">
      <dgm:prSet/>
      <dgm:spPr/>
      <dgm:t>
        <a:bodyPr/>
        <a:lstStyle/>
        <a:p>
          <a:pPr rtl="1"/>
          <a:endParaRPr lang="he-IL"/>
        </a:p>
      </dgm:t>
    </dgm:pt>
    <dgm:pt modelId="{5FC2E9A5-9439-4CB7-85D6-F709F19DB527}" type="sibTrans" cxnId="{71A70BD4-8ABB-42C3-AF0A-D2ACCB95FDD6}">
      <dgm:prSet>
        <dgm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dgm:style>
      </dgm:prSet>
      <dgm:spPr>
        <a:ln w="88900"/>
      </dgm:spPr>
      <dgm:t>
        <a:bodyPr/>
        <a:lstStyle/>
        <a:p>
          <a:pPr rtl="1"/>
          <a:endParaRPr lang="he-IL"/>
        </a:p>
      </dgm:t>
    </dgm:pt>
    <dgm:pt modelId="{FA57254A-03BA-4B79-979D-A9216DBCA1B5}" type="pres">
      <dgm:prSet presAssocID="{26FB4DC3-DEDA-4B1E-87E4-79076D32F0E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19F889-1139-4189-9D2C-3E222BACF2ED}" type="pres">
      <dgm:prSet presAssocID="{CE51B0A8-D363-4E64-AA7A-E19FEA72F12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2E5B9F-F819-4424-A73D-8ED5D0CC3D4C}" type="pres">
      <dgm:prSet presAssocID="{CE51B0A8-D363-4E64-AA7A-E19FEA72F126}" presName="spNode" presStyleCnt="0"/>
      <dgm:spPr/>
    </dgm:pt>
    <dgm:pt modelId="{841D54EB-C92A-4421-B8BE-E706D6A2BF7F}" type="pres">
      <dgm:prSet presAssocID="{18C0714A-3E36-4A79-8D6F-E04C13954432}" presName="sibTrans" presStyleLbl="sibTrans1D1" presStyleIdx="0" presStyleCnt="5"/>
      <dgm:spPr/>
      <dgm:t>
        <a:bodyPr/>
        <a:lstStyle/>
        <a:p>
          <a:endParaRPr lang="en-US"/>
        </a:p>
      </dgm:t>
    </dgm:pt>
    <dgm:pt modelId="{AA94CCD1-3880-437C-97C0-29B2E4879D6C}" type="pres">
      <dgm:prSet presAssocID="{2EC39DBA-D492-4DB4-8D04-EEAB1992CCF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9F6F2E-76FE-490F-A81C-2252121216BF}" type="pres">
      <dgm:prSet presAssocID="{2EC39DBA-D492-4DB4-8D04-EEAB1992CCFF}" presName="spNode" presStyleCnt="0"/>
      <dgm:spPr/>
    </dgm:pt>
    <dgm:pt modelId="{CE0035AA-8C5E-4539-BEBC-10F6E0E4AE61}" type="pres">
      <dgm:prSet presAssocID="{08249464-122C-4D69-B526-F15BB0977C08}" presName="sibTrans" presStyleLbl="sibTrans1D1" presStyleIdx="1" presStyleCnt="5"/>
      <dgm:spPr/>
      <dgm:t>
        <a:bodyPr/>
        <a:lstStyle/>
        <a:p>
          <a:endParaRPr lang="en-US"/>
        </a:p>
      </dgm:t>
    </dgm:pt>
    <dgm:pt modelId="{09DF21FD-6A3B-40E5-8A60-37AAECAF43A6}" type="pres">
      <dgm:prSet presAssocID="{7CFF1822-6B79-4FD2-8382-C8F6508BF64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7BD63-E75C-40CC-93AE-45256E22E299}" type="pres">
      <dgm:prSet presAssocID="{7CFF1822-6B79-4FD2-8382-C8F6508BF640}" presName="spNode" presStyleCnt="0"/>
      <dgm:spPr/>
    </dgm:pt>
    <dgm:pt modelId="{85CDC803-14B6-40B7-B0C2-D59D77C29BED}" type="pres">
      <dgm:prSet presAssocID="{B80C1D20-76A5-4E96-9975-B3A5D799A49E}" presName="sibTrans" presStyleLbl="sibTrans1D1" presStyleIdx="2" presStyleCnt="5"/>
      <dgm:spPr/>
      <dgm:t>
        <a:bodyPr/>
        <a:lstStyle/>
        <a:p>
          <a:endParaRPr lang="en-US"/>
        </a:p>
      </dgm:t>
    </dgm:pt>
    <dgm:pt modelId="{0221721E-AF38-4F5E-B954-4553BD51F06F}" type="pres">
      <dgm:prSet presAssocID="{34061C7B-27BC-4C8F-BFF5-6E4AAC81B7B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C9611A-4EDB-456D-A2C7-C4627CA35573}" type="pres">
      <dgm:prSet presAssocID="{34061C7B-27BC-4C8F-BFF5-6E4AAC81B7BA}" presName="spNode" presStyleCnt="0"/>
      <dgm:spPr/>
    </dgm:pt>
    <dgm:pt modelId="{B42A9FF2-15C0-429C-A007-639A75365790}" type="pres">
      <dgm:prSet presAssocID="{6835BE15-21FE-43FA-8937-464D81D63BD7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6BE1660-18F9-4B86-818D-5DF7FBB47366}" type="pres">
      <dgm:prSet presAssocID="{DBDCDC60-6FDB-4855-9341-70211FFFE35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127F21-FFD8-421E-BB5F-456366D3297F}" type="pres">
      <dgm:prSet presAssocID="{DBDCDC60-6FDB-4855-9341-70211FFFE356}" presName="spNode" presStyleCnt="0"/>
      <dgm:spPr/>
    </dgm:pt>
    <dgm:pt modelId="{5AED2E12-FA81-485E-8AF8-A8C3C87AA1F8}" type="pres">
      <dgm:prSet presAssocID="{5FC2E9A5-9439-4CB7-85D6-F709F19DB527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3884489F-8DFC-44AB-8E81-F5CE0BC01BB4}" srcId="{26FB4DC3-DEDA-4B1E-87E4-79076D32F0E0}" destId="{2EC39DBA-D492-4DB4-8D04-EEAB1992CCFF}" srcOrd="1" destOrd="0" parTransId="{7151C011-A090-4FCC-B50E-616ABFB6E5E6}" sibTransId="{08249464-122C-4D69-B526-F15BB0977C08}"/>
    <dgm:cxn modelId="{79CB3132-9260-4CC3-93B9-E23E65904066}" type="presOf" srcId="{B80C1D20-76A5-4E96-9975-B3A5D799A49E}" destId="{85CDC803-14B6-40B7-B0C2-D59D77C29BED}" srcOrd="0" destOrd="0" presId="urn:microsoft.com/office/officeart/2005/8/layout/cycle6"/>
    <dgm:cxn modelId="{A339C367-5959-420E-B62E-C78EA6E66329}" type="presOf" srcId="{26FB4DC3-DEDA-4B1E-87E4-79076D32F0E0}" destId="{FA57254A-03BA-4B79-979D-A9216DBCA1B5}" srcOrd="0" destOrd="0" presId="urn:microsoft.com/office/officeart/2005/8/layout/cycle6"/>
    <dgm:cxn modelId="{8D350E8D-F82D-465F-9421-DB082012E0F7}" srcId="{26FB4DC3-DEDA-4B1E-87E4-79076D32F0E0}" destId="{34061C7B-27BC-4C8F-BFF5-6E4AAC81B7BA}" srcOrd="3" destOrd="0" parTransId="{85092EC4-F74C-48B9-A977-823D5B9DDA5F}" sibTransId="{6835BE15-21FE-43FA-8937-464D81D63BD7}"/>
    <dgm:cxn modelId="{6D02003E-01C1-4714-8866-08C6DD79E955}" type="presOf" srcId="{5FC2E9A5-9439-4CB7-85D6-F709F19DB527}" destId="{5AED2E12-FA81-485E-8AF8-A8C3C87AA1F8}" srcOrd="0" destOrd="0" presId="urn:microsoft.com/office/officeart/2005/8/layout/cycle6"/>
    <dgm:cxn modelId="{D13FACC0-C99D-4B93-8D54-88876EE7C432}" srcId="{26FB4DC3-DEDA-4B1E-87E4-79076D32F0E0}" destId="{7CFF1822-6B79-4FD2-8382-C8F6508BF640}" srcOrd="2" destOrd="0" parTransId="{5F9A7C67-424B-482A-9490-EB65E0620E44}" sibTransId="{B80C1D20-76A5-4E96-9975-B3A5D799A49E}"/>
    <dgm:cxn modelId="{93F6DB05-028A-480B-B637-92F9C6AF9983}" type="presOf" srcId="{CE51B0A8-D363-4E64-AA7A-E19FEA72F126}" destId="{AB19F889-1139-4189-9D2C-3E222BACF2ED}" srcOrd="0" destOrd="0" presId="urn:microsoft.com/office/officeart/2005/8/layout/cycle6"/>
    <dgm:cxn modelId="{15C7B2DE-D033-4E5C-9AFB-835B146F1D86}" type="presOf" srcId="{08249464-122C-4D69-B526-F15BB0977C08}" destId="{CE0035AA-8C5E-4539-BEBC-10F6E0E4AE61}" srcOrd="0" destOrd="0" presId="urn:microsoft.com/office/officeart/2005/8/layout/cycle6"/>
    <dgm:cxn modelId="{F8A77F82-22C1-4C3F-8E06-8812FE4C2D15}" type="presOf" srcId="{34061C7B-27BC-4C8F-BFF5-6E4AAC81B7BA}" destId="{0221721E-AF38-4F5E-B954-4553BD51F06F}" srcOrd="0" destOrd="0" presId="urn:microsoft.com/office/officeart/2005/8/layout/cycle6"/>
    <dgm:cxn modelId="{5D9F5E12-294E-4707-8D68-B693195B7254}" type="presOf" srcId="{2EC39DBA-D492-4DB4-8D04-EEAB1992CCFF}" destId="{AA94CCD1-3880-437C-97C0-29B2E4879D6C}" srcOrd="0" destOrd="0" presId="urn:microsoft.com/office/officeart/2005/8/layout/cycle6"/>
    <dgm:cxn modelId="{A8E6ED96-4564-4988-B43A-3626FE452943}" type="presOf" srcId="{6835BE15-21FE-43FA-8937-464D81D63BD7}" destId="{B42A9FF2-15C0-429C-A007-639A75365790}" srcOrd="0" destOrd="0" presId="urn:microsoft.com/office/officeart/2005/8/layout/cycle6"/>
    <dgm:cxn modelId="{C976FC21-5ACE-4A8D-89DC-85325692CF14}" type="presOf" srcId="{DBDCDC60-6FDB-4855-9341-70211FFFE356}" destId="{B6BE1660-18F9-4B86-818D-5DF7FBB47366}" srcOrd="0" destOrd="0" presId="urn:microsoft.com/office/officeart/2005/8/layout/cycle6"/>
    <dgm:cxn modelId="{65C61805-C656-4FB5-A237-F2AC6E020ABA}" type="presOf" srcId="{18C0714A-3E36-4A79-8D6F-E04C13954432}" destId="{841D54EB-C92A-4421-B8BE-E706D6A2BF7F}" srcOrd="0" destOrd="0" presId="urn:microsoft.com/office/officeart/2005/8/layout/cycle6"/>
    <dgm:cxn modelId="{458D56BE-6063-4162-B474-87149E49A1B7}" type="presOf" srcId="{7CFF1822-6B79-4FD2-8382-C8F6508BF640}" destId="{09DF21FD-6A3B-40E5-8A60-37AAECAF43A6}" srcOrd="0" destOrd="0" presId="urn:microsoft.com/office/officeart/2005/8/layout/cycle6"/>
    <dgm:cxn modelId="{71A70BD4-8ABB-42C3-AF0A-D2ACCB95FDD6}" srcId="{26FB4DC3-DEDA-4B1E-87E4-79076D32F0E0}" destId="{DBDCDC60-6FDB-4855-9341-70211FFFE356}" srcOrd="4" destOrd="0" parTransId="{2A941A15-EF11-4034-A486-A19375FCD575}" sibTransId="{5FC2E9A5-9439-4CB7-85D6-F709F19DB527}"/>
    <dgm:cxn modelId="{69BB1834-30D7-4D4D-AFD7-45E128BF6F93}" srcId="{26FB4DC3-DEDA-4B1E-87E4-79076D32F0E0}" destId="{CE51B0A8-D363-4E64-AA7A-E19FEA72F126}" srcOrd="0" destOrd="0" parTransId="{3FB537DA-DF7A-456B-BC70-37A2E67A4AAF}" sibTransId="{18C0714A-3E36-4A79-8D6F-E04C13954432}"/>
    <dgm:cxn modelId="{51D829E6-B09F-4F9F-9431-2890D69D7916}" type="presParOf" srcId="{FA57254A-03BA-4B79-979D-A9216DBCA1B5}" destId="{AB19F889-1139-4189-9D2C-3E222BACF2ED}" srcOrd="0" destOrd="0" presId="urn:microsoft.com/office/officeart/2005/8/layout/cycle6"/>
    <dgm:cxn modelId="{9048E679-B719-4F94-8028-F9C74770E0FE}" type="presParOf" srcId="{FA57254A-03BA-4B79-979D-A9216DBCA1B5}" destId="{1A2E5B9F-F819-4424-A73D-8ED5D0CC3D4C}" srcOrd="1" destOrd="0" presId="urn:microsoft.com/office/officeart/2005/8/layout/cycle6"/>
    <dgm:cxn modelId="{C8C5B1CC-2D67-4B20-911B-90E4FD11FA4B}" type="presParOf" srcId="{FA57254A-03BA-4B79-979D-A9216DBCA1B5}" destId="{841D54EB-C92A-4421-B8BE-E706D6A2BF7F}" srcOrd="2" destOrd="0" presId="urn:microsoft.com/office/officeart/2005/8/layout/cycle6"/>
    <dgm:cxn modelId="{A464F4A9-EAF3-4E89-AAA9-20F0A7F80164}" type="presParOf" srcId="{FA57254A-03BA-4B79-979D-A9216DBCA1B5}" destId="{AA94CCD1-3880-437C-97C0-29B2E4879D6C}" srcOrd="3" destOrd="0" presId="urn:microsoft.com/office/officeart/2005/8/layout/cycle6"/>
    <dgm:cxn modelId="{A6E69633-1A86-452D-9167-C5C551B98F45}" type="presParOf" srcId="{FA57254A-03BA-4B79-979D-A9216DBCA1B5}" destId="{4D9F6F2E-76FE-490F-A81C-2252121216BF}" srcOrd="4" destOrd="0" presId="urn:microsoft.com/office/officeart/2005/8/layout/cycle6"/>
    <dgm:cxn modelId="{B156151B-2D49-4AEB-A703-2F32C671A7C2}" type="presParOf" srcId="{FA57254A-03BA-4B79-979D-A9216DBCA1B5}" destId="{CE0035AA-8C5E-4539-BEBC-10F6E0E4AE61}" srcOrd="5" destOrd="0" presId="urn:microsoft.com/office/officeart/2005/8/layout/cycle6"/>
    <dgm:cxn modelId="{CCBBA3B1-2164-4430-BED5-141A203F47BE}" type="presParOf" srcId="{FA57254A-03BA-4B79-979D-A9216DBCA1B5}" destId="{09DF21FD-6A3B-40E5-8A60-37AAECAF43A6}" srcOrd="6" destOrd="0" presId="urn:microsoft.com/office/officeart/2005/8/layout/cycle6"/>
    <dgm:cxn modelId="{B6D2F489-670C-4015-B503-06EAD2CA9ECA}" type="presParOf" srcId="{FA57254A-03BA-4B79-979D-A9216DBCA1B5}" destId="{C157BD63-E75C-40CC-93AE-45256E22E299}" srcOrd="7" destOrd="0" presId="urn:microsoft.com/office/officeart/2005/8/layout/cycle6"/>
    <dgm:cxn modelId="{8EFE5FFD-7375-4664-950A-FA99F7ECC84B}" type="presParOf" srcId="{FA57254A-03BA-4B79-979D-A9216DBCA1B5}" destId="{85CDC803-14B6-40B7-B0C2-D59D77C29BED}" srcOrd="8" destOrd="0" presId="urn:microsoft.com/office/officeart/2005/8/layout/cycle6"/>
    <dgm:cxn modelId="{C51BD8AA-1F21-429F-BF76-765C63D9CE12}" type="presParOf" srcId="{FA57254A-03BA-4B79-979D-A9216DBCA1B5}" destId="{0221721E-AF38-4F5E-B954-4553BD51F06F}" srcOrd="9" destOrd="0" presId="urn:microsoft.com/office/officeart/2005/8/layout/cycle6"/>
    <dgm:cxn modelId="{C5A14715-C827-4D80-8E43-7AB94B29B62C}" type="presParOf" srcId="{FA57254A-03BA-4B79-979D-A9216DBCA1B5}" destId="{E0C9611A-4EDB-456D-A2C7-C4627CA35573}" srcOrd="10" destOrd="0" presId="urn:microsoft.com/office/officeart/2005/8/layout/cycle6"/>
    <dgm:cxn modelId="{2A50688C-4BC1-4C0A-A1D4-0741845F0078}" type="presParOf" srcId="{FA57254A-03BA-4B79-979D-A9216DBCA1B5}" destId="{B42A9FF2-15C0-429C-A007-639A75365790}" srcOrd="11" destOrd="0" presId="urn:microsoft.com/office/officeart/2005/8/layout/cycle6"/>
    <dgm:cxn modelId="{B44E2546-1936-4537-90BC-A5A6C73BF670}" type="presParOf" srcId="{FA57254A-03BA-4B79-979D-A9216DBCA1B5}" destId="{B6BE1660-18F9-4B86-818D-5DF7FBB47366}" srcOrd="12" destOrd="0" presId="urn:microsoft.com/office/officeart/2005/8/layout/cycle6"/>
    <dgm:cxn modelId="{54456CBD-B21E-400C-8FE1-2C2552F10964}" type="presParOf" srcId="{FA57254A-03BA-4B79-979D-A9216DBCA1B5}" destId="{8C127F21-FFD8-421E-BB5F-456366D3297F}" srcOrd="13" destOrd="0" presId="urn:microsoft.com/office/officeart/2005/8/layout/cycle6"/>
    <dgm:cxn modelId="{BAAD008E-FEA7-48C4-9540-1D6DB5174991}" type="presParOf" srcId="{FA57254A-03BA-4B79-979D-A9216DBCA1B5}" destId="{5AED2E12-FA81-485E-8AF8-A8C3C87AA1F8}" srcOrd="14" destOrd="0" presId="urn:microsoft.com/office/officeart/2005/8/layout/cycle6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9F889-1139-4189-9D2C-3E222BACF2ED}">
      <dsp:nvSpPr>
        <dsp:cNvPr id="0" name=""/>
        <dsp:cNvSpPr/>
      </dsp:nvSpPr>
      <dsp:spPr>
        <a:xfrm>
          <a:off x="2644802" y="845"/>
          <a:ext cx="1275916" cy="82934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הגנה לאומית</a:t>
          </a:r>
        </a:p>
      </dsp:txBody>
      <dsp:txXfrm>
        <a:off x="2685287" y="41330"/>
        <a:ext cx="1194946" cy="748375"/>
      </dsp:txXfrm>
    </dsp:sp>
    <dsp:sp modelId="{841D54EB-C92A-4421-B8BE-E706D6A2BF7F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304235" y="131378"/>
              </a:moveTo>
              <a:arcTo wR="1657504" hR="1657504" stAng="17577954" swAng="1962297"/>
            </a:path>
          </a:pathLst>
        </a:custGeom>
        <a:noFill/>
        <a:ln w="88900" cap="flat" cmpd="sng" algn="ctr">
          <a:solidFill>
            <a:schemeClr val="accent2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AA94CCD1-3880-437C-97C0-29B2E4879D6C}">
      <dsp:nvSpPr>
        <dsp:cNvPr id="0" name=""/>
        <dsp:cNvSpPr/>
      </dsp:nvSpPr>
      <dsp:spPr>
        <a:xfrm>
          <a:off x="4221183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מדינאות</a:t>
          </a:r>
        </a:p>
      </dsp:txBody>
      <dsp:txXfrm>
        <a:off x="4261668" y="1186638"/>
        <a:ext cx="1194946" cy="748375"/>
      </dsp:txXfrm>
    </dsp:sp>
    <dsp:sp modelId="{CE0035AA-8C5E-4539-BEBC-10F6E0E4AE61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3312728" y="1570578"/>
              </a:moveTo>
              <a:arcTo wR="1657504" hR="1657504" stAng="21419628" swAng="2196886"/>
            </a:path>
          </a:pathLst>
        </a:custGeom>
        <a:noFill/>
        <a:ln w="88900" cap="flat" cmpd="sng" algn="ctr">
          <a:solidFill>
            <a:schemeClr val="accent3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9DF21FD-6A3B-40E5-8A60-37AAECAF43A6}">
      <dsp:nvSpPr>
        <dsp:cNvPr id="0" name=""/>
        <dsp:cNvSpPr/>
      </dsp:nvSpPr>
      <dsp:spPr>
        <a:xfrm>
          <a:off x="3619059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טכנולוגיה</a:t>
          </a:r>
        </a:p>
      </dsp:txBody>
      <dsp:txXfrm>
        <a:off x="3659544" y="3039785"/>
        <a:ext cx="1194946" cy="748375"/>
      </dsp:txXfrm>
    </dsp:sp>
    <dsp:sp modelId="{85CDC803-14B6-40B7-B0C2-D59D77C29BED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1987214" y="3281885"/>
              </a:moveTo>
              <a:arcTo wR="1657504" hR="1657504" stAng="4711574" swAng="1376852"/>
            </a:path>
          </a:pathLst>
        </a:custGeom>
        <a:noFill/>
        <a:ln w="88900" cap="flat" cmpd="sng" algn="ctr">
          <a:solidFill>
            <a:schemeClr val="accent4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dsp:style>
    </dsp:sp>
    <dsp:sp modelId="{0221721E-AF38-4F5E-B954-4553BD51F06F}">
      <dsp:nvSpPr>
        <dsp:cNvPr id="0" name=""/>
        <dsp:cNvSpPr/>
      </dsp:nvSpPr>
      <dsp:spPr>
        <a:xfrm>
          <a:off x="1670545" y="2999300"/>
          <a:ext cx="1275916" cy="82934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כלכלה</a:t>
          </a:r>
        </a:p>
      </dsp:txBody>
      <dsp:txXfrm>
        <a:off x="1711030" y="3039785"/>
        <a:ext cx="1194946" cy="748375"/>
      </dsp:txXfrm>
    </dsp:sp>
    <dsp:sp modelId="{B42A9FF2-15C0-429C-A007-639A75365790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77070" y="2574960"/>
              </a:moveTo>
              <a:arcTo wR="1657504" hR="1657504" stAng="8783486" swAng="2196886"/>
            </a:path>
          </a:pathLst>
        </a:custGeom>
        <a:noFill/>
        <a:ln w="88900" cap="flat" cmpd="sng" algn="ctr">
          <a:solidFill>
            <a:schemeClr val="accent5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1">
          <a:schemeClr val="accent5"/>
        </a:lnRef>
        <a:fillRef idx="0">
          <a:schemeClr val="accent5"/>
        </a:fillRef>
        <a:effectRef idx="0">
          <a:schemeClr val="accent5"/>
        </a:effectRef>
        <a:fontRef idx="minor">
          <a:schemeClr val="tx1"/>
        </a:fontRef>
      </dsp:style>
    </dsp:sp>
    <dsp:sp modelId="{B6BE1660-18F9-4B86-818D-5DF7FBB47366}">
      <dsp:nvSpPr>
        <dsp:cNvPr id="0" name=""/>
        <dsp:cNvSpPr/>
      </dsp:nvSpPr>
      <dsp:spPr>
        <a:xfrm>
          <a:off x="1068421" y="1146153"/>
          <a:ext cx="1275916" cy="82934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200" kern="1200" dirty="0"/>
            <a:t>חברה</a:t>
          </a:r>
        </a:p>
      </dsp:txBody>
      <dsp:txXfrm>
        <a:off x="1108906" y="1186638"/>
        <a:ext cx="1194946" cy="748375"/>
      </dsp:txXfrm>
    </dsp:sp>
    <dsp:sp modelId="{5AED2E12-FA81-485E-8AF8-A8C3C87AA1F8}">
      <dsp:nvSpPr>
        <dsp:cNvPr id="0" name=""/>
        <dsp:cNvSpPr/>
      </dsp:nvSpPr>
      <dsp:spPr>
        <a:xfrm>
          <a:off x="1625256" y="415518"/>
          <a:ext cx="3315009" cy="3315009"/>
        </a:xfrm>
        <a:custGeom>
          <a:avLst/>
          <a:gdLst/>
          <a:ahLst/>
          <a:cxnLst/>
          <a:rect l="0" t="0" r="0" b="0"/>
          <a:pathLst>
            <a:path>
              <a:moveTo>
                <a:pt x="288718" y="722761"/>
              </a:moveTo>
              <a:arcTo wR="1657504" hR="1657504" stAng="12859749" swAng="1962297"/>
            </a:path>
          </a:pathLst>
        </a:custGeom>
        <a:noFill/>
        <a:ln w="88900" cap="flat" cmpd="sng" algn="ctr">
          <a:solidFill>
            <a:schemeClr val="accent6"/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/>
      </dsp:spPr>
      <dsp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ט'/אלול/תש"פ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ט'/אלול/תש"פ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xmlns="" id="{21383EB3-FAE7-4CB8-BF87-45961BEFBBF3}"/>
              </a:ext>
            </a:extLst>
          </p:cNvPr>
          <p:cNvSpPr txBox="1"/>
          <p:nvPr/>
        </p:nvSpPr>
        <p:spPr>
          <a:xfrm>
            <a:off x="8516983" y="5397196"/>
            <a:ext cx="27069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ספטמבר 2020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5018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836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138376" y="1844414"/>
            <a:ext cx="9937152" cy="394818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ציונות: אבות האומה - פרופ' יוסי בן ארצי וד"ר ענת חן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 אסטרטגיה – 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פרופ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'</a:t>
            </a:r>
            <a:r>
              <a:rPr lang="he-IL" altLang="he-IL" sz="22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דימה </a:t>
            </a:r>
            <a:r>
              <a:rPr lang="he-IL" altLang="he-IL" sz="2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, מרכז דדו, מפקד המכללות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יו"ש, ירושלים, קו התפר ובקעה)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מדינאות, דיפלומטיה ומדיניות חוץ – ד"ר עמנואל נבון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 – ד"ר דורון נבות (חיפה)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4169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1018911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19ECE33D-C693-4028-B922-443921323AE0}"/>
              </a:ext>
            </a:extLst>
          </p:cNvPr>
          <p:cNvSpPr txBox="1">
            <a:spLocks/>
          </p:cNvSpPr>
          <p:nvPr/>
        </p:nvSpPr>
        <p:spPr>
          <a:xfrm>
            <a:off x="1277112" y="1764796"/>
            <a:ext cx="9937152" cy="467861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 מורחב: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משפט ציבורי – פרופ' אמנון רייכמן (חיפה)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החברה הישראלית והביטחון הלאומי – ד"ר אביעד רובין (חיפה)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חברה ישראלית – ד"ר נרי הורוביץ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אנרגיה וגיאופוליטיקה – ד"ר עילי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רטיג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רפואה וביטחון לאומי – פרופ' איציק </a:t>
            </a:r>
            <a:r>
              <a:rPr lang="he-IL" altLang="he-IL" sz="18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קרייס</a:t>
            </a:r>
            <a:endParaRPr lang="he-IL" altLang="he-IL" sz="18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מו"מ / מיומנויות שכנוע ועמידה מול מצלמה 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200" dirty="0"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2406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8910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1555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מציין מיקום תוכן 2">
            <a:extLst>
              <a:ext uri="{FF2B5EF4-FFF2-40B4-BE49-F238E27FC236}">
                <a16:creationId xmlns:a16="http://schemas.microsoft.com/office/drawing/2014/main" xmlns="" id="{D593C7DA-BB0B-4416-8577-09A3F51E0F9A}"/>
              </a:ext>
            </a:extLst>
          </p:cNvPr>
          <p:cNvSpPr txBox="1">
            <a:spLocks/>
          </p:cNvSpPr>
          <p:nvPr/>
        </p:nvSpPr>
        <p:spPr>
          <a:xfrm>
            <a:off x="1128366" y="1831991"/>
            <a:ext cx="9957172" cy="39281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למקבלי החלטות – פרופ' דני רז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סיורים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כלכלת ישראל – </a:t>
            </a:r>
            <a:r>
              <a:rPr lang="he-IL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פרופ' </a:t>
            </a: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עומר מואב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תקשורת – </a:t>
            </a:r>
            <a:r>
              <a:rPr lang="he-IL" altLang="he-IL" sz="18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מר </a:t>
            </a: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אופיר רייכמן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defRPr/>
            </a:pPr>
            <a:r>
              <a:rPr lang="he-IL" altLang="he-IL" sz="1800" dirty="0">
                <a:latin typeface="Levenim MT" panose="02010502060101010101" pitchFamily="2" charset="-79"/>
                <a:cs typeface="Levenim MT" panose="02010502060101010101" pitchFamily="2" charset="-79"/>
              </a:rPr>
              <a:t>סייבר – פרופ' אביתר מתניה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ימי עיון: שחיתות שלטונית, משפט בינ"ל, סייבר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63378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האינטגרטיבית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45" y="5112597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668705" y="2108140"/>
            <a:ext cx="9741297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סיורי 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: אילת וערבה, תשתיות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בארה"ב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 מחקרי (</a:t>
            </a:r>
            <a:r>
              <a:rPr lang="he-IL" altLang="he-IL" sz="26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פג"מ</a:t>
            </a:r>
            <a:r>
              <a:rPr lang="he-IL" alt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7651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84282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לימודים באנגלית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25246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1179368" y="2101960"/>
            <a:ext cx="9855168" cy="3677573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4 רמות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הוראה אל מול שיח</a:t>
            </a:r>
          </a:p>
          <a:p>
            <a:pPr>
              <a:lnSpc>
                <a:spcPct val="150000"/>
              </a:lnSpc>
            </a:pPr>
            <a:r>
              <a:rPr lang="he-IL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מתכונת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תאום ציפיות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457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xmlns="" id="{2B5F1C19-1A3E-498C-89EB-64B19063C5F2}"/>
              </a:ext>
            </a:extLst>
          </p:cNvPr>
          <p:cNvSpPr txBox="1">
            <a:spLocks/>
          </p:cNvSpPr>
          <p:nvPr/>
        </p:nvSpPr>
        <p:spPr>
          <a:xfrm>
            <a:off x="1239750" y="1847632"/>
            <a:ext cx="10458843" cy="40502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– השתתפות פעילה, </a:t>
            </a:r>
            <a:r>
              <a:rPr lang="he-IL" altLang="he-IL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אחריות על משימות 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והגשת מטלות</a:t>
            </a:r>
          </a:p>
          <a:p>
            <a:pPr lvl="1">
              <a:lnSpc>
                <a:spcPct val="150000"/>
              </a:lnSpc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פרידה מארגון האם ותכנון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מאגוסיסטם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לאקוסיסטם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הצבת יעדים לפיתוח אישי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בטחון מידע</a:t>
            </a:r>
          </a:p>
          <a:p>
            <a:pPr lvl="1">
              <a:lnSpc>
                <a:spcPct val="150000"/>
              </a:lnSpc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בצל קורונה – אחריות אישית</a:t>
            </a:r>
          </a:p>
          <a:p>
            <a:pPr marL="0" indent="0">
              <a:lnSpc>
                <a:spcPct val="150000"/>
              </a:lnSpc>
              <a:buNone/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0" indent="0">
              <a:lnSpc>
                <a:spcPct val="150000"/>
              </a:lnSpc>
              <a:buNone/>
            </a:pP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1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782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 dirty="0"/>
          </a:p>
        </p:txBody>
      </p:sp>
      <p:sp>
        <p:nvSpPr>
          <p:cNvPr id="5" name="כותרת 1">
            <a:extLst>
              <a:ext uri="{FF2B5EF4-FFF2-40B4-BE49-F238E27FC236}">
                <a16:creationId xmlns:a16="http://schemas.microsoft.com/office/drawing/2014/main" xmlns="" id="{384C37CA-CBA0-4A8F-BC94-6DFBE2AC6F63}"/>
              </a:ext>
            </a:extLst>
          </p:cNvPr>
          <p:cNvSpPr txBox="1">
            <a:spLocks/>
          </p:cNvSpPr>
          <p:nvPr/>
        </p:nvSpPr>
        <p:spPr>
          <a:xfrm>
            <a:off x="1313625" y="104044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1AA3915E-4508-4AA2-9ECA-A2A807A6ACA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171"/>
          <a:stretch/>
        </p:blipFill>
        <p:spPr>
          <a:xfrm>
            <a:off x="968024" y="1806523"/>
            <a:ext cx="10277856" cy="409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4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sp>
        <p:nvSpPr>
          <p:cNvPr id="3" name="כותרת 1">
            <a:extLst>
              <a:ext uri="{FF2B5EF4-FFF2-40B4-BE49-F238E27FC236}">
                <a16:creationId xmlns:a16="http://schemas.microsoft.com/office/drawing/2014/main" xmlns="" id="{7CDEE891-4C1C-44F8-8D23-72E8967B5985}"/>
              </a:ext>
            </a:extLst>
          </p:cNvPr>
          <p:cNvSpPr txBox="1">
            <a:spLocks/>
          </p:cNvSpPr>
          <p:nvPr/>
        </p:nvSpPr>
        <p:spPr>
          <a:xfrm>
            <a:off x="1163360" y="1063719"/>
            <a:ext cx="9637776" cy="936143"/>
          </a:xfrm>
          <a:prstGeom prst="rect">
            <a:avLst/>
          </a:prstGeom>
        </p:spPr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40423AC6-E237-4226-8F09-B61A5631DD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5" y="1752600"/>
            <a:ext cx="10255952" cy="414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87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7121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xmlns="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110295"/>
            <a:ext cx="9126949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נשיאות כיתה 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 (עברית ואנגלית)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</a:pPr>
            <a:r>
              <a:rPr lang="he-IL" altLang="he-IL" sz="30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36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sz="3600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543707"/>
              </p:ext>
            </p:extLst>
          </p:nvPr>
        </p:nvGraphicFramePr>
        <p:xfrm>
          <a:off x="1593669" y="1838226"/>
          <a:ext cx="8497725" cy="387874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826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12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835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32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846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4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xmlns="" id="{653F2E19-A4B2-4769-A8F0-1F6DD3805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960108"/>
            <a:ext cx="10277856" cy="4937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0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xmlns="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8164691"/>
              </p:ext>
            </p:extLst>
          </p:nvPr>
        </p:nvGraphicFramePr>
        <p:xfrm>
          <a:off x="968025" y="1773515"/>
          <a:ext cx="10174591" cy="423281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3241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986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769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6769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578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 2.9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 3.9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 6.9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 7.9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8.9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מפקד המכללות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יו"ר </a:t>
                      </a:r>
                      <a:r>
                        <a:rPr lang="he-IL" sz="20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ועחו"ב</a:t>
                      </a:r>
                      <a:endParaRPr lang="he-IL" sz="20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קפה קריאה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מד"רית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ראש </a:t>
                      </a:r>
                      <a:r>
                        <a:rPr lang="he-IL" sz="200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 משכים:</a:t>
                      </a:r>
                    </a:p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בטחון לאומי: יסודות ומושגים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מפגשי רשת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אהרון </a:t>
                      </a:r>
                      <a:r>
                        <a:rPr lang="he-IL" sz="20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צ'חנובר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מרכז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הלמידה לבכירים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עיבוד צוותי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לימודים באנגלית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תחומי הלימוד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201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024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בהצלחה!</a:t>
            </a:r>
          </a:p>
        </p:txBody>
      </p:sp>
    </p:spTree>
    <p:extLst>
      <p:ext uri="{BB962C8B-B14F-4D97-AF65-F5344CB8AC3E}">
        <p14:creationId xmlns:p14="http://schemas.microsoft.com/office/powerpoint/2010/main" val="214002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8718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הלימוד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39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3" name="דיאגרמה 12">
            <a:extLst>
              <a:ext uri="{FF2B5EF4-FFF2-40B4-BE49-F238E27FC236}">
                <a16:creationId xmlns:a16="http://schemas.microsoft.com/office/drawing/2014/main" xmlns="" id="{8F0803C7-B7A2-4A97-9E92-F91156A1FE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9106513"/>
              </p:ext>
            </p:extLst>
          </p:nvPr>
        </p:nvGraphicFramePr>
        <p:xfrm>
          <a:off x="2813239" y="1825437"/>
          <a:ext cx="6565522" cy="388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6" name="קבוצה 15">
            <a:extLst>
              <a:ext uri="{FF2B5EF4-FFF2-40B4-BE49-F238E27FC236}">
                <a16:creationId xmlns:a16="http://schemas.microsoft.com/office/drawing/2014/main" xmlns="" id="{B7A16583-0DA0-4154-A55F-2CA690BF4E40}"/>
              </a:ext>
            </a:extLst>
          </p:cNvPr>
          <p:cNvGrpSpPr/>
          <p:nvPr/>
        </p:nvGrpSpPr>
        <p:grpSpPr>
          <a:xfrm>
            <a:off x="5257866" y="3322637"/>
            <a:ext cx="1698171" cy="1190956"/>
            <a:chOff x="4459735" y="1083464"/>
            <a:chExt cx="1542422" cy="1022808"/>
          </a:xfrm>
          <a:scene3d>
            <a:camera prst="orthographicFront"/>
            <a:lightRig rig="flat" dir="t"/>
          </a:scene3d>
        </p:grpSpPr>
        <p:sp>
          <p:nvSpPr>
            <p:cNvPr id="17" name="מלבן: פינות מעוגלות 16">
              <a:extLst>
                <a:ext uri="{FF2B5EF4-FFF2-40B4-BE49-F238E27FC236}">
                  <a16:creationId xmlns:a16="http://schemas.microsoft.com/office/drawing/2014/main" xmlns="" id="{82ED65F8-7891-456E-83DE-365B40B4E5EE}"/>
                </a:ext>
              </a:extLst>
            </p:cNvPr>
            <p:cNvSpPr/>
            <p:nvPr/>
          </p:nvSpPr>
          <p:spPr>
            <a:xfrm>
              <a:off x="4641608" y="1221915"/>
              <a:ext cx="1360549" cy="884357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מלבן: פינות מעוגלות 4">
              <a:extLst>
                <a:ext uri="{FF2B5EF4-FFF2-40B4-BE49-F238E27FC236}">
                  <a16:creationId xmlns:a16="http://schemas.microsoft.com/office/drawing/2014/main" xmlns="" id="{D2A6000C-CFED-4442-8577-76ED856A3935}"/>
                </a:ext>
              </a:extLst>
            </p:cNvPr>
            <p:cNvSpPr txBox="1"/>
            <p:nvPr/>
          </p:nvSpPr>
          <p:spPr>
            <a:xfrm>
              <a:off x="4459735" y="1083464"/>
              <a:ext cx="1499252" cy="979638"/>
            </a:xfrm>
            <a:prstGeom prst="rect">
              <a:avLst/>
            </a:prstGeom>
            <a:solidFill>
              <a:srgbClr val="7030A0"/>
            </a:solidFill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7630" tIns="87630" rIns="87630" bIns="87630" numCol="1" spcCol="1270" anchor="ctr" anchorCtr="0">
              <a:noAutofit/>
            </a:bodyPr>
            <a:lstStyle/>
            <a:p>
              <a:pPr marL="0" lvl="0" indent="0" algn="ctr" defTabSz="1022350" rtl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2300" kern="1200" dirty="0"/>
                <a:t>אסטרטגיה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76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91309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6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590" y="5272494"/>
            <a:ext cx="562868" cy="589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57" name="מלבן מעוגל 12"/>
          <p:cNvSpPr/>
          <p:nvPr/>
        </p:nvSpPr>
        <p:spPr>
          <a:xfrm>
            <a:off x="1687132" y="3329243"/>
            <a:ext cx="2305319" cy="642710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המכללה </a:t>
            </a:r>
          </a:p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לביטחון לאומי</a:t>
            </a:r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 flipH="1">
            <a:off x="6187340" y="3832879"/>
            <a:ext cx="1" cy="460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303680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306182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300985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203700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2000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2000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</a:p>
        </p:txBody>
      </p:sp>
      <p:sp>
        <p:nvSpPr>
          <p:cNvPr id="65" name="מלבן מעוגל 23"/>
          <p:cNvSpPr/>
          <p:nvPr/>
        </p:nvSpPr>
        <p:spPr>
          <a:xfrm>
            <a:off x="4933022" y="3234620"/>
            <a:ext cx="2508638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פו"ם</a:t>
            </a:r>
          </a:p>
          <a:p>
            <a:pPr algn="ctr"/>
            <a:r>
              <a:rPr lang="he-IL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(תא"ל רפי מילוא)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6" name="מלבן מעוגל 24"/>
          <p:cNvSpPr/>
          <p:nvPr/>
        </p:nvSpPr>
        <p:spPr>
          <a:xfrm>
            <a:off x="1851088" y="4693953"/>
            <a:ext cx="1705909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מלט"ק</a:t>
            </a:r>
            <a:endParaRPr lang="en-US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7" name="מלבן מעוגל 25"/>
          <p:cNvSpPr/>
          <p:nvPr/>
        </p:nvSpPr>
        <p:spPr>
          <a:xfrm>
            <a:off x="4254629" y="4703338"/>
            <a:ext cx="1824217" cy="72474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אלון</a:t>
            </a:r>
          </a:p>
        </p:txBody>
      </p:sp>
      <p:sp>
        <p:nvSpPr>
          <p:cNvPr id="68" name="מלבן מעוגל 26"/>
          <p:cNvSpPr/>
          <p:nvPr/>
        </p:nvSpPr>
        <p:spPr>
          <a:xfrm>
            <a:off x="6642910" y="4693953"/>
            <a:ext cx="1685718" cy="7803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</a:t>
            </a:r>
            <a:r>
              <a:rPr lang="he-IL" sz="2000" b="1" dirty="0" err="1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אפק</a:t>
            </a:r>
            <a:endParaRPr lang="he-IL" sz="2000" b="1" dirty="0">
              <a:latin typeface="Assistant" panose="00000500000000000000" pitchFamily="2" charset="-79"/>
              <a:ea typeface="Segoe UI" panose="020B0502040204020203" pitchFamily="34" charset="0"/>
              <a:cs typeface="Assistant" panose="00000500000000000000" pitchFamily="2" charset="-79"/>
            </a:endParaRPr>
          </a:p>
        </p:txBody>
      </p:sp>
      <p:sp>
        <p:nvSpPr>
          <p:cNvPr id="69" name="מלבן מעוגל 27"/>
          <p:cNvSpPr/>
          <p:nvPr/>
        </p:nvSpPr>
        <p:spPr>
          <a:xfrm>
            <a:off x="8847208" y="4703338"/>
            <a:ext cx="1920395" cy="7124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Assistant" panose="00000500000000000000" pitchFamily="2" charset="-79"/>
                <a:ea typeface="Segoe UI" panose="020B0502040204020203" pitchFamily="34" charset="0"/>
                <a:cs typeface="Assistant" panose="00000500000000000000" pitchFamily="2" charset="-79"/>
              </a:rPr>
              <a:t>פו"ם גדעון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300985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>
            <a:cxnSpLocks/>
          </p:cNvCxnSpPr>
          <p:nvPr/>
        </p:nvCxnSpPr>
        <p:spPr>
          <a:xfrm flipV="1">
            <a:off x="2705036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705036" y="4337645"/>
            <a:ext cx="703318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מחבר ישר 32"/>
          <p:cNvCxnSpPr>
            <a:cxnSpLocks/>
          </p:cNvCxnSpPr>
          <p:nvPr/>
        </p:nvCxnSpPr>
        <p:spPr>
          <a:xfrm>
            <a:off x="7441664" y="4337645"/>
            <a:ext cx="0" cy="4093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67576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>
            <a:cxnSpLocks/>
          </p:cNvCxnSpPr>
          <p:nvPr/>
        </p:nvCxnSpPr>
        <p:spPr>
          <a:xfrm>
            <a:off x="9738221" y="4337645"/>
            <a:ext cx="0" cy="36569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מחבר ישר 35"/>
          <p:cNvCxnSpPr>
            <a:cxnSpLocks/>
          </p:cNvCxnSpPr>
          <p:nvPr/>
        </p:nvCxnSpPr>
        <p:spPr>
          <a:xfrm>
            <a:off x="5252590" y="4330532"/>
            <a:ext cx="0" cy="4164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מלבן מעוגל 40"/>
          <p:cNvSpPr/>
          <p:nvPr/>
        </p:nvSpPr>
        <p:spPr>
          <a:xfrm>
            <a:off x="9079606" y="3329243"/>
            <a:ext cx="1558343" cy="59708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>
                <a:latin typeface="Segoe UI" panose="020B0502040204020203" pitchFamily="34" charset="0"/>
                <a:ea typeface="Segoe UI" panose="020B0502040204020203" pitchFamily="34" charset="0"/>
              </a:rPr>
              <a:t>קורס </a:t>
            </a:r>
            <a:r>
              <a:rPr lang="he-IL" sz="20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תא"לים</a:t>
            </a:r>
            <a:endParaRPr lang="he-IL" sz="20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xmlns="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51616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המכללות הצבאיות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79873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784301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0" name="מחבר ישר 18"/>
          <p:cNvCxnSpPr>
            <a:cxnSpLocks/>
            <a:stCxn id="65" idx="2"/>
          </p:cNvCxnSpPr>
          <p:nvPr/>
        </p:nvCxnSpPr>
        <p:spPr>
          <a:xfrm>
            <a:off x="6090247" y="3704089"/>
            <a:ext cx="16705" cy="11171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מחבר ישר 19"/>
          <p:cNvCxnSpPr/>
          <p:nvPr/>
        </p:nvCxnSpPr>
        <p:spPr>
          <a:xfrm>
            <a:off x="6078846" y="2908017"/>
            <a:ext cx="0" cy="4188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מחבר ישר 20"/>
          <p:cNvCxnSpPr/>
          <p:nvPr/>
        </p:nvCxnSpPr>
        <p:spPr>
          <a:xfrm>
            <a:off x="9892556" y="2933033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מחבר ישר 21"/>
          <p:cNvCxnSpPr/>
          <p:nvPr/>
        </p:nvCxnSpPr>
        <p:spPr>
          <a:xfrm>
            <a:off x="2498860" y="2881068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מלבן מעוגל 22"/>
          <p:cNvSpPr/>
          <p:nvPr/>
        </p:nvSpPr>
        <p:spPr>
          <a:xfrm>
            <a:off x="4524004" y="1908213"/>
            <a:ext cx="3132488" cy="63875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המכללות</a:t>
            </a:r>
          </a:p>
          <a:p>
            <a:pPr algn="ctr"/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(אלוף איתי </a:t>
            </a:r>
            <a:r>
              <a:rPr lang="he-IL" sz="1400" b="1" dirty="0" err="1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וירוב</a:t>
            </a:r>
            <a:r>
              <a:rPr lang="he-IL" sz="1400" b="1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</a:rPr>
              <a:t>)</a:t>
            </a:r>
            <a:endParaRPr lang="he-IL" sz="1400" dirty="0">
              <a:solidFill>
                <a:schemeClr val="bg1"/>
              </a:solidFill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  <p:sp>
        <p:nvSpPr>
          <p:cNvPr id="65" name="מלבן מעוגל 23"/>
          <p:cNvSpPr/>
          <p:nvPr/>
        </p:nvSpPr>
        <p:spPr>
          <a:xfrm>
            <a:off x="4933022" y="3105830"/>
            <a:ext cx="2314449" cy="59825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מפקד המכללה לפו"ם</a:t>
            </a:r>
          </a:p>
        </p:txBody>
      </p:sp>
      <p:sp>
        <p:nvSpPr>
          <p:cNvPr id="70" name="מלבן מעוגל 28"/>
          <p:cNvSpPr/>
          <p:nvPr/>
        </p:nvSpPr>
        <p:spPr>
          <a:xfrm>
            <a:off x="1544549" y="4721142"/>
            <a:ext cx="1404989" cy="4689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הדרכה</a:t>
            </a:r>
          </a:p>
        </p:txBody>
      </p:sp>
      <p:cxnSp>
        <p:nvCxnSpPr>
          <p:cNvPr id="71" name="מחבר ישר 29"/>
          <p:cNvCxnSpPr/>
          <p:nvPr/>
        </p:nvCxnSpPr>
        <p:spPr>
          <a:xfrm>
            <a:off x="2498858" y="2881069"/>
            <a:ext cx="7393697" cy="415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מחבר ישר 30"/>
          <p:cNvCxnSpPr/>
          <p:nvPr/>
        </p:nvCxnSpPr>
        <p:spPr>
          <a:xfrm flipV="1">
            <a:off x="2574930" y="4561787"/>
            <a:ext cx="0" cy="1655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מחבר ישר 31"/>
          <p:cNvCxnSpPr>
            <a:cxnSpLocks/>
          </p:cNvCxnSpPr>
          <p:nvPr/>
        </p:nvCxnSpPr>
        <p:spPr>
          <a:xfrm>
            <a:off x="2574930" y="4561787"/>
            <a:ext cx="6894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מחבר ישר 33"/>
          <p:cNvCxnSpPr>
            <a:cxnSpLocks/>
            <a:stCxn id="64" idx="2"/>
          </p:cNvCxnSpPr>
          <p:nvPr/>
        </p:nvCxnSpPr>
        <p:spPr>
          <a:xfrm>
            <a:off x="6090249" y="2546971"/>
            <a:ext cx="0" cy="3192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מחבר ישר 34"/>
          <p:cNvCxnSpPr/>
          <p:nvPr/>
        </p:nvCxnSpPr>
        <p:spPr>
          <a:xfrm>
            <a:off x="9461557" y="4561787"/>
            <a:ext cx="0" cy="1655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4" name="מלבן מעוגל 42"/>
          <p:cNvSpPr/>
          <p:nvPr/>
        </p:nvSpPr>
        <p:spPr>
          <a:xfrm>
            <a:off x="8696281" y="3330144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הוצאת "מערכות"</a:t>
            </a:r>
          </a:p>
        </p:txBody>
      </p:sp>
      <p:sp>
        <p:nvSpPr>
          <p:cNvPr id="86" name="מלבן מעוגל 44"/>
          <p:cNvSpPr/>
          <p:nvPr/>
        </p:nvSpPr>
        <p:spPr>
          <a:xfrm>
            <a:off x="8681415" y="4750304"/>
            <a:ext cx="2015167" cy="4957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לוגיסטיקה</a:t>
            </a:r>
          </a:p>
        </p:txBody>
      </p:sp>
      <p:sp>
        <p:nvSpPr>
          <p:cNvPr id="88" name="מלבן מעוגל 46"/>
          <p:cNvSpPr/>
          <p:nvPr/>
        </p:nvSpPr>
        <p:spPr>
          <a:xfrm>
            <a:off x="1696830" y="3246308"/>
            <a:ext cx="2015167" cy="669467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ענף תחקור ולגיטימציה</a:t>
            </a:r>
          </a:p>
        </p:txBody>
      </p:sp>
      <p:sp>
        <p:nvSpPr>
          <p:cNvPr id="89" name="מלבן מעוגל 47"/>
          <p:cNvSpPr/>
          <p:nvPr/>
        </p:nvSpPr>
        <p:spPr>
          <a:xfrm>
            <a:off x="4985934" y="3904426"/>
            <a:ext cx="2261537" cy="5183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קתדרה</a:t>
            </a:r>
          </a:p>
        </p:txBody>
      </p:sp>
      <p:sp>
        <p:nvSpPr>
          <p:cNvPr id="49" name="כותרת 1">
            <a:extLst>
              <a:ext uri="{FF2B5EF4-FFF2-40B4-BE49-F238E27FC236}">
                <a16:creationId xmlns:a16="http://schemas.microsoft.com/office/drawing/2014/main" xmlns="" id="{3ED1E41B-7B57-454F-B790-A11BD24BA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303132"/>
            <a:ext cx="9637776" cy="321622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מה עוד יש בחצר המכללות?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29" name="מלבן מעוגל 44">
            <a:extLst>
              <a:ext uri="{FF2B5EF4-FFF2-40B4-BE49-F238E27FC236}">
                <a16:creationId xmlns:a16="http://schemas.microsoft.com/office/drawing/2014/main" xmlns="" id="{9FEE3BB0-DFFE-4BAD-B3B3-747ECF4B43A9}"/>
              </a:ext>
            </a:extLst>
          </p:cNvPr>
          <p:cNvSpPr/>
          <p:nvPr/>
        </p:nvSpPr>
        <p:spPr>
          <a:xfrm>
            <a:off x="4985934" y="4700815"/>
            <a:ext cx="2261537" cy="119705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ספריית צה"ל</a:t>
            </a: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מרכז למידה לבכירים</a:t>
            </a:r>
          </a:p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מלו"פ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אוריינות</a:t>
            </a:r>
          </a:p>
        </p:txBody>
      </p:sp>
      <p:cxnSp>
        <p:nvCxnSpPr>
          <p:cNvPr id="36" name="מחבר ישר 21">
            <a:extLst>
              <a:ext uri="{FF2B5EF4-FFF2-40B4-BE49-F238E27FC236}">
                <a16:creationId xmlns:a16="http://schemas.microsoft.com/office/drawing/2014/main" xmlns="" id="{F49E7276-F98E-4096-B652-5A3432AD85A7}"/>
              </a:ext>
            </a:extLst>
          </p:cNvPr>
          <p:cNvCxnSpPr/>
          <p:nvPr/>
        </p:nvCxnSpPr>
        <p:spPr>
          <a:xfrm>
            <a:off x="1813060" y="5174042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מחבר ישר 21">
            <a:extLst>
              <a:ext uri="{FF2B5EF4-FFF2-40B4-BE49-F238E27FC236}">
                <a16:creationId xmlns:a16="http://schemas.microsoft.com/office/drawing/2014/main" xmlns="" id="{C78F106F-5A16-4E52-9093-3003674F3913}"/>
              </a:ext>
            </a:extLst>
          </p:cNvPr>
          <p:cNvCxnSpPr/>
          <p:nvPr/>
        </p:nvCxnSpPr>
        <p:spPr>
          <a:xfrm>
            <a:off x="2784610" y="5193951"/>
            <a:ext cx="0" cy="35973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מלבן מעוגל 28">
            <a:extLst>
              <a:ext uri="{FF2B5EF4-FFF2-40B4-BE49-F238E27FC236}">
                <a16:creationId xmlns:a16="http://schemas.microsoft.com/office/drawing/2014/main" xmlns="" id="{613D7258-3330-4B83-AFDF-18A3771F2D11}"/>
              </a:ext>
            </a:extLst>
          </p:cNvPr>
          <p:cNvSpPr/>
          <p:nvPr/>
        </p:nvSpPr>
        <p:spPr>
          <a:xfrm>
            <a:off x="1091114" y="5460302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>
                <a:latin typeface="Segoe UI" panose="020B0502040204020203" pitchFamily="34" charset="0"/>
                <a:ea typeface="Segoe UI" panose="020B0502040204020203" pitchFamily="34" charset="0"/>
              </a:rPr>
              <a:t>תרבות גופנית</a:t>
            </a:r>
          </a:p>
        </p:txBody>
      </p:sp>
      <p:sp>
        <p:nvSpPr>
          <p:cNvPr id="31" name="מלבן מעוגל 28">
            <a:extLst>
              <a:ext uri="{FF2B5EF4-FFF2-40B4-BE49-F238E27FC236}">
                <a16:creationId xmlns:a16="http://schemas.microsoft.com/office/drawing/2014/main" xmlns="" id="{9EA0C153-5849-4EE4-A22F-B9D71724E8BA}"/>
              </a:ext>
            </a:extLst>
          </p:cNvPr>
          <p:cNvSpPr/>
          <p:nvPr/>
        </p:nvSpPr>
        <p:spPr>
          <a:xfrm>
            <a:off x="2461437" y="5477641"/>
            <a:ext cx="1207722" cy="3861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1400" b="1" dirty="0" err="1">
                <a:latin typeface="Segoe UI" panose="020B0502040204020203" pitchFamily="34" charset="0"/>
                <a:ea typeface="Segoe UI" panose="020B0502040204020203" pitchFamily="34" charset="0"/>
              </a:rPr>
              <a:t>הוצל"א</a:t>
            </a:r>
            <a:endParaRPr lang="he-IL" sz="1400" b="1" dirty="0"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173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xmlns="" id="{9735566C-416E-4CCF-82B9-BDA898C72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6682" y="1103656"/>
            <a:ext cx="4398633" cy="536323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en-US" altLang="he-IL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xmlns="" id="{B4100C71-6EAD-4693-9D21-FEB7B9704B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24" y="1643087"/>
            <a:ext cx="10255952" cy="4254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54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החלוקה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משתתפים בינ"ל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הפרדה בין מדריך למשתתף מאותו ארגון</a:t>
            </a:r>
          </a:p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 - אזרחים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8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625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933281"/>
            <a:ext cx="9637776" cy="595149"/>
          </a:xfr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sz="4000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xmlns="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1909419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0"/>
              </a:spcBef>
              <a:buClr>
                <a:schemeClr val="tx1"/>
              </a:buClr>
            </a:pP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210037"/>
              </p:ext>
            </p:extLst>
          </p:nvPr>
        </p:nvGraphicFramePr>
        <p:xfrm>
          <a:off x="968023" y="1508749"/>
          <a:ext cx="10277857" cy="438912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2489635">
                  <a:extLst>
                    <a:ext uri="{9D8B030D-6E8A-4147-A177-3AD203B41FA5}">
                      <a16:colId xmlns:a16="http://schemas.microsoft.com/office/drawing/2014/main" xmlns="" val="1379950137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xmlns="" val="1296333704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xmlns="" val="1976429746"/>
                    </a:ext>
                  </a:extLst>
                </a:gridCol>
                <a:gridCol w="2596074">
                  <a:extLst>
                    <a:ext uri="{9D8B030D-6E8A-4147-A177-3AD203B41FA5}">
                      <a16:colId xmlns:a16="http://schemas.microsoft.com/office/drawing/2014/main" xmlns="" val="3535152530"/>
                    </a:ext>
                  </a:extLst>
                </a:gridCol>
              </a:tblGrid>
              <a:tr h="34652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1 – אלונה פישר קם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2 – אמיר מימון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3 – יהודה יוחננוף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צוות 4 – אבי אלמוג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5887461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Rob </a:t>
                      </a:r>
                      <a:r>
                        <a:rPr lang="en-US" dirty="0" err="1"/>
                        <a:t>Sinram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Tim</a:t>
                      </a:r>
                      <a:r>
                        <a:rPr lang="en-US" baseline="0" dirty="0"/>
                        <a:t> Scott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חנן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פייר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3968254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Nicola </a:t>
                      </a:r>
                      <a:r>
                        <a:rPr lang="en-US" dirty="0" err="1"/>
                        <a:t>Mandolesi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Christian Bauer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ראובני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</a:t>
                      </a:r>
                      <a:r>
                        <a:rPr lang="he-IL" dirty="0" err="1"/>
                        <a:t>כראדי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9710479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en-US" dirty="0"/>
                        <a:t>Nikolaos </a:t>
                      </a:r>
                      <a:r>
                        <a:rPr lang="en-US" dirty="0" err="1"/>
                        <a:t>Skourellos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err="1"/>
                        <a:t>Mohit</a:t>
                      </a:r>
                      <a:r>
                        <a:rPr lang="en-US" dirty="0"/>
                        <a:t> Trivedi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אמיר אופק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שלומית</a:t>
                      </a:r>
                      <a:r>
                        <a:rPr lang="he-IL" baseline="0" dirty="0"/>
                        <a:t> סופה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1301718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ירון </a:t>
                      </a:r>
                      <a:r>
                        <a:rPr lang="he-IL" dirty="0" err="1"/>
                        <a:t>יונגמן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אולגה </a:t>
                      </a:r>
                      <a:r>
                        <a:rPr lang="he-IL" dirty="0" err="1"/>
                        <a:t>פוליאקוב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עדנה אליה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אידית</a:t>
                      </a:r>
                      <a:r>
                        <a:rPr lang="he-IL" baseline="0" dirty="0"/>
                        <a:t> </a:t>
                      </a:r>
                      <a:r>
                        <a:rPr lang="he-IL" baseline="0" dirty="0" err="1"/>
                        <a:t>אלמליח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72527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ליאת פרל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אלון מצליח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עמרי דור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אסף ורדי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3582742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שרגא </a:t>
                      </a:r>
                      <a:r>
                        <a:rPr lang="he-IL" dirty="0" err="1"/>
                        <a:t>גליסקמן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דוידסון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דוד שפירא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אליעד מאור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8097571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שי סימן טוב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איתמר בן 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יאיר הכהן </a:t>
                      </a:r>
                      <a:r>
                        <a:rPr lang="he-IL" dirty="0" err="1"/>
                        <a:t>עראקי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יניב </a:t>
                      </a:r>
                      <a:r>
                        <a:rPr lang="he-IL" dirty="0" err="1"/>
                        <a:t>אביטן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543792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גלעד עמית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גיא יצחקי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אהוד בוכריס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רועי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80773026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טל </a:t>
                      </a:r>
                      <a:r>
                        <a:rPr lang="he-IL" dirty="0" err="1"/>
                        <a:t>פוליטיס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יואב </a:t>
                      </a:r>
                      <a:r>
                        <a:rPr lang="he-IL" dirty="0" err="1"/>
                        <a:t>טורחנסקי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עודד צמח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אורי ארנון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49347770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</a:t>
                      </a:r>
                      <a:r>
                        <a:rPr lang="he-IL" dirty="0" err="1"/>
                        <a:t>סלובטיצקי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איתן מנשה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יוני רוט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רונן כהן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18874853"/>
                  </a:ext>
                </a:extLst>
              </a:tr>
              <a:tr h="346525"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גיל ברקת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דורון אברהמי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ערן פלד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/>
                        <a:t>יוסי יהושוע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16299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6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6159" y="735599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העונה הבינלאומית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6" y="5147738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מציין מיקום תוכן 2">
            <a:extLst>
              <a:ext uri="{FF2B5EF4-FFF2-40B4-BE49-F238E27FC236}">
                <a16:creationId xmlns:a16="http://schemas.microsoft.com/office/drawing/2014/main" xmlns="" id="{DB12F009-1F6A-42CF-BA15-8F85F8596D58}"/>
              </a:ext>
            </a:extLst>
          </p:cNvPr>
          <p:cNvSpPr txBox="1">
            <a:spLocks/>
          </p:cNvSpPr>
          <p:nvPr/>
        </p:nvSpPr>
        <p:spPr>
          <a:xfrm>
            <a:off x="1903237" y="1727924"/>
            <a:ext cx="9297205" cy="353730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ומושגים בביטחון לאומי – ד"ר דורון נבות ותא"ל (מיל') איתי ברון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"מפגשי רשת" – היכרות אישית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גיאו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-אסטרטגיה – פרופ' יוסי בן ארצי ומירב צפרי-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אודיז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משרד החוץ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סיור ביטחון לאומי (</a:t>
            </a:r>
            <a:r>
              <a:rPr 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בטל"מ</a:t>
            </a: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) צוותי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יום עיון איראן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לימודים באנגלית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</a:p>
          <a:p>
            <a:pPr marL="0" indent="0">
              <a:lnSpc>
                <a:spcPct val="150000"/>
              </a:lnSpc>
              <a:spcBef>
                <a:spcPts val="375"/>
              </a:spcBef>
              <a:buNone/>
              <a:defRPr/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84777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11735</TotalTime>
  <Words>720</Words>
  <Application>Microsoft Office PowerPoint</Application>
  <PresentationFormat>מותאם אישית</PresentationFormat>
  <Paragraphs>231</Paragraphs>
  <Slides>21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2" baseType="lpstr">
      <vt:lpstr>ערכת נושא Office</vt:lpstr>
      <vt:lpstr>המכללה לביטחון לאומי</vt:lpstr>
      <vt:lpstr>מצגת של PowerPoint</vt:lpstr>
      <vt:lpstr>תחומי הלימוד במב"ל</vt:lpstr>
      <vt:lpstr>מבנה המכללות הצבאיות</vt:lpstr>
      <vt:lpstr>מה עוד יש בחצר המכללות?</vt:lpstr>
      <vt:lpstr>מבנה המב"ל</vt:lpstr>
      <vt:lpstr>עקרונות החלוקה לצוותים</vt:lpstr>
      <vt:lpstr>חלוקת הצוותים</vt:lpstr>
      <vt:lpstr>העונה הבינלאומית (1/4)</vt:lpstr>
      <vt:lpstr>העונה הישראלית (2/4)</vt:lpstr>
      <vt:lpstr>העונה הישראלית (2/4)</vt:lpstr>
      <vt:lpstr>עונת ההתמחות (3/4)</vt:lpstr>
      <vt:lpstr>העונה האינטגרטיבית (4/4)</vt:lpstr>
      <vt:lpstr>לימודים באנגלית</vt:lpstr>
      <vt:lpstr>תאום ציפיות</vt:lpstr>
      <vt:lpstr>מצגת של PowerPoint</vt:lpstr>
      <vt:lpstr>מצגת של PowerPoint</vt:lpstr>
      <vt:lpstr>משתתפים נושאי תפקיד</vt:lpstr>
      <vt:lpstr>מבנה שבוע (עקרוני) במב"ל</vt:lpstr>
      <vt:lpstr>שבוע הפתיחה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427</cp:revision>
  <cp:lastPrinted>2020-08-13T10:56:23Z</cp:lastPrinted>
  <dcterms:created xsi:type="dcterms:W3CDTF">2017-08-17T05:53:13Z</dcterms:created>
  <dcterms:modified xsi:type="dcterms:W3CDTF">2020-08-29T15:16:26Z</dcterms:modified>
</cp:coreProperties>
</file>