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5" r:id="rId2"/>
    <p:sldId id="336" r:id="rId3"/>
    <p:sldId id="347" r:id="rId4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ענת חן" initials="עח" lastIdx="1" clrIdx="0">
    <p:extLst>
      <p:ext uri="{19B8F6BF-5375-455C-9EA6-DF929625EA0E}">
        <p15:presenceInfo xmlns:p15="http://schemas.microsoft.com/office/powerpoint/2012/main" userId="ענת חן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C7C"/>
    <a:srgbClr val="FF0000"/>
    <a:srgbClr val="F4B183"/>
    <a:srgbClr val="5B9BD5"/>
    <a:srgbClr val="70AD47"/>
    <a:srgbClr val="7030A0"/>
    <a:srgbClr val="FFC000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4"/>
            <a:ext cx="5436874" cy="390837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נובמבר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International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62595" y="1727924"/>
            <a:ext cx="9741340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Basic concepts in national security - Dr. Doron 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and BG (Res.) 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Brun</a:t>
            </a:r>
            <a:endParaRPr lang="en-US" alt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"Network meetings" - personal introduction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Geo-strategy - Prof. Yossi Ben-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and 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Merav</a:t>
            </a: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9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Zafary-Odiz</a:t>
            </a: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Ministry of Foreign Affairs day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 team study tour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Iran Day</a:t>
            </a:r>
            <a:endParaRPr 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English Sessions</a:t>
            </a:r>
            <a:endParaRPr 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Europe seminar and study tour</a:t>
            </a:r>
            <a:endParaRPr 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4BACDF-B0AF-41C5-B3ED-D6D725C061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546" y="5003858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500" y="1113977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47724" y="2050120"/>
            <a:ext cx="10096552" cy="31597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Zionism Seminar: Founding Fathers - Prof. Yossi Ben-Artzi and Dr.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Chen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Strategy Studies -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Dado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Center, Commandant 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Samaria, Jerusalem, the Seam Line and the Jordan Valley) - Prof. Yossi Ben-Artzi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Politics, Diplomacy and Foreign Policy - Dr. Emanuel Navon 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Approaches and Schools in Political Science - Dr. Doron Navot (Haifa)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3242F-F00A-4510-936C-2EA3DD833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194" y="5003858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The Israeli Season (Cont.)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74668" y="1699294"/>
            <a:ext cx="9842664" cy="38393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Extended Elective Seminar: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Public Law - Prof.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Amnon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(Haifa)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and National Security - Dr. Aviad Rubin (Haifa)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2. Elective Seminar: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- Dr.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Neri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Horowitz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Energy and Geopolitics - Dr.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Elai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Rettig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Medicine and National Security - Prof.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Itzik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Kreis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3. Negotiation / Persuasion skills /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standing in front of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camera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4. A concluding Political-Security simulation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74543-6730-4A82-AB01-042FF367F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194" y="5009585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14351</TotalTime>
  <Words>222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The International Season</vt:lpstr>
      <vt:lpstr>The Israeli Season</vt:lpstr>
      <vt:lpstr> The Israeli Season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582</cp:revision>
  <cp:lastPrinted>2020-08-25T07:13:02Z</cp:lastPrinted>
  <dcterms:created xsi:type="dcterms:W3CDTF">2017-08-17T05:53:13Z</dcterms:created>
  <dcterms:modified xsi:type="dcterms:W3CDTF">2020-11-09T06:11:52Z</dcterms:modified>
</cp:coreProperties>
</file>