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notesSlides/notesSlide8.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11.xml" ContentType="application/vnd.openxmlformats-officedocument.drawingml.chart+xml"/>
  <Override PartName="/ppt/drawings/drawing4.xml" ContentType="application/vnd.openxmlformats-officedocument.drawingml.chartshapes+xml"/>
  <Override PartName="/ppt/notesSlides/notesSlide10.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14.xml" ContentType="application/vnd.openxmlformats-officedocument.drawingml.chart+xml"/>
  <Override PartName="/ppt/drawings/drawing5.xml" ContentType="application/vnd.openxmlformats-officedocument.drawingml.chartshapes+xml"/>
  <Override PartName="/ppt/charts/chart15.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6.xml" ContentType="application/vnd.openxmlformats-officedocument.drawingml.chart+xml"/>
  <Override PartName="/ppt/theme/themeOverride2.xml" ContentType="application/vnd.openxmlformats-officedocument.themeOverride+xml"/>
  <Override PartName="/ppt/drawings/drawing6.xml" ContentType="application/vnd.openxmlformats-officedocument.drawingml.chartshapes+xml"/>
  <Override PartName="/ppt/charts/chart17.xml" ContentType="application/vnd.openxmlformats-officedocument.drawingml.chart+xml"/>
  <Override PartName="/ppt/drawings/drawing7.xml" ContentType="application/vnd.openxmlformats-officedocument.drawingml.chartshapes+xml"/>
  <Override PartName="/ppt/charts/chart18.xml" ContentType="application/vnd.openxmlformats-officedocument.drawingml.chart+xml"/>
  <Override PartName="/ppt/theme/themeOverride3.xml" ContentType="application/vnd.openxmlformats-officedocument.themeOverride+xml"/>
  <Override PartName="/ppt/drawings/drawing8.xml" ContentType="application/vnd.openxmlformats-officedocument.drawingml.chartshapes+xml"/>
  <Override PartName="/ppt/charts/chart19.xml" ContentType="application/vnd.openxmlformats-officedocument.drawingml.chart+xml"/>
  <Override PartName="/ppt/charts/chart20.xml" ContentType="application/vnd.openxmlformats-officedocument.drawingml.chart+xml"/>
  <Override PartName="/ppt/theme/themeOverride4.xml" ContentType="application/vnd.openxmlformats-officedocument.themeOverride+xml"/>
  <Override PartName="/ppt/drawings/drawing9.xml" ContentType="application/vnd.openxmlformats-officedocument.drawingml.chartshapes+xml"/>
  <Override PartName="/ppt/notesSlides/notesSlide14.xml" ContentType="application/vnd.openxmlformats-officedocument.presentationml.notesSlide+xml"/>
  <Override PartName="/ppt/charts/chart21.xml" ContentType="application/vnd.openxmlformats-officedocument.drawingml.chart+xml"/>
  <Override PartName="/ppt/drawings/drawing10.xml" ContentType="application/vnd.openxmlformats-officedocument.drawingml.chartshapes+xml"/>
  <Override PartName="/ppt/charts/chart22.xml" ContentType="application/vnd.openxmlformats-officedocument.drawingml.chart+xml"/>
  <Override PartName="/ppt/theme/themeOverride5.xml" ContentType="application/vnd.openxmlformats-officedocument.themeOverride+xml"/>
  <Override PartName="/ppt/charts/chart23.xml" ContentType="application/vnd.openxmlformats-officedocument.drawingml.chart+xml"/>
  <Override PartName="/ppt/charts/style9.xml" ContentType="application/vnd.ms-office.chartstyle+xml"/>
  <Override PartName="/ppt/charts/colors9.xml" ContentType="application/vnd.ms-office.chartcolorstyle+xml"/>
  <Override PartName="/ppt/charts/chart24.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1.xml" ContentType="application/vnd.openxmlformats-officedocument.drawingml.chartshapes+xml"/>
  <Override PartName="/ppt/notesSlides/notesSlide15.xml" ContentType="application/vnd.openxmlformats-officedocument.presentationml.notesSlide+xml"/>
  <Override PartName="/ppt/charts/chart25.xml" ContentType="application/vnd.openxmlformats-officedocument.drawingml.chart+xml"/>
  <Override PartName="/ppt/theme/themeOverride6.xml" ContentType="application/vnd.openxmlformats-officedocument.themeOverride+xml"/>
  <Override PartName="/ppt/drawings/drawing12.xml" ContentType="application/vnd.openxmlformats-officedocument.drawingml.chartshapes+xml"/>
  <Override PartName="/ppt/notesSlides/notesSlide16.xml" ContentType="application/vnd.openxmlformats-officedocument.presentationml.notesSlide+xml"/>
  <Override PartName="/ppt/charts/chart26.xml" ContentType="application/vnd.openxmlformats-officedocument.drawingml.chart+xml"/>
  <Override PartName="/ppt/theme/themeOverride7.xml" ContentType="application/vnd.openxmlformats-officedocument.themeOverride+xml"/>
  <Override PartName="/ppt/drawings/drawing13.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421" r:id="rId2"/>
    <p:sldId id="422" r:id="rId3"/>
    <p:sldId id="339" r:id="rId4"/>
    <p:sldId id="447" r:id="rId5"/>
    <p:sldId id="424" r:id="rId6"/>
    <p:sldId id="425" r:id="rId7"/>
    <p:sldId id="344" r:id="rId8"/>
    <p:sldId id="426" r:id="rId9"/>
    <p:sldId id="414" r:id="rId10"/>
    <p:sldId id="427" r:id="rId11"/>
    <p:sldId id="428" r:id="rId12"/>
    <p:sldId id="415" r:id="rId13"/>
    <p:sldId id="416" r:id="rId14"/>
    <p:sldId id="417" r:id="rId15"/>
    <p:sldId id="418" r:id="rId16"/>
    <p:sldId id="419" r:id="rId17"/>
    <p:sldId id="420" r:id="rId18"/>
    <p:sldId id="435" r:id="rId19"/>
    <p:sldId id="356" r:id="rId20"/>
    <p:sldId id="357" r:id="rId21"/>
    <p:sldId id="358" r:id="rId22"/>
    <p:sldId id="429" r:id="rId23"/>
    <p:sldId id="430" r:id="rId24"/>
    <p:sldId id="436" r:id="rId25"/>
    <p:sldId id="437" r:id="rId26"/>
    <p:sldId id="438" r:id="rId27"/>
    <p:sldId id="439" r:id="rId28"/>
    <p:sldId id="440" r:id="rId29"/>
    <p:sldId id="441" r:id="rId30"/>
    <p:sldId id="442" r:id="rId31"/>
    <p:sldId id="443" r:id="rId32"/>
    <p:sldId id="444" r:id="rId33"/>
    <p:sldId id="445" r:id="rId34"/>
    <p:sldId id="446" r:id="rId35"/>
    <p:sldId id="431" r:id="rId36"/>
    <p:sldId id="372" r:id="rId37"/>
    <p:sldId id="433" r:id="rId38"/>
    <p:sldId id="434" r:id="rId39"/>
  </p:sldIdLst>
  <p:sldSz cx="12192000" cy="6858000"/>
  <p:notesSz cx="67691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DF"/>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39B1F6-C577-485A-82B2-96301E9C8356}" v="2" dt="2019-06-10T18:30:35.468"/>
  </p1510:revLst>
</p1510:revInfo>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09" autoAdjust="0"/>
    <p:restoredTop sz="94660" autoAdjust="0"/>
  </p:normalViewPr>
  <p:slideViewPr>
    <p:cSldViewPr snapToGrid="0">
      <p:cViewPr varScale="1">
        <p:scale>
          <a:sx n="111" d="100"/>
          <a:sy n="111" d="100"/>
        </p:scale>
        <p:origin x="756" y="102"/>
      </p:cViewPr>
      <p:guideLst>
        <p:guide orient="horz" pos="2160"/>
        <p:guide pos="3840"/>
      </p:guideLst>
    </p:cSldViewPr>
  </p:slideViewPr>
  <p:outlineViewPr>
    <p:cViewPr>
      <p:scale>
        <a:sx n="33" d="100"/>
        <a:sy n="33" d="100"/>
      </p:scale>
      <p:origin x="0" y="1074"/>
    </p:cViewPr>
  </p:outlineViewPr>
  <p:notesTextViewPr>
    <p:cViewPr>
      <p:scale>
        <a:sx n="1" d="1"/>
        <a:sy n="1" d="1"/>
      </p:scale>
      <p:origin x="0" y="0"/>
    </p:cViewPr>
  </p:notesTextViewPr>
  <p:sorterViewPr>
    <p:cViewPr>
      <p:scale>
        <a:sx n="112" d="100"/>
        <a:sy n="112"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yal Argov" userId="9445d66c-63c9-4b63-acba-35500c46567d" providerId="ADAL" clId="{C339B1F6-C577-485A-82B2-96301E9C8356}"/>
    <pc:docChg chg="modSld">
      <pc:chgData name="Eyal Argov" userId="9445d66c-63c9-4b63-acba-35500c46567d" providerId="ADAL" clId="{C339B1F6-C577-485A-82B2-96301E9C8356}" dt="2019-06-10T18:30:35.468" v="1" actId="6549"/>
      <pc:docMkLst>
        <pc:docMk/>
      </pc:docMkLst>
      <pc:sldChg chg="modSp">
        <pc:chgData name="Eyal Argov" userId="9445d66c-63c9-4b63-acba-35500c46567d" providerId="ADAL" clId="{C339B1F6-C577-485A-82B2-96301E9C8356}" dt="2019-06-10T18:29:08.147" v="0" actId="20577"/>
        <pc:sldMkLst>
          <pc:docMk/>
          <pc:sldMk cId="2775438857" sldId="421"/>
        </pc:sldMkLst>
        <pc:spChg chg="mod">
          <ac:chgData name="Eyal Argov" userId="9445d66c-63c9-4b63-acba-35500c46567d" providerId="ADAL" clId="{C339B1F6-C577-485A-82B2-96301E9C8356}" dt="2019-06-10T18:29:08.147" v="0" actId="20577"/>
          <ac:spMkLst>
            <pc:docMk/>
            <pc:sldMk cId="2775438857" sldId="421"/>
            <ac:spMk id="5" creationId="{A0303FE7-E487-407C-AD05-E6A5E17D48B0}"/>
          </ac:spMkLst>
        </pc:spChg>
      </pc:sldChg>
      <pc:sldChg chg="modSp">
        <pc:chgData name="Eyal Argov" userId="9445d66c-63c9-4b63-acba-35500c46567d" providerId="ADAL" clId="{C339B1F6-C577-485A-82B2-96301E9C8356}" dt="2019-06-10T18:30:35.468" v="1" actId="6549"/>
        <pc:sldMkLst>
          <pc:docMk/>
          <pc:sldMk cId="3552752939" sldId="426"/>
        </pc:sldMkLst>
        <pc:spChg chg="mod">
          <ac:chgData name="Eyal Argov" userId="9445d66c-63c9-4b63-acba-35500c46567d" providerId="ADAL" clId="{C339B1F6-C577-485A-82B2-96301E9C8356}" dt="2019-06-10T18:30:35.468" v="1" actId="6549"/>
          <ac:spMkLst>
            <pc:docMk/>
            <pc:sldMk cId="3552752939" sldId="426"/>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7.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0.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12.xlsx"/><Relationship Id="rId1" Type="http://schemas.openxmlformats.org/officeDocument/2006/relationships/themeOverride" Target="../theme/themeOverride2.xm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3.xlsx"/></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oleObject" Target="&#1495;&#1493;&#1489;&#1512;&#1514;8" TargetMode="External"/><Relationship Id="rId1" Type="http://schemas.openxmlformats.org/officeDocument/2006/relationships/themeOverride" Target="../theme/themeOverride3.xml"/></Relationships>
</file>

<file path=ppt/charts/_rels/chart19.xml.rels><?xml version="1.0" encoding="UTF-8" standalone="yes"?>
<Relationships xmlns="http://schemas.openxmlformats.org/package/2006/relationships"><Relationship Id="rId1" Type="http://schemas.openxmlformats.org/officeDocument/2006/relationships/oleObject" Target="&#1495;&#1493;&#1489;&#1512;&#1514;8"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14.xlsx"/><Relationship Id="rId1" Type="http://schemas.openxmlformats.org/officeDocument/2006/relationships/themeOverride" Target="../theme/themeOverride4.xml"/></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1495;&#1493;&#1489;&#1512;&#1514;6" TargetMode="Externa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5.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9.xml"/><Relationship Id="rId1" Type="http://schemas.microsoft.com/office/2011/relationships/chartStyle" Target="style9.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1.xml"/></Relationships>
</file>

<file path=ppt/charts/_rels/chart25.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Microsoft_Excel_Worksheet18.xlsx"/><Relationship Id="rId1" Type="http://schemas.openxmlformats.org/officeDocument/2006/relationships/themeOverride" Target="../theme/themeOverride6.xml"/></Relationships>
</file>

<file path=ppt/charts/_rels/chart26.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package" Target="../embeddings/Microsoft_Excel_Worksheet19.xlsx"/><Relationship Id="rId1" Type="http://schemas.openxmlformats.org/officeDocument/2006/relationships/themeOverride" Target="../theme/themeOverride7.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oleObject" Target="file:///C:\Users\u48l\AppData\Local\Microsoft\Windows\INetCache\Content.Outlook\Y1QTQONR\&#1488;&#1497;&#1493;&#1512;&#1497;&#1501;%20&#1514;&#1512;&#1493;&#1502;&#1493;&#1514;%20&#1500;&#1504;&#1497;&#1497;&#1512;%20&#1493;&#1500;&#1492;&#1493;&#1491;&#1506;&#1492;.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oleObject" Target="file:///C:\Users\u48l\AppData\Local\Microsoft\Windows\INetCache\Content.Outlook\Y1QTQONR\&#1488;&#1497;&#1493;&#1512;&#1497;&#1501;%20&#1514;&#1512;&#1493;&#1502;&#1493;&#1514;%20&#1500;&#1504;&#1497;&#1497;&#1512;%20&#1493;&#1500;&#1492;&#1493;&#1491;&#1506;&#1492;.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9.xml.rels><?xml version="1.0" encoding="UTF-8" standalone="yes"?>
<Relationships xmlns="http://schemas.openxmlformats.org/package/2006/relationships"><Relationship Id="rId3" Type="http://schemas.openxmlformats.org/officeDocument/2006/relationships/oleObject" Target="file:///C:\Users\u48l\AppData\Local\Microsoft\Windows\INetCache\Content.Outlook\Y1QTQONR\&#1488;&#1497;&#1493;&#1512;&#1497;&#1501;%20&#1514;&#1512;&#1493;&#1502;&#1493;&#1514;%20&#1500;&#1504;&#1497;&#1497;&#1512;%20&#1493;&#1500;&#1492;&#1493;&#1491;&#1506;&#1492;.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8852996887977536E-2"/>
          <c:y val="0.14374639564809474"/>
          <c:w val="0.89757150351573078"/>
          <c:h val="0.54119667332662824"/>
        </c:manualLayout>
      </c:layout>
      <c:barChart>
        <c:barDir val="col"/>
        <c:grouping val="stacked"/>
        <c:varyColors val="0"/>
        <c:ser>
          <c:idx val="0"/>
          <c:order val="0"/>
          <c:tx>
            <c:strRef>
              <c:f>'התערבות בשוק המטח'!$C$3</c:f>
              <c:strCache>
                <c:ptCount val="1"/>
                <c:pt idx="0">
                  <c:v>רכישות כחלק מהתכנית לקיזוז השפעת הגז</c:v>
                </c:pt>
              </c:strCache>
            </c:strRef>
          </c:tx>
          <c:spPr>
            <a:solidFill>
              <a:srgbClr val="70AD47"/>
            </a:solidFill>
          </c:spPr>
          <c:invertIfNegative val="0"/>
          <c:cat>
            <c:numRef>
              <c:f>'התערבות בשוק המטח'!$B$4:$B$175</c:f>
              <c:numCache>
                <c:formatCode>mm/yy</c:formatCode>
                <c:ptCount val="172"/>
                <c:pt idx="0">
                  <c:v>38383</c:v>
                </c:pt>
                <c:pt idx="1">
                  <c:v>38411</c:v>
                </c:pt>
                <c:pt idx="2">
                  <c:v>38442</c:v>
                </c:pt>
                <c:pt idx="3">
                  <c:v>38472</c:v>
                </c:pt>
                <c:pt idx="4">
                  <c:v>38503</c:v>
                </c:pt>
                <c:pt idx="5">
                  <c:v>38533</c:v>
                </c:pt>
                <c:pt idx="6">
                  <c:v>38564</c:v>
                </c:pt>
                <c:pt idx="7">
                  <c:v>38595</c:v>
                </c:pt>
                <c:pt idx="8">
                  <c:v>38625</c:v>
                </c:pt>
                <c:pt idx="9">
                  <c:v>38656</c:v>
                </c:pt>
                <c:pt idx="10">
                  <c:v>38686</c:v>
                </c:pt>
                <c:pt idx="11">
                  <c:v>38717</c:v>
                </c:pt>
                <c:pt idx="12">
                  <c:v>38748</c:v>
                </c:pt>
                <c:pt idx="13">
                  <c:v>38776</c:v>
                </c:pt>
                <c:pt idx="14">
                  <c:v>38807</c:v>
                </c:pt>
                <c:pt idx="15">
                  <c:v>38837</c:v>
                </c:pt>
                <c:pt idx="16">
                  <c:v>38868</c:v>
                </c:pt>
                <c:pt idx="17">
                  <c:v>38898</c:v>
                </c:pt>
                <c:pt idx="18">
                  <c:v>38929</c:v>
                </c:pt>
                <c:pt idx="19">
                  <c:v>38960</c:v>
                </c:pt>
                <c:pt idx="20">
                  <c:v>38990</c:v>
                </c:pt>
                <c:pt idx="21">
                  <c:v>39021</c:v>
                </c:pt>
                <c:pt idx="22">
                  <c:v>39051</c:v>
                </c:pt>
                <c:pt idx="23">
                  <c:v>39082</c:v>
                </c:pt>
                <c:pt idx="24">
                  <c:v>39113</c:v>
                </c:pt>
                <c:pt idx="25">
                  <c:v>39141</c:v>
                </c:pt>
                <c:pt idx="26">
                  <c:v>39172</c:v>
                </c:pt>
                <c:pt idx="27">
                  <c:v>39202</c:v>
                </c:pt>
                <c:pt idx="28">
                  <c:v>39233</c:v>
                </c:pt>
                <c:pt idx="29">
                  <c:v>39263</c:v>
                </c:pt>
                <c:pt idx="30">
                  <c:v>39294</c:v>
                </c:pt>
                <c:pt idx="31">
                  <c:v>39325</c:v>
                </c:pt>
                <c:pt idx="32">
                  <c:v>39355</c:v>
                </c:pt>
                <c:pt idx="33">
                  <c:v>39386</c:v>
                </c:pt>
                <c:pt idx="34">
                  <c:v>39416</c:v>
                </c:pt>
                <c:pt idx="35">
                  <c:v>39447</c:v>
                </c:pt>
                <c:pt idx="36">
                  <c:v>39478</c:v>
                </c:pt>
                <c:pt idx="37">
                  <c:v>39507</c:v>
                </c:pt>
                <c:pt idx="38">
                  <c:v>39538</c:v>
                </c:pt>
                <c:pt idx="39">
                  <c:v>39568</c:v>
                </c:pt>
                <c:pt idx="40">
                  <c:v>39599</c:v>
                </c:pt>
                <c:pt idx="41">
                  <c:v>39629</c:v>
                </c:pt>
                <c:pt idx="42">
                  <c:v>39660</c:v>
                </c:pt>
                <c:pt idx="43">
                  <c:v>39691</c:v>
                </c:pt>
                <c:pt idx="44">
                  <c:v>39721</c:v>
                </c:pt>
                <c:pt idx="45">
                  <c:v>39752</c:v>
                </c:pt>
                <c:pt idx="46">
                  <c:v>39782</c:v>
                </c:pt>
                <c:pt idx="47">
                  <c:v>39813</c:v>
                </c:pt>
                <c:pt idx="48">
                  <c:v>39844</c:v>
                </c:pt>
                <c:pt idx="49">
                  <c:v>39872</c:v>
                </c:pt>
                <c:pt idx="50">
                  <c:v>39903</c:v>
                </c:pt>
                <c:pt idx="51">
                  <c:v>39933</c:v>
                </c:pt>
                <c:pt idx="52">
                  <c:v>39964</c:v>
                </c:pt>
                <c:pt idx="53">
                  <c:v>39994</c:v>
                </c:pt>
                <c:pt idx="54">
                  <c:v>40025</c:v>
                </c:pt>
                <c:pt idx="55">
                  <c:v>40056</c:v>
                </c:pt>
                <c:pt idx="56">
                  <c:v>40086</c:v>
                </c:pt>
                <c:pt idx="57">
                  <c:v>40117</c:v>
                </c:pt>
                <c:pt idx="58">
                  <c:v>40147</c:v>
                </c:pt>
                <c:pt idx="59">
                  <c:v>40178</c:v>
                </c:pt>
                <c:pt idx="60">
                  <c:v>40209</c:v>
                </c:pt>
                <c:pt idx="61">
                  <c:v>40237</c:v>
                </c:pt>
                <c:pt idx="62">
                  <c:v>40268</c:v>
                </c:pt>
                <c:pt idx="63">
                  <c:v>40298</c:v>
                </c:pt>
                <c:pt idx="64">
                  <c:v>40329</c:v>
                </c:pt>
                <c:pt idx="65">
                  <c:v>40359</c:v>
                </c:pt>
                <c:pt idx="66">
                  <c:v>40390</c:v>
                </c:pt>
                <c:pt idx="67">
                  <c:v>40421</c:v>
                </c:pt>
                <c:pt idx="68">
                  <c:v>40451</c:v>
                </c:pt>
                <c:pt idx="69">
                  <c:v>40482</c:v>
                </c:pt>
                <c:pt idx="70">
                  <c:v>40512</c:v>
                </c:pt>
                <c:pt idx="71">
                  <c:v>40543</c:v>
                </c:pt>
                <c:pt idx="72">
                  <c:v>40574</c:v>
                </c:pt>
                <c:pt idx="73">
                  <c:v>40602</c:v>
                </c:pt>
                <c:pt idx="74">
                  <c:v>40633</c:v>
                </c:pt>
                <c:pt idx="75">
                  <c:v>40663</c:v>
                </c:pt>
                <c:pt idx="76">
                  <c:v>40694</c:v>
                </c:pt>
                <c:pt idx="77">
                  <c:v>40724</c:v>
                </c:pt>
                <c:pt idx="78">
                  <c:v>40755</c:v>
                </c:pt>
                <c:pt idx="79">
                  <c:v>40786</c:v>
                </c:pt>
                <c:pt idx="80">
                  <c:v>40816</c:v>
                </c:pt>
                <c:pt idx="81">
                  <c:v>40847</c:v>
                </c:pt>
                <c:pt idx="82">
                  <c:v>40877</c:v>
                </c:pt>
                <c:pt idx="83">
                  <c:v>40908</c:v>
                </c:pt>
                <c:pt idx="84">
                  <c:v>40939</c:v>
                </c:pt>
                <c:pt idx="85">
                  <c:v>40968</c:v>
                </c:pt>
                <c:pt idx="86">
                  <c:v>40999</c:v>
                </c:pt>
                <c:pt idx="87">
                  <c:v>41029</c:v>
                </c:pt>
                <c:pt idx="88">
                  <c:v>41060</c:v>
                </c:pt>
                <c:pt idx="89">
                  <c:v>41090</c:v>
                </c:pt>
                <c:pt idx="90">
                  <c:v>41121</c:v>
                </c:pt>
                <c:pt idx="91">
                  <c:v>41152</c:v>
                </c:pt>
                <c:pt idx="92">
                  <c:v>41182</c:v>
                </c:pt>
                <c:pt idx="93">
                  <c:v>41213</c:v>
                </c:pt>
                <c:pt idx="94">
                  <c:v>41243</c:v>
                </c:pt>
                <c:pt idx="95">
                  <c:v>41274</c:v>
                </c:pt>
                <c:pt idx="96">
                  <c:v>41305</c:v>
                </c:pt>
                <c:pt idx="97">
                  <c:v>41333</c:v>
                </c:pt>
                <c:pt idx="98">
                  <c:v>41364</c:v>
                </c:pt>
                <c:pt idx="99">
                  <c:v>41394</c:v>
                </c:pt>
                <c:pt idx="100">
                  <c:v>41425</c:v>
                </c:pt>
                <c:pt idx="101">
                  <c:v>41455</c:v>
                </c:pt>
                <c:pt idx="102">
                  <c:v>41486</c:v>
                </c:pt>
                <c:pt idx="103">
                  <c:v>41517</c:v>
                </c:pt>
                <c:pt idx="104">
                  <c:v>41547</c:v>
                </c:pt>
                <c:pt idx="105">
                  <c:v>41578</c:v>
                </c:pt>
                <c:pt idx="106">
                  <c:v>41608</c:v>
                </c:pt>
                <c:pt idx="107">
                  <c:v>41639</c:v>
                </c:pt>
                <c:pt idx="108">
                  <c:v>41670</c:v>
                </c:pt>
                <c:pt idx="109">
                  <c:v>41698</c:v>
                </c:pt>
                <c:pt idx="110">
                  <c:v>41729</c:v>
                </c:pt>
                <c:pt idx="111">
                  <c:v>41759</c:v>
                </c:pt>
                <c:pt idx="112">
                  <c:v>41790</c:v>
                </c:pt>
                <c:pt idx="113">
                  <c:v>41820</c:v>
                </c:pt>
                <c:pt idx="114">
                  <c:v>41851</c:v>
                </c:pt>
                <c:pt idx="115">
                  <c:v>41882</c:v>
                </c:pt>
                <c:pt idx="116">
                  <c:v>41912</c:v>
                </c:pt>
                <c:pt idx="117">
                  <c:v>41943</c:v>
                </c:pt>
                <c:pt idx="118">
                  <c:v>41973</c:v>
                </c:pt>
                <c:pt idx="119">
                  <c:v>42004</c:v>
                </c:pt>
                <c:pt idx="120">
                  <c:v>42035</c:v>
                </c:pt>
                <c:pt idx="121">
                  <c:v>42063</c:v>
                </c:pt>
                <c:pt idx="122">
                  <c:v>42094</c:v>
                </c:pt>
                <c:pt idx="123">
                  <c:v>42124</c:v>
                </c:pt>
                <c:pt idx="124">
                  <c:v>42155</c:v>
                </c:pt>
                <c:pt idx="125">
                  <c:v>42185</c:v>
                </c:pt>
                <c:pt idx="126">
                  <c:v>42216</c:v>
                </c:pt>
                <c:pt idx="127">
                  <c:v>42247</c:v>
                </c:pt>
                <c:pt idx="128">
                  <c:v>42277</c:v>
                </c:pt>
                <c:pt idx="129">
                  <c:v>42308</c:v>
                </c:pt>
                <c:pt idx="130">
                  <c:v>42338</c:v>
                </c:pt>
                <c:pt idx="131">
                  <c:v>42369</c:v>
                </c:pt>
                <c:pt idx="132">
                  <c:v>42400</c:v>
                </c:pt>
                <c:pt idx="133">
                  <c:v>42429</c:v>
                </c:pt>
                <c:pt idx="134">
                  <c:v>42460</c:v>
                </c:pt>
                <c:pt idx="135">
                  <c:v>42490</c:v>
                </c:pt>
                <c:pt idx="136">
                  <c:v>42521</c:v>
                </c:pt>
                <c:pt idx="137">
                  <c:v>42551</c:v>
                </c:pt>
                <c:pt idx="138">
                  <c:v>42582</c:v>
                </c:pt>
                <c:pt idx="139">
                  <c:v>42613</c:v>
                </c:pt>
                <c:pt idx="140">
                  <c:v>42643</c:v>
                </c:pt>
                <c:pt idx="141">
                  <c:v>42674</c:v>
                </c:pt>
                <c:pt idx="142">
                  <c:v>42704</c:v>
                </c:pt>
                <c:pt idx="143">
                  <c:v>42735</c:v>
                </c:pt>
                <c:pt idx="144">
                  <c:v>42766</c:v>
                </c:pt>
                <c:pt idx="145">
                  <c:v>42794</c:v>
                </c:pt>
                <c:pt idx="146">
                  <c:v>42825</c:v>
                </c:pt>
                <c:pt idx="147">
                  <c:v>42855</c:v>
                </c:pt>
                <c:pt idx="148">
                  <c:v>42886</c:v>
                </c:pt>
                <c:pt idx="149">
                  <c:v>42916</c:v>
                </c:pt>
                <c:pt idx="150">
                  <c:v>42947</c:v>
                </c:pt>
                <c:pt idx="151">
                  <c:v>42978</c:v>
                </c:pt>
                <c:pt idx="152">
                  <c:v>43008</c:v>
                </c:pt>
                <c:pt idx="153">
                  <c:v>43039</c:v>
                </c:pt>
                <c:pt idx="154">
                  <c:v>43069</c:v>
                </c:pt>
                <c:pt idx="155">
                  <c:v>43100</c:v>
                </c:pt>
                <c:pt idx="156">
                  <c:v>43131</c:v>
                </c:pt>
                <c:pt idx="157">
                  <c:v>43159</c:v>
                </c:pt>
                <c:pt idx="158">
                  <c:v>43190</c:v>
                </c:pt>
                <c:pt idx="159">
                  <c:v>43220</c:v>
                </c:pt>
                <c:pt idx="160">
                  <c:v>43251</c:v>
                </c:pt>
                <c:pt idx="161">
                  <c:v>43281</c:v>
                </c:pt>
                <c:pt idx="162">
                  <c:v>43312</c:v>
                </c:pt>
                <c:pt idx="163">
                  <c:v>43343</c:v>
                </c:pt>
                <c:pt idx="164">
                  <c:v>43373</c:v>
                </c:pt>
                <c:pt idx="165">
                  <c:v>43404</c:v>
                </c:pt>
                <c:pt idx="166">
                  <c:v>43434</c:v>
                </c:pt>
                <c:pt idx="167">
                  <c:v>43465</c:v>
                </c:pt>
                <c:pt idx="168">
                  <c:v>43496</c:v>
                </c:pt>
                <c:pt idx="169">
                  <c:v>43524</c:v>
                </c:pt>
                <c:pt idx="170">
                  <c:v>43555</c:v>
                </c:pt>
                <c:pt idx="171">
                  <c:v>43585</c:v>
                </c:pt>
              </c:numCache>
            </c:numRef>
          </c:cat>
          <c:val>
            <c:numRef>
              <c:f>'התערבות בשוק המטח'!$C$4:$C$175</c:f>
              <c:numCache>
                <c:formatCode>General</c:formatCode>
                <c:ptCount val="172"/>
                <c:pt idx="100">
                  <c:v>230</c:v>
                </c:pt>
                <c:pt idx="101">
                  <c:v>240</c:v>
                </c:pt>
                <c:pt idx="102">
                  <c:v>255</c:v>
                </c:pt>
                <c:pt idx="103">
                  <c:v>290</c:v>
                </c:pt>
                <c:pt idx="104">
                  <c:v>235</c:v>
                </c:pt>
                <c:pt idx="105">
                  <c:v>320</c:v>
                </c:pt>
                <c:pt idx="106">
                  <c:v>200</c:v>
                </c:pt>
                <c:pt idx="107">
                  <c:v>330</c:v>
                </c:pt>
                <c:pt idx="108">
                  <c:v>230</c:v>
                </c:pt>
                <c:pt idx="109">
                  <c:v>350</c:v>
                </c:pt>
                <c:pt idx="110">
                  <c:v>295</c:v>
                </c:pt>
                <c:pt idx="111" formatCode="0.00">
                  <c:v>290</c:v>
                </c:pt>
                <c:pt idx="112">
                  <c:v>295</c:v>
                </c:pt>
                <c:pt idx="113">
                  <c:v>290</c:v>
                </c:pt>
                <c:pt idx="114" formatCode="0">
                  <c:v>290</c:v>
                </c:pt>
                <c:pt idx="115" formatCode="0">
                  <c:v>585</c:v>
                </c:pt>
                <c:pt idx="116" formatCode="0">
                  <c:v>0</c:v>
                </c:pt>
                <c:pt idx="117" formatCode="0">
                  <c:v>280</c:v>
                </c:pt>
                <c:pt idx="118" formatCode="0">
                  <c:v>150</c:v>
                </c:pt>
                <c:pt idx="119" formatCode="0">
                  <c:v>445</c:v>
                </c:pt>
                <c:pt idx="120" formatCode="0">
                  <c:v>260</c:v>
                </c:pt>
                <c:pt idx="121" formatCode="0">
                  <c:v>245</c:v>
                </c:pt>
                <c:pt idx="122" formatCode="0">
                  <c:v>535</c:v>
                </c:pt>
                <c:pt idx="123" formatCode="0">
                  <c:v>0</c:v>
                </c:pt>
                <c:pt idx="124" formatCode="0">
                  <c:v>250</c:v>
                </c:pt>
                <c:pt idx="125" formatCode="0">
                  <c:v>260</c:v>
                </c:pt>
                <c:pt idx="126" formatCode="0">
                  <c:v>260</c:v>
                </c:pt>
                <c:pt idx="127" formatCode="0">
                  <c:v>260</c:v>
                </c:pt>
                <c:pt idx="128" formatCode="0">
                  <c:v>255</c:v>
                </c:pt>
                <c:pt idx="129" formatCode="0">
                  <c:v>255</c:v>
                </c:pt>
                <c:pt idx="131">
                  <c:v>515</c:v>
                </c:pt>
                <c:pt idx="132">
                  <c:v>300</c:v>
                </c:pt>
                <c:pt idx="133">
                  <c:v>0</c:v>
                </c:pt>
                <c:pt idx="134">
                  <c:v>300</c:v>
                </c:pt>
                <c:pt idx="135">
                  <c:v>0</c:v>
                </c:pt>
                <c:pt idx="136">
                  <c:v>300</c:v>
                </c:pt>
                <c:pt idx="138">
                  <c:v>300</c:v>
                </c:pt>
                <c:pt idx="141">
                  <c:v>300</c:v>
                </c:pt>
                <c:pt idx="143">
                  <c:v>300</c:v>
                </c:pt>
                <c:pt idx="145">
                  <c:v>250</c:v>
                </c:pt>
                <c:pt idx="147">
                  <c:v>250</c:v>
                </c:pt>
                <c:pt idx="148">
                  <c:v>250</c:v>
                </c:pt>
                <c:pt idx="149">
                  <c:v>140</c:v>
                </c:pt>
                <c:pt idx="150">
                  <c:v>150</c:v>
                </c:pt>
                <c:pt idx="152">
                  <c:v>200</c:v>
                </c:pt>
                <c:pt idx="153">
                  <c:v>260</c:v>
                </c:pt>
                <c:pt idx="157">
                  <c:v>304</c:v>
                </c:pt>
                <c:pt idx="158">
                  <c:v>143</c:v>
                </c:pt>
                <c:pt idx="159">
                  <c:v>24</c:v>
                </c:pt>
                <c:pt idx="160">
                  <c:v>154</c:v>
                </c:pt>
                <c:pt idx="161">
                  <c:v>125</c:v>
                </c:pt>
                <c:pt idx="162">
                  <c:v>0</c:v>
                </c:pt>
                <c:pt idx="163">
                  <c:v>173</c:v>
                </c:pt>
                <c:pt idx="164">
                  <c:v>16</c:v>
                </c:pt>
                <c:pt idx="165">
                  <c:v>117</c:v>
                </c:pt>
                <c:pt idx="166">
                  <c:v>218</c:v>
                </c:pt>
                <c:pt idx="167">
                  <c:v>226</c:v>
                </c:pt>
                <c:pt idx="170">
                  <c:v>0</c:v>
                </c:pt>
              </c:numCache>
            </c:numRef>
          </c:val>
          <c:extLst>
            <c:ext xmlns:c16="http://schemas.microsoft.com/office/drawing/2014/chart" uri="{C3380CC4-5D6E-409C-BE32-E72D297353CC}">
              <c16:uniqueId val="{00000000-7734-4D00-9825-949DB71B9A15}"/>
            </c:ext>
          </c:extLst>
        </c:ser>
        <c:ser>
          <c:idx val="1"/>
          <c:order val="1"/>
          <c:tx>
            <c:strRef>
              <c:f>'התערבות בשוק המטח'!$D$3</c:f>
              <c:strCache>
                <c:ptCount val="1"/>
                <c:pt idx="0">
                  <c:v>רכישות שמטרתן לבנות רזרבות</c:v>
                </c:pt>
              </c:strCache>
            </c:strRef>
          </c:tx>
          <c:spPr>
            <a:solidFill>
              <a:schemeClr val="tx2"/>
            </a:solidFill>
          </c:spPr>
          <c:invertIfNegative val="0"/>
          <c:cat>
            <c:numRef>
              <c:f>'התערבות בשוק המטח'!$B$4:$B$175</c:f>
              <c:numCache>
                <c:formatCode>mm/yy</c:formatCode>
                <c:ptCount val="172"/>
                <c:pt idx="0">
                  <c:v>38383</c:v>
                </c:pt>
                <c:pt idx="1">
                  <c:v>38411</c:v>
                </c:pt>
                <c:pt idx="2">
                  <c:v>38442</c:v>
                </c:pt>
                <c:pt idx="3">
                  <c:v>38472</c:v>
                </c:pt>
                <c:pt idx="4">
                  <c:v>38503</c:v>
                </c:pt>
                <c:pt idx="5">
                  <c:v>38533</c:v>
                </c:pt>
                <c:pt idx="6">
                  <c:v>38564</c:v>
                </c:pt>
                <c:pt idx="7">
                  <c:v>38595</c:v>
                </c:pt>
                <c:pt idx="8">
                  <c:v>38625</c:v>
                </c:pt>
                <c:pt idx="9">
                  <c:v>38656</c:v>
                </c:pt>
                <c:pt idx="10">
                  <c:v>38686</c:v>
                </c:pt>
                <c:pt idx="11">
                  <c:v>38717</c:v>
                </c:pt>
                <c:pt idx="12">
                  <c:v>38748</c:v>
                </c:pt>
                <c:pt idx="13">
                  <c:v>38776</c:v>
                </c:pt>
                <c:pt idx="14">
                  <c:v>38807</c:v>
                </c:pt>
                <c:pt idx="15">
                  <c:v>38837</c:v>
                </c:pt>
                <c:pt idx="16">
                  <c:v>38868</c:v>
                </c:pt>
                <c:pt idx="17">
                  <c:v>38898</c:v>
                </c:pt>
                <c:pt idx="18">
                  <c:v>38929</c:v>
                </c:pt>
                <c:pt idx="19">
                  <c:v>38960</c:v>
                </c:pt>
                <c:pt idx="20">
                  <c:v>38990</c:v>
                </c:pt>
                <c:pt idx="21">
                  <c:v>39021</c:v>
                </c:pt>
                <c:pt idx="22">
                  <c:v>39051</c:v>
                </c:pt>
                <c:pt idx="23">
                  <c:v>39082</c:v>
                </c:pt>
                <c:pt idx="24">
                  <c:v>39113</c:v>
                </c:pt>
                <c:pt idx="25">
                  <c:v>39141</c:v>
                </c:pt>
                <c:pt idx="26">
                  <c:v>39172</c:v>
                </c:pt>
                <c:pt idx="27">
                  <c:v>39202</c:v>
                </c:pt>
                <c:pt idx="28">
                  <c:v>39233</c:v>
                </c:pt>
                <c:pt idx="29">
                  <c:v>39263</c:v>
                </c:pt>
                <c:pt idx="30">
                  <c:v>39294</c:v>
                </c:pt>
                <c:pt idx="31">
                  <c:v>39325</c:v>
                </c:pt>
                <c:pt idx="32">
                  <c:v>39355</c:v>
                </c:pt>
                <c:pt idx="33">
                  <c:v>39386</c:v>
                </c:pt>
                <c:pt idx="34">
                  <c:v>39416</c:v>
                </c:pt>
                <c:pt idx="35">
                  <c:v>39447</c:v>
                </c:pt>
                <c:pt idx="36">
                  <c:v>39478</c:v>
                </c:pt>
                <c:pt idx="37">
                  <c:v>39507</c:v>
                </c:pt>
                <c:pt idx="38">
                  <c:v>39538</c:v>
                </c:pt>
                <c:pt idx="39">
                  <c:v>39568</c:v>
                </c:pt>
                <c:pt idx="40">
                  <c:v>39599</c:v>
                </c:pt>
                <c:pt idx="41">
                  <c:v>39629</c:v>
                </c:pt>
                <c:pt idx="42">
                  <c:v>39660</c:v>
                </c:pt>
                <c:pt idx="43">
                  <c:v>39691</c:v>
                </c:pt>
                <c:pt idx="44">
                  <c:v>39721</c:v>
                </c:pt>
                <c:pt idx="45">
                  <c:v>39752</c:v>
                </c:pt>
                <c:pt idx="46">
                  <c:v>39782</c:v>
                </c:pt>
                <c:pt idx="47">
                  <c:v>39813</c:v>
                </c:pt>
                <c:pt idx="48">
                  <c:v>39844</c:v>
                </c:pt>
                <c:pt idx="49">
                  <c:v>39872</c:v>
                </c:pt>
                <c:pt idx="50">
                  <c:v>39903</c:v>
                </c:pt>
                <c:pt idx="51">
                  <c:v>39933</c:v>
                </c:pt>
                <c:pt idx="52">
                  <c:v>39964</c:v>
                </c:pt>
                <c:pt idx="53">
                  <c:v>39994</c:v>
                </c:pt>
                <c:pt idx="54">
                  <c:v>40025</c:v>
                </c:pt>
                <c:pt idx="55">
                  <c:v>40056</c:v>
                </c:pt>
                <c:pt idx="56">
                  <c:v>40086</c:v>
                </c:pt>
                <c:pt idx="57">
                  <c:v>40117</c:v>
                </c:pt>
                <c:pt idx="58">
                  <c:v>40147</c:v>
                </c:pt>
                <c:pt idx="59">
                  <c:v>40178</c:v>
                </c:pt>
                <c:pt idx="60">
                  <c:v>40209</c:v>
                </c:pt>
                <c:pt idx="61">
                  <c:v>40237</c:v>
                </c:pt>
                <c:pt idx="62">
                  <c:v>40268</c:v>
                </c:pt>
                <c:pt idx="63">
                  <c:v>40298</c:v>
                </c:pt>
                <c:pt idx="64">
                  <c:v>40329</c:v>
                </c:pt>
                <c:pt idx="65">
                  <c:v>40359</c:v>
                </c:pt>
                <c:pt idx="66">
                  <c:v>40390</c:v>
                </c:pt>
                <c:pt idx="67">
                  <c:v>40421</c:v>
                </c:pt>
                <c:pt idx="68">
                  <c:v>40451</c:v>
                </c:pt>
                <c:pt idx="69">
                  <c:v>40482</c:v>
                </c:pt>
                <c:pt idx="70">
                  <c:v>40512</c:v>
                </c:pt>
                <c:pt idx="71">
                  <c:v>40543</c:v>
                </c:pt>
                <c:pt idx="72">
                  <c:v>40574</c:v>
                </c:pt>
                <c:pt idx="73">
                  <c:v>40602</c:v>
                </c:pt>
                <c:pt idx="74">
                  <c:v>40633</c:v>
                </c:pt>
                <c:pt idx="75">
                  <c:v>40663</c:v>
                </c:pt>
                <c:pt idx="76">
                  <c:v>40694</c:v>
                </c:pt>
                <c:pt idx="77">
                  <c:v>40724</c:v>
                </c:pt>
                <c:pt idx="78">
                  <c:v>40755</c:v>
                </c:pt>
                <c:pt idx="79">
                  <c:v>40786</c:v>
                </c:pt>
                <c:pt idx="80">
                  <c:v>40816</c:v>
                </c:pt>
                <c:pt idx="81">
                  <c:v>40847</c:v>
                </c:pt>
                <c:pt idx="82">
                  <c:v>40877</c:v>
                </c:pt>
                <c:pt idx="83">
                  <c:v>40908</c:v>
                </c:pt>
                <c:pt idx="84">
                  <c:v>40939</c:v>
                </c:pt>
                <c:pt idx="85">
                  <c:v>40968</c:v>
                </c:pt>
                <c:pt idx="86">
                  <c:v>40999</c:v>
                </c:pt>
                <c:pt idx="87">
                  <c:v>41029</c:v>
                </c:pt>
                <c:pt idx="88">
                  <c:v>41060</c:v>
                </c:pt>
                <c:pt idx="89">
                  <c:v>41090</c:v>
                </c:pt>
                <c:pt idx="90">
                  <c:v>41121</c:v>
                </c:pt>
                <c:pt idx="91">
                  <c:v>41152</c:v>
                </c:pt>
                <c:pt idx="92">
                  <c:v>41182</c:v>
                </c:pt>
                <c:pt idx="93">
                  <c:v>41213</c:v>
                </c:pt>
                <c:pt idx="94">
                  <c:v>41243</c:v>
                </c:pt>
                <c:pt idx="95">
                  <c:v>41274</c:v>
                </c:pt>
                <c:pt idx="96">
                  <c:v>41305</c:v>
                </c:pt>
                <c:pt idx="97">
                  <c:v>41333</c:v>
                </c:pt>
                <c:pt idx="98">
                  <c:v>41364</c:v>
                </c:pt>
                <c:pt idx="99">
                  <c:v>41394</c:v>
                </c:pt>
                <c:pt idx="100">
                  <c:v>41425</c:v>
                </c:pt>
                <c:pt idx="101">
                  <c:v>41455</c:v>
                </c:pt>
                <c:pt idx="102">
                  <c:v>41486</c:v>
                </c:pt>
                <c:pt idx="103">
                  <c:v>41517</c:v>
                </c:pt>
                <c:pt idx="104">
                  <c:v>41547</c:v>
                </c:pt>
                <c:pt idx="105">
                  <c:v>41578</c:v>
                </c:pt>
                <c:pt idx="106">
                  <c:v>41608</c:v>
                </c:pt>
                <c:pt idx="107">
                  <c:v>41639</c:v>
                </c:pt>
                <c:pt idx="108">
                  <c:v>41670</c:v>
                </c:pt>
                <c:pt idx="109">
                  <c:v>41698</c:v>
                </c:pt>
                <c:pt idx="110">
                  <c:v>41729</c:v>
                </c:pt>
                <c:pt idx="111">
                  <c:v>41759</c:v>
                </c:pt>
                <c:pt idx="112">
                  <c:v>41790</c:v>
                </c:pt>
                <c:pt idx="113">
                  <c:v>41820</c:v>
                </c:pt>
                <c:pt idx="114">
                  <c:v>41851</c:v>
                </c:pt>
                <c:pt idx="115">
                  <c:v>41882</c:v>
                </c:pt>
                <c:pt idx="116">
                  <c:v>41912</c:v>
                </c:pt>
                <c:pt idx="117">
                  <c:v>41943</c:v>
                </c:pt>
                <c:pt idx="118">
                  <c:v>41973</c:v>
                </c:pt>
                <c:pt idx="119">
                  <c:v>42004</c:v>
                </c:pt>
                <c:pt idx="120">
                  <c:v>42035</c:v>
                </c:pt>
                <c:pt idx="121">
                  <c:v>42063</c:v>
                </c:pt>
                <c:pt idx="122">
                  <c:v>42094</c:v>
                </c:pt>
                <c:pt idx="123">
                  <c:v>42124</c:v>
                </c:pt>
                <c:pt idx="124">
                  <c:v>42155</c:v>
                </c:pt>
                <c:pt idx="125">
                  <c:v>42185</c:v>
                </c:pt>
                <c:pt idx="126">
                  <c:v>42216</c:v>
                </c:pt>
                <c:pt idx="127">
                  <c:v>42247</c:v>
                </c:pt>
                <c:pt idx="128">
                  <c:v>42277</c:v>
                </c:pt>
                <c:pt idx="129">
                  <c:v>42308</c:v>
                </c:pt>
                <c:pt idx="130">
                  <c:v>42338</c:v>
                </c:pt>
                <c:pt idx="131">
                  <c:v>42369</c:v>
                </c:pt>
                <c:pt idx="132">
                  <c:v>42400</c:v>
                </c:pt>
                <c:pt idx="133">
                  <c:v>42429</c:v>
                </c:pt>
                <c:pt idx="134">
                  <c:v>42460</c:v>
                </c:pt>
                <c:pt idx="135">
                  <c:v>42490</c:v>
                </c:pt>
                <c:pt idx="136">
                  <c:v>42521</c:v>
                </c:pt>
                <c:pt idx="137">
                  <c:v>42551</c:v>
                </c:pt>
                <c:pt idx="138">
                  <c:v>42582</c:v>
                </c:pt>
                <c:pt idx="139">
                  <c:v>42613</c:v>
                </c:pt>
                <c:pt idx="140">
                  <c:v>42643</c:v>
                </c:pt>
                <c:pt idx="141">
                  <c:v>42674</c:v>
                </c:pt>
                <c:pt idx="142">
                  <c:v>42704</c:v>
                </c:pt>
                <c:pt idx="143">
                  <c:v>42735</c:v>
                </c:pt>
                <c:pt idx="144">
                  <c:v>42766</c:v>
                </c:pt>
                <c:pt idx="145">
                  <c:v>42794</c:v>
                </c:pt>
                <c:pt idx="146">
                  <c:v>42825</c:v>
                </c:pt>
                <c:pt idx="147">
                  <c:v>42855</c:v>
                </c:pt>
                <c:pt idx="148">
                  <c:v>42886</c:v>
                </c:pt>
                <c:pt idx="149">
                  <c:v>42916</c:v>
                </c:pt>
                <c:pt idx="150">
                  <c:v>42947</c:v>
                </c:pt>
                <c:pt idx="151">
                  <c:v>42978</c:v>
                </c:pt>
                <c:pt idx="152">
                  <c:v>43008</c:v>
                </c:pt>
                <c:pt idx="153">
                  <c:v>43039</c:v>
                </c:pt>
                <c:pt idx="154">
                  <c:v>43069</c:v>
                </c:pt>
                <c:pt idx="155">
                  <c:v>43100</c:v>
                </c:pt>
                <c:pt idx="156">
                  <c:v>43131</c:v>
                </c:pt>
                <c:pt idx="157">
                  <c:v>43159</c:v>
                </c:pt>
                <c:pt idx="158">
                  <c:v>43190</c:v>
                </c:pt>
                <c:pt idx="159">
                  <c:v>43220</c:v>
                </c:pt>
                <c:pt idx="160">
                  <c:v>43251</c:v>
                </c:pt>
                <c:pt idx="161">
                  <c:v>43281</c:v>
                </c:pt>
                <c:pt idx="162">
                  <c:v>43312</c:v>
                </c:pt>
                <c:pt idx="163">
                  <c:v>43343</c:v>
                </c:pt>
                <c:pt idx="164">
                  <c:v>43373</c:v>
                </c:pt>
                <c:pt idx="165">
                  <c:v>43404</c:v>
                </c:pt>
                <c:pt idx="166">
                  <c:v>43434</c:v>
                </c:pt>
                <c:pt idx="167">
                  <c:v>43465</c:v>
                </c:pt>
                <c:pt idx="168">
                  <c:v>43496</c:v>
                </c:pt>
                <c:pt idx="169">
                  <c:v>43524</c:v>
                </c:pt>
                <c:pt idx="170">
                  <c:v>43555</c:v>
                </c:pt>
                <c:pt idx="171">
                  <c:v>43585</c:v>
                </c:pt>
              </c:numCache>
            </c:numRef>
          </c:cat>
          <c:val>
            <c:numRef>
              <c:f>'התערבות בשוק המטח'!$D$4:$D$175</c:f>
              <c:numCache>
                <c:formatCode>General</c:formatCode>
                <c:ptCount val="172"/>
                <c:pt idx="38">
                  <c:v>700</c:v>
                </c:pt>
                <c:pt idx="39">
                  <c:v>425</c:v>
                </c:pt>
                <c:pt idx="40">
                  <c:v>424</c:v>
                </c:pt>
                <c:pt idx="41">
                  <c:v>400</c:v>
                </c:pt>
                <c:pt idx="42">
                  <c:v>1426</c:v>
                </c:pt>
                <c:pt idx="43">
                  <c:v>1900</c:v>
                </c:pt>
                <c:pt idx="44">
                  <c:v>1900</c:v>
                </c:pt>
                <c:pt idx="45">
                  <c:v>1250</c:v>
                </c:pt>
                <c:pt idx="46">
                  <c:v>1800</c:v>
                </c:pt>
                <c:pt idx="47">
                  <c:v>1900</c:v>
                </c:pt>
                <c:pt idx="48">
                  <c:v>1900</c:v>
                </c:pt>
                <c:pt idx="49">
                  <c:v>1700</c:v>
                </c:pt>
                <c:pt idx="50">
                  <c:v>1750</c:v>
                </c:pt>
                <c:pt idx="51">
                  <c:v>1450</c:v>
                </c:pt>
                <c:pt idx="52">
                  <c:v>1600</c:v>
                </c:pt>
                <c:pt idx="53">
                  <c:v>1950</c:v>
                </c:pt>
                <c:pt idx="54">
                  <c:v>2100</c:v>
                </c:pt>
                <c:pt idx="170">
                  <c:v>0</c:v>
                </c:pt>
              </c:numCache>
            </c:numRef>
          </c:val>
          <c:extLst>
            <c:ext xmlns:c16="http://schemas.microsoft.com/office/drawing/2014/chart" uri="{C3380CC4-5D6E-409C-BE32-E72D297353CC}">
              <c16:uniqueId val="{00000001-7734-4D00-9825-949DB71B9A15}"/>
            </c:ext>
          </c:extLst>
        </c:ser>
        <c:ser>
          <c:idx val="2"/>
          <c:order val="2"/>
          <c:tx>
            <c:strRef>
              <c:f>'התערבות בשוק המטח'!$E$3</c:f>
              <c:strCache>
                <c:ptCount val="1"/>
                <c:pt idx="0">
                  <c:v>רכישות שמטרתן התערבות בשע"ח</c:v>
                </c:pt>
              </c:strCache>
            </c:strRef>
          </c:tx>
          <c:spPr>
            <a:solidFill>
              <a:schemeClr val="accent1"/>
            </a:solidFill>
          </c:spPr>
          <c:invertIfNegative val="0"/>
          <c:cat>
            <c:numRef>
              <c:f>'התערבות בשוק המטח'!$B$4:$B$175</c:f>
              <c:numCache>
                <c:formatCode>mm/yy</c:formatCode>
                <c:ptCount val="172"/>
                <c:pt idx="0">
                  <c:v>38383</c:v>
                </c:pt>
                <c:pt idx="1">
                  <c:v>38411</c:v>
                </c:pt>
                <c:pt idx="2">
                  <c:v>38442</c:v>
                </c:pt>
                <c:pt idx="3">
                  <c:v>38472</c:v>
                </c:pt>
                <c:pt idx="4">
                  <c:v>38503</c:v>
                </c:pt>
                <c:pt idx="5">
                  <c:v>38533</c:v>
                </c:pt>
                <c:pt idx="6">
                  <c:v>38564</c:v>
                </c:pt>
                <c:pt idx="7">
                  <c:v>38595</c:v>
                </c:pt>
                <c:pt idx="8">
                  <c:v>38625</c:v>
                </c:pt>
                <c:pt idx="9">
                  <c:v>38656</c:v>
                </c:pt>
                <c:pt idx="10">
                  <c:v>38686</c:v>
                </c:pt>
                <c:pt idx="11">
                  <c:v>38717</c:v>
                </c:pt>
                <c:pt idx="12">
                  <c:v>38748</c:v>
                </c:pt>
                <c:pt idx="13">
                  <c:v>38776</c:v>
                </c:pt>
                <c:pt idx="14">
                  <c:v>38807</c:v>
                </c:pt>
                <c:pt idx="15">
                  <c:v>38837</c:v>
                </c:pt>
                <c:pt idx="16">
                  <c:v>38868</c:v>
                </c:pt>
                <c:pt idx="17">
                  <c:v>38898</c:v>
                </c:pt>
                <c:pt idx="18">
                  <c:v>38929</c:v>
                </c:pt>
                <c:pt idx="19">
                  <c:v>38960</c:v>
                </c:pt>
                <c:pt idx="20">
                  <c:v>38990</c:v>
                </c:pt>
                <c:pt idx="21">
                  <c:v>39021</c:v>
                </c:pt>
                <c:pt idx="22">
                  <c:v>39051</c:v>
                </c:pt>
                <c:pt idx="23">
                  <c:v>39082</c:v>
                </c:pt>
                <c:pt idx="24">
                  <c:v>39113</c:v>
                </c:pt>
                <c:pt idx="25">
                  <c:v>39141</c:v>
                </c:pt>
                <c:pt idx="26">
                  <c:v>39172</c:v>
                </c:pt>
                <c:pt idx="27">
                  <c:v>39202</c:v>
                </c:pt>
                <c:pt idx="28">
                  <c:v>39233</c:v>
                </c:pt>
                <c:pt idx="29">
                  <c:v>39263</c:v>
                </c:pt>
                <c:pt idx="30">
                  <c:v>39294</c:v>
                </c:pt>
                <c:pt idx="31">
                  <c:v>39325</c:v>
                </c:pt>
                <c:pt idx="32">
                  <c:v>39355</c:v>
                </c:pt>
                <c:pt idx="33">
                  <c:v>39386</c:v>
                </c:pt>
                <c:pt idx="34">
                  <c:v>39416</c:v>
                </c:pt>
                <c:pt idx="35">
                  <c:v>39447</c:v>
                </c:pt>
                <c:pt idx="36">
                  <c:v>39478</c:v>
                </c:pt>
                <c:pt idx="37">
                  <c:v>39507</c:v>
                </c:pt>
                <c:pt idx="38">
                  <c:v>39538</c:v>
                </c:pt>
                <c:pt idx="39">
                  <c:v>39568</c:v>
                </c:pt>
                <c:pt idx="40">
                  <c:v>39599</c:v>
                </c:pt>
                <c:pt idx="41">
                  <c:v>39629</c:v>
                </c:pt>
                <c:pt idx="42">
                  <c:v>39660</c:v>
                </c:pt>
                <c:pt idx="43">
                  <c:v>39691</c:v>
                </c:pt>
                <c:pt idx="44">
                  <c:v>39721</c:v>
                </c:pt>
                <c:pt idx="45">
                  <c:v>39752</c:v>
                </c:pt>
                <c:pt idx="46">
                  <c:v>39782</c:v>
                </c:pt>
                <c:pt idx="47">
                  <c:v>39813</c:v>
                </c:pt>
                <c:pt idx="48">
                  <c:v>39844</c:v>
                </c:pt>
                <c:pt idx="49">
                  <c:v>39872</c:v>
                </c:pt>
                <c:pt idx="50">
                  <c:v>39903</c:v>
                </c:pt>
                <c:pt idx="51">
                  <c:v>39933</c:v>
                </c:pt>
                <c:pt idx="52">
                  <c:v>39964</c:v>
                </c:pt>
                <c:pt idx="53">
                  <c:v>39994</c:v>
                </c:pt>
                <c:pt idx="54">
                  <c:v>40025</c:v>
                </c:pt>
                <c:pt idx="55">
                  <c:v>40056</c:v>
                </c:pt>
                <c:pt idx="56">
                  <c:v>40086</c:v>
                </c:pt>
                <c:pt idx="57">
                  <c:v>40117</c:v>
                </c:pt>
                <c:pt idx="58">
                  <c:v>40147</c:v>
                </c:pt>
                <c:pt idx="59">
                  <c:v>40178</c:v>
                </c:pt>
                <c:pt idx="60">
                  <c:v>40209</c:v>
                </c:pt>
                <c:pt idx="61">
                  <c:v>40237</c:v>
                </c:pt>
                <c:pt idx="62">
                  <c:v>40268</c:v>
                </c:pt>
                <c:pt idx="63">
                  <c:v>40298</c:v>
                </c:pt>
                <c:pt idx="64">
                  <c:v>40329</c:v>
                </c:pt>
                <c:pt idx="65">
                  <c:v>40359</c:v>
                </c:pt>
                <c:pt idx="66">
                  <c:v>40390</c:v>
                </c:pt>
                <c:pt idx="67">
                  <c:v>40421</c:v>
                </c:pt>
                <c:pt idx="68">
                  <c:v>40451</c:v>
                </c:pt>
                <c:pt idx="69">
                  <c:v>40482</c:v>
                </c:pt>
                <c:pt idx="70">
                  <c:v>40512</c:v>
                </c:pt>
                <c:pt idx="71">
                  <c:v>40543</c:v>
                </c:pt>
                <c:pt idx="72">
                  <c:v>40574</c:v>
                </c:pt>
                <c:pt idx="73">
                  <c:v>40602</c:v>
                </c:pt>
                <c:pt idx="74">
                  <c:v>40633</c:v>
                </c:pt>
                <c:pt idx="75">
                  <c:v>40663</c:v>
                </c:pt>
                <c:pt idx="76">
                  <c:v>40694</c:v>
                </c:pt>
                <c:pt idx="77">
                  <c:v>40724</c:v>
                </c:pt>
                <c:pt idx="78">
                  <c:v>40755</c:v>
                </c:pt>
                <c:pt idx="79">
                  <c:v>40786</c:v>
                </c:pt>
                <c:pt idx="80">
                  <c:v>40816</c:v>
                </c:pt>
                <c:pt idx="81">
                  <c:v>40847</c:v>
                </c:pt>
                <c:pt idx="82">
                  <c:v>40877</c:v>
                </c:pt>
                <c:pt idx="83">
                  <c:v>40908</c:v>
                </c:pt>
                <c:pt idx="84">
                  <c:v>40939</c:v>
                </c:pt>
                <c:pt idx="85">
                  <c:v>40968</c:v>
                </c:pt>
                <c:pt idx="86">
                  <c:v>40999</c:v>
                </c:pt>
                <c:pt idx="87">
                  <c:v>41029</c:v>
                </c:pt>
                <c:pt idx="88">
                  <c:v>41060</c:v>
                </c:pt>
                <c:pt idx="89">
                  <c:v>41090</c:v>
                </c:pt>
                <c:pt idx="90">
                  <c:v>41121</c:v>
                </c:pt>
                <c:pt idx="91">
                  <c:v>41152</c:v>
                </c:pt>
                <c:pt idx="92">
                  <c:v>41182</c:v>
                </c:pt>
                <c:pt idx="93">
                  <c:v>41213</c:v>
                </c:pt>
                <c:pt idx="94">
                  <c:v>41243</c:v>
                </c:pt>
                <c:pt idx="95">
                  <c:v>41274</c:v>
                </c:pt>
                <c:pt idx="96">
                  <c:v>41305</c:v>
                </c:pt>
                <c:pt idx="97">
                  <c:v>41333</c:v>
                </c:pt>
                <c:pt idx="98">
                  <c:v>41364</c:v>
                </c:pt>
                <c:pt idx="99">
                  <c:v>41394</c:v>
                </c:pt>
                <c:pt idx="100">
                  <c:v>41425</c:v>
                </c:pt>
                <c:pt idx="101">
                  <c:v>41455</c:v>
                </c:pt>
                <c:pt idx="102">
                  <c:v>41486</c:v>
                </c:pt>
                <c:pt idx="103">
                  <c:v>41517</c:v>
                </c:pt>
                <c:pt idx="104">
                  <c:v>41547</c:v>
                </c:pt>
                <c:pt idx="105">
                  <c:v>41578</c:v>
                </c:pt>
                <c:pt idx="106">
                  <c:v>41608</c:v>
                </c:pt>
                <c:pt idx="107">
                  <c:v>41639</c:v>
                </c:pt>
                <c:pt idx="108">
                  <c:v>41670</c:v>
                </c:pt>
                <c:pt idx="109">
                  <c:v>41698</c:v>
                </c:pt>
                <c:pt idx="110">
                  <c:v>41729</c:v>
                </c:pt>
                <c:pt idx="111">
                  <c:v>41759</c:v>
                </c:pt>
                <c:pt idx="112">
                  <c:v>41790</c:v>
                </c:pt>
                <c:pt idx="113">
                  <c:v>41820</c:v>
                </c:pt>
                <c:pt idx="114">
                  <c:v>41851</c:v>
                </c:pt>
                <c:pt idx="115">
                  <c:v>41882</c:v>
                </c:pt>
                <c:pt idx="116">
                  <c:v>41912</c:v>
                </c:pt>
                <c:pt idx="117">
                  <c:v>41943</c:v>
                </c:pt>
                <c:pt idx="118">
                  <c:v>41973</c:v>
                </c:pt>
                <c:pt idx="119">
                  <c:v>42004</c:v>
                </c:pt>
                <c:pt idx="120">
                  <c:v>42035</c:v>
                </c:pt>
                <c:pt idx="121">
                  <c:v>42063</c:v>
                </c:pt>
                <c:pt idx="122">
                  <c:v>42094</c:v>
                </c:pt>
                <c:pt idx="123">
                  <c:v>42124</c:v>
                </c:pt>
                <c:pt idx="124">
                  <c:v>42155</c:v>
                </c:pt>
                <c:pt idx="125">
                  <c:v>42185</c:v>
                </c:pt>
                <c:pt idx="126">
                  <c:v>42216</c:v>
                </c:pt>
                <c:pt idx="127">
                  <c:v>42247</c:v>
                </c:pt>
                <c:pt idx="128">
                  <c:v>42277</c:v>
                </c:pt>
                <c:pt idx="129">
                  <c:v>42308</c:v>
                </c:pt>
                <c:pt idx="130">
                  <c:v>42338</c:v>
                </c:pt>
                <c:pt idx="131">
                  <c:v>42369</c:v>
                </c:pt>
                <c:pt idx="132">
                  <c:v>42400</c:v>
                </c:pt>
                <c:pt idx="133">
                  <c:v>42429</c:v>
                </c:pt>
                <c:pt idx="134">
                  <c:v>42460</c:v>
                </c:pt>
                <c:pt idx="135">
                  <c:v>42490</c:v>
                </c:pt>
                <c:pt idx="136">
                  <c:v>42521</c:v>
                </c:pt>
                <c:pt idx="137">
                  <c:v>42551</c:v>
                </c:pt>
                <c:pt idx="138">
                  <c:v>42582</c:v>
                </c:pt>
                <c:pt idx="139">
                  <c:v>42613</c:v>
                </c:pt>
                <c:pt idx="140">
                  <c:v>42643</c:v>
                </c:pt>
                <c:pt idx="141">
                  <c:v>42674</c:v>
                </c:pt>
                <c:pt idx="142">
                  <c:v>42704</c:v>
                </c:pt>
                <c:pt idx="143">
                  <c:v>42735</c:v>
                </c:pt>
                <c:pt idx="144">
                  <c:v>42766</c:v>
                </c:pt>
                <c:pt idx="145">
                  <c:v>42794</c:v>
                </c:pt>
                <c:pt idx="146">
                  <c:v>42825</c:v>
                </c:pt>
                <c:pt idx="147">
                  <c:v>42855</c:v>
                </c:pt>
                <c:pt idx="148">
                  <c:v>42886</c:v>
                </c:pt>
                <c:pt idx="149">
                  <c:v>42916</c:v>
                </c:pt>
                <c:pt idx="150">
                  <c:v>42947</c:v>
                </c:pt>
                <c:pt idx="151">
                  <c:v>42978</c:v>
                </c:pt>
                <c:pt idx="152">
                  <c:v>43008</c:v>
                </c:pt>
                <c:pt idx="153">
                  <c:v>43039</c:v>
                </c:pt>
                <c:pt idx="154">
                  <c:v>43069</c:v>
                </c:pt>
                <c:pt idx="155">
                  <c:v>43100</c:v>
                </c:pt>
                <c:pt idx="156">
                  <c:v>43131</c:v>
                </c:pt>
                <c:pt idx="157">
                  <c:v>43159</c:v>
                </c:pt>
                <c:pt idx="158">
                  <c:v>43190</c:v>
                </c:pt>
                <c:pt idx="159">
                  <c:v>43220</c:v>
                </c:pt>
                <c:pt idx="160">
                  <c:v>43251</c:v>
                </c:pt>
                <c:pt idx="161">
                  <c:v>43281</c:v>
                </c:pt>
                <c:pt idx="162">
                  <c:v>43312</c:v>
                </c:pt>
                <c:pt idx="163">
                  <c:v>43343</c:v>
                </c:pt>
                <c:pt idx="164">
                  <c:v>43373</c:v>
                </c:pt>
                <c:pt idx="165">
                  <c:v>43404</c:v>
                </c:pt>
                <c:pt idx="166">
                  <c:v>43434</c:v>
                </c:pt>
                <c:pt idx="167">
                  <c:v>43465</c:v>
                </c:pt>
                <c:pt idx="168">
                  <c:v>43496</c:v>
                </c:pt>
                <c:pt idx="169">
                  <c:v>43524</c:v>
                </c:pt>
                <c:pt idx="170">
                  <c:v>43555</c:v>
                </c:pt>
                <c:pt idx="171">
                  <c:v>43585</c:v>
                </c:pt>
              </c:numCache>
            </c:numRef>
          </c:cat>
          <c:val>
            <c:numRef>
              <c:f>'התערבות בשוק המטח'!$E$4:$E$175</c:f>
              <c:numCache>
                <c:formatCode>General</c:formatCode>
                <c:ptCount val="172"/>
                <c:pt idx="10">
                  <c:v>0</c:v>
                </c:pt>
                <c:pt idx="55">
                  <c:v>4073.0000000000005</c:v>
                </c:pt>
                <c:pt idx="56">
                  <c:v>1649</c:v>
                </c:pt>
                <c:pt idx="57">
                  <c:v>1274</c:v>
                </c:pt>
                <c:pt idx="58">
                  <c:v>0</c:v>
                </c:pt>
                <c:pt idx="59">
                  <c:v>132</c:v>
                </c:pt>
                <c:pt idx="60">
                  <c:v>1564</c:v>
                </c:pt>
                <c:pt idx="61">
                  <c:v>209</c:v>
                </c:pt>
                <c:pt idx="62">
                  <c:v>500</c:v>
                </c:pt>
                <c:pt idx="63">
                  <c:v>2525</c:v>
                </c:pt>
                <c:pt idx="64">
                  <c:v>625</c:v>
                </c:pt>
                <c:pt idx="65">
                  <c:v>0</c:v>
                </c:pt>
                <c:pt idx="66">
                  <c:v>0</c:v>
                </c:pt>
                <c:pt idx="67">
                  <c:v>596</c:v>
                </c:pt>
                <c:pt idx="68">
                  <c:v>699</c:v>
                </c:pt>
                <c:pt idx="69">
                  <c:v>3375</c:v>
                </c:pt>
                <c:pt idx="70">
                  <c:v>0</c:v>
                </c:pt>
                <c:pt idx="71">
                  <c:v>1815</c:v>
                </c:pt>
                <c:pt idx="72">
                  <c:v>2085</c:v>
                </c:pt>
                <c:pt idx="73">
                  <c:v>200</c:v>
                </c:pt>
                <c:pt idx="74">
                  <c:v>0</c:v>
                </c:pt>
                <c:pt idx="75">
                  <c:v>1495</c:v>
                </c:pt>
                <c:pt idx="76">
                  <c:v>200</c:v>
                </c:pt>
                <c:pt idx="77">
                  <c:v>425</c:v>
                </c:pt>
                <c:pt idx="78">
                  <c:v>225</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100</c:v>
                </c:pt>
                <c:pt idx="100">
                  <c:v>720</c:v>
                </c:pt>
                <c:pt idx="101">
                  <c:v>1200</c:v>
                </c:pt>
                <c:pt idx="104">
                  <c:v>600</c:v>
                </c:pt>
                <c:pt idx="105">
                  <c:v>300</c:v>
                </c:pt>
                <c:pt idx="107">
                  <c:v>300</c:v>
                </c:pt>
                <c:pt idx="108">
                  <c:v>1500</c:v>
                </c:pt>
                <c:pt idx="109">
                  <c:v>0</c:v>
                </c:pt>
                <c:pt idx="110">
                  <c:v>600</c:v>
                </c:pt>
                <c:pt idx="111">
                  <c:v>300</c:v>
                </c:pt>
                <c:pt idx="114">
                  <c:v>1100</c:v>
                </c:pt>
                <c:pt idx="121">
                  <c:v>800</c:v>
                </c:pt>
                <c:pt idx="123">
                  <c:v>165</c:v>
                </c:pt>
                <c:pt idx="124">
                  <c:v>400</c:v>
                </c:pt>
                <c:pt idx="125">
                  <c:v>1690</c:v>
                </c:pt>
                <c:pt idx="126" formatCode="0">
                  <c:v>250</c:v>
                </c:pt>
                <c:pt idx="127" formatCode="0">
                  <c:v>500</c:v>
                </c:pt>
                <c:pt idx="129">
                  <c:v>495</c:v>
                </c:pt>
                <c:pt idx="130">
                  <c:v>505</c:v>
                </c:pt>
                <c:pt idx="131">
                  <c:v>865</c:v>
                </c:pt>
                <c:pt idx="134">
                  <c:v>400</c:v>
                </c:pt>
                <c:pt idx="135">
                  <c:v>1200</c:v>
                </c:pt>
                <c:pt idx="136">
                  <c:v>925</c:v>
                </c:pt>
                <c:pt idx="138">
                  <c:v>300</c:v>
                </c:pt>
                <c:pt idx="140">
                  <c:v>575</c:v>
                </c:pt>
                <c:pt idx="143">
                  <c:v>840</c:v>
                </c:pt>
                <c:pt idx="144">
                  <c:v>50</c:v>
                </c:pt>
                <c:pt idx="145">
                  <c:v>1115</c:v>
                </c:pt>
                <c:pt idx="146">
                  <c:v>1585</c:v>
                </c:pt>
                <c:pt idx="147">
                  <c:v>750</c:v>
                </c:pt>
                <c:pt idx="148">
                  <c:v>1076</c:v>
                </c:pt>
                <c:pt idx="149">
                  <c:v>524</c:v>
                </c:pt>
                <c:pt idx="150">
                  <c:v>1255</c:v>
                </c:pt>
                <c:pt idx="155">
                  <c:v>100</c:v>
                </c:pt>
                <c:pt idx="156">
                  <c:v>1806</c:v>
                </c:pt>
                <c:pt idx="160">
                  <c:v>13</c:v>
                </c:pt>
                <c:pt idx="168">
                  <c:v>30</c:v>
                </c:pt>
                <c:pt idx="170">
                  <c:v>0</c:v>
                </c:pt>
              </c:numCache>
            </c:numRef>
          </c:val>
          <c:extLst>
            <c:ext xmlns:c16="http://schemas.microsoft.com/office/drawing/2014/chart" uri="{C3380CC4-5D6E-409C-BE32-E72D297353CC}">
              <c16:uniqueId val="{00000002-7734-4D00-9825-949DB71B9A15}"/>
            </c:ext>
          </c:extLst>
        </c:ser>
        <c:dLbls>
          <c:showLegendKey val="0"/>
          <c:showVal val="0"/>
          <c:showCatName val="0"/>
          <c:showSerName val="0"/>
          <c:showPercent val="0"/>
          <c:showBubbleSize val="0"/>
        </c:dLbls>
        <c:gapWidth val="48"/>
        <c:overlap val="100"/>
        <c:axId val="26423680"/>
        <c:axId val="26425216"/>
      </c:barChart>
      <c:lineChart>
        <c:grouping val="standard"/>
        <c:varyColors val="0"/>
        <c:ser>
          <c:idx val="3"/>
          <c:order val="3"/>
          <c:tx>
            <c:strRef>
              <c:f>'התערבות בשוק המטח'!$F$3</c:f>
              <c:strCache>
                <c:ptCount val="1"/>
                <c:pt idx="0">
                  <c:v>ממוצע תקופתי 1</c:v>
                </c:pt>
              </c:strCache>
            </c:strRef>
          </c:tx>
          <c:spPr>
            <a:ln w="34925">
              <a:solidFill>
                <a:schemeClr val="tx1"/>
              </a:solidFill>
            </a:ln>
          </c:spPr>
          <c:marker>
            <c:symbol val="none"/>
          </c:marker>
          <c:cat>
            <c:numRef>
              <c:f>'התערבות בשוק המטח'!$B$4:$B$175</c:f>
              <c:numCache>
                <c:formatCode>mm/yy</c:formatCode>
                <c:ptCount val="172"/>
                <c:pt idx="0">
                  <c:v>38383</c:v>
                </c:pt>
                <c:pt idx="1">
                  <c:v>38411</c:v>
                </c:pt>
                <c:pt idx="2">
                  <c:v>38442</c:v>
                </c:pt>
                <c:pt idx="3">
                  <c:v>38472</c:v>
                </c:pt>
                <c:pt idx="4">
                  <c:v>38503</c:v>
                </c:pt>
                <c:pt idx="5">
                  <c:v>38533</c:v>
                </c:pt>
                <c:pt idx="6">
                  <c:v>38564</c:v>
                </c:pt>
                <c:pt idx="7">
                  <c:v>38595</c:v>
                </c:pt>
                <c:pt idx="8">
                  <c:v>38625</c:v>
                </c:pt>
                <c:pt idx="9">
                  <c:v>38656</c:v>
                </c:pt>
                <c:pt idx="10">
                  <c:v>38686</c:v>
                </c:pt>
                <c:pt idx="11">
                  <c:v>38717</c:v>
                </c:pt>
                <c:pt idx="12">
                  <c:v>38748</c:v>
                </c:pt>
                <c:pt idx="13">
                  <c:v>38776</c:v>
                </c:pt>
                <c:pt idx="14">
                  <c:v>38807</c:v>
                </c:pt>
                <c:pt idx="15">
                  <c:v>38837</c:v>
                </c:pt>
                <c:pt idx="16">
                  <c:v>38868</c:v>
                </c:pt>
                <c:pt idx="17">
                  <c:v>38898</c:v>
                </c:pt>
                <c:pt idx="18">
                  <c:v>38929</c:v>
                </c:pt>
                <c:pt idx="19">
                  <c:v>38960</c:v>
                </c:pt>
                <c:pt idx="20">
                  <c:v>38990</c:v>
                </c:pt>
                <c:pt idx="21">
                  <c:v>39021</c:v>
                </c:pt>
                <c:pt idx="22">
                  <c:v>39051</c:v>
                </c:pt>
                <c:pt idx="23">
                  <c:v>39082</c:v>
                </c:pt>
                <c:pt idx="24">
                  <c:v>39113</c:v>
                </c:pt>
                <c:pt idx="25">
                  <c:v>39141</c:v>
                </c:pt>
                <c:pt idx="26">
                  <c:v>39172</c:v>
                </c:pt>
                <c:pt idx="27">
                  <c:v>39202</c:v>
                </c:pt>
                <c:pt idx="28">
                  <c:v>39233</c:v>
                </c:pt>
                <c:pt idx="29">
                  <c:v>39263</c:v>
                </c:pt>
                <c:pt idx="30">
                  <c:v>39294</c:v>
                </c:pt>
                <c:pt idx="31">
                  <c:v>39325</c:v>
                </c:pt>
                <c:pt idx="32">
                  <c:v>39355</c:v>
                </c:pt>
                <c:pt idx="33">
                  <c:v>39386</c:v>
                </c:pt>
                <c:pt idx="34">
                  <c:v>39416</c:v>
                </c:pt>
                <c:pt idx="35">
                  <c:v>39447</c:v>
                </c:pt>
                <c:pt idx="36">
                  <c:v>39478</c:v>
                </c:pt>
                <c:pt idx="37">
                  <c:v>39507</c:v>
                </c:pt>
                <c:pt idx="38">
                  <c:v>39538</c:v>
                </c:pt>
                <c:pt idx="39">
                  <c:v>39568</c:v>
                </c:pt>
                <c:pt idx="40">
                  <c:v>39599</c:v>
                </c:pt>
                <c:pt idx="41">
                  <c:v>39629</c:v>
                </c:pt>
                <c:pt idx="42">
                  <c:v>39660</c:v>
                </c:pt>
                <c:pt idx="43">
                  <c:v>39691</c:v>
                </c:pt>
                <c:pt idx="44">
                  <c:v>39721</c:v>
                </c:pt>
                <c:pt idx="45">
                  <c:v>39752</c:v>
                </c:pt>
                <c:pt idx="46">
                  <c:v>39782</c:v>
                </c:pt>
                <c:pt idx="47">
                  <c:v>39813</c:v>
                </c:pt>
                <c:pt idx="48">
                  <c:v>39844</c:v>
                </c:pt>
                <c:pt idx="49">
                  <c:v>39872</c:v>
                </c:pt>
                <c:pt idx="50">
                  <c:v>39903</c:v>
                </c:pt>
                <c:pt idx="51">
                  <c:v>39933</c:v>
                </c:pt>
                <c:pt idx="52">
                  <c:v>39964</c:v>
                </c:pt>
                <c:pt idx="53">
                  <c:v>39994</c:v>
                </c:pt>
                <c:pt idx="54">
                  <c:v>40025</c:v>
                </c:pt>
                <c:pt idx="55">
                  <c:v>40056</c:v>
                </c:pt>
                <c:pt idx="56">
                  <c:v>40086</c:v>
                </c:pt>
                <c:pt idx="57">
                  <c:v>40117</c:v>
                </c:pt>
                <c:pt idx="58">
                  <c:v>40147</c:v>
                </c:pt>
                <c:pt idx="59">
                  <c:v>40178</c:v>
                </c:pt>
                <c:pt idx="60">
                  <c:v>40209</c:v>
                </c:pt>
                <c:pt idx="61">
                  <c:v>40237</c:v>
                </c:pt>
                <c:pt idx="62">
                  <c:v>40268</c:v>
                </c:pt>
                <c:pt idx="63">
                  <c:v>40298</c:v>
                </c:pt>
                <c:pt idx="64">
                  <c:v>40329</c:v>
                </c:pt>
                <c:pt idx="65">
                  <c:v>40359</c:v>
                </c:pt>
                <c:pt idx="66">
                  <c:v>40390</c:v>
                </c:pt>
                <c:pt idx="67">
                  <c:v>40421</c:v>
                </c:pt>
                <c:pt idx="68">
                  <c:v>40451</c:v>
                </c:pt>
                <c:pt idx="69">
                  <c:v>40482</c:v>
                </c:pt>
                <c:pt idx="70">
                  <c:v>40512</c:v>
                </c:pt>
                <c:pt idx="71">
                  <c:v>40543</c:v>
                </c:pt>
                <c:pt idx="72">
                  <c:v>40574</c:v>
                </c:pt>
                <c:pt idx="73">
                  <c:v>40602</c:v>
                </c:pt>
                <c:pt idx="74">
                  <c:v>40633</c:v>
                </c:pt>
                <c:pt idx="75">
                  <c:v>40663</c:v>
                </c:pt>
                <c:pt idx="76">
                  <c:v>40694</c:v>
                </c:pt>
                <c:pt idx="77">
                  <c:v>40724</c:v>
                </c:pt>
                <c:pt idx="78">
                  <c:v>40755</c:v>
                </c:pt>
                <c:pt idx="79">
                  <c:v>40786</c:v>
                </c:pt>
                <c:pt idx="80">
                  <c:v>40816</c:v>
                </c:pt>
                <c:pt idx="81">
                  <c:v>40847</c:v>
                </c:pt>
                <c:pt idx="82">
                  <c:v>40877</c:v>
                </c:pt>
                <c:pt idx="83">
                  <c:v>40908</c:v>
                </c:pt>
                <c:pt idx="84">
                  <c:v>40939</c:v>
                </c:pt>
                <c:pt idx="85">
                  <c:v>40968</c:v>
                </c:pt>
                <c:pt idx="86">
                  <c:v>40999</c:v>
                </c:pt>
                <c:pt idx="87">
                  <c:v>41029</c:v>
                </c:pt>
                <c:pt idx="88">
                  <c:v>41060</c:v>
                </c:pt>
                <c:pt idx="89">
                  <c:v>41090</c:v>
                </c:pt>
                <c:pt idx="90">
                  <c:v>41121</c:v>
                </c:pt>
                <c:pt idx="91">
                  <c:v>41152</c:v>
                </c:pt>
                <c:pt idx="92">
                  <c:v>41182</c:v>
                </c:pt>
                <c:pt idx="93">
                  <c:v>41213</c:v>
                </c:pt>
                <c:pt idx="94">
                  <c:v>41243</c:v>
                </c:pt>
                <c:pt idx="95">
                  <c:v>41274</c:v>
                </c:pt>
                <c:pt idx="96">
                  <c:v>41305</c:v>
                </c:pt>
                <c:pt idx="97">
                  <c:v>41333</c:v>
                </c:pt>
                <c:pt idx="98">
                  <c:v>41364</c:v>
                </c:pt>
                <c:pt idx="99">
                  <c:v>41394</c:v>
                </c:pt>
                <c:pt idx="100">
                  <c:v>41425</c:v>
                </c:pt>
                <c:pt idx="101">
                  <c:v>41455</c:v>
                </c:pt>
                <c:pt idx="102">
                  <c:v>41486</c:v>
                </c:pt>
                <c:pt idx="103">
                  <c:v>41517</c:v>
                </c:pt>
                <c:pt idx="104">
                  <c:v>41547</c:v>
                </c:pt>
                <c:pt idx="105">
                  <c:v>41578</c:v>
                </c:pt>
                <c:pt idx="106">
                  <c:v>41608</c:v>
                </c:pt>
                <c:pt idx="107">
                  <c:v>41639</c:v>
                </c:pt>
                <c:pt idx="108">
                  <c:v>41670</c:v>
                </c:pt>
                <c:pt idx="109">
                  <c:v>41698</c:v>
                </c:pt>
                <c:pt idx="110">
                  <c:v>41729</c:v>
                </c:pt>
                <c:pt idx="111">
                  <c:v>41759</c:v>
                </c:pt>
                <c:pt idx="112">
                  <c:v>41790</c:v>
                </c:pt>
                <c:pt idx="113">
                  <c:v>41820</c:v>
                </c:pt>
                <c:pt idx="114">
                  <c:v>41851</c:v>
                </c:pt>
                <c:pt idx="115">
                  <c:v>41882</c:v>
                </c:pt>
                <c:pt idx="116">
                  <c:v>41912</c:v>
                </c:pt>
                <c:pt idx="117">
                  <c:v>41943</c:v>
                </c:pt>
                <c:pt idx="118">
                  <c:v>41973</c:v>
                </c:pt>
                <c:pt idx="119">
                  <c:v>42004</c:v>
                </c:pt>
                <c:pt idx="120">
                  <c:v>42035</c:v>
                </c:pt>
                <c:pt idx="121">
                  <c:v>42063</c:v>
                </c:pt>
                <c:pt idx="122">
                  <c:v>42094</c:v>
                </c:pt>
                <c:pt idx="123">
                  <c:v>42124</c:v>
                </c:pt>
                <c:pt idx="124">
                  <c:v>42155</c:v>
                </c:pt>
                <c:pt idx="125">
                  <c:v>42185</c:v>
                </c:pt>
                <c:pt idx="126">
                  <c:v>42216</c:v>
                </c:pt>
                <c:pt idx="127">
                  <c:v>42247</c:v>
                </c:pt>
                <c:pt idx="128">
                  <c:v>42277</c:v>
                </c:pt>
                <c:pt idx="129">
                  <c:v>42308</c:v>
                </c:pt>
                <c:pt idx="130">
                  <c:v>42338</c:v>
                </c:pt>
                <c:pt idx="131">
                  <c:v>42369</c:v>
                </c:pt>
                <c:pt idx="132">
                  <c:v>42400</c:v>
                </c:pt>
                <c:pt idx="133">
                  <c:v>42429</c:v>
                </c:pt>
                <c:pt idx="134">
                  <c:v>42460</c:v>
                </c:pt>
                <c:pt idx="135">
                  <c:v>42490</c:v>
                </c:pt>
                <c:pt idx="136">
                  <c:v>42521</c:v>
                </c:pt>
                <c:pt idx="137">
                  <c:v>42551</c:v>
                </c:pt>
                <c:pt idx="138">
                  <c:v>42582</c:v>
                </c:pt>
                <c:pt idx="139">
                  <c:v>42613</c:v>
                </c:pt>
                <c:pt idx="140">
                  <c:v>42643</c:v>
                </c:pt>
                <c:pt idx="141">
                  <c:v>42674</c:v>
                </c:pt>
                <c:pt idx="142">
                  <c:v>42704</c:v>
                </c:pt>
                <c:pt idx="143">
                  <c:v>42735</c:v>
                </c:pt>
                <c:pt idx="144">
                  <c:v>42766</c:v>
                </c:pt>
                <c:pt idx="145">
                  <c:v>42794</c:v>
                </c:pt>
                <c:pt idx="146">
                  <c:v>42825</c:v>
                </c:pt>
                <c:pt idx="147">
                  <c:v>42855</c:v>
                </c:pt>
                <c:pt idx="148">
                  <c:v>42886</c:v>
                </c:pt>
                <c:pt idx="149">
                  <c:v>42916</c:v>
                </c:pt>
                <c:pt idx="150">
                  <c:v>42947</c:v>
                </c:pt>
                <c:pt idx="151">
                  <c:v>42978</c:v>
                </c:pt>
                <c:pt idx="152">
                  <c:v>43008</c:v>
                </c:pt>
                <c:pt idx="153">
                  <c:v>43039</c:v>
                </c:pt>
                <c:pt idx="154">
                  <c:v>43069</c:v>
                </c:pt>
                <c:pt idx="155">
                  <c:v>43100</c:v>
                </c:pt>
                <c:pt idx="156">
                  <c:v>43131</c:v>
                </c:pt>
                <c:pt idx="157">
                  <c:v>43159</c:v>
                </c:pt>
                <c:pt idx="158">
                  <c:v>43190</c:v>
                </c:pt>
                <c:pt idx="159">
                  <c:v>43220</c:v>
                </c:pt>
                <c:pt idx="160">
                  <c:v>43251</c:v>
                </c:pt>
                <c:pt idx="161">
                  <c:v>43281</c:v>
                </c:pt>
                <c:pt idx="162">
                  <c:v>43312</c:v>
                </c:pt>
                <c:pt idx="163">
                  <c:v>43343</c:v>
                </c:pt>
                <c:pt idx="164">
                  <c:v>43373</c:v>
                </c:pt>
                <c:pt idx="165">
                  <c:v>43404</c:v>
                </c:pt>
                <c:pt idx="166">
                  <c:v>43434</c:v>
                </c:pt>
                <c:pt idx="167">
                  <c:v>43465</c:v>
                </c:pt>
                <c:pt idx="168">
                  <c:v>43496</c:v>
                </c:pt>
                <c:pt idx="169">
                  <c:v>43524</c:v>
                </c:pt>
                <c:pt idx="170">
                  <c:v>43555</c:v>
                </c:pt>
                <c:pt idx="171">
                  <c:v>43585</c:v>
                </c:pt>
              </c:numCache>
            </c:numRef>
          </c:cat>
          <c:val>
            <c:numRef>
              <c:f>'התערבות בשוק המטח'!$F$4:$F$175</c:f>
              <c:numCache>
                <c:formatCode>General</c:formatCode>
                <c:ptCount val="172"/>
                <c:pt idx="38" formatCode="0">
                  <c:v>1445.5882352941176</c:v>
                </c:pt>
                <c:pt idx="39" formatCode="0">
                  <c:v>1446</c:v>
                </c:pt>
                <c:pt idx="40" formatCode="0">
                  <c:v>1446</c:v>
                </c:pt>
                <c:pt idx="41" formatCode="0">
                  <c:v>1446</c:v>
                </c:pt>
                <c:pt idx="42" formatCode="0">
                  <c:v>1446</c:v>
                </c:pt>
                <c:pt idx="43" formatCode="0">
                  <c:v>1446</c:v>
                </c:pt>
                <c:pt idx="44" formatCode="0">
                  <c:v>1446</c:v>
                </c:pt>
                <c:pt idx="45" formatCode="0">
                  <c:v>1446</c:v>
                </c:pt>
                <c:pt idx="46" formatCode="0">
                  <c:v>1446</c:v>
                </c:pt>
                <c:pt idx="47" formatCode="0">
                  <c:v>1446</c:v>
                </c:pt>
                <c:pt idx="48" formatCode="0">
                  <c:v>1446</c:v>
                </c:pt>
                <c:pt idx="49" formatCode="0">
                  <c:v>1446</c:v>
                </c:pt>
                <c:pt idx="50" formatCode="0">
                  <c:v>1446</c:v>
                </c:pt>
                <c:pt idx="51" formatCode="0">
                  <c:v>1446</c:v>
                </c:pt>
                <c:pt idx="52" formatCode="0">
                  <c:v>1446</c:v>
                </c:pt>
                <c:pt idx="53" formatCode="0">
                  <c:v>1446</c:v>
                </c:pt>
                <c:pt idx="54" formatCode="0">
                  <c:v>1446</c:v>
                </c:pt>
              </c:numCache>
            </c:numRef>
          </c:val>
          <c:smooth val="0"/>
          <c:extLst>
            <c:ext xmlns:c16="http://schemas.microsoft.com/office/drawing/2014/chart" uri="{C3380CC4-5D6E-409C-BE32-E72D297353CC}">
              <c16:uniqueId val="{00000003-7734-4D00-9825-949DB71B9A15}"/>
            </c:ext>
          </c:extLst>
        </c:ser>
        <c:ser>
          <c:idx val="4"/>
          <c:order val="4"/>
          <c:tx>
            <c:strRef>
              <c:f>'התערבות בשוק המטח'!$G$3</c:f>
              <c:strCache>
                <c:ptCount val="1"/>
                <c:pt idx="0">
                  <c:v>ממוצע תקופתי 2</c:v>
                </c:pt>
              </c:strCache>
            </c:strRef>
          </c:tx>
          <c:spPr>
            <a:ln w="34925">
              <a:solidFill>
                <a:schemeClr val="tx1"/>
              </a:solidFill>
            </a:ln>
          </c:spPr>
          <c:marker>
            <c:symbol val="none"/>
          </c:marker>
          <c:cat>
            <c:numRef>
              <c:f>'התערבות בשוק המטח'!$B$4:$B$175</c:f>
              <c:numCache>
                <c:formatCode>mm/yy</c:formatCode>
                <c:ptCount val="172"/>
                <c:pt idx="0">
                  <c:v>38383</c:v>
                </c:pt>
                <c:pt idx="1">
                  <c:v>38411</c:v>
                </c:pt>
                <c:pt idx="2">
                  <c:v>38442</c:v>
                </c:pt>
                <c:pt idx="3">
                  <c:v>38472</c:v>
                </c:pt>
                <c:pt idx="4">
                  <c:v>38503</c:v>
                </c:pt>
                <c:pt idx="5">
                  <c:v>38533</c:v>
                </c:pt>
                <c:pt idx="6">
                  <c:v>38564</c:v>
                </c:pt>
                <c:pt idx="7">
                  <c:v>38595</c:v>
                </c:pt>
                <c:pt idx="8">
                  <c:v>38625</c:v>
                </c:pt>
                <c:pt idx="9">
                  <c:v>38656</c:v>
                </c:pt>
                <c:pt idx="10">
                  <c:v>38686</c:v>
                </c:pt>
                <c:pt idx="11">
                  <c:v>38717</c:v>
                </c:pt>
                <c:pt idx="12">
                  <c:v>38748</c:v>
                </c:pt>
                <c:pt idx="13">
                  <c:v>38776</c:v>
                </c:pt>
                <c:pt idx="14">
                  <c:v>38807</c:v>
                </c:pt>
                <c:pt idx="15">
                  <c:v>38837</c:v>
                </c:pt>
                <c:pt idx="16">
                  <c:v>38868</c:v>
                </c:pt>
                <c:pt idx="17">
                  <c:v>38898</c:v>
                </c:pt>
                <c:pt idx="18">
                  <c:v>38929</c:v>
                </c:pt>
                <c:pt idx="19">
                  <c:v>38960</c:v>
                </c:pt>
                <c:pt idx="20">
                  <c:v>38990</c:v>
                </c:pt>
                <c:pt idx="21">
                  <c:v>39021</c:v>
                </c:pt>
                <c:pt idx="22">
                  <c:v>39051</c:v>
                </c:pt>
                <c:pt idx="23">
                  <c:v>39082</c:v>
                </c:pt>
                <c:pt idx="24">
                  <c:v>39113</c:v>
                </c:pt>
                <c:pt idx="25">
                  <c:v>39141</c:v>
                </c:pt>
                <c:pt idx="26">
                  <c:v>39172</c:v>
                </c:pt>
                <c:pt idx="27">
                  <c:v>39202</c:v>
                </c:pt>
                <c:pt idx="28">
                  <c:v>39233</c:v>
                </c:pt>
                <c:pt idx="29">
                  <c:v>39263</c:v>
                </c:pt>
                <c:pt idx="30">
                  <c:v>39294</c:v>
                </c:pt>
                <c:pt idx="31">
                  <c:v>39325</c:v>
                </c:pt>
                <c:pt idx="32">
                  <c:v>39355</c:v>
                </c:pt>
                <c:pt idx="33">
                  <c:v>39386</c:v>
                </c:pt>
                <c:pt idx="34">
                  <c:v>39416</c:v>
                </c:pt>
                <c:pt idx="35">
                  <c:v>39447</c:v>
                </c:pt>
                <c:pt idx="36">
                  <c:v>39478</c:v>
                </c:pt>
                <c:pt idx="37">
                  <c:v>39507</c:v>
                </c:pt>
                <c:pt idx="38">
                  <c:v>39538</c:v>
                </c:pt>
                <c:pt idx="39">
                  <c:v>39568</c:v>
                </c:pt>
                <c:pt idx="40">
                  <c:v>39599</c:v>
                </c:pt>
                <c:pt idx="41">
                  <c:v>39629</c:v>
                </c:pt>
                <c:pt idx="42">
                  <c:v>39660</c:v>
                </c:pt>
                <c:pt idx="43">
                  <c:v>39691</c:v>
                </c:pt>
                <c:pt idx="44">
                  <c:v>39721</c:v>
                </c:pt>
                <c:pt idx="45">
                  <c:v>39752</c:v>
                </c:pt>
                <c:pt idx="46">
                  <c:v>39782</c:v>
                </c:pt>
                <c:pt idx="47">
                  <c:v>39813</c:v>
                </c:pt>
                <c:pt idx="48">
                  <c:v>39844</c:v>
                </c:pt>
                <c:pt idx="49">
                  <c:v>39872</c:v>
                </c:pt>
                <c:pt idx="50">
                  <c:v>39903</c:v>
                </c:pt>
                <c:pt idx="51">
                  <c:v>39933</c:v>
                </c:pt>
                <c:pt idx="52">
                  <c:v>39964</c:v>
                </c:pt>
                <c:pt idx="53">
                  <c:v>39994</c:v>
                </c:pt>
                <c:pt idx="54">
                  <c:v>40025</c:v>
                </c:pt>
                <c:pt idx="55">
                  <c:v>40056</c:v>
                </c:pt>
                <c:pt idx="56">
                  <c:v>40086</c:v>
                </c:pt>
                <c:pt idx="57">
                  <c:v>40117</c:v>
                </c:pt>
                <c:pt idx="58">
                  <c:v>40147</c:v>
                </c:pt>
                <c:pt idx="59">
                  <c:v>40178</c:v>
                </c:pt>
                <c:pt idx="60">
                  <c:v>40209</c:v>
                </c:pt>
                <c:pt idx="61">
                  <c:v>40237</c:v>
                </c:pt>
                <c:pt idx="62">
                  <c:v>40268</c:v>
                </c:pt>
                <c:pt idx="63">
                  <c:v>40298</c:v>
                </c:pt>
                <c:pt idx="64">
                  <c:v>40329</c:v>
                </c:pt>
                <c:pt idx="65">
                  <c:v>40359</c:v>
                </c:pt>
                <c:pt idx="66">
                  <c:v>40390</c:v>
                </c:pt>
                <c:pt idx="67">
                  <c:v>40421</c:v>
                </c:pt>
                <c:pt idx="68">
                  <c:v>40451</c:v>
                </c:pt>
                <c:pt idx="69">
                  <c:v>40482</c:v>
                </c:pt>
                <c:pt idx="70">
                  <c:v>40512</c:v>
                </c:pt>
                <c:pt idx="71">
                  <c:v>40543</c:v>
                </c:pt>
                <c:pt idx="72">
                  <c:v>40574</c:v>
                </c:pt>
                <c:pt idx="73">
                  <c:v>40602</c:v>
                </c:pt>
                <c:pt idx="74">
                  <c:v>40633</c:v>
                </c:pt>
                <c:pt idx="75">
                  <c:v>40663</c:v>
                </c:pt>
                <c:pt idx="76">
                  <c:v>40694</c:v>
                </c:pt>
                <c:pt idx="77">
                  <c:v>40724</c:v>
                </c:pt>
                <c:pt idx="78">
                  <c:v>40755</c:v>
                </c:pt>
                <c:pt idx="79">
                  <c:v>40786</c:v>
                </c:pt>
                <c:pt idx="80">
                  <c:v>40816</c:v>
                </c:pt>
                <c:pt idx="81">
                  <c:v>40847</c:v>
                </c:pt>
                <c:pt idx="82">
                  <c:v>40877</c:v>
                </c:pt>
                <c:pt idx="83">
                  <c:v>40908</c:v>
                </c:pt>
                <c:pt idx="84">
                  <c:v>40939</c:v>
                </c:pt>
                <c:pt idx="85">
                  <c:v>40968</c:v>
                </c:pt>
                <c:pt idx="86">
                  <c:v>40999</c:v>
                </c:pt>
                <c:pt idx="87">
                  <c:v>41029</c:v>
                </c:pt>
                <c:pt idx="88">
                  <c:v>41060</c:v>
                </c:pt>
                <c:pt idx="89">
                  <c:v>41090</c:v>
                </c:pt>
                <c:pt idx="90">
                  <c:v>41121</c:v>
                </c:pt>
                <c:pt idx="91">
                  <c:v>41152</c:v>
                </c:pt>
                <c:pt idx="92">
                  <c:v>41182</c:v>
                </c:pt>
                <c:pt idx="93">
                  <c:v>41213</c:v>
                </c:pt>
                <c:pt idx="94">
                  <c:v>41243</c:v>
                </c:pt>
                <c:pt idx="95">
                  <c:v>41274</c:v>
                </c:pt>
                <c:pt idx="96">
                  <c:v>41305</c:v>
                </c:pt>
                <c:pt idx="97">
                  <c:v>41333</c:v>
                </c:pt>
                <c:pt idx="98">
                  <c:v>41364</c:v>
                </c:pt>
                <c:pt idx="99">
                  <c:v>41394</c:v>
                </c:pt>
                <c:pt idx="100">
                  <c:v>41425</c:v>
                </c:pt>
                <c:pt idx="101">
                  <c:v>41455</c:v>
                </c:pt>
                <c:pt idx="102">
                  <c:v>41486</c:v>
                </c:pt>
                <c:pt idx="103">
                  <c:v>41517</c:v>
                </c:pt>
                <c:pt idx="104">
                  <c:v>41547</c:v>
                </c:pt>
                <c:pt idx="105">
                  <c:v>41578</c:v>
                </c:pt>
                <c:pt idx="106">
                  <c:v>41608</c:v>
                </c:pt>
                <c:pt idx="107">
                  <c:v>41639</c:v>
                </c:pt>
                <c:pt idx="108">
                  <c:v>41670</c:v>
                </c:pt>
                <c:pt idx="109">
                  <c:v>41698</c:v>
                </c:pt>
                <c:pt idx="110">
                  <c:v>41729</c:v>
                </c:pt>
                <c:pt idx="111">
                  <c:v>41759</c:v>
                </c:pt>
                <c:pt idx="112">
                  <c:v>41790</c:v>
                </c:pt>
                <c:pt idx="113">
                  <c:v>41820</c:v>
                </c:pt>
                <c:pt idx="114">
                  <c:v>41851</c:v>
                </c:pt>
                <c:pt idx="115">
                  <c:v>41882</c:v>
                </c:pt>
                <c:pt idx="116">
                  <c:v>41912</c:v>
                </c:pt>
                <c:pt idx="117">
                  <c:v>41943</c:v>
                </c:pt>
                <c:pt idx="118">
                  <c:v>41973</c:v>
                </c:pt>
                <c:pt idx="119">
                  <c:v>42004</c:v>
                </c:pt>
                <c:pt idx="120">
                  <c:v>42035</c:v>
                </c:pt>
                <c:pt idx="121">
                  <c:v>42063</c:v>
                </c:pt>
                <c:pt idx="122">
                  <c:v>42094</c:v>
                </c:pt>
                <c:pt idx="123">
                  <c:v>42124</c:v>
                </c:pt>
                <c:pt idx="124">
                  <c:v>42155</c:v>
                </c:pt>
                <c:pt idx="125">
                  <c:v>42185</c:v>
                </c:pt>
                <c:pt idx="126">
                  <c:v>42216</c:v>
                </c:pt>
                <c:pt idx="127">
                  <c:v>42247</c:v>
                </c:pt>
                <c:pt idx="128">
                  <c:v>42277</c:v>
                </c:pt>
                <c:pt idx="129">
                  <c:v>42308</c:v>
                </c:pt>
                <c:pt idx="130">
                  <c:v>42338</c:v>
                </c:pt>
                <c:pt idx="131">
                  <c:v>42369</c:v>
                </c:pt>
                <c:pt idx="132">
                  <c:v>42400</c:v>
                </c:pt>
                <c:pt idx="133">
                  <c:v>42429</c:v>
                </c:pt>
                <c:pt idx="134">
                  <c:v>42460</c:v>
                </c:pt>
                <c:pt idx="135">
                  <c:v>42490</c:v>
                </c:pt>
                <c:pt idx="136">
                  <c:v>42521</c:v>
                </c:pt>
                <c:pt idx="137">
                  <c:v>42551</c:v>
                </c:pt>
                <c:pt idx="138">
                  <c:v>42582</c:v>
                </c:pt>
                <c:pt idx="139">
                  <c:v>42613</c:v>
                </c:pt>
                <c:pt idx="140">
                  <c:v>42643</c:v>
                </c:pt>
                <c:pt idx="141">
                  <c:v>42674</c:v>
                </c:pt>
                <c:pt idx="142">
                  <c:v>42704</c:v>
                </c:pt>
                <c:pt idx="143">
                  <c:v>42735</c:v>
                </c:pt>
                <c:pt idx="144">
                  <c:v>42766</c:v>
                </c:pt>
                <c:pt idx="145">
                  <c:v>42794</c:v>
                </c:pt>
                <c:pt idx="146">
                  <c:v>42825</c:v>
                </c:pt>
                <c:pt idx="147">
                  <c:v>42855</c:v>
                </c:pt>
                <c:pt idx="148">
                  <c:v>42886</c:v>
                </c:pt>
                <c:pt idx="149">
                  <c:v>42916</c:v>
                </c:pt>
                <c:pt idx="150">
                  <c:v>42947</c:v>
                </c:pt>
                <c:pt idx="151">
                  <c:v>42978</c:v>
                </c:pt>
                <c:pt idx="152">
                  <c:v>43008</c:v>
                </c:pt>
                <c:pt idx="153">
                  <c:v>43039</c:v>
                </c:pt>
                <c:pt idx="154">
                  <c:v>43069</c:v>
                </c:pt>
                <c:pt idx="155">
                  <c:v>43100</c:v>
                </c:pt>
                <c:pt idx="156">
                  <c:v>43131</c:v>
                </c:pt>
                <c:pt idx="157">
                  <c:v>43159</c:v>
                </c:pt>
                <c:pt idx="158">
                  <c:v>43190</c:v>
                </c:pt>
                <c:pt idx="159">
                  <c:v>43220</c:v>
                </c:pt>
                <c:pt idx="160">
                  <c:v>43251</c:v>
                </c:pt>
                <c:pt idx="161">
                  <c:v>43281</c:v>
                </c:pt>
                <c:pt idx="162">
                  <c:v>43312</c:v>
                </c:pt>
                <c:pt idx="163">
                  <c:v>43343</c:v>
                </c:pt>
                <c:pt idx="164">
                  <c:v>43373</c:v>
                </c:pt>
                <c:pt idx="165">
                  <c:v>43404</c:v>
                </c:pt>
                <c:pt idx="166">
                  <c:v>43434</c:v>
                </c:pt>
                <c:pt idx="167">
                  <c:v>43465</c:v>
                </c:pt>
                <c:pt idx="168">
                  <c:v>43496</c:v>
                </c:pt>
                <c:pt idx="169">
                  <c:v>43524</c:v>
                </c:pt>
                <c:pt idx="170">
                  <c:v>43555</c:v>
                </c:pt>
                <c:pt idx="171">
                  <c:v>43585</c:v>
                </c:pt>
              </c:numCache>
            </c:numRef>
          </c:cat>
          <c:val>
            <c:numRef>
              <c:f>'התערבות בשוק המטח'!$G$4:$G$175</c:f>
              <c:numCache>
                <c:formatCode>General</c:formatCode>
                <c:ptCount val="172"/>
                <c:pt idx="55" formatCode="0">
                  <c:v>986.08333333333337</c:v>
                </c:pt>
                <c:pt idx="56" formatCode="0">
                  <c:v>986</c:v>
                </c:pt>
                <c:pt idx="57" formatCode="0">
                  <c:v>986</c:v>
                </c:pt>
                <c:pt idx="58" formatCode="0">
                  <c:v>986</c:v>
                </c:pt>
                <c:pt idx="59" formatCode="0">
                  <c:v>986</c:v>
                </c:pt>
                <c:pt idx="60" formatCode="0">
                  <c:v>986</c:v>
                </c:pt>
                <c:pt idx="61" formatCode="0">
                  <c:v>986</c:v>
                </c:pt>
                <c:pt idx="62" formatCode="0">
                  <c:v>986</c:v>
                </c:pt>
                <c:pt idx="63" formatCode="0">
                  <c:v>986</c:v>
                </c:pt>
                <c:pt idx="64" formatCode="0">
                  <c:v>986</c:v>
                </c:pt>
                <c:pt idx="65" formatCode="0">
                  <c:v>986</c:v>
                </c:pt>
                <c:pt idx="66" formatCode="0">
                  <c:v>986</c:v>
                </c:pt>
                <c:pt idx="67" formatCode="0">
                  <c:v>986</c:v>
                </c:pt>
                <c:pt idx="68" formatCode="0">
                  <c:v>986</c:v>
                </c:pt>
                <c:pt idx="69" formatCode="0">
                  <c:v>986</c:v>
                </c:pt>
                <c:pt idx="70" formatCode="0">
                  <c:v>986</c:v>
                </c:pt>
                <c:pt idx="71" formatCode="0">
                  <c:v>986</c:v>
                </c:pt>
                <c:pt idx="72" formatCode="0">
                  <c:v>986</c:v>
                </c:pt>
                <c:pt idx="73" formatCode="0">
                  <c:v>986</c:v>
                </c:pt>
                <c:pt idx="74" formatCode="0">
                  <c:v>986</c:v>
                </c:pt>
                <c:pt idx="75" formatCode="0">
                  <c:v>986</c:v>
                </c:pt>
                <c:pt idx="76" formatCode="0">
                  <c:v>986</c:v>
                </c:pt>
                <c:pt idx="77" formatCode="0">
                  <c:v>986</c:v>
                </c:pt>
                <c:pt idx="78" formatCode="0">
                  <c:v>986</c:v>
                </c:pt>
              </c:numCache>
            </c:numRef>
          </c:val>
          <c:smooth val="0"/>
          <c:extLst>
            <c:ext xmlns:c16="http://schemas.microsoft.com/office/drawing/2014/chart" uri="{C3380CC4-5D6E-409C-BE32-E72D297353CC}">
              <c16:uniqueId val="{00000004-7734-4D00-9825-949DB71B9A15}"/>
            </c:ext>
          </c:extLst>
        </c:ser>
        <c:ser>
          <c:idx val="5"/>
          <c:order val="5"/>
          <c:tx>
            <c:strRef>
              <c:f>'התערבות בשוק המטח'!$H$3</c:f>
              <c:strCache>
                <c:ptCount val="1"/>
                <c:pt idx="0">
                  <c:v>ממוצע תקופתי 3</c:v>
                </c:pt>
              </c:strCache>
            </c:strRef>
          </c:tx>
          <c:spPr>
            <a:ln w="34925">
              <a:solidFill>
                <a:schemeClr val="tx1"/>
              </a:solidFill>
            </a:ln>
          </c:spPr>
          <c:marker>
            <c:symbol val="none"/>
          </c:marker>
          <c:cat>
            <c:numRef>
              <c:f>'התערבות בשוק המטח'!$B$4:$B$175</c:f>
              <c:numCache>
                <c:formatCode>mm/yy</c:formatCode>
                <c:ptCount val="172"/>
                <c:pt idx="0">
                  <c:v>38383</c:v>
                </c:pt>
                <c:pt idx="1">
                  <c:v>38411</c:v>
                </c:pt>
                <c:pt idx="2">
                  <c:v>38442</c:v>
                </c:pt>
                <c:pt idx="3">
                  <c:v>38472</c:v>
                </c:pt>
                <c:pt idx="4">
                  <c:v>38503</c:v>
                </c:pt>
                <c:pt idx="5">
                  <c:v>38533</c:v>
                </c:pt>
                <c:pt idx="6">
                  <c:v>38564</c:v>
                </c:pt>
                <c:pt idx="7">
                  <c:v>38595</c:v>
                </c:pt>
                <c:pt idx="8">
                  <c:v>38625</c:v>
                </c:pt>
                <c:pt idx="9">
                  <c:v>38656</c:v>
                </c:pt>
                <c:pt idx="10">
                  <c:v>38686</c:v>
                </c:pt>
                <c:pt idx="11">
                  <c:v>38717</c:v>
                </c:pt>
                <c:pt idx="12">
                  <c:v>38748</c:v>
                </c:pt>
                <c:pt idx="13">
                  <c:v>38776</c:v>
                </c:pt>
                <c:pt idx="14">
                  <c:v>38807</c:v>
                </c:pt>
                <c:pt idx="15">
                  <c:v>38837</c:v>
                </c:pt>
                <c:pt idx="16">
                  <c:v>38868</c:v>
                </c:pt>
                <c:pt idx="17">
                  <c:v>38898</c:v>
                </c:pt>
                <c:pt idx="18">
                  <c:v>38929</c:v>
                </c:pt>
                <c:pt idx="19">
                  <c:v>38960</c:v>
                </c:pt>
                <c:pt idx="20">
                  <c:v>38990</c:v>
                </c:pt>
                <c:pt idx="21">
                  <c:v>39021</c:v>
                </c:pt>
                <c:pt idx="22">
                  <c:v>39051</c:v>
                </c:pt>
                <c:pt idx="23">
                  <c:v>39082</c:v>
                </c:pt>
                <c:pt idx="24">
                  <c:v>39113</c:v>
                </c:pt>
                <c:pt idx="25">
                  <c:v>39141</c:v>
                </c:pt>
                <c:pt idx="26">
                  <c:v>39172</c:v>
                </c:pt>
                <c:pt idx="27">
                  <c:v>39202</c:v>
                </c:pt>
                <c:pt idx="28">
                  <c:v>39233</c:v>
                </c:pt>
                <c:pt idx="29">
                  <c:v>39263</c:v>
                </c:pt>
                <c:pt idx="30">
                  <c:v>39294</c:v>
                </c:pt>
                <c:pt idx="31">
                  <c:v>39325</c:v>
                </c:pt>
                <c:pt idx="32">
                  <c:v>39355</c:v>
                </c:pt>
                <c:pt idx="33">
                  <c:v>39386</c:v>
                </c:pt>
                <c:pt idx="34">
                  <c:v>39416</c:v>
                </c:pt>
                <c:pt idx="35">
                  <c:v>39447</c:v>
                </c:pt>
                <c:pt idx="36">
                  <c:v>39478</c:v>
                </c:pt>
                <c:pt idx="37">
                  <c:v>39507</c:v>
                </c:pt>
                <c:pt idx="38">
                  <c:v>39538</c:v>
                </c:pt>
                <c:pt idx="39">
                  <c:v>39568</c:v>
                </c:pt>
                <c:pt idx="40">
                  <c:v>39599</c:v>
                </c:pt>
                <c:pt idx="41">
                  <c:v>39629</c:v>
                </c:pt>
                <c:pt idx="42">
                  <c:v>39660</c:v>
                </c:pt>
                <c:pt idx="43">
                  <c:v>39691</c:v>
                </c:pt>
                <c:pt idx="44">
                  <c:v>39721</c:v>
                </c:pt>
                <c:pt idx="45">
                  <c:v>39752</c:v>
                </c:pt>
                <c:pt idx="46">
                  <c:v>39782</c:v>
                </c:pt>
                <c:pt idx="47">
                  <c:v>39813</c:v>
                </c:pt>
                <c:pt idx="48">
                  <c:v>39844</c:v>
                </c:pt>
                <c:pt idx="49">
                  <c:v>39872</c:v>
                </c:pt>
                <c:pt idx="50">
                  <c:v>39903</c:v>
                </c:pt>
                <c:pt idx="51">
                  <c:v>39933</c:v>
                </c:pt>
                <c:pt idx="52">
                  <c:v>39964</c:v>
                </c:pt>
                <c:pt idx="53">
                  <c:v>39994</c:v>
                </c:pt>
                <c:pt idx="54">
                  <c:v>40025</c:v>
                </c:pt>
                <c:pt idx="55">
                  <c:v>40056</c:v>
                </c:pt>
                <c:pt idx="56">
                  <c:v>40086</c:v>
                </c:pt>
                <c:pt idx="57">
                  <c:v>40117</c:v>
                </c:pt>
                <c:pt idx="58">
                  <c:v>40147</c:v>
                </c:pt>
                <c:pt idx="59">
                  <c:v>40178</c:v>
                </c:pt>
                <c:pt idx="60">
                  <c:v>40209</c:v>
                </c:pt>
                <c:pt idx="61">
                  <c:v>40237</c:v>
                </c:pt>
                <c:pt idx="62">
                  <c:v>40268</c:v>
                </c:pt>
                <c:pt idx="63">
                  <c:v>40298</c:v>
                </c:pt>
                <c:pt idx="64">
                  <c:v>40329</c:v>
                </c:pt>
                <c:pt idx="65">
                  <c:v>40359</c:v>
                </c:pt>
                <c:pt idx="66">
                  <c:v>40390</c:v>
                </c:pt>
                <c:pt idx="67">
                  <c:v>40421</c:v>
                </c:pt>
                <c:pt idx="68">
                  <c:v>40451</c:v>
                </c:pt>
                <c:pt idx="69">
                  <c:v>40482</c:v>
                </c:pt>
                <c:pt idx="70">
                  <c:v>40512</c:v>
                </c:pt>
                <c:pt idx="71">
                  <c:v>40543</c:v>
                </c:pt>
                <c:pt idx="72">
                  <c:v>40574</c:v>
                </c:pt>
                <c:pt idx="73">
                  <c:v>40602</c:v>
                </c:pt>
                <c:pt idx="74">
                  <c:v>40633</c:v>
                </c:pt>
                <c:pt idx="75">
                  <c:v>40663</c:v>
                </c:pt>
                <c:pt idx="76">
                  <c:v>40694</c:v>
                </c:pt>
                <c:pt idx="77">
                  <c:v>40724</c:v>
                </c:pt>
                <c:pt idx="78">
                  <c:v>40755</c:v>
                </c:pt>
                <c:pt idx="79">
                  <c:v>40786</c:v>
                </c:pt>
                <c:pt idx="80">
                  <c:v>40816</c:v>
                </c:pt>
                <c:pt idx="81">
                  <c:v>40847</c:v>
                </c:pt>
                <c:pt idx="82">
                  <c:v>40877</c:v>
                </c:pt>
                <c:pt idx="83">
                  <c:v>40908</c:v>
                </c:pt>
                <c:pt idx="84">
                  <c:v>40939</c:v>
                </c:pt>
                <c:pt idx="85">
                  <c:v>40968</c:v>
                </c:pt>
                <c:pt idx="86">
                  <c:v>40999</c:v>
                </c:pt>
                <c:pt idx="87">
                  <c:v>41029</c:v>
                </c:pt>
                <c:pt idx="88">
                  <c:v>41060</c:v>
                </c:pt>
                <c:pt idx="89">
                  <c:v>41090</c:v>
                </c:pt>
                <c:pt idx="90">
                  <c:v>41121</c:v>
                </c:pt>
                <c:pt idx="91">
                  <c:v>41152</c:v>
                </c:pt>
                <c:pt idx="92">
                  <c:v>41182</c:v>
                </c:pt>
                <c:pt idx="93">
                  <c:v>41213</c:v>
                </c:pt>
                <c:pt idx="94">
                  <c:v>41243</c:v>
                </c:pt>
                <c:pt idx="95">
                  <c:v>41274</c:v>
                </c:pt>
                <c:pt idx="96">
                  <c:v>41305</c:v>
                </c:pt>
                <c:pt idx="97">
                  <c:v>41333</c:v>
                </c:pt>
                <c:pt idx="98">
                  <c:v>41364</c:v>
                </c:pt>
                <c:pt idx="99">
                  <c:v>41394</c:v>
                </c:pt>
                <c:pt idx="100">
                  <c:v>41425</c:v>
                </c:pt>
                <c:pt idx="101">
                  <c:v>41455</c:v>
                </c:pt>
                <c:pt idx="102">
                  <c:v>41486</c:v>
                </c:pt>
                <c:pt idx="103">
                  <c:v>41517</c:v>
                </c:pt>
                <c:pt idx="104">
                  <c:v>41547</c:v>
                </c:pt>
                <c:pt idx="105">
                  <c:v>41578</c:v>
                </c:pt>
                <c:pt idx="106">
                  <c:v>41608</c:v>
                </c:pt>
                <c:pt idx="107">
                  <c:v>41639</c:v>
                </c:pt>
                <c:pt idx="108">
                  <c:v>41670</c:v>
                </c:pt>
                <c:pt idx="109">
                  <c:v>41698</c:v>
                </c:pt>
                <c:pt idx="110">
                  <c:v>41729</c:v>
                </c:pt>
                <c:pt idx="111">
                  <c:v>41759</c:v>
                </c:pt>
                <c:pt idx="112">
                  <c:v>41790</c:v>
                </c:pt>
                <c:pt idx="113">
                  <c:v>41820</c:v>
                </c:pt>
                <c:pt idx="114">
                  <c:v>41851</c:v>
                </c:pt>
                <c:pt idx="115">
                  <c:v>41882</c:v>
                </c:pt>
                <c:pt idx="116">
                  <c:v>41912</c:v>
                </c:pt>
                <c:pt idx="117">
                  <c:v>41943</c:v>
                </c:pt>
                <c:pt idx="118">
                  <c:v>41973</c:v>
                </c:pt>
                <c:pt idx="119">
                  <c:v>42004</c:v>
                </c:pt>
                <c:pt idx="120">
                  <c:v>42035</c:v>
                </c:pt>
                <c:pt idx="121">
                  <c:v>42063</c:v>
                </c:pt>
                <c:pt idx="122">
                  <c:v>42094</c:v>
                </c:pt>
                <c:pt idx="123">
                  <c:v>42124</c:v>
                </c:pt>
                <c:pt idx="124">
                  <c:v>42155</c:v>
                </c:pt>
                <c:pt idx="125">
                  <c:v>42185</c:v>
                </c:pt>
                <c:pt idx="126">
                  <c:v>42216</c:v>
                </c:pt>
                <c:pt idx="127">
                  <c:v>42247</c:v>
                </c:pt>
                <c:pt idx="128">
                  <c:v>42277</c:v>
                </c:pt>
                <c:pt idx="129">
                  <c:v>42308</c:v>
                </c:pt>
                <c:pt idx="130">
                  <c:v>42338</c:v>
                </c:pt>
                <c:pt idx="131">
                  <c:v>42369</c:v>
                </c:pt>
                <c:pt idx="132">
                  <c:v>42400</c:v>
                </c:pt>
                <c:pt idx="133">
                  <c:v>42429</c:v>
                </c:pt>
                <c:pt idx="134">
                  <c:v>42460</c:v>
                </c:pt>
                <c:pt idx="135">
                  <c:v>42490</c:v>
                </c:pt>
                <c:pt idx="136">
                  <c:v>42521</c:v>
                </c:pt>
                <c:pt idx="137">
                  <c:v>42551</c:v>
                </c:pt>
                <c:pt idx="138">
                  <c:v>42582</c:v>
                </c:pt>
                <c:pt idx="139">
                  <c:v>42613</c:v>
                </c:pt>
                <c:pt idx="140">
                  <c:v>42643</c:v>
                </c:pt>
                <c:pt idx="141">
                  <c:v>42674</c:v>
                </c:pt>
                <c:pt idx="142">
                  <c:v>42704</c:v>
                </c:pt>
                <c:pt idx="143">
                  <c:v>42735</c:v>
                </c:pt>
                <c:pt idx="144">
                  <c:v>42766</c:v>
                </c:pt>
                <c:pt idx="145">
                  <c:v>42794</c:v>
                </c:pt>
                <c:pt idx="146">
                  <c:v>42825</c:v>
                </c:pt>
                <c:pt idx="147">
                  <c:v>42855</c:v>
                </c:pt>
                <c:pt idx="148">
                  <c:v>42886</c:v>
                </c:pt>
                <c:pt idx="149">
                  <c:v>42916</c:v>
                </c:pt>
                <c:pt idx="150">
                  <c:v>42947</c:v>
                </c:pt>
                <c:pt idx="151">
                  <c:v>42978</c:v>
                </c:pt>
                <c:pt idx="152">
                  <c:v>43008</c:v>
                </c:pt>
                <c:pt idx="153">
                  <c:v>43039</c:v>
                </c:pt>
                <c:pt idx="154">
                  <c:v>43069</c:v>
                </c:pt>
                <c:pt idx="155">
                  <c:v>43100</c:v>
                </c:pt>
                <c:pt idx="156">
                  <c:v>43131</c:v>
                </c:pt>
                <c:pt idx="157">
                  <c:v>43159</c:v>
                </c:pt>
                <c:pt idx="158">
                  <c:v>43190</c:v>
                </c:pt>
                <c:pt idx="159">
                  <c:v>43220</c:v>
                </c:pt>
                <c:pt idx="160">
                  <c:v>43251</c:v>
                </c:pt>
                <c:pt idx="161">
                  <c:v>43281</c:v>
                </c:pt>
                <c:pt idx="162">
                  <c:v>43312</c:v>
                </c:pt>
                <c:pt idx="163">
                  <c:v>43343</c:v>
                </c:pt>
                <c:pt idx="164">
                  <c:v>43373</c:v>
                </c:pt>
                <c:pt idx="165">
                  <c:v>43404</c:v>
                </c:pt>
                <c:pt idx="166">
                  <c:v>43434</c:v>
                </c:pt>
                <c:pt idx="167">
                  <c:v>43465</c:v>
                </c:pt>
                <c:pt idx="168">
                  <c:v>43496</c:v>
                </c:pt>
                <c:pt idx="169">
                  <c:v>43524</c:v>
                </c:pt>
                <c:pt idx="170">
                  <c:v>43555</c:v>
                </c:pt>
                <c:pt idx="171">
                  <c:v>43585</c:v>
                </c:pt>
              </c:numCache>
            </c:numRef>
          </c:cat>
          <c:val>
            <c:numRef>
              <c:f>'התערבות בשוק המטח'!$H$4:$H$175</c:f>
              <c:numCache>
                <c:formatCode>General</c:formatCode>
                <c:ptCount val="172"/>
                <c:pt idx="79" formatCode="0.00">
                  <c:v>3</c:v>
                </c:pt>
                <c:pt idx="80" formatCode="0.00">
                  <c:v>3</c:v>
                </c:pt>
                <c:pt idx="81" formatCode="0.00">
                  <c:v>3</c:v>
                </c:pt>
                <c:pt idx="82" formatCode="0.00">
                  <c:v>3</c:v>
                </c:pt>
                <c:pt idx="83" formatCode="0.00">
                  <c:v>3</c:v>
                </c:pt>
                <c:pt idx="84" formatCode="0.00">
                  <c:v>3</c:v>
                </c:pt>
                <c:pt idx="85" formatCode="0.00">
                  <c:v>3</c:v>
                </c:pt>
                <c:pt idx="86" formatCode="0.00">
                  <c:v>3</c:v>
                </c:pt>
                <c:pt idx="87" formatCode="0.00">
                  <c:v>3</c:v>
                </c:pt>
                <c:pt idx="88" formatCode="0.00">
                  <c:v>3</c:v>
                </c:pt>
                <c:pt idx="89" formatCode="0.00">
                  <c:v>3</c:v>
                </c:pt>
                <c:pt idx="90" formatCode="0.00">
                  <c:v>3</c:v>
                </c:pt>
                <c:pt idx="91" formatCode="0.00">
                  <c:v>3</c:v>
                </c:pt>
                <c:pt idx="92" formatCode="0.00">
                  <c:v>3</c:v>
                </c:pt>
                <c:pt idx="93" formatCode="0.00">
                  <c:v>3</c:v>
                </c:pt>
                <c:pt idx="94" formatCode="0.00">
                  <c:v>3</c:v>
                </c:pt>
                <c:pt idx="95" formatCode="0.00">
                  <c:v>3</c:v>
                </c:pt>
                <c:pt idx="96" formatCode="0.00">
                  <c:v>3</c:v>
                </c:pt>
                <c:pt idx="97" formatCode="0.00">
                  <c:v>3</c:v>
                </c:pt>
                <c:pt idx="98" formatCode="0.00">
                  <c:v>3</c:v>
                </c:pt>
                <c:pt idx="99" formatCode="0.00">
                  <c:v>3</c:v>
                </c:pt>
              </c:numCache>
            </c:numRef>
          </c:val>
          <c:smooth val="0"/>
          <c:extLst>
            <c:ext xmlns:c16="http://schemas.microsoft.com/office/drawing/2014/chart" uri="{C3380CC4-5D6E-409C-BE32-E72D297353CC}">
              <c16:uniqueId val="{00000005-7734-4D00-9825-949DB71B9A15}"/>
            </c:ext>
          </c:extLst>
        </c:ser>
        <c:ser>
          <c:idx val="6"/>
          <c:order val="6"/>
          <c:tx>
            <c:strRef>
              <c:f>'התערבות בשוק המטח'!$I$3</c:f>
              <c:strCache>
                <c:ptCount val="1"/>
                <c:pt idx="0">
                  <c:v>ממוצע תקופתי </c:v>
                </c:pt>
              </c:strCache>
            </c:strRef>
          </c:tx>
          <c:spPr>
            <a:ln w="34925">
              <a:solidFill>
                <a:schemeClr val="tx1"/>
              </a:solidFill>
            </a:ln>
          </c:spPr>
          <c:marker>
            <c:symbol val="none"/>
          </c:marker>
          <c:cat>
            <c:numRef>
              <c:f>'התערבות בשוק המטח'!$B$4:$B$175</c:f>
              <c:numCache>
                <c:formatCode>mm/yy</c:formatCode>
                <c:ptCount val="172"/>
                <c:pt idx="0">
                  <c:v>38383</c:v>
                </c:pt>
                <c:pt idx="1">
                  <c:v>38411</c:v>
                </c:pt>
                <c:pt idx="2">
                  <c:v>38442</c:v>
                </c:pt>
                <c:pt idx="3">
                  <c:v>38472</c:v>
                </c:pt>
                <c:pt idx="4">
                  <c:v>38503</c:v>
                </c:pt>
                <c:pt idx="5">
                  <c:v>38533</c:v>
                </c:pt>
                <c:pt idx="6">
                  <c:v>38564</c:v>
                </c:pt>
                <c:pt idx="7">
                  <c:v>38595</c:v>
                </c:pt>
                <c:pt idx="8">
                  <c:v>38625</c:v>
                </c:pt>
                <c:pt idx="9">
                  <c:v>38656</c:v>
                </c:pt>
                <c:pt idx="10">
                  <c:v>38686</c:v>
                </c:pt>
                <c:pt idx="11">
                  <c:v>38717</c:v>
                </c:pt>
                <c:pt idx="12">
                  <c:v>38748</c:v>
                </c:pt>
                <c:pt idx="13">
                  <c:v>38776</c:v>
                </c:pt>
                <c:pt idx="14">
                  <c:v>38807</c:v>
                </c:pt>
                <c:pt idx="15">
                  <c:v>38837</c:v>
                </c:pt>
                <c:pt idx="16">
                  <c:v>38868</c:v>
                </c:pt>
                <c:pt idx="17">
                  <c:v>38898</c:v>
                </c:pt>
                <c:pt idx="18">
                  <c:v>38929</c:v>
                </c:pt>
                <c:pt idx="19">
                  <c:v>38960</c:v>
                </c:pt>
                <c:pt idx="20">
                  <c:v>38990</c:v>
                </c:pt>
                <c:pt idx="21">
                  <c:v>39021</c:v>
                </c:pt>
                <c:pt idx="22">
                  <c:v>39051</c:v>
                </c:pt>
                <c:pt idx="23">
                  <c:v>39082</c:v>
                </c:pt>
                <c:pt idx="24">
                  <c:v>39113</c:v>
                </c:pt>
                <c:pt idx="25">
                  <c:v>39141</c:v>
                </c:pt>
                <c:pt idx="26">
                  <c:v>39172</c:v>
                </c:pt>
                <c:pt idx="27">
                  <c:v>39202</c:v>
                </c:pt>
                <c:pt idx="28">
                  <c:v>39233</c:v>
                </c:pt>
                <c:pt idx="29">
                  <c:v>39263</c:v>
                </c:pt>
                <c:pt idx="30">
                  <c:v>39294</c:v>
                </c:pt>
                <c:pt idx="31">
                  <c:v>39325</c:v>
                </c:pt>
                <c:pt idx="32">
                  <c:v>39355</c:v>
                </c:pt>
                <c:pt idx="33">
                  <c:v>39386</c:v>
                </c:pt>
                <c:pt idx="34">
                  <c:v>39416</c:v>
                </c:pt>
                <c:pt idx="35">
                  <c:v>39447</c:v>
                </c:pt>
                <c:pt idx="36">
                  <c:v>39478</c:v>
                </c:pt>
                <c:pt idx="37">
                  <c:v>39507</c:v>
                </c:pt>
                <c:pt idx="38">
                  <c:v>39538</c:v>
                </c:pt>
                <c:pt idx="39">
                  <c:v>39568</c:v>
                </c:pt>
                <c:pt idx="40">
                  <c:v>39599</c:v>
                </c:pt>
                <c:pt idx="41">
                  <c:v>39629</c:v>
                </c:pt>
                <c:pt idx="42">
                  <c:v>39660</c:v>
                </c:pt>
                <c:pt idx="43">
                  <c:v>39691</c:v>
                </c:pt>
                <c:pt idx="44">
                  <c:v>39721</c:v>
                </c:pt>
                <c:pt idx="45">
                  <c:v>39752</c:v>
                </c:pt>
                <c:pt idx="46">
                  <c:v>39782</c:v>
                </c:pt>
                <c:pt idx="47">
                  <c:v>39813</c:v>
                </c:pt>
                <c:pt idx="48">
                  <c:v>39844</c:v>
                </c:pt>
                <c:pt idx="49">
                  <c:v>39872</c:v>
                </c:pt>
                <c:pt idx="50">
                  <c:v>39903</c:v>
                </c:pt>
                <c:pt idx="51">
                  <c:v>39933</c:v>
                </c:pt>
                <c:pt idx="52">
                  <c:v>39964</c:v>
                </c:pt>
                <c:pt idx="53">
                  <c:v>39994</c:v>
                </c:pt>
                <c:pt idx="54">
                  <c:v>40025</c:v>
                </c:pt>
                <c:pt idx="55">
                  <c:v>40056</c:v>
                </c:pt>
                <c:pt idx="56">
                  <c:v>40086</c:v>
                </c:pt>
                <c:pt idx="57">
                  <c:v>40117</c:v>
                </c:pt>
                <c:pt idx="58">
                  <c:v>40147</c:v>
                </c:pt>
                <c:pt idx="59">
                  <c:v>40178</c:v>
                </c:pt>
                <c:pt idx="60">
                  <c:v>40209</c:v>
                </c:pt>
                <c:pt idx="61">
                  <c:v>40237</c:v>
                </c:pt>
                <c:pt idx="62">
                  <c:v>40268</c:v>
                </c:pt>
                <c:pt idx="63">
                  <c:v>40298</c:v>
                </c:pt>
                <c:pt idx="64">
                  <c:v>40329</c:v>
                </c:pt>
                <c:pt idx="65">
                  <c:v>40359</c:v>
                </c:pt>
                <c:pt idx="66">
                  <c:v>40390</c:v>
                </c:pt>
                <c:pt idx="67">
                  <c:v>40421</c:v>
                </c:pt>
                <c:pt idx="68">
                  <c:v>40451</c:v>
                </c:pt>
                <c:pt idx="69">
                  <c:v>40482</c:v>
                </c:pt>
                <c:pt idx="70">
                  <c:v>40512</c:v>
                </c:pt>
                <c:pt idx="71">
                  <c:v>40543</c:v>
                </c:pt>
                <c:pt idx="72">
                  <c:v>40574</c:v>
                </c:pt>
                <c:pt idx="73">
                  <c:v>40602</c:v>
                </c:pt>
                <c:pt idx="74">
                  <c:v>40633</c:v>
                </c:pt>
                <c:pt idx="75">
                  <c:v>40663</c:v>
                </c:pt>
                <c:pt idx="76">
                  <c:v>40694</c:v>
                </c:pt>
                <c:pt idx="77">
                  <c:v>40724</c:v>
                </c:pt>
                <c:pt idx="78">
                  <c:v>40755</c:v>
                </c:pt>
                <c:pt idx="79">
                  <c:v>40786</c:v>
                </c:pt>
                <c:pt idx="80">
                  <c:v>40816</c:v>
                </c:pt>
                <c:pt idx="81">
                  <c:v>40847</c:v>
                </c:pt>
                <c:pt idx="82">
                  <c:v>40877</c:v>
                </c:pt>
                <c:pt idx="83">
                  <c:v>40908</c:v>
                </c:pt>
                <c:pt idx="84">
                  <c:v>40939</c:v>
                </c:pt>
                <c:pt idx="85">
                  <c:v>40968</c:v>
                </c:pt>
                <c:pt idx="86">
                  <c:v>40999</c:v>
                </c:pt>
                <c:pt idx="87">
                  <c:v>41029</c:v>
                </c:pt>
                <c:pt idx="88">
                  <c:v>41060</c:v>
                </c:pt>
                <c:pt idx="89">
                  <c:v>41090</c:v>
                </c:pt>
                <c:pt idx="90">
                  <c:v>41121</c:v>
                </c:pt>
                <c:pt idx="91">
                  <c:v>41152</c:v>
                </c:pt>
                <c:pt idx="92">
                  <c:v>41182</c:v>
                </c:pt>
                <c:pt idx="93">
                  <c:v>41213</c:v>
                </c:pt>
                <c:pt idx="94">
                  <c:v>41243</c:v>
                </c:pt>
                <c:pt idx="95">
                  <c:v>41274</c:v>
                </c:pt>
                <c:pt idx="96">
                  <c:v>41305</c:v>
                </c:pt>
                <c:pt idx="97">
                  <c:v>41333</c:v>
                </c:pt>
                <c:pt idx="98">
                  <c:v>41364</c:v>
                </c:pt>
                <c:pt idx="99">
                  <c:v>41394</c:v>
                </c:pt>
                <c:pt idx="100">
                  <c:v>41425</c:v>
                </c:pt>
                <c:pt idx="101">
                  <c:v>41455</c:v>
                </c:pt>
                <c:pt idx="102">
                  <c:v>41486</c:v>
                </c:pt>
                <c:pt idx="103">
                  <c:v>41517</c:v>
                </c:pt>
                <c:pt idx="104">
                  <c:v>41547</c:v>
                </c:pt>
                <c:pt idx="105">
                  <c:v>41578</c:v>
                </c:pt>
                <c:pt idx="106">
                  <c:v>41608</c:v>
                </c:pt>
                <c:pt idx="107">
                  <c:v>41639</c:v>
                </c:pt>
                <c:pt idx="108">
                  <c:v>41670</c:v>
                </c:pt>
                <c:pt idx="109">
                  <c:v>41698</c:v>
                </c:pt>
                <c:pt idx="110">
                  <c:v>41729</c:v>
                </c:pt>
                <c:pt idx="111">
                  <c:v>41759</c:v>
                </c:pt>
                <c:pt idx="112">
                  <c:v>41790</c:v>
                </c:pt>
                <c:pt idx="113">
                  <c:v>41820</c:v>
                </c:pt>
                <c:pt idx="114">
                  <c:v>41851</c:v>
                </c:pt>
                <c:pt idx="115">
                  <c:v>41882</c:v>
                </c:pt>
                <c:pt idx="116">
                  <c:v>41912</c:v>
                </c:pt>
                <c:pt idx="117">
                  <c:v>41943</c:v>
                </c:pt>
                <c:pt idx="118">
                  <c:v>41973</c:v>
                </c:pt>
                <c:pt idx="119">
                  <c:v>42004</c:v>
                </c:pt>
                <c:pt idx="120">
                  <c:v>42035</c:v>
                </c:pt>
                <c:pt idx="121">
                  <c:v>42063</c:v>
                </c:pt>
                <c:pt idx="122">
                  <c:v>42094</c:v>
                </c:pt>
                <c:pt idx="123">
                  <c:v>42124</c:v>
                </c:pt>
                <c:pt idx="124">
                  <c:v>42155</c:v>
                </c:pt>
                <c:pt idx="125">
                  <c:v>42185</c:v>
                </c:pt>
                <c:pt idx="126">
                  <c:v>42216</c:v>
                </c:pt>
                <c:pt idx="127">
                  <c:v>42247</c:v>
                </c:pt>
                <c:pt idx="128">
                  <c:v>42277</c:v>
                </c:pt>
                <c:pt idx="129">
                  <c:v>42308</c:v>
                </c:pt>
                <c:pt idx="130">
                  <c:v>42338</c:v>
                </c:pt>
                <c:pt idx="131">
                  <c:v>42369</c:v>
                </c:pt>
                <c:pt idx="132">
                  <c:v>42400</c:v>
                </c:pt>
                <c:pt idx="133">
                  <c:v>42429</c:v>
                </c:pt>
                <c:pt idx="134">
                  <c:v>42460</c:v>
                </c:pt>
                <c:pt idx="135">
                  <c:v>42490</c:v>
                </c:pt>
                <c:pt idx="136">
                  <c:v>42521</c:v>
                </c:pt>
                <c:pt idx="137">
                  <c:v>42551</c:v>
                </c:pt>
                <c:pt idx="138">
                  <c:v>42582</c:v>
                </c:pt>
                <c:pt idx="139">
                  <c:v>42613</c:v>
                </c:pt>
                <c:pt idx="140">
                  <c:v>42643</c:v>
                </c:pt>
                <c:pt idx="141">
                  <c:v>42674</c:v>
                </c:pt>
                <c:pt idx="142">
                  <c:v>42704</c:v>
                </c:pt>
                <c:pt idx="143">
                  <c:v>42735</c:v>
                </c:pt>
                <c:pt idx="144">
                  <c:v>42766</c:v>
                </c:pt>
                <c:pt idx="145">
                  <c:v>42794</c:v>
                </c:pt>
                <c:pt idx="146">
                  <c:v>42825</c:v>
                </c:pt>
                <c:pt idx="147">
                  <c:v>42855</c:v>
                </c:pt>
                <c:pt idx="148">
                  <c:v>42886</c:v>
                </c:pt>
                <c:pt idx="149">
                  <c:v>42916</c:v>
                </c:pt>
                <c:pt idx="150">
                  <c:v>42947</c:v>
                </c:pt>
                <c:pt idx="151">
                  <c:v>42978</c:v>
                </c:pt>
                <c:pt idx="152">
                  <c:v>43008</c:v>
                </c:pt>
                <c:pt idx="153">
                  <c:v>43039</c:v>
                </c:pt>
                <c:pt idx="154">
                  <c:v>43069</c:v>
                </c:pt>
                <c:pt idx="155">
                  <c:v>43100</c:v>
                </c:pt>
                <c:pt idx="156">
                  <c:v>43131</c:v>
                </c:pt>
                <c:pt idx="157">
                  <c:v>43159</c:v>
                </c:pt>
                <c:pt idx="158">
                  <c:v>43190</c:v>
                </c:pt>
                <c:pt idx="159">
                  <c:v>43220</c:v>
                </c:pt>
                <c:pt idx="160">
                  <c:v>43251</c:v>
                </c:pt>
                <c:pt idx="161">
                  <c:v>43281</c:v>
                </c:pt>
                <c:pt idx="162">
                  <c:v>43312</c:v>
                </c:pt>
                <c:pt idx="163">
                  <c:v>43343</c:v>
                </c:pt>
                <c:pt idx="164">
                  <c:v>43373</c:v>
                </c:pt>
                <c:pt idx="165">
                  <c:v>43404</c:v>
                </c:pt>
                <c:pt idx="166">
                  <c:v>43434</c:v>
                </c:pt>
                <c:pt idx="167">
                  <c:v>43465</c:v>
                </c:pt>
                <c:pt idx="168">
                  <c:v>43496</c:v>
                </c:pt>
                <c:pt idx="169">
                  <c:v>43524</c:v>
                </c:pt>
                <c:pt idx="170">
                  <c:v>43555</c:v>
                </c:pt>
                <c:pt idx="171">
                  <c:v>43585</c:v>
                </c:pt>
              </c:numCache>
            </c:numRef>
          </c:cat>
          <c:val>
            <c:numRef>
              <c:f>'התערבות בשוק המטח'!$I$4:$I$175</c:f>
              <c:numCache>
                <c:formatCode>General</c:formatCode>
                <c:ptCount val="172"/>
                <c:pt idx="100">
                  <c:v>547.55714285714282</c:v>
                </c:pt>
                <c:pt idx="101">
                  <c:v>547.55714285714282</c:v>
                </c:pt>
                <c:pt idx="102">
                  <c:v>547.55714285714282</c:v>
                </c:pt>
                <c:pt idx="103">
                  <c:v>547.55714285714282</c:v>
                </c:pt>
                <c:pt idx="104">
                  <c:v>547.55714285714282</c:v>
                </c:pt>
                <c:pt idx="105">
                  <c:v>547.55714285714282</c:v>
                </c:pt>
                <c:pt idx="106">
                  <c:v>547.55714285714282</c:v>
                </c:pt>
                <c:pt idx="107">
                  <c:v>547.55714285714282</c:v>
                </c:pt>
                <c:pt idx="108">
                  <c:v>547.55714285714282</c:v>
                </c:pt>
                <c:pt idx="109">
                  <c:v>547.55714285714282</c:v>
                </c:pt>
                <c:pt idx="110">
                  <c:v>547.55714285714282</c:v>
                </c:pt>
                <c:pt idx="111">
                  <c:v>547.55714285714282</c:v>
                </c:pt>
                <c:pt idx="112">
                  <c:v>547.55714285714282</c:v>
                </c:pt>
                <c:pt idx="113">
                  <c:v>547.55714285714282</c:v>
                </c:pt>
                <c:pt idx="114">
                  <c:v>547.55714285714282</c:v>
                </c:pt>
                <c:pt idx="115">
                  <c:v>547.55714285714282</c:v>
                </c:pt>
                <c:pt idx="116">
                  <c:v>547.55714285714282</c:v>
                </c:pt>
                <c:pt idx="117">
                  <c:v>547.55714285714282</c:v>
                </c:pt>
                <c:pt idx="118">
                  <c:v>547.55714285714282</c:v>
                </c:pt>
                <c:pt idx="119">
                  <c:v>547.55714285714282</c:v>
                </c:pt>
                <c:pt idx="120">
                  <c:v>547.55714285714282</c:v>
                </c:pt>
                <c:pt idx="121">
                  <c:v>547.55714285714282</c:v>
                </c:pt>
                <c:pt idx="122">
                  <c:v>547.55714285714282</c:v>
                </c:pt>
                <c:pt idx="123">
                  <c:v>547.55714285714282</c:v>
                </c:pt>
                <c:pt idx="124">
                  <c:v>547.55714285714282</c:v>
                </c:pt>
                <c:pt idx="125">
                  <c:v>547.55714285714282</c:v>
                </c:pt>
                <c:pt idx="126">
                  <c:v>547.55714285714282</c:v>
                </c:pt>
                <c:pt idx="127">
                  <c:v>547.55714285714282</c:v>
                </c:pt>
                <c:pt idx="128">
                  <c:v>547.55714285714282</c:v>
                </c:pt>
                <c:pt idx="129">
                  <c:v>547.55714285714282</c:v>
                </c:pt>
                <c:pt idx="130">
                  <c:v>547.55714285714282</c:v>
                </c:pt>
                <c:pt idx="131">
                  <c:v>547.55714285714282</c:v>
                </c:pt>
                <c:pt idx="132">
                  <c:v>547.55714285714282</c:v>
                </c:pt>
                <c:pt idx="133">
                  <c:v>547.55714285714282</c:v>
                </c:pt>
                <c:pt idx="134">
                  <c:v>547.55714285714282</c:v>
                </c:pt>
                <c:pt idx="135">
                  <c:v>547.55714285714282</c:v>
                </c:pt>
                <c:pt idx="136">
                  <c:v>547.55714285714282</c:v>
                </c:pt>
                <c:pt idx="137">
                  <c:v>547.55714285714282</c:v>
                </c:pt>
                <c:pt idx="138">
                  <c:v>547.55714285714282</c:v>
                </c:pt>
                <c:pt idx="139">
                  <c:v>547.55714285714282</c:v>
                </c:pt>
                <c:pt idx="140">
                  <c:v>547.55714285714282</c:v>
                </c:pt>
                <c:pt idx="141">
                  <c:v>547.55714285714282</c:v>
                </c:pt>
                <c:pt idx="142">
                  <c:v>547.55714285714282</c:v>
                </c:pt>
                <c:pt idx="143">
                  <c:v>547.55714285714282</c:v>
                </c:pt>
                <c:pt idx="144">
                  <c:v>547.55714285714282</c:v>
                </c:pt>
                <c:pt idx="145">
                  <c:v>547.55714285714282</c:v>
                </c:pt>
                <c:pt idx="146">
                  <c:v>547.55714285714282</c:v>
                </c:pt>
                <c:pt idx="147">
                  <c:v>547.55714285714282</c:v>
                </c:pt>
                <c:pt idx="148">
                  <c:v>547.55714285714282</c:v>
                </c:pt>
                <c:pt idx="149">
                  <c:v>547.55714285714282</c:v>
                </c:pt>
                <c:pt idx="150">
                  <c:v>547.55714285714282</c:v>
                </c:pt>
                <c:pt idx="151">
                  <c:v>547.55714285714282</c:v>
                </c:pt>
                <c:pt idx="152">
                  <c:v>547.55714285714282</c:v>
                </c:pt>
                <c:pt idx="153">
                  <c:v>547.55714285714282</c:v>
                </c:pt>
                <c:pt idx="154">
                  <c:v>547.55714285714282</c:v>
                </c:pt>
                <c:pt idx="155">
                  <c:v>547.55714285714282</c:v>
                </c:pt>
                <c:pt idx="156">
                  <c:v>547.55714285714282</c:v>
                </c:pt>
                <c:pt idx="157">
                  <c:v>547.55714285714282</c:v>
                </c:pt>
                <c:pt idx="158">
                  <c:v>547.55714285714282</c:v>
                </c:pt>
                <c:pt idx="159">
                  <c:v>547.55714285714282</c:v>
                </c:pt>
                <c:pt idx="160">
                  <c:v>547.55714285714282</c:v>
                </c:pt>
                <c:pt idx="161">
                  <c:v>547.55714285714282</c:v>
                </c:pt>
                <c:pt idx="162">
                  <c:v>547.55714285714282</c:v>
                </c:pt>
                <c:pt idx="163">
                  <c:v>547.55714285714282</c:v>
                </c:pt>
                <c:pt idx="164">
                  <c:v>547.55714285714282</c:v>
                </c:pt>
                <c:pt idx="165">
                  <c:v>547.55714285714282</c:v>
                </c:pt>
                <c:pt idx="166">
                  <c:v>547.55714285714282</c:v>
                </c:pt>
                <c:pt idx="167">
                  <c:v>547.55714285714282</c:v>
                </c:pt>
                <c:pt idx="168">
                  <c:v>547.55714285714282</c:v>
                </c:pt>
                <c:pt idx="169">
                  <c:v>547.55714285714282</c:v>
                </c:pt>
                <c:pt idx="170">
                  <c:v>547.55714285714282</c:v>
                </c:pt>
                <c:pt idx="171">
                  <c:v>547.55714285714305</c:v>
                </c:pt>
              </c:numCache>
            </c:numRef>
          </c:val>
          <c:smooth val="0"/>
          <c:extLst>
            <c:ext xmlns:c16="http://schemas.microsoft.com/office/drawing/2014/chart" uri="{C3380CC4-5D6E-409C-BE32-E72D297353CC}">
              <c16:uniqueId val="{00000006-7734-4D00-9825-949DB71B9A15}"/>
            </c:ext>
          </c:extLst>
        </c:ser>
        <c:dLbls>
          <c:showLegendKey val="0"/>
          <c:showVal val="0"/>
          <c:showCatName val="0"/>
          <c:showSerName val="0"/>
          <c:showPercent val="0"/>
          <c:showBubbleSize val="0"/>
        </c:dLbls>
        <c:marker val="1"/>
        <c:smooth val="0"/>
        <c:axId val="26423680"/>
        <c:axId val="26425216"/>
      </c:lineChart>
      <c:dateAx>
        <c:axId val="26423680"/>
        <c:scaling>
          <c:orientation val="minMax"/>
          <c:max val="43496"/>
        </c:scaling>
        <c:delete val="0"/>
        <c:axPos val="b"/>
        <c:numFmt formatCode="mm/yy" sourceLinked="0"/>
        <c:majorTickMark val="out"/>
        <c:minorTickMark val="none"/>
        <c:tickLblPos val="nextTo"/>
        <c:txPr>
          <a:bodyPr rot="5400000" vert="horz"/>
          <a:lstStyle/>
          <a:p>
            <a:pPr>
              <a:defRPr sz="1000">
                <a:latin typeface="Arial" panose="020B0604020202020204" pitchFamily="34" charset="0"/>
                <a:cs typeface="Arial" panose="020B0604020202020204" pitchFamily="34" charset="0"/>
              </a:defRPr>
            </a:pPr>
            <a:endParaRPr lang="he-IL"/>
          </a:p>
        </c:txPr>
        <c:crossAx val="26425216"/>
        <c:crosses val="autoZero"/>
        <c:auto val="1"/>
        <c:lblOffset val="100"/>
        <c:baseTimeUnit val="months"/>
        <c:majorUnit val="5"/>
        <c:majorTimeUnit val="months"/>
      </c:dateAx>
      <c:valAx>
        <c:axId val="26425216"/>
        <c:scaling>
          <c:orientation val="minMax"/>
          <c:max val="3000"/>
        </c:scaling>
        <c:delete val="0"/>
        <c:axPos val="l"/>
        <c:numFmt formatCode="#,##0" sourceLinked="0"/>
        <c:majorTickMark val="out"/>
        <c:minorTickMark val="none"/>
        <c:tickLblPos val="nextTo"/>
        <c:txPr>
          <a:bodyPr/>
          <a:lstStyle/>
          <a:p>
            <a:pPr>
              <a:defRPr sz="1050">
                <a:latin typeface="Gisha" panose="020B0502040204020203" pitchFamily="34" charset="-79"/>
                <a:cs typeface="Gisha" panose="020B0502040204020203" pitchFamily="34" charset="-79"/>
              </a:defRPr>
            </a:pPr>
            <a:endParaRPr lang="he-IL"/>
          </a:p>
        </c:txPr>
        <c:crossAx val="26423680"/>
        <c:crosses val="autoZero"/>
        <c:crossBetween val="between"/>
        <c:majorUnit val="500"/>
      </c:valAx>
      <c:spPr>
        <a:noFill/>
        <a:ln w="25400">
          <a:noFill/>
        </a:ln>
      </c:spPr>
    </c:plotArea>
    <c:plotVisOnly val="1"/>
    <c:dispBlanksAs val="gap"/>
    <c:showDLblsOverMax val="0"/>
  </c:chart>
  <c:spPr>
    <a:noFill/>
    <a:ln>
      <a:noFill/>
    </a:ln>
  </c:spPr>
  <c:txPr>
    <a:bodyPr/>
    <a:lstStyle/>
    <a:p>
      <a:pPr>
        <a:defRPr sz="1400"/>
      </a:pPr>
      <a:endParaRPr lang="he-IL"/>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rtl="0">
              <a:defRPr sz="168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b="1" u="none" dirty="0"/>
              <a:t>Assets in</a:t>
            </a:r>
            <a:r>
              <a:rPr lang="en-US" b="1" u="none" baseline="0" dirty="0"/>
              <a:t> the Fed and ECB* balance sheets,</a:t>
            </a:r>
          </a:p>
          <a:p>
            <a:pPr rtl="0">
              <a:defRPr/>
            </a:pPr>
            <a:r>
              <a:rPr lang="en-US" b="1" u="none" baseline="0" dirty="0"/>
              <a:t>2007-2018</a:t>
            </a:r>
            <a:endParaRPr lang="he-IL" b="1" u="none" dirty="0"/>
          </a:p>
        </c:rich>
      </c:tx>
      <c:overlay val="0"/>
      <c:spPr>
        <a:noFill/>
        <a:ln>
          <a:noFill/>
        </a:ln>
        <a:effectLst/>
      </c:spPr>
      <c:txPr>
        <a:bodyPr rot="0" spcFirstLastPara="1" vertOverflow="ellipsis" vert="horz" wrap="square" anchor="ctr" anchorCtr="1"/>
        <a:lstStyle/>
        <a:p>
          <a:pPr rtl="0">
            <a:defRPr sz="168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he-IL"/>
        </a:p>
      </c:txPr>
    </c:title>
    <c:autoTitleDeleted val="0"/>
    <c:plotArea>
      <c:layout/>
      <c:scatterChart>
        <c:scatterStyle val="smoothMarker"/>
        <c:varyColors val="0"/>
        <c:ser>
          <c:idx val="1"/>
          <c:order val="1"/>
          <c:tx>
            <c:strRef>
              <c:f>גיליון1!$H$6</c:f>
              <c:strCache>
                <c:ptCount val="1"/>
                <c:pt idx="0">
                  <c:v>FED - left axis</c:v>
                </c:pt>
              </c:strCache>
            </c:strRef>
          </c:tx>
          <c:spPr>
            <a:ln w="19050" cap="rnd">
              <a:solidFill>
                <a:schemeClr val="accent2"/>
              </a:solidFill>
              <a:round/>
            </a:ln>
            <a:effectLst/>
          </c:spPr>
          <c:marker>
            <c:symbol val="none"/>
          </c:marker>
          <c:xVal>
            <c:numRef>
              <c:f>גיליון1!$I$4:$AB$4</c:f>
              <c:numCache>
                <c:formatCode>m/d/yyyy</c:formatCode>
                <c:ptCount val="20"/>
                <c:pt idx="0">
                  <c:v>36525</c:v>
                </c:pt>
                <c:pt idx="1">
                  <c:v>36891</c:v>
                </c:pt>
                <c:pt idx="2">
                  <c:v>37256</c:v>
                </c:pt>
                <c:pt idx="3">
                  <c:v>37621</c:v>
                </c:pt>
                <c:pt idx="4">
                  <c:v>37986</c:v>
                </c:pt>
                <c:pt idx="5">
                  <c:v>38352</c:v>
                </c:pt>
                <c:pt idx="6">
                  <c:v>38717</c:v>
                </c:pt>
                <c:pt idx="7">
                  <c:v>39082</c:v>
                </c:pt>
                <c:pt idx="8">
                  <c:v>39447</c:v>
                </c:pt>
                <c:pt idx="9">
                  <c:v>39813</c:v>
                </c:pt>
                <c:pt idx="10">
                  <c:v>40178</c:v>
                </c:pt>
                <c:pt idx="11">
                  <c:v>40543</c:v>
                </c:pt>
                <c:pt idx="12">
                  <c:v>40908</c:v>
                </c:pt>
                <c:pt idx="13">
                  <c:v>41274</c:v>
                </c:pt>
                <c:pt idx="14">
                  <c:v>41639</c:v>
                </c:pt>
                <c:pt idx="15">
                  <c:v>42004</c:v>
                </c:pt>
                <c:pt idx="16">
                  <c:v>42369</c:v>
                </c:pt>
                <c:pt idx="17">
                  <c:v>42735</c:v>
                </c:pt>
                <c:pt idx="18">
                  <c:v>43100</c:v>
                </c:pt>
                <c:pt idx="19">
                  <c:v>43465</c:v>
                </c:pt>
              </c:numCache>
            </c:numRef>
          </c:xVal>
          <c:yVal>
            <c:numRef>
              <c:f>גיליון1!$I$6:$AB$6</c:f>
              <c:numCache>
                <c:formatCode>General</c:formatCode>
                <c:ptCount val="20"/>
                <c:pt idx="8">
                  <c:v>890662</c:v>
                </c:pt>
                <c:pt idx="9">
                  <c:v>2239457</c:v>
                </c:pt>
                <c:pt idx="10">
                  <c:v>2234067</c:v>
                </c:pt>
                <c:pt idx="11">
                  <c:v>2420570</c:v>
                </c:pt>
                <c:pt idx="12">
                  <c:v>2926095</c:v>
                </c:pt>
                <c:pt idx="13">
                  <c:v>2907300</c:v>
                </c:pt>
                <c:pt idx="14">
                  <c:v>4032575</c:v>
                </c:pt>
                <c:pt idx="15">
                  <c:v>4497660</c:v>
                </c:pt>
                <c:pt idx="16">
                  <c:v>4486587</c:v>
                </c:pt>
                <c:pt idx="17">
                  <c:v>4451451</c:v>
                </c:pt>
                <c:pt idx="18">
                  <c:v>4448680</c:v>
                </c:pt>
                <c:pt idx="19">
                  <c:v>4075636</c:v>
                </c:pt>
              </c:numCache>
            </c:numRef>
          </c:yVal>
          <c:smooth val="1"/>
          <c:extLst>
            <c:ext xmlns:c16="http://schemas.microsoft.com/office/drawing/2014/chart" uri="{C3380CC4-5D6E-409C-BE32-E72D297353CC}">
              <c16:uniqueId val="{00000000-2DBA-4BD8-B83B-4474DF5E746E}"/>
            </c:ext>
          </c:extLst>
        </c:ser>
        <c:dLbls>
          <c:showLegendKey val="0"/>
          <c:showVal val="0"/>
          <c:showCatName val="0"/>
          <c:showSerName val="0"/>
          <c:showPercent val="0"/>
          <c:showBubbleSize val="0"/>
        </c:dLbls>
        <c:axId val="1030018240"/>
        <c:axId val="1030020208"/>
      </c:scatterChart>
      <c:scatterChart>
        <c:scatterStyle val="smoothMarker"/>
        <c:varyColors val="0"/>
        <c:ser>
          <c:idx val="0"/>
          <c:order val="0"/>
          <c:tx>
            <c:strRef>
              <c:f>גיליון1!$H$5</c:f>
              <c:strCache>
                <c:ptCount val="1"/>
                <c:pt idx="0">
                  <c:v>Eurosystem* - right axis</c:v>
                </c:pt>
              </c:strCache>
            </c:strRef>
          </c:tx>
          <c:spPr>
            <a:ln w="19050" cap="rnd">
              <a:solidFill>
                <a:schemeClr val="accent1"/>
              </a:solidFill>
              <a:round/>
            </a:ln>
            <a:effectLst/>
          </c:spPr>
          <c:marker>
            <c:symbol val="none"/>
          </c:marker>
          <c:xVal>
            <c:numRef>
              <c:f>גיליון1!$I$4:$AB$4</c:f>
              <c:numCache>
                <c:formatCode>m/d/yyyy</c:formatCode>
                <c:ptCount val="20"/>
                <c:pt idx="0">
                  <c:v>36525</c:v>
                </c:pt>
                <c:pt idx="1">
                  <c:v>36891</c:v>
                </c:pt>
                <c:pt idx="2">
                  <c:v>37256</c:v>
                </c:pt>
                <c:pt idx="3">
                  <c:v>37621</c:v>
                </c:pt>
                <c:pt idx="4">
                  <c:v>37986</c:v>
                </c:pt>
                <c:pt idx="5">
                  <c:v>38352</c:v>
                </c:pt>
                <c:pt idx="6">
                  <c:v>38717</c:v>
                </c:pt>
                <c:pt idx="7">
                  <c:v>39082</c:v>
                </c:pt>
                <c:pt idx="8">
                  <c:v>39447</c:v>
                </c:pt>
                <c:pt idx="9">
                  <c:v>39813</c:v>
                </c:pt>
                <c:pt idx="10">
                  <c:v>40178</c:v>
                </c:pt>
                <c:pt idx="11">
                  <c:v>40543</c:v>
                </c:pt>
                <c:pt idx="12">
                  <c:v>40908</c:v>
                </c:pt>
                <c:pt idx="13">
                  <c:v>41274</c:v>
                </c:pt>
                <c:pt idx="14">
                  <c:v>41639</c:v>
                </c:pt>
                <c:pt idx="15">
                  <c:v>42004</c:v>
                </c:pt>
                <c:pt idx="16">
                  <c:v>42369</c:v>
                </c:pt>
                <c:pt idx="17">
                  <c:v>42735</c:v>
                </c:pt>
                <c:pt idx="18">
                  <c:v>43100</c:v>
                </c:pt>
                <c:pt idx="19">
                  <c:v>43465</c:v>
                </c:pt>
              </c:numCache>
            </c:numRef>
          </c:xVal>
          <c:yVal>
            <c:numRef>
              <c:f>גיליון1!$I$5:$AB$5</c:f>
              <c:numCache>
                <c:formatCode>#,##0</c:formatCode>
                <c:ptCount val="20"/>
                <c:pt idx="0">
                  <c:v>806852</c:v>
                </c:pt>
                <c:pt idx="1">
                  <c:v>836078</c:v>
                </c:pt>
                <c:pt idx="2">
                  <c:v>814089</c:v>
                </c:pt>
                <c:pt idx="3">
                  <c:v>795161</c:v>
                </c:pt>
                <c:pt idx="4">
                  <c:v>834796</c:v>
                </c:pt>
                <c:pt idx="5">
                  <c:v>884324</c:v>
                </c:pt>
                <c:pt idx="6">
                  <c:v>1038616</c:v>
                </c:pt>
                <c:pt idx="7">
                  <c:v>1150030</c:v>
                </c:pt>
                <c:pt idx="8">
                  <c:v>1507886</c:v>
                </c:pt>
                <c:pt idx="9">
                  <c:v>2075107</c:v>
                </c:pt>
                <c:pt idx="10">
                  <c:v>1903025</c:v>
                </c:pt>
                <c:pt idx="11">
                  <c:v>2002210</c:v>
                </c:pt>
                <c:pt idx="12">
                  <c:v>2733270</c:v>
                </c:pt>
                <c:pt idx="13">
                  <c:v>2962612</c:v>
                </c:pt>
                <c:pt idx="14">
                  <c:v>2273288</c:v>
                </c:pt>
                <c:pt idx="15">
                  <c:v>2208242</c:v>
                </c:pt>
                <c:pt idx="16">
                  <c:v>2780112</c:v>
                </c:pt>
                <c:pt idx="17">
                  <c:v>3661422</c:v>
                </c:pt>
                <c:pt idx="18">
                  <c:v>4467610</c:v>
                </c:pt>
                <c:pt idx="19">
                  <c:v>4702363</c:v>
                </c:pt>
              </c:numCache>
            </c:numRef>
          </c:yVal>
          <c:smooth val="1"/>
          <c:extLst>
            <c:ext xmlns:c16="http://schemas.microsoft.com/office/drawing/2014/chart" uri="{C3380CC4-5D6E-409C-BE32-E72D297353CC}">
              <c16:uniqueId val="{00000001-2DBA-4BD8-B83B-4474DF5E746E}"/>
            </c:ext>
          </c:extLst>
        </c:ser>
        <c:dLbls>
          <c:showLegendKey val="0"/>
          <c:showVal val="0"/>
          <c:showCatName val="0"/>
          <c:showSerName val="0"/>
          <c:showPercent val="0"/>
          <c:showBubbleSize val="0"/>
        </c:dLbls>
        <c:axId val="891646968"/>
        <c:axId val="891648608"/>
      </c:scatterChart>
      <c:valAx>
        <c:axId val="1030018240"/>
        <c:scaling>
          <c:orientation val="minMax"/>
          <c:max val="43465"/>
          <c:min val="39447"/>
        </c:scaling>
        <c:delete val="0"/>
        <c:axPos val="b"/>
        <c:numFmt formatCode="mm/yy"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he-IL"/>
          </a:p>
        </c:txPr>
        <c:crossAx val="1030020208"/>
        <c:crosses val="autoZero"/>
        <c:crossBetween val="midCat"/>
      </c:valAx>
      <c:valAx>
        <c:axId val="1030020208"/>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he-IL"/>
          </a:p>
        </c:txPr>
        <c:crossAx val="1030018240"/>
        <c:crosses val="autoZero"/>
        <c:crossBetween val="midCat"/>
      </c:valAx>
      <c:valAx>
        <c:axId val="891648608"/>
        <c:scaling>
          <c:orientation val="minMax"/>
        </c:scaling>
        <c:delete val="0"/>
        <c:axPos val="r"/>
        <c:numFmt formatCode="#,##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he-IL"/>
          </a:p>
        </c:txPr>
        <c:crossAx val="891646968"/>
        <c:crosses val="max"/>
        <c:crossBetween val="midCat"/>
      </c:valAx>
      <c:valAx>
        <c:axId val="891646968"/>
        <c:scaling>
          <c:orientation val="minMax"/>
        </c:scaling>
        <c:delete val="1"/>
        <c:axPos val="b"/>
        <c:numFmt formatCode="m/d/yyyy" sourceLinked="1"/>
        <c:majorTickMark val="out"/>
        <c:minorTickMark val="none"/>
        <c:tickLblPos val="nextTo"/>
        <c:crossAx val="89164860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he-IL"/>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he-I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sz="1680"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en-US" sz="1680" b="1" i="0" u="none" strike="noStrike" kern="1200" spc="0" baseline="0" dirty="0">
                <a:solidFill>
                  <a:prstClr val="black">
                    <a:lumMod val="65000"/>
                    <a:lumOff val="35000"/>
                  </a:prstClr>
                </a:solidFill>
                <a:latin typeface="Arial" panose="020B0604020202020204" pitchFamily="34" charset="0"/>
                <a:ea typeface="+mn-ea"/>
                <a:cs typeface="Arial" panose="020B0604020202020204" pitchFamily="34" charset="0"/>
              </a:rPr>
              <a:t>The contribution of FG provided on 26.10.15 </a:t>
            </a:r>
          </a:p>
          <a:p>
            <a:pPr algn="ctr" rtl="0">
              <a:defRPr sz="1680"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en-US" sz="1680" b="1" i="0" u="none" strike="noStrike" kern="1200" spc="0" baseline="0" dirty="0">
                <a:solidFill>
                  <a:prstClr val="black">
                    <a:lumMod val="65000"/>
                    <a:lumOff val="35000"/>
                  </a:prstClr>
                </a:solidFill>
                <a:latin typeface="Arial" panose="020B0604020202020204" pitchFamily="34" charset="0"/>
                <a:ea typeface="+mn-ea"/>
                <a:cs typeface="Arial" panose="020B0604020202020204" pitchFamily="34" charset="0"/>
              </a:rPr>
              <a:t>to changes in real returns</a:t>
            </a:r>
            <a:endParaRPr lang="he-IL" sz="1680" b="1" i="0" u="none" strike="noStrike" kern="1200" spc="0" baseline="0" dirty="0">
              <a:solidFill>
                <a:prstClr val="black">
                  <a:lumMod val="65000"/>
                  <a:lumOff val="35000"/>
                </a:prstClr>
              </a:solidFill>
              <a:latin typeface="Arial" panose="020B0604020202020204" pitchFamily="34" charset="0"/>
              <a:ea typeface="+mn-ea"/>
              <a:cs typeface="Arial" panose="020B0604020202020204" pitchFamily="34" charset="0"/>
            </a:endParaRPr>
          </a:p>
          <a:p>
            <a:pPr algn="ctr" rtl="0">
              <a:defRPr sz="1680"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endParaRPr lang="he-IL" sz="1680" b="1" i="0" u="none" strike="noStrike" kern="1200" spc="0" baseline="0" dirty="0">
              <a:solidFill>
                <a:prstClr val="black">
                  <a:lumMod val="65000"/>
                  <a:lumOff val="35000"/>
                </a:prstClr>
              </a:solidFill>
              <a:latin typeface="Arial" panose="020B0604020202020204" pitchFamily="34" charset="0"/>
              <a:ea typeface="+mn-ea"/>
              <a:cs typeface="Arial" panose="020B0604020202020204" pitchFamily="34" charset="0"/>
            </a:endParaRPr>
          </a:p>
        </c:rich>
      </c:tx>
      <c:overlay val="0"/>
    </c:title>
    <c:autoTitleDeleted val="0"/>
    <c:plotArea>
      <c:layout>
        <c:manualLayout>
          <c:layoutTarget val="inner"/>
          <c:xMode val="edge"/>
          <c:yMode val="edge"/>
          <c:x val="0.11893782310785724"/>
          <c:y val="0.18849173249260925"/>
          <c:w val="0.84841013563673195"/>
          <c:h val="0.65598125345156733"/>
        </c:manualLayout>
      </c:layout>
      <c:barChart>
        <c:barDir val="col"/>
        <c:grouping val="clustered"/>
        <c:varyColors val="0"/>
        <c:ser>
          <c:idx val="0"/>
          <c:order val="0"/>
          <c:tx>
            <c:v>30 minutes</c:v>
          </c:tx>
          <c:invertIfNegative val="0"/>
          <c:dPt>
            <c:idx val="0"/>
            <c:invertIfNegative val="0"/>
            <c:bubble3D val="0"/>
            <c:spPr>
              <a:solidFill>
                <a:srgbClr val="558ED5"/>
              </a:solidFill>
            </c:spPr>
            <c:extLst>
              <c:ext xmlns:c16="http://schemas.microsoft.com/office/drawing/2014/chart" uri="{C3380CC4-5D6E-409C-BE32-E72D297353CC}">
                <c16:uniqueId val="{00000001-9AB0-4FDB-BC00-41E572495B8B}"/>
              </c:ext>
            </c:extLst>
          </c:dPt>
          <c:dPt>
            <c:idx val="1"/>
            <c:invertIfNegative val="0"/>
            <c:bubble3D val="0"/>
            <c:spPr>
              <a:solidFill>
                <a:srgbClr val="558ED5"/>
              </a:solidFill>
            </c:spPr>
            <c:extLst>
              <c:ext xmlns:c16="http://schemas.microsoft.com/office/drawing/2014/chart" uri="{C3380CC4-5D6E-409C-BE32-E72D297353CC}">
                <c16:uniqueId val="{00000003-9AB0-4FDB-BC00-41E572495B8B}"/>
              </c:ext>
            </c:extLst>
          </c:dPt>
          <c:dPt>
            <c:idx val="2"/>
            <c:invertIfNegative val="0"/>
            <c:bubble3D val="0"/>
            <c:spPr>
              <a:solidFill>
                <a:srgbClr val="558ED5"/>
              </a:solidFill>
            </c:spPr>
            <c:extLst>
              <c:ext xmlns:c16="http://schemas.microsoft.com/office/drawing/2014/chart" uri="{C3380CC4-5D6E-409C-BE32-E72D297353CC}">
                <c16:uniqueId val="{00000005-9AB0-4FDB-BC00-41E572495B8B}"/>
              </c:ext>
            </c:extLst>
          </c:dPt>
          <c:dPt>
            <c:idx val="3"/>
            <c:invertIfNegative val="0"/>
            <c:bubble3D val="0"/>
            <c:spPr>
              <a:solidFill>
                <a:srgbClr val="558ED5"/>
              </a:solidFill>
            </c:spPr>
            <c:extLst>
              <c:ext xmlns:c16="http://schemas.microsoft.com/office/drawing/2014/chart" uri="{C3380CC4-5D6E-409C-BE32-E72D297353CC}">
                <c16:uniqueId val="{00000007-9AB0-4FDB-BC00-41E572495B8B}"/>
              </c:ext>
            </c:extLst>
          </c:dPt>
          <c:dPt>
            <c:idx val="4"/>
            <c:invertIfNegative val="0"/>
            <c:bubble3D val="0"/>
            <c:spPr>
              <a:solidFill>
                <a:srgbClr val="558ED5"/>
              </a:solidFill>
            </c:spPr>
            <c:extLst>
              <c:ext xmlns:c16="http://schemas.microsoft.com/office/drawing/2014/chart" uri="{C3380CC4-5D6E-409C-BE32-E72D297353CC}">
                <c16:uniqueId val="{00000009-9AB0-4FDB-BC00-41E572495B8B}"/>
              </c:ext>
            </c:extLst>
          </c:dPt>
          <c:dPt>
            <c:idx val="5"/>
            <c:invertIfNegative val="0"/>
            <c:bubble3D val="0"/>
            <c:spPr>
              <a:solidFill>
                <a:srgbClr val="558ED5"/>
              </a:solidFill>
            </c:spPr>
            <c:extLst>
              <c:ext xmlns:c16="http://schemas.microsoft.com/office/drawing/2014/chart" uri="{C3380CC4-5D6E-409C-BE32-E72D297353CC}">
                <c16:uniqueId val="{0000000B-9AB0-4FDB-BC00-41E572495B8B}"/>
              </c:ext>
            </c:extLst>
          </c:dPt>
          <c:cat>
            <c:numRef>
              <c:f>october!$B$25:$G$25</c:f>
              <c:numCache>
                <c:formatCode>General</c:formatCode>
                <c:ptCount val="6"/>
                <c:pt idx="0">
                  <c:v>1</c:v>
                </c:pt>
                <c:pt idx="1">
                  <c:v>2</c:v>
                </c:pt>
                <c:pt idx="2">
                  <c:v>3</c:v>
                </c:pt>
                <c:pt idx="3">
                  <c:v>5</c:v>
                </c:pt>
                <c:pt idx="4">
                  <c:v>7</c:v>
                </c:pt>
                <c:pt idx="5">
                  <c:v>10</c:v>
                </c:pt>
              </c:numCache>
            </c:numRef>
          </c:cat>
          <c:val>
            <c:numRef>
              <c:f>october!$B$26:$G$26</c:f>
              <c:numCache>
                <c:formatCode>General</c:formatCode>
                <c:ptCount val="6"/>
                <c:pt idx="0">
                  <c:v>5.2989999999999999E-3</c:v>
                </c:pt>
                <c:pt idx="1">
                  <c:v>4.9069999999999999E-3</c:v>
                </c:pt>
                <c:pt idx="2">
                  <c:v>1.6670000000000001E-3</c:v>
                </c:pt>
                <c:pt idx="3">
                  <c:v>-1.5021E-2</c:v>
                </c:pt>
                <c:pt idx="4">
                  <c:v>-1.4807000000000001E-2</c:v>
                </c:pt>
                <c:pt idx="5">
                  <c:v>-2.691E-2</c:v>
                </c:pt>
              </c:numCache>
            </c:numRef>
          </c:val>
          <c:extLst>
            <c:ext xmlns:c16="http://schemas.microsoft.com/office/drawing/2014/chart" uri="{C3380CC4-5D6E-409C-BE32-E72D297353CC}">
              <c16:uniqueId val="{0000000C-9AB0-4FDB-BC00-41E572495B8B}"/>
            </c:ext>
          </c:extLst>
        </c:ser>
        <c:ser>
          <c:idx val="1"/>
          <c:order val="1"/>
          <c:tx>
            <c:v>1 hour</c:v>
          </c:tx>
          <c:invertIfNegative val="0"/>
          <c:val>
            <c:numRef>
              <c:f>october!$B$29:$G$29</c:f>
              <c:numCache>
                <c:formatCode>General</c:formatCode>
                <c:ptCount val="6"/>
                <c:pt idx="0">
                  <c:v>0</c:v>
                </c:pt>
                <c:pt idx="1">
                  <c:v>9.8139999999999998E-3</c:v>
                </c:pt>
                <c:pt idx="2">
                  <c:v>1.6670000000000001E-3</c:v>
                </c:pt>
                <c:pt idx="3">
                  <c:v>-1.073E-2</c:v>
                </c:pt>
                <c:pt idx="4">
                  <c:v>-9.6589999999999992E-3</c:v>
                </c:pt>
                <c:pt idx="5">
                  <c:v>-2.7481999999999999E-2</c:v>
                </c:pt>
              </c:numCache>
            </c:numRef>
          </c:val>
          <c:extLst>
            <c:ext xmlns:c16="http://schemas.microsoft.com/office/drawing/2014/chart" uri="{C3380CC4-5D6E-409C-BE32-E72D297353CC}">
              <c16:uniqueId val="{0000000D-9AB0-4FDB-BC00-41E572495B8B}"/>
            </c:ext>
          </c:extLst>
        </c:ser>
        <c:ser>
          <c:idx val="2"/>
          <c:order val="2"/>
          <c:tx>
            <c:v>end of day</c:v>
          </c:tx>
          <c:spPr>
            <a:solidFill>
              <a:srgbClr val="9BB359"/>
            </a:solidFill>
          </c:spPr>
          <c:invertIfNegative val="0"/>
          <c:val>
            <c:numRef>
              <c:f>october!$B$32:$G$32</c:f>
              <c:numCache>
                <c:formatCode>General</c:formatCode>
                <c:ptCount val="6"/>
                <c:pt idx="0">
                  <c:v>1.086E-2</c:v>
                </c:pt>
                <c:pt idx="1">
                  <c:v>-1.2009000000000001E-2</c:v>
                </c:pt>
                <c:pt idx="2">
                  <c:v>-1.8023999999999998E-2</c:v>
                </c:pt>
                <c:pt idx="3">
                  <c:v>-5.6342999999999997E-2</c:v>
                </c:pt>
                <c:pt idx="4">
                  <c:v>-8.7339E-2</c:v>
                </c:pt>
                <c:pt idx="5">
                  <c:v>-0.12417599999999999</c:v>
                </c:pt>
              </c:numCache>
            </c:numRef>
          </c:val>
          <c:extLst>
            <c:ext xmlns:c16="http://schemas.microsoft.com/office/drawing/2014/chart" uri="{C3380CC4-5D6E-409C-BE32-E72D297353CC}">
              <c16:uniqueId val="{0000000E-9AB0-4FDB-BC00-41E572495B8B}"/>
            </c:ext>
          </c:extLst>
        </c:ser>
        <c:dLbls>
          <c:showLegendKey val="0"/>
          <c:showVal val="0"/>
          <c:showCatName val="0"/>
          <c:showSerName val="0"/>
          <c:showPercent val="0"/>
          <c:showBubbleSize val="0"/>
        </c:dLbls>
        <c:gapWidth val="150"/>
        <c:overlap val="10"/>
        <c:axId val="330818304"/>
        <c:axId val="330820224"/>
      </c:barChart>
      <c:catAx>
        <c:axId val="330818304"/>
        <c:scaling>
          <c:orientation val="minMax"/>
        </c:scaling>
        <c:delete val="0"/>
        <c:axPos val="b"/>
        <c:numFmt formatCode="General" sourceLinked="1"/>
        <c:majorTickMark val="out"/>
        <c:minorTickMark val="none"/>
        <c:tickLblPos val="low"/>
        <c:crossAx val="330820224"/>
        <c:crosses val="autoZero"/>
        <c:auto val="1"/>
        <c:lblAlgn val="ctr"/>
        <c:lblOffset val="100"/>
        <c:noMultiLvlLbl val="0"/>
      </c:catAx>
      <c:valAx>
        <c:axId val="330820224"/>
        <c:scaling>
          <c:orientation val="minMax"/>
          <c:max val="5.000000000000001E-2"/>
          <c:min val="-0.15000000000000002"/>
        </c:scaling>
        <c:delete val="0"/>
        <c:axPos val="l"/>
        <c:numFmt formatCode="General" sourceLinked="1"/>
        <c:majorTickMark val="out"/>
        <c:minorTickMark val="none"/>
        <c:tickLblPos val="nextTo"/>
        <c:crossAx val="330818304"/>
        <c:crosses val="autoZero"/>
        <c:crossBetween val="between"/>
      </c:valAx>
      <c:spPr>
        <a:noFill/>
        <a:ln w="25400">
          <a:noFill/>
        </a:ln>
      </c:spPr>
    </c:plotArea>
    <c:legend>
      <c:legendPos val="b"/>
      <c:overlay val="0"/>
    </c:legend>
    <c:plotVisOnly val="1"/>
    <c:dispBlanksAs val="gap"/>
    <c:showDLblsOverMax val="0"/>
  </c:chart>
  <c:txPr>
    <a:bodyPr/>
    <a:lstStyle/>
    <a:p>
      <a:pPr>
        <a:defRPr sz="1400"/>
      </a:pPr>
      <a:endParaRPr lang="he-IL"/>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rtl="0">
              <a:defRPr/>
            </a:pPr>
            <a:r>
              <a:rPr lang="en-US" sz="2000" b="0" i="0" u="none" strike="noStrike" kern="1200" spc="0" baseline="0" dirty="0">
                <a:solidFill>
                  <a:prstClr val="black">
                    <a:lumMod val="65000"/>
                    <a:lumOff val="35000"/>
                  </a:prstClr>
                </a:solidFill>
                <a:effectLst/>
                <a:latin typeface="Arial" panose="020B0604020202020204" pitchFamily="34" charset="0"/>
                <a:ea typeface="+mn-ea"/>
                <a:cs typeface="Arial" panose="020B0604020202020204" pitchFamily="34" charset="0"/>
              </a:rPr>
              <a:t>Interest rates of Israel, Sweden, Switzerland, ECB and the Fed</a:t>
            </a:r>
          </a:p>
          <a:p>
            <a:pPr rtl="0">
              <a:defRPr/>
            </a:pPr>
            <a:r>
              <a:rPr lang="en-US" sz="2000" b="0" i="0" u="none" strike="noStrike" kern="1200" spc="0" baseline="0" dirty="0">
                <a:solidFill>
                  <a:prstClr val="black">
                    <a:lumMod val="65000"/>
                    <a:lumOff val="35000"/>
                  </a:prstClr>
                </a:solidFill>
                <a:effectLst/>
                <a:latin typeface="Arial" panose="020B0604020202020204" pitchFamily="34" charset="0"/>
                <a:ea typeface="+mn-ea"/>
                <a:cs typeface="Arial" panose="020B0604020202020204" pitchFamily="34" charset="0"/>
              </a:rPr>
              <a:t>January 2005 – May 2019, %, monthly average</a:t>
            </a:r>
            <a:endParaRPr lang="he-IL" sz="2000" b="0" i="0" u="none" strike="noStrike" kern="1200" spc="0" baseline="0" dirty="0">
              <a:solidFill>
                <a:prstClr val="black">
                  <a:lumMod val="65000"/>
                  <a:lumOff val="35000"/>
                </a:prstClr>
              </a:solidFill>
              <a:effectLst/>
              <a:latin typeface="Arial" panose="020B0604020202020204" pitchFamily="34" charset="0"/>
              <a:ea typeface="+mn-ea"/>
              <a:cs typeface="Arial" panose="020B0604020202020204" pitchFamily="34" charset="0"/>
            </a:endParaRPr>
          </a:p>
        </c:rich>
      </c:tx>
      <c:overlay val="0"/>
    </c:title>
    <c:autoTitleDeleted val="0"/>
    <c:plotArea>
      <c:layout>
        <c:manualLayout>
          <c:layoutTarget val="inner"/>
          <c:xMode val="edge"/>
          <c:yMode val="edge"/>
          <c:x val="5.2681992337164751E-2"/>
          <c:y val="0.12091863193211656"/>
          <c:w val="0.90859792847606424"/>
          <c:h val="0.69622149249281062"/>
        </c:manualLayout>
      </c:layout>
      <c:lineChart>
        <c:grouping val="standard"/>
        <c:varyColors val="0"/>
        <c:ser>
          <c:idx val="0"/>
          <c:order val="0"/>
          <c:tx>
            <c:strRef>
              <c:f>data7!$B$2</c:f>
              <c:strCache>
                <c:ptCount val="1"/>
                <c:pt idx="0">
                  <c:v>ECB</c:v>
                </c:pt>
              </c:strCache>
            </c:strRef>
          </c:tx>
          <c:spPr>
            <a:ln>
              <a:solidFill>
                <a:schemeClr val="accent6"/>
              </a:solidFill>
            </a:ln>
          </c:spPr>
          <c:marker>
            <c:symbol val="none"/>
          </c:marker>
          <c:cat>
            <c:numRef>
              <c:f>data7!$A$4:$A$300</c:f>
              <c:numCache>
                <c:formatCode>m/d/yyyy</c:formatCode>
                <c:ptCount val="297"/>
                <c:pt idx="0">
                  <c:v>36372</c:v>
                </c:pt>
                <c:pt idx="1">
                  <c:v>36403</c:v>
                </c:pt>
                <c:pt idx="2">
                  <c:v>36433</c:v>
                </c:pt>
                <c:pt idx="3">
                  <c:v>36464</c:v>
                </c:pt>
                <c:pt idx="4">
                  <c:v>36494</c:v>
                </c:pt>
                <c:pt idx="5">
                  <c:v>36525</c:v>
                </c:pt>
                <c:pt idx="6">
                  <c:v>36556</c:v>
                </c:pt>
                <c:pt idx="7">
                  <c:v>36585</c:v>
                </c:pt>
                <c:pt idx="8">
                  <c:v>36616</c:v>
                </c:pt>
                <c:pt idx="9">
                  <c:v>36646</c:v>
                </c:pt>
                <c:pt idx="10">
                  <c:v>36677</c:v>
                </c:pt>
                <c:pt idx="11">
                  <c:v>36707</c:v>
                </c:pt>
                <c:pt idx="12">
                  <c:v>36738</c:v>
                </c:pt>
                <c:pt idx="13">
                  <c:v>36769</c:v>
                </c:pt>
                <c:pt idx="14">
                  <c:v>36799</c:v>
                </c:pt>
                <c:pt idx="15">
                  <c:v>36830</c:v>
                </c:pt>
                <c:pt idx="16">
                  <c:v>36860</c:v>
                </c:pt>
                <c:pt idx="17">
                  <c:v>36891</c:v>
                </c:pt>
                <c:pt idx="18">
                  <c:v>36922</c:v>
                </c:pt>
                <c:pt idx="19">
                  <c:v>36950</c:v>
                </c:pt>
                <c:pt idx="20">
                  <c:v>36981</c:v>
                </c:pt>
                <c:pt idx="21">
                  <c:v>37011</c:v>
                </c:pt>
                <c:pt idx="22">
                  <c:v>37042</c:v>
                </c:pt>
                <c:pt idx="23">
                  <c:v>37072</c:v>
                </c:pt>
                <c:pt idx="24">
                  <c:v>37103</c:v>
                </c:pt>
                <c:pt idx="25">
                  <c:v>37134</c:v>
                </c:pt>
                <c:pt idx="26">
                  <c:v>37164</c:v>
                </c:pt>
                <c:pt idx="27">
                  <c:v>37195</c:v>
                </c:pt>
                <c:pt idx="28">
                  <c:v>37225</c:v>
                </c:pt>
                <c:pt idx="29">
                  <c:v>37256</c:v>
                </c:pt>
                <c:pt idx="30">
                  <c:v>37287</c:v>
                </c:pt>
                <c:pt idx="31">
                  <c:v>37315</c:v>
                </c:pt>
                <c:pt idx="32">
                  <c:v>37346</c:v>
                </c:pt>
                <c:pt idx="33">
                  <c:v>37376</c:v>
                </c:pt>
                <c:pt idx="34">
                  <c:v>37407</c:v>
                </c:pt>
                <c:pt idx="35">
                  <c:v>37437</c:v>
                </c:pt>
                <c:pt idx="36">
                  <c:v>37468</c:v>
                </c:pt>
                <c:pt idx="37">
                  <c:v>37499</c:v>
                </c:pt>
                <c:pt idx="38">
                  <c:v>37529</c:v>
                </c:pt>
                <c:pt idx="39">
                  <c:v>37560</c:v>
                </c:pt>
                <c:pt idx="40">
                  <c:v>37590</c:v>
                </c:pt>
                <c:pt idx="41">
                  <c:v>37621</c:v>
                </c:pt>
                <c:pt idx="42">
                  <c:v>37652</c:v>
                </c:pt>
                <c:pt idx="43">
                  <c:v>37680</c:v>
                </c:pt>
                <c:pt idx="44">
                  <c:v>37711</c:v>
                </c:pt>
                <c:pt idx="45">
                  <c:v>37741</c:v>
                </c:pt>
                <c:pt idx="46">
                  <c:v>37772</c:v>
                </c:pt>
                <c:pt idx="47">
                  <c:v>37802</c:v>
                </c:pt>
                <c:pt idx="48">
                  <c:v>37833</c:v>
                </c:pt>
                <c:pt idx="49">
                  <c:v>37864</c:v>
                </c:pt>
                <c:pt idx="50">
                  <c:v>37894</c:v>
                </c:pt>
                <c:pt idx="51">
                  <c:v>37925</c:v>
                </c:pt>
                <c:pt idx="52">
                  <c:v>37955</c:v>
                </c:pt>
                <c:pt idx="53">
                  <c:v>37986</c:v>
                </c:pt>
                <c:pt idx="54">
                  <c:v>38017</c:v>
                </c:pt>
                <c:pt idx="55">
                  <c:v>38046</c:v>
                </c:pt>
                <c:pt idx="56">
                  <c:v>38077</c:v>
                </c:pt>
                <c:pt idx="57">
                  <c:v>38107</c:v>
                </c:pt>
                <c:pt idx="58">
                  <c:v>38138</c:v>
                </c:pt>
                <c:pt idx="59">
                  <c:v>38168</c:v>
                </c:pt>
                <c:pt idx="60">
                  <c:v>38199</c:v>
                </c:pt>
                <c:pt idx="61">
                  <c:v>38230</c:v>
                </c:pt>
                <c:pt idx="62">
                  <c:v>38260</c:v>
                </c:pt>
                <c:pt idx="63">
                  <c:v>38291</c:v>
                </c:pt>
                <c:pt idx="64">
                  <c:v>38321</c:v>
                </c:pt>
                <c:pt idx="65">
                  <c:v>38352</c:v>
                </c:pt>
                <c:pt idx="66">
                  <c:v>38383</c:v>
                </c:pt>
                <c:pt idx="67">
                  <c:v>38411</c:v>
                </c:pt>
                <c:pt idx="68">
                  <c:v>38442</c:v>
                </c:pt>
                <c:pt idx="69">
                  <c:v>38472</c:v>
                </c:pt>
                <c:pt idx="70">
                  <c:v>38503</c:v>
                </c:pt>
                <c:pt idx="71">
                  <c:v>38533</c:v>
                </c:pt>
                <c:pt idx="72">
                  <c:v>38564</c:v>
                </c:pt>
                <c:pt idx="73">
                  <c:v>38595</c:v>
                </c:pt>
                <c:pt idx="74">
                  <c:v>38625</c:v>
                </c:pt>
                <c:pt idx="75">
                  <c:v>38656</c:v>
                </c:pt>
                <c:pt idx="76">
                  <c:v>38686</c:v>
                </c:pt>
                <c:pt idx="77">
                  <c:v>38717</c:v>
                </c:pt>
                <c:pt idx="78">
                  <c:v>38748</c:v>
                </c:pt>
                <c:pt idx="79">
                  <c:v>38776</c:v>
                </c:pt>
                <c:pt idx="80">
                  <c:v>38807</c:v>
                </c:pt>
                <c:pt idx="81">
                  <c:v>38837</c:v>
                </c:pt>
                <c:pt idx="82">
                  <c:v>38868</c:v>
                </c:pt>
                <c:pt idx="83">
                  <c:v>38898</c:v>
                </c:pt>
                <c:pt idx="84">
                  <c:v>38929</c:v>
                </c:pt>
                <c:pt idx="85">
                  <c:v>38960</c:v>
                </c:pt>
                <c:pt idx="86">
                  <c:v>38990</c:v>
                </c:pt>
                <c:pt idx="87">
                  <c:v>39021</c:v>
                </c:pt>
                <c:pt idx="88">
                  <c:v>39051</c:v>
                </c:pt>
                <c:pt idx="89">
                  <c:v>39082</c:v>
                </c:pt>
                <c:pt idx="90">
                  <c:v>39113</c:v>
                </c:pt>
                <c:pt idx="91">
                  <c:v>39141</c:v>
                </c:pt>
                <c:pt idx="92">
                  <c:v>39172</c:v>
                </c:pt>
                <c:pt idx="93">
                  <c:v>39202</c:v>
                </c:pt>
                <c:pt idx="94">
                  <c:v>39233</c:v>
                </c:pt>
                <c:pt idx="95">
                  <c:v>39263</c:v>
                </c:pt>
                <c:pt idx="96">
                  <c:v>39294</c:v>
                </c:pt>
                <c:pt idx="97">
                  <c:v>39325</c:v>
                </c:pt>
                <c:pt idx="98">
                  <c:v>39355</c:v>
                </c:pt>
                <c:pt idx="99">
                  <c:v>39386</c:v>
                </c:pt>
                <c:pt idx="100">
                  <c:v>39416</c:v>
                </c:pt>
                <c:pt idx="101">
                  <c:v>39447</c:v>
                </c:pt>
                <c:pt idx="102">
                  <c:v>39478</c:v>
                </c:pt>
                <c:pt idx="103">
                  <c:v>39507</c:v>
                </c:pt>
                <c:pt idx="104">
                  <c:v>39538</c:v>
                </c:pt>
                <c:pt idx="105">
                  <c:v>39568</c:v>
                </c:pt>
                <c:pt idx="106">
                  <c:v>39599</c:v>
                </c:pt>
                <c:pt idx="107">
                  <c:v>39629</c:v>
                </c:pt>
                <c:pt idx="108">
                  <c:v>39660</c:v>
                </c:pt>
                <c:pt idx="109">
                  <c:v>39691</c:v>
                </c:pt>
                <c:pt idx="110">
                  <c:v>39721</c:v>
                </c:pt>
                <c:pt idx="111">
                  <c:v>39752</c:v>
                </c:pt>
                <c:pt idx="112">
                  <c:v>39782</c:v>
                </c:pt>
                <c:pt idx="113">
                  <c:v>39813</c:v>
                </c:pt>
                <c:pt idx="114">
                  <c:v>39844</c:v>
                </c:pt>
                <c:pt idx="115">
                  <c:v>39872</c:v>
                </c:pt>
                <c:pt idx="116">
                  <c:v>39903</c:v>
                </c:pt>
                <c:pt idx="117">
                  <c:v>39933</c:v>
                </c:pt>
                <c:pt idx="118">
                  <c:v>39964</c:v>
                </c:pt>
                <c:pt idx="119">
                  <c:v>39994</c:v>
                </c:pt>
                <c:pt idx="120">
                  <c:v>40025</c:v>
                </c:pt>
                <c:pt idx="121">
                  <c:v>40056</c:v>
                </c:pt>
                <c:pt idx="122">
                  <c:v>40086</c:v>
                </c:pt>
                <c:pt idx="123">
                  <c:v>40117</c:v>
                </c:pt>
                <c:pt idx="124">
                  <c:v>40147</c:v>
                </c:pt>
                <c:pt idx="125">
                  <c:v>40178</c:v>
                </c:pt>
                <c:pt idx="126">
                  <c:v>40209</c:v>
                </c:pt>
                <c:pt idx="127">
                  <c:v>40237</c:v>
                </c:pt>
                <c:pt idx="128">
                  <c:v>40268</c:v>
                </c:pt>
                <c:pt idx="129">
                  <c:v>40298</c:v>
                </c:pt>
                <c:pt idx="130">
                  <c:v>40329</c:v>
                </c:pt>
                <c:pt idx="131">
                  <c:v>40359</c:v>
                </c:pt>
                <c:pt idx="132">
                  <c:v>40390</c:v>
                </c:pt>
                <c:pt idx="133">
                  <c:v>40421</c:v>
                </c:pt>
                <c:pt idx="134">
                  <c:v>40451</c:v>
                </c:pt>
                <c:pt idx="135">
                  <c:v>40482</c:v>
                </c:pt>
                <c:pt idx="136">
                  <c:v>40512</c:v>
                </c:pt>
                <c:pt idx="137">
                  <c:v>40543</c:v>
                </c:pt>
                <c:pt idx="138">
                  <c:v>40574</c:v>
                </c:pt>
                <c:pt idx="139">
                  <c:v>40602</c:v>
                </c:pt>
                <c:pt idx="140">
                  <c:v>40633</c:v>
                </c:pt>
                <c:pt idx="141">
                  <c:v>40663</c:v>
                </c:pt>
                <c:pt idx="142">
                  <c:v>40694</c:v>
                </c:pt>
                <c:pt idx="143">
                  <c:v>40724</c:v>
                </c:pt>
                <c:pt idx="144">
                  <c:v>40755</c:v>
                </c:pt>
                <c:pt idx="145">
                  <c:v>40786</c:v>
                </c:pt>
                <c:pt idx="146">
                  <c:v>40816</c:v>
                </c:pt>
                <c:pt idx="147">
                  <c:v>40847</c:v>
                </c:pt>
                <c:pt idx="148">
                  <c:v>40877</c:v>
                </c:pt>
                <c:pt idx="149">
                  <c:v>40908</c:v>
                </c:pt>
                <c:pt idx="150">
                  <c:v>40939</c:v>
                </c:pt>
                <c:pt idx="151">
                  <c:v>40968</c:v>
                </c:pt>
                <c:pt idx="152">
                  <c:v>40999</c:v>
                </c:pt>
                <c:pt idx="153">
                  <c:v>41029</c:v>
                </c:pt>
                <c:pt idx="154">
                  <c:v>41060</c:v>
                </c:pt>
                <c:pt idx="155">
                  <c:v>41090</c:v>
                </c:pt>
                <c:pt idx="156">
                  <c:v>41121</c:v>
                </c:pt>
                <c:pt idx="157">
                  <c:v>41152</c:v>
                </c:pt>
                <c:pt idx="158">
                  <c:v>41182</c:v>
                </c:pt>
                <c:pt idx="159">
                  <c:v>41213</c:v>
                </c:pt>
                <c:pt idx="160">
                  <c:v>41243</c:v>
                </c:pt>
                <c:pt idx="161">
                  <c:v>41274</c:v>
                </c:pt>
                <c:pt idx="162">
                  <c:v>41305</c:v>
                </c:pt>
                <c:pt idx="163">
                  <c:v>41333</c:v>
                </c:pt>
                <c:pt idx="164">
                  <c:v>41364</c:v>
                </c:pt>
                <c:pt idx="165">
                  <c:v>41394</c:v>
                </c:pt>
                <c:pt idx="166">
                  <c:v>41425</c:v>
                </c:pt>
                <c:pt idx="167">
                  <c:v>41455</c:v>
                </c:pt>
                <c:pt idx="168">
                  <c:v>41486</c:v>
                </c:pt>
                <c:pt idx="169">
                  <c:v>41517</c:v>
                </c:pt>
                <c:pt idx="170">
                  <c:v>41547</c:v>
                </c:pt>
                <c:pt idx="171">
                  <c:v>41578</c:v>
                </c:pt>
                <c:pt idx="172">
                  <c:v>41608</c:v>
                </c:pt>
                <c:pt idx="173">
                  <c:v>41639</c:v>
                </c:pt>
                <c:pt idx="174">
                  <c:v>41670</c:v>
                </c:pt>
                <c:pt idx="175">
                  <c:v>41698</c:v>
                </c:pt>
                <c:pt idx="176">
                  <c:v>41729</c:v>
                </c:pt>
                <c:pt idx="177">
                  <c:v>41759</c:v>
                </c:pt>
                <c:pt idx="178">
                  <c:v>41790</c:v>
                </c:pt>
                <c:pt idx="179">
                  <c:v>41820</c:v>
                </c:pt>
                <c:pt idx="180">
                  <c:v>41851</c:v>
                </c:pt>
                <c:pt idx="181">
                  <c:v>41882</c:v>
                </c:pt>
                <c:pt idx="182">
                  <c:v>41912</c:v>
                </c:pt>
                <c:pt idx="183">
                  <c:v>41943</c:v>
                </c:pt>
                <c:pt idx="184">
                  <c:v>41973</c:v>
                </c:pt>
                <c:pt idx="185">
                  <c:v>42004</c:v>
                </c:pt>
                <c:pt idx="186">
                  <c:v>42035</c:v>
                </c:pt>
                <c:pt idx="187">
                  <c:v>42063</c:v>
                </c:pt>
                <c:pt idx="188">
                  <c:v>42094</c:v>
                </c:pt>
                <c:pt idx="189">
                  <c:v>42124</c:v>
                </c:pt>
                <c:pt idx="190">
                  <c:v>42155</c:v>
                </c:pt>
                <c:pt idx="191">
                  <c:v>42185</c:v>
                </c:pt>
                <c:pt idx="192">
                  <c:v>42216</c:v>
                </c:pt>
                <c:pt idx="193">
                  <c:v>42247</c:v>
                </c:pt>
                <c:pt idx="194">
                  <c:v>42277</c:v>
                </c:pt>
                <c:pt idx="195">
                  <c:v>42308</c:v>
                </c:pt>
                <c:pt idx="196">
                  <c:v>42338</c:v>
                </c:pt>
                <c:pt idx="197">
                  <c:v>42369</c:v>
                </c:pt>
                <c:pt idx="198">
                  <c:v>42400</c:v>
                </c:pt>
                <c:pt idx="199">
                  <c:v>42429</c:v>
                </c:pt>
                <c:pt idx="200">
                  <c:v>42460</c:v>
                </c:pt>
                <c:pt idx="201">
                  <c:v>42490</c:v>
                </c:pt>
                <c:pt idx="202">
                  <c:v>42521</c:v>
                </c:pt>
                <c:pt idx="203">
                  <c:v>42551</c:v>
                </c:pt>
                <c:pt idx="204">
                  <c:v>42582</c:v>
                </c:pt>
                <c:pt idx="205">
                  <c:v>42613</c:v>
                </c:pt>
                <c:pt idx="206">
                  <c:v>42643</c:v>
                </c:pt>
                <c:pt idx="207">
                  <c:v>42674</c:v>
                </c:pt>
                <c:pt idx="208">
                  <c:v>42704</c:v>
                </c:pt>
                <c:pt idx="209">
                  <c:v>42735</c:v>
                </c:pt>
                <c:pt idx="210">
                  <c:v>42766</c:v>
                </c:pt>
                <c:pt idx="211">
                  <c:v>42794</c:v>
                </c:pt>
                <c:pt idx="212">
                  <c:v>42825</c:v>
                </c:pt>
                <c:pt idx="213">
                  <c:v>42855</c:v>
                </c:pt>
                <c:pt idx="214">
                  <c:v>42886</c:v>
                </c:pt>
                <c:pt idx="215">
                  <c:v>42916</c:v>
                </c:pt>
                <c:pt idx="216">
                  <c:v>42947</c:v>
                </c:pt>
                <c:pt idx="217">
                  <c:v>42978</c:v>
                </c:pt>
                <c:pt idx="218">
                  <c:v>43008</c:v>
                </c:pt>
                <c:pt idx="219">
                  <c:v>43039</c:v>
                </c:pt>
                <c:pt idx="220">
                  <c:v>43069</c:v>
                </c:pt>
                <c:pt idx="221">
                  <c:v>43100</c:v>
                </c:pt>
                <c:pt idx="222">
                  <c:v>43131</c:v>
                </c:pt>
                <c:pt idx="223">
                  <c:v>43159</c:v>
                </c:pt>
                <c:pt idx="224">
                  <c:v>43190</c:v>
                </c:pt>
                <c:pt idx="225">
                  <c:v>43220</c:v>
                </c:pt>
                <c:pt idx="226">
                  <c:v>43251</c:v>
                </c:pt>
                <c:pt idx="227">
                  <c:v>43281</c:v>
                </c:pt>
                <c:pt idx="228">
                  <c:v>43312</c:v>
                </c:pt>
                <c:pt idx="229">
                  <c:v>43343</c:v>
                </c:pt>
                <c:pt idx="230">
                  <c:v>43373</c:v>
                </c:pt>
                <c:pt idx="231">
                  <c:v>43404</c:v>
                </c:pt>
                <c:pt idx="232">
                  <c:v>43434</c:v>
                </c:pt>
                <c:pt idx="233">
                  <c:v>43465</c:v>
                </c:pt>
                <c:pt idx="234">
                  <c:v>43496</c:v>
                </c:pt>
                <c:pt idx="235">
                  <c:v>43524</c:v>
                </c:pt>
                <c:pt idx="236">
                  <c:v>43555</c:v>
                </c:pt>
                <c:pt idx="237">
                  <c:v>43585</c:v>
                </c:pt>
                <c:pt idx="238">
                  <c:v>43616</c:v>
                </c:pt>
              </c:numCache>
            </c:numRef>
          </c:cat>
          <c:val>
            <c:numRef>
              <c:f>data7!$B$4:$B$300</c:f>
              <c:numCache>
                <c:formatCode>0.00</c:formatCode>
                <c:ptCount val="297"/>
                <c:pt idx="0">
                  <c:v>2.5</c:v>
                </c:pt>
                <c:pt idx="1">
                  <c:v>2.5</c:v>
                </c:pt>
                <c:pt idx="2">
                  <c:v>2.5</c:v>
                </c:pt>
                <c:pt idx="3">
                  <c:v>2.5</c:v>
                </c:pt>
                <c:pt idx="4">
                  <c:v>2.95</c:v>
                </c:pt>
                <c:pt idx="5">
                  <c:v>3</c:v>
                </c:pt>
                <c:pt idx="6">
                  <c:v>3</c:v>
                </c:pt>
                <c:pt idx="7">
                  <c:v>3.2327586206896552</c:v>
                </c:pt>
                <c:pt idx="8">
                  <c:v>3.379032258064516</c:v>
                </c:pt>
                <c:pt idx="9">
                  <c:v>3.5333333333333332</c:v>
                </c:pt>
                <c:pt idx="10">
                  <c:v>3.75</c:v>
                </c:pt>
                <c:pt idx="11">
                  <c:v>4.1333333333333337</c:v>
                </c:pt>
                <c:pt idx="12">
                  <c:v>4.25</c:v>
                </c:pt>
                <c:pt idx="13">
                  <c:v>4.258064516129032</c:v>
                </c:pt>
                <c:pt idx="14">
                  <c:v>4.5</c:v>
                </c:pt>
                <c:pt idx="15">
                  <c:v>4.717741935483871</c:v>
                </c:pt>
                <c:pt idx="16">
                  <c:v>4.75</c:v>
                </c:pt>
                <c:pt idx="17">
                  <c:v>4.75</c:v>
                </c:pt>
                <c:pt idx="18">
                  <c:v>4.75</c:v>
                </c:pt>
                <c:pt idx="19">
                  <c:v>4.75</c:v>
                </c:pt>
                <c:pt idx="20">
                  <c:v>4.75</c:v>
                </c:pt>
                <c:pt idx="21">
                  <c:v>4.75</c:v>
                </c:pt>
                <c:pt idx="22">
                  <c:v>4.57258064516129</c:v>
                </c:pt>
                <c:pt idx="23">
                  <c:v>4.5</c:v>
                </c:pt>
                <c:pt idx="24">
                  <c:v>4.5</c:v>
                </c:pt>
                <c:pt idx="25">
                  <c:v>4.4838709677419351</c:v>
                </c:pt>
                <c:pt idx="26">
                  <c:v>4.0166666666666666</c:v>
                </c:pt>
                <c:pt idx="27">
                  <c:v>3.75</c:v>
                </c:pt>
                <c:pt idx="28">
                  <c:v>3.3666666666666667</c:v>
                </c:pt>
                <c:pt idx="29">
                  <c:v>3.25</c:v>
                </c:pt>
                <c:pt idx="30">
                  <c:v>3.25</c:v>
                </c:pt>
                <c:pt idx="31">
                  <c:v>3.25</c:v>
                </c:pt>
                <c:pt idx="32">
                  <c:v>3.25</c:v>
                </c:pt>
                <c:pt idx="33">
                  <c:v>3.25</c:v>
                </c:pt>
                <c:pt idx="34">
                  <c:v>3.25</c:v>
                </c:pt>
                <c:pt idx="35">
                  <c:v>3.25</c:v>
                </c:pt>
                <c:pt idx="36">
                  <c:v>3.25</c:v>
                </c:pt>
                <c:pt idx="37">
                  <c:v>3.25</c:v>
                </c:pt>
                <c:pt idx="38">
                  <c:v>3.25</c:v>
                </c:pt>
                <c:pt idx="39">
                  <c:v>3.25</c:v>
                </c:pt>
                <c:pt idx="40">
                  <c:v>3.25</c:v>
                </c:pt>
                <c:pt idx="41">
                  <c:v>2.814516129032258</c:v>
                </c:pt>
                <c:pt idx="42">
                  <c:v>2.75</c:v>
                </c:pt>
                <c:pt idx="43">
                  <c:v>2.75</c:v>
                </c:pt>
                <c:pt idx="44">
                  <c:v>2.5403225806451615</c:v>
                </c:pt>
                <c:pt idx="45">
                  <c:v>2.5</c:v>
                </c:pt>
                <c:pt idx="46">
                  <c:v>2.5</c:v>
                </c:pt>
                <c:pt idx="47">
                  <c:v>2.0666666666666669</c:v>
                </c:pt>
                <c:pt idx="48">
                  <c:v>2</c:v>
                </c:pt>
                <c:pt idx="49">
                  <c:v>2</c:v>
                </c:pt>
                <c:pt idx="50">
                  <c:v>2</c:v>
                </c:pt>
                <c:pt idx="51">
                  <c:v>2</c:v>
                </c:pt>
                <c:pt idx="52">
                  <c:v>2</c:v>
                </c:pt>
                <c:pt idx="53">
                  <c:v>2</c:v>
                </c:pt>
                <c:pt idx="54">
                  <c:v>2</c:v>
                </c:pt>
                <c:pt idx="55">
                  <c:v>2</c:v>
                </c:pt>
                <c:pt idx="56">
                  <c:v>2</c:v>
                </c:pt>
                <c:pt idx="57">
                  <c:v>2</c:v>
                </c:pt>
                <c:pt idx="58">
                  <c:v>2</c:v>
                </c:pt>
                <c:pt idx="59">
                  <c:v>2</c:v>
                </c:pt>
                <c:pt idx="60">
                  <c:v>2</c:v>
                </c:pt>
                <c:pt idx="61">
                  <c:v>2</c:v>
                </c:pt>
                <c:pt idx="62">
                  <c:v>2</c:v>
                </c:pt>
                <c:pt idx="63">
                  <c:v>2</c:v>
                </c:pt>
                <c:pt idx="64">
                  <c:v>2</c:v>
                </c:pt>
                <c:pt idx="65">
                  <c:v>2</c:v>
                </c:pt>
                <c:pt idx="66">
                  <c:v>2</c:v>
                </c:pt>
                <c:pt idx="67">
                  <c:v>2</c:v>
                </c:pt>
                <c:pt idx="68">
                  <c:v>2</c:v>
                </c:pt>
                <c:pt idx="69">
                  <c:v>2</c:v>
                </c:pt>
                <c:pt idx="70">
                  <c:v>2</c:v>
                </c:pt>
                <c:pt idx="71">
                  <c:v>2</c:v>
                </c:pt>
                <c:pt idx="72">
                  <c:v>2</c:v>
                </c:pt>
                <c:pt idx="73">
                  <c:v>2</c:v>
                </c:pt>
                <c:pt idx="74">
                  <c:v>2</c:v>
                </c:pt>
                <c:pt idx="75">
                  <c:v>2</c:v>
                </c:pt>
                <c:pt idx="76">
                  <c:v>2</c:v>
                </c:pt>
                <c:pt idx="77">
                  <c:v>2.25</c:v>
                </c:pt>
                <c:pt idx="78">
                  <c:v>2.25</c:v>
                </c:pt>
                <c:pt idx="79">
                  <c:v>2.25</c:v>
                </c:pt>
                <c:pt idx="80">
                  <c:v>2.4919354838709675</c:v>
                </c:pt>
                <c:pt idx="81">
                  <c:v>2.5</c:v>
                </c:pt>
                <c:pt idx="82">
                  <c:v>2.5</c:v>
                </c:pt>
                <c:pt idx="83">
                  <c:v>2.6916666666666669</c:v>
                </c:pt>
                <c:pt idx="84">
                  <c:v>2.75</c:v>
                </c:pt>
                <c:pt idx="85">
                  <c:v>2.9838709677419355</c:v>
                </c:pt>
                <c:pt idx="86">
                  <c:v>3</c:v>
                </c:pt>
                <c:pt idx="87">
                  <c:v>3.217741935483871</c:v>
                </c:pt>
                <c:pt idx="88">
                  <c:v>3.25</c:v>
                </c:pt>
                <c:pt idx="89">
                  <c:v>3.4516129032258065</c:v>
                </c:pt>
                <c:pt idx="90">
                  <c:v>3.5</c:v>
                </c:pt>
                <c:pt idx="91">
                  <c:v>3.5</c:v>
                </c:pt>
                <c:pt idx="92">
                  <c:v>3.693548387096774</c:v>
                </c:pt>
                <c:pt idx="93">
                  <c:v>3.75</c:v>
                </c:pt>
                <c:pt idx="94">
                  <c:v>3.75</c:v>
                </c:pt>
                <c:pt idx="95">
                  <c:v>3.9583333333333335</c:v>
                </c:pt>
                <c:pt idx="96">
                  <c:v>4</c:v>
                </c:pt>
                <c:pt idx="97">
                  <c:v>4</c:v>
                </c:pt>
                <c:pt idx="98">
                  <c:v>4</c:v>
                </c:pt>
                <c:pt idx="99">
                  <c:v>4</c:v>
                </c:pt>
                <c:pt idx="100">
                  <c:v>4</c:v>
                </c:pt>
                <c:pt idx="101">
                  <c:v>4</c:v>
                </c:pt>
                <c:pt idx="102">
                  <c:v>4</c:v>
                </c:pt>
                <c:pt idx="103">
                  <c:v>4</c:v>
                </c:pt>
                <c:pt idx="104">
                  <c:v>4</c:v>
                </c:pt>
                <c:pt idx="105">
                  <c:v>4</c:v>
                </c:pt>
                <c:pt idx="106">
                  <c:v>4</c:v>
                </c:pt>
                <c:pt idx="107">
                  <c:v>4</c:v>
                </c:pt>
                <c:pt idx="108">
                  <c:v>4.2338709677419351</c:v>
                </c:pt>
                <c:pt idx="109">
                  <c:v>4.25</c:v>
                </c:pt>
                <c:pt idx="110">
                  <c:v>4.25</c:v>
                </c:pt>
                <c:pt idx="111">
                  <c:v>3.8629032258064515</c:v>
                </c:pt>
                <c:pt idx="112">
                  <c:v>3.3333333333333335</c:v>
                </c:pt>
                <c:pt idx="113">
                  <c:v>2.5725806451612905</c:v>
                </c:pt>
                <c:pt idx="114">
                  <c:v>2.225806451612903</c:v>
                </c:pt>
                <c:pt idx="115">
                  <c:v>2</c:v>
                </c:pt>
                <c:pt idx="116">
                  <c:v>1.564516129032258</c:v>
                </c:pt>
                <c:pt idx="117">
                  <c:v>1.2583333333333333</c:v>
                </c:pt>
                <c:pt idx="118">
                  <c:v>1.0483870967741935</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1.2</c:v>
                </c:pt>
                <c:pt idx="142">
                  <c:v>1.25</c:v>
                </c:pt>
                <c:pt idx="143">
                  <c:v>1.25</c:v>
                </c:pt>
                <c:pt idx="144">
                  <c:v>1.4516129032258065</c:v>
                </c:pt>
                <c:pt idx="145">
                  <c:v>1.5</c:v>
                </c:pt>
                <c:pt idx="146">
                  <c:v>1.5</c:v>
                </c:pt>
                <c:pt idx="147">
                  <c:v>1.5</c:v>
                </c:pt>
                <c:pt idx="148">
                  <c:v>1.2666666666666666</c:v>
                </c:pt>
                <c:pt idx="149">
                  <c:v>1.0564516129032258</c:v>
                </c:pt>
                <c:pt idx="150">
                  <c:v>1</c:v>
                </c:pt>
                <c:pt idx="151">
                  <c:v>1</c:v>
                </c:pt>
                <c:pt idx="152">
                  <c:v>1</c:v>
                </c:pt>
                <c:pt idx="153">
                  <c:v>1</c:v>
                </c:pt>
                <c:pt idx="154">
                  <c:v>1</c:v>
                </c:pt>
                <c:pt idx="155">
                  <c:v>1</c:v>
                </c:pt>
                <c:pt idx="156">
                  <c:v>0.782258064516129</c:v>
                </c:pt>
                <c:pt idx="157">
                  <c:v>0.75</c:v>
                </c:pt>
                <c:pt idx="158">
                  <c:v>0.75</c:v>
                </c:pt>
                <c:pt idx="159">
                  <c:v>0.75</c:v>
                </c:pt>
                <c:pt idx="160">
                  <c:v>0.75</c:v>
                </c:pt>
                <c:pt idx="161">
                  <c:v>0.75</c:v>
                </c:pt>
                <c:pt idx="162">
                  <c:v>0.75</c:v>
                </c:pt>
                <c:pt idx="163">
                  <c:v>0.75</c:v>
                </c:pt>
                <c:pt idx="164">
                  <c:v>0.75</c:v>
                </c:pt>
                <c:pt idx="165">
                  <c:v>0.75</c:v>
                </c:pt>
                <c:pt idx="166">
                  <c:v>0.50806451612903225</c:v>
                </c:pt>
                <c:pt idx="167">
                  <c:v>0.5</c:v>
                </c:pt>
                <c:pt idx="168">
                  <c:v>0.5</c:v>
                </c:pt>
                <c:pt idx="169">
                  <c:v>0.5</c:v>
                </c:pt>
                <c:pt idx="170">
                  <c:v>0.5</c:v>
                </c:pt>
                <c:pt idx="171">
                  <c:v>0.5</c:v>
                </c:pt>
                <c:pt idx="172">
                  <c:v>0.3</c:v>
                </c:pt>
                <c:pt idx="173">
                  <c:v>0.25</c:v>
                </c:pt>
                <c:pt idx="174">
                  <c:v>0.25</c:v>
                </c:pt>
                <c:pt idx="175">
                  <c:v>0.25</c:v>
                </c:pt>
                <c:pt idx="176">
                  <c:v>0.25</c:v>
                </c:pt>
                <c:pt idx="177">
                  <c:v>0.25</c:v>
                </c:pt>
                <c:pt idx="178">
                  <c:v>0.25</c:v>
                </c:pt>
                <c:pt idx="179">
                  <c:v>0.16333333333333336</c:v>
                </c:pt>
                <c:pt idx="180">
                  <c:v>0.15000000000000002</c:v>
                </c:pt>
                <c:pt idx="181">
                  <c:v>0.15000000000000002</c:v>
                </c:pt>
                <c:pt idx="182">
                  <c:v>6.0000000000000032E-2</c:v>
                </c:pt>
                <c:pt idx="183">
                  <c:v>5.0000000000000024E-2</c:v>
                </c:pt>
                <c:pt idx="184">
                  <c:v>5.0000000000000024E-2</c:v>
                </c:pt>
                <c:pt idx="185">
                  <c:v>5.0000000000000024E-2</c:v>
                </c:pt>
                <c:pt idx="186">
                  <c:v>5.0000000000000024E-2</c:v>
                </c:pt>
                <c:pt idx="187">
                  <c:v>5.0000000000000024E-2</c:v>
                </c:pt>
                <c:pt idx="188">
                  <c:v>5.0000000000000024E-2</c:v>
                </c:pt>
                <c:pt idx="189">
                  <c:v>5.0000000000000024E-2</c:v>
                </c:pt>
                <c:pt idx="190">
                  <c:v>5.0000000000000024E-2</c:v>
                </c:pt>
                <c:pt idx="191">
                  <c:v>5.0000000000000024E-2</c:v>
                </c:pt>
                <c:pt idx="192">
                  <c:v>5.0000000000000024E-2</c:v>
                </c:pt>
                <c:pt idx="193">
                  <c:v>5.0000000000000024E-2</c:v>
                </c:pt>
                <c:pt idx="194">
                  <c:v>5.0000000000000024E-2</c:v>
                </c:pt>
                <c:pt idx="195">
                  <c:v>5.0000000000000024E-2</c:v>
                </c:pt>
                <c:pt idx="196">
                  <c:v>5.0000000000000024E-2</c:v>
                </c:pt>
                <c:pt idx="197">
                  <c:v>5.0000000000000024E-2</c:v>
                </c:pt>
                <c:pt idx="198">
                  <c:v>5.0000000000000024E-2</c:v>
                </c:pt>
                <c:pt idx="199">
                  <c:v>5.0000000000000024E-2</c:v>
                </c:pt>
                <c:pt idx="200">
                  <c:v>1.4516129032258063E-2</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formatCode="0.0">
                  <c:v>0</c:v>
                </c:pt>
                <c:pt idx="237" formatCode="0.0">
                  <c:v>0</c:v>
                </c:pt>
                <c:pt idx="238" formatCode="0.0">
                  <c:v>0</c:v>
                </c:pt>
              </c:numCache>
            </c:numRef>
          </c:val>
          <c:smooth val="0"/>
          <c:extLst>
            <c:ext xmlns:c16="http://schemas.microsoft.com/office/drawing/2014/chart" uri="{C3380CC4-5D6E-409C-BE32-E72D297353CC}">
              <c16:uniqueId val="{00000000-9EE4-477C-93F3-25315831F06B}"/>
            </c:ext>
          </c:extLst>
        </c:ser>
        <c:ser>
          <c:idx val="1"/>
          <c:order val="1"/>
          <c:tx>
            <c:strRef>
              <c:f>data7!$C$2</c:f>
              <c:strCache>
                <c:ptCount val="1"/>
                <c:pt idx="0">
                  <c:v>BoI</c:v>
                </c:pt>
              </c:strCache>
            </c:strRef>
          </c:tx>
          <c:spPr>
            <a:ln>
              <a:solidFill>
                <a:srgbClr val="0070C0"/>
              </a:solidFill>
            </a:ln>
          </c:spPr>
          <c:marker>
            <c:symbol val="none"/>
          </c:marker>
          <c:cat>
            <c:numRef>
              <c:f>data7!$A$4:$A$300</c:f>
              <c:numCache>
                <c:formatCode>m/d/yyyy</c:formatCode>
                <c:ptCount val="297"/>
                <c:pt idx="0">
                  <c:v>36372</c:v>
                </c:pt>
                <c:pt idx="1">
                  <c:v>36403</c:v>
                </c:pt>
                <c:pt idx="2">
                  <c:v>36433</c:v>
                </c:pt>
                <c:pt idx="3">
                  <c:v>36464</c:v>
                </c:pt>
                <c:pt idx="4">
                  <c:v>36494</c:v>
                </c:pt>
                <c:pt idx="5">
                  <c:v>36525</c:v>
                </c:pt>
                <c:pt idx="6">
                  <c:v>36556</c:v>
                </c:pt>
                <c:pt idx="7">
                  <c:v>36585</c:v>
                </c:pt>
                <c:pt idx="8">
                  <c:v>36616</c:v>
                </c:pt>
                <c:pt idx="9">
                  <c:v>36646</c:v>
                </c:pt>
                <c:pt idx="10">
                  <c:v>36677</c:v>
                </c:pt>
                <c:pt idx="11">
                  <c:v>36707</c:v>
                </c:pt>
                <c:pt idx="12">
                  <c:v>36738</c:v>
                </c:pt>
                <c:pt idx="13">
                  <c:v>36769</c:v>
                </c:pt>
                <c:pt idx="14">
                  <c:v>36799</c:v>
                </c:pt>
                <c:pt idx="15">
                  <c:v>36830</c:v>
                </c:pt>
                <c:pt idx="16">
                  <c:v>36860</c:v>
                </c:pt>
                <c:pt idx="17">
                  <c:v>36891</c:v>
                </c:pt>
                <c:pt idx="18">
                  <c:v>36922</c:v>
                </c:pt>
                <c:pt idx="19">
                  <c:v>36950</c:v>
                </c:pt>
                <c:pt idx="20">
                  <c:v>36981</c:v>
                </c:pt>
                <c:pt idx="21">
                  <c:v>37011</c:v>
                </c:pt>
                <c:pt idx="22">
                  <c:v>37042</c:v>
                </c:pt>
                <c:pt idx="23">
                  <c:v>37072</c:v>
                </c:pt>
                <c:pt idx="24">
                  <c:v>37103</c:v>
                </c:pt>
                <c:pt idx="25">
                  <c:v>37134</c:v>
                </c:pt>
                <c:pt idx="26">
                  <c:v>37164</c:v>
                </c:pt>
                <c:pt idx="27">
                  <c:v>37195</c:v>
                </c:pt>
                <c:pt idx="28">
                  <c:v>37225</c:v>
                </c:pt>
                <c:pt idx="29">
                  <c:v>37256</c:v>
                </c:pt>
                <c:pt idx="30">
                  <c:v>37287</c:v>
                </c:pt>
                <c:pt idx="31">
                  <c:v>37315</c:v>
                </c:pt>
                <c:pt idx="32">
                  <c:v>37346</c:v>
                </c:pt>
                <c:pt idx="33">
                  <c:v>37376</c:v>
                </c:pt>
                <c:pt idx="34">
                  <c:v>37407</c:v>
                </c:pt>
                <c:pt idx="35">
                  <c:v>37437</c:v>
                </c:pt>
                <c:pt idx="36">
                  <c:v>37468</c:v>
                </c:pt>
                <c:pt idx="37">
                  <c:v>37499</c:v>
                </c:pt>
                <c:pt idx="38">
                  <c:v>37529</c:v>
                </c:pt>
                <c:pt idx="39">
                  <c:v>37560</c:v>
                </c:pt>
                <c:pt idx="40">
                  <c:v>37590</c:v>
                </c:pt>
                <c:pt idx="41">
                  <c:v>37621</c:v>
                </c:pt>
                <c:pt idx="42">
                  <c:v>37652</c:v>
                </c:pt>
                <c:pt idx="43">
                  <c:v>37680</c:v>
                </c:pt>
                <c:pt idx="44">
                  <c:v>37711</c:v>
                </c:pt>
                <c:pt idx="45">
                  <c:v>37741</c:v>
                </c:pt>
                <c:pt idx="46">
                  <c:v>37772</c:v>
                </c:pt>
                <c:pt idx="47">
                  <c:v>37802</c:v>
                </c:pt>
                <c:pt idx="48">
                  <c:v>37833</c:v>
                </c:pt>
                <c:pt idx="49">
                  <c:v>37864</c:v>
                </c:pt>
                <c:pt idx="50">
                  <c:v>37894</c:v>
                </c:pt>
                <c:pt idx="51">
                  <c:v>37925</c:v>
                </c:pt>
                <c:pt idx="52">
                  <c:v>37955</c:v>
                </c:pt>
                <c:pt idx="53">
                  <c:v>37986</c:v>
                </c:pt>
                <c:pt idx="54">
                  <c:v>38017</c:v>
                </c:pt>
                <c:pt idx="55">
                  <c:v>38046</c:v>
                </c:pt>
                <c:pt idx="56">
                  <c:v>38077</c:v>
                </c:pt>
                <c:pt idx="57">
                  <c:v>38107</c:v>
                </c:pt>
                <c:pt idx="58">
                  <c:v>38138</c:v>
                </c:pt>
                <c:pt idx="59">
                  <c:v>38168</c:v>
                </c:pt>
                <c:pt idx="60">
                  <c:v>38199</c:v>
                </c:pt>
                <c:pt idx="61">
                  <c:v>38230</c:v>
                </c:pt>
                <c:pt idx="62">
                  <c:v>38260</c:v>
                </c:pt>
                <c:pt idx="63">
                  <c:v>38291</c:v>
                </c:pt>
                <c:pt idx="64">
                  <c:v>38321</c:v>
                </c:pt>
                <c:pt idx="65">
                  <c:v>38352</c:v>
                </c:pt>
                <c:pt idx="66">
                  <c:v>38383</c:v>
                </c:pt>
                <c:pt idx="67">
                  <c:v>38411</c:v>
                </c:pt>
                <c:pt idx="68">
                  <c:v>38442</c:v>
                </c:pt>
                <c:pt idx="69">
                  <c:v>38472</c:v>
                </c:pt>
                <c:pt idx="70">
                  <c:v>38503</c:v>
                </c:pt>
                <c:pt idx="71">
                  <c:v>38533</c:v>
                </c:pt>
                <c:pt idx="72">
                  <c:v>38564</c:v>
                </c:pt>
                <c:pt idx="73">
                  <c:v>38595</c:v>
                </c:pt>
                <c:pt idx="74">
                  <c:v>38625</c:v>
                </c:pt>
                <c:pt idx="75">
                  <c:v>38656</c:v>
                </c:pt>
                <c:pt idx="76">
                  <c:v>38686</c:v>
                </c:pt>
                <c:pt idx="77">
                  <c:v>38717</c:v>
                </c:pt>
                <c:pt idx="78">
                  <c:v>38748</c:v>
                </c:pt>
                <c:pt idx="79">
                  <c:v>38776</c:v>
                </c:pt>
                <c:pt idx="80">
                  <c:v>38807</c:v>
                </c:pt>
                <c:pt idx="81">
                  <c:v>38837</c:v>
                </c:pt>
                <c:pt idx="82">
                  <c:v>38868</c:v>
                </c:pt>
                <c:pt idx="83">
                  <c:v>38898</c:v>
                </c:pt>
                <c:pt idx="84">
                  <c:v>38929</c:v>
                </c:pt>
                <c:pt idx="85">
                  <c:v>38960</c:v>
                </c:pt>
                <c:pt idx="86">
                  <c:v>38990</c:v>
                </c:pt>
                <c:pt idx="87">
                  <c:v>39021</c:v>
                </c:pt>
                <c:pt idx="88">
                  <c:v>39051</c:v>
                </c:pt>
                <c:pt idx="89">
                  <c:v>39082</c:v>
                </c:pt>
                <c:pt idx="90">
                  <c:v>39113</c:v>
                </c:pt>
                <c:pt idx="91">
                  <c:v>39141</c:v>
                </c:pt>
                <c:pt idx="92">
                  <c:v>39172</c:v>
                </c:pt>
                <c:pt idx="93">
                  <c:v>39202</c:v>
                </c:pt>
                <c:pt idx="94">
                  <c:v>39233</c:v>
                </c:pt>
                <c:pt idx="95">
                  <c:v>39263</c:v>
                </c:pt>
                <c:pt idx="96">
                  <c:v>39294</c:v>
                </c:pt>
                <c:pt idx="97">
                  <c:v>39325</c:v>
                </c:pt>
                <c:pt idx="98">
                  <c:v>39355</c:v>
                </c:pt>
                <c:pt idx="99">
                  <c:v>39386</c:v>
                </c:pt>
                <c:pt idx="100">
                  <c:v>39416</c:v>
                </c:pt>
                <c:pt idx="101">
                  <c:v>39447</c:v>
                </c:pt>
                <c:pt idx="102">
                  <c:v>39478</c:v>
                </c:pt>
                <c:pt idx="103">
                  <c:v>39507</c:v>
                </c:pt>
                <c:pt idx="104">
                  <c:v>39538</c:v>
                </c:pt>
                <c:pt idx="105">
                  <c:v>39568</c:v>
                </c:pt>
                <c:pt idx="106">
                  <c:v>39599</c:v>
                </c:pt>
                <c:pt idx="107">
                  <c:v>39629</c:v>
                </c:pt>
                <c:pt idx="108">
                  <c:v>39660</c:v>
                </c:pt>
                <c:pt idx="109">
                  <c:v>39691</c:v>
                </c:pt>
                <c:pt idx="110">
                  <c:v>39721</c:v>
                </c:pt>
                <c:pt idx="111">
                  <c:v>39752</c:v>
                </c:pt>
                <c:pt idx="112">
                  <c:v>39782</c:v>
                </c:pt>
                <c:pt idx="113">
                  <c:v>39813</c:v>
                </c:pt>
                <c:pt idx="114">
                  <c:v>39844</c:v>
                </c:pt>
                <c:pt idx="115">
                  <c:v>39872</c:v>
                </c:pt>
                <c:pt idx="116">
                  <c:v>39903</c:v>
                </c:pt>
                <c:pt idx="117">
                  <c:v>39933</c:v>
                </c:pt>
                <c:pt idx="118">
                  <c:v>39964</c:v>
                </c:pt>
                <c:pt idx="119">
                  <c:v>39994</c:v>
                </c:pt>
                <c:pt idx="120">
                  <c:v>40025</c:v>
                </c:pt>
                <c:pt idx="121">
                  <c:v>40056</c:v>
                </c:pt>
                <c:pt idx="122">
                  <c:v>40086</c:v>
                </c:pt>
                <c:pt idx="123">
                  <c:v>40117</c:v>
                </c:pt>
                <c:pt idx="124">
                  <c:v>40147</c:v>
                </c:pt>
                <c:pt idx="125">
                  <c:v>40178</c:v>
                </c:pt>
                <c:pt idx="126">
                  <c:v>40209</c:v>
                </c:pt>
                <c:pt idx="127">
                  <c:v>40237</c:v>
                </c:pt>
                <c:pt idx="128">
                  <c:v>40268</c:v>
                </c:pt>
                <c:pt idx="129">
                  <c:v>40298</c:v>
                </c:pt>
                <c:pt idx="130">
                  <c:v>40329</c:v>
                </c:pt>
                <c:pt idx="131">
                  <c:v>40359</c:v>
                </c:pt>
                <c:pt idx="132">
                  <c:v>40390</c:v>
                </c:pt>
                <c:pt idx="133">
                  <c:v>40421</c:v>
                </c:pt>
                <c:pt idx="134">
                  <c:v>40451</c:v>
                </c:pt>
                <c:pt idx="135">
                  <c:v>40482</c:v>
                </c:pt>
                <c:pt idx="136">
                  <c:v>40512</c:v>
                </c:pt>
                <c:pt idx="137">
                  <c:v>40543</c:v>
                </c:pt>
                <c:pt idx="138">
                  <c:v>40574</c:v>
                </c:pt>
                <c:pt idx="139">
                  <c:v>40602</c:v>
                </c:pt>
                <c:pt idx="140">
                  <c:v>40633</c:v>
                </c:pt>
                <c:pt idx="141">
                  <c:v>40663</c:v>
                </c:pt>
                <c:pt idx="142">
                  <c:v>40694</c:v>
                </c:pt>
                <c:pt idx="143">
                  <c:v>40724</c:v>
                </c:pt>
                <c:pt idx="144">
                  <c:v>40755</c:v>
                </c:pt>
                <c:pt idx="145">
                  <c:v>40786</c:v>
                </c:pt>
                <c:pt idx="146">
                  <c:v>40816</c:v>
                </c:pt>
                <c:pt idx="147">
                  <c:v>40847</c:v>
                </c:pt>
                <c:pt idx="148">
                  <c:v>40877</c:v>
                </c:pt>
                <c:pt idx="149">
                  <c:v>40908</c:v>
                </c:pt>
                <c:pt idx="150">
                  <c:v>40939</c:v>
                </c:pt>
                <c:pt idx="151">
                  <c:v>40968</c:v>
                </c:pt>
                <c:pt idx="152">
                  <c:v>40999</c:v>
                </c:pt>
                <c:pt idx="153">
                  <c:v>41029</c:v>
                </c:pt>
                <c:pt idx="154">
                  <c:v>41060</c:v>
                </c:pt>
                <c:pt idx="155">
                  <c:v>41090</c:v>
                </c:pt>
                <c:pt idx="156">
                  <c:v>41121</c:v>
                </c:pt>
                <c:pt idx="157">
                  <c:v>41152</c:v>
                </c:pt>
                <c:pt idx="158">
                  <c:v>41182</c:v>
                </c:pt>
                <c:pt idx="159">
                  <c:v>41213</c:v>
                </c:pt>
                <c:pt idx="160">
                  <c:v>41243</c:v>
                </c:pt>
                <c:pt idx="161">
                  <c:v>41274</c:v>
                </c:pt>
                <c:pt idx="162">
                  <c:v>41305</c:v>
                </c:pt>
                <c:pt idx="163">
                  <c:v>41333</c:v>
                </c:pt>
                <c:pt idx="164">
                  <c:v>41364</c:v>
                </c:pt>
                <c:pt idx="165">
                  <c:v>41394</c:v>
                </c:pt>
                <c:pt idx="166">
                  <c:v>41425</c:v>
                </c:pt>
                <c:pt idx="167">
                  <c:v>41455</c:v>
                </c:pt>
                <c:pt idx="168">
                  <c:v>41486</c:v>
                </c:pt>
                <c:pt idx="169">
                  <c:v>41517</c:v>
                </c:pt>
                <c:pt idx="170">
                  <c:v>41547</c:v>
                </c:pt>
                <c:pt idx="171">
                  <c:v>41578</c:v>
                </c:pt>
                <c:pt idx="172">
                  <c:v>41608</c:v>
                </c:pt>
                <c:pt idx="173">
                  <c:v>41639</c:v>
                </c:pt>
                <c:pt idx="174">
                  <c:v>41670</c:v>
                </c:pt>
                <c:pt idx="175">
                  <c:v>41698</c:v>
                </c:pt>
                <c:pt idx="176">
                  <c:v>41729</c:v>
                </c:pt>
                <c:pt idx="177">
                  <c:v>41759</c:v>
                </c:pt>
                <c:pt idx="178">
                  <c:v>41790</c:v>
                </c:pt>
                <c:pt idx="179">
                  <c:v>41820</c:v>
                </c:pt>
                <c:pt idx="180">
                  <c:v>41851</c:v>
                </c:pt>
                <c:pt idx="181">
                  <c:v>41882</c:v>
                </c:pt>
                <c:pt idx="182">
                  <c:v>41912</c:v>
                </c:pt>
                <c:pt idx="183">
                  <c:v>41943</c:v>
                </c:pt>
                <c:pt idx="184">
                  <c:v>41973</c:v>
                </c:pt>
                <c:pt idx="185">
                  <c:v>42004</c:v>
                </c:pt>
                <c:pt idx="186">
                  <c:v>42035</c:v>
                </c:pt>
                <c:pt idx="187">
                  <c:v>42063</c:v>
                </c:pt>
                <c:pt idx="188">
                  <c:v>42094</c:v>
                </c:pt>
                <c:pt idx="189">
                  <c:v>42124</c:v>
                </c:pt>
                <c:pt idx="190">
                  <c:v>42155</c:v>
                </c:pt>
                <c:pt idx="191">
                  <c:v>42185</c:v>
                </c:pt>
                <c:pt idx="192">
                  <c:v>42216</c:v>
                </c:pt>
                <c:pt idx="193">
                  <c:v>42247</c:v>
                </c:pt>
                <c:pt idx="194">
                  <c:v>42277</c:v>
                </c:pt>
                <c:pt idx="195">
                  <c:v>42308</c:v>
                </c:pt>
                <c:pt idx="196">
                  <c:v>42338</c:v>
                </c:pt>
                <c:pt idx="197">
                  <c:v>42369</c:v>
                </c:pt>
                <c:pt idx="198">
                  <c:v>42400</c:v>
                </c:pt>
                <c:pt idx="199">
                  <c:v>42429</c:v>
                </c:pt>
                <c:pt idx="200">
                  <c:v>42460</c:v>
                </c:pt>
                <c:pt idx="201">
                  <c:v>42490</c:v>
                </c:pt>
                <c:pt idx="202">
                  <c:v>42521</c:v>
                </c:pt>
                <c:pt idx="203">
                  <c:v>42551</c:v>
                </c:pt>
                <c:pt idx="204">
                  <c:v>42582</c:v>
                </c:pt>
                <c:pt idx="205">
                  <c:v>42613</c:v>
                </c:pt>
                <c:pt idx="206">
                  <c:v>42643</c:v>
                </c:pt>
                <c:pt idx="207">
                  <c:v>42674</c:v>
                </c:pt>
                <c:pt idx="208">
                  <c:v>42704</c:v>
                </c:pt>
                <c:pt idx="209">
                  <c:v>42735</c:v>
                </c:pt>
                <c:pt idx="210">
                  <c:v>42766</c:v>
                </c:pt>
                <c:pt idx="211">
                  <c:v>42794</c:v>
                </c:pt>
                <c:pt idx="212">
                  <c:v>42825</c:v>
                </c:pt>
                <c:pt idx="213">
                  <c:v>42855</c:v>
                </c:pt>
                <c:pt idx="214">
                  <c:v>42886</c:v>
                </c:pt>
                <c:pt idx="215">
                  <c:v>42916</c:v>
                </c:pt>
                <c:pt idx="216">
                  <c:v>42947</c:v>
                </c:pt>
                <c:pt idx="217">
                  <c:v>42978</c:v>
                </c:pt>
                <c:pt idx="218">
                  <c:v>43008</c:v>
                </c:pt>
                <c:pt idx="219">
                  <c:v>43039</c:v>
                </c:pt>
                <c:pt idx="220">
                  <c:v>43069</c:v>
                </c:pt>
                <c:pt idx="221">
                  <c:v>43100</c:v>
                </c:pt>
                <c:pt idx="222">
                  <c:v>43131</c:v>
                </c:pt>
                <c:pt idx="223">
                  <c:v>43159</c:v>
                </c:pt>
                <c:pt idx="224">
                  <c:v>43190</c:v>
                </c:pt>
                <c:pt idx="225">
                  <c:v>43220</c:v>
                </c:pt>
                <c:pt idx="226">
                  <c:v>43251</c:v>
                </c:pt>
                <c:pt idx="227">
                  <c:v>43281</c:v>
                </c:pt>
                <c:pt idx="228">
                  <c:v>43312</c:v>
                </c:pt>
                <c:pt idx="229">
                  <c:v>43343</c:v>
                </c:pt>
                <c:pt idx="230">
                  <c:v>43373</c:v>
                </c:pt>
                <c:pt idx="231">
                  <c:v>43404</c:v>
                </c:pt>
                <c:pt idx="232">
                  <c:v>43434</c:v>
                </c:pt>
                <c:pt idx="233">
                  <c:v>43465</c:v>
                </c:pt>
                <c:pt idx="234">
                  <c:v>43496</c:v>
                </c:pt>
                <c:pt idx="235">
                  <c:v>43524</c:v>
                </c:pt>
                <c:pt idx="236">
                  <c:v>43555</c:v>
                </c:pt>
                <c:pt idx="237">
                  <c:v>43585</c:v>
                </c:pt>
                <c:pt idx="238">
                  <c:v>43616</c:v>
                </c:pt>
              </c:numCache>
            </c:numRef>
          </c:cat>
          <c:val>
            <c:numRef>
              <c:f>data7!$C$4:$C$300</c:f>
              <c:numCache>
                <c:formatCode>0.00</c:formatCode>
                <c:ptCount val="297"/>
                <c:pt idx="0">
                  <c:v>11.951612903225804</c:v>
                </c:pt>
                <c:pt idx="1">
                  <c:v>11.499999999999998</c:v>
                </c:pt>
                <c:pt idx="2">
                  <c:v>11.499999999999998</c:v>
                </c:pt>
                <c:pt idx="3">
                  <c:v>11.499999999999998</c:v>
                </c:pt>
                <c:pt idx="4">
                  <c:v>11.439999999999996</c:v>
                </c:pt>
                <c:pt idx="5">
                  <c:v>11.167741935483866</c:v>
                </c:pt>
                <c:pt idx="6">
                  <c:v>10.63548387096774</c:v>
                </c:pt>
                <c:pt idx="7">
                  <c:v>10.217241379310344</c:v>
                </c:pt>
                <c:pt idx="8">
                  <c:v>9.8806451612903246</c:v>
                </c:pt>
                <c:pt idx="9">
                  <c:v>9.5599999999999969</c:v>
                </c:pt>
                <c:pt idx="10">
                  <c:v>9.300000000000006</c:v>
                </c:pt>
                <c:pt idx="11">
                  <c:v>9.300000000000006</c:v>
                </c:pt>
                <c:pt idx="12">
                  <c:v>9.2677419354838761</c:v>
                </c:pt>
                <c:pt idx="13">
                  <c:v>9.093548387096769</c:v>
                </c:pt>
                <c:pt idx="14">
                  <c:v>8.8700000000000045</c:v>
                </c:pt>
                <c:pt idx="15">
                  <c:v>8.5612903225806427</c:v>
                </c:pt>
                <c:pt idx="16">
                  <c:v>8.3933333333333362</c:v>
                </c:pt>
                <c:pt idx="17">
                  <c:v>8.1741935483870929</c:v>
                </c:pt>
                <c:pt idx="18">
                  <c:v>8</c:v>
                </c:pt>
                <c:pt idx="19">
                  <c:v>7.6999999999999966</c:v>
                </c:pt>
                <c:pt idx="20">
                  <c:v>7.4709677419354827</c:v>
                </c:pt>
                <c:pt idx="21">
                  <c:v>7.1999999999999966</c:v>
                </c:pt>
                <c:pt idx="22">
                  <c:v>7.1935483870967705</c:v>
                </c:pt>
                <c:pt idx="23">
                  <c:v>6.903333333333336</c:v>
                </c:pt>
                <c:pt idx="24">
                  <c:v>6.4612903225806475</c:v>
                </c:pt>
                <c:pt idx="25">
                  <c:v>6.3000000000000025</c:v>
                </c:pt>
                <c:pt idx="26">
                  <c:v>6.3000000000000016</c:v>
                </c:pt>
                <c:pt idx="27">
                  <c:v>6.3000000000000025</c:v>
                </c:pt>
                <c:pt idx="28">
                  <c:v>6.0799999999999983</c:v>
                </c:pt>
                <c:pt idx="29">
                  <c:v>5.3483870967741947</c:v>
                </c:pt>
                <c:pt idx="30">
                  <c:v>3.799999999999998</c:v>
                </c:pt>
                <c:pt idx="31">
                  <c:v>3.8214285714285698</c:v>
                </c:pt>
                <c:pt idx="32">
                  <c:v>4.4000000000000021</c:v>
                </c:pt>
                <c:pt idx="33">
                  <c:v>4.4400000000000004</c:v>
                </c:pt>
                <c:pt idx="34">
                  <c:v>4.664516129032255</c:v>
                </c:pt>
                <c:pt idx="35">
                  <c:v>6.8666666666666636</c:v>
                </c:pt>
                <c:pt idx="36">
                  <c:v>9.0999999999999979</c:v>
                </c:pt>
                <c:pt idx="37">
                  <c:v>9.0999999999999979</c:v>
                </c:pt>
                <c:pt idx="38">
                  <c:v>9.0999999999999961</c:v>
                </c:pt>
                <c:pt idx="39">
                  <c:v>9.0999999999999979</c:v>
                </c:pt>
                <c:pt idx="40">
                  <c:v>9.0999999999999961</c:v>
                </c:pt>
                <c:pt idx="41">
                  <c:v>9.0612903225806409</c:v>
                </c:pt>
                <c:pt idx="42">
                  <c:v>8.9</c:v>
                </c:pt>
                <c:pt idx="43">
                  <c:v>8.9000000000000039</c:v>
                </c:pt>
                <c:pt idx="44">
                  <c:v>8.8677419354838722</c:v>
                </c:pt>
                <c:pt idx="45">
                  <c:v>8.6999999999999957</c:v>
                </c:pt>
                <c:pt idx="46">
                  <c:v>8.3612903225806487</c:v>
                </c:pt>
                <c:pt idx="47">
                  <c:v>7.916666666666667</c:v>
                </c:pt>
                <c:pt idx="48">
                  <c:v>7.4838709677419351</c:v>
                </c:pt>
                <c:pt idx="49">
                  <c:v>6.935483870967742</c:v>
                </c:pt>
                <c:pt idx="50">
                  <c:v>6.419999999999999</c:v>
                </c:pt>
                <c:pt idx="51">
                  <c:v>6.067741935483868</c:v>
                </c:pt>
                <c:pt idx="52">
                  <c:v>5.5466666666666633</c:v>
                </c:pt>
                <c:pt idx="53">
                  <c:v>5.1999999999999984</c:v>
                </c:pt>
                <c:pt idx="54">
                  <c:v>4.7709677419354835</c:v>
                </c:pt>
                <c:pt idx="55">
                  <c:v>4.4724137931034482</c:v>
                </c:pt>
                <c:pt idx="56">
                  <c:v>4.2999999999999989</c:v>
                </c:pt>
                <c:pt idx="57">
                  <c:v>4.0999999999999979</c:v>
                </c:pt>
                <c:pt idx="58">
                  <c:v>4.0999999999999979</c:v>
                </c:pt>
                <c:pt idx="59">
                  <c:v>4.0999999999999979</c:v>
                </c:pt>
                <c:pt idx="60">
                  <c:v>4.0999999999999979</c:v>
                </c:pt>
                <c:pt idx="61">
                  <c:v>4.0999999999999979</c:v>
                </c:pt>
                <c:pt idx="62">
                  <c:v>4.0999999999999979</c:v>
                </c:pt>
                <c:pt idx="63">
                  <c:v>4.0999999999999979</c:v>
                </c:pt>
                <c:pt idx="64">
                  <c:v>4.0599999999999996</c:v>
                </c:pt>
                <c:pt idx="65">
                  <c:v>3.8870967741935503</c:v>
                </c:pt>
                <c:pt idx="66">
                  <c:v>3.6677419354838725</c:v>
                </c:pt>
                <c:pt idx="67">
                  <c:v>3.5000000000000004</c:v>
                </c:pt>
                <c:pt idx="68">
                  <c:v>3.5000000000000004</c:v>
                </c:pt>
                <c:pt idx="69">
                  <c:v>3.5000000000000004</c:v>
                </c:pt>
                <c:pt idx="70">
                  <c:v>3.5000000000000004</c:v>
                </c:pt>
                <c:pt idx="71">
                  <c:v>3.5000000000000004</c:v>
                </c:pt>
                <c:pt idx="72">
                  <c:v>3.5000000000000004</c:v>
                </c:pt>
                <c:pt idx="73">
                  <c:v>3.5000000000000004</c:v>
                </c:pt>
                <c:pt idx="74">
                  <c:v>3.5166666666666666</c:v>
                </c:pt>
                <c:pt idx="75">
                  <c:v>3.7903225806451615</c:v>
                </c:pt>
                <c:pt idx="76">
                  <c:v>4</c:v>
                </c:pt>
                <c:pt idx="77">
                  <c:v>4.5</c:v>
                </c:pt>
                <c:pt idx="78">
                  <c:v>4.5483870967741939</c:v>
                </c:pt>
                <c:pt idx="79">
                  <c:v>4.75</c:v>
                </c:pt>
                <c:pt idx="80">
                  <c:v>4.7661290322580649</c:v>
                </c:pt>
                <c:pt idx="81">
                  <c:v>5.0333333333333332</c:v>
                </c:pt>
                <c:pt idx="82">
                  <c:v>5.25</c:v>
                </c:pt>
                <c:pt idx="83">
                  <c:v>5.25</c:v>
                </c:pt>
                <c:pt idx="84">
                  <c:v>5.290322580645161</c:v>
                </c:pt>
                <c:pt idx="85">
                  <c:v>5.5</c:v>
                </c:pt>
                <c:pt idx="86">
                  <c:v>5.5</c:v>
                </c:pt>
                <c:pt idx="87">
                  <c:v>5.4516129032258061</c:v>
                </c:pt>
                <c:pt idx="88">
                  <c:v>5.2416666666666663</c:v>
                </c:pt>
                <c:pt idx="89">
                  <c:v>4.935483870967742</c:v>
                </c:pt>
                <c:pt idx="90">
                  <c:v>4.5</c:v>
                </c:pt>
                <c:pt idx="91">
                  <c:v>4.25</c:v>
                </c:pt>
                <c:pt idx="92">
                  <c:v>4</c:v>
                </c:pt>
                <c:pt idx="93">
                  <c:v>3.9583333333333335</c:v>
                </c:pt>
                <c:pt idx="94">
                  <c:v>3.7419354838709675</c:v>
                </c:pt>
                <c:pt idx="95">
                  <c:v>3.5</c:v>
                </c:pt>
                <c:pt idx="96">
                  <c:v>3.5483870967741935</c:v>
                </c:pt>
                <c:pt idx="97">
                  <c:v>3.7661290322580645</c:v>
                </c:pt>
                <c:pt idx="98">
                  <c:v>4</c:v>
                </c:pt>
                <c:pt idx="99">
                  <c:v>4</c:v>
                </c:pt>
                <c:pt idx="100">
                  <c:v>4</c:v>
                </c:pt>
                <c:pt idx="101">
                  <c:v>4.040322580645161</c:v>
                </c:pt>
                <c:pt idx="102">
                  <c:v>4.25</c:v>
                </c:pt>
                <c:pt idx="103">
                  <c:v>4.2155172413793105</c:v>
                </c:pt>
                <c:pt idx="104">
                  <c:v>3.6693548387096775</c:v>
                </c:pt>
                <c:pt idx="105">
                  <c:v>3.25</c:v>
                </c:pt>
                <c:pt idx="106">
                  <c:v>3.274193548387097</c:v>
                </c:pt>
                <c:pt idx="107">
                  <c:v>3.5416666666666665</c:v>
                </c:pt>
                <c:pt idx="108">
                  <c:v>3.7580645161290325</c:v>
                </c:pt>
                <c:pt idx="109">
                  <c:v>4.032258064516129</c:v>
                </c:pt>
                <c:pt idx="110">
                  <c:v>4.25</c:v>
                </c:pt>
                <c:pt idx="111">
                  <c:v>3.911290322580645</c:v>
                </c:pt>
                <c:pt idx="112">
                  <c:v>3.15</c:v>
                </c:pt>
                <c:pt idx="113">
                  <c:v>2.5</c:v>
                </c:pt>
                <c:pt idx="114">
                  <c:v>1.6774193548387097</c:v>
                </c:pt>
                <c:pt idx="115">
                  <c:v>0.9732142857142857</c:v>
                </c:pt>
                <c:pt idx="116">
                  <c:v>0.70161290322580649</c:v>
                </c:pt>
                <c:pt idx="117">
                  <c:v>0.5</c:v>
                </c:pt>
                <c:pt idx="118">
                  <c:v>0.5</c:v>
                </c:pt>
                <c:pt idx="119">
                  <c:v>0.5</c:v>
                </c:pt>
                <c:pt idx="120">
                  <c:v>0.5</c:v>
                </c:pt>
                <c:pt idx="121">
                  <c:v>0.54032258064516125</c:v>
                </c:pt>
                <c:pt idx="122">
                  <c:v>0.75</c:v>
                </c:pt>
                <c:pt idx="123">
                  <c:v>0.75</c:v>
                </c:pt>
                <c:pt idx="124">
                  <c:v>0.79166666666666663</c:v>
                </c:pt>
                <c:pt idx="125">
                  <c:v>1.0080645161290323</c:v>
                </c:pt>
                <c:pt idx="126">
                  <c:v>1.25</c:v>
                </c:pt>
                <c:pt idx="127">
                  <c:v>1.25</c:v>
                </c:pt>
                <c:pt idx="128">
                  <c:v>1.25</c:v>
                </c:pt>
                <c:pt idx="129">
                  <c:v>1.5</c:v>
                </c:pt>
                <c:pt idx="130">
                  <c:v>1.5</c:v>
                </c:pt>
                <c:pt idx="131">
                  <c:v>1.5</c:v>
                </c:pt>
                <c:pt idx="132">
                  <c:v>1.5241935483870968</c:v>
                </c:pt>
                <c:pt idx="133">
                  <c:v>1.75</c:v>
                </c:pt>
                <c:pt idx="134">
                  <c:v>1.7583333333333333</c:v>
                </c:pt>
                <c:pt idx="135">
                  <c:v>2</c:v>
                </c:pt>
                <c:pt idx="136">
                  <c:v>2</c:v>
                </c:pt>
                <c:pt idx="137">
                  <c:v>2</c:v>
                </c:pt>
                <c:pt idx="138">
                  <c:v>2.0403225806451615</c:v>
                </c:pt>
                <c:pt idx="139">
                  <c:v>2.2946428571428572</c:v>
                </c:pt>
                <c:pt idx="140">
                  <c:v>2.5161290322580645</c:v>
                </c:pt>
                <c:pt idx="141">
                  <c:v>3</c:v>
                </c:pt>
                <c:pt idx="142">
                  <c:v>3.0483870967741935</c:v>
                </c:pt>
                <c:pt idx="143">
                  <c:v>3.25</c:v>
                </c:pt>
                <c:pt idx="144">
                  <c:v>3.25</c:v>
                </c:pt>
                <c:pt idx="145">
                  <c:v>3.25</c:v>
                </c:pt>
                <c:pt idx="146">
                  <c:v>3.25</c:v>
                </c:pt>
                <c:pt idx="147">
                  <c:v>3.0080645161290325</c:v>
                </c:pt>
                <c:pt idx="148">
                  <c:v>3</c:v>
                </c:pt>
                <c:pt idx="149">
                  <c:v>2.75</c:v>
                </c:pt>
                <c:pt idx="150">
                  <c:v>2.7016129032258065</c:v>
                </c:pt>
                <c:pt idx="151">
                  <c:v>2.5</c:v>
                </c:pt>
                <c:pt idx="152">
                  <c:v>2.5</c:v>
                </c:pt>
                <c:pt idx="153">
                  <c:v>2.5</c:v>
                </c:pt>
                <c:pt idx="154">
                  <c:v>2.5</c:v>
                </c:pt>
                <c:pt idx="155">
                  <c:v>2.4750000000000001</c:v>
                </c:pt>
                <c:pt idx="156">
                  <c:v>2.25</c:v>
                </c:pt>
                <c:pt idx="157">
                  <c:v>2.25</c:v>
                </c:pt>
                <c:pt idx="158">
                  <c:v>2.25</c:v>
                </c:pt>
                <c:pt idx="159">
                  <c:v>2.25</c:v>
                </c:pt>
                <c:pt idx="160">
                  <c:v>2</c:v>
                </c:pt>
                <c:pt idx="161">
                  <c:v>1.9596774193548387</c:v>
                </c:pt>
                <c:pt idx="162">
                  <c:v>1.75</c:v>
                </c:pt>
                <c:pt idx="163">
                  <c:v>1.75</c:v>
                </c:pt>
                <c:pt idx="164">
                  <c:v>1.75</c:v>
                </c:pt>
                <c:pt idx="165">
                  <c:v>1.75</c:v>
                </c:pt>
                <c:pt idx="166">
                  <c:v>1.6129032258064515</c:v>
                </c:pt>
                <c:pt idx="167">
                  <c:v>1.25</c:v>
                </c:pt>
                <c:pt idx="168">
                  <c:v>1.25</c:v>
                </c:pt>
                <c:pt idx="169">
                  <c:v>1.25</c:v>
                </c:pt>
                <c:pt idx="170">
                  <c:v>1.2166666666666666</c:v>
                </c:pt>
                <c:pt idx="171">
                  <c:v>1</c:v>
                </c:pt>
                <c:pt idx="172">
                  <c:v>1</c:v>
                </c:pt>
                <c:pt idx="173">
                  <c:v>1</c:v>
                </c:pt>
                <c:pt idx="174">
                  <c:v>1</c:v>
                </c:pt>
                <c:pt idx="175">
                  <c:v>0.9821428571428571</c:v>
                </c:pt>
                <c:pt idx="176">
                  <c:v>0.75</c:v>
                </c:pt>
                <c:pt idx="177">
                  <c:v>0.75</c:v>
                </c:pt>
                <c:pt idx="178">
                  <c:v>0.75</c:v>
                </c:pt>
                <c:pt idx="179">
                  <c:v>0.75</c:v>
                </c:pt>
                <c:pt idx="180">
                  <c:v>0.74193548387096775</c:v>
                </c:pt>
                <c:pt idx="181">
                  <c:v>0.46774193548387094</c:v>
                </c:pt>
                <c:pt idx="182">
                  <c:v>0.25</c:v>
                </c:pt>
                <c:pt idx="183">
                  <c:v>0.25</c:v>
                </c:pt>
                <c:pt idx="184">
                  <c:v>0.25</c:v>
                </c:pt>
                <c:pt idx="185">
                  <c:v>0.25</c:v>
                </c:pt>
                <c:pt idx="186">
                  <c:v>0.25</c:v>
                </c:pt>
                <c:pt idx="187">
                  <c:v>0.2339285714285714</c:v>
                </c:pt>
                <c:pt idx="188">
                  <c:v>0.10000000000000005</c:v>
                </c:pt>
                <c:pt idx="189">
                  <c:v>0.10000000000000005</c:v>
                </c:pt>
                <c:pt idx="190">
                  <c:v>0.10000000000000005</c:v>
                </c:pt>
                <c:pt idx="191">
                  <c:v>0.10000000000000005</c:v>
                </c:pt>
                <c:pt idx="192">
                  <c:v>0.10000000000000005</c:v>
                </c:pt>
                <c:pt idx="193">
                  <c:v>0.10000000000000005</c:v>
                </c:pt>
                <c:pt idx="194">
                  <c:v>0.10000000000000005</c:v>
                </c:pt>
                <c:pt idx="195">
                  <c:v>0.10000000000000005</c:v>
                </c:pt>
                <c:pt idx="196">
                  <c:v>0.10000000000000005</c:v>
                </c:pt>
                <c:pt idx="197">
                  <c:v>0.10000000000000005</c:v>
                </c:pt>
                <c:pt idx="198">
                  <c:v>0.10000000000000005</c:v>
                </c:pt>
                <c:pt idx="199">
                  <c:v>0.10000000000000005</c:v>
                </c:pt>
                <c:pt idx="200">
                  <c:v>0.10000000000000005</c:v>
                </c:pt>
                <c:pt idx="201">
                  <c:v>0.10000000000000005</c:v>
                </c:pt>
                <c:pt idx="202">
                  <c:v>0.10000000000000005</c:v>
                </c:pt>
                <c:pt idx="203">
                  <c:v>0.10000000000000005</c:v>
                </c:pt>
                <c:pt idx="204">
                  <c:v>0.10000000000000005</c:v>
                </c:pt>
                <c:pt idx="205">
                  <c:v>0.10000000000000005</c:v>
                </c:pt>
                <c:pt idx="206">
                  <c:v>0.10000000000000005</c:v>
                </c:pt>
                <c:pt idx="207">
                  <c:v>0.10000000000000005</c:v>
                </c:pt>
                <c:pt idx="208">
                  <c:v>0.10000000000000005</c:v>
                </c:pt>
                <c:pt idx="209">
                  <c:v>0.10000000000000005</c:v>
                </c:pt>
                <c:pt idx="210">
                  <c:v>0.10000000000000005</c:v>
                </c:pt>
                <c:pt idx="211">
                  <c:v>0.10000000000000005</c:v>
                </c:pt>
                <c:pt idx="212">
                  <c:v>0.10000000000000005</c:v>
                </c:pt>
                <c:pt idx="213">
                  <c:v>0.10000000000000005</c:v>
                </c:pt>
                <c:pt idx="214">
                  <c:v>0.10000000000000005</c:v>
                </c:pt>
                <c:pt idx="215">
                  <c:v>0.10000000000000005</c:v>
                </c:pt>
                <c:pt idx="216">
                  <c:v>0.10000000000000005</c:v>
                </c:pt>
                <c:pt idx="217">
                  <c:v>0.10000000000000005</c:v>
                </c:pt>
                <c:pt idx="218">
                  <c:v>0.10000000000000005</c:v>
                </c:pt>
                <c:pt idx="219">
                  <c:v>0.10000000000000005</c:v>
                </c:pt>
                <c:pt idx="220">
                  <c:v>0.10000000000000005</c:v>
                </c:pt>
                <c:pt idx="221">
                  <c:v>0.10000000000000005</c:v>
                </c:pt>
                <c:pt idx="222">
                  <c:v>0.10000000000000005</c:v>
                </c:pt>
                <c:pt idx="223">
                  <c:v>0.10000000000000005</c:v>
                </c:pt>
                <c:pt idx="224">
                  <c:v>0.10000000000000005</c:v>
                </c:pt>
                <c:pt idx="225">
                  <c:v>0.10000000000000005</c:v>
                </c:pt>
                <c:pt idx="226">
                  <c:v>0.10000000000000005</c:v>
                </c:pt>
                <c:pt idx="227">
                  <c:v>0.10000000000000005</c:v>
                </c:pt>
                <c:pt idx="228">
                  <c:v>0.10000000000000005</c:v>
                </c:pt>
                <c:pt idx="229">
                  <c:v>0.10000000000000005</c:v>
                </c:pt>
                <c:pt idx="230">
                  <c:v>0.10000000000000005</c:v>
                </c:pt>
                <c:pt idx="231">
                  <c:v>0.10000000000000005</c:v>
                </c:pt>
                <c:pt idx="232">
                  <c:v>0.11000000000000004</c:v>
                </c:pt>
                <c:pt idx="233">
                  <c:v>0.25</c:v>
                </c:pt>
                <c:pt idx="234">
                  <c:v>0.25</c:v>
                </c:pt>
                <c:pt idx="235">
                  <c:v>0.25</c:v>
                </c:pt>
                <c:pt idx="236" formatCode="#,##0.00">
                  <c:v>0.25</c:v>
                </c:pt>
                <c:pt idx="237" formatCode="#,##0.00">
                  <c:v>0.25</c:v>
                </c:pt>
                <c:pt idx="238" formatCode="#,##0.00">
                  <c:v>0.25</c:v>
                </c:pt>
              </c:numCache>
            </c:numRef>
          </c:val>
          <c:smooth val="0"/>
          <c:extLst>
            <c:ext xmlns:c16="http://schemas.microsoft.com/office/drawing/2014/chart" uri="{C3380CC4-5D6E-409C-BE32-E72D297353CC}">
              <c16:uniqueId val="{00000001-9EE4-477C-93F3-25315831F06B}"/>
            </c:ext>
          </c:extLst>
        </c:ser>
        <c:ser>
          <c:idx val="2"/>
          <c:order val="2"/>
          <c:tx>
            <c:strRef>
              <c:f>data7!$D$2</c:f>
              <c:strCache>
                <c:ptCount val="1"/>
                <c:pt idx="0">
                  <c:v>FED</c:v>
                </c:pt>
              </c:strCache>
            </c:strRef>
          </c:tx>
          <c:spPr>
            <a:ln>
              <a:solidFill>
                <a:srgbClr val="FF0000"/>
              </a:solidFill>
            </a:ln>
          </c:spPr>
          <c:marker>
            <c:symbol val="none"/>
          </c:marker>
          <c:dLbls>
            <c:dLbl>
              <c:idx val="234"/>
              <c:layout>
                <c:manualLayout>
                  <c:x val="-5.656752028391016E-4"/>
                  <c:y val="-3.2198646398578112E-2"/>
                </c:manualLayout>
              </c:layout>
              <c:tx>
                <c:rich>
                  <a:bodyPr/>
                  <a:lstStyle/>
                  <a:p>
                    <a:r>
                      <a:rPr lang="en-US" b="1" dirty="0">
                        <a:solidFill>
                          <a:srgbClr val="FF0000"/>
                        </a:solidFill>
                      </a:rPr>
                      <a:t>2.5</a:t>
                    </a:r>
                  </a:p>
                </c:rich>
              </c:tx>
              <c:showLegendKey val="0"/>
              <c:showVal val="1"/>
              <c:showCatName val="0"/>
              <c:showSerName val="0"/>
              <c:showPercent val="0"/>
              <c:showBubbleSize val="0"/>
              <c:extLst>
                <c:ext xmlns:c15="http://schemas.microsoft.com/office/drawing/2012/chart" uri="{CE6537A1-D6FC-4f65-9D91-7224C49458BB}">
                  <c15:layout>
                    <c:manualLayout>
                      <c:w val="4.4066098301166014E-2"/>
                      <c:h val="0.11438867268709677"/>
                    </c:manualLayout>
                  </c15:layout>
                </c:ext>
                <c:ext xmlns:c16="http://schemas.microsoft.com/office/drawing/2014/chart" uri="{C3380CC4-5D6E-409C-BE32-E72D297353CC}">
                  <c16:uniqueId val="{00000002-9EE4-477C-93F3-25315831F06B}"/>
                </c:ext>
              </c:extLst>
            </c:dLbl>
            <c:spPr>
              <a:noFill/>
              <a:ln>
                <a:noFill/>
              </a:ln>
              <a:effectLst/>
            </c:spPr>
            <c:txPr>
              <a:bodyPr wrap="square" lIns="38100" tIns="19050" rIns="38100" bIns="19050" anchor="ctr">
                <a:spAutoFit/>
              </a:bodyPr>
              <a:lstStyle/>
              <a:p>
                <a:pPr>
                  <a:defRPr>
                    <a:solidFill>
                      <a:srgbClr val="FF0000"/>
                    </a:solidFill>
                  </a:defRPr>
                </a:pPr>
                <a:endParaRPr lang="he-IL"/>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data7!$A$4:$A$300</c:f>
              <c:numCache>
                <c:formatCode>m/d/yyyy</c:formatCode>
                <c:ptCount val="297"/>
                <c:pt idx="0">
                  <c:v>36372</c:v>
                </c:pt>
                <c:pt idx="1">
                  <c:v>36403</c:v>
                </c:pt>
                <c:pt idx="2">
                  <c:v>36433</c:v>
                </c:pt>
                <c:pt idx="3">
                  <c:v>36464</c:v>
                </c:pt>
                <c:pt idx="4">
                  <c:v>36494</c:v>
                </c:pt>
                <c:pt idx="5">
                  <c:v>36525</c:v>
                </c:pt>
                <c:pt idx="6">
                  <c:v>36556</c:v>
                </c:pt>
                <c:pt idx="7">
                  <c:v>36585</c:v>
                </c:pt>
                <c:pt idx="8">
                  <c:v>36616</c:v>
                </c:pt>
                <c:pt idx="9">
                  <c:v>36646</c:v>
                </c:pt>
                <c:pt idx="10">
                  <c:v>36677</c:v>
                </c:pt>
                <c:pt idx="11">
                  <c:v>36707</c:v>
                </c:pt>
                <c:pt idx="12">
                  <c:v>36738</c:v>
                </c:pt>
                <c:pt idx="13">
                  <c:v>36769</c:v>
                </c:pt>
                <c:pt idx="14">
                  <c:v>36799</c:v>
                </c:pt>
                <c:pt idx="15">
                  <c:v>36830</c:v>
                </c:pt>
                <c:pt idx="16">
                  <c:v>36860</c:v>
                </c:pt>
                <c:pt idx="17">
                  <c:v>36891</c:v>
                </c:pt>
                <c:pt idx="18">
                  <c:v>36922</c:v>
                </c:pt>
                <c:pt idx="19">
                  <c:v>36950</c:v>
                </c:pt>
                <c:pt idx="20">
                  <c:v>36981</c:v>
                </c:pt>
                <c:pt idx="21">
                  <c:v>37011</c:v>
                </c:pt>
                <c:pt idx="22">
                  <c:v>37042</c:v>
                </c:pt>
                <c:pt idx="23">
                  <c:v>37072</c:v>
                </c:pt>
                <c:pt idx="24">
                  <c:v>37103</c:v>
                </c:pt>
                <c:pt idx="25">
                  <c:v>37134</c:v>
                </c:pt>
                <c:pt idx="26">
                  <c:v>37164</c:v>
                </c:pt>
                <c:pt idx="27">
                  <c:v>37195</c:v>
                </c:pt>
                <c:pt idx="28">
                  <c:v>37225</c:v>
                </c:pt>
                <c:pt idx="29">
                  <c:v>37256</c:v>
                </c:pt>
                <c:pt idx="30">
                  <c:v>37287</c:v>
                </c:pt>
                <c:pt idx="31">
                  <c:v>37315</c:v>
                </c:pt>
                <c:pt idx="32">
                  <c:v>37346</c:v>
                </c:pt>
                <c:pt idx="33">
                  <c:v>37376</c:v>
                </c:pt>
                <c:pt idx="34">
                  <c:v>37407</c:v>
                </c:pt>
                <c:pt idx="35">
                  <c:v>37437</c:v>
                </c:pt>
                <c:pt idx="36">
                  <c:v>37468</c:v>
                </c:pt>
                <c:pt idx="37">
                  <c:v>37499</c:v>
                </c:pt>
                <c:pt idx="38">
                  <c:v>37529</c:v>
                </c:pt>
                <c:pt idx="39">
                  <c:v>37560</c:v>
                </c:pt>
                <c:pt idx="40">
                  <c:v>37590</c:v>
                </c:pt>
                <c:pt idx="41">
                  <c:v>37621</c:v>
                </c:pt>
                <c:pt idx="42">
                  <c:v>37652</c:v>
                </c:pt>
                <c:pt idx="43">
                  <c:v>37680</c:v>
                </c:pt>
                <c:pt idx="44">
                  <c:v>37711</c:v>
                </c:pt>
                <c:pt idx="45">
                  <c:v>37741</c:v>
                </c:pt>
                <c:pt idx="46">
                  <c:v>37772</c:v>
                </c:pt>
                <c:pt idx="47">
                  <c:v>37802</c:v>
                </c:pt>
                <c:pt idx="48">
                  <c:v>37833</c:v>
                </c:pt>
                <c:pt idx="49">
                  <c:v>37864</c:v>
                </c:pt>
                <c:pt idx="50">
                  <c:v>37894</c:v>
                </c:pt>
                <c:pt idx="51">
                  <c:v>37925</c:v>
                </c:pt>
                <c:pt idx="52">
                  <c:v>37955</c:v>
                </c:pt>
                <c:pt idx="53">
                  <c:v>37986</c:v>
                </c:pt>
                <c:pt idx="54">
                  <c:v>38017</c:v>
                </c:pt>
                <c:pt idx="55">
                  <c:v>38046</c:v>
                </c:pt>
                <c:pt idx="56">
                  <c:v>38077</c:v>
                </c:pt>
                <c:pt idx="57">
                  <c:v>38107</c:v>
                </c:pt>
                <c:pt idx="58">
                  <c:v>38138</c:v>
                </c:pt>
                <c:pt idx="59">
                  <c:v>38168</c:v>
                </c:pt>
                <c:pt idx="60">
                  <c:v>38199</c:v>
                </c:pt>
                <c:pt idx="61">
                  <c:v>38230</c:v>
                </c:pt>
                <c:pt idx="62">
                  <c:v>38260</c:v>
                </c:pt>
                <c:pt idx="63">
                  <c:v>38291</c:v>
                </c:pt>
                <c:pt idx="64">
                  <c:v>38321</c:v>
                </c:pt>
                <c:pt idx="65">
                  <c:v>38352</c:v>
                </c:pt>
                <c:pt idx="66">
                  <c:v>38383</c:v>
                </c:pt>
                <c:pt idx="67">
                  <c:v>38411</c:v>
                </c:pt>
                <c:pt idx="68">
                  <c:v>38442</c:v>
                </c:pt>
                <c:pt idx="69">
                  <c:v>38472</c:v>
                </c:pt>
                <c:pt idx="70">
                  <c:v>38503</c:v>
                </c:pt>
                <c:pt idx="71">
                  <c:v>38533</c:v>
                </c:pt>
                <c:pt idx="72">
                  <c:v>38564</c:v>
                </c:pt>
                <c:pt idx="73">
                  <c:v>38595</c:v>
                </c:pt>
                <c:pt idx="74">
                  <c:v>38625</c:v>
                </c:pt>
                <c:pt idx="75">
                  <c:v>38656</c:v>
                </c:pt>
                <c:pt idx="76">
                  <c:v>38686</c:v>
                </c:pt>
                <c:pt idx="77">
                  <c:v>38717</c:v>
                </c:pt>
                <c:pt idx="78">
                  <c:v>38748</c:v>
                </c:pt>
                <c:pt idx="79">
                  <c:v>38776</c:v>
                </c:pt>
                <c:pt idx="80">
                  <c:v>38807</c:v>
                </c:pt>
                <c:pt idx="81">
                  <c:v>38837</c:v>
                </c:pt>
                <c:pt idx="82">
                  <c:v>38868</c:v>
                </c:pt>
                <c:pt idx="83">
                  <c:v>38898</c:v>
                </c:pt>
                <c:pt idx="84">
                  <c:v>38929</c:v>
                </c:pt>
                <c:pt idx="85">
                  <c:v>38960</c:v>
                </c:pt>
                <c:pt idx="86">
                  <c:v>38990</c:v>
                </c:pt>
                <c:pt idx="87">
                  <c:v>39021</c:v>
                </c:pt>
                <c:pt idx="88">
                  <c:v>39051</c:v>
                </c:pt>
                <c:pt idx="89">
                  <c:v>39082</c:v>
                </c:pt>
                <c:pt idx="90">
                  <c:v>39113</c:v>
                </c:pt>
                <c:pt idx="91">
                  <c:v>39141</c:v>
                </c:pt>
                <c:pt idx="92">
                  <c:v>39172</c:v>
                </c:pt>
                <c:pt idx="93">
                  <c:v>39202</c:v>
                </c:pt>
                <c:pt idx="94">
                  <c:v>39233</c:v>
                </c:pt>
                <c:pt idx="95">
                  <c:v>39263</c:v>
                </c:pt>
                <c:pt idx="96">
                  <c:v>39294</c:v>
                </c:pt>
                <c:pt idx="97">
                  <c:v>39325</c:v>
                </c:pt>
                <c:pt idx="98">
                  <c:v>39355</c:v>
                </c:pt>
                <c:pt idx="99">
                  <c:v>39386</c:v>
                </c:pt>
                <c:pt idx="100">
                  <c:v>39416</c:v>
                </c:pt>
                <c:pt idx="101">
                  <c:v>39447</c:v>
                </c:pt>
                <c:pt idx="102">
                  <c:v>39478</c:v>
                </c:pt>
                <c:pt idx="103">
                  <c:v>39507</c:v>
                </c:pt>
                <c:pt idx="104">
                  <c:v>39538</c:v>
                </c:pt>
                <c:pt idx="105">
                  <c:v>39568</c:v>
                </c:pt>
                <c:pt idx="106">
                  <c:v>39599</c:v>
                </c:pt>
                <c:pt idx="107">
                  <c:v>39629</c:v>
                </c:pt>
                <c:pt idx="108">
                  <c:v>39660</c:v>
                </c:pt>
                <c:pt idx="109">
                  <c:v>39691</c:v>
                </c:pt>
                <c:pt idx="110">
                  <c:v>39721</c:v>
                </c:pt>
                <c:pt idx="111">
                  <c:v>39752</c:v>
                </c:pt>
                <c:pt idx="112">
                  <c:v>39782</c:v>
                </c:pt>
                <c:pt idx="113">
                  <c:v>39813</c:v>
                </c:pt>
                <c:pt idx="114">
                  <c:v>39844</c:v>
                </c:pt>
                <c:pt idx="115">
                  <c:v>39872</c:v>
                </c:pt>
                <c:pt idx="116">
                  <c:v>39903</c:v>
                </c:pt>
                <c:pt idx="117">
                  <c:v>39933</c:v>
                </c:pt>
                <c:pt idx="118">
                  <c:v>39964</c:v>
                </c:pt>
                <c:pt idx="119">
                  <c:v>39994</c:v>
                </c:pt>
                <c:pt idx="120">
                  <c:v>40025</c:v>
                </c:pt>
                <c:pt idx="121">
                  <c:v>40056</c:v>
                </c:pt>
                <c:pt idx="122">
                  <c:v>40086</c:v>
                </c:pt>
                <c:pt idx="123">
                  <c:v>40117</c:v>
                </c:pt>
                <c:pt idx="124">
                  <c:v>40147</c:v>
                </c:pt>
                <c:pt idx="125">
                  <c:v>40178</c:v>
                </c:pt>
                <c:pt idx="126">
                  <c:v>40209</c:v>
                </c:pt>
                <c:pt idx="127">
                  <c:v>40237</c:v>
                </c:pt>
                <c:pt idx="128">
                  <c:v>40268</c:v>
                </c:pt>
                <c:pt idx="129">
                  <c:v>40298</c:v>
                </c:pt>
                <c:pt idx="130">
                  <c:v>40329</c:v>
                </c:pt>
                <c:pt idx="131">
                  <c:v>40359</c:v>
                </c:pt>
                <c:pt idx="132">
                  <c:v>40390</c:v>
                </c:pt>
                <c:pt idx="133">
                  <c:v>40421</c:v>
                </c:pt>
                <c:pt idx="134">
                  <c:v>40451</c:v>
                </c:pt>
                <c:pt idx="135">
                  <c:v>40482</c:v>
                </c:pt>
                <c:pt idx="136">
                  <c:v>40512</c:v>
                </c:pt>
                <c:pt idx="137">
                  <c:v>40543</c:v>
                </c:pt>
                <c:pt idx="138">
                  <c:v>40574</c:v>
                </c:pt>
                <c:pt idx="139">
                  <c:v>40602</c:v>
                </c:pt>
                <c:pt idx="140">
                  <c:v>40633</c:v>
                </c:pt>
                <c:pt idx="141">
                  <c:v>40663</c:v>
                </c:pt>
                <c:pt idx="142">
                  <c:v>40694</c:v>
                </c:pt>
                <c:pt idx="143">
                  <c:v>40724</c:v>
                </c:pt>
                <c:pt idx="144">
                  <c:v>40755</c:v>
                </c:pt>
                <c:pt idx="145">
                  <c:v>40786</c:v>
                </c:pt>
                <c:pt idx="146">
                  <c:v>40816</c:v>
                </c:pt>
                <c:pt idx="147">
                  <c:v>40847</c:v>
                </c:pt>
                <c:pt idx="148">
                  <c:v>40877</c:v>
                </c:pt>
                <c:pt idx="149">
                  <c:v>40908</c:v>
                </c:pt>
                <c:pt idx="150">
                  <c:v>40939</c:v>
                </c:pt>
                <c:pt idx="151">
                  <c:v>40968</c:v>
                </c:pt>
                <c:pt idx="152">
                  <c:v>40999</c:v>
                </c:pt>
                <c:pt idx="153">
                  <c:v>41029</c:v>
                </c:pt>
                <c:pt idx="154">
                  <c:v>41060</c:v>
                </c:pt>
                <c:pt idx="155">
                  <c:v>41090</c:v>
                </c:pt>
                <c:pt idx="156">
                  <c:v>41121</c:v>
                </c:pt>
                <c:pt idx="157">
                  <c:v>41152</c:v>
                </c:pt>
                <c:pt idx="158">
                  <c:v>41182</c:v>
                </c:pt>
                <c:pt idx="159">
                  <c:v>41213</c:v>
                </c:pt>
                <c:pt idx="160">
                  <c:v>41243</c:v>
                </c:pt>
                <c:pt idx="161">
                  <c:v>41274</c:v>
                </c:pt>
                <c:pt idx="162">
                  <c:v>41305</c:v>
                </c:pt>
                <c:pt idx="163">
                  <c:v>41333</c:v>
                </c:pt>
                <c:pt idx="164">
                  <c:v>41364</c:v>
                </c:pt>
                <c:pt idx="165">
                  <c:v>41394</c:v>
                </c:pt>
                <c:pt idx="166">
                  <c:v>41425</c:v>
                </c:pt>
                <c:pt idx="167">
                  <c:v>41455</c:v>
                </c:pt>
                <c:pt idx="168">
                  <c:v>41486</c:v>
                </c:pt>
                <c:pt idx="169">
                  <c:v>41517</c:v>
                </c:pt>
                <c:pt idx="170">
                  <c:v>41547</c:v>
                </c:pt>
                <c:pt idx="171">
                  <c:v>41578</c:v>
                </c:pt>
                <c:pt idx="172">
                  <c:v>41608</c:v>
                </c:pt>
                <c:pt idx="173">
                  <c:v>41639</c:v>
                </c:pt>
                <c:pt idx="174">
                  <c:v>41670</c:v>
                </c:pt>
                <c:pt idx="175">
                  <c:v>41698</c:v>
                </c:pt>
                <c:pt idx="176">
                  <c:v>41729</c:v>
                </c:pt>
                <c:pt idx="177">
                  <c:v>41759</c:v>
                </c:pt>
                <c:pt idx="178">
                  <c:v>41790</c:v>
                </c:pt>
                <c:pt idx="179">
                  <c:v>41820</c:v>
                </c:pt>
                <c:pt idx="180">
                  <c:v>41851</c:v>
                </c:pt>
                <c:pt idx="181">
                  <c:v>41882</c:v>
                </c:pt>
                <c:pt idx="182">
                  <c:v>41912</c:v>
                </c:pt>
                <c:pt idx="183">
                  <c:v>41943</c:v>
                </c:pt>
                <c:pt idx="184">
                  <c:v>41973</c:v>
                </c:pt>
                <c:pt idx="185">
                  <c:v>42004</c:v>
                </c:pt>
                <c:pt idx="186">
                  <c:v>42035</c:v>
                </c:pt>
                <c:pt idx="187">
                  <c:v>42063</c:v>
                </c:pt>
                <c:pt idx="188">
                  <c:v>42094</c:v>
                </c:pt>
                <c:pt idx="189">
                  <c:v>42124</c:v>
                </c:pt>
                <c:pt idx="190">
                  <c:v>42155</c:v>
                </c:pt>
                <c:pt idx="191">
                  <c:v>42185</c:v>
                </c:pt>
                <c:pt idx="192">
                  <c:v>42216</c:v>
                </c:pt>
                <c:pt idx="193">
                  <c:v>42247</c:v>
                </c:pt>
                <c:pt idx="194">
                  <c:v>42277</c:v>
                </c:pt>
                <c:pt idx="195">
                  <c:v>42308</c:v>
                </c:pt>
                <c:pt idx="196">
                  <c:v>42338</c:v>
                </c:pt>
                <c:pt idx="197">
                  <c:v>42369</c:v>
                </c:pt>
                <c:pt idx="198">
                  <c:v>42400</c:v>
                </c:pt>
                <c:pt idx="199">
                  <c:v>42429</c:v>
                </c:pt>
                <c:pt idx="200">
                  <c:v>42460</c:v>
                </c:pt>
                <c:pt idx="201">
                  <c:v>42490</c:v>
                </c:pt>
                <c:pt idx="202">
                  <c:v>42521</c:v>
                </c:pt>
                <c:pt idx="203">
                  <c:v>42551</c:v>
                </c:pt>
                <c:pt idx="204">
                  <c:v>42582</c:v>
                </c:pt>
                <c:pt idx="205">
                  <c:v>42613</c:v>
                </c:pt>
                <c:pt idx="206">
                  <c:v>42643</c:v>
                </c:pt>
                <c:pt idx="207">
                  <c:v>42674</c:v>
                </c:pt>
                <c:pt idx="208">
                  <c:v>42704</c:v>
                </c:pt>
                <c:pt idx="209">
                  <c:v>42735</c:v>
                </c:pt>
                <c:pt idx="210">
                  <c:v>42766</c:v>
                </c:pt>
                <c:pt idx="211">
                  <c:v>42794</c:v>
                </c:pt>
                <c:pt idx="212">
                  <c:v>42825</c:v>
                </c:pt>
                <c:pt idx="213">
                  <c:v>42855</c:v>
                </c:pt>
                <c:pt idx="214">
                  <c:v>42886</c:v>
                </c:pt>
                <c:pt idx="215">
                  <c:v>42916</c:v>
                </c:pt>
                <c:pt idx="216">
                  <c:v>42947</c:v>
                </c:pt>
                <c:pt idx="217">
                  <c:v>42978</c:v>
                </c:pt>
                <c:pt idx="218">
                  <c:v>43008</c:v>
                </c:pt>
                <c:pt idx="219">
                  <c:v>43039</c:v>
                </c:pt>
                <c:pt idx="220">
                  <c:v>43069</c:v>
                </c:pt>
                <c:pt idx="221">
                  <c:v>43100</c:v>
                </c:pt>
                <c:pt idx="222">
                  <c:v>43131</c:v>
                </c:pt>
                <c:pt idx="223">
                  <c:v>43159</c:v>
                </c:pt>
                <c:pt idx="224">
                  <c:v>43190</c:v>
                </c:pt>
                <c:pt idx="225">
                  <c:v>43220</c:v>
                </c:pt>
                <c:pt idx="226">
                  <c:v>43251</c:v>
                </c:pt>
                <c:pt idx="227">
                  <c:v>43281</c:v>
                </c:pt>
                <c:pt idx="228">
                  <c:v>43312</c:v>
                </c:pt>
                <c:pt idx="229">
                  <c:v>43343</c:v>
                </c:pt>
                <c:pt idx="230">
                  <c:v>43373</c:v>
                </c:pt>
                <c:pt idx="231">
                  <c:v>43404</c:v>
                </c:pt>
                <c:pt idx="232">
                  <c:v>43434</c:v>
                </c:pt>
                <c:pt idx="233">
                  <c:v>43465</c:v>
                </c:pt>
                <c:pt idx="234">
                  <c:v>43496</c:v>
                </c:pt>
                <c:pt idx="235">
                  <c:v>43524</c:v>
                </c:pt>
                <c:pt idx="236">
                  <c:v>43555</c:v>
                </c:pt>
                <c:pt idx="237">
                  <c:v>43585</c:v>
                </c:pt>
                <c:pt idx="238">
                  <c:v>43616</c:v>
                </c:pt>
              </c:numCache>
            </c:numRef>
          </c:cat>
          <c:val>
            <c:numRef>
              <c:f>data7!$D$4:$D$300</c:f>
              <c:numCache>
                <c:formatCode>0.00</c:formatCode>
                <c:ptCount val="297"/>
                <c:pt idx="0">
                  <c:v>5</c:v>
                </c:pt>
                <c:pt idx="1">
                  <c:v>5.064516129032258</c:v>
                </c:pt>
                <c:pt idx="2">
                  <c:v>5.25</c:v>
                </c:pt>
                <c:pt idx="3">
                  <c:v>5.25</c:v>
                </c:pt>
                <c:pt idx="4">
                  <c:v>5.375</c:v>
                </c:pt>
                <c:pt idx="5">
                  <c:v>5.5</c:v>
                </c:pt>
                <c:pt idx="6">
                  <c:v>5.5</c:v>
                </c:pt>
                <c:pt idx="7">
                  <c:v>5.7413793103448274</c:v>
                </c:pt>
                <c:pt idx="8">
                  <c:v>5.838709677419355</c:v>
                </c:pt>
                <c:pt idx="9">
                  <c:v>6</c:v>
                </c:pt>
                <c:pt idx="10">
                  <c:v>6.258064516129032</c:v>
                </c:pt>
                <c:pt idx="11">
                  <c:v>6.5</c:v>
                </c:pt>
                <c:pt idx="12">
                  <c:v>6.5</c:v>
                </c:pt>
                <c:pt idx="13">
                  <c:v>6.5</c:v>
                </c:pt>
                <c:pt idx="14">
                  <c:v>6.5</c:v>
                </c:pt>
                <c:pt idx="15">
                  <c:v>6.5</c:v>
                </c:pt>
                <c:pt idx="16">
                  <c:v>6.5</c:v>
                </c:pt>
                <c:pt idx="17">
                  <c:v>6.5</c:v>
                </c:pt>
                <c:pt idx="18">
                  <c:v>6.0161290322580649</c:v>
                </c:pt>
                <c:pt idx="19">
                  <c:v>5.5</c:v>
                </c:pt>
                <c:pt idx="20">
                  <c:v>5.306451612903226</c:v>
                </c:pt>
                <c:pt idx="21">
                  <c:v>4.7833333333333332</c:v>
                </c:pt>
                <c:pt idx="22">
                  <c:v>4.225806451612903</c:v>
                </c:pt>
                <c:pt idx="23">
                  <c:v>3.9666666666666668</c:v>
                </c:pt>
                <c:pt idx="24">
                  <c:v>3.75</c:v>
                </c:pt>
                <c:pt idx="25">
                  <c:v>3.661290322580645</c:v>
                </c:pt>
                <c:pt idx="26">
                  <c:v>3.2666666666666666</c:v>
                </c:pt>
                <c:pt idx="27">
                  <c:v>2.5161290322580645</c:v>
                </c:pt>
                <c:pt idx="28">
                  <c:v>2.0833333333333335</c:v>
                </c:pt>
                <c:pt idx="29">
                  <c:v>1.8306451612903225</c:v>
                </c:pt>
                <c:pt idx="30">
                  <c:v>1.75</c:v>
                </c:pt>
                <c:pt idx="31">
                  <c:v>1.75</c:v>
                </c:pt>
                <c:pt idx="32">
                  <c:v>1.75</c:v>
                </c:pt>
                <c:pt idx="33">
                  <c:v>1.75</c:v>
                </c:pt>
                <c:pt idx="34">
                  <c:v>1.75</c:v>
                </c:pt>
                <c:pt idx="35">
                  <c:v>1.75</c:v>
                </c:pt>
                <c:pt idx="36">
                  <c:v>1.75</c:v>
                </c:pt>
                <c:pt idx="37">
                  <c:v>1.75</c:v>
                </c:pt>
                <c:pt idx="38">
                  <c:v>1.75</c:v>
                </c:pt>
                <c:pt idx="39">
                  <c:v>1.75</c:v>
                </c:pt>
                <c:pt idx="40">
                  <c:v>1.3333333333333333</c:v>
                </c:pt>
                <c:pt idx="41">
                  <c:v>1.25</c:v>
                </c:pt>
                <c:pt idx="42">
                  <c:v>1.25</c:v>
                </c:pt>
                <c:pt idx="43">
                  <c:v>1.25</c:v>
                </c:pt>
                <c:pt idx="44">
                  <c:v>1.25</c:v>
                </c:pt>
                <c:pt idx="45">
                  <c:v>1.25</c:v>
                </c:pt>
                <c:pt idx="46">
                  <c:v>1.25</c:v>
                </c:pt>
                <c:pt idx="47">
                  <c:v>1.2</c:v>
                </c:pt>
                <c:pt idx="48">
                  <c:v>1</c:v>
                </c:pt>
                <c:pt idx="49">
                  <c:v>1</c:v>
                </c:pt>
                <c:pt idx="50">
                  <c:v>1</c:v>
                </c:pt>
                <c:pt idx="51">
                  <c:v>1</c:v>
                </c:pt>
                <c:pt idx="52">
                  <c:v>1</c:v>
                </c:pt>
                <c:pt idx="53">
                  <c:v>1</c:v>
                </c:pt>
                <c:pt idx="54">
                  <c:v>1</c:v>
                </c:pt>
                <c:pt idx="55">
                  <c:v>1</c:v>
                </c:pt>
                <c:pt idx="56">
                  <c:v>1</c:v>
                </c:pt>
                <c:pt idx="57">
                  <c:v>1</c:v>
                </c:pt>
                <c:pt idx="58">
                  <c:v>1</c:v>
                </c:pt>
                <c:pt idx="59">
                  <c:v>1.0083333333333333</c:v>
                </c:pt>
                <c:pt idx="60">
                  <c:v>1.25</c:v>
                </c:pt>
                <c:pt idx="61">
                  <c:v>1.4274193548387097</c:v>
                </c:pt>
                <c:pt idx="62">
                  <c:v>1.5833333333333333</c:v>
                </c:pt>
                <c:pt idx="63">
                  <c:v>1.75</c:v>
                </c:pt>
                <c:pt idx="64">
                  <c:v>1.925</c:v>
                </c:pt>
                <c:pt idx="65">
                  <c:v>2.1451612903225805</c:v>
                </c:pt>
                <c:pt idx="66">
                  <c:v>2.25</c:v>
                </c:pt>
                <c:pt idx="67">
                  <c:v>2.4910714285714284</c:v>
                </c:pt>
                <c:pt idx="68">
                  <c:v>2.5806451612903225</c:v>
                </c:pt>
                <c:pt idx="69">
                  <c:v>2.75</c:v>
                </c:pt>
                <c:pt idx="70">
                  <c:v>2.9838709677419355</c:v>
                </c:pt>
                <c:pt idx="71">
                  <c:v>3.0083333333333333</c:v>
                </c:pt>
                <c:pt idx="72">
                  <c:v>3.25</c:v>
                </c:pt>
                <c:pt idx="73">
                  <c:v>3.435483870967742</c:v>
                </c:pt>
                <c:pt idx="74">
                  <c:v>3.5916666666666668</c:v>
                </c:pt>
                <c:pt idx="75">
                  <c:v>3.75</c:v>
                </c:pt>
                <c:pt idx="76">
                  <c:v>4</c:v>
                </c:pt>
                <c:pt idx="77">
                  <c:v>4.153225806451613</c:v>
                </c:pt>
                <c:pt idx="78">
                  <c:v>4.258064516129032</c:v>
                </c:pt>
                <c:pt idx="79">
                  <c:v>4.5</c:v>
                </c:pt>
                <c:pt idx="80">
                  <c:v>4.532258064516129</c:v>
                </c:pt>
                <c:pt idx="81">
                  <c:v>4.75</c:v>
                </c:pt>
                <c:pt idx="82">
                  <c:v>4.92741935483871</c:v>
                </c:pt>
                <c:pt idx="83">
                  <c:v>5.0166666666666666</c:v>
                </c:pt>
                <c:pt idx="84">
                  <c:v>5.25</c:v>
                </c:pt>
                <c:pt idx="85">
                  <c:v>5.25</c:v>
                </c:pt>
                <c:pt idx="86">
                  <c:v>5.25</c:v>
                </c:pt>
                <c:pt idx="87">
                  <c:v>5.25</c:v>
                </c:pt>
                <c:pt idx="88">
                  <c:v>5.25</c:v>
                </c:pt>
                <c:pt idx="89">
                  <c:v>5.25</c:v>
                </c:pt>
                <c:pt idx="90">
                  <c:v>5.25</c:v>
                </c:pt>
                <c:pt idx="91">
                  <c:v>5.25</c:v>
                </c:pt>
                <c:pt idx="92">
                  <c:v>5.25</c:v>
                </c:pt>
                <c:pt idx="93">
                  <c:v>5.25</c:v>
                </c:pt>
                <c:pt idx="94">
                  <c:v>5.25</c:v>
                </c:pt>
                <c:pt idx="95">
                  <c:v>5.25</c:v>
                </c:pt>
                <c:pt idx="96">
                  <c:v>5.25</c:v>
                </c:pt>
                <c:pt idx="97">
                  <c:v>5.25</c:v>
                </c:pt>
                <c:pt idx="98">
                  <c:v>5.0333333333333332</c:v>
                </c:pt>
                <c:pt idx="99">
                  <c:v>4.741935483870968</c:v>
                </c:pt>
                <c:pt idx="100">
                  <c:v>4.5</c:v>
                </c:pt>
                <c:pt idx="101">
                  <c:v>4.330645161290323</c:v>
                </c:pt>
                <c:pt idx="102">
                  <c:v>3.975806451612903</c:v>
                </c:pt>
                <c:pt idx="103">
                  <c:v>3</c:v>
                </c:pt>
                <c:pt idx="104">
                  <c:v>2.661290322580645</c:v>
                </c:pt>
                <c:pt idx="105">
                  <c:v>2.2416666666666667</c:v>
                </c:pt>
                <c:pt idx="106">
                  <c:v>2</c:v>
                </c:pt>
                <c:pt idx="107">
                  <c:v>2</c:v>
                </c:pt>
                <c:pt idx="108">
                  <c:v>2</c:v>
                </c:pt>
                <c:pt idx="109">
                  <c:v>2</c:v>
                </c:pt>
                <c:pt idx="110">
                  <c:v>2</c:v>
                </c:pt>
                <c:pt idx="111">
                  <c:v>1.564516129032258</c:v>
                </c:pt>
                <c:pt idx="112">
                  <c:v>1</c:v>
                </c:pt>
                <c:pt idx="113">
                  <c:v>0.61290322580645162</c:v>
                </c:pt>
                <c:pt idx="114">
                  <c:v>0.25</c:v>
                </c:pt>
                <c:pt idx="115">
                  <c:v>0.25</c:v>
                </c:pt>
                <c:pt idx="116">
                  <c:v>0.25</c:v>
                </c:pt>
                <c:pt idx="117">
                  <c:v>0.25</c:v>
                </c:pt>
                <c:pt idx="118">
                  <c:v>0.25</c:v>
                </c:pt>
                <c:pt idx="119">
                  <c:v>0.25</c:v>
                </c:pt>
                <c:pt idx="120">
                  <c:v>0.25</c:v>
                </c:pt>
                <c:pt idx="121">
                  <c:v>0.25</c:v>
                </c:pt>
                <c:pt idx="122">
                  <c:v>0.25</c:v>
                </c:pt>
                <c:pt idx="123">
                  <c:v>0.25</c:v>
                </c:pt>
                <c:pt idx="124">
                  <c:v>0.25</c:v>
                </c:pt>
                <c:pt idx="125">
                  <c:v>0.25</c:v>
                </c:pt>
                <c:pt idx="126">
                  <c:v>0.25</c:v>
                </c:pt>
                <c:pt idx="127">
                  <c:v>0.25</c:v>
                </c:pt>
                <c:pt idx="128">
                  <c:v>0.25</c:v>
                </c:pt>
                <c:pt idx="129">
                  <c:v>0.25</c:v>
                </c:pt>
                <c:pt idx="130">
                  <c:v>0.25</c:v>
                </c:pt>
                <c:pt idx="131">
                  <c:v>0.25</c:v>
                </c:pt>
                <c:pt idx="132">
                  <c:v>0.25</c:v>
                </c:pt>
                <c:pt idx="133">
                  <c:v>0.25</c:v>
                </c:pt>
                <c:pt idx="134">
                  <c:v>0.25</c:v>
                </c:pt>
                <c:pt idx="135">
                  <c:v>0.25</c:v>
                </c:pt>
                <c:pt idx="136">
                  <c:v>0.25</c:v>
                </c:pt>
                <c:pt idx="137">
                  <c:v>0.25</c:v>
                </c:pt>
                <c:pt idx="138">
                  <c:v>0.25</c:v>
                </c:pt>
                <c:pt idx="139">
                  <c:v>0.25</c:v>
                </c:pt>
                <c:pt idx="140">
                  <c:v>0.25</c:v>
                </c:pt>
                <c:pt idx="141">
                  <c:v>0.25</c:v>
                </c:pt>
                <c:pt idx="142">
                  <c:v>0.25</c:v>
                </c:pt>
                <c:pt idx="143">
                  <c:v>0.25</c:v>
                </c:pt>
                <c:pt idx="144">
                  <c:v>0.25</c:v>
                </c:pt>
                <c:pt idx="145">
                  <c:v>0.25</c:v>
                </c:pt>
                <c:pt idx="146">
                  <c:v>0.25</c:v>
                </c:pt>
                <c:pt idx="147">
                  <c:v>0.25</c:v>
                </c:pt>
                <c:pt idx="148">
                  <c:v>0.25</c:v>
                </c:pt>
                <c:pt idx="149">
                  <c:v>0.25</c:v>
                </c:pt>
                <c:pt idx="150">
                  <c:v>0.25</c:v>
                </c:pt>
                <c:pt idx="151">
                  <c:v>0.25</c:v>
                </c:pt>
                <c:pt idx="152">
                  <c:v>0.25</c:v>
                </c:pt>
                <c:pt idx="153">
                  <c:v>0.25</c:v>
                </c:pt>
                <c:pt idx="154">
                  <c:v>0.25</c:v>
                </c:pt>
                <c:pt idx="155">
                  <c:v>0.25</c:v>
                </c:pt>
                <c:pt idx="156">
                  <c:v>0.25</c:v>
                </c:pt>
                <c:pt idx="157">
                  <c:v>0.25</c:v>
                </c:pt>
                <c:pt idx="158">
                  <c:v>0.25</c:v>
                </c:pt>
                <c:pt idx="159">
                  <c:v>0.25</c:v>
                </c:pt>
                <c:pt idx="160">
                  <c:v>0.25</c:v>
                </c:pt>
                <c:pt idx="161">
                  <c:v>0.25</c:v>
                </c:pt>
                <c:pt idx="162">
                  <c:v>0.25</c:v>
                </c:pt>
                <c:pt idx="163">
                  <c:v>0.25</c:v>
                </c:pt>
                <c:pt idx="164">
                  <c:v>0.25</c:v>
                </c:pt>
                <c:pt idx="165">
                  <c:v>0.25</c:v>
                </c:pt>
                <c:pt idx="166">
                  <c:v>0.25</c:v>
                </c:pt>
                <c:pt idx="167">
                  <c:v>0.25</c:v>
                </c:pt>
                <c:pt idx="168">
                  <c:v>0.25</c:v>
                </c:pt>
                <c:pt idx="169">
                  <c:v>0.25</c:v>
                </c:pt>
                <c:pt idx="170">
                  <c:v>0.25</c:v>
                </c:pt>
                <c:pt idx="171">
                  <c:v>0.25</c:v>
                </c:pt>
                <c:pt idx="172">
                  <c:v>0.25</c:v>
                </c:pt>
                <c:pt idx="173">
                  <c:v>0.25</c:v>
                </c:pt>
                <c:pt idx="174">
                  <c:v>0.25</c:v>
                </c:pt>
                <c:pt idx="175">
                  <c:v>0.25</c:v>
                </c:pt>
                <c:pt idx="176">
                  <c:v>0.25</c:v>
                </c:pt>
                <c:pt idx="177">
                  <c:v>0.25</c:v>
                </c:pt>
                <c:pt idx="178">
                  <c:v>0.25</c:v>
                </c:pt>
                <c:pt idx="179">
                  <c:v>0.25</c:v>
                </c:pt>
                <c:pt idx="180">
                  <c:v>0.25</c:v>
                </c:pt>
                <c:pt idx="181">
                  <c:v>0.25</c:v>
                </c:pt>
                <c:pt idx="182">
                  <c:v>0.25</c:v>
                </c:pt>
                <c:pt idx="183">
                  <c:v>0.25</c:v>
                </c:pt>
                <c:pt idx="184">
                  <c:v>0.25</c:v>
                </c:pt>
                <c:pt idx="185">
                  <c:v>0.25</c:v>
                </c:pt>
                <c:pt idx="186">
                  <c:v>0.25</c:v>
                </c:pt>
                <c:pt idx="187">
                  <c:v>0.25</c:v>
                </c:pt>
                <c:pt idx="188">
                  <c:v>0.25</c:v>
                </c:pt>
                <c:pt idx="189">
                  <c:v>0.25</c:v>
                </c:pt>
                <c:pt idx="190">
                  <c:v>0.25</c:v>
                </c:pt>
                <c:pt idx="191">
                  <c:v>0.25</c:v>
                </c:pt>
                <c:pt idx="192">
                  <c:v>0.25</c:v>
                </c:pt>
                <c:pt idx="193">
                  <c:v>0.25</c:v>
                </c:pt>
                <c:pt idx="194">
                  <c:v>0.25</c:v>
                </c:pt>
                <c:pt idx="195">
                  <c:v>0.25</c:v>
                </c:pt>
                <c:pt idx="196">
                  <c:v>0.25</c:v>
                </c:pt>
                <c:pt idx="197">
                  <c:v>0.37903225806451613</c:v>
                </c:pt>
                <c:pt idx="198">
                  <c:v>0.5</c:v>
                </c:pt>
                <c:pt idx="199">
                  <c:v>0.5</c:v>
                </c:pt>
                <c:pt idx="200">
                  <c:v>0.5</c:v>
                </c:pt>
                <c:pt idx="201">
                  <c:v>0.5</c:v>
                </c:pt>
                <c:pt idx="202">
                  <c:v>0.5</c:v>
                </c:pt>
                <c:pt idx="203">
                  <c:v>0.5</c:v>
                </c:pt>
                <c:pt idx="204">
                  <c:v>0.5</c:v>
                </c:pt>
                <c:pt idx="205">
                  <c:v>0.5</c:v>
                </c:pt>
                <c:pt idx="206">
                  <c:v>0.5</c:v>
                </c:pt>
                <c:pt idx="207">
                  <c:v>0.5</c:v>
                </c:pt>
                <c:pt idx="208">
                  <c:v>0.5</c:v>
                </c:pt>
                <c:pt idx="209">
                  <c:v>0.64516129032258063</c:v>
                </c:pt>
                <c:pt idx="210">
                  <c:v>0.75</c:v>
                </c:pt>
                <c:pt idx="211">
                  <c:v>0.75</c:v>
                </c:pt>
                <c:pt idx="212">
                  <c:v>0.88709677419354838</c:v>
                </c:pt>
                <c:pt idx="213">
                  <c:v>1</c:v>
                </c:pt>
                <c:pt idx="214">
                  <c:v>1</c:v>
                </c:pt>
                <c:pt idx="215">
                  <c:v>1.1416666666666666</c:v>
                </c:pt>
                <c:pt idx="216">
                  <c:v>1.25</c:v>
                </c:pt>
                <c:pt idx="217">
                  <c:v>1.25</c:v>
                </c:pt>
                <c:pt idx="218">
                  <c:v>1.25</c:v>
                </c:pt>
                <c:pt idx="219">
                  <c:v>1.25</c:v>
                </c:pt>
                <c:pt idx="220">
                  <c:v>1.25</c:v>
                </c:pt>
                <c:pt idx="221">
                  <c:v>1.403225806451613</c:v>
                </c:pt>
                <c:pt idx="222">
                  <c:v>1.5</c:v>
                </c:pt>
                <c:pt idx="223">
                  <c:v>1.5</c:v>
                </c:pt>
                <c:pt idx="224">
                  <c:v>1.5887096774193548</c:v>
                </c:pt>
                <c:pt idx="225">
                  <c:v>1.75</c:v>
                </c:pt>
                <c:pt idx="226">
                  <c:v>1.75</c:v>
                </c:pt>
                <c:pt idx="227">
                  <c:v>1.9</c:v>
                </c:pt>
                <c:pt idx="228">
                  <c:v>2</c:v>
                </c:pt>
                <c:pt idx="229">
                  <c:v>2</c:v>
                </c:pt>
                <c:pt idx="230">
                  <c:v>2.0416666666666665</c:v>
                </c:pt>
                <c:pt idx="231">
                  <c:v>2.25</c:v>
                </c:pt>
                <c:pt idx="232">
                  <c:v>2.25</c:v>
                </c:pt>
                <c:pt idx="233">
                  <c:v>2.3548387096774195</c:v>
                </c:pt>
                <c:pt idx="234">
                  <c:v>2.5</c:v>
                </c:pt>
                <c:pt idx="235">
                  <c:v>2.5</c:v>
                </c:pt>
                <c:pt idx="236" formatCode="#,##0.00">
                  <c:v>2.5</c:v>
                </c:pt>
                <c:pt idx="237" formatCode="#,##0.00">
                  <c:v>2.5</c:v>
                </c:pt>
                <c:pt idx="238" formatCode="#,##0.00">
                  <c:v>2.5</c:v>
                </c:pt>
              </c:numCache>
            </c:numRef>
          </c:val>
          <c:smooth val="0"/>
          <c:extLst>
            <c:ext xmlns:c16="http://schemas.microsoft.com/office/drawing/2014/chart" uri="{C3380CC4-5D6E-409C-BE32-E72D297353CC}">
              <c16:uniqueId val="{00000003-9EE4-477C-93F3-25315831F06B}"/>
            </c:ext>
          </c:extLst>
        </c:ser>
        <c:ser>
          <c:idx val="3"/>
          <c:order val="3"/>
          <c:tx>
            <c:strRef>
              <c:f>data7!$E$2</c:f>
              <c:strCache>
                <c:ptCount val="1"/>
                <c:pt idx="0">
                  <c:v>Sweden</c:v>
                </c:pt>
              </c:strCache>
            </c:strRef>
          </c:tx>
          <c:marker>
            <c:symbol val="none"/>
          </c:marker>
          <c:dLbls>
            <c:dLbl>
              <c:idx val="235"/>
              <c:layout>
                <c:manualLayout>
                  <c:x val="1.1093830746927533E-2"/>
                  <c:y val="-4.770169836826474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D73-4F59-9DE9-537DC8086E00}"/>
                </c:ext>
              </c:extLst>
            </c:dLbl>
            <c:spPr>
              <a:noFill/>
              <a:ln>
                <a:noFill/>
              </a:ln>
              <a:effectLst/>
            </c:spPr>
            <c:txPr>
              <a:bodyPr wrap="square" lIns="38100" tIns="19050" rIns="38100" bIns="19050" anchor="ctr">
                <a:spAutoFit/>
              </a:bodyPr>
              <a:lstStyle/>
              <a:p>
                <a:pPr>
                  <a:defRPr b="1">
                    <a:solidFill>
                      <a:schemeClr val="accent4">
                        <a:lumMod val="75000"/>
                      </a:schemeClr>
                    </a:solidFill>
                  </a:defRPr>
                </a:pPr>
                <a:endParaRPr lang="he-IL"/>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data7!$A$4:$A$300</c:f>
              <c:numCache>
                <c:formatCode>m/d/yyyy</c:formatCode>
                <c:ptCount val="297"/>
                <c:pt idx="0">
                  <c:v>36372</c:v>
                </c:pt>
                <c:pt idx="1">
                  <c:v>36403</c:v>
                </c:pt>
                <c:pt idx="2">
                  <c:v>36433</c:v>
                </c:pt>
                <c:pt idx="3">
                  <c:v>36464</c:v>
                </c:pt>
                <c:pt idx="4">
                  <c:v>36494</c:v>
                </c:pt>
                <c:pt idx="5">
                  <c:v>36525</c:v>
                </c:pt>
                <c:pt idx="6">
                  <c:v>36556</c:v>
                </c:pt>
                <c:pt idx="7">
                  <c:v>36585</c:v>
                </c:pt>
                <c:pt idx="8">
                  <c:v>36616</c:v>
                </c:pt>
                <c:pt idx="9">
                  <c:v>36646</c:v>
                </c:pt>
                <c:pt idx="10">
                  <c:v>36677</c:v>
                </c:pt>
                <c:pt idx="11">
                  <c:v>36707</c:v>
                </c:pt>
                <c:pt idx="12">
                  <c:v>36738</c:v>
                </c:pt>
                <c:pt idx="13">
                  <c:v>36769</c:v>
                </c:pt>
                <c:pt idx="14">
                  <c:v>36799</c:v>
                </c:pt>
                <c:pt idx="15">
                  <c:v>36830</c:v>
                </c:pt>
                <c:pt idx="16">
                  <c:v>36860</c:v>
                </c:pt>
                <c:pt idx="17">
                  <c:v>36891</c:v>
                </c:pt>
                <c:pt idx="18">
                  <c:v>36922</c:v>
                </c:pt>
                <c:pt idx="19">
                  <c:v>36950</c:v>
                </c:pt>
                <c:pt idx="20">
                  <c:v>36981</c:v>
                </c:pt>
                <c:pt idx="21">
                  <c:v>37011</c:v>
                </c:pt>
                <c:pt idx="22">
                  <c:v>37042</c:v>
                </c:pt>
                <c:pt idx="23">
                  <c:v>37072</c:v>
                </c:pt>
                <c:pt idx="24">
                  <c:v>37103</c:v>
                </c:pt>
                <c:pt idx="25">
                  <c:v>37134</c:v>
                </c:pt>
                <c:pt idx="26">
                  <c:v>37164</c:v>
                </c:pt>
                <c:pt idx="27">
                  <c:v>37195</c:v>
                </c:pt>
                <c:pt idx="28">
                  <c:v>37225</c:v>
                </c:pt>
                <c:pt idx="29">
                  <c:v>37256</c:v>
                </c:pt>
                <c:pt idx="30">
                  <c:v>37287</c:v>
                </c:pt>
                <c:pt idx="31">
                  <c:v>37315</c:v>
                </c:pt>
                <c:pt idx="32">
                  <c:v>37346</c:v>
                </c:pt>
                <c:pt idx="33">
                  <c:v>37376</c:v>
                </c:pt>
                <c:pt idx="34">
                  <c:v>37407</c:v>
                </c:pt>
                <c:pt idx="35">
                  <c:v>37437</c:v>
                </c:pt>
                <c:pt idx="36">
                  <c:v>37468</c:v>
                </c:pt>
                <c:pt idx="37">
                  <c:v>37499</c:v>
                </c:pt>
                <c:pt idx="38">
                  <c:v>37529</c:v>
                </c:pt>
                <c:pt idx="39">
                  <c:v>37560</c:v>
                </c:pt>
                <c:pt idx="40">
                  <c:v>37590</c:v>
                </c:pt>
                <c:pt idx="41">
                  <c:v>37621</c:v>
                </c:pt>
                <c:pt idx="42">
                  <c:v>37652</c:v>
                </c:pt>
                <c:pt idx="43">
                  <c:v>37680</c:v>
                </c:pt>
                <c:pt idx="44">
                  <c:v>37711</c:v>
                </c:pt>
                <c:pt idx="45">
                  <c:v>37741</c:v>
                </c:pt>
                <c:pt idx="46">
                  <c:v>37772</c:v>
                </c:pt>
                <c:pt idx="47">
                  <c:v>37802</c:v>
                </c:pt>
                <c:pt idx="48">
                  <c:v>37833</c:v>
                </c:pt>
                <c:pt idx="49">
                  <c:v>37864</c:v>
                </c:pt>
                <c:pt idx="50">
                  <c:v>37894</c:v>
                </c:pt>
                <c:pt idx="51">
                  <c:v>37925</c:v>
                </c:pt>
                <c:pt idx="52">
                  <c:v>37955</c:v>
                </c:pt>
                <c:pt idx="53">
                  <c:v>37986</c:v>
                </c:pt>
                <c:pt idx="54">
                  <c:v>38017</c:v>
                </c:pt>
                <c:pt idx="55">
                  <c:v>38046</c:v>
                </c:pt>
                <c:pt idx="56">
                  <c:v>38077</c:v>
                </c:pt>
                <c:pt idx="57">
                  <c:v>38107</c:v>
                </c:pt>
                <c:pt idx="58">
                  <c:v>38138</c:v>
                </c:pt>
                <c:pt idx="59">
                  <c:v>38168</c:v>
                </c:pt>
                <c:pt idx="60">
                  <c:v>38199</c:v>
                </c:pt>
                <c:pt idx="61">
                  <c:v>38230</c:v>
                </c:pt>
                <c:pt idx="62">
                  <c:v>38260</c:v>
                </c:pt>
                <c:pt idx="63">
                  <c:v>38291</c:v>
                </c:pt>
                <c:pt idx="64">
                  <c:v>38321</c:v>
                </c:pt>
                <c:pt idx="65">
                  <c:v>38352</c:v>
                </c:pt>
                <c:pt idx="66">
                  <c:v>38383</c:v>
                </c:pt>
                <c:pt idx="67">
                  <c:v>38411</c:v>
                </c:pt>
                <c:pt idx="68">
                  <c:v>38442</c:v>
                </c:pt>
                <c:pt idx="69">
                  <c:v>38472</c:v>
                </c:pt>
                <c:pt idx="70">
                  <c:v>38503</c:v>
                </c:pt>
                <c:pt idx="71">
                  <c:v>38533</c:v>
                </c:pt>
                <c:pt idx="72">
                  <c:v>38564</c:v>
                </c:pt>
                <c:pt idx="73">
                  <c:v>38595</c:v>
                </c:pt>
                <c:pt idx="74">
                  <c:v>38625</c:v>
                </c:pt>
                <c:pt idx="75">
                  <c:v>38656</c:v>
                </c:pt>
                <c:pt idx="76">
                  <c:v>38686</c:v>
                </c:pt>
                <c:pt idx="77">
                  <c:v>38717</c:v>
                </c:pt>
                <c:pt idx="78">
                  <c:v>38748</c:v>
                </c:pt>
                <c:pt idx="79">
                  <c:v>38776</c:v>
                </c:pt>
                <c:pt idx="80">
                  <c:v>38807</c:v>
                </c:pt>
                <c:pt idx="81">
                  <c:v>38837</c:v>
                </c:pt>
                <c:pt idx="82">
                  <c:v>38868</c:v>
                </c:pt>
                <c:pt idx="83">
                  <c:v>38898</c:v>
                </c:pt>
                <c:pt idx="84">
                  <c:v>38929</c:v>
                </c:pt>
                <c:pt idx="85">
                  <c:v>38960</c:v>
                </c:pt>
                <c:pt idx="86">
                  <c:v>38990</c:v>
                </c:pt>
                <c:pt idx="87">
                  <c:v>39021</c:v>
                </c:pt>
                <c:pt idx="88">
                  <c:v>39051</c:v>
                </c:pt>
                <c:pt idx="89">
                  <c:v>39082</c:v>
                </c:pt>
                <c:pt idx="90">
                  <c:v>39113</c:v>
                </c:pt>
                <c:pt idx="91">
                  <c:v>39141</c:v>
                </c:pt>
                <c:pt idx="92">
                  <c:v>39172</c:v>
                </c:pt>
                <c:pt idx="93">
                  <c:v>39202</c:v>
                </c:pt>
                <c:pt idx="94">
                  <c:v>39233</c:v>
                </c:pt>
                <c:pt idx="95">
                  <c:v>39263</c:v>
                </c:pt>
                <c:pt idx="96">
                  <c:v>39294</c:v>
                </c:pt>
                <c:pt idx="97">
                  <c:v>39325</c:v>
                </c:pt>
                <c:pt idx="98">
                  <c:v>39355</c:v>
                </c:pt>
                <c:pt idx="99">
                  <c:v>39386</c:v>
                </c:pt>
                <c:pt idx="100">
                  <c:v>39416</c:v>
                </c:pt>
                <c:pt idx="101">
                  <c:v>39447</c:v>
                </c:pt>
                <c:pt idx="102">
                  <c:v>39478</c:v>
                </c:pt>
                <c:pt idx="103">
                  <c:v>39507</c:v>
                </c:pt>
                <c:pt idx="104">
                  <c:v>39538</c:v>
                </c:pt>
                <c:pt idx="105">
                  <c:v>39568</c:v>
                </c:pt>
                <c:pt idx="106">
                  <c:v>39599</c:v>
                </c:pt>
                <c:pt idx="107">
                  <c:v>39629</c:v>
                </c:pt>
                <c:pt idx="108">
                  <c:v>39660</c:v>
                </c:pt>
                <c:pt idx="109">
                  <c:v>39691</c:v>
                </c:pt>
                <c:pt idx="110">
                  <c:v>39721</c:v>
                </c:pt>
                <c:pt idx="111">
                  <c:v>39752</c:v>
                </c:pt>
                <c:pt idx="112">
                  <c:v>39782</c:v>
                </c:pt>
                <c:pt idx="113">
                  <c:v>39813</c:v>
                </c:pt>
                <c:pt idx="114">
                  <c:v>39844</c:v>
                </c:pt>
                <c:pt idx="115">
                  <c:v>39872</c:v>
                </c:pt>
                <c:pt idx="116">
                  <c:v>39903</c:v>
                </c:pt>
                <c:pt idx="117">
                  <c:v>39933</c:v>
                </c:pt>
                <c:pt idx="118">
                  <c:v>39964</c:v>
                </c:pt>
                <c:pt idx="119">
                  <c:v>39994</c:v>
                </c:pt>
                <c:pt idx="120">
                  <c:v>40025</c:v>
                </c:pt>
                <c:pt idx="121">
                  <c:v>40056</c:v>
                </c:pt>
                <c:pt idx="122">
                  <c:v>40086</c:v>
                </c:pt>
                <c:pt idx="123">
                  <c:v>40117</c:v>
                </c:pt>
                <c:pt idx="124">
                  <c:v>40147</c:v>
                </c:pt>
                <c:pt idx="125">
                  <c:v>40178</c:v>
                </c:pt>
                <c:pt idx="126">
                  <c:v>40209</c:v>
                </c:pt>
                <c:pt idx="127">
                  <c:v>40237</c:v>
                </c:pt>
                <c:pt idx="128">
                  <c:v>40268</c:v>
                </c:pt>
                <c:pt idx="129">
                  <c:v>40298</c:v>
                </c:pt>
                <c:pt idx="130">
                  <c:v>40329</c:v>
                </c:pt>
                <c:pt idx="131">
                  <c:v>40359</c:v>
                </c:pt>
                <c:pt idx="132">
                  <c:v>40390</c:v>
                </c:pt>
                <c:pt idx="133">
                  <c:v>40421</c:v>
                </c:pt>
                <c:pt idx="134">
                  <c:v>40451</c:v>
                </c:pt>
                <c:pt idx="135">
                  <c:v>40482</c:v>
                </c:pt>
                <c:pt idx="136">
                  <c:v>40512</c:v>
                </c:pt>
                <c:pt idx="137">
                  <c:v>40543</c:v>
                </c:pt>
                <c:pt idx="138">
                  <c:v>40574</c:v>
                </c:pt>
                <c:pt idx="139">
                  <c:v>40602</c:v>
                </c:pt>
                <c:pt idx="140">
                  <c:v>40633</c:v>
                </c:pt>
                <c:pt idx="141">
                  <c:v>40663</c:v>
                </c:pt>
                <c:pt idx="142">
                  <c:v>40694</c:v>
                </c:pt>
                <c:pt idx="143">
                  <c:v>40724</c:v>
                </c:pt>
                <c:pt idx="144">
                  <c:v>40755</c:v>
                </c:pt>
                <c:pt idx="145">
                  <c:v>40786</c:v>
                </c:pt>
                <c:pt idx="146">
                  <c:v>40816</c:v>
                </c:pt>
                <c:pt idx="147">
                  <c:v>40847</c:v>
                </c:pt>
                <c:pt idx="148">
                  <c:v>40877</c:v>
                </c:pt>
                <c:pt idx="149">
                  <c:v>40908</c:v>
                </c:pt>
                <c:pt idx="150">
                  <c:v>40939</c:v>
                </c:pt>
                <c:pt idx="151">
                  <c:v>40968</c:v>
                </c:pt>
                <c:pt idx="152">
                  <c:v>40999</c:v>
                </c:pt>
                <c:pt idx="153">
                  <c:v>41029</c:v>
                </c:pt>
                <c:pt idx="154">
                  <c:v>41060</c:v>
                </c:pt>
                <c:pt idx="155">
                  <c:v>41090</c:v>
                </c:pt>
                <c:pt idx="156">
                  <c:v>41121</c:v>
                </c:pt>
                <c:pt idx="157">
                  <c:v>41152</c:v>
                </c:pt>
                <c:pt idx="158">
                  <c:v>41182</c:v>
                </c:pt>
                <c:pt idx="159">
                  <c:v>41213</c:v>
                </c:pt>
                <c:pt idx="160">
                  <c:v>41243</c:v>
                </c:pt>
                <c:pt idx="161">
                  <c:v>41274</c:v>
                </c:pt>
                <c:pt idx="162">
                  <c:v>41305</c:v>
                </c:pt>
                <c:pt idx="163">
                  <c:v>41333</c:v>
                </c:pt>
                <c:pt idx="164">
                  <c:v>41364</c:v>
                </c:pt>
                <c:pt idx="165">
                  <c:v>41394</c:v>
                </c:pt>
                <c:pt idx="166">
                  <c:v>41425</c:v>
                </c:pt>
                <c:pt idx="167">
                  <c:v>41455</c:v>
                </c:pt>
                <c:pt idx="168">
                  <c:v>41486</c:v>
                </c:pt>
                <c:pt idx="169">
                  <c:v>41517</c:v>
                </c:pt>
                <c:pt idx="170">
                  <c:v>41547</c:v>
                </c:pt>
                <c:pt idx="171">
                  <c:v>41578</c:v>
                </c:pt>
                <c:pt idx="172">
                  <c:v>41608</c:v>
                </c:pt>
                <c:pt idx="173">
                  <c:v>41639</c:v>
                </c:pt>
                <c:pt idx="174">
                  <c:v>41670</c:v>
                </c:pt>
                <c:pt idx="175">
                  <c:v>41698</c:v>
                </c:pt>
                <c:pt idx="176">
                  <c:v>41729</c:v>
                </c:pt>
                <c:pt idx="177">
                  <c:v>41759</c:v>
                </c:pt>
                <c:pt idx="178">
                  <c:v>41790</c:v>
                </c:pt>
                <c:pt idx="179">
                  <c:v>41820</c:v>
                </c:pt>
                <c:pt idx="180">
                  <c:v>41851</c:v>
                </c:pt>
                <c:pt idx="181">
                  <c:v>41882</c:v>
                </c:pt>
                <c:pt idx="182">
                  <c:v>41912</c:v>
                </c:pt>
                <c:pt idx="183">
                  <c:v>41943</c:v>
                </c:pt>
                <c:pt idx="184">
                  <c:v>41973</c:v>
                </c:pt>
                <c:pt idx="185">
                  <c:v>42004</c:v>
                </c:pt>
                <c:pt idx="186">
                  <c:v>42035</c:v>
                </c:pt>
                <c:pt idx="187">
                  <c:v>42063</c:v>
                </c:pt>
                <c:pt idx="188">
                  <c:v>42094</c:v>
                </c:pt>
                <c:pt idx="189">
                  <c:v>42124</c:v>
                </c:pt>
                <c:pt idx="190">
                  <c:v>42155</c:v>
                </c:pt>
                <c:pt idx="191">
                  <c:v>42185</c:v>
                </c:pt>
                <c:pt idx="192">
                  <c:v>42216</c:v>
                </c:pt>
                <c:pt idx="193">
                  <c:v>42247</c:v>
                </c:pt>
                <c:pt idx="194">
                  <c:v>42277</c:v>
                </c:pt>
                <c:pt idx="195">
                  <c:v>42308</c:v>
                </c:pt>
                <c:pt idx="196">
                  <c:v>42338</c:v>
                </c:pt>
                <c:pt idx="197">
                  <c:v>42369</c:v>
                </c:pt>
                <c:pt idx="198">
                  <c:v>42400</c:v>
                </c:pt>
                <c:pt idx="199">
                  <c:v>42429</c:v>
                </c:pt>
                <c:pt idx="200">
                  <c:v>42460</c:v>
                </c:pt>
                <c:pt idx="201">
                  <c:v>42490</c:v>
                </c:pt>
                <c:pt idx="202">
                  <c:v>42521</c:v>
                </c:pt>
                <c:pt idx="203">
                  <c:v>42551</c:v>
                </c:pt>
                <c:pt idx="204">
                  <c:v>42582</c:v>
                </c:pt>
                <c:pt idx="205">
                  <c:v>42613</c:v>
                </c:pt>
                <c:pt idx="206">
                  <c:v>42643</c:v>
                </c:pt>
                <c:pt idx="207">
                  <c:v>42674</c:v>
                </c:pt>
                <c:pt idx="208">
                  <c:v>42704</c:v>
                </c:pt>
                <c:pt idx="209">
                  <c:v>42735</c:v>
                </c:pt>
                <c:pt idx="210">
                  <c:v>42766</c:v>
                </c:pt>
                <c:pt idx="211">
                  <c:v>42794</c:v>
                </c:pt>
                <c:pt idx="212">
                  <c:v>42825</c:v>
                </c:pt>
                <c:pt idx="213">
                  <c:v>42855</c:v>
                </c:pt>
                <c:pt idx="214">
                  <c:v>42886</c:v>
                </c:pt>
                <c:pt idx="215">
                  <c:v>42916</c:v>
                </c:pt>
                <c:pt idx="216">
                  <c:v>42947</c:v>
                </c:pt>
                <c:pt idx="217">
                  <c:v>42978</c:v>
                </c:pt>
                <c:pt idx="218">
                  <c:v>43008</c:v>
                </c:pt>
                <c:pt idx="219">
                  <c:v>43039</c:v>
                </c:pt>
                <c:pt idx="220">
                  <c:v>43069</c:v>
                </c:pt>
                <c:pt idx="221">
                  <c:v>43100</c:v>
                </c:pt>
                <c:pt idx="222">
                  <c:v>43131</c:v>
                </c:pt>
                <c:pt idx="223">
                  <c:v>43159</c:v>
                </c:pt>
                <c:pt idx="224">
                  <c:v>43190</c:v>
                </c:pt>
                <c:pt idx="225">
                  <c:v>43220</c:v>
                </c:pt>
                <c:pt idx="226">
                  <c:v>43251</c:v>
                </c:pt>
                <c:pt idx="227">
                  <c:v>43281</c:v>
                </c:pt>
                <c:pt idx="228">
                  <c:v>43312</c:v>
                </c:pt>
                <c:pt idx="229">
                  <c:v>43343</c:v>
                </c:pt>
                <c:pt idx="230">
                  <c:v>43373</c:v>
                </c:pt>
                <c:pt idx="231">
                  <c:v>43404</c:v>
                </c:pt>
                <c:pt idx="232">
                  <c:v>43434</c:v>
                </c:pt>
                <c:pt idx="233">
                  <c:v>43465</c:v>
                </c:pt>
                <c:pt idx="234">
                  <c:v>43496</c:v>
                </c:pt>
                <c:pt idx="235">
                  <c:v>43524</c:v>
                </c:pt>
                <c:pt idx="236">
                  <c:v>43555</c:v>
                </c:pt>
                <c:pt idx="237">
                  <c:v>43585</c:v>
                </c:pt>
                <c:pt idx="238">
                  <c:v>43616</c:v>
                </c:pt>
              </c:numCache>
            </c:numRef>
          </c:cat>
          <c:val>
            <c:numRef>
              <c:f>data7!$E$4:$E$300</c:f>
              <c:numCache>
                <c:formatCode>General</c:formatCode>
                <c:ptCount val="297"/>
                <c:pt idx="66" formatCode="0.00">
                  <c:v>2</c:v>
                </c:pt>
                <c:pt idx="67" formatCode="0.00">
                  <c:v>2</c:v>
                </c:pt>
                <c:pt idx="68" formatCode="0.00">
                  <c:v>2</c:v>
                </c:pt>
                <c:pt idx="69" formatCode="0.00">
                  <c:v>2</c:v>
                </c:pt>
                <c:pt idx="70" formatCode="0.00">
                  <c:v>2</c:v>
                </c:pt>
                <c:pt idx="71" formatCode="0.00">
                  <c:v>1.5</c:v>
                </c:pt>
                <c:pt idx="72" formatCode="0.00">
                  <c:v>1.5</c:v>
                </c:pt>
                <c:pt idx="73" formatCode="0.00">
                  <c:v>1.5</c:v>
                </c:pt>
                <c:pt idx="74" formatCode="0.00">
                  <c:v>1.5</c:v>
                </c:pt>
                <c:pt idx="75" formatCode="0.00">
                  <c:v>1.5</c:v>
                </c:pt>
                <c:pt idx="76" formatCode="0.00">
                  <c:v>1.5</c:v>
                </c:pt>
                <c:pt idx="77" formatCode="0.00">
                  <c:v>1.5</c:v>
                </c:pt>
                <c:pt idx="78" formatCode="0.00">
                  <c:v>1.75</c:v>
                </c:pt>
                <c:pt idx="79" formatCode="0.00">
                  <c:v>2</c:v>
                </c:pt>
                <c:pt idx="80" formatCode="0.00">
                  <c:v>2</c:v>
                </c:pt>
                <c:pt idx="81" formatCode="0.00">
                  <c:v>2</c:v>
                </c:pt>
                <c:pt idx="82" formatCode="0.00">
                  <c:v>2</c:v>
                </c:pt>
                <c:pt idx="83" formatCode="0.00">
                  <c:v>2.25</c:v>
                </c:pt>
                <c:pt idx="84" formatCode="0.00">
                  <c:v>2.25</c:v>
                </c:pt>
                <c:pt idx="85" formatCode="0.00">
                  <c:v>2.5</c:v>
                </c:pt>
                <c:pt idx="86" formatCode="0.00">
                  <c:v>2.5</c:v>
                </c:pt>
                <c:pt idx="87" formatCode="0.00">
                  <c:v>2.75</c:v>
                </c:pt>
                <c:pt idx="88" formatCode="0.00">
                  <c:v>2.75</c:v>
                </c:pt>
                <c:pt idx="89" formatCode="0.00">
                  <c:v>3</c:v>
                </c:pt>
                <c:pt idx="90" formatCode="0.00">
                  <c:v>3</c:v>
                </c:pt>
                <c:pt idx="91" formatCode="0.00">
                  <c:v>3.25</c:v>
                </c:pt>
                <c:pt idx="92" formatCode="0.00">
                  <c:v>3.25</c:v>
                </c:pt>
                <c:pt idx="93" formatCode="0.00">
                  <c:v>3.25</c:v>
                </c:pt>
                <c:pt idx="94" formatCode="0.00">
                  <c:v>3.25</c:v>
                </c:pt>
                <c:pt idx="95" formatCode="0.00">
                  <c:v>3.5</c:v>
                </c:pt>
                <c:pt idx="96" formatCode="0.00">
                  <c:v>3.5</c:v>
                </c:pt>
                <c:pt idx="97" formatCode="0.00">
                  <c:v>3.5</c:v>
                </c:pt>
                <c:pt idx="98" formatCode="0.00">
                  <c:v>3.75</c:v>
                </c:pt>
                <c:pt idx="99" formatCode="0.00">
                  <c:v>4</c:v>
                </c:pt>
                <c:pt idx="100" formatCode="0.00">
                  <c:v>4</c:v>
                </c:pt>
                <c:pt idx="101" formatCode="0.00">
                  <c:v>4</c:v>
                </c:pt>
                <c:pt idx="102" formatCode="0.00">
                  <c:v>4</c:v>
                </c:pt>
                <c:pt idx="103" formatCode="0.00">
                  <c:v>4.25</c:v>
                </c:pt>
                <c:pt idx="104" formatCode="0.00">
                  <c:v>4.25</c:v>
                </c:pt>
                <c:pt idx="105" formatCode="0.00">
                  <c:v>4.25</c:v>
                </c:pt>
                <c:pt idx="106" formatCode="0.00">
                  <c:v>4.25</c:v>
                </c:pt>
                <c:pt idx="107" formatCode="0.00">
                  <c:v>4.25</c:v>
                </c:pt>
                <c:pt idx="108" formatCode="0.00">
                  <c:v>4.5</c:v>
                </c:pt>
                <c:pt idx="109" formatCode="0.00">
                  <c:v>4.5</c:v>
                </c:pt>
                <c:pt idx="110" formatCode="0.00">
                  <c:v>4.75</c:v>
                </c:pt>
                <c:pt idx="111" formatCode="0.00">
                  <c:v>3.75</c:v>
                </c:pt>
                <c:pt idx="112" formatCode="0.00">
                  <c:v>3.75</c:v>
                </c:pt>
                <c:pt idx="113" formatCode="0.00">
                  <c:v>2</c:v>
                </c:pt>
                <c:pt idx="114" formatCode="0.00">
                  <c:v>2</c:v>
                </c:pt>
                <c:pt idx="115" formatCode="0.00">
                  <c:v>1</c:v>
                </c:pt>
                <c:pt idx="116" formatCode="0.00">
                  <c:v>1</c:v>
                </c:pt>
                <c:pt idx="117" formatCode="0.00">
                  <c:v>0.5</c:v>
                </c:pt>
                <c:pt idx="118" formatCode="0.00">
                  <c:v>0.5</c:v>
                </c:pt>
                <c:pt idx="119" formatCode="0.00">
                  <c:v>0.5</c:v>
                </c:pt>
                <c:pt idx="120" formatCode="0.00">
                  <c:v>0.25</c:v>
                </c:pt>
                <c:pt idx="121" formatCode="0.00">
                  <c:v>0.25</c:v>
                </c:pt>
                <c:pt idx="122" formatCode="0.00">
                  <c:v>0.25</c:v>
                </c:pt>
                <c:pt idx="123" formatCode="0.00">
                  <c:v>0.25</c:v>
                </c:pt>
                <c:pt idx="124" formatCode="0.00">
                  <c:v>0.25</c:v>
                </c:pt>
                <c:pt idx="125" formatCode="0.00">
                  <c:v>0.25</c:v>
                </c:pt>
                <c:pt idx="126" formatCode="0.00">
                  <c:v>0.25</c:v>
                </c:pt>
                <c:pt idx="127" formatCode="0.00">
                  <c:v>0.25</c:v>
                </c:pt>
                <c:pt idx="128" formatCode="0.00">
                  <c:v>0.25</c:v>
                </c:pt>
                <c:pt idx="129" formatCode="0.00">
                  <c:v>0.25</c:v>
                </c:pt>
                <c:pt idx="130" formatCode="0.00">
                  <c:v>0.25</c:v>
                </c:pt>
                <c:pt idx="131" formatCode="0.00">
                  <c:v>0.25</c:v>
                </c:pt>
                <c:pt idx="132" formatCode="0.00">
                  <c:v>0.5</c:v>
                </c:pt>
                <c:pt idx="133" formatCode="0.00">
                  <c:v>0.5</c:v>
                </c:pt>
                <c:pt idx="134" formatCode="0.00">
                  <c:v>0.75</c:v>
                </c:pt>
                <c:pt idx="135" formatCode="0.00">
                  <c:v>1</c:v>
                </c:pt>
                <c:pt idx="136" formatCode="0.00">
                  <c:v>1</c:v>
                </c:pt>
                <c:pt idx="137" formatCode="0.00">
                  <c:v>1.25</c:v>
                </c:pt>
                <c:pt idx="138" formatCode="0.00">
                  <c:v>1.25</c:v>
                </c:pt>
                <c:pt idx="139" formatCode="0.00">
                  <c:v>1.5</c:v>
                </c:pt>
                <c:pt idx="140" formatCode="0.00">
                  <c:v>1.5</c:v>
                </c:pt>
                <c:pt idx="141" formatCode="0.00">
                  <c:v>1.75</c:v>
                </c:pt>
                <c:pt idx="142" formatCode="0.00">
                  <c:v>1.75</c:v>
                </c:pt>
                <c:pt idx="143" formatCode="0.00">
                  <c:v>1.75</c:v>
                </c:pt>
                <c:pt idx="144" formatCode="0.00">
                  <c:v>2</c:v>
                </c:pt>
                <c:pt idx="145" formatCode="0.00">
                  <c:v>2</c:v>
                </c:pt>
                <c:pt idx="146" formatCode="0.00">
                  <c:v>2</c:v>
                </c:pt>
                <c:pt idx="147" formatCode="0.00">
                  <c:v>2</c:v>
                </c:pt>
                <c:pt idx="148" formatCode="0.00">
                  <c:v>2</c:v>
                </c:pt>
                <c:pt idx="149" formatCode="0.00">
                  <c:v>1.75</c:v>
                </c:pt>
                <c:pt idx="150" formatCode="0.00">
                  <c:v>1.75</c:v>
                </c:pt>
                <c:pt idx="151" formatCode="0.00">
                  <c:v>1.5</c:v>
                </c:pt>
                <c:pt idx="152" formatCode="0.00">
                  <c:v>1.5</c:v>
                </c:pt>
                <c:pt idx="153" formatCode="0.00">
                  <c:v>1.5</c:v>
                </c:pt>
                <c:pt idx="154" formatCode="0.00">
                  <c:v>1.5</c:v>
                </c:pt>
                <c:pt idx="155" formatCode="0.00">
                  <c:v>1.5</c:v>
                </c:pt>
                <c:pt idx="156" formatCode="0.00">
                  <c:v>1.5</c:v>
                </c:pt>
                <c:pt idx="157" formatCode="0.00">
                  <c:v>1.5</c:v>
                </c:pt>
                <c:pt idx="158" formatCode="0.00">
                  <c:v>1.25</c:v>
                </c:pt>
                <c:pt idx="159" formatCode="0.00">
                  <c:v>1.25</c:v>
                </c:pt>
                <c:pt idx="160" formatCode="0.00">
                  <c:v>1.25</c:v>
                </c:pt>
                <c:pt idx="161" formatCode="0.00">
                  <c:v>1</c:v>
                </c:pt>
                <c:pt idx="162" formatCode="0.00">
                  <c:v>1</c:v>
                </c:pt>
                <c:pt idx="163" formatCode="0.00">
                  <c:v>1</c:v>
                </c:pt>
                <c:pt idx="164" formatCode="0.00">
                  <c:v>1</c:v>
                </c:pt>
                <c:pt idx="165" formatCode="0.00">
                  <c:v>1</c:v>
                </c:pt>
                <c:pt idx="166" formatCode="0.00">
                  <c:v>1</c:v>
                </c:pt>
                <c:pt idx="167" formatCode="0.00">
                  <c:v>1</c:v>
                </c:pt>
                <c:pt idx="168" formatCode="0.00">
                  <c:v>1</c:v>
                </c:pt>
                <c:pt idx="169" formatCode="0.00">
                  <c:v>1</c:v>
                </c:pt>
                <c:pt idx="170" formatCode="0.00">
                  <c:v>1</c:v>
                </c:pt>
                <c:pt idx="171" formatCode="0.00">
                  <c:v>1</c:v>
                </c:pt>
                <c:pt idx="172" formatCode="0.00">
                  <c:v>1</c:v>
                </c:pt>
                <c:pt idx="173" formatCode="0.00">
                  <c:v>0.75</c:v>
                </c:pt>
                <c:pt idx="174" formatCode="0.00">
                  <c:v>0.75</c:v>
                </c:pt>
                <c:pt idx="175" formatCode="0.00">
                  <c:v>0.75</c:v>
                </c:pt>
                <c:pt idx="176" formatCode="0.00">
                  <c:v>0.75</c:v>
                </c:pt>
                <c:pt idx="177" formatCode="0.00">
                  <c:v>0.75</c:v>
                </c:pt>
                <c:pt idx="178" formatCode="0.00">
                  <c:v>0.75</c:v>
                </c:pt>
                <c:pt idx="179" formatCode="0.00">
                  <c:v>0.75</c:v>
                </c:pt>
                <c:pt idx="180" formatCode="0.00">
                  <c:v>0.25</c:v>
                </c:pt>
                <c:pt idx="181" formatCode="0.00">
                  <c:v>0.25</c:v>
                </c:pt>
                <c:pt idx="182" formatCode="0.00">
                  <c:v>0.25</c:v>
                </c:pt>
                <c:pt idx="183" formatCode="0.00">
                  <c:v>0</c:v>
                </c:pt>
                <c:pt idx="184" formatCode="0.00">
                  <c:v>0</c:v>
                </c:pt>
                <c:pt idx="185" formatCode="0.00">
                  <c:v>0</c:v>
                </c:pt>
                <c:pt idx="186" formatCode="0.00">
                  <c:v>0</c:v>
                </c:pt>
                <c:pt idx="187" formatCode="0.00">
                  <c:v>-0.1</c:v>
                </c:pt>
                <c:pt idx="188" formatCode="0.00">
                  <c:v>-0.25</c:v>
                </c:pt>
                <c:pt idx="189" formatCode="0.00">
                  <c:v>-0.25</c:v>
                </c:pt>
                <c:pt idx="190" formatCode="0.00">
                  <c:v>-0.25</c:v>
                </c:pt>
                <c:pt idx="191" formatCode="0.00">
                  <c:v>-0.25</c:v>
                </c:pt>
                <c:pt idx="192" formatCode="0.00">
                  <c:v>-0.35</c:v>
                </c:pt>
                <c:pt idx="193" formatCode="0.00">
                  <c:v>-0.35</c:v>
                </c:pt>
                <c:pt idx="194" formatCode="0.00">
                  <c:v>-0.35</c:v>
                </c:pt>
                <c:pt idx="195" formatCode="0.00">
                  <c:v>-0.35</c:v>
                </c:pt>
                <c:pt idx="196" formatCode="0.00">
                  <c:v>-0.35</c:v>
                </c:pt>
                <c:pt idx="197" formatCode="0.00">
                  <c:v>-0.35</c:v>
                </c:pt>
                <c:pt idx="198" formatCode="0.00">
                  <c:v>-0.35</c:v>
                </c:pt>
                <c:pt idx="199" formatCode="0.00">
                  <c:v>-0.5</c:v>
                </c:pt>
                <c:pt idx="200" formatCode="0.00">
                  <c:v>-0.5</c:v>
                </c:pt>
                <c:pt idx="201" formatCode="0.00">
                  <c:v>-0.5</c:v>
                </c:pt>
                <c:pt idx="202" formatCode="0.00">
                  <c:v>-0.5</c:v>
                </c:pt>
                <c:pt idx="203" formatCode="0.00">
                  <c:v>-0.5</c:v>
                </c:pt>
                <c:pt idx="204" formatCode="0.00">
                  <c:v>-0.5</c:v>
                </c:pt>
                <c:pt idx="205" formatCode="0.00">
                  <c:v>-0.5</c:v>
                </c:pt>
                <c:pt idx="206" formatCode="0.00">
                  <c:v>-0.5</c:v>
                </c:pt>
                <c:pt idx="207" formatCode="0.00">
                  <c:v>-0.5</c:v>
                </c:pt>
                <c:pt idx="208" formatCode="0.00">
                  <c:v>-0.5</c:v>
                </c:pt>
                <c:pt idx="209" formatCode="0.00">
                  <c:v>-0.5</c:v>
                </c:pt>
                <c:pt idx="210" formatCode="0.00">
                  <c:v>-0.5</c:v>
                </c:pt>
                <c:pt idx="211" formatCode="0.00">
                  <c:v>-0.5</c:v>
                </c:pt>
                <c:pt idx="212" formatCode="0.00">
                  <c:v>-0.5</c:v>
                </c:pt>
                <c:pt idx="213" formatCode="0.00">
                  <c:v>-0.5</c:v>
                </c:pt>
                <c:pt idx="214" formatCode="0.00">
                  <c:v>-0.5</c:v>
                </c:pt>
                <c:pt idx="215" formatCode="0.00">
                  <c:v>-0.5</c:v>
                </c:pt>
                <c:pt idx="216" formatCode="0.00">
                  <c:v>-0.5</c:v>
                </c:pt>
                <c:pt idx="217" formatCode="0.00">
                  <c:v>-0.5</c:v>
                </c:pt>
                <c:pt idx="218" formatCode="0.00">
                  <c:v>-0.5</c:v>
                </c:pt>
                <c:pt idx="219" formatCode="0.00">
                  <c:v>-0.5</c:v>
                </c:pt>
                <c:pt idx="220" formatCode="0.00">
                  <c:v>-0.5</c:v>
                </c:pt>
                <c:pt idx="221" formatCode="0.00">
                  <c:v>-0.5</c:v>
                </c:pt>
                <c:pt idx="222" formatCode="0.00">
                  <c:v>-0.5</c:v>
                </c:pt>
                <c:pt idx="223" formatCode="0.00">
                  <c:v>-0.5</c:v>
                </c:pt>
                <c:pt idx="224" formatCode="0.00">
                  <c:v>-0.5</c:v>
                </c:pt>
                <c:pt idx="225" formatCode="0.00">
                  <c:v>-0.5</c:v>
                </c:pt>
                <c:pt idx="226" formatCode="0.00">
                  <c:v>-0.5</c:v>
                </c:pt>
                <c:pt idx="227" formatCode="0.00">
                  <c:v>-0.5</c:v>
                </c:pt>
                <c:pt idx="228" formatCode="0.00">
                  <c:v>-0.5</c:v>
                </c:pt>
                <c:pt idx="229" formatCode="0.00">
                  <c:v>-0.5</c:v>
                </c:pt>
                <c:pt idx="230" formatCode="0.00">
                  <c:v>-0.5</c:v>
                </c:pt>
                <c:pt idx="231" formatCode="0.00">
                  <c:v>-0.5</c:v>
                </c:pt>
                <c:pt idx="232" formatCode="0.00">
                  <c:v>-0.5</c:v>
                </c:pt>
                <c:pt idx="233" formatCode="0.00">
                  <c:v>-0.25</c:v>
                </c:pt>
                <c:pt idx="234" formatCode="0.00">
                  <c:v>-0.25</c:v>
                </c:pt>
                <c:pt idx="235" formatCode="0.00">
                  <c:v>-0.25</c:v>
                </c:pt>
                <c:pt idx="236" formatCode="0.00">
                  <c:v>-0.25</c:v>
                </c:pt>
                <c:pt idx="237" formatCode="0.00">
                  <c:v>-0.25</c:v>
                </c:pt>
                <c:pt idx="238" formatCode="0.00">
                  <c:v>-0.25</c:v>
                </c:pt>
              </c:numCache>
            </c:numRef>
          </c:val>
          <c:smooth val="0"/>
          <c:extLst>
            <c:ext xmlns:c16="http://schemas.microsoft.com/office/drawing/2014/chart" uri="{C3380CC4-5D6E-409C-BE32-E72D297353CC}">
              <c16:uniqueId val="{00000000-BD73-4F59-9DE9-537DC8086E00}"/>
            </c:ext>
          </c:extLst>
        </c:ser>
        <c:ser>
          <c:idx val="4"/>
          <c:order val="4"/>
          <c:tx>
            <c:strRef>
              <c:f>data7!$F$2</c:f>
              <c:strCache>
                <c:ptCount val="1"/>
                <c:pt idx="0">
                  <c:v>Switzerland</c:v>
                </c:pt>
              </c:strCache>
            </c:strRef>
          </c:tx>
          <c:spPr>
            <a:ln>
              <a:solidFill>
                <a:srgbClr val="7030A0"/>
              </a:solidFill>
            </a:ln>
          </c:spPr>
          <c:marker>
            <c:symbol val="none"/>
          </c:marker>
          <c:dLbls>
            <c:dLbl>
              <c:idx val="235"/>
              <c:layout>
                <c:manualLayout>
                  <c:x val="1.1093830746927533E-2"/>
                  <c:y val="-1.43105095104791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D73-4F59-9DE9-537DC8086E00}"/>
                </c:ext>
              </c:extLst>
            </c:dLbl>
            <c:spPr>
              <a:noFill/>
              <a:ln>
                <a:noFill/>
              </a:ln>
              <a:effectLst/>
            </c:spPr>
            <c:txPr>
              <a:bodyPr wrap="square" lIns="38100" tIns="19050" rIns="38100" bIns="19050" anchor="ctr">
                <a:spAutoFit/>
              </a:bodyPr>
              <a:lstStyle/>
              <a:p>
                <a:pPr>
                  <a:defRPr b="1">
                    <a:solidFill>
                      <a:srgbClr val="7030A0"/>
                    </a:solidFill>
                  </a:defRPr>
                </a:pPr>
                <a:endParaRPr lang="he-IL"/>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data7!$A$4:$A$300</c:f>
              <c:numCache>
                <c:formatCode>m/d/yyyy</c:formatCode>
                <c:ptCount val="297"/>
                <c:pt idx="0">
                  <c:v>36372</c:v>
                </c:pt>
                <c:pt idx="1">
                  <c:v>36403</c:v>
                </c:pt>
                <c:pt idx="2">
                  <c:v>36433</c:v>
                </c:pt>
                <c:pt idx="3">
                  <c:v>36464</c:v>
                </c:pt>
                <c:pt idx="4">
                  <c:v>36494</c:v>
                </c:pt>
                <c:pt idx="5">
                  <c:v>36525</c:v>
                </c:pt>
                <c:pt idx="6">
                  <c:v>36556</c:v>
                </c:pt>
                <c:pt idx="7">
                  <c:v>36585</c:v>
                </c:pt>
                <c:pt idx="8">
                  <c:v>36616</c:v>
                </c:pt>
                <c:pt idx="9">
                  <c:v>36646</c:v>
                </c:pt>
                <c:pt idx="10">
                  <c:v>36677</c:v>
                </c:pt>
                <c:pt idx="11">
                  <c:v>36707</c:v>
                </c:pt>
                <c:pt idx="12">
                  <c:v>36738</c:v>
                </c:pt>
                <c:pt idx="13">
                  <c:v>36769</c:v>
                </c:pt>
                <c:pt idx="14">
                  <c:v>36799</c:v>
                </c:pt>
                <c:pt idx="15">
                  <c:v>36830</c:v>
                </c:pt>
                <c:pt idx="16">
                  <c:v>36860</c:v>
                </c:pt>
                <c:pt idx="17">
                  <c:v>36891</c:v>
                </c:pt>
                <c:pt idx="18">
                  <c:v>36922</c:v>
                </c:pt>
                <c:pt idx="19">
                  <c:v>36950</c:v>
                </c:pt>
                <c:pt idx="20">
                  <c:v>36981</c:v>
                </c:pt>
                <c:pt idx="21">
                  <c:v>37011</c:v>
                </c:pt>
                <c:pt idx="22">
                  <c:v>37042</c:v>
                </c:pt>
                <c:pt idx="23">
                  <c:v>37072</c:v>
                </c:pt>
                <c:pt idx="24">
                  <c:v>37103</c:v>
                </c:pt>
                <c:pt idx="25">
                  <c:v>37134</c:v>
                </c:pt>
                <c:pt idx="26">
                  <c:v>37164</c:v>
                </c:pt>
                <c:pt idx="27">
                  <c:v>37195</c:v>
                </c:pt>
                <c:pt idx="28">
                  <c:v>37225</c:v>
                </c:pt>
                <c:pt idx="29">
                  <c:v>37256</c:v>
                </c:pt>
                <c:pt idx="30">
                  <c:v>37287</c:v>
                </c:pt>
                <c:pt idx="31">
                  <c:v>37315</c:v>
                </c:pt>
                <c:pt idx="32">
                  <c:v>37346</c:v>
                </c:pt>
                <c:pt idx="33">
                  <c:v>37376</c:v>
                </c:pt>
                <c:pt idx="34">
                  <c:v>37407</c:v>
                </c:pt>
                <c:pt idx="35">
                  <c:v>37437</c:v>
                </c:pt>
                <c:pt idx="36">
                  <c:v>37468</c:v>
                </c:pt>
                <c:pt idx="37">
                  <c:v>37499</c:v>
                </c:pt>
                <c:pt idx="38">
                  <c:v>37529</c:v>
                </c:pt>
                <c:pt idx="39">
                  <c:v>37560</c:v>
                </c:pt>
                <c:pt idx="40">
                  <c:v>37590</c:v>
                </c:pt>
                <c:pt idx="41">
                  <c:v>37621</c:v>
                </c:pt>
                <c:pt idx="42">
                  <c:v>37652</c:v>
                </c:pt>
                <c:pt idx="43">
                  <c:v>37680</c:v>
                </c:pt>
                <c:pt idx="44">
                  <c:v>37711</c:v>
                </c:pt>
                <c:pt idx="45">
                  <c:v>37741</c:v>
                </c:pt>
                <c:pt idx="46">
                  <c:v>37772</c:v>
                </c:pt>
                <c:pt idx="47">
                  <c:v>37802</c:v>
                </c:pt>
                <c:pt idx="48">
                  <c:v>37833</c:v>
                </c:pt>
                <c:pt idx="49">
                  <c:v>37864</c:v>
                </c:pt>
                <c:pt idx="50">
                  <c:v>37894</c:v>
                </c:pt>
                <c:pt idx="51">
                  <c:v>37925</c:v>
                </c:pt>
                <c:pt idx="52">
                  <c:v>37955</c:v>
                </c:pt>
                <c:pt idx="53">
                  <c:v>37986</c:v>
                </c:pt>
                <c:pt idx="54">
                  <c:v>38017</c:v>
                </c:pt>
                <c:pt idx="55">
                  <c:v>38046</c:v>
                </c:pt>
                <c:pt idx="56">
                  <c:v>38077</c:v>
                </c:pt>
                <c:pt idx="57">
                  <c:v>38107</c:v>
                </c:pt>
                <c:pt idx="58">
                  <c:v>38138</c:v>
                </c:pt>
                <c:pt idx="59">
                  <c:v>38168</c:v>
                </c:pt>
                <c:pt idx="60">
                  <c:v>38199</c:v>
                </c:pt>
                <c:pt idx="61">
                  <c:v>38230</c:v>
                </c:pt>
                <c:pt idx="62">
                  <c:v>38260</c:v>
                </c:pt>
                <c:pt idx="63">
                  <c:v>38291</c:v>
                </c:pt>
                <c:pt idx="64">
                  <c:v>38321</c:v>
                </c:pt>
                <c:pt idx="65">
                  <c:v>38352</c:v>
                </c:pt>
                <c:pt idx="66">
                  <c:v>38383</c:v>
                </c:pt>
                <c:pt idx="67">
                  <c:v>38411</c:v>
                </c:pt>
                <c:pt idx="68">
                  <c:v>38442</c:v>
                </c:pt>
                <c:pt idx="69">
                  <c:v>38472</c:v>
                </c:pt>
                <c:pt idx="70">
                  <c:v>38503</c:v>
                </c:pt>
                <c:pt idx="71">
                  <c:v>38533</c:v>
                </c:pt>
                <c:pt idx="72">
                  <c:v>38564</c:v>
                </c:pt>
                <c:pt idx="73">
                  <c:v>38595</c:v>
                </c:pt>
                <c:pt idx="74">
                  <c:v>38625</c:v>
                </c:pt>
                <c:pt idx="75">
                  <c:v>38656</c:v>
                </c:pt>
                <c:pt idx="76">
                  <c:v>38686</c:v>
                </c:pt>
                <c:pt idx="77">
                  <c:v>38717</c:v>
                </c:pt>
                <c:pt idx="78">
                  <c:v>38748</c:v>
                </c:pt>
                <c:pt idx="79">
                  <c:v>38776</c:v>
                </c:pt>
                <c:pt idx="80">
                  <c:v>38807</c:v>
                </c:pt>
                <c:pt idx="81">
                  <c:v>38837</c:v>
                </c:pt>
                <c:pt idx="82">
                  <c:v>38868</c:v>
                </c:pt>
                <c:pt idx="83">
                  <c:v>38898</c:v>
                </c:pt>
                <c:pt idx="84">
                  <c:v>38929</c:v>
                </c:pt>
                <c:pt idx="85">
                  <c:v>38960</c:v>
                </c:pt>
                <c:pt idx="86">
                  <c:v>38990</c:v>
                </c:pt>
                <c:pt idx="87">
                  <c:v>39021</c:v>
                </c:pt>
                <c:pt idx="88">
                  <c:v>39051</c:v>
                </c:pt>
                <c:pt idx="89">
                  <c:v>39082</c:v>
                </c:pt>
                <c:pt idx="90">
                  <c:v>39113</c:v>
                </c:pt>
                <c:pt idx="91">
                  <c:v>39141</c:v>
                </c:pt>
                <c:pt idx="92">
                  <c:v>39172</c:v>
                </c:pt>
                <c:pt idx="93">
                  <c:v>39202</c:v>
                </c:pt>
                <c:pt idx="94">
                  <c:v>39233</c:v>
                </c:pt>
                <c:pt idx="95">
                  <c:v>39263</c:v>
                </c:pt>
                <c:pt idx="96">
                  <c:v>39294</c:v>
                </c:pt>
                <c:pt idx="97">
                  <c:v>39325</c:v>
                </c:pt>
                <c:pt idx="98">
                  <c:v>39355</c:v>
                </c:pt>
                <c:pt idx="99">
                  <c:v>39386</c:v>
                </c:pt>
                <c:pt idx="100">
                  <c:v>39416</c:v>
                </c:pt>
                <c:pt idx="101">
                  <c:v>39447</c:v>
                </c:pt>
                <c:pt idx="102">
                  <c:v>39478</c:v>
                </c:pt>
                <c:pt idx="103">
                  <c:v>39507</c:v>
                </c:pt>
                <c:pt idx="104">
                  <c:v>39538</c:v>
                </c:pt>
                <c:pt idx="105">
                  <c:v>39568</c:v>
                </c:pt>
                <c:pt idx="106">
                  <c:v>39599</c:v>
                </c:pt>
                <c:pt idx="107">
                  <c:v>39629</c:v>
                </c:pt>
                <c:pt idx="108">
                  <c:v>39660</c:v>
                </c:pt>
                <c:pt idx="109">
                  <c:v>39691</c:v>
                </c:pt>
                <c:pt idx="110">
                  <c:v>39721</c:v>
                </c:pt>
                <c:pt idx="111">
                  <c:v>39752</c:v>
                </c:pt>
                <c:pt idx="112">
                  <c:v>39782</c:v>
                </c:pt>
                <c:pt idx="113">
                  <c:v>39813</c:v>
                </c:pt>
                <c:pt idx="114">
                  <c:v>39844</c:v>
                </c:pt>
                <c:pt idx="115">
                  <c:v>39872</c:v>
                </c:pt>
                <c:pt idx="116">
                  <c:v>39903</c:v>
                </c:pt>
                <c:pt idx="117">
                  <c:v>39933</c:v>
                </c:pt>
                <c:pt idx="118">
                  <c:v>39964</c:v>
                </c:pt>
                <c:pt idx="119">
                  <c:v>39994</c:v>
                </c:pt>
                <c:pt idx="120">
                  <c:v>40025</c:v>
                </c:pt>
                <c:pt idx="121">
                  <c:v>40056</c:v>
                </c:pt>
                <c:pt idx="122">
                  <c:v>40086</c:v>
                </c:pt>
                <c:pt idx="123">
                  <c:v>40117</c:v>
                </c:pt>
                <c:pt idx="124">
                  <c:v>40147</c:v>
                </c:pt>
                <c:pt idx="125">
                  <c:v>40178</c:v>
                </c:pt>
                <c:pt idx="126">
                  <c:v>40209</c:v>
                </c:pt>
                <c:pt idx="127">
                  <c:v>40237</c:v>
                </c:pt>
                <c:pt idx="128">
                  <c:v>40268</c:v>
                </c:pt>
                <c:pt idx="129">
                  <c:v>40298</c:v>
                </c:pt>
                <c:pt idx="130">
                  <c:v>40329</c:v>
                </c:pt>
                <c:pt idx="131">
                  <c:v>40359</c:v>
                </c:pt>
                <c:pt idx="132">
                  <c:v>40390</c:v>
                </c:pt>
                <c:pt idx="133">
                  <c:v>40421</c:v>
                </c:pt>
                <c:pt idx="134">
                  <c:v>40451</c:v>
                </c:pt>
                <c:pt idx="135">
                  <c:v>40482</c:v>
                </c:pt>
                <c:pt idx="136">
                  <c:v>40512</c:v>
                </c:pt>
                <c:pt idx="137">
                  <c:v>40543</c:v>
                </c:pt>
                <c:pt idx="138">
                  <c:v>40574</c:v>
                </c:pt>
                <c:pt idx="139">
                  <c:v>40602</c:v>
                </c:pt>
                <c:pt idx="140">
                  <c:v>40633</c:v>
                </c:pt>
                <c:pt idx="141">
                  <c:v>40663</c:v>
                </c:pt>
                <c:pt idx="142">
                  <c:v>40694</c:v>
                </c:pt>
                <c:pt idx="143">
                  <c:v>40724</c:v>
                </c:pt>
                <c:pt idx="144">
                  <c:v>40755</c:v>
                </c:pt>
                <c:pt idx="145">
                  <c:v>40786</c:v>
                </c:pt>
                <c:pt idx="146">
                  <c:v>40816</c:v>
                </c:pt>
                <c:pt idx="147">
                  <c:v>40847</c:v>
                </c:pt>
                <c:pt idx="148">
                  <c:v>40877</c:v>
                </c:pt>
                <c:pt idx="149">
                  <c:v>40908</c:v>
                </c:pt>
                <c:pt idx="150">
                  <c:v>40939</c:v>
                </c:pt>
                <c:pt idx="151">
                  <c:v>40968</c:v>
                </c:pt>
                <c:pt idx="152">
                  <c:v>40999</c:v>
                </c:pt>
                <c:pt idx="153">
                  <c:v>41029</c:v>
                </c:pt>
                <c:pt idx="154">
                  <c:v>41060</c:v>
                </c:pt>
                <c:pt idx="155">
                  <c:v>41090</c:v>
                </c:pt>
                <c:pt idx="156">
                  <c:v>41121</c:v>
                </c:pt>
                <c:pt idx="157">
                  <c:v>41152</c:v>
                </c:pt>
                <c:pt idx="158">
                  <c:v>41182</c:v>
                </c:pt>
                <c:pt idx="159">
                  <c:v>41213</c:v>
                </c:pt>
                <c:pt idx="160">
                  <c:v>41243</c:v>
                </c:pt>
                <c:pt idx="161">
                  <c:v>41274</c:v>
                </c:pt>
                <c:pt idx="162">
                  <c:v>41305</c:v>
                </c:pt>
                <c:pt idx="163">
                  <c:v>41333</c:v>
                </c:pt>
                <c:pt idx="164">
                  <c:v>41364</c:v>
                </c:pt>
                <c:pt idx="165">
                  <c:v>41394</c:v>
                </c:pt>
                <c:pt idx="166">
                  <c:v>41425</c:v>
                </c:pt>
                <c:pt idx="167">
                  <c:v>41455</c:v>
                </c:pt>
                <c:pt idx="168">
                  <c:v>41486</c:v>
                </c:pt>
                <c:pt idx="169">
                  <c:v>41517</c:v>
                </c:pt>
                <c:pt idx="170">
                  <c:v>41547</c:v>
                </c:pt>
                <c:pt idx="171">
                  <c:v>41578</c:v>
                </c:pt>
                <c:pt idx="172">
                  <c:v>41608</c:v>
                </c:pt>
                <c:pt idx="173">
                  <c:v>41639</c:v>
                </c:pt>
                <c:pt idx="174">
                  <c:v>41670</c:v>
                </c:pt>
                <c:pt idx="175">
                  <c:v>41698</c:v>
                </c:pt>
                <c:pt idx="176">
                  <c:v>41729</c:v>
                </c:pt>
                <c:pt idx="177">
                  <c:v>41759</c:v>
                </c:pt>
                <c:pt idx="178">
                  <c:v>41790</c:v>
                </c:pt>
                <c:pt idx="179">
                  <c:v>41820</c:v>
                </c:pt>
                <c:pt idx="180">
                  <c:v>41851</c:v>
                </c:pt>
                <c:pt idx="181">
                  <c:v>41882</c:v>
                </c:pt>
                <c:pt idx="182">
                  <c:v>41912</c:v>
                </c:pt>
                <c:pt idx="183">
                  <c:v>41943</c:v>
                </c:pt>
                <c:pt idx="184">
                  <c:v>41973</c:v>
                </c:pt>
                <c:pt idx="185">
                  <c:v>42004</c:v>
                </c:pt>
                <c:pt idx="186">
                  <c:v>42035</c:v>
                </c:pt>
                <c:pt idx="187">
                  <c:v>42063</c:v>
                </c:pt>
                <c:pt idx="188">
                  <c:v>42094</c:v>
                </c:pt>
                <c:pt idx="189">
                  <c:v>42124</c:v>
                </c:pt>
                <c:pt idx="190">
                  <c:v>42155</c:v>
                </c:pt>
                <c:pt idx="191">
                  <c:v>42185</c:v>
                </c:pt>
                <c:pt idx="192">
                  <c:v>42216</c:v>
                </c:pt>
                <c:pt idx="193">
                  <c:v>42247</c:v>
                </c:pt>
                <c:pt idx="194">
                  <c:v>42277</c:v>
                </c:pt>
                <c:pt idx="195">
                  <c:v>42308</c:v>
                </c:pt>
                <c:pt idx="196">
                  <c:v>42338</c:v>
                </c:pt>
                <c:pt idx="197">
                  <c:v>42369</c:v>
                </c:pt>
                <c:pt idx="198">
                  <c:v>42400</c:v>
                </c:pt>
                <c:pt idx="199">
                  <c:v>42429</c:v>
                </c:pt>
                <c:pt idx="200">
                  <c:v>42460</c:v>
                </c:pt>
                <c:pt idx="201">
                  <c:v>42490</c:v>
                </c:pt>
                <c:pt idx="202">
                  <c:v>42521</c:v>
                </c:pt>
                <c:pt idx="203">
                  <c:v>42551</c:v>
                </c:pt>
                <c:pt idx="204">
                  <c:v>42582</c:v>
                </c:pt>
                <c:pt idx="205">
                  <c:v>42613</c:v>
                </c:pt>
                <c:pt idx="206">
                  <c:v>42643</c:v>
                </c:pt>
                <c:pt idx="207">
                  <c:v>42674</c:v>
                </c:pt>
                <c:pt idx="208">
                  <c:v>42704</c:v>
                </c:pt>
                <c:pt idx="209">
                  <c:v>42735</c:v>
                </c:pt>
                <c:pt idx="210">
                  <c:v>42766</c:v>
                </c:pt>
                <c:pt idx="211">
                  <c:v>42794</c:v>
                </c:pt>
                <c:pt idx="212">
                  <c:v>42825</c:v>
                </c:pt>
                <c:pt idx="213">
                  <c:v>42855</c:v>
                </c:pt>
                <c:pt idx="214">
                  <c:v>42886</c:v>
                </c:pt>
                <c:pt idx="215">
                  <c:v>42916</c:v>
                </c:pt>
                <c:pt idx="216">
                  <c:v>42947</c:v>
                </c:pt>
                <c:pt idx="217">
                  <c:v>42978</c:v>
                </c:pt>
                <c:pt idx="218">
                  <c:v>43008</c:v>
                </c:pt>
                <c:pt idx="219">
                  <c:v>43039</c:v>
                </c:pt>
                <c:pt idx="220">
                  <c:v>43069</c:v>
                </c:pt>
                <c:pt idx="221">
                  <c:v>43100</c:v>
                </c:pt>
                <c:pt idx="222">
                  <c:v>43131</c:v>
                </c:pt>
                <c:pt idx="223">
                  <c:v>43159</c:v>
                </c:pt>
                <c:pt idx="224">
                  <c:v>43190</c:v>
                </c:pt>
                <c:pt idx="225">
                  <c:v>43220</c:v>
                </c:pt>
                <c:pt idx="226">
                  <c:v>43251</c:v>
                </c:pt>
                <c:pt idx="227">
                  <c:v>43281</c:v>
                </c:pt>
                <c:pt idx="228">
                  <c:v>43312</c:v>
                </c:pt>
                <c:pt idx="229">
                  <c:v>43343</c:v>
                </c:pt>
                <c:pt idx="230">
                  <c:v>43373</c:v>
                </c:pt>
                <c:pt idx="231">
                  <c:v>43404</c:v>
                </c:pt>
                <c:pt idx="232">
                  <c:v>43434</c:v>
                </c:pt>
                <c:pt idx="233">
                  <c:v>43465</c:v>
                </c:pt>
                <c:pt idx="234">
                  <c:v>43496</c:v>
                </c:pt>
                <c:pt idx="235">
                  <c:v>43524</c:v>
                </c:pt>
                <c:pt idx="236">
                  <c:v>43555</c:v>
                </c:pt>
                <c:pt idx="237">
                  <c:v>43585</c:v>
                </c:pt>
                <c:pt idx="238">
                  <c:v>43616</c:v>
                </c:pt>
              </c:numCache>
            </c:numRef>
          </c:cat>
          <c:val>
            <c:numRef>
              <c:f>data7!$F$4:$F$300</c:f>
              <c:numCache>
                <c:formatCode>General</c:formatCode>
                <c:ptCount val="297"/>
                <c:pt idx="66" formatCode="0.00">
                  <c:v>0.75</c:v>
                </c:pt>
                <c:pt idx="67" formatCode="0.00">
                  <c:v>0.75</c:v>
                </c:pt>
                <c:pt idx="68" formatCode="0.00">
                  <c:v>0.75</c:v>
                </c:pt>
                <c:pt idx="69" formatCode="0.00">
                  <c:v>0.75</c:v>
                </c:pt>
                <c:pt idx="70" formatCode="0.00">
                  <c:v>0.75</c:v>
                </c:pt>
                <c:pt idx="71" formatCode="0.00">
                  <c:v>0.75</c:v>
                </c:pt>
                <c:pt idx="72" formatCode="0.00">
                  <c:v>0.75</c:v>
                </c:pt>
                <c:pt idx="73" formatCode="0.00">
                  <c:v>0.75</c:v>
                </c:pt>
                <c:pt idx="74" formatCode="0.00">
                  <c:v>0.75</c:v>
                </c:pt>
                <c:pt idx="75" formatCode="0.00">
                  <c:v>0.75</c:v>
                </c:pt>
                <c:pt idx="76" formatCode="0.00">
                  <c:v>0.75</c:v>
                </c:pt>
                <c:pt idx="77" formatCode="0.00">
                  <c:v>1</c:v>
                </c:pt>
                <c:pt idx="78" formatCode="0.00">
                  <c:v>1</c:v>
                </c:pt>
                <c:pt idx="79" formatCode="0.00">
                  <c:v>1</c:v>
                </c:pt>
                <c:pt idx="80" formatCode="0.00">
                  <c:v>1.25</c:v>
                </c:pt>
                <c:pt idx="81" formatCode="0.00">
                  <c:v>1.25</c:v>
                </c:pt>
                <c:pt idx="82" formatCode="0.00">
                  <c:v>1.25</c:v>
                </c:pt>
                <c:pt idx="83" formatCode="0.00">
                  <c:v>1.5</c:v>
                </c:pt>
                <c:pt idx="84" formatCode="0.00">
                  <c:v>1.5</c:v>
                </c:pt>
                <c:pt idx="85" formatCode="0.00">
                  <c:v>1.5</c:v>
                </c:pt>
                <c:pt idx="86" formatCode="0.00">
                  <c:v>1.75</c:v>
                </c:pt>
                <c:pt idx="87" formatCode="0.00">
                  <c:v>1.75</c:v>
                </c:pt>
                <c:pt idx="88" formatCode="0.00">
                  <c:v>1.75</c:v>
                </c:pt>
                <c:pt idx="89" formatCode="0.00">
                  <c:v>2</c:v>
                </c:pt>
                <c:pt idx="90" formatCode="0.00">
                  <c:v>2</c:v>
                </c:pt>
                <c:pt idx="91" formatCode="0.00">
                  <c:v>2</c:v>
                </c:pt>
                <c:pt idx="92" formatCode="0.00">
                  <c:v>2.25</c:v>
                </c:pt>
                <c:pt idx="93" formatCode="0.00">
                  <c:v>2.25</c:v>
                </c:pt>
                <c:pt idx="94" formatCode="0.00">
                  <c:v>2.25</c:v>
                </c:pt>
                <c:pt idx="95" formatCode="0.00">
                  <c:v>2.5</c:v>
                </c:pt>
                <c:pt idx="96" formatCode="0.00">
                  <c:v>2.5</c:v>
                </c:pt>
                <c:pt idx="97" formatCode="0.00">
                  <c:v>2.5</c:v>
                </c:pt>
                <c:pt idx="98" formatCode="0.00">
                  <c:v>2.75</c:v>
                </c:pt>
                <c:pt idx="99" formatCode="0.00">
                  <c:v>2.75</c:v>
                </c:pt>
                <c:pt idx="100" formatCode="0.00">
                  <c:v>2.75</c:v>
                </c:pt>
                <c:pt idx="101" formatCode="0.00">
                  <c:v>2.75</c:v>
                </c:pt>
                <c:pt idx="102" formatCode="0.00">
                  <c:v>2.75</c:v>
                </c:pt>
                <c:pt idx="103" formatCode="0.00">
                  <c:v>2.75</c:v>
                </c:pt>
                <c:pt idx="104" formatCode="0.00">
                  <c:v>2.75</c:v>
                </c:pt>
                <c:pt idx="105" formatCode="0.00">
                  <c:v>2.75</c:v>
                </c:pt>
                <c:pt idx="106" formatCode="0.00">
                  <c:v>2.75</c:v>
                </c:pt>
                <c:pt idx="107" formatCode="0.00">
                  <c:v>2.75</c:v>
                </c:pt>
                <c:pt idx="108" formatCode="0.00">
                  <c:v>2.75</c:v>
                </c:pt>
                <c:pt idx="109" formatCode="0.00">
                  <c:v>2.75</c:v>
                </c:pt>
                <c:pt idx="110" formatCode="0.00">
                  <c:v>2.75</c:v>
                </c:pt>
                <c:pt idx="111" formatCode="0.00">
                  <c:v>2.5</c:v>
                </c:pt>
                <c:pt idx="112" formatCode="0.00">
                  <c:v>1</c:v>
                </c:pt>
                <c:pt idx="113" formatCode="0.00">
                  <c:v>0.5</c:v>
                </c:pt>
                <c:pt idx="114" formatCode="0.00">
                  <c:v>0.5</c:v>
                </c:pt>
                <c:pt idx="115" formatCode="0.00">
                  <c:v>0.5</c:v>
                </c:pt>
                <c:pt idx="116" formatCode="0.00">
                  <c:v>0.25</c:v>
                </c:pt>
                <c:pt idx="117" formatCode="0.00">
                  <c:v>0.25</c:v>
                </c:pt>
                <c:pt idx="118" formatCode="0.00">
                  <c:v>0.25</c:v>
                </c:pt>
                <c:pt idx="119" formatCode="0.00">
                  <c:v>0.25</c:v>
                </c:pt>
                <c:pt idx="120" formatCode="0.00">
                  <c:v>0.25</c:v>
                </c:pt>
                <c:pt idx="121" formatCode="0.00">
                  <c:v>0.25</c:v>
                </c:pt>
                <c:pt idx="122" formatCode="0.00">
                  <c:v>0.25</c:v>
                </c:pt>
                <c:pt idx="123" formatCode="0.00">
                  <c:v>0.25</c:v>
                </c:pt>
                <c:pt idx="124" formatCode="0.00">
                  <c:v>0.25</c:v>
                </c:pt>
                <c:pt idx="125" formatCode="0.00">
                  <c:v>0.25</c:v>
                </c:pt>
                <c:pt idx="126" formatCode="0.00">
                  <c:v>0.25</c:v>
                </c:pt>
                <c:pt idx="127" formatCode="0.00">
                  <c:v>0.25</c:v>
                </c:pt>
                <c:pt idx="128" formatCode="0.00">
                  <c:v>0.25</c:v>
                </c:pt>
                <c:pt idx="129" formatCode="0.00">
                  <c:v>0.25</c:v>
                </c:pt>
                <c:pt idx="130" formatCode="0.00">
                  <c:v>0.25</c:v>
                </c:pt>
                <c:pt idx="131" formatCode="0.00">
                  <c:v>0.25</c:v>
                </c:pt>
                <c:pt idx="132" formatCode="0.00">
                  <c:v>0.25</c:v>
                </c:pt>
                <c:pt idx="133" formatCode="0.00">
                  <c:v>0.25</c:v>
                </c:pt>
                <c:pt idx="134" formatCode="0.00">
                  <c:v>0.25</c:v>
                </c:pt>
                <c:pt idx="135" formatCode="0.00">
                  <c:v>0.25</c:v>
                </c:pt>
                <c:pt idx="136" formatCode="0.00">
                  <c:v>0.25</c:v>
                </c:pt>
                <c:pt idx="137" formatCode="0.00">
                  <c:v>0.25</c:v>
                </c:pt>
                <c:pt idx="138" formatCode="0.00">
                  <c:v>0.25</c:v>
                </c:pt>
                <c:pt idx="139" formatCode="0.00">
                  <c:v>0.25</c:v>
                </c:pt>
                <c:pt idx="140" formatCode="0.00">
                  <c:v>0.25</c:v>
                </c:pt>
                <c:pt idx="141" formatCode="0.00">
                  <c:v>0.25</c:v>
                </c:pt>
                <c:pt idx="142" formatCode="0.00">
                  <c:v>0.25</c:v>
                </c:pt>
                <c:pt idx="143" formatCode="0.00">
                  <c:v>0.25</c:v>
                </c:pt>
                <c:pt idx="144" formatCode="0.00">
                  <c:v>0.25</c:v>
                </c:pt>
                <c:pt idx="145" formatCode="0.00">
                  <c:v>0</c:v>
                </c:pt>
                <c:pt idx="146" formatCode="0.00">
                  <c:v>0</c:v>
                </c:pt>
                <c:pt idx="147" formatCode="0.00">
                  <c:v>0</c:v>
                </c:pt>
                <c:pt idx="148" formatCode="0.00">
                  <c:v>0</c:v>
                </c:pt>
                <c:pt idx="149" formatCode="0.00">
                  <c:v>0</c:v>
                </c:pt>
                <c:pt idx="150" formatCode="0.00">
                  <c:v>0</c:v>
                </c:pt>
                <c:pt idx="151" formatCode="0.00">
                  <c:v>0</c:v>
                </c:pt>
                <c:pt idx="152" formatCode="0.00">
                  <c:v>0</c:v>
                </c:pt>
                <c:pt idx="153" formatCode="0.00">
                  <c:v>0</c:v>
                </c:pt>
                <c:pt idx="154" formatCode="0.00">
                  <c:v>0</c:v>
                </c:pt>
                <c:pt idx="155" formatCode="0.00">
                  <c:v>0</c:v>
                </c:pt>
                <c:pt idx="156" formatCode="0.00">
                  <c:v>0</c:v>
                </c:pt>
                <c:pt idx="157" formatCode="0.00">
                  <c:v>0</c:v>
                </c:pt>
                <c:pt idx="158" formatCode="0.00">
                  <c:v>0</c:v>
                </c:pt>
                <c:pt idx="159" formatCode="0.00">
                  <c:v>0</c:v>
                </c:pt>
                <c:pt idx="160" formatCode="0.00">
                  <c:v>0</c:v>
                </c:pt>
                <c:pt idx="161" formatCode="0.00">
                  <c:v>0</c:v>
                </c:pt>
                <c:pt idx="162" formatCode="0.00">
                  <c:v>0</c:v>
                </c:pt>
                <c:pt idx="163" formatCode="0.00">
                  <c:v>0</c:v>
                </c:pt>
                <c:pt idx="164" formatCode="0.00">
                  <c:v>0</c:v>
                </c:pt>
                <c:pt idx="165" formatCode="0.00">
                  <c:v>0</c:v>
                </c:pt>
                <c:pt idx="166" formatCode="0.00">
                  <c:v>0</c:v>
                </c:pt>
                <c:pt idx="167" formatCode="0.00">
                  <c:v>0</c:v>
                </c:pt>
                <c:pt idx="168" formatCode="0.00">
                  <c:v>0</c:v>
                </c:pt>
                <c:pt idx="169" formatCode="0.00">
                  <c:v>0</c:v>
                </c:pt>
                <c:pt idx="170" formatCode="0.00">
                  <c:v>0</c:v>
                </c:pt>
                <c:pt idx="171" formatCode="0.00">
                  <c:v>0</c:v>
                </c:pt>
                <c:pt idx="172" formatCode="0.00">
                  <c:v>0</c:v>
                </c:pt>
                <c:pt idx="173" formatCode="0.00">
                  <c:v>0</c:v>
                </c:pt>
                <c:pt idx="174" formatCode="0.00">
                  <c:v>0</c:v>
                </c:pt>
                <c:pt idx="175" formatCode="0.00">
                  <c:v>0</c:v>
                </c:pt>
                <c:pt idx="176" formatCode="0.00">
                  <c:v>0</c:v>
                </c:pt>
                <c:pt idx="177" formatCode="0.00">
                  <c:v>0</c:v>
                </c:pt>
                <c:pt idx="178" formatCode="0.00">
                  <c:v>0</c:v>
                </c:pt>
                <c:pt idx="179" formatCode="0.00">
                  <c:v>0</c:v>
                </c:pt>
                <c:pt idx="180" formatCode="0.00">
                  <c:v>0</c:v>
                </c:pt>
                <c:pt idx="181" formatCode="0.00">
                  <c:v>0</c:v>
                </c:pt>
                <c:pt idx="182" formatCode="0.00">
                  <c:v>0</c:v>
                </c:pt>
                <c:pt idx="183" formatCode="0.00">
                  <c:v>0</c:v>
                </c:pt>
                <c:pt idx="184" formatCode="0.00">
                  <c:v>0</c:v>
                </c:pt>
                <c:pt idx="185" formatCode="0.00">
                  <c:v>-0.25</c:v>
                </c:pt>
                <c:pt idx="186" formatCode="0.00">
                  <c:v>-0.75</c:v>
                </c:pt>
                <c:pt idx="187" formatCode="0.00">
                  <c:v>-0.75</c:v>
                </c:pt>
                <c:pt idx="188" formatCode="0.00">
                  <c:v>-0.75</c:v>
                </c:pt>
                <c:pt idx="189" formatCode="0.00">
                  <c:v>-0.75</c:v>
                </c:pt>
                <c:pt idx="190" formatCode="0.00">
                  <c:v>-0.75</c:v>
                </c:pt>
                <c:pt idx="191" formatCode="0.00">
                  <c:v>-0.75</c:v>
                </c:pt>
                <c:pt idx="192" formatCode="0.00">
                  <c:v>-0.75</c:v>
                </c:pt>
                <c:pt idx="193" formatCode="0.00">
                  <c:v>-0.75</c:v>
                </c:pt>
                <c:pt idx="194" formatCode="0.00">
                  <c:v>-0.75</c:v>
                </c:pt>
                <c:pt idx="195" formatCode="0.00">
                  <c:v>-0.75</c:v>
                </c:pt>
                <c:pt idx="196" formatCode="0.00">
                  <c:v>-0.75</c:v>
                </c:pt>
                <c:pt idx="197" formatCode="0.00">
                  <c:v>-0.75</c:v>
                </c:pt>
                <c:pt idx="198" formatCode="0.00">
                  <c:v>-0.75</c:v>
                </c:pt>
                <c:pt idx="199" formatCode="0.00">
                  <c:v>-0.75</c:v>
                </c:pt>
                <c:pt idx="200" formatCode="0.00">
                  <c:v>-0.75</c:v>
                </c:pt>
                <c:pt idx="201" formatCode="0.00">
                  <c:v>-0.75</c:v>
                </c:pt>
                <c:pt idx="202" formatCode="0.00">
                  <c:v>-0.75</c:v>
                </c:pt>
                <c:pt idx="203" formatCode="0.00">
                  <c:v>-0.75</c:v>
                </c:pt>
                <c:pt idx="204" formatCode="0.00">
                  <c:v>-0.75</c:v>
                </c:pt>
                <c:pt idx="205" formatCode="0.00">
                  <c:v>-0.75</c:v>
                </c:pt>
                <c:pt idx="206" formatCode="0.00">
                  <c:v>-0.75</c:v>
                </c:pt>
                <c:pt idx="207" formatCode="0.00">
                  <c:v>-0.75</c:v>
                </c:pt>
                <c:pt idx="208" formatCode="0.00">
                  <c:v>-0.75</c:v>
                </c:pt>
                <c:pt idx="209" formatCode="0.00">
                  <c:v>-0.75</c:v>
                </c:pt>
                <c:pt idx="210" formatCode="0.00">
                  <c:v>-0.75</c:v>
                </c:pt>
                <c:pt idx="211" formatCode="0.00">
                  <c:v>-0.75</c:v>
                </c:pt>
                <c:pt idx="212" formatCode="0.00">
                  <c:v>-0.75</c:v>
                </c:pt>
                <c:pt idx="213" formatCode="0.00">
                  <c:v>-0.75</c:v>
                </c:pt>
                <c:pt idx="214" formatCode="0.00">
                  <c:v>-0.75</c:v>
                </c:pt>
                <c:pt idx="215" formatCode="0.00">
                  <c:v>-0.75</c:v>
                </c:pt>
                <c:pt idx="216" formatCode="0.00">
                  <c:v>-0.75</c:v>
                </c:pt>
                <c:pt idx="217" formatCode="0.00">
                  <c:v>-0.75</c:v>
                </c:pt>
                <c:pt idx="218" formatCode="0.00">
                  <c:v>-0.75</c:v>
                </c:pt>
                <c:pt idx="219" formatCode="0.00">
                  <c:v>-0.75</c:v>
                </c:pt>
                <c:pt idx="220" formatCode="0.00">
                  <c:v>-0.75</c:v>
                </c:pt>
                <c:pt idx="221" formatCode="0.00">
                  <c:v>-0.75</c:v>
                </c:pt>
                <c:pt idx="222" formatCode="0.00">
                  <c:v>-0.75</c:v>
                </c:pt>
                <c:pt idx="223" formatCode="0.00">
                  <c:v>-0.75</c:v>
                </c:pt>
                <c:pt idx="224" formatCode="0.00">
                  <c:v>-0.75</c:v>
                </c:pt>
                <c:pt idx="225" formatCode="0.00">
                  <c:v>-0.75</c:v>
                </c:pt>
                <c:pt idx="226" formatCode="0.00">
                  <c:v>-0.75</c:v>
                </c:pt>
                <c:pt idx="227" formatCode="0.00">
                  <c:v>-0.75</c:v>
                </c:pt>
                <c:pt idx="228" formatCode="0.00">
                  <c:v>-0.75</c:v>
                </c:pt>
                <c:pt idx="229" formatCode="0.00">
                  <c:v>-0.75</c:v>
                </c:pt>
                <c:pt idx="230" formatCode="0.00">
                  <c:v>-0.75</c:v>
                </c:pt>
                <c:pt idx="231" formatCode="0.00">
                  <c:v>-0.75</c:v>
                </c:pt>
                <c:pt idx="232" formatCode="0.00">
                  <c:v>-0.75</c:v>
                </c:pt>
                <c:pt idx="233" formatCode="0.00">
                  <c:v>-0.75</c:v>
                </c:pt>
                <c:pt idx="234" formatCode="0.00">
                  <c:v>-0.75</c:v>
                </c:pt>
                <c:pt idx="235" formatCode="0.00">
                  <c:v>-0.75</c:v>
                </c:pt>
                <c:pt idx="236" formatCode="0.00">
                  <c:v>-0.75</c:v>
                </c:pt>
                <c:pt idx="237" formatCode="0.00">
                  <c:v>-0.75</c:v>
                </c:pt>
                <c:pt idx="238" formatCode="0.00">
                  <c:v>-0.75</c:v>
                </c:pt>
              </c:numCache>
            </c:numRef>
          </c:val>
          <c:smooth val="0"/>
          <c:extLst>
            <c:ext xmlns:c16="http://schemas.microsoft.com/office/drawing/2014/chart" uri="{C3380CC4-5D6E-409C-BE32-E72D297353CC}">
              <c16:uniqueId val="{00000001-BD73-4F59-9DE9-537DC8086E00}"/>
            </c:ext>
          </c:extLst>
        </c:ser>
        <c:dLbls>
          <c:showLegendKey val="0"/>
          <c:showVal val="0"/>
          <c:showCatName val="0"/>
          <c:showSerName val="0"/>
          <c:showPercent val="0"/>
          <c:showBubbleSize val="0"/>
        </c:dLbls>
        <c:smooth val="0"/>
        <c:axId val="38120448"/>
        <c:axId val="38134528"/>
      </c:lineChart>
      <c:dateAx>
        <c:axId val="38120448"/>
        <c:scaling>
          <c:orientation val="minMax"/>
          <c:max val="43616"/>
          <c:min val="38383"/>
        </c:scaling>
        <c:delete val="0"/>
        <c:axPos val="b"/>
        <c:numFmt formatCode="mm/yy" sourceLinked="0"/>
        <c:majorTickMark val="out"/>
        <c:minorTickMark val="none"/>
        <c:tickLblPos val="low"/>
        <c:txPr>
          <a:bodyPr rot="-2700000" vert="horz"/>
          <a:lstStyle/>
          <a:p>
            <a:pPr>
              <a:defRPr>
                <a:solidFill>
                  <a:schemeClr val="tx1"/>
                </a:solidFill>
              </a:defRPr>
            </a:pPr>
            <a:endParaRPr lang="he-IL"/>
          </a:p>
        </c:txPr>
        <c:crossAx val="38134528"/>
        <c:crossesAt val="0"/>
        <c:auto val="1"/>
        <c:lblOffset val="100"/>
        <c:baseTimeUnit val="days"/>
      </c:dateAx>
      <c:valAx>
        <c:axId val="38134528"/>
        <c:scaling>
          <c:orientation val="minMax"/>
          <c:max val="6"/>
        </c:scaling>
        <c:delete val="0"/>
        <c:axPos val="l"/>
        <c:numFmt formatCode="0" sourceLinked="0"/>
        <c:majorTickMark val="out"/>
        <c:minorTickMark val="none"/>
        <c:tickLblPos val="nextTo"/>
        <c:txPr>
          <a:bodyPr rot="0" vert="horz"/>
          <a:lstStyle/>
          <a:p>
            <a:pPr>
              <a:defRPr/>
            </a:pPr>
            <a:endParaRPr lang="he-IL"/>
          </a:p>
        </c:txPr>
        <c:crossAx val="38120448"/>
        <c:crosses val="autoZero"/>
        <c:crossBetween val="between"/>
      </c:valAx>
    </c:plotArea>
    <c:legend>
      <c:legendPos val="b"/>
      <c:overlay val="0"/>
      <c:txPr>
        <a:bodyPr/>
        <a:lstStyle/>
        <a:p>
          <a:pPr>
            <a:defRPr sz="1400">
              <a:solidFill>
                <a:schemeClr val="tx1"/>
              </a:solidFill>
            </a:defRPr>
          </a:pPr>
          <a:endParaRPr lang="he-IL"/>
        </a:p>
      </c:txPr>
    </c:legend>
    <c:plotVisOnly val="1"/>
    <c:dispBlanksAs val="span"/>
    <c:showDLblsOverMax val="0"/>
  </c:chart>
  <c:txPr>
    <a:bodyPr/>
    <a:lstStyle/>
    <a:p>
      <a:pPr>
        <a:defRPr sz="1200">
          <a:latin typeface="Arial" panose="020B0604020202020204" pitchFamily="34" charset="0"/>
          <a:cs typeface="Arial" panose="020B0604020202020204" pitchFamily="34" charset="0"/>
        </a:defRPr>
      </a:pPr>
      <a:endParaRPr lang="he-IL"/>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rtl="0">
              <a:defRPr sz="1680" b="0" i="0" u="none" strike="noStrike" kern="1200" spc="0" baseline="0">
                <a:solidFill>
                  <a:schemeClr val="tx1">
                    <a:lumMod val="65000"/>
                    <a:lumOff val="35000"/>
                  </a:schemeClr>
                </a:solidFill>
                <a:latin typeface="+mn-lt"/>
                <a:ea typeface="+mn-ea"/>
                <a:cs typeface="+mn-cs"/>
              </a:defRPr>
            </a:pPr>
            <a:r>
              <a:rPr lang="en-US" dirty="0"/>
              <a:t>Real interest rate</a:t>
            </a:r>
            <a:r>
              <a:rPr lang="en-US" baseline="0" dirty="0"/>
              <a:t> for three months, five years and ten years,</a:t>
            </a:r>
          </a:p>
          <a:p>
            <a:pPr rtl="0">
              <a:defRPr/>
            </a:pPr>
            <a:r>
              <a:rPr lang="en-US" baseline="0" dirty="0"/>
              <a:t>International comparison, June 2019</a:t>
            </a:r>
            <a:endParaRPr lang="he-IL" dirty="0"/>
          </a:p>
        </c:rich>
      </c:tx>
      <c:overlay val="0"/>
      <c:spPr>
        <a:noFill/>
        <a:ln>
          <a:noFill/>
        </a:ln>
        <a:effectLst/>
      </c:spPr>
      <c:txPr>
        <a:bodyPr rot="0" spcFirstLastPara="1" vertOverflow="ellipsis" vert="horz" wrap="square" anchor="ctr" anchorCtr="1"/>
        <a:lstStyle/>
        <a:p>
          <a:pPr rtl="0">
            <a:defRPr sz="1680" b="0" i="0" u="none" strike="noStrike" kern="1200" spc="0" baseline="0">
              <a:solidFill>
                <a:schemeClr val="tx1">
                  <a:lumMod val="65000"/>
                  <a:lumOff val="35000"/>
                </a:schemeClr>
              </a:solidFill>
              <a:latin typeface="+mn-lt"/>
              <a:ea typeface="+mn-ea"/>
              <a:cs typeface="+mn-cs"/>
            </a:defRPr>
          </a:pPr>
          <a:endParaRPr lang="he-IL"/>
        </a:p>
      </c:txPr>
    </c:title>
    <c:autoTitleDeleted val="0"/>
    <c:plotArea>
      <c:layout/>
      <c:barChart>
        <c:barDir val="col"/>
        <c:grouping val="clustered"/>
        <c:varyColors val="0"/>
        <c:ser>
          <c:idx val="3"/>
          <c:order val="0"/>
          <c:tx>
            <c:strRef>
              <c:f>'הסבר על הריביות'!$E$33</c:f>
              <c:strCache>
                <c:ptCount val="1"/>
                <c:pt idx="0">
                  <c:v>Sweden</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'הסבר על הריביות'!$F$29:$H$29</c:f>
              <c:strCache>
                <c:ptCount val="3"/>
                <c:pt idx="0">
                  <c:v>3M</c:v>
                </c:pt>
                <c:pt idx="1">
                  <c:v>5Y</c:v>
                </c:pt>
                <c:pt idx="2">
                  <c:v>10Y</c:v>
                </c:pt>
              </c:strCache>
            </c:strRef>
          </c:cat>
          <c:val>
            <c:numRef>
              <c:f>'הסבר על הריביות'!$F$33:$H$33</c:f>
              <c:numCache>
                <c:formatCode>0.00</c:formatCode>
                <c:ptCount val="3"/>
                <c:pt idx="0">
                  <c:v>-2.1270000000000002</c:v>
                </c:pt>
                <c:pt idx="1">
                  <c:v>-2.1309999999999998</c:v>
                </c:pt>
                <c:pt idx="2">
                  <c:v>-1.8839999999999999</c:v>
                </c:pt>
              </c:numCache>
            </c:numRef>
          </c:val>
          <c:extLst>
            <c:ext xmlns:c16="http://schemas.microsoft.com/office/drawing/2014/chart" uri="{C3380CC4-5D6E-409C-BE32-E72D297353CC}">
              <c16:uniqueId val="{00000000-5B31-47F3-9978-C4E449E6BC8E}"/>
            </c:ext>
          </c:extLst>
        </c:ser>
        <c:ser>
          <c:idx val="2"/>
          <c:order val="1"/>
          <c:tx>
            <c:strRef>
              <c:f>'הסבר על הריביות'!$E$32</c:f>
              <c:strCache>
                <c:ptCount val="1"/>
                <c:pt idx="0">
                  <c:v>Germany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'הסבר על הריביות'!$F$29:$H$29</c:f>
              <c:strCache>
                <c:ptCount val="3"/>
                <c:pt idx="0">
                  <c:v>3M</c:v>
                </c:pt>
                <c:pt idx="1">
                  <c:v>5Y</c:v>
                </c:pt>
                <c:pt idx="2">
                  <c:v>10Y</c:v>
                </c:pt>
              </c:strCache>
            </c:strRef>
          </c:cat>
          <c:val>
            <c:numRef>
              <c:f>'הסבר על הריביות'!$F$32:$H$32</c:f>
              <c:numCache>
                <c:formatCode>0.00</c:formatCode>
                <c:ptCount val="3"/>
                <c:pt idx="0">
                  <c:v>-1.7449999999999999</c:v>
                </c:pt>
                <c:pt idx="1">
                  <c:v>-1.224</c:v>
                </c:pt>
                <c:pt idx="2">
                  <c:v>-1.2669999999999999</c:v>
                </c:pt>
              </c:numCache>
            </c:numRef>
          </c:val>
          <c:extLst>
            <c:ext xmlns:c16="http://schemas.microsoft.com/office/drawing/2014/chart" uri="{C3380CC4-5D6E-409C-BE32-E72D297353CC}">
              <c16:uniqueId val="{00000001-5B31-47F3-9978-C4E449E6BC8E}"/>
            </c:ext>
          </c:extLst>
        </c:ser>
        <c:ser>
          <c:idx val="4"/>
          <c:order val="2"/>
          <c:tx>
            <c:strRef>
              <c:f>'הסבר על הריביות'!$E$34</c:f>
              <c:strCache>
                <c:ptCount val="1"/>
                <c:pt idx="0">
                  <c:v>Britain</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'הסבר על הריביות'!$F$29:$H$29</c:f>
              <c:strCache>
                <c:ptCount val="3"/>
                <c:pt idx="0">
                  <c:v>3M</c:v>
                </c:pt>
                <c:pt idx="1">
                  <c:v>5Y</c:v>
                </c:pt>
                <c:pt idx="2">
                  <c:v>10Y</c:v>
                </c:pt>
              </c:strCache>
            </c:strRef>
          </c:cat>
          <c:val>
            <c:numRef>
              <c:f>'הסבר על הריביות'!$F$34:$H$34</c:f>
              <c:numCache>
                <c:formatCode>0.00</c:formatCode>
                <c:ptCount val="3"/>
                <c:pt idx="0">
                  <c:v>-1.33</c:v>
                </c:pt>
                <c:pt idx="1">
                  <c:v>-2.738</c:v>
                </c:pt>
                <c:pt idx="2">
                  <c:v>-2.6030000000000002</c:v>
                </c:pt>
              </c:numCache>
            </c:numRef>
          </c:val>
          <c:extLst>
            <c:ext xmlns:c16="http://schemas.microsoft.com/office/drawing/2014/chart" uri="{C3380CC4-5D6E-409C-BE32-E72D297353CC}">
              <c16:uniqueId val="{00000002-5B31-47F3-9978-C4E449E6BC8E}"/>
            </c:ext>
          </c:extLst>
        </c:ser>
        <c:ser>
          <c:idx val="0"/>
          <c:order val="3"/>
          <c:tx>
            <c:strRef>
              <c:f>'הסבר על הריביות'!$E$30</c:f>
              <c:strCache>
                <c:ptCount val="1"/>
                <c:pt idx="0">
                  <c:v>Israel</c:v>
                </c:pt>
              </c:strCache>
            </c:strRef>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'הסבר על הריביות'!$F$29:$H$29</c:f>
              <c:strCache>
                <c:ptCount val="3"/>
                <c:pt idx="0">
                  <c:v>3M</c:v>
                </c:pt>
                <c:pt idx="1">
                  <c:v>5Y</c:v>
                </c:pt>
                <c:pt idx="2">
                  <c:v>10Y</c:v>
                </c:pt>
              </c:strCache>
            </c:strRef>
          </c:cat>
          <c:val>
            <c:numRef>
              <c:f>'הסבר על הריביות'!$F$30:$H$30</c:f>
              <c:numCache>
                <c:formatCode>0.00</c:formatCode>
                <c:ptCount val="3"/>
                <c:pt idx="0">
                  <c:v>-1.05</c:v>
                </c:pt>
                <c:pt idx="1">
                  <c:v>-0.4</c:v>
                </c:pt>
                <c:pt idx="2">
                  <c:v>0.22</c:v>
                </c:pt>
              </c:numCache>
            </c:numRef>
          </c:val>
          <c:extLst>
            <c:ext xmlns:c16="http://schemas.microsoft.com/office/drawing/2014/chart" uri="{C3380CC4-5D6E-409C-BE32-E72D297353CC}">
              <c16:uniqueId val="{00000003-5B31-47F3-9978-C4E449E6BC8E}"/>
            </c:ext>
          </c:extLst>
        </c:ser>
        <c:ser>
          <c:idx val="1"/>
          <c:order val="4"/>
          <c:tx>
            <c:strRef>
              <c:f>'הסבר על הריביות'!$E$31</c:f>
              <c:strCache>
                <c:ptCount val="1"/>
                <c:pt idx="0">
                  <c:v>USA</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he-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'הסבר על הריביות'!$F$29:$H$29</c:f>
              <c:strCache>
                <c:ptCount val="3"/>
                <c:pt idx="0">
                  <c:v>3M</c:v>
                </c:pt>
                <c:pt idx="1">
                  <c:v>5Y</c:v>
                </c:pt>
                <c:pt idx="2">
                  <c:v>10Y</c:v>
                </c:pt>
              </c:strCache>
            </c:strRef>
          </c:cat>
          <c:val>
            <c:numRef>
              <c:f>'הסבר על הריביות'!$F$31:$H$31</c:f>
              <c:numCache>
                <c:formatCode>0.00</c:formatCode>
                <c:ptCount val="3"/>
                <c:pt idx="0">
                  <c:v>0.32562999999999986</c:v>
                </c:pt>
                <c:pt idx="1">
                  <c:v>0.27089999999999997</c:v>
                </c:pt>
                <c:pt idx="2">
                  <c:v>0.36899999999999999</c:v>
                </c:pt>
              </c:numCache>
            </c:numRef>
          </c:val>
          <c:extLst>
            <c:ext xmlns:c16="http://schemas.microsoft.com/office/drawing/2014/chart" uri="{C3380CC4-5D6E-409C-BE32-E72D297353CC}">
              <c16:uniqueId val="{00000004-5B31-47F3-9978-C4E449E6BC8E}"/>
            </c:ext>
          </c:extLst>
        </c:ser>
        <c:dLbls>
          <c:showLegendKey val="0"/>
          <c:showVal val="0"/>
          <c:showCatName val="0"/>
          <c:showSerName val="0"/>
          <c:showPercent val="0"/>
          <c:showBubbleSize val="0"/>
        </c:dLbls>
        <c:gapWidth val="219"/>
        <c:overlap val="-27"/>
        <c:axId val="660792520"/>
        <c:axId val="660794160"/>
      </c:barChart>
      <c:catAx>
        <c:axId val="66079252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crossAx val="660794160"/>
        <c:crosses val="autoZero"/>
        <c:auto val="1"/>
        <c:lblAlgn val="ctr"/>
        <c:lblOffset val="100"/>
        <c:noMultiLvlLbl val="0"/>
      </c:catAx>
      <c:valAx>
        <c:axId val="660794160"/>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crossAx val="660792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noFill/>
    <a:ln>
      <a:noFill/>
    </a:ln>
    <a:effectLst/>
  </c:spPr>
  <c:txPr>
    <a:bodyPr/>
    <a:lstStyle/>
    <a:p>
      <a:pPr>
        <a:defRPr sz="1400"/>
      </a:pPr>
      <a:endParaRPr lang="he-I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algn="ctr" defTabSz="914400" rtl="1" eaLnBrk="1" latinLnBrk="0" hangingPunct="1">
              <a:defRPr sz="1920" b="0" i="0" u="none" strike="noStrike" kern="1200" baseline="0">
                <a:solidFill>
                  <a:srgbClr val="000000"/>
                </a:solidFill>
                <a:latin typeface="Arial" pitchFamily="34" charset="0"/>
                <a:ea typeface="David"/>
                <a:cs typeface="Arial" pitchFamily="34" charset="0"/>
              </a:defRPr>
            </a:pPr>
            <a:r>
              <a:rPr lang="en-US" sz="1920" b="0" i="0" u="none" strike="noStrike" kern="1200" baseline="0" dirty="0">
                <a:solidFill>
                  <a:prstClr val="black">
                    <a:lumMod val="65000"/>
                    <a:lumOff val="35000"/>
                  </a:prstClr>
                </a:solidFill>
                <a:latin typeface="Arial" panose="020B0604020202020204" pitchFamily="34" charset="0"/>
                <a:ea typeface="David"/>
                <a:cs typeface="Arial" panose="020B0604020202020204" pitchFamily="34" charset="0"/>
              </a:rPr>
              <a:t>PTI</a:t>
            </a:r>
            <a:r>
              <a:rPr lang="he-IL" sz="1920" b="0" i="0" u="none" strike="noStrike" kern="1200" baseline="0" dirty="0">
                <a:solidFill>
                  <a:prstClr val="black">
                    <a:lumMod val="65000"/>
                    <a:lumOff val="35000"/>
                  </a:prstClr>
                </a:solidFill>
                <a:latin typeface="Arial" panose="020B0604020202020204" pitchFamily="34" charset="0"/>
                <a:ea typeface="David"/>
                <a:cs typeface="Arial" panose="020B0604020202020204" pitchFamily="34" charset="0"/>
              </a:rPr>
              <a:t> &amp; </a:t>
            </a:r>
            <a:r>
              <a:rPr lang="en-US" sz="1920" b="0" i="0" u="none" strike="noStrike" kern="1200" baseline="0" dirty="0">
                <a:solidFill>
                  <a:prstClr val="black">
                    <a:lumMod val="65000"/>
                    <a:lumOff val="35000"/>
                  </a:prstClr>
                </a:solidFill>
                <a:latin typeface="Arial" panose="020B0604020202020204" pitchFamily="34" charset="0"/>
                <a:ea typeface="David"/>
                <a:cs typeface="Arial" panose="020B0604020202020204" pitchFamily="34" charset="0"/>
              </a:rPr>
              <a:t>LTV</a:t>
            </a:r>
            <a:endParaRPr lang="he-IL" sz="1920" b="0" i="0" u="none" strike="noStrike" kern="1200" baseline="0" dirty="0">
              <a:solidFill>
                <a:prstClr val="black">
                  <a:lumMod val="65000"/>
                  <a:lumOff val="35000"/>
                </a:prstClr>
              </a:solidFill>
              <a:latin typeface="Arial" panose="020B0604020202020204" pitchFamily="34" charset="0"/>
              <a:ea typeface="David"/>
              <a:cs typeface="Arial" panose="020B0604020202020204" pitchFamily="34" charset="0"/>
            </a:endParaRPr>
          </a:p>
          <a:p>
            <a:pPr marL="0" algn="ctr" defTabSz="914400" rtl="1" eaLnBrk="1" latinLnBrk="0" hangingPunct="1">
              <a:defRPr sz="1920" b="0" i="0" u="none" strike="noStrike" kern="1200" baseline="0">
                <a:solidFill>
                  <a:srgbClr val="000000"/>
                </a:solidFill>
                <a:latin typeface="Arial" pitchFamily="34" charset="0"/>
                <a:ea typeface="David"/>
                <a:cs typeface="Arial" pitchFamily="34" charset="0"/>
              </a:defRPr>
            </a:pPr>
            <a:r>
              <a:rPr lang="he-IL" sz="1920" b="0" i="0" u="none" strike="noStrike" kern="1200" baseline="0" dirty="0">
                <a:solidFill>
                  <a:prstClr val="black">
                    <a:lumMod val="65000"/>
                    <a:lumOff val="35000"/>
                  </a:prstClr>
                </a:solidFill>
                <a:latin typeface="Arial" panose="020B0604020202020204" pitchFamily="34" charset="0"/>
                <a:ea typeface="David"/>
                <a:cs typeface="Arial" panose="020B0604020202020204" pitchFamily="34" charset="0"/>
              </a:rPr>
              <a:t>2011-2019</a:t>
            </a:r>
          </a:p>
        </c:rich>
      </c:tx>
      <c:layout>
        <c:manualLayout>
          <c:xMode val="edge"/>
          <c:yMode val="edge"/>
          <c:x val="0.42195348029945756"/>
          <c:y val="3.4828940595939988E-3"/>
        </c:manualLayout>
      </c:layout>
      <c:overlay val="0"/>
      <c:spPr>
        <a:noFill/>
        <a:ln w="25400">
          <a:noFill/>
        </a:ln>
      </c:spPr>
    </c:title>
    <c:autoTitleDeleted val="0"/>
    <c:plotArea>
      <c:layout>
        <c:manualLayout>
          <c:layoutTarget val="inner"/>
          <c:xMode val="edge"/>
          <c:yMode val="edge"/>
          <c:x val="3.6798257058754801E-2"/>
          <c:y val="0.15026504702415458"/>
          <c:w val="0.90180808658020029"/>
          <c:h val="0.5283665433531245"/>
        </c:manualLayout>
      </c:layout>
      <c:lineChart>
        <c:grouping val="standard"/>
        <c:varyColors val="0"/>
        <c:ser>
          <c:idx val="1"/>
          <c:order val="0"/>
          <c:tx>
            <c:v>Average LTV</c:v>
          </c:tx>
          <c:spPr>
            <a:ln w="25400">
              <a:solidFill>
                <a:srgbClr val="C00000"/>
              </a:solidFill>
            </a:ln>
          </c:spPr>
          <c:marker>
            <c:symbol val="none"/>
          </c:marker>
          <c:cat>
            <c:numRef>
              <c:f>data18!$A$4:$A$300</c:f>
              <c:numCache>
                <c:formatCode>m/d/yyyy</c:formatCode>
                <c:ptCount val="297"/>
                <c:pt idx="0">
                  <c:v>40755</c:v>
                </c:pt>
                <c:pt idx="1">
                  <c:v>40786</c:v>
                </c:pt>
                <c:pt idx="2">
                  <c:v>40816</c:v>
                </c:pt>
                <c:pt idx="3">
                  <c:v>40847</c:v>
                </c:pt>
                <c:pt idx="4">
                  <c:v>40877</c:v>
                </c:pt>
                <c:pt idx="5">
                  <c:v>40908</c:v>
                </c:pt>
                <c:pt idx="6">
                  <c:v>40939</c:v>
                </c:pt>
                <c:pt idx="7">
                  <c:v>40968</c:v>
                </c:pt>
                <c:pt idx="8">
                  <c:v>40999</c:v>
                </c:pt>
                <c:pt idx="9">
                  <c:v>41029</c:v>
                </c:pt>
                <c:pt idx="10">
                  <c:v>41060</c:v>
                </c:pt>
                <c:pt idx="11">
                  <c:v>41090</c:v>
                </c:pt>
                <c:pt idx="12">
                  <c:v>41121</c:v>
                </c:pt>
                <c:pt idx="13">
                  <c:v>41152</c:v>
                </c:pt>
                <c:pt idx="14">
                  <c:v>41182</c:v>
                </c:pt>
                <c:pt idx="15">
                  <c:v>41213</c:v>
                </c:pt>
                <c:pt idx="16">
                  <c:v>41243</c:v>
                </c:pt>
                <c:pt idx="17">
                  <c:v>41274</c:v>
                </c:pt>
                <c:pt idx="18">
                  <c:v>41305</c:v>
                </c:pt>
                <c:pt idx="19">
                  <c:v>41333</c:v>
                </c:pt>
                <c:pt idx="20">
                  <c:v>41364</c:v>
                </c:pt>
                <c:pt idx="21">
                  <c:v>41394</c:v>
                </c:pt>
                <c:pt idx="22">
                  <c:v>41425</c:v>
                </c:pt>
                <c:pt idx="23">
                  <c:v>41455</c:v>
                </c:pt>
                <c:pt idx="24">
                  <c:v>41486</c:v>
                </c:pt>
                <c:pt idx="25">
                  <c:v>41517</c:v>
                </c:pt>
                <c:pt idx="26">
                  <c:v>41547</c:v>
                </c:pt>
                <c:pt idx="27">
                  <c:v>41578</c:v>
                </c:pt>
                <c:pt idx="28">
                  <c:v>41608</c:v>
                </c:pt>
                <c:pt idx="29">
                  <c:v>41639</c:v>
                </c:pt>
                <c:pt idx="30">
                  <c:v>41670</c:v>
                </c:pt>
                <c:pt idx="31">
                  <c:v>41698</c:v>
                </c:pt>
                <c:pt idx="32">
                  <c:v>41729</c:v>
                </c:pt>
                <c:pt idx="33">
                  <c:v>41759</c:v>
                </c:pt>
                <c:pt idx="34">
                  <c:v>41790</c:v>
                </c:pt>
                <c:pt idx="35">
                  <c:v>41820</c:v>
                </c:pt>
                <c:pt idx="36">
                  <c:v>41851</c:v>
                </c:pt>
                <c:pt idx="37">
                  <c:v>41882</c:v>
                </c:pt>
                <c:pt idx="38">
                  <c:v>41912</c:v>
                </c:pt>
                <c:pt idx="39">
                  <c:v>41943</c:v>
                </c:pt>
                <c:pt idx="40">
                  <c:v>41973</c:v>
                </c:pt>
                <c:pt idx="41">
                  <c:v>42004</c:v>
                </c:pt>
                <c:pt idx="42">
                  <c:v>42035</c:v>
                </c:pt>
                <c:pt idx="43">
                  <c:v>42063</c:v>
                </c:pt>
                <c:pt idx="44">
                  <c:v>42094</c:v>
                </c:pt>
                <c:pt idx="45">
                  <c:v>42124</c:v>
                </c:pt>
                <c:pt idx="46">
                  <c:v>42155</c:v>
                </c:pt>
                <c:pt idx="47">
                  <c:v>42185</c:v>
                </c:pt>
                <c:pt idx="48">
                  <c:v>42216</c:v>
                </c:pt>
                <c:pt idx="49">
                  <c:v>42247</c:v>
                </c:pt>
                <c:pt idx="50">
                  <c:v>42277</c:v>
                </c:pt>
                <c:pt idx="51">
                  <c:v>42308</c:v>
                </c:pt>
                <c:pt idx="52">
                  <c:v>42338</c:v>
                </c:pt>
                <c:pt idx="53">
                  <c:v>42369</c:v>
                </c:pt>
                <c:pt idx="54">
                  <c:v>42400</c:v>
                </c:pt>
                <c:pt idx="55">
                  <c:v>42429</c:v>
                </c:pt>
                <c:pt idx="56">
                  <c:v>42460</c:v>
                </c:pt>
                <c:pt idx="57">
                  <c:v>42490</c:v>
                </c:pt>
                <c:pt idx="58">
                  <c:v>42521</c:v>
                </c:pt>
                <c:pt idx="59">
                  <c:v>42551</c:v>
                </c:pt>
                <c:pt idx="60">
                  <c:v>42582</c:v>
                </c:pt>
                <c:pt idx="61">
                  <c:v>42613</c:v>
                </c:pt>
                <c:pt idx="62">
                  <c:v>42643</c:v>
                </c:pt>
                <c:pt idx="63">
                  <c:v>42674</c:v>
                </c:pt>
                <c:pt idx="64">
                  <c:v>42704</c:v>
                </c:pt>
                <c:pt idx="65">
                  <c:v>42735</c:v>
                </c:pt>
                <c:pt idx="66">
                  <c:v>42766</c:v>
                </c:pt>
                <c:pt idx="67">
                  <c:v>42794</c:v>
                </c:pt>
                <c:pt idx="68">
                  <c:v>42825</c:v>
                </c:pt>
                <c:pt idx="69">
                  <c:v>42855</c:v>
                </c:pt>
                <c:pt idx="70">
                  <c:v>42886</c:v>
                </c:pt>
                <c:pt idx="71">
                  <c:v>42916</c:v>
                </c:pt>
                <c:pt idx="72">
                  <c:v>42947</c:v>
                </c:pt>
                <c:pt idx="73">
                  <c:v>42978</c:v>
                </c:pt>
                <c:pt idx="74">
                  <c:v>43008</c:v>
                </c:pt>
                <c:pt idx="75">
                  <c:v>43039</c:v>
                </c:pt>
                <c:pt idx="76">
                  <c:v>43069</c:v>
                </c:pt>
                <c:pt idx="77">
                  <c:v>43100</c:v>
                </c:pt>
                <c:pt idx="78">
                  <c:v>43131</c:v>
                </c:pt>
                <c:pt idx="79">
                  <c:v>43159</c:v>
                </c:pt>
                <c:pt idx="80">
                  <c:v>43190</c:v>
                </c:pt>
                <c:pt idx="81">
                  <c:v>43220</c:v>
                </c:pt>
                <c:pt idx="82">
                  <c:v>43251</c:v>
                </c:pt>
                <c:pt idx="83">
                  <c:v>43281</c:v>
                </c:pt>
                <c:pt idx="84">
                  <c:v>43312</c:v>
                </c:pt>
                <c:pt idx="85">
                  <c:v>43343</c:v>
                </c:pt>
                <c:pt idx="86">
                  <c:v>43373</c:v>
                </c:pt>
                <c:pt idx="87">
                  <c:v>43404</c:v>
                </c:pt>
                <c:pt idx="88">
                  <c:v>43434</c:v>
                </c:pt>
                <c:pt idx="89">
                  <c:v>43465</c:v>
                </c:pt>
                <c:pt idx="90">
                  <c:v>43496</c:v>
                </c:pt>
                <c:pt idx="91">
                  <c:v>43524</c:v>
                </c:pt>
                <c:pt idx="92">
                  <c:v>43555</c:v>
                </c:pt>
              </c:numCache>
            </c:numRef>
          </c:cat>
          <c:val>
            <c:numRef>
              <c:f>data18!$C$4:$C$300</c:f>
              <c:numCache>
                <c:formatCode>0.00</c:formatCode>
                <c:ptCount val="297"/>
                <c:pt idx="0">
                  <c:v>56.014577611382165</c:v>
                </c:pt>
                <c:pt idx="1">
                  <c:v>55.327776359360648</c:v>
                </c:pt>
                <c:pt idx="2">
                  <c:v>55.988303679378859</c:v>
                </c:pt>
                <c:pt idx="3">
                  <c:v>55.379579282044425</c:v>
                </c:pt>
                <c:pt idx="4">
                  <c:v>55.092483955044024</c:v>
                </c:pt>
                <c:pt idx="5">
                  <c:v>54.201198917527783</c:v>
                </c:pt>
                <c:pt idx="6">
                  <c:v>54.909063512739884</c:v>
                </c:pt>
                <c:pt idx="7">
                  <c:v>55.18306431451915</c:v>
                </c:pt>
                <c:pt idx="8">
                  <c:v>55.21684605435815</c:v>
                </c:pt>
                <c:pt idx="9">
                  <c:v>55.304427066760233</c:v>
                </c:pt>
                <c:pt idx="10">
                  <c:v>54.917429497501011</c:v>
                </c:pt>
                <c:pt idx="11">
                  <c:v>55.272429539942522</c:v>
                </c:pt>
                <c:pt idx="12">
                  <c:v>55.325730319826903</c:v>
                </c:pt>
                <c:pt idx="13">
                  <c:v>55.683176182166584</c:v>
                </c:pt>
                <c:pt idx="14">
                  <c:v>55.07225080036676</c:v>
                </c:pt>
                <c:pt idx="15">
                  <c:v>54.998136832623089</c:v>
                </c:pt>
                <c:pt idx="16">
                  <c:v>55.373209684443069</c:v>
                </c:pt>
                <c:pt idx="17">
                  <c:v>54.79222816633068</c:v>
                </c:pt>
                <c:pt idx="18">
                  <c:v>54.241356928872442</c:v>
                </c:pt>
                <c:pt idx="19">
                  <c:v>53.809344834075127</c:v>
                </c:pt>
                <c:pt idx="20">
                  <c:v>53.624801454658055</c:v>
                </c:pt>
                <c:pt idx="21">
                  <c:v>53.087521541564399</c:v>
                </c:pt>
                <c:pt idx="22">
                  <c:v>53.824000149462925</c:v>
                </c:pt>
                <c:pt idx="23">
                  <c:v>52.713460492956528</c:v>
                </c:pt>
                <c:pt idx="24">
                  <c:v>52.781599300272461</c:v>
                </c:pt>
                <c:pt idx="25">
                  <c:v>53.505659741260239</c:v>
                </c:pt>
                <c:pt idx="26">
                  <c:v>53.193687956481448</c:v>
                </c:pt>
                <c:pt idx="27">
                  <c:v>53.364719050738962</c:v>
                </c:pt>
                <c:pt idx="28">
                  <c:v>52.493647848885871</c:v>
                </c:pt>
                <c:pt idx="29">
                  <c:v>52.21976555519565</c:v>
                </c:pt>
                <c:pt idx="30">
                  <c:v>52.371975549875913</c:v>
                </c:pt>
                <c:pt idx="31">
                  <c:v>51.927537770499413</c:v>
                </c:pt>
                <c:pt idx="32">
                  <c:v>52.600534014836285</c:v>
                </c:pt>
                <c:pt idx="33">
                  <c:v>51.830810010109637</c:v>
                </c:pt>
                <c:pt idx="34">
                  <c:v>52.327798444744836</c:v>
                </c:pt>
                <c:pt idx="35">
                  <c:v>52.225581589616311</c:v>
                </c:pt>
                <c:pt idx="36">
                  <c:v>51.86426473730058</c:v>
                </c:pt>
                <c:pt idx="37">
                  <c:v>51.792292042097102</c:v>
                </c:pt>
                <c:pt idx="38">
                  <c:v>52.157432324988747</c:v>
                </c:pt>
                <c:pt idx="39">
                  <c:v>51.503311186484282</c:v>
                </c:pt>
                <c:pt idx="40">
                  <c:v>52.167794904299392</c:v>
                </c:pt>
                <c:pt idx="41">
                  <c:v>52.008687021531586</c:v>
                </c:pt>
                <c:pt idx="42">
                  <c:v>52.328652855943005</c:v>
                </c:pt>
                <c:pt idx="43">
                  <c:v>52.699788315218541</c:v>
                </c:pt>
                <c:pt idx="44">
                  <c:v>52.637478371277311</c:v>
                </c:pt>
                <c:pt idx="45">
                  <c:v>52.539555603611262</c:v>
                </c:pt>
                <c:pt idx="46">
                  <c:v>52.349033585250048</c:v>
                </c:pt>
                <c:pt idx="47">
                  <c:v>52.217726103514359</c:v>
                </c:pt>
                <c:pt idx="48">
                  <c:v>51.881520577293948</c:v>
                </c:pt>
                <c:pt idx="49">
                  <c:v>52.288349066794623</c:v>
                </c:pt>
                <c:pt idx="50">
                  <c:v>52.81215555683162</c:v>
                </c:pt>
                <c:pt idx="51">
                  <c:v>52.533712312178352</c:v>
                </c:pt>
                <c:pt idx="52">
                  <c:v>52.054308055678433</c:v>
                </c:pt>
                <c:pt idx="53">
                  <c:v>52.086056234170165</c:v>
                </c:pt>
                <c:pt idx="54">
                  <c:v>52.147259468833909</c:v>
                </c:pt>
                <c:pt idx="55">
                  <c:v>52.00996080274556</c:v>
                </c:pt>
                <c:pt idx="56">
                  <c:v>51.966208723427044</c:v>
                </c:pt>
                <c:pt idx="57">
                  <c:v>51.873609064533554</c:v>
                </c:pt>
                <c:pt idx="58">
                  <c:v>51.748262933587796</c:v>
                </c:pt>
                <c:pt idx="59">
                  <c:v>51.64790777918504</c:v>
                </c:pt>
                <c:pt idx="60">
                  <c:v>51.056950159335422</c:v>
                </c:pt>
                <c:pt idx="61">
                  <c:v>50.680657342800451</c:v>
                </c:pt>
                <c:pt idx="62">
                  <c:v>50.659283692704371</c:v>
                </c:pt>
                <c:pt idx="63">
                  <c:v>50.536026428880511</c:v>
                </c:pt>
                <c:pt idx="64">
                  <c:v>50.128996151082319</c:v>
                </c:pt>
                <c:pt idx="65">
                  <c:v>49.73606937445922</c:v>
                </c:pt>
                <c:pt idx="66">
                  <c:v>50.210959469038841</c:v>
                </c:pt>
                <c:pt idx="67">
                  <c:v>50.016685896214241</c:v>
                </c:pt>
                <c:pt idx="68">
                  <c:v>50.259366474651991</c:v>
                </c:pt>
                <c:pt idx="69">
                  <c:v>49.788905618008627</c:v>
                </c:pt>
                <c:pt idx="70">
                  <c:v>50.242536558593642</c:v>
                </c:pt>
                <c:pt idx="71">
                  <c:v>50.356092241110936</c:v>
                </c:pt>
                <c:pt idx="72">
                  <c:v>50.47861980242628</c:v>
                </c:pt>
                <c:pt idx="73">
                  <c:v>50.616986346646989</c:v>
                </c:pt>
                <c:pt idx="74">
                  <c:v>51.011674701572474</c:v>
                </c:pt>
                <c:pt idx="75">
                  <c:v>50.911527135298698</c:v>
                </c:pt>
                <c:pt idx="76">
                  <c:v>50.580334520509794</c:v>
                </c:pt>
                <c:pt idx="77">
                  <c:v>50.957307380311789</c:v>
                </c:pt>
                <c:pt idx="78">
                  <c:v>50.535131936123214</c:v>
                </c:pt>
                <c:pt idx="79">
                  <c:v>50.930379100749569</c:v>
                </c:pt>
                <c:pt idx="80">
                  <c:v>50.610059152990203</c:v>
                </c:pt>
                <c:pt idx="81">
                  <c:v>51.42301910742745</c:v>
                </c:pt>
                <c:pt idx="82">
                  <c:v>51.399185371829212</c:v>
                </c:pt>
                <c:pt idx="83">
                  <c:v>51.65685178855086</c:v>
                </c:pt>
                <c:pt idx="84">
                  <c:v>51.69232351270049</c:v>
                </c:pt>
                <c:pt idx="85">
                  <c:v>51.898729978354808</c:v>
                </c:pt>
                <c:pt idx="86">
                  <c:v>51.052356225218823</c:v>
                </c:pt>
                <c:pt idx="87">
                  <c:v>51.554261852707214</c:v>
                </c:pt>
                <c:pt idx="88">
                  <c:v>51.947174658370734</c:v>
                </c:pt>
                <c:pt idx="89">
                  <c:v>52.009095530975848</c:v>
                </c:pt>
                <c:pt idx="90">
                  <c:v>52.063036010899708</c:v>
                </c:pt>
                <c:pt idx="91">
                  <c:v>52.131759500775722</c:v>
                </c:pt>
                <c:pt idx="92">
                  <c:v>52.514067464098133</c:v>
                </c:pt>
              </c:numCache>
            </c:numRef>
          </c:val>
          <c:smooth val="0"/>
          <c:extLst>
            <c:ext xmlns:c16="http://schemas.microsoft.com/office/drawing/2014/chart" uri="{C3380CC4-5D6E-409C-BE32-E72D297353CC}">
              <c16:uniqueId val="{00000001-346D-4BFB-971D-AF34FF8E081B}"/>
            </c:ext>
          </c:extLst>
        </c:ser>
        <c:dLbls>
          <c:showLegendKey val="0"/>
          <c:showVal val="0"/>
          <c:showCatName val="0"/>
          <c:showSerName val="0"/>
          <c:showPercent val="0"/>
          <c:showBubbleSize val="0"/>
        </c:dLbls>
        <c:marker val="1"/>
        <c:smooth val="0"/>
        <c:axId val="400909440"/>
        <c:axId val="400910976"/>
      </c:lineChart>
      <c:lineChart>
        <c:grouping val="standard"/>
        <c:varyColors val="0"/>
        <c:ser>
          <c:idx val="4"/>
          <c:order val="1"/>
          <c:tx>
            <c:v>Aveage PTI</c:v>
          </c:tx>
          <c:spPr>
            <a:ln w="25400">
              <a:solidFill>
                <a:srgbClr val="00B0F0"/>
              </a:solidFill>
            </a:ln>
          </c:spPr>
          <c:marker>
            <c:symbol val="none"/>
          </c:marker>
          <c:cat>
            <c:numRef>
              <c:f>data18!$A$4:$A$300</c:f>
              <c:numCache>
                <c:formatCode>m/d/yyyy</c:formatCode>
                <c:ptCount val="297"/>
                <c:pt idx="0">
                  <c:v>40755</c:v>
                </c:pt>
                <c:pt idx="1">
                  <c:v>40786</c:v>
                </c:pt>
                <c:pt idx="2">
                  <c:v>40816</c:v>
                </c:pt>
                <c:pt idx="3">
                  <c:v>40847</c:v>
                </c:pt>
                <c:pt idx="4">
                  <c:v>40877</c:v>
                </c:pt>
                <c:pt idx="5">
                  <c:v>40908</c:v>
                </c:pt>
                <c:pt idx="6">
                  <c:v>40939</c:v>
                </c:pt>
                <c:pt idx="7">
                  <c:v>40968</c:v>
                </c:pt>
                <c:pt idx="8">
                  <c:v>40999</c:v>
                </c:pt>
                <c:pt idx="9">
                  <c:v>41029</c:v>
                </c:pt>
                <c:pt idx="10">
                  <c:v>41060</c:v>
                </c:pt>
                <c:pt idx="11">
                  <c:v>41090</c:v>
                </c:pt>
                <c:pt idx="12">
                  <c:v>41121</c:v>
                </c:pt>
                <c:pt idx="13">
                  <c:v>41152</c:v>
                </c:pt>
                <c:pt idx="14">
                  <c:v>41182</c:v>
                </c:pt>
                <c:pt idx="15">
                  <c:v>41213</c:v>
                </c:pt>
                <c:pt idx="16">
                  <c:v>41243</c:v>
                </c:pt>
                <c:pt idx="17">
                  <c:v>41274</c:v>
                </c:pt>
                <c:pt idx="18">
                  <c:v>41305</c:v>
                </c:pt>
                <c:pt idx="19">
                  <c:v>41333</c:v>
                </c:pt>
                <c:pt idx="20">
                  <c:v>41364</c:v>
                </c:pt>
                <c:pt idx="21">
                  <c:v>41394</c:v>
                </c:pt>
                <c:pt idx="22">
                  <c:v>41425</c:v>
                </c:pt>
                <c:pt idx="23">
                  <c:v>41455</c:v>
                </c:pt>
                <c:pt idx="24">
                  <c:v>41486</c:v>
                </c:pt>
                <c:pt idx="25">
                  <c:v>41517</c:v>
                </c:pt>
                <c:pt idx="26">
                  <c:v>41547</c:v>
                </c:pt>
                <c:pt idx="27">
                  <c:v>41578</c:v>
                </c:pt>
                <c:pt idx="28">
                  <c:v>41608</c:v>
                </c:pt>
                <c:pt idx="29">
                  <c:v>41639</c:v>
                </c:pt>
                <c:pt idx="30">
                  <c:v>41670</c:v>
                </c:pt>
                <c:pt idx="31">
                  <c:v>41698</c:v>
                </c:pt>
                <c:pt idx="32">
                  <c:v>41729</c:v>
                </c:pt>
                <c:pt idx="33">
                  <c:v>41759</c:v>
                </c:pt>
                <c:pt idx="34">
                  <c:v>41790</c:v>
                </c:pt>
                <c:pt idx="35">
                  <c:v>41820</c:v>
                </c:pt>
                <c:pt idx="36">
                  <c:v>41851</c:v>
                </c:pt>
                <c:pt idx="37">
                  <c:v>41882</c:v>
                </c:pt>
                <c:pt idx="38">
                  <c:v>41912</c:v>
                </c:pt>
                <c:pt idx="39">
                  <c:v>41943</c:v>
                </c:pt>
                <c:pt idx="40">
                  <c:v>41973</c:v>
                </c:pt>
                <c:pt idx="41">
                  <c:v>42004</c:v>
                </c:pt>
                <c:pt idx="42">
                  <c:v>42035</c:v>
                </c:pt>
                <c:pt idx="43">
                  <c:v>42063</c:v>
                </c:pt>
                <c:pt idx="44">
                  <c:v>42094</c:v>
                </c:pt>
                <c:pt idx="45">
                  <c:v>42124</c:v>
                </c:pt>
                <c:pt idx="46">
                  <c:v>42155</c:v>
                </c:pt>
                <c:pt idx="47">
                  <c:v>42185</c:v>
                </c:pt>
                <c:pt idx="48">
                  <c:v>42216</c:v>
                </c:pt>
                <c:pt idx="49">
                  <c:v>42247</c:v>
                </c:pt>
                <c:pt idx="50">
                  <c:v>42277</c:v>
                </c:pt>
                <c:pt idx="51">
                  <c:v>42308</c:v>
                </c:pt>
                <c:pt idx="52">
                  <c:v>42338</c:v>
                </c:pt>
                <c:pt idx="53">
                  <c:v>42369</c:v>
                </c:pt>
                <c:pt idx="54">
                  <c:v>42400</c:v>
                </c:pt>
                <c:pt idx="55">
                  <c:v>42429</c:v>
                </c:pt>
                <c:pt idx="56">
                  <c:v>42460</c:v>
                </c:pt>
                <c:pt idx="57">
                  <c:v>42490</c:v>
                </c:pt>
                <c:pt idx="58">
                  <c:v>42521</c:v>
                </c:pt>
                <c:pt idx="59">
                  <c:v>42551</c:v>
                </c:pt>
                <c:pt idx="60">
                  <c:v>42582</c:v>
                </c:pt>
                <c:pt idx="61">
                  <c:v>42613</c:v>
                </c:pt>
                <c:pt idx="62">
                  <c:v>42643</c:v>
                </c:pt>
                <c:pt idx="63">
                  <c:v>42674</c:v>
                </c:pt>
                <c:pt idx="64">
                  <c:v>42704</c:v>
                </c:pt>
                <c:pt idx="65">
                  <c:v>42735</c:v>
                </c:pt>
                <c:pt idx="66">
                  <c:v>42766</c:v>
                </c:pt>
                <c:pt idx="67">
                  <c:v>42794</c:v>
                </c:pt>
                <c:pt idx="68">
                  <c:v>42825</c:v>
                </c:pt>
                <c:pt idx="69">
                  <c:v>42855</c:v>
                </c:pt>
                <c:pt idx="70">
                  <c:v>42886</c:v>
                </c:pt>
                <c:pt idx="71">
                  <c:v>42916</c:v>
                </c:pt>
                <c:pt idx="72">
                  <c:v>42947</c:v>
                </c:pt>
                <c:pt idx="73">
                  <c:v>42978</c:v>
                </c:pt>
                <c:pt idx="74">
                  <c:v>43008</c:v>
                </c:pt>
                <c:pt idx="75">
                  <c:v>43039</c:v>
                </c:pt>
                <c:pt idx="76">
                  <c:v>43069</c:v>
                </c:pt>
                <c:pt idx="77">
                  <c:v>43100</c:v>
                </c:pt>
                <c:pt idx="78">
                  <c:v>43131</c:v>
                </c:pt>
                <c:pt idx="79">
                  <c:v>43159</c:v>
                </c:pt>
                <c:pt idx="80">
                  <c:v>43190</c:v>
                </c:pt>
                <c:pt idx="81">
                  <c:v>43220</c:v>
                </c:pt>
                <c:pt idx="82">
                  <c:v>43251</c:v>
                </c:pt>
                <c:pt idx="83">
                  <c:v>43281</c:v>
                </c:pt>
                <c:pt idx="84">
                  <c:v>43312</c:v>
                </c:pt>
                <c:pt idx="85">
                  <c:v>43343</c:v>
                </c:pt>
                <c:pt idx="86">
                  <c:v>43373</c:v>
                </c:pt>
                <c:pt idx="87">
                  <c:v>43404</c:v>
                </c:pt>
                <c:pt idx="88">
                  <c:v>43434</c:v>
                </c:pt>
                <c:pt idx="89">
                  <c:v>43465</c:v>
                </c:pt>
                <c:pt idx="90">
                  <c:v>43496</c:v>
                </c:pt>
                <c:pt idx="91">
                  <c:v>43524</c:v>
                </c:pt>
                <c:pt idx="92">
                  <c:v>43555</c:v>
                </c:pt>
              </c:numCache>
            </c:numRef>
          </c:cat>
          <c:val>
            <c:numRef>
              <c:f>data18!$F$4:$F$300</c:f>
              <c:numCache>
                <c:formatCode>0.00</c:formatCode>
                <c:ptCount val="297"/>
                <c:pt idx="0">
                  <c:v>32.578667836670967</c:v>
                </c:pt>
                <c:pt idx="1">
                  <c:v>32.281346199586856</c:v>
                </c:pt>
                <c:pt idx="2">
                  <c:v>33.085049022961201</c:v>
                </c:pt>
                <c:pt idx="3">
                  <c:v>32.385020743266587</c:v>
                </c:pt>
                <c:pt idx="4">
                  <c:v>33.440874861520527</c:v>
                </c:pt>
                <c:pt idx="5">
                  <c:v>31.902576264691561</c:v>
                </c:pt>
                <c:pt idx="6">
                  <c:v>31.683202720936237</c:v>
                </c:pt>
                <c:pt idx="7">
                  <c:v>32.861745117134468</c:v>
                </c:pt>
                <c:pt idx="8">
                  <c:v>31.422342745600478</c:v>
                </c:pt>
                <c:pt idx="9">
                  <c:v>30.803039156059388</c:v>
                </c:pt>
                <c:pt idx="10">
                  <c:v>31.981092395096127</c:v>
                </c:pt>
                <c:pt idx="11">
                  <c:v>30.988828229448728</c:v>
                </c:pt>
                <c:pt idx="12">
                  <c:v>30.781009713649038</c:v>
                </c:pt>
                <c:pt idx="13">
                  <c:v>30.952523221698403</c:v>
                </c:pt>
                <c:pt idx="14">
                  <c:v>30.996702178313491</c:v>
                </c:pt>
                <c:pt idx="15">
                  <c:v>30.419185277168509</c:v>
                </c:pt>
                <c:pt idx="16">
                  <c:v>30.40663469138336</c:v>
                </c:pt>
                <c:pt idx="17">
                  <c:v>30.059617087784723</c:v>
                </c:pt>
                <c:pt idx="18">
                  <c:v>29.266659981731369</c:v>
                </c:pt>
                <c:pt idx="19">
                  <c:v>29.288861159626283</c:v>
                </c:pt>
                <c:pt idx="20">
                  <c:v>29.461677079690059</c:v>
                </c:pt>
                <c:pt idx="21">
                  <c:v>29.669757963004113</c:v>
                </c:pt>
                <c:pt idx="22">
                  <c:v>29.454910102115456</c:v>
                </c:pt>
                <c:pt idx="23">
                  <c:v>29.567692741252976</c:v>
                </c:pt>
                <c:pt idx="24">
                  <c:v>29.161253115257356</c:v>
                </c:pt>
                <c:pt idx="25">
                  <c:v>29.480169287620999</c:v>
                </c:pt>
                <c:pt idx="26">
                  <c:v>29.098063756170301</c:v>
                </c:pt>
                <c:pt idx="27">
                  <c:v>28.808067540287631</c:v>
                </c:pt>
                <c:pt idx="28">
                  <c:v>27.231137904392828</c:v>
                </c:pt>
                <c:pt idx="29">
                  <c:v>26.949382192697836</c:v>
                </c:pt>
                <c:pt idx="30">
                  <c:v>26.754909407152162</c:v>
                </c:pt>
                <c:pt idx="31">
                  <c:v>26.783213406279156</c:v>
                </c:pt>
                <c:pt idx="32">
                  <c:v>26.475126821340655</c:v>
                </c:pt>
                <c:pt idx="33">
                  <c:v>26.181364985012117</c:v>
                </c:pt>
                <c:pt idx="34">
                  <c:v>26.321967480587173</c:v>
                </c:pt>
                <c:pt idx="35">
                  <c:v>26.232092981783449</c:v>
                </c:pt>
                <c:pt idx="36">
                  <c:v>26.308482464558423</c:v>
                </c:pt>
                <c:pt idx="37">
                  <c:v>26.372778095872345</c:v>
                </c:pt>
                <c:pt idx="38">
                  <c:v>26.259585145610529</c:v>
                </c:pt>
                <c:pt idx="39">
                  <c:v>25.625514753833055</c:v>
                </c:pt>
                <c:pt idx="40">
                  <c:v>25.399131115913715</c:v>
                </c:pt>
                <c:pt idx="41">
                  <c:v>25.705615035515251</c:v>
                </c:pt>
                <c:pt idx="42">
                  <c:v>25.038372349490157</c:v>
                </c:pt>
                <c:pt idx="43">
                  <c:v>25.073628259883296</c:v>
                </c:pt>
                <c:pt idx="44">
                  <c:v>24.908693381854803</c:v>
                </c:pt>
                <c:pt idx="45">
                  <c:v>24.876388181010618</c:v>
                </c:pt>
                <c:pt idx="46">
                  <c:v>24.8865360235046</c:v>
                </c:pt>
                <c:pt idx="47">
                  <c:v>24.92195243438406</c:v>
                </c:pt>
                <c:pt idx="48">
                  <c:v>24.77412966232674</c:v>
                </c:pt>
                <c:pt idx="49">
                  <c:v>25.310210045811399</c:v>
                </c:pt>
                <c:pt idx="50">
                  <c:v>25.096100517060556</c:v>
                </c:pt>
                <c:pt idx="51">
                  <c:v>25.170570886088722</c:v>
                </c:pt>
                <c:pt idx="52">
                  <c:v>25.325526132710102</c:v>
                </c:pt>
                <c:pt idx="53">
                  <c:v>25.383580907184832</c:v>
                </c:pt>
                <c:pt idx="54">
                  <c:v>25.561252218839165</c:v>
                </c:pt>
                <c:pt idx="55">
                  <c:v>25.315441134433602</c:v>
                </c:pt>
                <c:pt idx="56">
                  <c:v>25.461855017145083</c:v>
                </c:pt>
                <c:pt idx="57">
                  <c:v>25.674462478361239</c:v>
                </c:pt>
                <c:pt idx="58">
                  <c:v>25.438708119955489</c:v>
                </c:pt>
                <c:pt idx="59">
                  <c:v>25.628644855752668</c:v>
                </c:pt>
                <c:pt idx="60">
                  <c:v>25.749086531291265</c:v>
                </c:pt>
                <c:pt idx="61">
                  <c:v>25.590825989649947</c:v>
                </c:pt>
                <c:pt idx="62">
                  <c:v>25.767201874740593</c:v>
                </c:pt>
                <c:pt idx="63">
                  <c:v>25.783520264280309</c:v>
                </c:pt>
                <c:pt idx="64">
                  <c:v>25.810073778150077</c:v>
                </c:pt>
                <c:pt idx="65">
                  <c:v>25.625314094520402</c:v>
                </c:pt>
                <c:pt idx="66">
                  <c:v>25.773224725605161</c:v>
                </c:pt>
                <c:pt idx="67">
                  <c:v>25.901903947693533</c:v>
                </c:pt>
                <c:pt idx="68">
                  <c:v>25.794683678991394</c:v>
                </c:pt>
                <c:pt idx="69">
                  <c:v>25.814719987560824</c:v>
                </c:pt>
                <c:pt idx="70">
                  <c:v>25.642086551218611</c:v>
                </c:pt>
                <c:pt idx="71">
                  <c:v>25.606356523442031</c:v>
                </c:pt>
                <c:pt idx="72">
                  <c:v>25.781365728247373</c:v>
                </c:pt>
                <c:pt idx="73">
                  <c:v>25.285023720627422</c:v>
                </c:pt>
                <c:pt idx="74">
                  <c:v>24.998001783937152</c:v>
                </c:pt>
                <c:pt idx="75">
                  <c:v>25.081266651487617</c:v>
                </c:pt>
                <c:pt idx="76">
                  <c:v>25.018399399331226</c:v>
                </c:pt>
                <c:pt idx="77">
                  <c:v>25.333790811822709</c:v>
                </c:pt>
                <c:pt idx="78">
                  <c:v>25.069466026852982</c:v>
                </c:pt>
                <c:pt idx="79">
                  <c:v>25.267955427509097</c:v>
                </c:pt>
                <c:pt idx="80">
                  <c:v>25.289824813980459</c:v>
                </c:pt>
                <c:pt idx="81">
                  <c:v>25.152451409729082</c:v>
                </c:pt>
                <c:pt idx="82">
                  <c:v>25.368185063199679</c:v>
                </c:pt>
                <c:pt idx="83">
                  <c:v>25.588539794254167</c:v>
                </c:pt>
                <c:pt idx="84">
                  <c:v>25.619079215466577</c:v>
                </c:pt>
                <c:pt idx="85">
                  <c:v>25.480860242455833</c:v>
                </c:pt>
                <c:pt idx="86">
                  <c:v>25.417787038296446</c:v>
                </c:pt>
                <c:pt idx="87">
                  <c:v>25.382286499131734</c:v>
                </c:pt>
                <c:pt idx="88">
                  <c:v>25.468186939558141</c:v>
                </c:pt>
                <c:pt idx="89">
                  <c:v>26.001634077812767</c:v>
                </c:pt>
                <c:pt idx="90">
                  <c:v>25.639674100659221</c:v>
                </c:pt>
                <c:pt idx="91">
                  <c:v>25.499781736745458</c:v>
                </c:pt>
                <c:pt idx="92">
                  <c:v>25.779704876684388</c:v>
                </c:pt>
              </c:numCache>
            </c:numRef>
          </c:val>
          <c:smooth val="0"/>
          <c:extLst>
            <c:ext xmlns:c16="http://schemas.microsoft.com/office/drawing/2014/chart" uri="{C3380CC4-5D6E-409C-BE32-E72D297353CC}">
              <c16:uniqueId val="{00000004-346D-4BFB-971D-AF34FF8E081B}"/>
            </c:ext>
          </c:extLst>
        </c:ser>
        <c:dLbls>
          <c:showLegendKey val="0"/>
          <c:showVal val="0"/>
          <c:showCatName val="0"/>
          <c:showSerName val="0"/>
          <c:showPercent val="0"/>
          <c:showBubbleSize val="0"/>
        </c:dLbls>
        <c:marker val="1"/>
        <c:smooth val="0"/>
        <c:axId val="572019032"/>
        <c:axId val="572014440"/>
      </c:lineChart>
      <c:dateAx>
        <c:axId val="400909440"/>
        <c:scaling>
          <c:orientation val="minMax"/>
          <c:max val="43555"/>
          <c:min val="40755"/>
        </c:scaling>
        <c:delete val="0"/>
        <c:axPos val="b"/>
        <c:numFmt formatCode="mm/yy" sourceLinked="0"/>
        <c:majorTickMark val="out"/>
        <c:minorTickMark val="none"/>
        <c:tickLblPos val="low"/>
        <c:txPr>
          <a:bodyPr rot="-2700000" vert="horz"/>
          <a:lstStyle/>
          <a:p>
            <a:pPr>
              <a:defRPr/>
            </a:pPr>
            <a:endParaRPr lang="he-IL"/>
          </a:p>
        </c:txPr>
        <c:crossAx val="400910976"/>
        <c:crosses val="autoZero"/>
        <c:auto val="0"/>
        <c:lblOffset val="100"/>
        <c:baseTimeUnit val="months"/>
        <c:majorUnit val="3"/>
        <c:majorTimeUnit val="months"/>
      </c:dateAx>
      <c:valAx>
        <c:axId val="400910976"/>
        <c:scaling>
          <c:orientation val="minMax"/>
        </c:scaling>
        <c:delete val="0"/>
        <c:axPos val="l"/>
        <c:title>
          <c:tx>
            <c:rich>
              <a:bodyPr rot="0" vert="horz"/>
              <a:lstStyle/>
              <a:p>
                <a:pPr>
                  <a:defRPr/>
                </a:pPr>
                <a:r>
                  <a:rPr lang="he-IL" dirty="0"/>
                  <a:t>%</a:t>
                </a:r>
                <a:endParaRPr lang="en-US" dirty="0"/>
              </a:p>
            </c:rich>
          </c:tx>
          <c:layout>
            <c:manualLayout>
              <c:xMode val="edge"/>
              <c:yMode val="edge"/>
              <c:x val="2.6790297504991397E-2"/>
              <c:y val="5.0727169362079591E-2"/>
            </c:manualLayout>
          </c:layout>
          <c:overlay val="0"/>
        </c:title>
        <c:numFmt formatCode="0" sourceLinked="0"/>
        <c:majorTickMark val="out"/>
        <c:minorTickMark val="none"/>
        <c:tickLblPos val="nextTo"/>
        <c:txPr>
          <a:bodyPr rot="0" vert="horz"/>
          <a:lstStyle/>
          <a:p>
            <a:pPr>
              <a:defRPr/>
            </a:pPr>
            <a:endParaRPr lang="he-IL"/>
          </a:p>
        </c:txPr>
        <c:crossAx val="400909440"/>
        <c:crosses val="autoZero"/>
        <c:crossBetween val="between"/>
      </c:valAx>
      <c:valAx>
        <c:axId val="572014440"/>
        <c:scaling>
          <c:orientation val="minMax"/>
        </c:scaling>
        <c:delete val="0"/>
        <c:axPos val="r"/>
        <c:numFmt formatCode="0" sourceLinked="0"/>
        <c:majorTickMark val="out"/>
        <c:minorTickMark val="none"/>
        <c:tickLblPos val="nextTo"/>
        <c:crossAx val="572019032"/>
        <c:crosses val="max"/>
        <c:crossBetween val="between"/>
      </c:valAx>
      <c:dateAx>
        <c:axId val="572019032"/>
        <c:scaling>
          <c:orientation val="minMax"/>
        </c:scaling>
        <c:delete val="1"/>
        <c:axPos val="b"/>
        <c:numFmt formatCode="m/d/yyyy" sourceLinked="1"/>
        <c:majorTickMark val="out"/>
        <c:minorTickMark val="none"/>
        <c:tickLblPos val="nextTo"/>
        <c:crossAx val="572014440"/>
        <c:crosses val="autoZero"/>
        <c:auto val="1"/>
        <c:lblOffset val="100"/>
        <c:baseTimeUnit val="months"/>
      </c:dateAx>
      <c:spPr>
        <a:noFill/>
        <a:ln w="12700">
          <a:noFill/>
          <a:prstDash val="solid"/>
        </a:ln>
      </c:spPr>
    </c:plotArea>
    <c:legend>
      <c:legendPos val="b"/>
      <c:layout>
        <c:manualLayout>
          <c:xMode val="edge"/>
          <c:yMode val="edge"/>
          <c:x val="6.7582600228765274E-3"/>
          <c:y val="0.86712997763453659"/>
          <c:w val="0.97632207437734564"/>
          <c:h val="8.7882572672146386E-2"/>
        </c:manualLayout>
      </c:layout>
      <c:overlay val="0"/>
    </c:legend>
    <c:plotVisOnly val="1"/>
    <c:dispBlanksAs val="span"/>
    <c:showDLblsOverMax val="0"/>
  </c:chart>
  <c:spPr>
    <a:noFill/>
    <a:ln w="3175">
      <a:noFill/>
      <a:prstDash val="solid"/>
    </a:ln>
  </c:spPr>
  <c:txPr>
    <a:bodyPr/>
    <a:lstStyle/>
    <a:p>
      <a:pPr>
        <a:defRPr sz="1400" b="0" i="0" u="none" strike="noStrike" baseline="0">
          <a:solidFill>
            <a:srgbClr val="000000"/>
          </a:solidFill>
          <a:latin typeface="Arial"/>
          <a:ea typeface="Arial"/>
          <a:cs typeface="Arial"/>
        </a:defRPr>
      </a:pPr>
      <a:endParaRPr lang="he-IL"/>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542432528073017E-2"/>
          <c:y val="4.3577881256189506E-2"/>
          <c:w val="0.90948060812173137"/>
          <c:h val="0.57553262952896878"/>
        </c:manualLayout>
      </c:layout>
      <c:lineChart>
        <c:grouping val="standard"/>
        <c:varyColors val="0"/>
        <c:ser>
          <c:idx val="0"/>
          <c:order val="0"/>
          <c:spPr>
            <a:ln w="57150">
              <a:solidFill>
                <a:srgbClr val="0070C0"/>
              </a:solidFill>
            </a:ln>
          </c:spPr>
          <c:marker>
            <c:symbol val="none"/>
          </c:marker>
          <c:dLbls>
            <c:dLbl>
              <c:idx val="97"/>
              <c:layout>
                <c:manualLayout>
                  <c:x val="0.45929474271377252"/>
                  <c:y val="-0.14525319147409876"/>
                </c:manualLayout>
              </c:layout>
              <c:tx>
                <c:rich>
                  <a:bodyPr/>
                  <a:lstStyle/>
                  <a:p>
                    <a:r>
                      <a:rPr lang="en-US" dirty="0"/>
                      <a:t>0.25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F3D-473C-AC2C-FA9B0AEAF470}"/>
                </c:ext>
              </c:extLst>
            </c:dLbl>
            <c:spPr>
              <a:noFill/>
              <a:ln>
                <a:noFill/>
              </a:ln>
              <a:effectLst/>
            </c:spPr>
            <c:txPr>
              <a:bodyPr/>
              <a:lstStyle/>
              <a:p>
                <a:pPr>
                  <a:defRPr sz="1200">
                    <a:solidFill>
                      <a:srgbClr val="0070C0"/>
                    </a:solidFill>
                    <a:latin typeface="+mj-lt"/>
                  </a:defRPr>
                </a:pPr>
                <a:endParaRPr lang="he-IL"/>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Sheet1!$A$110:$A$258</c:f>
              <c:numCache>
                <c:formatCode>mm/yy</c:formatCode>
                <c:ptCount val="149"/>
                <c:pt idx="0">
                  <c:v>39113</c:v>
                </c:pt>
                <c:pt idx="1">
                  <c:v>39141</c:v>
                </c:pt>
                <c:pt idx="2">
                  <c:v>39172</c:v>
                </c:pt>
                <c:pt idx="3">
                  <c:v>39202</c:v>
                </c:pt>
                <c:pt idx="4">
                  <c:v>39233</c:v>
                </c:pt>
                <c:pt idx="5">
                  <c:v>39263</c:v>
                </c:pt>
                <c:pt idx="6">
                  <c:v>39294</c:v>
                </c:pt>
                <c:pt idx="7">
                  <c:v>39325</c:v>
                </c:pt>
                <c:pt idx="8">
                  <c:v>39355</c:v>
                </c:pt>
                <c:pt idx="9">
                  <c:v>39386</c:v>
                </c:pt>
                <c:pt idx="10">
                  <c:v>39416</c:v>
                </c:pt>
                <c:pt idx="11">
                  <c:v>39447</c:v>
                </c:pt>
                <c:pt idx="12">
                  <c:v>39478</c:v>
                </c:pt>
                <c:pt idx="13">
                  <c:v>39507</c:v>
                </c:pt>
                <c:pt idx="14">
                  <c:v>39538</c:v>
                </c:pt>
                <c:pt idx="15">
                  <c:v>39568</c:v>
                </c:pt>
                <c:pt idx="16">
                  <c:v>39599</c:v>
                </c:pt>
                <c:pt idx="17">
                  <c:v>39629</c:v>
                </c:pt>
                <c:pt idx="18">
                  <c:v>39660</c:v>
                </c:pt>
                <c:pt idx="19">
                  <c:v>39691</c:v>
                </c:pt>
                <c:pt idx="20">
                  <c:v>39721</c:v>
                </c:pt>
                <c:pt idx="21">
                  <c:v>39752</c:v>
                </c:pt>
                <c:pt idx="22">
                  <c:v>39782</c:v>
                </c:pt>
                <c:pt idx="23">
                  <c:v>39813</c:v>
                </c:pt>
                <c:pt idx="24">
                  <c:v>39844</c:v>
                </c:pt>
                <c:pt idx="25">
                  <c:v>39872</c:v>
                </c:pt>
                <c:pt idx="26">
                  <c:v>39903</c:v>
                </c:pt>
                <c:pt idx="27">
                  <c:v>39933</c:v>
                </c:pt>
                <c:pt idx="28">
                  <c:v>39964</c:v>
                </c:pt>
                <c:pt idx="29">
                  <c:v>39994</c:v>
                </c:pt>
                <c:pt idx="30">
                  <c:v>40024</c:v>
                </c:pt>
                <c:pt idx="31">
                  <c:v>40056</c:v>
                </c:pt>
                <c:pt idx="32">
                  <c:v>40086</c:v>
                </c:pt>
                <c:pt idx="33">
                  <c:v>40117</c:v>
                </c:pt>
                <c:pt idx="34">
                  <c:v>40147</c:v>
                </c:pt>
                <c:pt idx="35">
                  <c:v>40178</c:v>
                </c:pt>
                <c:pt idx="36">
                  <c:v>40209</c:v>
                </c:pt>
                <c:pt idx="37">
                  <c:v>40237</c:v>
                </c:pt>
                <c:pt idx="38">
                  <c:v>40268</c:v>
                </c:pt>
                <c:pt idx="39">
                  <c:v>40298</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pt idx="122">
                  <c:v>42795</c:v>
                </c:pt>
                <c:pt idx="123">
                  <c:v>42826</c:v>
                </c:pt>
                <c:pt idx="124">
                  <c:v>42856</c:v>
                </c:pt>
                <c:pt idx="125">
                  <c:v>42887</c:v>
                </c:pt>
                <c:pt idx="126">
                  <c:v>42917</c:v>
                </c:pt>
                <c:pt idx="127">
                  <c:v>42948</c:v>
                </c:pt>
                <c:pt idx="128">
                  <c:v>42979</c:v>
                </c:pt>
                <c:pt idx="129">
                  <c:v>43009</c:v>
                </c:pt>
                <c:pt idx="130">
                  <c:v>43040</c:v>
                </c:pt>
                <c:pt idx="131">
                  <c:v>43070</c:v>
                </c:pt>
                <c:pt idx="132" formatCode="mmm\-yy">
                  <c:v>43101</c:v>
                </c:pt>
                <c:pt idx="133" formatCode="mmm\-yy">
                  <c:v>43132</c:v>
                </c:pt>
                <c:pt idx="134" formatCode="mmm\-yy">
                  <c:v>43160</c:v>
                </c:pt>
                <c:pt idx="135" formatCode="mmm\-yy">
                  <c:v>43191</c:v>
                </c:pt>
                <c:pt idx="136" formatCode="mmm\-yy">
                  <c:v>43221</c:v>
                </c:pt>
                <c:pt idx="137" formatCode="mmm\-yy">
                  <c:v>43252</c:v>
                </c:pt>
                <c:pt idx="138" formatCode="mmm\-yy">
                  <c:v>43282</c:v>
                </c:pt>
                <c:pt idx="139" formatCode="mmm\-yy">
                  <c:v>43313</c:v>
                </c:pt>
                <c:pt idx="140" formatCode="mmm\-yy">
                  <c:v>43344</c:v>
                </c:pt>
                <c:pt idx="141" formatCode="mmm\-yy">
                  <c:v>43374</c:v>
                </c:pt>
                <c:pt idx="142" formatCode="mmm\-yy">
                  <c:v>43405</c:v>
                </c:pt>
                <c:pt idx="143" formatCode="mmm\-yy">
                  <c:v>43435</c:v>
                </c:pt>
                <c:pt idx="144" formatCode="mmm\-yy">
                  <c:v>43466</c:v>
                </c:pt>
                <c:pt idx="145" formatCode="mmm\-yy">
                  <c:v>43497</c:v>
                </c:pt>
                <c:pt idx="146" formatCode="mmm\-yy">
                  <c:v>43525</c:v>
                </c:pt>
                <c:pt idx="147" formatCode="mmm\-yy">
                  <c:v>43556</c:v>
                </c:pt>
                <c:pt idx="148" formatCode="mmm\-yy">
                  <c:v>43586</c:v>
                </c:pt>
              </c:numCache>
            </c:numRef>
          </c:cat>
          <c:val>
            <c:numRef>
              <c:f>Sheet1!$B$110:$B$258</c:f>
              <c:numCache>
                <c:formatCode>General</c:formatCode>
                <c:ptCount val="149"/>
                <c:pt idx="0">
                  <c:v>4.5</c:v>
                </c:pt>
                <c:pt idx="1">
                  <c:v>4.25</c:v>
                </c:pt>
                <c:pt idx="2">
                  <c:v>4</c:v>
                </c:pt>
                <c:pt idx="3">
                  <c:v>4</c:v>
                </c:pt>
                <c:pt idx="4">
                  <c:v>3.75</c:v>
                </c:pt>
                <c:pt idx="5">
                  <c:v>3.5</c:v>
                </c:pt>
                <c:pt idx="6">
                  <c:v>3.5</c:v>
                </c:pt>
                <c:pt idx="7">
                  <c:v>3.75</c:v>
                </c:pt>
                <c:pt idx="8">
                  <c:v>4</c:v>
                </c:pt>
                <c:pt idx="9">
                  <c:v>4</c:v>
                </c:pt>
                <c:pt idx="10">
                  <c:v>4</c:v>
                </c:pt>
                <c:pt idx="11">
                  <c:v>4</c:v>
                </c:pt>
                <c:pt idx="12">
                  <c:v>4.25</c:v>
                </c:pt>
                <c:pt idx="13">
                  <c:v>4.25</c:v>
                </c:pt>
                <c:pt idx="14">
                  <c:v>3.75</c:v>
                </c:pt>
                <c:pt idx="15">
                  <c:v>3.25</c:v>
                </c:pt>
                <c:pt idx="16">
                  <c:v>3.25</c:v>
                </c:pt>
                <c:pt idx="17">
                  <c:v>3.5</c:v>
                </c:pt>
                <c:pt idx="18">
                  <c:v>3.75</c:v>
                </c:pt>
                <c:pt idx="19">
                  <c:v>4</c:v>
                </c:pt>
                <c:pt idx="20">
                  <c:v>4.25</c:v>
                </c:pt>
                <c:pt idx="21">
                  <c:v>3.99</c:v>
                </c:pt>
                <c:pt idx="22">
                  <c:v>3.23</c:v>
                </c:pt>
                <c:pt idx="23">
                  <c:v>2.5</c:v>
                </c:pt>
                <c:pt idx="24">
                  <c:v>1.75</c:v>
                </c:pt>
                <c:pt idx="25">
                  <c:v>1</c:v>
                </c:pt>
                <c:pt idx="26">
                  <c:v>0.75</c:v>
                </c:pt>
                <c:pt idx="27">
                  <c:v>0.5</c:v>
                </c:pt>
                <c:pt idx="28">
                  <c:v>0.5</c:v>
                </c:pt>
                <c:pt idx="29">
                  <c:v>0.5</c:v>
                </c:pt>
                <c:pt idx="30">
                  <c:v>0.5</c:v>
                </c:pt>
                <c:pt idx="31">
                  <c:v>0.5</c:v>
                </c:pt>
                <c:pt idx="32">
                  <c:v>0.75</c:v>
                </c:pt>
                <c:pt idx="33">
                  <c:v>0.75</c:v>
                </c:pt>
                <c:pt idx="34">
                  <c:v>0.75</c:v>
                </c:pt>
                <c:pt idx="35">
                  <c:v>1</c:v>
                </c:pt>
                <c:pt idx="36">
                  <c:v>1.25</c:v>
                </c:pt>
                <c:pt idx="37">
                  <c:v>1.25</c:v>
                </c:pt>
                <c:pt idx="38">
                  <c:v>1.25</c:v>
                </c:pt>
                <c:pt idx="39">
                  <c:v>1.5</c:v>
                </c:pt>
                <c:pt idx="40">
                  <c:v>1.5</c:v>
                </c:pt>
                <c:pt idx="41">
                  <c:v>1.5</c:v>
                </c:pt>
                <c:pt idx="42">
                  <c:v>1.5</c:v>
                </c:pt>
                <c:pt idx="43">
                  <c:v>1.75</c:v>
                </c:pt>
                <c:pt idx="44">
                  <c:v>1.75</c:v>
                </c:pt>
                <c:pt idx="45">
                  <c:v>2</c:v>
                </c:pt>
                <c:pt idx="46">
                  <c:v>2</c:v>
                </c:pt>
                <c:pt idx="47">
                  <c:v>2</c:v>
                </c:pt>
                <c:pt idx="48">
                  <c:v>2</c:v>
                </c:pt>
                <c:pt idx="49">
                  <c:v>2.25</c:v>
                </c:pt>
                <c:pt idx="50">
                  <c:v>2.5</c:v>
                </c:pt>
                <c:pt idx="51">
                  <c:v>3</c:v>
                </c:pt>
                <c:pt idx="52">
                  <c:v>3</c:v>
                </c:pt>
                <c:pt idx="53">
                  <c:v>3.25</c:v>
                </c:pt>
                <c:pt idx="54">
                  <c:v>3.25</c:v>
                </c:pt>
                <c:pt idx="55">
                  <c:v>3.25</c:v>
                </c:pt>
                <c:pt idx="56">
                  <c:v>3.25</c:v>
                </c:pt>
                <c:pt idx="57">
                  <c:v>3</c:v>
                </c:pt>
                <c:pt idx="58">
                  <c:v>3</c:v>
                </c:pt>
                <c:pt idx="59">
                  <c:v>2.75</c:v>
                </c:pt>
                <c:pt idx="60">
                  <c:v>2.75</c:v>
                </c:pt>
                <c:pt idx="61">
                  <c:v>2.5</c:v>
                </c:pt>
                <c:pt idx="62">
                  <c:v>2.5</c:v>
                </c:pt>
                <c:pt idx="63">
                  <c:v>2.5</c:v>
                </c:pt>
                <c:pt idx="64">
                  <c:v>2.5</c:v>
                </c:pt>
                <c:pt idx="65">
                  <c:v>2.5</c:v>
                </c:pt>
                <c:pt idx="66">
                  <c:v>2.25</c:v>
                </c:pt>
                <c:pt idx="67">
                  <c:v>2.25</c:v>
                </c:pt>
                <c:pt idx="68">
                  <c:v>2.25</c:v>
                </c:pt>
                <c:pt idx="69">
                  <c:v>2.25</c:v>
                </c:pt>
                <c:pt idx="70">
                  <c:v>2</c:v>
                </c:pt>
                <c:pt idx="71">
                  <c:v>2</c:v>
                </c:pt>
                <c:pt idx="72">
                  <c:v>1.75</c:v>
                </c:pt>
                <c:pt idx="73">
                  <c:v>1.75</c:v>
                </c:pt>
                <c:pt idx="74">
                  <c:v>1.75</c:v>
                </c:pt>
                <c:pt idx="75">
                  <c:v>1.75</c:v>
                </c:pt>
                <c:pt idx="76">
                  <c:v>1.5</c:v>
                </c:pt>
                <c:pt idx="77">
                  <c:v>1.25</c:v>
                </c:pt>
                <c:pt idx="78">
                  <c:v>1.25</c:v>
                </c:pt>
                <c:pt idx="79">
                  <c:v>1.25</c:v>
                </c:pt>
                <c:pt idx="80">
                  <c:v>1.25</c:v>
                </c:pt>
                <c:pt idx="81">
                  <c:v>1</c:v>
                </c:pt>
                <c:pt idx="82">
                  <c:v>1</c:v>
                </c:pt>
                <c:pt idx="83">
                  <c:v>1</c:v>
                </c:pt>
                <c:pt idx="84">
                  <c:v>1</c:v>
                </c:pt>
                <c:pt idx="85">
                  <c:v>1</c:v>
                </c:pt>
                <c:pt idx="86">
                  <c:v>0.75</c:v>
                </c:pt>
                <c:pt idx="87">
                  <c:v>0.75</c:v>
                </c:pt>
                <c:pt idx="88">
                  <c:v>0.75</c:v>
                </c:pt>
                <c:pt idx="89">
                  <c:v>0.75</c:v>
                </c:pt>
                <c:pt idx="90">
                  <c:v>0.75</c:v>
                </c:pt>
                <c:pt idx="91">
                  <c:v>0.5</c:v>
                </c:pt>
                <c:pt idx="92">
                  <c:v>0.25</c:v>
                </c:pt>
                <c:pt idx="93">
                  <c:v>0.25</c:v>
                </c:pt>
                <c:pt idx="94">
                  <c:v>0.25</c:v>
                </c:pt>
                <c:pt idx="95">
                  <c:v>0.25</c:v>
                </c:pt>
                <c:pt idx="96">
                  <c:v>0.25</c:v>
                </c:pt>
                <c:pt idx="97">
                  <c:v>0.1</c:v>
                </c:pt>
                <c:pt idx="98">
                  <c:v>0.1</c:v>
                </c:pt>
                <c:pt idx="99">
                  <c:v>0.1</c:v>
                </c:pt>
                <c:pt idx="100">
                  <c:v>0.1</c:v>
                </c:pt>
                <c:pt idx="101">
                  <c:v>0.1</c:v>
                </c:pt>
                <c:pt idx="102">
                  <c:v>0.1</c:v>
                </c:pt>
                <c:pt idx="103">
                  <c:v>0.1</c:v>
                </c:pt>
                <c:pt idx="104">
                  <c:v>0.1</c:v>
                </c:pt>
                <c:pt idx="105">
                  <c:v>0.1</c:v>
                </c:pt>
                <c:pt idx="106">
                  <c:v>0.1</c:v>
                </c:pt>
                <c:pt idx="107">
                  <c:v>0.1</c:v>
                </c:pt>
                <c:pt idx="108">
                  <c:v>0.1</c:v>
                </c:pt>
                <c:pt idx="109">
                  <c:v>0.1</c:v>
                </c:pt>
                <c:pt idx="110">
                  <c:v>0.1</c:v>
                </c:pt>
                <c:pt idx="111">
                  <c:v>0.1</c:v>
                </c:pt>
                <c:pt idx="112">
                  <c:v>0.1</c:v>
                </c:pt>
                <c:pt idx="113">
                  <c:v>0.1</c:v>
                </c:pt>
                <c:pt idx="114">
                  <c:v>0.1</c:v>
                </c:pt>
                <c:pt idx="115">
                  <c:v>0.1</c:v>
                </c:pt>
                <c:pt idx="116">
                  <c:v>0.1</c:v>
                </c:pt>
                <c:pt idx="117">
                  <c:v>0.1</c:v>
                </c:pt>
                <c:pt idx="118">
                  <c:v>0.1</c:v>
                </c:pt>
                <c:pt idx="119">
                  <c:v>0.1</c:v>
                </c:pt>
                <c:pt idx="120">
                  <c:v>0.1</c:v>
                </c:pt>
                <c:pt idx="121">
                  <c:v>0.1</c:v>
                </c:pt>
                <c:pt idx="122">
                  <c:v>0.1</c:v>
                </c:pt>
                <c:pt idx="123">
                  <c:v>0.1</c:v>
                </c:pt>
                <c:pt idx="124">
                  <c:v>0.1</c:v>
                </c:pt>
                <c:pt idx="125">
                  <c:v>0.1</c:v>
                </c:pt>
                <c:pt idx="126">
                  <c:v>0.1</c:v>
                </c:pt>
                <c:pt idx="127">
                  <c:v>0.1</c:v>
                </c:pt>
                <c:pt idx="128">
                  <c:v>0.1</c:v>
                </c:pt>
                <c:pt idx="129">
                  <c:v>0.1</c:v>
                </c:pt>
                <c:pt idx="130">
                  <c:v>0.1</c:v>
                </c:pt>
                <c:pt idx="131">
                  <c:v>0.1</c:v>
                </c:pt>
                <c:pt idx="132">
                  <c:v>0.1</c:v>
                </c:pt>
                <c:pt idx="133">
                  <c:v>0.1</c:v>
                </c:pt>
                <c:pt idx="134">
                  <c:v>0.1</c:v>
                </c:pt>
                <c:pt idx="135">
                  <c:v>0.1</c:v>
                </c:pt>
                <c:pt idx="136">
                  <c:v>0.1</c:v>
                </c:pt>
                <c:pt idx="137">
                  <c:v>0.1</c:v>
                </c:pt>
                <c:pt idx="138">
                  <c:v>0.1</c:v>
                </c:pt>
                <c:pt idx="139">
                  <c:v>0.1</c:v>
                </c:pt>
                <c:pt idx="140">
                  <c:v>0.1</c:v>
                </c:pt>
                <c:pt idx="141">
                  <c:v>0.1</c:v>
                </c:pt>
                <c:pt idx="142">
                  <c:v>0.25</c:v>
                </c:pt>
                <c:pt idx="143">
                  <c:v>0.25</c:v>
                </c:pt>
                <c:pt idx="144">
                  <c:v>0.25</c:v>
                </c:pt>
                <c:pt idx="145">
                  <c:v>0.25</c:v>
                </c:pt>
                <c:pt idx="146">
                  <c:v>0.25</c:v>
                </c:pt>
                <c:pt idx="147">
                  <c:v>0.25</c:v>
                </c:pt>
                <c:pt idx="148">
                  <c:v>0.25</c:v>
                </c:pt>
              </c:numCache>
            </c:numRef>
          </c:val>
          <c:smooth val="0"/>
          <c:extLst>
            <c:ext xmlns:c16="http://schemas.microsoft.com/office/drawing/2014/chart" uri="{C3380CC4-5D6E-409C-BE32-E72D297353CC}">
              <c16:uniqueId val="{00000001-1F3D-473C-AC2C-FA9B0AEAF470}"/>
            </c:ext>
          </c:extLst>
        </c:ser>
        <c:dLbls>
          <c:showLegendKey val="0"/>
          <c:showVal val="0"/>
          <c:showCatName val="0"/>
          <c:showSerName val="0"/>
          <c:showPercent val="0"/>
          <c:showBubbleSize val="0"/>
        </c:dLbls>
        <c:smooth val="0"/>
        <c:axId val="110424832"/>
        <c:axId val="110426368"/>
      </c:lineChart>
      <c:dateAx>
        <c:axId val="110424832"/>
        <c:scaling>
          <c:orientation val="minMax"/>
          <c:max val="43616"/>
          <c:min val="40755"/>
        </c:scaling>
        <c:delete val="0"/>
        <c:axPos val="b"/>
        <c:numFmt formatCode="mm/yy" sourceLinked="0"/>
        <c:majorTickMark val="out"/>
        <c:minorTickMark val="none"/>
        <c:tickLblPos val="low"/>
        <c:spPr>
          <a:ln w="3440">
            <a:solidFill>
              <a:schemeClr val="bg1">
                <a:lumMod val="50000"/>
              </a:schemeClr>
            </a:solidFill>
            <a:prstDash val="solid"/>
          </a:ln>
        </c:spPr>
        <c:txPr>
          <a:bodyPr rot="5400000" vert="horz"/>
          <a:lstStyle/>
          <a:p>
            <a:pPr>
              <a:defRPr sz="1000" b="0" i="0" u="none" strike="noStrike" baseline="0">
                <a:solidFill>
                  <a:schemeClr val="tx1"/>
                </a:solidFill>
                <a:latin typeface="Arial"/>
                <a:ea typeface="Arial"/>
                <a:cs typeface="Arial"/>
              </a:defRPr>
            </a:pPr>
            <a:endParaRPr lang="he-IL"/>
          </a:p>
        </c:txPr>
        <c:crossAx val="110426368"/>
        <c:crosses val="autoZero"/>
        <c:auto val="0"/>
        <c:lblOffset val="100"/>
        <c:baseTimeUnit val="days"/>
        <c:majorUnit val="5"/>
        <c:minorUnit val="10"/>
      </c:dateAx>
      <c:valAx>
        <c:axId val="110426368"/>
        <c:scaling>
          <c:orientation val="minMax"/>
        </c:scaling>
        <c:delete val="0"/>
        <c:axPos val="l"/>
        <c:numFmt formatCode="General" sourceLinked="1"/>
        <c:majorTickMark val="out"/>
        <c:minorTickMark val="none"/>
        <c:tickLblPos val="nextTo"/>
        <c:spPr>
          <a:ln w="3440">
            <a:solidFill>
              <a:schemeClr val="bg1">
                <a:lumMod val="50000"/>
              </a:schemeClr>
            </a:solidFill>
            <a:prstDash val="solid"/>
          </a:ln>
        </c:spPr>
        <c:txPr>
          <a:bodyPr rot="0" vert="horz"/>
          <a:lstStyle/>
          <a:p>
            <a:pPr>
              <a:defRPr sz="1200" b="0" i="0" u="none" strike="noStrike" baseline="0">
                <a:solidFill>
                  <a:schemeClr val="tx1"/>
                </a:solidFill>
                <a:latin typeface="Arial"/>
                <a:ea typeface="Arial"/>
                <a:cs typeface="Arial"/>
              </a:defRPr>
            </a:pPr>
            <a:endParaRPr lang="he-IL"/>
          </a:p>
        </c:txPr>
        <c:crossAx val="110424832"/>
        <c:crosses val="autoZero"/>
        <c:crossBetween val="between"/>
      </c:valAx>
      <c:spPr>
        <a:noFill/>
        <a:ln w="3440">
          <a:noFill/>
          <a:prstDash val="solid"/>
        </a:ln>
      </c:spPr>
    </c:plotArea>
    <c:plotVisOnly val="1"/>
    <c:dispBlanksAs val="gap"/>
    <c:showDLblsOverMax val="0"/>
  </c:chart>
  <c:spPr>
    <a:noFill/>
    <a:ln>
      <a:noFill/>
    </a:ln>
  </c:spPr>
  <c:txPr>
    <a:bodyPr/>
    <a:lstStyle/>
    <a:p>
      <a:pPr>
        <a:defRPr sz="1950" b="1" i="0" u="none" strike="noStrike" baseline="0">
          <a:solidFill>
            <a:schemeClr val="tx1"/>
          </a:solidFill>
          <a:latin typeface="Times New Roman"/>
          <a:ea typeface="Times New Roman"/>
          <a:cs typeface="Times New Roman"/>
        </a:defRPr>
      </a:pPr>
      <a:endParaRPr lang="he-IL"/>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title>
      <c:tx>
        <c:rich>
          <a:bodyPr/>
          <a:lstStyle/>
          <a:p>
            <a:pPr algn="ctr" rtl="1">
              <a:defRPr sz="1800">
                <a:latin typeface="Times New Roman" panose="02020603050405020304" pitchFamily="18" charset="0"/>
                <a:cs typeface="Times New Roman" panose="02020603050405020304" pitchFamily="18" charset="0"/>
              </a:defRPr>
            </a:pPr>
            <a:r>
              <a:rPr lang="en-US" sz="1862" b="0" i="0" u="none" strike="noStrike" kern="1200" spc="0" baseline="0" dirty="0">
                <a:solidFill>
                  <a:prstClr val="black">
                    <a:lumMod val="65000"/>
                    <a:lumOff val="35000"/>
                  </a:prstClr>
                </a:solidFill>
                <a:latin typeface="+mn-lt"/>
                <a:ea typeface="+mn-ea"/>
                <a:cs typeface="+mn-cs"/>
              </a:rPr>
              <a:t>The Contribution of Main CPI Components to Annual Inflation
April 2015 - April 2019</a:t>
            </a:r>
          </a:p>
        </c:rich>
      </c:tx>
      <c:overlay val="1"/>
    </c:title>
    <c:autoTitleDeleted val="0"/>
    <c:plotArea>
      <c:layout>
        <c:manualLayout>
          <c:layoutTarget val="inner"/>
          <c:xMode val="edge"/>
          <c:yMode val="edge"/>
          <c:x val="3.7564239986890069E-2"/>
          <c:y val="0.11557673567566457"/>
          <c:w val="0.94217898811778522"/>
          <c:h val="0.65803256567850654"/>
        </c:manualLayout>
      </c:layout>
      <c:barChart>
        <c:barDir val="col"/>
        <c:grouping val="stacked"/>
        <c:varyColors val="0"/>
        <c:ser>
          <c:idx val="2"/>
          <c:order val="0"/>
          <c:tx>
            <c:strRef>
              <c:f>'Figure 1 data'!$C$3</c:f>
              <c:strCache>
                <c:ptCount val="1"/>
                <c:pt idx="0">
                  <c:v>Housing (24.1%)</c:v>
                </c:pt>
              </c:strCache>
            </c:strRef>
          </c:tx>
          <c:spPr>
            <a:solidFill>
              <a:schemeClr val="accent3"/>
            </a:solidFill>
          </c:spPr>
          <c:invertIfNegative val="0"/>
          <c:cat>
            <c:numRef>
              <c:f>'Figure 1 data'!$A$16:$A$150</c:f>
              <c:numCache>
                <c:formatCode>m/d/yyyy</c:formatCode>
                <c:ptCount val="135"/>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numCache>
            </c:numRef>
          </c:cat>
          <c:val>
            <c:numRef>
              <c:f>'Figure 1 data'!$C$16:$C$150</c:f>
              <c:numCache>
                <c:formatCode>0.0</c:formatCode>
                <c:ptCount val="135"/>
                <c:pt idx="0">
                  <c:v>0.72316184024404195</c:v>
                </c:pt>
                <c:pt idx="1">
                  <c:v>0.62402557272709447</c:v>
                </c:pt>
                <c:pt idx="2">
                  <c:v>0.73108630139212405</c:v>
                </c:pt>
                <c:pt idx="3">
                  <c:v>0.74993681224919551</c:v>
                </c:pt>
                <c:pt idx="4">
                  <c:v>0.75840298081839841</c:v>
                </c:pt>
                <c:pt idx="5">
                  <c:v>0.81285055283408925</c:v>
                </c:pt>
                <c:pt idx="6">
                  <c:v>0.80031053205441349</c:v>
                </c:pt>
                <c:pt idx="7">
                  <c:v>0.69804059621037939</c:v>
                </c:pt>
                <c:pt idx="8">
                  <c:v>0.69974028638284524</c:v>
                </c:pt>
                <c:pt idx="9">
                  <c:v>0.93953233998709185</c:v>
                </c:pt>
                <c:pt idx="10">
                  <c:v>0.90929906614465794</c:v>
                </c:pt>
                <c:pt idx="11">
                  <c:v>0.73783377888514823</c:v>
                </c:pt>
                <c:pt idx="12">
                  <c:v>0.60926337449755852</c:v>
                </c:pt>
                <c:pt idx="13">
                  <c:v>0.79016917379670126</c:v>
                </c:pt>
                <c:pt idx="14">
                  <c:v>0.81316621847022619</c:v>
                </c:pt>
                <c:pt idx="15">
                  <c:v>0.60795850810654006</c:v>
                </c:pt>
                <c:pt idx="16">
                  <c:v>0.60616374733716227</c:v>
                </c:pt>
                <c:pt idx="17">
                  <c:v>0.60553398947128423</c:v>
                </c:pt>
                <c:pt idx="18">
                  <c:v>0.5746662221693839</c:v>
                </c:pt>
                <c:pt idx="19">
                  <c:v>0.5251259905800354</c:v>
                </c:pt>
                <c:pt idx="20">
                  <c:v>0.55379475136972844</c:v>
                </c:pt>
                <c:pt idx="21">
                  <c:v>0.5801144197391418</c:v>
                </c:pt>
                <c:pt idx="22">
                  <c:v>0.70750744395226572</c:v>
                </c:pt>
                <c:pt idx="23">
                  <c:v>0.81402463568235117</c:v>
                </c:pt>
                <c:pt idx="24">
                  <c:v>0.67865718705979405</c:v>
                </c:pt>
                <c:pt idx="25">
                  <c:v>0.61357244391245191</c:v>
                </c:pt>
                <c:pt idx="26">
                  <c:v>0.57355176994417967</c:v>
                </c:pt>
                <c:pt idx="27">
                  <c:v>0.52539170625775811</c:v>
                </c:pt>
                <c:pt idx="28">
                  <c:v>0.52417564888048174</c:v>
                </c:pt>
                <c:pt idx="29">
                  <c:v>0.55242290556658791</c:v>
                </c:pt>
                <c:pt idx="30">
                  <c:v>0.58511899131230294</c:v>
                </c:pt>
                <c:pt idx="31">
                  <c:v>0.6438284619854856</c:v>
                </c:pt>
                <c:pt idx="32">
                  <c:v>0.67490366867744889</c:v>
                </c:pt>
                <c:pt idx="33">
                  <c:v>0.52679733612566482</c:v>
                </c:pt>
                <c:pt idx="34">
                  <c:v>0.47528608885118395</c:v>
                </c:pt>
                <c:pt idx="35">
                  <c:v>0.55423172043702951</c:v>
                </c:pt>
                <c:pt idx="36">
                  <c:v>0.6692455278420294</c:v>
                </c:pt>
                <c:pt idx="37">
                  <c:v>0.6951420725141978</c:v>
                </c:pt>
                <c:pt idx="38">
                  <c:v>0.61610340447027201</c:v>
                </c:pt>
                <c:pt idx="39">
                  <c:v>0.69790773108024695</c:v>
                </c:pt>
                <c:pt idx="40">
                  <c:v>0.61720512715360998</c:v>
                </c:pt>
                <c:pt idx="41">
                  <c:v>0.53630114266189599</c:v>
                </c:pt>
                <c:pt idx="42">
                  <c:v>0.58046649191606525</c:v>
                </c:pt>
                <c:pt idx="43">
                  <c:v>0.5050889971090966</c:v>
                </c:pt>
                <c:pt idx="44">
                  <c:v>0.50805238435934708</c:v>
                </c:pt>
                <c:pt idx="45">
                  <c:v>0.53656867470350678</c:v>
                </c:pt>
                <c:pt idx="46">
                  <c:v>0.50854108478614601</c:v>
                </c:pt>
                <c:pt idx="47">
                  <c:v>0.3811093386947827</c:v>
                </c:pt>
                <c:pt idx="48">
                  <c:v>0.36493715772933843</c:v>
                </c:pt>
                <c:pt idx="49">
                  <c:v>0.41783496762214112</c:v>
                </c:pt>
                <c:pt idx="50">
                  <c:v>0.52313975271638269</c:v>
                </c:pt>
                <c:pt idx="51">
                  <c:v>0.45069040597008286</c:v>
                </c:pt>
                <c:pt idx="52">
                  <c:v>0.37336559348946347</c:v>
                </c:pt>
                <c:pt idx="53">
                  <c:v>0.39663342876898083</c:v>
                </c:pt>
                <c:pt idx="54">
                  <c:v>0.33339465178677491</c:v>
                </c:pt>
                <c:pt idx="55">
                  <c:v>0.39020190293716533</c:v>
                </c:pt>
                <c:pt idx="56">
                  <c:v>0.46783683144859795</c:v>
                </c:pt>
                <c:pt idx="57">
                  <c:v>0.54347820172310113</c:v>
                </c:pt>
                <c:pt idx="58">
                  <c:v>0.5412800504600267</c:v>
                </c:pt>
                <c:pt idx="59">
                  <c:v>0.61809601384161683</c:v>
                </c:pt>
                <c:pt idx="60">
                  <c:v>0.58829458016238578</c:v>
                </c:pt>
                <c:pt idx="61">
                  <c:v>0.43316266515271462</c:v>
                </c:pt>
                <c:pt idx="62">
                  <c:v>0.45323530898321895</c:v>
                </c:pt>
                <c:pt idx="63">
                  <c:v>0.5577116043174849</c:v>
                </c:pt>
                <c:pt idx="64">
                  <c:v>0.63496485946245373</c:v>
                </c:pt>
                <c:pt idx="65">
                  <c:v>0.70624710790005962</c:v>
                </c:pt>
                <c:pt idx="66">
                  <c:v>0.47683630257631027</c:v>
                </c:pt>
                <c:pt idx="67">
                  <c:v>0.42414801921992734</c:v>
                </c:pt>
                <c:pt idx="68">
                  <c:v>0.47355727197870445</c:v>
                </c:pt>
                <c:pt idx="69">
                  <c:v>0.575983228274903</c:v>
                </c:pt>
                <c:pt idx="70">
                  <c:v>0.55194738439860502</c:v>
                </c:pt>
                <c:pt idx="71">
                  <c:v>0.50132317851050989</c:v>
                </c:pt>
                <c:pt idx="72">
                  <c:v>0.50071534838885978</c:v>
                </c:pt>
                <c:pt idx="73">
                  <c:v>0.65046270795697936</c:v>
                </c:pt>
                <c:pt idx="74">
                  <c:v>0.629831925055791</c:v>
                </c:pt>
                <c:pt idx="75">
                  <c:v>0.53456578729209958</c:v>
                </c:pt>
              </c:numCache>
            </c:numRef>
          </c:val>
          <c:extLst>
            <c:ext xmlns:c16="http://schemas.microsoft.com/office/drawing/2014/chart" uri="{C3380CC4-5D6E-409C-BE32-E72D297353CC}">
              <c16:uniqueId val="{00000000-E4BF-4F8B-8666-44EF79A4A71F}"/>
            </c:ext>
          </c:extLst>
        </c:ser>
        <c:ser>
          <c:idx val="7"/>
          <c:order val="1"/>
          <c:tx>
            <c:strRef>
              <c:f>'Figure 1 data'!$E$3</c:f>
              <c:strCache>
                <c:ptCount val="1"/>
                <c:pt idx="0">
                  <c:v>Communications (2%)</c:v>
                </c:pt>
              </c:strCache>
            </c:strRef>
          </c:tx>
          <c:spPr>
            <a:solidFill>
              <a:schemeClr val="accent6"/>
            </a:solidFill>
            <a:ln>
              <a:solidFill>
                <a:schemeClr val="accent6">
                  <a:lumMod val="75000"/>
                </a:schemeClr>
              </a:solidFill>
            </a:ln>
          </c:spPr>
          <c:invertIfNegative val="0"/>
          <c:cat>
            <c:numRef>
              <c:f>'Figure 1 data'!$A$16:$A$150</c:f>
              <c:numCache>
                <c:formatCode>m/d/yyyy</c:formatCode>
                <c:ptCount val="135"/>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numCache>
            </c:numRef>
          </c:cat>
          <c:val>
            <c:numRef>
              <c:f>'Figure 1 data'!$E$16:$E$150</c:f>
              <c:numCache>
                <c:formatCode>0.0</c:formatCode>
                <c:ptCount val="135"/>
                <c:pt idx="0">
                  <c:v>-0.33441418497868419</c:v>
                </c:pt>
                <c:pt idx="1">
                  <c:v>-0.37257053907712995</c:v>
                </c:pt>
                <c:pt idx="2">
                  <c:v>-0.43296331838647739</c:v>
                </c:pt>
                <c:pt idx="3">
                  <c:v>-0.41662745392803524</c:v>
                </c:pt>
                <c:pt idx="4">
                  <c:v>-0.4566730994401324</c:v>
                </c:pt>
                <c:pt idx="5">
                  <c:v>-0.40800610363470929</c:v>
                </c:pt>
                <c:pt idx="6">
                  <c:v>-0.37985163985755083</c:v>
                </c:pt>
                <c:pt idx="7">
                  <c:v>-0.35788496206694853</c:v>
                </c:pt>
                <c:pt idx="8">
                  <c:v>-0.37117750272436806</c:v>
                </c:pt>
                <c:pt idx="9">
                  <c:v>-0.37439566252531375</c:v>
                </c:pt>
                <c:pt idx="10">
                  <c:v>-0.32708563794874707</c:v>
                </c:pt>
                <c:pt idx="11">
                  <c:v>-0.23258019114626205</c:v>
                </c:pt>
                <c:pt idx="12">
                  <c:v>-0.18286499382969978</c:v>
                </c:pt>
                <c:pt idx="13">
                  <c:v>-0.20981005707925321</c:v>
                </c:pt>
                <c:pt idx="14">
                  <c:v>-0.14247621192631157</c:v>
                </c:pt>
                <c:pt idx="15">
                  <c:v>-0.14203050949067139</c:v>
                </c:pt>
                <c:pt idx="16">
                  <c:v>-9.923051173080305E-2</c:v>
                </c:pt>
                <c:pt idx="17">
                  <c:v>-0.11472069463704405</c:v>
                </c:pt>
                <c:pt idx="18">
                  <c:v>-0.11458806955653882</c:v>
                </c:pt>
                <c:pt idx="19">
                  <c:v>-0.19288642157140473</c:v>
                </c:pt>
                <c:pt idx="20">
                  <c:v>-0.1933426545980817</c:v>
                </c:pt>
                <c:pt idx="21">
                  <c:v>-0.18985765929821546</c:v>
                </c:pt>
                <c:pt idx="22">
                  <c:v>-0.18985765929821546</c:v>
                </c:pt>
                <c:pt idx="23">
                  <c:v>-0.18774125596184418</c:v>
                </c:pt>
                <c:pt idx="24">
                  <c:v>-0.16634884502517194</c:v>
                </c:pt>
                <c:pt idx="25">
                  <c:v>-0.16335612373478614</c:v>
                </c:pt>
                <c:pt idx="26">
                  <c:v>-0.18169901807338931</c:v>
                </c:pt>
                <c:pt idx="27">
                  <c:v>-0.18374613435769335</c:v>
                </c:pt>
                <c:pt idx="28">
                  <c:v>-0.18520316385164332</c:v>
                </c:pt>
                <c:pt idx="29">
                  <c:v>-0.1823418119380715</c:v>
                </c:pt>
                <c:pt idx="30">
                  <c:v>-0.18215479469505813</c:v>
                </c:pt>
                <c:pt idx="31">
                  <c:v>-0.16347612132072428</c:v>
                </c:pt>
                <c:pt idx="32">
                  <c:v>-0.16188049244220623</c:v>
                </c:pt>
                <c:pt idx="33">
                  <c:v>-0.18379594246675951</c:v>
                </c:pt>
                <c:pt idx="34">
                  <c:v>-0.18720611695932404</c:v>
                </c:pt>
                <c:pt idx="35">
                  <c:v>-0.19134370064185208</c:v>
                </c:pt>
                <c:pt idx="36">
                  <c:v>-0.19130175154028298</c:v>
                </c:pt>
                <c:pt idx="37">
                  <c:v>-0.14621383647798761</c:v>
                </c:pt>
                <c:pt idx="38">
                  <c:v>-0.12650642398532205</c:v>
                </c:pt>
                <c:pt idx="39">
                  <c:v>-0.1278837831266717</c:v>
                </c:pt>
                <c:pt idx="40">
                  <c:v>-0.12580928093950933</c:v>
                </c:pt>
                <c:pt idx="41">
                  <c:v>-0.12566995726183547</c:v>
                </c:pt>
                <c:pt idx="42">
                  <c:v>-0.11878963110667994</c:v>
                </c:pt>
                <c:pt idx="43">
                  <c:v>-8.4508267387248828E-2</c:v>
                </c:pt>
                <c:pt idx="44">
                  <c:v>-8.7966430177425128E-2</c:v>
                </c:pt>
                <c:pt idx="45">
                  <c:v>-7.9548367038340048E-2</c:v>
                </c:pt>
                <c:pt idx="46">
                  <c:v>-7.9364609519762555E-2</c:v>
                </c:pt>
                <c:pt idx="47">
                  <c:v>-7.9705812759948036E-2</c:v>
                </c:pt>
                <c:pt idx="48">
                  <c:v>-7.1991602828954837E-2</c:v>
                </c:pt>
                <c:pt idx="49">
                  <c:v>-9.2213187399107208E-2</c:v>
                </c:pt>
                <c:pt idx="50">
                  <c:v>-9.8535579454549341E-2</c:v>
                </c:pt>
                <c:pt idx="51">
                  <c:v>-9.5970978093676218E-2</c:v>
                </c:pt>
                <c:pt idx="52">
                  <c:v>-0.10743077716362481</c:v>
                </c:pt>
                <c:pt idx="53">
                  <c:v>-0.10917079549516467</c:v>
                </c:pt>
                <c:pt idx="54">
                  <c:v>-0.1195631121831861</c:v>
                </c:pt>
                <c:pt idx="55">
                  <c:v>-0.15447098731564926</c:v>
                </c:pt>
                <c:pt idx="56">
                  <c:v>-0.14773307225670365</c:v>
                </c:pt>
                <c:pt idx="57">
                  <c:v>-0.14047733416493696</c:v>
                </c:pt>
                <c:pt idx="58">
                  <c:v>-0.14468470301353559</c:v>
                </c:pt>
                <c:pt idx="59">
                  <c:v>-0.14941299881913803</c:v>
                </c:pt>
                <c:pt idx="60">
                  <c:v>-0.14684118278238614</c:v>
                </c:pt>
                <c:pt idx="61">
                  <c:v>-0.13904206649798617</c:v>
                </c:pt>
                <c:pt idx="62">
                  <c:v>-0.13446801022870417</c:v>
                </c:pt>
                <c:pt idx="63">
                  <c:v>-0.13444750824305221</c:v>
                </c:pt>
                <c:pt idx="64">
                  <c:v>-0.1203069906361839</c:v>
                </c:pt>
                <c:pt idx="65">
                  <c:v>-0.12961772582884371</c:v>
                </c:pt>
                <c:pt idx="66">
                  <c:v>-0.12373179728596655</c:v>
                </c:pt>
                <c:pt idx="67">
                  <c:v>-9.7493424134557069E-2</c:v>
                </c:pt>
                <c:pt idx="68">
                  <c:v>-9.6313674414651634E-2</c:v>
                </c:pt>
                <c:pt idx="69">
                  <c:v>-9.7077969731857019E-2</c:v>
                </c:pt>
                <c:pt idx="70">
                  <c:v>-9.3001082990350134E-2</c:v>
                </c:pt>
                <c:pt idx="71">
                  <c:v>-9.1351504243296702E-2</c:v>
                </c:pt>
                <c:pt idx="72">
                  <c:v>-8.8798390100216687E-2</c:v>
                </c:pt>
                <c:pt idx="73">
                  <c:v>-8.3161458088561721E-2</c:v>
                </c:pt>
                <c:pt idx="74">
                  <c:v>-8.1969324526011619E-2</c:v>
                </c:pt>
                <c:pt idx="75">
                  <c:v>-8.6883722847588662E-2</c:v>
                </c:pt>
              </c:numCache>
            </c:numRef>
          </c:val>
          <c:extLst>
            <c:ext xmlns:c16="http://schemas.microsoft.com/office/drawing/2014/chart" uri="{C3380CC4-5D6E-409C-BE32-E72D297353CC}">
              <c16:uniqueId val="{00000001-E4BF-4F8B-8666-44EF79A4A71F}"/>
            </c:ext>
          </c:extLst>
        </c:ser>
        <c:ser>
          <c:idx val="0"/>
          <c:order val="2"/>
          <c:tx>
            <c:strRef>
              <c:f>'Figure 1 data'!$B$3</c:f>
              <c:strCache>
                <c:ptCount val="1"/>
                <c:pt idx="0">
                  <c:v>Food (14.3%)</c:v>
                </c:pt>
              </c:strCache>
            </c:strRef>
          </c:tx>
          <c:spPr>
            <a:solidFill>
              <a:schemeClr val="tx2"/>
            </a:solidFill>
          </c:spPr>
          <c:invertIfNegative val="0"/>
          <c:cat>
            <c:numRef>
              <c:f>'Figure 1 data'!$A$16:$A$150</c:f>
              <c:numCache>
                <c:formatCode>m/d/yyyy</c:formatCode>
                <c:ptCount val="135"/>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numCache>
            </c:numRef>
          </c:cat>
          <c:val>
            <c:numRef>
              <c:f>'Figure 1 data'!$B$16:$B$150</c:f>
              <c:numCache>
                <c:formatCode>0.0</c:formatCode>
                <c:ptCount val="135"/>
                <c:pt idx="0">
                  <c:v>0.50326121164928694</c:v>
                </c:pt>
                <c:pt idx="1">
                  <c:v>0.64315283243425547</c:v>
                </c:pt>
                <c:pt idx="2">
                  <c:v>0.57903868114956858</c:v>
                </c:pt>
                <c:pt idx="3">
                  <c:v>0.71684221571363704</c:v>
                </c:pt>
                <c:pt idx="4">
                  <c:v>0.74961581504647534</c:v>
                </c:pt>
                <c:pt idx="5">
                  <c:v>0.86112965939623975</c:v>
                </c:pt>
                <c:pt idx="6">
                  <c:v>1.0049652206549677</c:v>
                </c:pt>
                <c:pt idx="7">
                  <c:v>0.90360524187061408</c:v>
                </c:pt>
                <c:pt idx="8">
                  <c:v>0.84525661568869959</c:v>
                </c:pt>
                <c:pt idx="9">
                  <c:v>0.76358373098265042</c:v>
                </c:pt>
                <c:pt idx="10">
                  <c:v>0.54126354756473427</c:v>
                </c:pt>
                <c:pt idx="11">
                  <c:v>0.47166979238715978</c:v>
                </c:pt>
                <c:pt idx="12">
                  <c:v>0.32970950927501153</c:v>
                </c:pt>
                <c:pt idx="13">
                  <c:v>0.13569690265486675</c:v>
                </c:pt>
                <c:pt idx="14">
                  <c:v>0.20415057915057958</c:v>
                </c:pt>
                <c:pt idx="15">
                  <c:v>2.6905997963993313E-2</c:v>
                </c:pt>
                <c:pt idx="16">
                  <c:v>5.3708428742773477E-2</c:v>
                </c:pt>
                <c:pt idx="17">
                  <c:v>-9.31835532692184E-2</c:v>
                </c:pt>
                <c:pt idx="18">
                  <c:v>-0.19777156647116426</c:v>
                </c:pt>
                <c:pt idx="19">
                  <c:v>-0.20954675685254934</c:v>
                </c:pt>
                <c:pt idx="20">
                  <c:v>-0.40487072037401278</c:v>
                </c:pt>
                <c:pt idx="21">
                  <c:v>-0.36188367605711547</c:v>
                </c:pt>
                <c:pt idx="22">
                  <c:v>-0.30037082019218431</c:v>
                </c:pt>
                <c:pt idx="23">
                  <c:v>-0.33923982789322182</c:v>
                </c:pt>
                <c:pt idx="24">
                  <c:v>-0.26879150564242615</c:v>
                </c:pt>
                <c:pt idx="25">
                  <c:v>-0.20204517261707272</c:v>
                </c:pt>
                <c:pt idx="26">
                  <c:v>-0.23081976151295311</c:v>
                </c:pt>
                <c:pt idx="27">
                  <c:v>-0.16310663606748441</c:v>
                </c:pt>
                <c:pt idx="28">
                  <c:v>-0.14867524653071124</c:v>
                </c:pt>
                <c:pt idx="29">
                  <c:v>-8.1660692645397853E-2</c:v>
                </c:pt>
                <c:pt idx="30">
                  <c:v>-1.1413090503156241E-3</c:v>
                </c:pt>
                <c:pt idx="31">
                  <c:v>-4.2047429172229367E-2</c:v>
                </c:pt>
                <c:pt idx="32">
                  <c:v>7.7426819024404653E-2</c:v>
                </c:pt>
                <c:pt idx="33">
                  <c:v>9.5057678023934111E-2</c:v>
                </c:pt>
                <c:pt idx="34">
                  <c:v>1.0560834301078735E-2</c:v>
                </c:pt>
                <c:pt idx="35">
                  <c:v>-1.8622073214607279E-2</c:v>
                </c:pt>
                <c:pt idx="36">
                  <c:v>-1.3993939393937945E-2</c:v>
                </c:pt>
                <c:pt idx="37">
                  <c:v>-4.2024653618396794E-2</c:v>
                </c:pt>
                <c:pt idx="38">
                  <c:v>-9.8456035140266893E-2</c:v>
                </c:pt>
                <c:pt idx="39">
                  <c:v>-0.16793192715984384</c:v>
                </c:pt>
                <c:pt idx="40">
                  <c:v>-0.13881026259077245</c:v>
                </c:pt>
                <c:pt idx="41">
                  <c:v>-0.23550651187746621</c:v>
                </c:pt>
                <c:pt idx="42">
                  <c:v>-0.27427339037307591</c:v>
                </c:pt>
                <c:pt idx="43">
                  <c:v>-0.23242376944965476</c:v>
                </c:pt>
                <c:pt idx="44">
                  <c:v>-0.21985842113794754</c:v>
                </c:pt>
                <c:pt idx="45">
                  <c:v>-0.24561551269501061</c:v>
                </c:pt>
                <c:pt idx="46">
                  <c:v>-0.19336021497214373</c:v>
                </c:pt>
                <c:pt idx="47">
                  <c:v>-0.20800103867058287</c:v>
                </c:pt>
                <c:pt idx="48">
                  <c:v>-0.11073924520319518</c:v>
                </c:pt>
                <c:pt idx="49">
                  <c:v>-6.9937598891385719E-2</c:v>
                </c:pt>
                <c:pt idx="50">
                  <c:v>-5.040934270112876E-4</c:v>
                </c:pt>
                <c:pt idx="51">
                  <c:v>5.5246751287354005E-2</c:v>
                </c:pt>
                <c:pt idx="52">
                  <c:v>-2.7888304469065223E-2</c:v>
                </c:pt>
                <c:pt idx="53">
                  <c:v>2.808622228064599E-2</c:v>
                </c:pt>
                <c:pt idx="54">
                  <c:v>1.4772373041470483E-2</c:v>
                </c:pt>
                <c:pt idx="55">
                  <c:v>2.8226203562663345E-2</c:v>
                </c:pt>
                <c:pt idx="56">
                  <c:v>2.8198146717339227E-2</c:v>
                </c:pt>
                <c:pt idx="57">
                  <c:v>-1.4373967167504356E-2</c:v>
                </c:pt>
                <c:pt idx="58">
                  <c:v>2.7611416284623172E-2</c:v>
                </c:pt>
                <c:pt idx="59">
                  <c:v>2.9070831143457366E-2</c:v>
                </c:pt>
                <c:pt idx="60">
                  <c:v>0</c:v>
                </c:pt>
                <c:pt idx="61">
                  <c:v>0</c:v>
                </c:pt>
                <c:pt idx="62">
                  <c:v>-4.1162999999998034E-2</c:v>
                </c:pt>
                <c:pt idx="63">
                  <c:v>1.3625403947679795E-2</c:v>
                </c:pt>
                <c:pt idx="64">
                  <c:v>-2.7360246276066039E-2</c:v>
                </c:pt>
                <c:pt idx="65">
                  <c:v>5.4178914091956354E-2</c:v>
                </c:pt>
                <c:pt idx="66">
                  <c:v>0.14989073142428072</c:v>
                </c:pt>
                <c:pt idx="67">
                  <c:v>8.2001654171445032E-2</c:v>
                </c:pt>
                <c:pt idx="68">
                  <c:v>0.17696677446677503</c:v>
                </c:pt>
                <c:pt idx="69">
                  <c:v>0.16383766850535209</c:v>
                </c:pt>
                <c:pt idx="70">
                  <c:v>0.12288089709897215</c:v>
                </c:pt>
                <c:pt idx="71">
                  <c:v>0.17820714384632344</c:v>
                </c:pt>
                <c:pt idx="72">
                  <c:v>0.20107128251565096</c:v>
                </c:pt>
                <c:pt idx="73">
                  <c:v>0.18763664613377504</c:v>
                </c:pt>
                <c:pt idx="74">
                  <c:v>0.20267664205669408</c:v>
                </c:pt>
                <c:pt idx="75">
                  <c:v>8.5941441077104525E-2</c:v>
                </c:pt>
              </c:numCache>
            </c:numRef>
          </c:val>
          <c:extLst>
            <c:ext xmlns:c16="http://schemas.microsoft.com/office/drawing/2014/chart" uri="{C3380CC4-5D6E-409C-BE32-E72D297353CC}">
              <c16:uniqueId val="{00000002-E4BF-4F8B-8666-44EF79A4A71F}"/>
            </c:ext>
          </c:extLst>
        </c:ser>
        <c:ser>
          <c:idx val="3"/>
          <c:order val="3"/>
          <c:tx>
            <c:strRef>
              <c:f>'Figure 1 data'!$D$3</c:f>
              <c:strCache>
                <c:ptCount val="1"/>
                <c:pt idx="0">
                  <c:v>Vegetables and fruit (3.1%)</c:v>
                </c:pt>
              </c:strCache>
            </c:strRef>
          </c:tx>
          <c:spPr>
            <a:solidFill>
              <a:schemeClr val="accent4"/>
            </a:solidFill>
          </c:spPr>
          <c:invertIfNegative val="0"/>
          <c:cat>
            <c:numRef>
              <c:f>'Figure 1 data'!$A$16:$A$150</c:f>
              <c:numCache>
                <c:formatCode>m/d/yyyy</c:formatCode>
                <c:ptCount val="135"/>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numCache>
            </c:numRef>
          </c:cat>
          <c:val>
            <c:numRef>
              <c:f>'Figure 1 data'!$D$16:$D$150</c:f>
              <c:numCache>
                <c:formatCode>0.0</c:formatCode>
                <c:ptCount val="135"/>
                <c:pt idx="0">
                  <c:v>0.17377455754470045</c:v>
                </c:pt>
                <c:pt idx="1">
                  <c:v>0.11304495482991521</c:v>
                </c:pt>
                <c:pt idx="2">
                  <c:v>5.3900957178854923E-2</c:v>
                </c:pt>
                <c:pt idx="3">
                  <c:v>0.14074994465222182</c:v>
                </c:pt>
                <c:pt idx="4">
                  <c:v>2.4438882935089928E-2</c:v>
                </c:pt>
                <c:pt idx="5">
                  <c:v>0.22355537438290554</c:v>
                </c:pt>
                <c:pt idx="6">
                  <c:v>0.28426982372202492</c:v>
                </c:pt>
                <c:pt idx="7">
                  <c:v>-2.3500987334254077E-2</c:v>
                </c:pt>
                <c:pt idx="8">
                  <c:v>-0.10900858005485396</c:v>
                </c:pt>
                <c:pt idx="9">
                  <c:v>0.13205675202447156</c:v>
                </c:pt>
                <c:pt idx="10">
                  <c:v>0.26738014391571446</c:v>
                </c:pt>
                <c:pt idx="11">
                  <c:v>0.35607062402895523</c:v>
                </c:pt>
                <c:pt idx="12">
                  <c:v>0.20486242909643451</c:v>
                </c:pt>
                <c:pt idx="13">
                  <c:v>7.8674181630723691E-2</c:v>
                </c:pt>
                <c:pt idx="14">
                  <c:v>0.15775703645320213</c:v>
                </c:pt>
                <c:pt idx="15">
                  <c:v>2.0459492472069494E-2</c:v>
                </c:pt>
                <c:pt idx="16">
                  <c:v>2.8866578735798572E-2</c:v>
                </c:pt>
                <c:pt idx="17">
                  <c:v>-6.325942713968441E-2</c:v>
                </c:pt>
                <c:pt idx="18">
                  <c:v>-9.9931025953216776E-2</c:v>
                </c:pt>
                <c:pt idx="19">
                  <c:v>9.8520161048464283E-2</c:v>
                </c:pt>
                <c:pt idx="20">
                  <c:v>5.9093816239955297E-3</c:v>
                </c:pt>
                <c:pt idx="21">
                  <c:v>-0.14068530481283414</c:v>
                </c:pt>
                <c:pt idx="22">
                  <c:v>-9.8543011213346729E-2</c:v>
                </c:pt>
                <c:pt idx="23">
                  <c:v>-0.27207800534186022</c:v>
                </c:pt>
                <c:pt idx="24">
                  <c:v>-0.25684094148265652</c:v>
                </c:pt>
                <c:pt idx="25">
                  <c:v>-0.14902960354806338</c:v>
                </c:pt>
                <c:pt idx="26">
                  <c:v>-0.18820537957289024</c:v>
                </c:pt>
                <c:pt idx="27">
                  <c:v>5.1573486593682508E-2</c:v>
                </c:pt>
                <c:pt idx="28">
                  <c:v>0.16917525279742263</c:v>
                </c:pt>
                <c:pt idx="29">
                  <c:v>0.13964964619167353</c:v>
                </c:pt>
                <c:pt idx="30">
                  <c:v>0.11019490396904533</c:v>
                </c:pt>
                <c:pt idx="31">
                  <c:v>-6.3809743845680902E-2</c:v>
                </c:pt>
                <c:pt idx="32">
                  <c:v>0.25706850938920062</c:v>
                </c:pt>
                <c:pt idx="33">
                  <c:v>0.42231894628861433</c:v>
                </c:pt>
                <c:pt idx="34">
                  <c:v>0.45280129125425722</c:v>
                </c:pt>
                <c:pt idx="35">
                  <c:v>0.42441327572159182</c:v>
                </c:pt>
                <c:pt idx="36">
                  <c:v>0.35038898986780065</c:v>
                </c:pt>
                <c:pt idx="37">
                  <c:v>0.26489921399594313</c:v>
                </c:pt>
                <c:pt idx="38">
                  <c:v>0.18919775094960067</c:v>
                </c:pt>
                <c:pt idx="39">
                  <c:v>-5.1522286271007627E-2</c:v>
                </c:pt>
                <c:pt idx="40">
                  <c:v>-3.8284869062426667E-2</c:v>
                </c:pt>
                <c:pt idx="41">
                  <c:v>-3.254197867029749E-2</c:v>
                </c:pt>
                <c:pt idx="42">
                  <c:v>9.8501788469769078E-2</c:v>
                </c:pt>
                <c:pt idx="43">
                  <c:v>0.17433058679379104</c:v>
                </c:pt>
                <c:pt idx="44">
                  <c:v>-0.1100932690884885</c:v>
                </c:pt>
                <c:pt idx="45">
                  <c:v>-0.19551479045676823</c:v>
                </c:pt>
                <c:pt idx="46">
                  <c:v>-0.27072903019264832</c:v>
                </c:pt>
                <c:pt idx="47">
                  <c:v>-8.0503221228432689E-2</c:v>
                </c:pt>
                <c:pt idx="48">
                  <c:v>-7.5484331827343085E-2</c:v>
                </c:pt>
                <c:pt idx="49">
                  <c:v>8.4972831891679257E-2</c:v>
                </c:pt>
                <c:pt idx="50">
                  <c:v>0.21320040892481251</c:v>
                </c:pt>
                <c:pt idx="51">
                  <c:v>0.27249372353833995</c:v>
                </c:pt>
                <c:pt idx="52">
                  <c:v>0.1869997891474604</c:v>
                </c:pt>
                <c:pt idx="53">
                  <c:v>7.3044471984219317E-2</c:v>
                </c:pt>
                <c:pt idx="54">
                  <c:v>-9.4194149256061482E-2</c:v>
                </c:pt>
                <c:pt idx="55">
                  <c:v>-7.2869749993839883E-2</c:v>
                </c:pt>
                <c:pt idx="56">
                  <c:v>6.540159619793158E-2</c:v>
                </c:pt>
                <c:pt idx="57">
                  <c:v>5.3420306489909919E-2</c:v>
                </c:pt>
                <c:pt idx="58">
                  <c:v>1.3779049621024733E-2</c:v>
                </c:pt>
                <c:pt idx="59">
                  <c:v>-0.11127663448187121</c:v>
                </c:pt>
                <c:pt idx="60">
                  <c:v>-0.10987736578835558</c:v>
                </c:pt>
                <c:pt idx="61">
                  <c:v>-0.15225703922702952</c:v>
                </c:pt>
                <c:pt idx="62">
                  <c:v>-0.23085790503875944</c:v>
                </c:pt>
                <c:pt idx="63">
                  <c:v>-0.1803701643162112</c:v>
                </c:pt>
                <c:pt idx="64">
                  <c:v>-3.2216624473754105E-2</c:v>
                </c:pt>
                <c:pt idx="65">
                  <c:v>0.25295300790115</c:v>
                </c:pt>
                <c:pt idx="66">
                  <c:v>0.32691903835990704</c:v>
                </c:pt>
                <c:pt idx="67">
                  <c:v>0.20837112758026188</c:v>
                </c:pt>
                <c:pt idx="68">
                  <c:v>0.17106360660615932</c:v>
                </c:pt>
                <c:pt idx="69">
                  <c:v>0.14765402737562516</c:v>
                </c:pt>
                <c:pt idx="70">
                  <c:v>0.28781800321486017</c:v>
                </c:pt>
                <c:pt idx="71">
                  <c:v>0.38872684034158406</c:v>
                </c:pt>
                <c:pt idx="72">
                  <c:v>0.49544872738129142</c:v>
                </c:pt>
                <c:pt idx="73">
                  <c:v>0.53464795412663779</c:v>
                </c:pt>
                <c:pt idx="74">
                  <c:v>0.65339707655917445</c:v>
                </c:pt>
                <c:pt idx="75">
                  <c:v>0.52063122080546032</c:v>
                </c:pt>
              </c:numCache>
            </c:numRef>
          </c:val>
          <c:extLst>
            <c:ext xmlns:c16="http://schemas.microsoft.com/office/drawing/2014/chart" uri="{C3380CC4-5D6E-409C-BE32-E72D297353CC}">
              <c16:uniqueId val="{00000003-E4BF-4F8B-8666-44EF79A4A71F}"/>
            </c:ext>
          </c:extLst>
        </c:ser>
        <c:ser>
          <c:idx val="6"/>
          <c:order val="4"/>
          <c:tx>
            <c:strRef>
              <c:f>'Figure 1 data'!$F$3</c:f>
              <c:strCache>
                <c:ptCount val="1"/>
                <c:pt idx="0">
                  <c:v>Energy (6.1%)</c:v>
                </c:pt>
              </c:strCache>
            </c:strRef>
          </c:tx>
          <c:spPr>
            <a:solidFill>
              <a:schemeClr val="accent5"/>
            </a:solidFill>
            <a:ln>
              <a:solidFill>
                <a:schemeClr val="tx2"/>
              </a:solidFill>
            </a:ln>
          </c:spPr>
          <c:invertIfNegative val="0"/>
          <c:cat>
            <c:numRef>
              <c:f>'Figure 1 data'!$A$16:$A$150</c:f>
              <c:numCache>
                <c:formatCode>m/d/yyyy</c:formatCode>
                <c:ptCount val="135"/>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numCache>
            </c:numRef>
          </c:cat>
          <c:val>
            <c:numRef>
              <c:f>'Figure 1 data'!$F$16:$F$150</c:f>
              <c:numCache>
                <c:formatCode>0.0</c:formatCode>
                <c:ptCount val="135"/>
                <c:pt idx="0">
                  <c:v>0.39375227832711729</c:v>
                </c:pt>
                <c:pt idx="1">
                  <c:v>0.4267368860477338</c:v>
                </c:pt>
                <c:pt idx="2">
                  <c:v>0.31328970165890269</c:v>
                </c:pt>
                <c:pt idx="3">
                  <c:v>-0.11600208490863299</c:v>
                </c:pt>
                <c:pt idx="4">
                  <c:v>-0.13156561997152422</c:v>
                </c:pt>
                <c:pt idx="5">
                  <c:v>0.24726554406307766</c:v>
                </c:pt>
                <c:pt idx="6">
                  <c:v>0.31368449527216258</c:v>
                </c:pt>
                <c:pt idx="7">
                  <c:v>0.15663654784802211</c:v>
                </c:pt>
                <c:pt idx="8">
                  <c:v>-2.9304850054499978E-2</c:v>
                </c:pt>
                <c:pt idx="9">
                  <c:v>-9.2321271776060698E-2</c:v>
                </c:pt>
                <c:pt idx="10">
                  <c:v>3.608031309013348E-2</c:v>
                </c:pt>
                <c:pt idx="11">
                  <c:v>0.11789007033692905</c:v>
                </c:pt>
                <c:pt idx="12">
                  <c:v>0.15649036123017468</c:v>
                </c:pt>
                <c:pt idx="13">
                  <c:v>-5.094372678137718E-2</c:v>
                </c:pt>
                <c:pt idx="14">
                  <c:v>-2.5642376880437003E-2</c:v>
                </c:pt>
                <c:pt idx="15">
                  <c:v>0.15798201065492953</c:v>
                </c:pt>
                <c:pt idx="16">
                  <c:v>0.28500855294089977</c:v>
                </c:pt>
                <c:pt idx="17">
                  <c:v>9.9989118284565161E-3</c:v>
                </c:pt>
                <c:pt idx="18">
                  <c:v>0.10079797943126233</c:v>
                </c:pt>
                <c:pt idx="19">
                  <c:v>-0.10172088359486289</c:v>
                </c:pt>
                <c:pt idx="20">
                  <c:v>-0.23649796743132212</c:v>
                </c:pt>
                <c:pt idx="21">
                  <c:v>-5.686922893390628E-2</c:v>
                </c:pt>
                <c:pt idx="22">
                  <c:v>-0.14795755685559625</c:v>
                </c:pt>
                <c:pt idx="23">
                  <c:v>-0.28918396648495931</c:v>
                </c:pt>
                <c:pt idx="24">
                  <c:v>-0.65200974028622094</c:v>
                </c:pt>
                <c:pt idx="25">
                  <c:v>-1.0041549493897581</c:v>
                </c:pt>
                <c:pt idx="26">
                  <c:v>-0.86780461850623392</c:v>
                </c:pt>
                <c:pt idx="27">
                  <c:v>-0.81453496930866209</c:v>
                </c:pt>
                <c:pt idx="28">
                  <c:v>-0.790415870282555</c:v>
                </c:pt>
                <c:pt idx="29">
                  <c:v>-0.76165527641727493</c:v>
                </c:pt>
                <c:pt idx="30">
                  <c:v>-0.80881897734086705</c:v>
                </c:pt>
                <c:pt idx="31">
                  <c:v>-0.8538068241661585</c:v>
                </c:pt>
                <c:pt idx="32">
                  <c:v>-1.0911452082116049</c:v>
                </c:pt>
                <c:pt idx="33">
                  <c:v>-1.1582642470476197</c:v>
                </c:pt>
                <c:pt idx="34">
                  <c:v>-1.0952287977745681</c:v>
                </c:pt>
                <c:pt idx="35">
                  <c:v>-1.0047952196977494</c:v>
                </c:pt>
                <c:pt idx="36">
                  <c:v>-0.82013824171860283</c:v>
                </c:pt>
                <c:pt idx="37">
                  <c:v>-0.45040012881750524</c:v>
                </c:pt>
                <c:pt idx="38">
                  <c:v>-0.78003473554341951</c:v>
                </c:pt>
                <c:pt idx="39">
                  <c:v>-0.63373388083985238</c:v>
                </c:pt>
                <c:pt idx="40">
                  <c:v>-0.6764651904397766</c:v>
                </c:pt>
                <c:pt idx="41">
                  <c:v>-0.58197390955746664</c:v>
                </c:pt>
                <c:pt idx="42">
                  <c:v>-0.60677968355608225</c:v>
                </c:pt>
                <c:pt idx="43">
                  <c:v>-0.6141479687678485</c:v>
                </c:pt>
                <c:pt idx="44">
                  <c:v>-0.18774180544058294</c:v>
                </c:pt>
                <c:pt idx="45">
                  <c:v>-0.11962868441984705</c:v>
                </c:pt>
                <c:pt idx="46">
                  <c:v>4.8288985212629996E-2</c:v>
                </c:pt>
                <c:pt idx="47">
                  <c:v>-1.3167157826953036E-2</c:v>
                </c:pt>
                <c:pt idx="48">
                  <c:v>0.30154151685369868</c:v>
                </c:pt>
                <c:pt idx="49">
                  <c:v>0.3362114828854928</c:v>
                </c:pt>
                <c:pt idx="50">
                  <c:v>0.4083367963814673</c:v>
                </c:pt>
                <c:pt idx="51">
                  <c:v>0.15990665954348504</c:v>
                </c:pt>
                <c:pt idx="52">
                  <c:v>0.18203117826411547</c:v>
                </c:pt>
                <c:pt idx="53">
                  <c:v>7.6326169977255928E-2</c:v>
                </c:pt>
                <c:pt idx="54">
                  <c:v>-2.4517653521673215E-2</c:v>
                </c:pt>
                <c:pt idx="55">
                  <c:v>0.21848108087795665</c:v>
                </c:pt>
                <c:pt idx="56">
                  <c:v>0.10621619220625748</c:v>
                </c:pt>
                <c:pt idx="57">
                  <c:v>0.19164976525096092</c:v>
                </c:pt>
                <c:pt idx="58">
                  <c:v>0.10988051749309366</c:v>
                </c:pt>
                <c:pt idx="59">
                  <c:v>0.19876715104078671</c:v>
                </c:pt>
                <c:pt idx="60">
                  <c:v>1.3434633488569055E-2</c:v>
                </c:pt>
                <c:pt idx="61">
                  <c:v>4.4326304774208923E-2</c:v>
                </c:pt>
                <c:pt idx="62">
                  <c:v>1.3279339680582581E-2</c:v>
                </c:pt>
                <c:pt idx="63">
                  <c:v>0.18034719991835235</c:v>
                </c:pt>
                <c:pt idx="64">
                  <c:v>0.2177489661852185</c:v>
                </c:pt>
                <c:pt idx="65">
                  <c:v>0.31334591832727721</c:v>
                </c:pt>
                <c:pt idx="66">
                  <c:v>0.3834746115783999</c:v>
                </c:pt>
                <c:pt idx="67">
                  <c:v>0.32728340322201582</c:v>
                </c:pt>
                <c:pt idx="68">
                  <c:v>0.31055304243156096</c:v>
                </c:pt>
                <c:pt idx="69">
                  <c:v>0.26334678902245046</c:v>
                </c:pt>
                <c:pt idx="70">
                  <c:v>0.21225817411614006</c:v>
                </c:pt>
                <c:pt idx="71">
                  <c:v>-8.565060922985579E-2</c:v>
                </c:pt>
                <c:pt idx="72">
                  <c:v>-0.10848728971807964</c:v>
                </c:pt>
                <c:pt idx="73">
                  <c:v>-9.4302537219185092E-2</c:v>
                </c:pt>
                <c:pt idx="74">
                  <c:v>7.3716259344800805E-2</c:v>
                </c:pt>
                <c:pt idx="75">
                  <c:v>7.7818422141705521E-2</c:v>
                </c:pt>
              </c:numCache>
            </c:numRef>
          </c:val>
          <c:extLst>
            <c:ext xmlns:c16="http://schemas.microsoft.com/office/drawing/2014/chart" uri="{C3380CC4-5D6E-409C-BE32-E72D297353CC}">
              <c16:uniqueId val="{00000004-E4BF-4F8B-8666-44EF79A4A71F}"/>
            </c:ext>
          </c:extLst>
        </c:ser>
        <c:ser>
          <c:idx val="4"/>
          <c:order val="5"/>
          <c:tx>
            <c:strRef>
              <c:f>'Figure 1 data'!$H$3</c:f>
              <c:strCache>
                <c:ptCount val="1"/>
                <c:pt idx="0">
                  <c:v>Other Components* (50.4%)</c:v>
                </c:pt>
              </c:strCache>
            </c:strRef>
          </c:tx>
          <c:spPr>
            <a:solidFill>
              <a:schemeClr val="accent2">
                <a:lumMod val="75000"/>
              </a:schemeClr>
            </a:solidFill>
          </c:spPr>
          <c:invertIfNegative val="0"/>
          <c:cat>
            <c:numRef>
              <c:f>'Figure 1 data'!$A$16:$A$150</c:f>
              <c:numCache>
                <c:formatCode>m/d/yyyy</c:formatCode>
                <c:ptCount val="135"/>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numCache>
            </c:numRef>
          </c:cat>
          <c:val>
            <c:numRef>
              <c:f>'Figure 1 data'!$H$16:$H$150</c:f>
              <c:numCache>
                <c:formatCode>0.0</c:formatCode>
                <c:ptCount val="135"/>
                <c:pt idx="0">
                  <c:v>-2.2235957002453288E-3</c:v>
                </c:pt>
                <c:pt idx="1">
                  <c:v>2.2922400124347986E-2</c:v>
                </c:pt>
                <c:pt idx="2">
                  <c:v>2.5767026168729612E-2</c:v>
                </c:pt>
                <c:pt idx="3">
                  <c:v>-0.27071650990837459</c:v>
                </c:pt>
                <c:pt idx="4">
                  <c:v>-4.0130997932660617E-2</c:v>
                </c:pt>
                <c:pt idx="5">
                  <c:v>0.25711417299101436</c:v>
                </c:pt>
                <c:pt idx="6">
                  <c:v>0.1737715907676296</c:v>
                </c:pt>
                <c:pt idx="7">
                  <c:v>-4.0168863154926404E-2</c:v>
                </c:pt>
                <c:pt idx="8">
                  <c:v>0.30122160413506371</c:v>
                </c:pt>
                <c:pt idx="9">
                  <c:v>0.45720891947297726</c:v>
                </c:pt>
                <c:pt idx="10">
                  <c:v>0.48245088793981372</c:v>
                </c:pt>
                <c:pt idx="11">
                  <c:v>0.36520361039144167</c:v>
                </c:pt>
                <c:pt idx="12">
                  <c:v>0.27835188204356853</c:v>
                </c:pt>
                <c:pt idx="13">
                  <c:v>0.45262429347525912</c:v>
                </c:pt>
                <c:pt idx="14">
                  <c:v>0.28657709304125256</c:v>
                </c:pt>
                <c:pt idx="15">
                  <c:v>0.31980477779563754</c:v>
                </c:pt>
                <c:pt idx="16">
                  <c:v>0.11558221387549306</c:v>
                </c:pt>
                <c:pt idx="17">
                  <c:v>0.14678990930573305</c:v>
                </c:pt>
                <c:pt idx="18">
                  <c:v>3.0656039224835813E-2</c:v>
                </c:pt>
                <c:pt idx="19">
                  <c:v>-0.11949208960968269</c:v>
                </c:pt>
                <c:pt idx="20">
                  <c:v>-1.8247922554439244E-2</c:v>
                </c:pt>
                <c:pt idx="21">
                  <c:v>-0.12321621145611417</c:v>
                </c:pt>
                <c:pt idx="22">
                  <c:v>-6.8625754514672788E-2</c:v>
                </c:pt>
                <c:pt idx="23">
                  <c:v>7.8714998689794813E-2</c:v>
                </c:pt>
                <c:pt idx="24">
                  <c:v>0.15795735364625463</c:v>
                </c:pt>
                <c:pt idx="25">
                  <c:v>-0.10976677071974589</c:v>
                </c:pt>
                <c:pt idx="26">
                  <c:v>-0.11091875304539714</c:v>
                </c:pt>
                <c:pt idx="27">
                  <c:v>8.1967300656180436E-2</c:v>
                </c:pt>
                <c:pt idx="28">
                  <c:v>3.094151651684901E-2</c:v>
                </c:pt>
                <c:pt idx="29">
                  <c:v>-5.9378510191466255E-2</c:v>
                </c:pt>
                <c:pt idx="30">
                  <c:v>5.7836962970204729E-3</c:v>
                </c:pt>
                <c:pt idx="31">
                  <c:v>8.6347917085358383E-2</c:v>
                </c:pt>
                <c:pt idx="32">
                  <c:v>-0.25637515703745073</c:v>
                </c:pt>
                <c:pt idx="33">
                  <c:v>-0.39419773936847974</c:v>
                </c:pt>
                <c:pt idx="34">
                  <c:v>-0.5533748002501091</c:v>
                </c:pt>
                <c:pt idx="35">
                  <c:v>-0.76094755812085457</c:v>
                </c:pt>
                <c:pt idx="36">
                  <c:v>-0.59903929473444184</c:v>
                </c:pt>
                <c:pt idx="37">
                  <c:v>-0.524448352875442</c:v>
                </c:pt>
                <c:pt idx="38">
                  <c:v>-0.50880598504236607</c:v>
                </c:pt>
                <c:pt idx="39">
                  <c:v>-0.62226844925632352</c:v>
                </c:pt>
                <c:pt idx="40">
                  <c:v>-0.44104837552674636</c:v>
                </c:pt>
                <c:pt idx="41">
                  <c:v>-0.36140958609563512</c:v>
                </c:pt>
                <c:pt idx="42">
                  <c:v>-0.27852617475059754</c:v>
                </c:pt>
                <c:pt idx="43">
                  <c:v>-0.44904027899883164</c:v>
                </c:pt>
                <c:pt idx="44">
                  <c:v>-0.30440250876616992</c:v>
                </c:pt>
                <c:pt idx="45">
                  <c:v>-0.19746613937065302</c:v>
                </c:pt>
                <c:pt idx="46">
                  <c:v>-0.31579557015292248</c:v>
                </c:pt>
                <c:pt idx="47">
                  <c:v>-0.20154845533296131</c:v>
                </c:pt>
                <c:pt idx="48">
                  <c:v>-0.30461011069476501</c:v>
                </c:pt>
                <c:pt idx="49">
                  <c:v>-0.26771057479409127</c:v>
                </c:pt>
                <c:pt idx="50">
                  <c:v>-0.12932511044613526</c:v>
                </c:pt>
                <c:pt idx="51">
                  <c:v>-0.13505463548615049</c:v>
                </c:pt>
                <c:pt idx="52">
                  <c:v>0.19484788188811428</c:v>
                </c:pt>
                <c:pt idx="53">
                  <c:v>-0.66673358315200248</c:v>
                </c:pt>
                <c:pt idx="54">
                  <c:v>-0.812301920024603</c:v>
                </c:pt>
                <c:pt idx="55">
                  <c:v>-0.51259037988996348</c:v>
                </c:pt>
                <c:pt idx="56">
                  <c:v>-0.42233922220638309</c:v>
                </c:pt>
                <c:pt idx="57">
                  <c:v>-0.43893135825294155</c:v>
                </c:pt>
                <c:pt idx="58">
                  <c:v>-0.24786405798574285</c:v>
                </c:pt>
                <c:pt idx="59">
                  <c:v>-0.18524208759929672</c:v>
                </c:pt>
                <c:pt idx="60">
                  <c:v>-0.24481026427860425</c:v>
                </c:pt>
                <c:pt idx="61">
                  <c:v>1.4210937401309853E-2</c:v>
                </c:pt>
                <c:pt idx="62">
                  <c:v>0.13977446640387534</c:v>
                </c:pt>
                <c:pt idx="63">
                  <c:v>-3.8062946391954226E-2</c:v>
                </c:pt>
                <c:pt idx="64">
                  <c:v>-0.17630563456950754</c:v>
                </c:pt>
                <c:pt idx="65">
                  <c:v>0.10289277760839061</c:v>
                </c:pt>
                <c:pt idx="66">
                  <c:v>0.18801251474846065</c:v>
                </c:pt>
                <c:pt idx="67">
                  <c:v>0.25329401036007815</c:v>
                </c:pt>
                <c:pt idx="68">
                  <c:v>0.16058374662835004</c:v>
                </c:pt>
                <c:pt idx="69">
                  <c:v>0.13909919889946598</c:v>
                </c:pt>
                <c:pt idx="70">
                  <c:v>0.11450739185867093</c:v>
                </c:pt>
                <c:pt idx="71">
                  <c:v>-9.4442300221281444E-2</c:v>
                </c:pt>
                <c:pt idx="72">
                  <c:v>0.20225156815112236</c:v>
                </c:pt>
                <c:pt idx="73">
                  <c:v>6.715731508688344E-3</c:v>
                </c:pt>
                <c:pt idx="74">
                  <c:v>-7.4861910843435159E-2</c:v>
                </c:pt>
                <c:pt idx="75">
                  <c:v>0.16881963880920395</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numCache>
            </c:numRef>
          </c:val>
          <c:extLst>
            <c:ext xmlns:c16="http://schemas.microsoft.com/office/drawing/2014/chart" uri="{C3380CC4-5D6E-409C-BE32-E72D297353CC}">
              <c16:uniqueId val="{00000005-E4BF-4F8B-8666-44EF79A4A71F}"/>
            </c:ext>
          </c:extLst>
        </c:ser>
        <c:dLbls>
          <c:showLegendKey val="0"/>
          <c:showVal val="0"/>
          <c:showCatName val="0"/>
          <c:showSerName val="0"/>
          <c:showPercent val="0"/>
          <c:showBubbleSize val="0"/>
        </c:dLbls>
        <c:gapWidth val="40"/>
        <c:overlap val="100"/>
        <c:axId val="168704640"/>
        <c:axId val="168710528"/>
      </c:barChart>
      <c:lineChart>
        <c:grouping val="standard"/>
        <c:varyColors val="0"/>
        <c:ser>
          <c:idx val="5"/>
          <c:order val="6"/>
          <c:tx>
            <c:strRef>
              <c:f>'Figure 1 data'!$G$3</c:f>
              <c:strCache>
                <c:ptCount val="1"/>
                <c:pt idx="0">
                  <c:v>Overall CPI</c:v>
                </c:pt>
              </c:strCache>
            </c:strRef>
          </c:tx>
          <c:spPr>
            <a:ln w="31750">
              <a:solidFill>
                <a:schemeClr val="tx1"/>
              </a:solidFill>
            </a:ln>
            <a:effectLst>
              <a:outerShdw blurRad="50800" dist="38100" dir="2700000" algn="tl" rotWithShape="0">
                <a:prstClr val="black">
                  <a:alpha val="40000"/>
                </a:prstClr>
              </a:outerShdw>
            </a:effectLst>
          </c:spPr>
          <c:marker>
            <c:symbol val="none"/>
          </c:marker>
          <c:cat>
            <c:numRef>
              <c:f>'Figure 1 data'!$A$16:$A$150</c:f>
              <c:numCache>
                <c:formatCode>m/d/yyyy</c:formatCode>
                <c:ptCount val="135"/>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numCache>
            </c:numRef>
          </c:cat>
          <c:val>
            <c:numRef>
              <c:f>'Figure 1 data'!$G$16:$G$150</c:f>
              <c:numCache>
                <c:formatCode>0.0</c:formatCode>
                <c:ptCount val="135"/>
                <c:pt idx="0">
                  <c:v>1.4573121070862172</c:v>
                </c:pt>
                <c:pt idx="1">
                  <c:v>1.4573121070862172</c:v>
                </c:pt>
                <c:pt idx="2">
                  <c:v>1.2701193491617024</c:v>
                </c:pt>
                <c:pt idx="3">
                  <c:v>0.80418292387001156</c:v>
                </c:pt>
                <c:pt idx="4">
                  <c:v>0.90408796145564629</c:v>
                </c:pt>
                <c:pt idx="5">
                  <c:v>1.9939092000326175</c:v>
                </c:pt>
                <c:pt idx="6">
                  <c:v>2.1971500226136476</c:v>
                </c:pt>
                <c:pt idx="7">
                  <c:v>1.3367275733728867</c:v>
                </c:pt>
                <c:pt idx="8">
                  <c:v>1.3367275733728867</c:v>
                </c:pt>
                <c:pt idx="9">
                  <c:v>1.8256648081658167</c:v>
                </c:pt>
                <c:pt idx="10">
                  <c:v>1.9093883207063067</c:v>
                </c:pt>
                <c:pt idx="11">
                  <c:v>1.8160876848833718</c:v>
                </c:pt>
                <c:pt idx="12">
                  <c:v>1.395812562313048</c:v>
                </c:pt>
                <c:pt idx="13">
                  <c:v>1.1964107676969205</c:v>
                </c:pt>
                <c:pt idx="14">
                  <c:v>1.2935323383085118</c:v>
                </c:pt>
                <c:pt idx="15">
                  <c:v>0.9910802775024985</c:v>
                </c:pt>
                <c:pt idx="16">
                  <c:v>0.99009900990132405</c:v>
                </c:pt>
                <c:pt idx="17">
                  <c:v>0.49115913555952684</c:v>
                </c:pt>
                <c:pt idx="18">
                  <c:v>0.29382957884456218</c:v>
                </c:pt>
                <c:pt idx="19">
                  <c:v>0</c:v>
                </c:pt>
                <c:pt idx="20">
                  <c:v>-0.29325513196413189</c:v>
                </c:pt>
                <c:pt idx="21">
                  <c:v>-0.29239766081904373</c:v>
                </c:pt>
                <c:pt idx="22">
                  <c:v>-9.7847358121749828E-2</c:v>
                </c:pt>
                <c:pt idx="23">
                  <c:v>-0.19550342130973952</c:v>
                </c:pt>
                <c:pt idx="24">
                  <c:v>-0.50737649173042687</c:v>
                </c:pt>
                <c:pt idx="25">
                  <c:v>-1.0147801760969744</c:v>
                </c:pt>
                <c:pt idx="26">
                  <c:v>-1.0058957607666841</c:v>
                </c:pt>
                <c:pt idx="27">
                  <c:v>-0.50245524622621884</c:v>
                </c:pt>
                <c:pt idx="28">
                  <c:v>-0.40000186247015623</c:v>
                </c:pt>
                <c:pt idx="29">
                  <c:v>-0.39296373943394913</c:v>
                </c:pt>
                <c:pt idx="30">
                  <c:v>-0.2910174895078721</c:v>
                </c:pt>
                <c:pt idx="31">
                  <c:v>-0.39296373943394913</c:v>
                </c:pt>
                <c:pt idx="32">
                  <c:v>-0.50000186060020768</c:v>
                </c:pt>
                <c:pt idx="33">
                  <c:v>-0.69208396844464559</c:v>
                </c:pt>
                <c:pt idx="34">
                  <c:v>-0.89716150057748134</c:v>
                </c:pt>
                <c:pt idx="35">
                  <c:v>-0.99706355551644199</c:v>
                </c:pt>
                <c:pt idx="36">
                  <c:v>-0.60483870967743547</c:v>
                </c:pt>
                <c:pt idx="37">
                  <c:v>-0.20304568527919065</c:v>
                </c:pt>
                <c:pt idx="38">
                  <c:v>-0.70850202429150189</c:v>
                </c:pt>
                <c:pt idx="39">
                  <c:v>-0.90543259557345213</c:v>
                </c:pt>
                <c:pt idx="40">
                  <c:v>-0.80321285140562138</c:v>
                </c:pt>
                <c:pt idx="41">
                  <c:v>-0.80080080080080496</c:v>
                </c:pt>
                <c:pt idx="42">
                  <c:v>-0.59940059940060131</c:v>
                </c:pt>
                <c:pt idx="43">
                  <c:v>-0.70070070070069601</c:v>
                </c:pt>
                <c:pt idx="44">
                  <c:v>-0.4020100502512669</c:v>
                </c:pt>
                <c:pt idx="45">
                  <c:v>-0.30120481927711218</c:v>
                </c:pt>
                <c:pt idx="46">
                  <c:v>-0.30241935483870108</c:v>
                </c:pt>
                <c:pt idx="47">
                  <c:v>-0.20181634712409524</c:v>
                </c:pt>
                <c:pt idx="48">
                  <c:v>0.10365338402877899</c:v>
                </c:pt>
                <c:pt idx="49">
                  <c:v>0.40915792131472895</c:v>
                </c:pt>
                <c:pt idx="50">
                  <c:v>0.91631217469496651</c:v>
                </c:pt>
                <c:pt idx="51">
                  <c:v>0.70731192675943522</c:v>
                </c:pt>
                <c:pt idx="52">
                  <c:v>0.80192536115646362</c:v>
                </c:pt>
                <c:pt idx="53">
                  <c:v>-0.20181408563606507</c:v>
                </c:pt>
                <c:pt idx="54">
                  <c:v>-0.70240981015727844</c:v>
                </c:pt>
                <c:pt idx="55">
                  <c:v>-0.10302192982166725</c:v>
                </c:pt>
                <c:pt idx="56">
                  <c:v>9.7580472107039462E-2</c:v>
                </c:pt>
                <c:pt idx="57">
                  <c:v>0.19476561387858915</c:v>
                </c:pt>
                <c:pt idx="58">
                  <c:v>0.30000227285948977</c:v>
                </c:pt>
                <c:pt idx="59">
                  <c:v>0.40000227512555497</c:v>
                </c:pt>
                <c:pt idx="60">
                  <c:v>0.10020040080160886</c:v>
                </c:pt>
                <c:pt idx="61">
                  <c:v>0.20040080160321772</c:v>
                </c:pt>
                <c:pt idx="62">
                  <c:v>0.19980019980021524</c:v>
                </c:pt>
                <c:pt idx="63">
                  <c:v>0.39880358923229942</c:v>
                </c:pt>
                <c:pt idx="64">
                  <c:v>0.49652432969216065</c:v>
                </c:pt>
                <c:pt idx="65">
                  <c:v>1.2999999999999901</c:v>
                </c:pt>
                <c:pt idx="66">
                  <c:v>1.401401401401392</c:v>
                </c:pt>
                <c:pt idx="67">
                  <c:v>1.1976047904191711</c:v>
                </c:pt>
                <c:pt idx="68">
                  <c:v>1.1964107676968982</c:v>
                </c:pt>
                <c:pt idx="69">
                  <c:v>1.1928429423459397</c:v>
                </c:pt>
                <c:pt idx="70">
                  <c:v>1.1964107676968982</c:v>
                </c:pt>
                <c:pt idx="71">
                  <c:v>0.79681274900398336</c:v>
                </c:pt>
                <c:pt idx="72">
                  <c:v>1.2022012466186283</c:v>
                </c:pt>
                <c:pt idx="73">
                  <c:v>1.2019990444183337</c:v>
                </c:pt>
                <c:pt idx="74">
                  <c:v>1.4027906676470137</c:v>
                </c:pt>
                <c:pt idx="75">
                  <c:v>1.3008927872779852</c:v>
                </c:pt>
              </c:numCache>
            </c:numRef>
          </c:val>
          <c:smooth val="0"/>
          <c:extLst>
            <c:ext xmlns:c16="http://schemas.microsoft.com/office/drawing/2014/chart" uri="{C3380CC4-5D6E-409C-BE32-E72D297353CC}">
              <c16:uniqueId val="{00000006-E4BF-4F8B-8666-44EF79A4A71F}"/>
            </c:ext>
          </c:extLst>
        </c:ser>
        <c:ser>
          <c:idx val="1"/>
          <c:order val="7"/>
          <c:tx>
            <c:strRef>
              <c:f>'Figure 1 data'!$I$3</c:f>
              <c:strCache>
                <c:ptCount val="1"/>
                <c:pt idx="0">
                  <c:v>Inflation Target</c:v>
                </c:pt>
              </c:strCache>
            </c:strRef>
          </c:tx>
          <c:spPr>
            <a:ln w="12700">
              <a:solidFill>
                <a:schemeClr val="tx1"/>
              </a:solidFill>
              <a:prstDash val="lgDash"/>
            </a:ln>
          </c:spPr>
          <c:marker>
            <c:symbol val="none"/>
          </c:marker>
          <c:cat>
            <c:numRef>
              <c:f>'Figure 1 data'!$A$16:$A$150</c:f>
              <c:numCache>
                <c:formatCode>m/d/yyyy</c:formatCode>
                <c:ptCount val="135"/>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numCache>
            </c:numRef>
          </c:cat>
          <c:val>
            <c:numRef>
              <c:f>'Figure 1 data'!$I$16:$I$150</c:f>
              <c:numCache>
                <c:formatCode>0.0</c:formatCode>
                <c:ptCount val="13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numCache>
            </c:numRef>
          </c:val>
          <c:smooth val="0"/>
          <c:extLst>
            <c:ext xmlns:c16="http://schemas.microsoft.com/office/drawing/2014/chart" uri="{C3380CC4-5D6E-409C-BE32-E72D297353CC}">
              <c16:uniqueId val="{00000007-E4BF-4F8B-8666-44EF79A4A71F}"/>
            </c:ext>
          </c:extLst>
        </c:ser>
        <c:ser>
          <c:idx val="8"/>
          <c:order val="8"/>
          <c:tx>
            <c:strRef>
              <c:f>'Figure 1 data'!$J$3</c:f>
              <c:strCache>
                <c:ptCount val="1"/>
                <c:pt idx="0">
                  <c:v>Inflation Target</c:v>
                </c:pt>
              </c:strCache>
            </c:strRef>
          </c:tx>
          <c:spPr>
            <a:ln w="12700">
              <a:solidFill>
                <a:srgbClr val="000000"/>
              </a:solidFill>
              <a:prstDash val="lgDash"/>
            </a:ln>
          </c:spPr>
          <c:marker>
            <c:symbol val="none"/>
          </c:marker>
          <c:cat>
            <c:numRef>
              <c:f>'Figure 1 data'!$A$16:$A$150</c:f>
              <c:numCache>
                <c:formatCode>m/d/yyyy</c:formatCode>
                <c:ptCount val="135"/>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numCache>
            </c:numRef>
          </c:cat>
          <c:val>
            <c:numRef>
              <c:f>'Figure 1 data'!$J$16:$J$150</c:f>
              <c:numCache>
                <c:formatCode>0.0</c:formatCode>
                <c:ptCount val="135"/>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numCache>
            </c:numRef>
          </c:val>
          <c:smooth val="0"/>
          <c:extLst>
            <c:ext xmlns:c16="http://schemas.microsoft.com/office/drawing/2014/chart" uri="{C3380CC4-5D6E-409C-BE32-E72D297353CC}">
              <c16:uniqueId val="{00000008-E4BF-4F8B-8666-44EF79A4A71F}"/>
            </c:ext>
          </c:extLst>
        </c:ser>
        <c:dLbls>
          <c:showLegendKey val="0"/>
          <c:showVal val="0"/>
          <c:showCatName val="0"/>
          <c:showSerName val="0"/>
          <c:showPercent val="0"/>
          <c:showBubbleSize val="0"/>
        </c:dLbls>
        <c:marker val="1"/>
        <c:smooth val="0"/>
        <c:axId val="168704640"/>
        <c:axId val="168710528"/>
      </c:lineChart>
      <c:dateAx>
        <c:axId val="168704640"/>
        <c:scaling>
          <c:orientation val="minMax"/>
          <c:max val="43585"/>
          <c:min val="42124"/>
        </c:scaling>
        <c:delete val="0"/>
        <c:axPos val="b"/>
        <c:numFmt formatCode="mm/yy" sourceLinked="0"/>
        <c:majorTickMark val="out"/>
        <c:minorTickMark val="none"/>
        <c:tickLblPos val="low"/>
        <c:txPr>
          <a:bodyPr rot="-2700000" vert="horz"/>
          <a:lstStyle/>
          <a:p>
            <a:pPr>
              <a:defRPr/>
            </a:pPr>
            <a:endParaRPr lang="he-IL"/>
          </a:p>
        </c:txPr>
        <c:crossAx val="168710528"/>
        <c:crosses val="autoZero"/>
        <c:auto val="1"/>
        <c:lblOffset val="100"/>
        <c:baseTimeUnit val="months"/>
      </c:dateAx>
      <c:valAx>
        <c:axId val="168710528"/>
        <c:scaling>
          <c:orientation val="minMax"/>
          <c:max val="3.5"/>
          <c:min val="-2"/>
        </c:scaling>
        <c:delete val="0"/>
        <c:axPos val="l"/>
        <c:title>
          <c:tx>
            <c:rich>
              <a:bodyPr rot="0" vert="horz"/>
              <a:lstStyle/>
              <a:p>
                <a:pPr>
                  <a:defRPr/>
                </a:pPr>
                <a:r>
                  <a:rPr lang="en-US"/>
                  <a:t>%</a:t>
                </a:r>
                <a:endParaRPr lang="he-IL"/>
              </a:p>
            </c:rich>
          </c:tx>
          <c:layout>
            <c:manualLayout>
              <c:xMode val="edge"/>
              <c:yMode val="edge"/>
              <c:x val="2.4564994882292732E-2"/>
              <c:y val="5.808950213511712E-2"/>
            </c:manualLayout>
          </c:layout>
          <c:overlay val="0"/>
        </c:title>
        <c:numFmt formatCode="0" sourceLinked="0"/>
        <c:majorTickMark val="out"/>
        <c:minorTickMark val="none"/>
        <c:tickLblPos val="nextTo"/>
        <c:txPr>
          <a:bodyPr rot="0" vert="horz"/>
          <a:lstStyle/>
          <a:p>
            <a:pPr>
              <a:defRPr/>
            </a:pPr>
            <a:endParaRPr lang="he-IL"/>
          </a:p>
        </c:txPr>
        <c:crossAx val="168704640"/>
        <c:crosses val="autoZero"/>
        <c:crossBetween val="between"/>
      </c:valAx>
      <c:spPr>
        <a:noFill/>
        <a:ln w="12700">
          <a:noFill/>
        </a:ln>
      </c:spPr>
    </c:plotArea>
    <c:legend>
      <c:legendPos val="t"/>
      <c:legendEntry>
        <c:idx val="8"/>
        <c:delete val="1"/>
      </c:legendEntry>
      <c:layout>
        <c:manualLayout>
          <c:xMode val="edge"/>
          <c:yMode val="edge"/>
          <c:x val="0.43697676480306907"/>
          <c:y val="0.20028106204592763"/>
          <c:w val="0.53026990868720736"/>
          <c:h val="0.13118982384255259"/>
        </c:manualLayout>
      </c:layout>
      <c:overlay val="0"/>
      <c:spPr>
        <a:noFill/>
        <a:ln>
          <a:noFill/>
        </a:ln>
        <a:effectLst/>
      </c:spPr>
      <c:txPr>
        <a:bodyPr/>
        <a:lstStyle/>
        <a:p>
          <a:pPr>
            <a:defRPr sz="1200"/>
          </a:pPr>
          <a:endParaRPr lang="he-IL"/>
        </a:p>
      </c:txPr>
    </c:legend>
    <c:plotVisOnly val="1"/>
    <c:dispBlanksAs val="gap"/>
    <c:showDLblsOverMax val="0"/>
  </c:chart>
  <c:spPr>
    <a:solidFill>
      <a:schemeClr val="bg1"/>
    </a:solidFill>
    <a:ln w="19050">
      <a:noFill/>
    </a:ln>
  </c:spPr>
  <c:txPr>
    <a:bodyPr/>
    <a:lstStyle/>
    <a:p>
      <a:pPr>
        <a:defRPr sz="1400" b="0" i="0" u="none" strike="noStrike" baseline="0">
          <a:solidFill>
            <a:srgbClr val="000000"/>
          </a:solidFill>
          <a:latin typeface="Arial" panose="020B0604020202020204" pitchFamily="34" charset="0"/>
          <a:ea typeface="David"/>
          <a:cs typeface="Arial" panose="020B0604020202020204" pitchFamily="34" charset="0"/>
        </a:defRPr>
      </a:pPr>
      <a:endParaRPr lang="he-IL"/>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dLbls>
          <c:showLegendKey val="0"/>
          <c:showVal val="0"/>
          <c:showCatName val="0"/>
          <c:showSerName val="0"/>
          <c:showPercent val="0"/>
          <c:showBubbleSize val="0"/>
        </c:dLbls>
        <c:marker val="1"/>
        <c:smooth val="0"/>
        <c:axId val="169376000"/>
        <c:axId val="169377792"/>
      </c:lineChart>
      <c:catAx>
        <c:axId val="169376000"/>
        <c:scaling>
          <c:orientation val="minMax"/>
        </c:scaling>
        <c:delete val="0"/>
        <c:axPos val="b"/>
        <c:numFmt formatCode="m/d/yyyy" sourceLinked="1"/>
        <c:majorTickMark val="out"/>
        <c:minorTickMark val="none"/>
        <c:tickLblPos val="nextTo"/>
        <c:crossAx val="169377792"/>
        <c:crosses val="autoZero"/>
        <c:auto val="1"/>
        <c:lblAlgn val="ctr"/>
        <c:lblOffset val="100"/>
        <c:noMultiLvlLbl val="0"/>
      </c:catAx>
      <c:valAx>
        <c:axId val="169377792"/>
        <c:scaling>
          <c:orientation val="minMax"/>
        </c:scaling>
        <c:delete val="0"/>
        <c:axPos val="l"/>
        <c:majorGridlines/>
        <c:numFmt formatCode="0.0" sourceLinked="1"/>
        <c:majorTickMark val="out"/>
        <c:minorTickMark val="none"/>
        <c:tickLblPos val="nextTo"/>
        <c:crossAx val="169376000"/>
        <c:crosses val="autoZero"/>
        <c:crossBetween val="between"/>
      </c:valAx>
    </c:plotArea>
    <c:legend>
      <c:legendPos val="r"/>
      <c:overlay val="0"/>
    </c:legend>
    <c:plotVisOnly val="1"/>
    <c:dispBlanksAs val="gap"/>
    <c:showDLblsOverMax val="0"/>
  </c:chart>
  <c:spPr>
    <a:ln>
      <a:noFill/>
    </a:ln>
  </c:spPr>
  <c:txPr>
    <a:bodyPr/>
    <a:lstStyle/>
    <a:p>
      <a:pPr>
        <a:defRPr>
          <a:latin typeface="Arial" panose="020B0604020202020204" pitchFamily="34" charset="0"/>
          <a:cs typeface="Arial" panose="020B0604020202020204" pitchFamily="34" charset="0"/>
        </a:defRPr>
      </a:pPr>
      <a:endParaRPr lang="he-IL"/>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title>
      <c:tx>
        <c:rich>
          <a:bodyPr/>
          <a:lstStyle/>
          <a:p>
            <a:pPr algn="ctr" rtl="1">
              <a:defRPr sz="1600">
                <a:latin typeface="Times New Roman" panose="02020603050405020304" pitchFamily="18" charset="0"/>
                <a:cs typeface="Times New Roman" panose="02020603050405020304" pitchFamily="18" charset="0"/>
              </a:defRPr>
            </a:pPr>
            <a:r>
              <a:rPr lang="en-US" sz="1600">
                <a:latin typeface="Times New Roman" panose="02020603050405020304" pitchFamily="18" charset="0"/>
                <a:cs typeface="Times New Roman" panose="02020603050405020304" pitchFamily="18" charset="0"/>
              </a:rPr>
              <a:t>Tradable goods price index</a:t>
            </a:r>
          </a:p>
          <a:p>
            <a:pPr algn="ctr" rtl="1">
              <a:defRPr sz="1600">
                <a:latin typeface="Times New Roman" panose="02020603050405020304" pitchFamily="18" charset="0"/>
                <a:cs typeface="Times New Roman" panose="02020603050405020304" pitchFamily="18" charset="0"/>
              </a:defRPr>
            </a:pPr>
            <a:r>
              <a:rPr lang="en-US" sz="1600">
                <a:latin typeface="Times New Roman" panose="02020603050405020304" pitchFamily="18" charset="0"/>
                <a:cs typeface="Times New Roman" panose="02020603050405020304" pitchFamily="18" charset="0"/>
              </a:rPr>
              <a:t>(38%)</a:t>
            </a:r>
            <a:endParaRPr lang="he-IL" sz="1600">
              <a:latin typeface="Times New Roman" panose="02020603050405020304" pitchFamily="18" charset="0"/>
              <a:cs typeface="Times New Roman" panose="02020603050405020304" pitchFamily="18" charset="0"/>
            </a:endParaRPr>
          </a:p>
        </c:rich>
      </c:tx>
      <c:layout>
        <c:manualLayout>
          <c:xMode val="edge"/>
          <c:yMode val="edge"/>
          <c:x val="0.33616146085352128"/>
          <c:y val="3.9228971023981462E-3"/>
        </c:manualLayout>
      </c:layout>
      <c:overlay val="1"/>
    </c:title>
    <c:autoTitleDeleted val="0"/>
    <c:plotArea>
      <c:layout>
        <c:manualLayout>
          <c:layoutTarget val="inner"/>
          <c:xMode val="edge"/>
          <c:yMode val="edge"/>
          <c:x val="4.5869527678702546E-2"/>
          <c:y val="0.11255870561871673"/>
          <c:w val="0.90284704861111109"/>
          <c:h val="0.74611636605908571"/>
        </c:manualLayout>
      </c:layout>
      <c:barChart>
        <c:barDir val="col"/>
        <c:grouping val="stacked"/>
        <c:varyColors val="0"/>
        <c:ser>
          <c:idx val="0"/>
          <c:order val="0"/>
          <c:tx>
            <c:strRef>
              <c:f>'[קובץ נתונים - הודעת הריבית - אנגלית.xlsm]Figure 3 data'!$B$3</c:f>
              <c:strCache>
                <c:ptCount val="1"/>
                <c:pt idx="0">
                  <c:v>Energy excluding electricity and household gas (9.2%)</c:v>
                </c:pt>
              </c:strCache>
            </c:strRef>
          </c:tx>
          <c:spPr>
            <a:solidFill>
              <a:srgbClr val="4472C4"/>
            </a:solidFill>
          </c:spPr>
          <c:invertIfNegative val="0"/>
          <c:cat>
            <c:numRef>
              <c:f>'[1]Figure 3 data'!$A$4:$A$237</c:f>
              <c:numCache>
                <c:formatCode>m/d/yyyy</c:formatCode>
                <c:ptCount val="234"/>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numCache>
            </c:numRef>
          </c:cat>
          <c:val>
            <c:numRef>
              <c:f>'[1]Figure 3 data'!$B$4:$B$237</c:f>
              <c:numCache>
                <c:formatCode>0.00</c:formatCode>
                <c:ptCount val="234"/>
                <c:pt idx="0" formatCode="0.0">
                  <c:v>0.37558035151699753</c:v>
                </c:pt>
                <c:pt idx="1">
                  <c:v>0.49719454319860285</c:v>
                </c:pt>
                <c:pt idx="2">
                  <c:v>0.2205382449897548</c:v>
                </c:pt>
                <c:pt idx="3">
                  <c:v>-0.40756276978056427</c:v>
                </c:pt>
                <c:pt idx="4">
                  <c:v>-0.6884402205552016</c:v>
                </c:pt>
                <c:pt idx="5">
                  <c:v>6.6313654567725491E-2</c:v>
                </c:pt>
                <c:pt idx="6">
                  <c:v>0.20242952382021112</c:v>
                </c:pt>
                <c:pt idx="7">
                  <c:v>-0.21537147402740556</c:v>
                </c:pt>
                <c:pt idx="8">
                  <c:v>-0.59603579676263274</c:v>
                </c:pt>
                <c:pt idx="9">
                  <c:v>-0.79298506687755321</c:v>
                </c:pt>
                <c:pt idx="10">
                  <c:v>-0.45453634085675026</c:v>
                </c:pt>
                <c:pt idx="11">
                  <c:v>-0.22702859994697244</c:v>
                </c:pt>
                <c:pt idx="12">
                  <c:v>-0.13562449060793255</c:v>
                </c:pt>
                <c:pt idx="13">
                  <c:v>-0.71384794810166119</c:v>
                </c:pt>
                <c:pt idx="14">
                  <c:v>-0.62526929584565838</c:v>
                </c:pt>
                <c:pt idx="15">
                  <c:v>-0.1246712498697088</c:v>
                </c:pt>
                <c:pt idx="16">
                  <c:v>0.4746312485595327</c:v>
                </c:pt>
                <c:pt idx="17">
                  <c:v>-1.6227000912775989E-2</c:v>
                </c:pt>
                <c:pt idx="18">
                  <c:v>0.26739911175004777</c:v>
                </c:pt>
                <c:pt idx="19">
                  <c:v>-0.31448378770043395</c:v>
                </c:pt>
                <c:pt idx="20">
                  <c:v>-0.6893761316168181</c:v>
                </c:pt>
                <c:pt idx="21">
                  <c:v>-0.17116066946648281</c:v>
                </c:pt>
                <c:pt idx="22">
                  <c:v>-0.43929318761184244</c:v>
                </c:pt>
                <c:pt idx="23">
                  <c:v>-0.83060056259513504</c:v>
                </c:pt>
                <c:pt idx="24">
                  <c:v>-1.7727495731860885</c:v>
                </c:pt>
                <c:pt idx="25">
                  <c:v>-1.9632582603880409</c:v>
                </c:pt>
                <c:pt idx="26">
                  <c:v>-1.5934462042482094</c:v>
                </c:pt>
                <c:pt idx="27">
                  <c:v>-1.4764107437265763</c:v>
                </c:pt>
                <c:pt idx="28">
                  <c:v>-1.4008496864466584</c:v>
                </c:pt>
                <c:pt idx="29">
                  <c:v>-1.3194791743498782</c:v>
                </c:pt>
                <c:pt idx="30">
                  <c:v>-1.4409618198743199</c:v>
                </c:pt>
                <c:pt idx="31">
                  <c:v>-1.5736337218954195</c:v>
                </c:pt>
                <c:pt idx="32">
                  <c:v>-1.9857751628287255</c:v>
                </c:pt>
                <c:pt idx="33">
                  <c:v>-1.9301202566349602</c:v>
                </c:pt>
                <c:pt idx="34">
                  <c:v>-1.7593612402341383</c:v>
                </c:pt>
                <c:pt idx="35">
                  <c:v>-1.5091085192008307</c:v>
                </c:pt>
                <c:pt idx="36">
                  <c:v>-0.97093586680748634</c:v>
                </c:pt>
                <c:pt idx="37">
                  <c:v>-0.72681090052155983</c:v>
                </c:pt>
                <c:pt idx="38">
                  <c:v>-1.6545096214181714</c:v>
                </c:pt>
                <c:pt idx="39">
                  <c:v>-1.2189643763303015</c:v>
                </c:pt>
                <c:pt idx="40">
                  <c:v>-1.3396240184384574</c:v>
                </c:pt>
                <c:pt idx="41">
                  <c:v>-1.0784666552002602</c:v>
                </c:pt>
                <c:pt idx="42">
                  <c:v>-1.1665251425138723</c:v>
                </c:pt>
                <c:pt idx="43">
                  <c:v>-1.199907822398165</c:v>
                </c:pt>
                <c:pt idx="44">
                  <c:v>-0.26312036052432963</c:v>
                </c:pt>
                <c:pt idx="45">
                  <c:v>-0.36107202172940484</c:v>
                </c:pt>
                <c:pt idx="46">
                  <c:v>0.11184481353288976</c:v>
                </c:pt>
                <c:pt idx="47">
                  <c:v>-6.7751435475436453E-2</c:v>
                </c:pt>
                <c:pt idx="48">
                  <c:v>0.60418349812736616</c:v>
                </c:pt>
                <c:pt idx="49">
                  <c:v>0.69185590604755975</c:v>
                </c:pt>
                <c:pt idx="50">
                  <c:v>0.90074218572169451</c:v>
                </c:pt>
                <c:pt idx="51">
                  <c:v>0.20572218467435663</c:v>
                </c:pt>
                <c:pt idx="52">
                  <c:v>0.26848300895985416</c:v>
                </c:pt>
                <c:pt idx="53">
                  <c:v>-2.2867631157068642E-2</c:v>
                </c:pt>
                <c:pt idx="54">
                  <c:v>-0.28639334412764939</c:v>
                </c:pt>
                <c:pt idx="55">
                  <c:v>0.38305187971254262</c:v>
                </c:pt>
                <c:pt idx="56">
                  <c:v>7.0121616588467717E-2</c:v>
                </c:pt>
                <c:pt idx="57">
                  <c:v>0.28573847054854901</c:v>
                </c:pt>
                <c:pt idx="58">
                  <c:v>7.2795060096422434E-2</c:v>
                </c:pt>
                <c:pt idx="59">
                  <c:v>0.30458854642915145</c:v>
                </c:pt>
                <c:pt idx="60">
                  <c:v>8.4680216474468523E-2</c:v>
                </c:pt>
                <c:pt idx="61">
                  <c:v>0.22925598424243346</c:v>
                </c:pt>
                <c:pt idx="62">
                  <c:v>0.15454816805549526</c:v>
                </c:pt>
                <c:pt idx="63">
                  <c:v>0.6114695665462998</c:v>
                </c:pt>
                <c:pt idx="64">
                  <c:v>0.70164980879111449</c:v>
                </c:pt>
                <c:pt idx="65">
                  <c:v>0.95402260350310242</c:v>
                </c:pt>
                <c:pt idx="66">
                  <c:v>1.1717418551093199</c:v>
                </c:pt>
                <c:pt idx="67">
                  <c:v>0.98605449357719588</c:v>
                </c:pt>
                <c:pt idx="68">
                  <c:v>0.92686032576822985</c:v>
                </c:pt>
                <c:pt idx="69">
                  <c:v>0.81298795733005125</c:v>
                </c:pt>
                <c:pt idx="70">
                  <c:v>0.67964034280444019</c:v>
                </c:pt>
                <c:pt idx="71">
                  <c:v>-0.12021744245377712</c:v>
                </c:pt>
                <c:pt idx="72">
                  <c:v>-0.47696818685150472</c:v>
                </c:pt>
                <c:pt idx="73">
                  <c:v>-0.48275003833027841</c:v>
                </c:pt>
                <c:pt idx="74">
                  <c:v>-3.2165163180426261E-2</c:v>
                </c:pt>
                <c:pt idx="75">
                  <c:v>-9.2414943825224072E-3</c:v>
                </c:pt>
              </c:numCache>
            </c:numRef>
          </c:val>
          <c:extLst>
            <c:ext xmlns:c16="http://schemas.microsoft.com/office/drawing/2014/chart" uri="{C3380CC4-5D6E-409C-BE32-E72D297353CC}">
              <c16:uniqueId val="{00000000-27E3-479D-B1B4-8ECBE887BBE3}"/>
            </c:ext>
          </c:extLst>
        </c:ser>
        <c:ser>
          <c:idx val="1"/>
          <c:order val="1"/>
          <c:tx>
            <c:strRef>
              <c:f>'[קובץ נתונים - הודעת הריבית - אנגלית.xlsm]Figure 3 data'!$C$3</c:f>
              <c:strCache>
                <c:ptCount val="1"/>
                <c:pt idx="0">
                  <c:v>Other tradable goods (90.8%)</c:v>
                </c:pt>
              </c:strCache>
            </c:strRef>
          </c:tx>
          <c:spPr>
            <a:solidFill>
              <a:srgbClr val="ED7D31"/>
            </a:solidFill>
            <a:ln>
              <a:solidFill>
                <a:schemeClr val="bg1">
                  <a:lumMod val="50000"/>
                </a:schemeClr>
              </a:solidFill>
            </a:ln>
          </c:spPr>
          <c:invertIfNegative val="0"/>
          <c:cat>
            <c:numRef>
              <c:f>'[1]Figure 3 data'!$A$4:$A$237</c:f>
              <c:numCache>
                <c:formatCode>m/d/yyyy</c:formatCode>
                <c:ptCount val="234"/>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numCache>
            </c:numRef>
          </c:cat>
          <c:val>
            <c:numRef>
              <c:f>'[1]Figure 3 data'!$C$4:$C$237</c:f>
              <c:numCache>
                <c:formatCode>0.0</c:formatCode>
                <c:ptCount val="234"/>
                <c:pt idx="0">
                  <c:v>0</c:v>
                </c:pt>
                <c:pt idx="1">
                  <c:v>0</c:v>
                </c:pt>
                <c:pt idx="2">
                  <c:v>0</c:v>
                </c:pt>
                <c:pt idx="3">
                  <c:v>0</c:v>
                </c:pt>
                <c:pt idx="4">
                  <c:v>0</c:v>
                </c:pt>
                <c:pt idx="5">
                  <c:v>0</c:v>
                </c:pt>
                <c:pt idx="6">
                  <c:v>0</c:v>
                </c:pt>
                <c:pt idx="7">
                  <c:v>0</c:v>
                </c:pt>
                <c:pt idx="8">
                  <c:v>0</c:v>
                </c:pt>
                <c:pt idx="9">
                  <c:v>0</c:v>
                </c:pt>
                <c:pt idx="10">
                  <c:v>0</c:v>
                </c:pt>
                <c:pt idx="11">
                  <c:v>0</c:v>
                </c:pt>
                <c:pt idx="12">
                  <c:v>-5.0666756998344914E-2</c:v>
                </c:pt>
                <c:pt idx="13">
                  <c:v>-0.2299789061273122</c:v>
                </c:pt>
                <c:pt idx="14">
                  <c:v>-0.36296289953169147</c:v>
                </c:pt>
                <c:pt idx="15">
                  <c:v>-0.72191563319837593</c:v>
                </c:pt>
                <c:pt idx="16">
                  <c:v>-1.1930270181556326</c:v>
                </c:pt>
                <c:pt idx="17">
                  <c:v>-1.1856715739163255</c:v>
                </c:pt>
                <c:pt idx="18">
                  <c:v>-1.5670814905189687</c:v>
                </c:pt>
                <c:pt idx="19">
                  <c:v>-1.7005053499491023</c:v>
                </c:pt>
                <c:pt idx="20">
                  <c:v>-1.8095533689630159</c:v>
                </c:pt>
                <c:pt idx="21">
                  <c:v>-1.6156133698020108</c:v>
                </c:pt>
                <c:pt idx="22">
                  <c:v>-1.3148239436213729</c:v>
                </c:pt>
                <c:pt idx="23">
                  <c:v>-1.116829332805866</c:v>
                </c:pt>
                <c:pt idx="24">
                  <c:v>-0.53880915026361853</c:v>
                </c:pt>
                <c:pt idx="25">
                  <c:v>-0.71768689761671989</c:v>
                </c:pt>
                <c:pt idx="26">
                  <c:v>-0.78972606938765488</c:v>
                </c:pt>
                <c:pt idx="27">
                  <c:v>-0.14635360525718832</c:v>
                </c:pt>
                <c:pt idx="28">
                  <c:v>-0.35159970682574149</c:v>
                </c:pt>
                <c:pt idx="29">
                  <c:v>-0.49687188174905983</c:v>
                </c:pt>
                <c:pt idx="30">
                  <c:v>-0.10730566383692275</c:v>
                </c:pt>
                <c:pt idx="31">
                  <c:v>-7.6556393079556084E-2</c:v>
                </c:pt>
                <c:pt idx="32">
                  <c:v>-0.45624692236109388</c:v>
                </c:pt>
                <c:pt idx="33">
                  <c:v>-1.1484691827571296</c:v>
                </c:pt>
                <c:pt idx="34">
                  <c:v>-1.3636718064882738</c:v>
                </c:pt>
                <c:pt idx="35">
                  <c:v>-1.825830483789892</c:v>
                </c:pt>
                <c:pt idx="36">
                  <c:v>-1.8751320386185391</c:v>
                </c:pt>
                <c:pt idx="37">
                  <c:v>-1.7747547942874</c:v>
                </c:pt>
                <c:pt idx="38">
                  <c:v>-1.7744223301046558</c:v>
                </c:pt>
                <c:pt idx="39">
                  <c:v>-2.3632011033297324</c:v>
                </c:pt>
                <c:pt idx="40">
                  <c:v>-1.8163961460512887</c:v>
                </c:pt>
                <c:pt idx="41">
                  <c:v>-1.7327916608397789</c:v>
                </c:pt>
                <c:pt idx="42">
                  <c:v>-2.0285787412294138</c:v>
                </c:pt>
                <c:pt idx="43">
                  <c:v>-2.2218913604936805</c:v>
                </c:pt>
                <c:pt idx="44">
                  <c:v>-1.9284902141979603</c:v>
                </c:pt>
                <c:pt idx="45">
                  <c:v>-1.4690486609869648</c:v>
                </c:pt>
                <c:pt idx="46">
                  <c:v>-1.7642885801268229</c:v>
                </c:pt>
                <c:pt idx="47">
                  <c:v>-1.6161766965817534</c:v>
                </c:pt>
                <c:pt idx="48">
                  <c:v>-1.955634060604478</c:v>
                </c:pt>
                <c:pt idx="49">
                  <c:v>-1.9627158627888928</c:v>
                </c:pt>
                <c:pt idx="50">
                  <c:v>-1.5291538959839932</c:v>
                </c:pt>
                <c:pt idx="51">
                  <c:v>-1.3341881947680456</c:v>
                </c:pt>
                <c:pt idx="52">
                  <c:v>-0.74547361932095346</c:v>
                </c:pt>
                <c:pt idx="53">
                  <c:v>-2.4066610820692498</c:v>
                </c:pt>
                <c:pt idx="54">
                  <c:v>-2.3866241577034053</c:v>
                </c:pt>
                <c:pt idx="55">
                  <c:v>-1.9057256057943908</c:v>
                </c:pt>
                <c:pt idx="56">
                  <c:v>-1.783360332713956</c:v>
                </c:pt>
                <c:pt idx="57">
                  <c:v>-1.7512599253596453</c:v>
                </c:pt>
                <c:pt idx="58">
                  <c:v>-1.4176794556957877</c:v>
                </c:pt>
                <c:pt idx="59">
                  <c:v>-1.3961125513653698</c:v>
                </c:pt>
                <c:pt idx="60">
                  <c:v>-1.1499087979029963</c:v>
                </c:pt>
                <c:pt idx="61">
                  <c:v>-0.71355048816966427</c:v>
                </c:pt>
                <c:pt idx="62">
                  <c:v>-0.45830330239959621</c:v>
                </c:pt>
                <c:pt idx="63">
                  <c:v>-0.68208742114148413</c:v>
                </c:pt>
                <c:pt idx="64">
                  <c:v>-1.1172651587991254</c:v>
                </c:pt>
                <c:pt idx="65">
                  <c:v>-0.76180899368845856</c:v>
                </c:pt>
                <c:pt idx="66">
                  <c:v>-0.14026166197119738</c:v>
                </c:pt>
                <c:pt idx="67">
                  <c:v>-0.19811399141044783</c:v>
                </c:pt>
                <c:pt idx="68">
                  <c:v>-0.21967309041285266</c:v>
                </c:pt>
                <c:pt idx="69">
                  <c:v>-0.27053216490298826</c:v>
                </c:pt>
                <c:pt idx="70">
                  <c:v>-0.41879250607157581</c:v>
                </c:pt>
                <c:pt idx="71">
                  <c:v>-0.41791570192488497</c:v>
                </c:pt>
                <c:pt idx="72">
                  <c:v>7.3814081903460893E-2</c:v>
                </c:pt>
                <c:pt idx="73">
                  <c:v>-0.2077297766759777</c:v>
                </c:pt>
                <c:pt idx="74">
                  <c:v>-0.2176380371836866</c:v>
                </c:pt>
                <c:pt idx="75">
                  <c:v>-2.8302182411052881E-2</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numCache>
            </c:numRef>
          </c:val>
          <c:extLst>
            <c:ext xmlns:c16="http://schemas.microsoft.com/office/drawing/2014/chart" uri="{C3380CC4-5D6E-409C-BE32-E72D297353CC}">
              <c16:uniqueId val="{00000001-27E3-479D-B1B4-8ECBE887BBE3}"/>
            </c:ext>
          </c:extLst>
        </c:ser>
        <c:dLbls>
          <c:showLegendKey val="0"/>
          <c:showVal val="0"/>
          <c:showCatName val="0"/>
          <c:showSerName val="0"/>
          <c:showPercent val="0"/>
          <c:showBubbleSize val="0"/>
        </c:dLbls>
        <c:gapWidth val="44"/>
        <c:overlap val="100"/>
        <c:axId val="169428480"/>
        <c:axId val="169430016"/>
      </c:barChart>
      <c:lineChart>
        <c:grouping val="standard"/>
        <c:varyColors val="0"/>
        <c:ser>
          <c:idx val="3"/>
          <c:order val="2"/>
          <c:tx>
            <c:strRef>
              <c:f>'[קובץ נתונים - הודעת הריבית - אנגלית.xlsm]Figure 3 data'!$D$3</c:f>
              <c:strCache>
                <c:ptCount val="1"/>
                <c:pt idx="0">
                  <c:v>Tradable goods index</c:v>
                </c:pt>
              </c:strCache>
            </c:strRef>
          </c:tx>
          <c:spPr>
            <a:ln w="38100">
              <a:solidFill>
                <a:sysClr val="windowText" lastClr="000000"/>
              </a:solidFill>
            </a:ln>
            <a:effectLst>
              <a:outerShdw blurRad="50800" dist="38100" dir="2700000" algn="tl" rotWithShape="0">
                <a:prstClr val="black">
                  <a:alpha val="40000"/>
                </a:prstClr>
              </a:outerShdw>
            </a:effectLst>
          </c:spPr>
          <c:marker>
            <c:symbol val="none"/>
          </c:marker>
          <c:cat>
            <c:numRef>
              <c:f>'[1]Figure 3 data'!$A$4:$A$237</c:f>
              <c:numCache>
                <c:formatCode>m/d/yyyy</c:formatCode>
                <c:ptCount val="234"/>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numCache>
            </c:numRef>
          </c:cat>
          <c:val>
            <c:numRef>
              <c:f>'[1]Figure 3 data'!$D$4:$D$237</c:f>
              <c:numCache>
                <c:formatCode>General</c:formatCode>
                <c:ptCount val="234"/>
                <c:pt idx="0" formatCode="0.0">
                  <c:v>0</c:v>
                </c:pt>
                <c:pt idx="12" formatCode="0.0">
                  <c:v>-0.18629124760627747</c:v>
                </c:pt>
                <c:pt idx="13" formatCode="0.0">
                  <c:v>-0.94382685422897339</c:v>
                </c:pt>
                <c:pt idx="14" formatCode="0.0">
                  <c:v>-0.98823219537734985</c:v>
                </c:pt>
                <c:pt idx="15" formatCode="0.0">
                  <c:v>-0.84658688306808472</c:v>
                </c:pt>
                <c:pt idx="16" formatCode="0.0">
                  <c:v>-0.71839576959609985</c:v>
                </c:pt>
                <c:pt idx="17" formatCode="0.0">
                  <c:v>-1.2018985748291016</c:v>
                </c:pt>
                <c:pt idx="18" formatCode="0.0">
                  <c:v>-1.2996823787689209</c:v>
                </c:pt>
                <c:pt idx="19" formatCode="0.0">
                  <c:v>-2.0149891376495361</c:v>
                </c:pt>
                <c:pt idx="20" formatCode="0.0">
                  <c:v>-2.498929500579834</c:v>
                </c:pt>
                <c:pt idx="21" formatCode="0.0">
                  <c:v>-1.7867740392684937</c:v>
                </c:pt>
                <c:pt idx="22" formatCode="0.0">
                  <c:v>-1.7541171312332153</c:v>
                </c:pt>
                <c:pt idx="23" formatCode="0.0">
                  <c:v>-1.947429895401001</c:v>
                </c:pt>
                <c:pt idx="24" formatCode="0.0">
                  <c:v>-2.311558723449707</c:v>
                </c:pt>
                <c:pt idx="25" formatCode="0.0">
                  <c:v>-2.6809451580047607</c:v>
                </c:pt>
                <c:pt idx="26" formatCode="0.0">
                  <c:v>-2.3831722736358643</c:v>
                </c:pt>
                <c:pt idx="27" formatCode="0.0">
                  <c:v>-1.6227643489837646</c:v>
                </c:pt>
                <c:pt idx="28" formatCode="0.0">
                  <c:v>-1.7524493932723999</c:v>
                </c:pt>
                <c:pt idx="29" formatCode="0.0">
                  <c:v>-1.816351056098938</c:v>
                </c:pt>
                <c:pt idx="30" formatCode="0.0">
                  <c:v>-1.5482674837112427</c:v>
                </c:pt>
                <c:pt idx="31" formatCode="0.0">
                  <c:v>-1.6501901149749756</c:v>
                </c:pt>
                <c:pt idx="32" formatCode="0.0">
                  <c:v>-2.4420220851898193</c:v>
                </c:pt>
                <c:pt idx="33" formatCode="0.0">
                  <c:v>-3.0785894393920898</c:v>
                </c:pt>
                <c:pt idx="34" formatCode="0.0">
                  <c:v>-3.1230330467224121</c:v>
                </c:pt>
                <c:pt idx="35" formatCode="0.0">
                  <c:v>-3.3349390029907227</c:v>
                </c:pt>
                <c:pt idx="36" formatCode="0.0">
                  <c:v>-2.8460679054260254</c:v>
                </c:pt>
                <c:pt idx="37" formatCode="0.0">
                  <c:v>-2.50156569480896</c:v>
                </c:pt>
                <c:pt idx="38" formatCode="0.0">
                  <c:v>-3.4289319515228271</c:v>
                </c:pt>
                <c:pt idx="39" formatCode="0.0">
                  <c:v>-3.5821654796600342</c:v>
                </c:pt>
                <c:pt idx="40" formatCode="0.0">
                  <c:v>-3.1560201644897461</c:v>
                </c:pt>
                <c:pt idx="41" formatCode="0.0">
                  <c:v>-2.8112583160400391</c:v>
                </c:pt>
                <c:pt idx="42" formatCode="0.0">
                  <c:v>-3.1951038837432861</c:v>
                </c:pt>
                <c:pt idx="43" formatCode="0.0">
                  <c:v>-3.4217991828918457</c:v>
                </c:pt>
                <c:pt idx="44" formatCode="0.0">
                  <c:v>-2.19161057472229</c:v>
                </c:pt>
                <c:pt idx="45" formatCode="0.0">
                  <c:v>-1.8301206827163696</c:v>
                </c:pt>
                <c:pt idx="46" formatCode="0.0">
                  <c:v>-1.6524437665939331</c:v>
                </c:pt>
                <c:pt idx="47" formatCode="0.0">
                  <c:v>-1.6839281320571899</c:v>
                </c:pt>
                <c:pt idx="48" formatCode="0.0">
                  <c:v>-1.3514505624771118</c:v>
                </c:pt>
                <c:pt idx="49" formatCode="0.0">
                  <c:v>-1.270859956741333</c:v>
                </c:pt>
                <c:pt idx="50" formatCode="0.0">
                  <c:v>-0.62841171026229858</c:v>
                </c:pt>
                <c:pt idx="51" formatCode="0.0">
                  <c:v>-1.128466010093689</c:v>
                </c:pt>
                <c:pt idx="52" formatCode="0.0">
                  <c:v>-0.47699061036109924</c:v>
                </c:pt>
                <c:pt idx="53" formatCode="0.0">
                  <c:v>-2.4295287132263184</c:v>
                </c:pt>
                <c:pt idx="54" formatCode="0.0">
                  <c:v>-2.6730175018310547</c:v>
                </c:pt>
                <c:pt idx="55" formatCode="0.0">
                  <c:v>-1.5226737260818481</c:v>
                </c:pt>
                <c:pt idx="56" formatCode="0.0">
                  <c:v>-1.7132387161254883</c:v>
                </c:pt>
                <c:pt idx="57" formatCode="0.0">
                  <c:v>-1.4655214548110962</c:v>
                </c:pt>
                <c:pt idx="58" formatCode="0.0">
                  <c:v>-1.3448843955993652</c:v>
                </c:pt>
                <c:pt idx="59" formatCode="0.0">
                  <c:v>-1.0915240049362183</c:v>
                </c:pt>
                <c:pt idx="60" formatCode="0.0">
                  <c:v>-1.0652285814285278</c:v>
                </c:pt>
                <c:pt idx="61" formatCode="0.0">
                  <c:v>-0.48429450392723083</c:v>
                </c:pt>
                <c:pt idx="62" formatCode="0.0">
                  <c:v>-0.30375513434410095</c:v>
                </c:pt>
                <c:pt idx="63" formatCode="0.0">
                  <c:v>-7.0617854595184326E-2</c:v>
                </c:pt>
                <c:pt idx="64" formatCode="0.0">
                  <c:v>-0.41561535000801086</c:v>
                </c:pt>
                <c:pt idx="65" formatCode="0.0">
                  <c:v>0.19221360981464386</c:v>
                </c:pt>
                <c:pt idx="66" formatCode="0.0">
                  <c:v>1.0314801931381226</c:v>
                </c:pt>
                <c:pt idx="67" formatCode="0.0">
                  <c:v>0.78794050216674805</c:v>
                </c:pt>
                <c:pt idx="68" formatCode="0.0">
                  <c:v>0.7071872353553772</c:v>
                </c:pt>
                <c:pt idx="69" formatCode="0.0">
                  <c:v>0.54245579242706299</c:v>
                </c:pt>
                <c:pt idx="70" formatCode="0.0">
                  <c:v>0.26084783673286438</c:v>
                </c:pt>
                <c:pt idx="71" formatCode="0.0">
                  <c:v>-0.53813314437866211</c:v>
                </c:pt>
                <c:pt idx="72" formatCode="0.0">
                  <c:v>-0.40315410494804382</c:v>
                </c:pt>
                <c:pt idx="73" formatCode="0.0">
                  <c:v>-0.6904798150062561</c:v>
                </c:pt>
                <c:pt idx="74" formatCode="0.0">
                  <c:v>-0.24980320036411285</c:v>
                </c:pt>
                <c:pt idx="75" formatCode="0.0">
                  <c:v>-3.7543676793575287E-2</c:v>
                </c:pt>
              </c:numCache>
            </c:numRef>
          </c:val>
          <c:smooth val="0"/>
          <c:extLst>
            <c:ext xmlns:c16="http://schemas.microsoft.com/office/drawing/2014/chart" uri="{C3380CC4-5D6E-409C-BE32-E72D297353CC}">
              <c16:uniqueId val="{00000002-27E3-479D-B1B4-8ECBE887BBE3}"/>
            </c:ext>
          </c:extLst>
        </c:ser>
        <c:dLbls>
          <c:showLegendKey val="0"/>
          <c:showVal val="0"/>
          <c:showCatName val="0"/>
          <c:showSerName val="0"/>
          <c:showPercent val="0"/>
          <c:showBubbleSize val="0"/>
        </c:dLbls>
        <c:marker val="1"/>
        <c:smooth val="0"/>
        <c:axId val="169428480"/>
        <c:axId val="169430016"/>
      </c:lineChart>
      <c:dateAx>
        <c:axId val="169428480"/>
        <c:scaling>
          <c:orientation val="minMax"/>
          <c:max val="43585"/>
          <c:min val="42490"/>
        </c:scaling>
        <c:delete val="0"/>
        <c:axPos val="b"/>
        <c:numFmt formatCode="B1mmm\-yy" sourceLinked="0"/>
        <c:majorTickMark val="out"/>
        <c:minorTickMark val="none"/>
        <c:tickLblPos val="low"/>
        <c:txPr>
          <a:bodyPr rot="-2700000" vert="horz"/>
          <a:lstStyle/>
          <a:p>
            <a:pPr>
              <a:defRPr>
                <a:latin typeface="Arial" panose="020B0604020202020204" pitchFamily="34" charset="0"/>
                <a:cs typeface="Arial" panose="020B0604020202020204" pitchFamily="34" charset="0"/>
              </a:defRPr>
            </a:pPr>
            <a:endParaRPr lang="he-IL"/>
          </a:p>
        </c:txPr>
        <c:crossAx val="169430016"/>
        <c:crosses val="autoZero"/>
        <c:auto val="0"/>
        <c:lblOffset val="100"/>
        <c:baseTimeUnit val="months"/>
      </c:dateAx>
      <c:valAx>
        <c:axId val="169430016"/>
        <c:scaling>
          <c:orientation val="minMax"/>
          <c:max val="2"/>
          <c:min val="-4"/>
        </c:scaling>
        <c:delete val="0"/>
        <c:axPos val="l"/>
        <c:numFmt formatCode="0.0" sourceLinked="1"/>
        <c:majorTickMark val="out"/>
        <c:minorTickMark val="none"/>
        <c:tickLblPos val="nextTo"/>
        <c:txPr>
          <a:bodyPr/>
          <a:lstStyle/>
          <a:p>
            <a:pPr>
              <a:defRPr>
                <a:latin typeface="Arial" panose="020B0604020202020204" pitchFamily="34" charset="0"/>
                <a:cs typeface="Arial" panose="020B0604020202020204" pitchFamily="34" charset="0"/>
              </a:defRPr>
            </a:pPr>
            <a:endParaRPr lang="he-IL"/>
          </a:p>
        </c:txPr>
        <c:crossAx val="169428480"/>
        <c:crosses val="autoZero"/>
        <c:crossBetween val="between"/>
      </c:valAx>
      <c:spPr>
        <a:noFill/>
        <a:ln w="12700">
          <a:noFill/>
        </a:ln>
      </c:spPr>
    </c:plotArea>
    <c:legend>
      <c:legendPos val="t"/>
      <c:layout>
        <c:manualLayout>
          <c:xMode val="edge"/>
          <c:yMode val="edge"/>
          <c:x val="8.9110888651331113E-2"/>
          <c:y val="0.1130982938420998"/>
          <c:w val="0.87369633673852498"/>
          <c:h val="0.11664160634935281"/>
        </c:manualLayout>
      </c:layout>
      <c:overlay val="0"/>
      <c:spPr>
        <a:noFill/>
        <a:ln>
          <a:noFill/>
        </a:ln>
        <a:effectLst/>
      </c:spPr>
      <c:txPr>
        <a:bodyPr/>
        <a:lstStyle/>
        <a:p>
          <a:pPr>
            <a:defRPr sz="1200">
              <a:latin typeface="Arial" panose="020B0604020202020204" pitchFamily="34" charset="0"/>
              <a:cs typeface="Arial" panose="020B0604020202020204" pitchFamily="34" charset="0"/>
            </a:defRPr>
          </a:pPr>
          <a:endParaRPr lang="he-IL"/>
        </a:p>
      </c:txPr>
    </c:legend>
    <c:plotVisOnly val="1"/>
    <c:dispBlanksAs val="gap"/>
    <c:showDLblsOverMax val="0"/>
  </c:chart>
  <c:spPr>
    <a:noFill/>
    <a:ln w="19050">
      <a:noFill/>
    </a:ln>
  </c:spPr>
  <c:txPr>
    <a:bodyPr/>
    <a:lstStyle/>
    <a:p>
      <a:pPr>
        <a:defRPr sz="1400">
          <a:latin typeface="David" panose="020E0502060401010101" pitchFamily="34" charset="-79"/>
          <a:cs typeface="+mn-cs"/>
        </a:defRPr>
      </a:pPr>
      <a:endParaRPr lang="he-IL"/>
    </a:p>
  </c:txPr>
  <c:externalData r:id="rId2">
    <c:autoUpdate val="0"/>
  </c:externalData>
  <c:userShapes r:id="rId3"/>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rtl="1">
              <a:defRPr sz="1600">
                <a:latin typeface="Times New Roman" panose="02020603050405020304" pitchFamily="18" charset="0"/>
                <a:cs typeface="Times New Roman" panose="02020603050405020304" pitchFamily="18" charset="0"/>
              </a:defRPr>
            </a:pPr>
            <a:r>
              <a:rPr lang="en-US" sz="1600">
                <a:latin typeface="Times New Roman" panose="02020603050405020304" pitchFamily="18" charset="0"/>
                <a:cs typeface="Times New Roman" panose="02020603050405020304" pitchFamily="18" charset="0"/>
              </a:rPr>
              <a:t>Nontradable goods price index</a:t>
            </a:r>
          </a:p>
          <a:p>
            <a:pPr rtl="1">
              <a:defRPr sz="1600">
                <a:latin typeface="Times New Roman" panose="02020603050405020304" pitchFamily="18" charset="0"/>
                <a:cs typeface="Times New Roman" panose="02020603050405020304" pitchFamily="18" charset="0"/>
              </a:defRPr>
            </a:pPr>
            <a:r>
              <a:rPr lang="en-US" sz="1600">
                <a:latin typeface="Times New Roman" panose="02020603050405020304" pitchFamily="18" charset="0"/>
                <a:cs typeface="Times New Roman" panose="02020603050405020304" pitchFamily="18" charset="0"/>
              </a:rPr>
              <a:t>(62%)</a:t>
            </a:r>
            <a:endParaRPr lang="he-IL" sz="1600">
              <a:latin typeface="Times New Roman" panose="02020603050405020304" pitchFamily="18" charset="0"/>
              <a:cs typeface="Times New Roman" panose="02020603050405020304" pitchFamily="18" charset="0"/>
            </a:endParaRPr>
          </a:p>
        </c:rich>
      </c:tx>
      <c:layout>
        <c:manualLayout>
          <c:xMode val="edge"/>
          <c:yMode val="edge"/>
          <c:x val="0.25264589768056039"/>
          <c:y val="8.2707940461571091E-3"/>
        </c:manualLayout>
      </c:layout>
      <c:overlay val="1"/>
    </c:title>
    <c:autoTitleDeleted val="0"/>
    <c:plotArea>
      <c:layout>
        <c:manualLayout>
          <c:layoutTarget val="inner"/>
          <c:xMode val="edge"/>
          <c:yMode val="edge"/>
          <c:x val="5.5293590283542894E-2"/>
          <c:y val="0.11466939344753373"/>
          <c:w val="0.93760470927180017"/>
          <c:h val="0.74570284263037512"/>
        </c:manualLayout>
      </c:layout>
      <c:barChart>
        <c:barDir val="col"/>
        <c:grouping val="stacked"/>
        <c:varyColors val="0"/>
        <c:ser>
          <c:idx val="0"/>
          <c:order val="0"/>
          <c:tx>
            <c:strRef>
              <c:f>'[קובץ נתונים - הודעת הריבית - אנגלית.xlsm]Figure 3 data'!$G$3</c:f>
              <c:strCache>
                <c:ptCount val="1"/>
                <c:pt idx="0">
                  <c:v>Housing (39%)</c:v>
                </c:pt>
              </c:strCache>
            </c:strRef>
          </c:tx>
          <c:spPr>
            <a:solidFill>
              <a:srgbClr val="7F7F7F"/>
            </a:solidFill>
          </c:spPr>
          <c:invertIfNegative val="0"/>
          <c:cat>
            <c:numRef>
              <c:f>'[1]Figure 3 data'!$F$4:$F$237</c:f>
              <c:numCache>
                <c:formatCode>m/d/yyyy</c:formatCode>
                <c:ptCount val="234"/>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numCache>
            </c:numRef>
          </c:cat>
          <c:val>
            <c:numRef>
              <c:f>'[1]Figure 3 data'!$G$4:$G$237</c:f>
              <c:numCache>
                <c:formatCode>0.00</c:formatCode>
                <c:ptCount val="234"/>
                <c:pt idx="0" formatCode="0.0">
                  <c:v>1.1285474709691143</c:v>
                </c:pt>
                <c:pt idx="1">
                  <c:v>0.96804709258234956</c:v>
                </c:pt>
                <c:pt idx="2">
                  <c:v>1.1386437019869595</c:v>
                </c:pt>
                <c:pt idx="3">
                  <c:v>1.1610892908071671</c:v>
                </c:pt>
                <c:pt idx="4">
                  <c:v>1.1684890106957664</c:v>
                </c:pt>
                <c:pt idx="5">
                  <c:v>1.2499497224453688</c:v>
                </c:pt>
                <c:pt idx="6">
                  <c:v>1.2367944456231694</c:v>
                </c:pt>
                <c:pt idx="7">
                  <c:v>1.0715030213544479</c:v>
                </c:pt>
                <c:pt idx="8">
                  <c:v>1.0690070080191847</c:v>
                </c:pt>
                <c:pt idx="9">
                  <c:v>1.4367168966792392</c:v>
                </c:pt>
                <c:pt idx="10">
                  <c:v>1.3932278460960914</c:v>
                </c:pt>
                <c:pt idx="11">
                  <c:v>1.1293434602216712</c:v>
                </c:pt>
                <c:pt idx="12">
                  <c:v>0.93615872294384861</c:v>
                </c:pt>
                <c:pt idx="13">
                  <c:v>1.2140177734229118</c:v>
                </c:pt>
                <c:pt idx="14">
                  <c:v>1.2432828581116613</c:v>
                </c:pt>
                <c:pt idx="15">
                  <c:v>0.92425063742696567</c:v>
                </c:pt>
                <c:pt idx="16">
                  <c:v>0.92154551361006354</c:v>
                </c:pt>
                <c:pt idx="17">
                  <c:v>0.91885617845365342</c:v>
                </c:pt>
                <c:pt idx="18">
                  <c:v>0.87208716615904047</c:v>
                </c:pt>
                <c:pt idx="19">
                  <c:v>0.79091974403720422</c:v>
                </c:pt>
                <c:pt idx="20">
                  <c:v>0.82937625047507657</c:v>
                </c:pt>
                <c:pt idx="21">
                  <c:v>0.86624543394561959</c:v>
                </c:pt>
                <c:pt idx="22">
                  <c:v>1.0575958189623436</c:v>
                </c:pt>
                <c:pt idx="23">
                  <c:v>1.2121708712868131</c:v>
                </c:pt>
                <c:pt idx="24">
                  <c:v>1.0600042682648259</c:v>
                </c:pt>
                <c:pt idx="25">
                  <c:v>0.94501064278485991</c:v>
                </c:pt>
                <c:pt idx="26">
                  <c:v>0.87713822052492119</c:v>
                </c:pt>
                <c:pt idx="27">
                  <c:v>0.80036460324000669</c:v>
                </c:pt>
                <c:pt idx="28">
                  <c:v>0.80415520017412356</c:v>
                </c:pt>
                <c:pt idx="29">
                  <c:v>0.84668552538489883</c:v>
                </c:pt>
                <c:pt idx="30">
                  <c:v>0.89596833215318505</c:v>
                </c:pt>
                <c:pt idx="31">
                  <c:v>0.97824139386600872</c:v>
                </c:pt>
                <c:pt idx="32">
                  <c:v>1.0164936806658884</c:v>
                </c:pt>
                <c:pt idx="33">
                  <c:v>0.78948713222230327</c:v>
                </c:pt>
                <c:pt idx="34">
                  <c:v>0.71576635677728728</c:v>
                </c:pt>
                <c:pt idx="35">
                  <c:v>0.83130403822200227</c:v>
                </c:pt>
                <c:pt idx="36">
                  <c:v>0.99893570676053745</c:v>
                </c:pt>
                <c:pt idx="37">
                  <c:v>1.0373563108667017</c:v>
                </c:pt>
                <c:pt idx="38">
                  <c:v>0.91572267081883729</c:v>
                </c:pt>
                <c:pt idx="39">
                  <c:v>1.0312059770078168</c:v>
                </c:pt>
                <c:pt idx="40">
                  <c:v>0.91391829117189971</c:v>
                </c:pt>
                <c:pt idx="41">
                  <c:v>0.79653943311780806</c:v>
                </c:pt>
                <c:pt idx="42">
                  <c:v>0.86392219417751293</c:v>
                </c:pt>
                <c:pt idx="43">
                  <c:v>0.74616076700408285</c:v>
                </c:pt>
                <c:pt idx="44">
                  <c:v>0.74544122913811772</c:v>
                </c:pt>
                <c:pt idx="45">
                  <c:v>0.78574412618300948</c:v>
                </c:pt>
                <c:pt idx="46">
                  <c:v>0.74832773922190854</c:v>
                </c:pt>
                <c:pt idx="47">
                  <c:v>0.55908092185358826</c:v>
                </c:pt>
                <c:pt idx="48">
                  <c:v>0.57563797928590688</c:v>
                </c:pt>
                <c:pt idx="49">
                  <c:v>0.65644592497668952</c:v>
                </c:pt>
                <c:pt idx="50">
                  <c:v>0.81943320230577466</c:v>
                </c:pt>
                <c:pt idx="51">
                  <c:v>0.70248054322387876</c:v>
                </c:pt>
                <c:pt idx="52">
                  <c:v>0.58369512944530755</c:v>
                </c:pt>
                <c:pt idx="53">
                  <c:v>0.62439436256366976</c:v>
                </c:pt>
                <c:pt idx="54">
                  <c:v>0.52016224653712184</c:v>
                </c:pt>
                <c:pt idx="55">
                  <c:v>0.60281778128466224</c:v>
                </c:pt>
                <c:pt idx="56">
                  <c:v>0.72068606548701275</c:v>
                </c:pt>
                <c:pt idx="57">
                  <c:v>0.83478991303038141</c:v>
                </c:pt>
                <c:pt idx="58">
                  <c:v>0.83390030300740448</c:v>
                </c:pt>
                <c:pt idx="59">
                  <c:v>0.95032653490066177</c:v>
                </c:pt>
                <c:pt idx="60">
                  <c:v>0.90365207372844603</c:v>
                </c:pt>
                <c:pt idx="61">
                  <c:v>0.66592296880338764</c:v>
                </c:pt>
                <c:pt idx="62">
                  <c:v>0.69952653769544804</c:v>
                </c:pt>
                <c:pt idx="63">
                  <c:v>0.85582171821919173</c:v>
                </c:pt>
                <c:pt idx="64">
                  <c:v>0.97541622988311671</c:v>
                </c:pt>
                <c:pt idx="65">
                  <c:v>1.0903050178697524</c:v>
                </c:pt>
                <c:pt idx="66">
                  <c:v>0.73332174678781137</c:v>
                </c:pt>
                <c:pt idx="67">
                  <c:v>0.65229296651793967</c:v>
                </c:pt>
                <c:pt idx="68">
                  <c:v>0.72620211817822145</c:v>
                </c:pt>
                <c:pt idx="69">
                  <c:v>0.87908677463679308</c:v>
                </c:pt>
                <c:pt idx="70">
                  <c:v>0.84168277826803839</c:v>
                </c:pt>
                <c:pt idx="71">
                  <c:v>0.76368184360975178</c:v>
                </c:pt>
                <c:pt idx="72">
                  <c:v>0.8093807974471352</c:v>
                </c:pt>
                <c:pt idx="73">
                  <c:v>1.0451749740173639</c:v>
                </c:pt>
                <c:pt idx="74">
                  <c:v>1.0100270634573556</c:v>
                </c:pt>
                <c:pt idx="75">
                  <c:v>0.85476128868402268</c:v>
                </c:pt>
              </c:numCache>
            </c:numRef>
          </c:val>
          <c:extLst>
            <c:ext xmlns:c16="http://schemas.microsoft.com/office/drawing/2014/chart" uri="{C3380CC4-5D6E-409C-BE32-E72D297353CC}">
              <c16:uniqueId val="{00000000-C93D-40BB-AD5C-7BEA8F22FC20}"/>
            </c:ext>
          </c:extLst>
        </c:ser>
        <c:ser>
          <c:idx val="1"/>
          <c:order val="1"/>
          <c:tx>
            <c:strRef>
              <c:f>'[קובץ נתונים - הודעת הריבית - אנגלית.xlsm]Figure 3 data'!$H$3</c:f>
              <c:strCache>
                <c:ptCount val="1"/>
                <c:pt idx="0">
                  <c:v>Communication (3.3%)</c:v>
                </c:pt>
              </c:strCache>
            </c:strRef>
          </c:tx>
          <c:spPr>
            <a:solidFill>
              <a:srgbClr val="548235"/>
            </a:solidFill>
            <a:ln>
              <a:solidFill>
                <a:schemeClr val="bg1">
                  <a:lumMod val="50000"/>
                </a:schemeClr>
              </a:solidFill>
            </a:ln>
          </c:spPr>
          <c:invertIfNegative val="0"/>
          <c:cat>
            <c:numRef>
              <c:f>'[1]Figure 3 data'!$F$4:$F$237</c:f>
              <c:numCache>
                <c:formatCode>m/d/yyyy</c:formatCode>
                <c:ptCount val="234"/>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numCache>
            </c:numRef>
          </c:cat>
          <c:val>
            <c:numRef>
              <c:f>'[1]Figure 3 data'!$H$4:$H$237</c:f>
              <c:numCache>
                <c:formatCode>0.0</c:formatCode>
                <c:ptCount val="234"/>
                <c:pt idx="0">
                  <c:v>-0.52187803851283354</c:v>
                </c:pt>
                <c:pt idx="1">
                  <c:v>-0.60816312621189594</c:v>
                </c:pt>
                <c:pt idx="2">
                  <c:v>-0.72130481057375984</c:v>
                </c:pt>
                <c:pt idx="3">
                  <c:v>-0.71079383902042415</c:v>
                </c:pt>
                <c:pt idx="4">
                  <c:v>-0.77199553289883338</c:v>
                </c:pt>
                <c:pt idx="5">
                  <c:v>-0.69038015225706584</c:v>
                </c:pt>
                <c:pt idx="6">
                  <c:v>-0.64721935015734</c:v>
                </c:pt>
                <c:pt idx="7">
                  <c:v>-0.61166717769815893</c:v>
                </c:pt>
                <c:pt idx="8">
                  <c:v>-0.63919478425966081</c:v>
                </c:pt>
                <c:pt idx="9">
                  <c:v>-0.64539391455618922</c:v>
                </c:pt>
                <c:pt idx="10">
                  <c:v>-0.55642700217936081</c:v>
                </c:pt>
                <c:pt idx="11">
                  <c:v>-0.39361385328185217</c:v>
                </c:pt>
                <c:pt idx="12">
                  <c:v>-0.30915552517647277</c:v>
                </c:pt>
                <c:pt idx="13">
                  <c:v>-0.35507815440875501</c:v>
                </c:pt>
                <c:pt idx="14">
                  <c:v>-0.2457358249094404</c:v>
                </c:pt>
                <c:pt idx="15">
                  <c:v>-0.2457358249094404</c:v>
                </c:pt>
                <c:pt idx="16">
                  <c:v>-0.17275903420989874</c:v>
                </c:pt>
                <c:pt idx="17">
                  <c:v>-0.19972724178980761</c:v>
                </c:pt>
                <c:pt idx="18">
                  <c:v>-0.19972724178980761</c:v>
                </c:pt>
                <c:pt idx="19">
                  <c:v>-0.33898859311107687</c:v>
                </c:pt>
                <c:pt idx="20">
                  <c:v>-0.34590672766436326</c:v>
                </c:pt>
                <c:pt idx="21">
                  <c:v>-0.33937033702223618</c:v>
                </c:pt>
                <c:pt idx="22">
                  <c:v>-0.33937033702223618</c:v>
                </c:pt>
                <c:pt idx="23">
                  <c:v>-0.33244441177688544</c:v>
                </c:pt>
                <c:pt idx="24">
                  <c:v>-0.25982261605677281</c:v>
                </c:pt>
                <c:pt idx="25">
                  <c:v>-0.25384380343856872</c:v>
                </c:pt>
                <c:pt idx="26">
                  <c:v>-0.28528568096373996</c:v>
                </c:pt>
                <c:pt idx="27">
                  <c:v>-0.29426907454236029</c:v>
                </c:pt>
                <c:pt idx="28">
                  <c:v>-0.29876077133166995</c:v>
                </c:pt>
                <c:pt idx="29">
                  <c:v>-0.29385317669149869</c:v>
                </c:pt>
                <c:pt idx="30">
                  <c:v>-0.29385317669149869</c:v>
                </c:pt>
                <c:pt idx="31">
                  <c:v>-0.26507304541184468</c:v>
                </c:pt>
                <c:pt idx="32">
                  <c:v>-0.26460995629113637</c:v>
                </c:pt>
                <c:pt idx="33">
                  <c:v>-0.29702619474080594</c:v>
                </c:pt>
                <c:pt idx="34">
                  <c:v>-0.30165708594790142</c:v>
                </c:pt>
                <c:pt idx="35">
                  <c:v>-0.30670144958420126</c:v>
                </c:pt>
                <c:pt idx="36">
                  <c:v>-0.30630765610334088</c:v>
                </c:pt>
                <c:pt idx="37">
                  <c:v>-0.23313124159494802</c:v>
                </c:pt>
                <c:pt idx="38">
                  <c:v>-0.20130385079038818</c:v>
                </c:pt>
                <c:pt idx="39">
                  <c:v>-0.20172989068624078</c:v>
                </c:pt>
                <c:pt idx="40">
                  <c:v>-0.20194358760434078</c:v>
                </c:pt>
                <c:pt idx="41">
                  <c:v>-0.20194358760434078</c:v>
                </c:pt>
                <c:pt idx="42">
                  <c:v>-0.19232722628984791</c:v>
                </c:pt>
                <c:pt idx="43">
                  <c:v>-0.13754310728607397</c:v>
                </c:pt>
                <c:pt idx="44">
                  <c:v>-0.14260970062055456</c:v>
                </c:pt>
                <c:pt idx="45">
                  <c:v>-0.12883404590769681</c:v>
                </c:pt>
                <c:pt idx="46">
                  <c:v>-0.1289748481436612</c:v>
                </c:pt>
                <c:pt idx="47">
                  <c:v>-0.1289748481436612</c:v>
                </c:pt>
                <c:pt idx="48">
                  <c:v>-0.1135568135507555</c:v>
                </c:pt>
                <c:pt idx="49">
                  <c:v>-0.14633958280845447</c:v>
                </c:pt>
                <c:pt idx="50">
                  <c:v>-0.15799264980716446</c:v>
                </c:pt>
                <c:pt idx="51">
                  <c:v>-0.15357489424877585</c:v>
                </c:pt>
                <c:pt idx="52">
                  <c:v>-0.17279368132030715</c:v>
                </c:pt>
                <c:pt idx="53">
                  <c:v>-0.17669095612955774</c:v>
                </c:pt>
                <c:pt idx="54">
                  <c:v>-0.192728414415412</c:v>
                </c:pt>
                <c:pt idx="55">
                  <c:v>-0.24977355807713278</c:v>
                </c:pt>
                <c:pt idx="56">
                  <c:v>-0.2455166548862103</c:v>
                </c:pt>
                <c:pt idx="57">
                  <c:v>-0.23299562972207913</c:v>
                </c:pt>
                <c:pt idx="58">
                  <c:v>-0.24072199759627763</c:v>
                </c:pt>
                <c:pt idx="59">
                  <c:v>-0.24863052825531959</c:v>
                </c:pt>
                <c:pt idx="60">
                  <c:v>-0.24612931355358117</c:v>
                </c:pt>
                <c:pt idx="61">
                  <c:v>-0.23405186063644157</c:v>
                </c:pt>
                <c:pt idx="62">
                  <c:v>-0.23073082063490624</c:v>
                </c:pt>
                <c:pt idx="63">
                  <c:v>-0.23096991993090102</c:v>
                </c:pt>
                <c:pt idx="64">
                  <c:v>-0.20795025171321163</c:v>
                </c:pt>
                <c:pt idx="65">
                  <c:v>-0.22449416731371277</c:v>
                </c:pt>
                <c:pt idx="66">
                  <c:v>-0.21678331782401009</c:v>
                </c:pt>
                <c:pt idx="67">
                  <c:v>-0.17183439352524527</c:v>
                </c:pt>
                <c:pt idx="68">
                  <c:v>-0.17201876519211831</c:v>
                </c:pt>
                <c:pt idx="69">
                  <c:v>-0.17220353293131452</c:v>
                </c:pt>
                <c:pt idx="70">
                  <c:v>-0.16433289731925749</c:v>
                </c:pt>
                <c:pt idx="71">
                  <c:v>-0.16046506316293674</c:v>
                </c:pt>
                <c:pt idx="72">
                  <c:v>-0.14353806413682971</c:v>
                </c:pt>
                <c:pt idx="73">
                  <c:v>-0.13456342096877094</c:v>
                </c:pt>
                <c:pt idx="74">
                  <c:v>-0.13413839399389729</c:v>
                </c:pt>
                <c:pt idx="75">
                  <c:v>-0.14378007681072311</c:v>
                </c:pt>
              </c:numCache>
            </c:numRef>
          </c:val>
          <c:extLst>
            <c:ext xmlns:c16="http://schemas.microsoft.com/office/drawing/2014/chart" uri="{C3380CC4-5D6E-409C-BE32-E72D297353CC}">
              <c16:uniqueId val="{00000001-C93D-40BB-AD5C-7BEA8F22FC20}"/>
            </c:ext>
          </c:extLst>
        </c:ser>
        <c:ser>
          <c:idx val="4"/>
          <c:order val="2"/>
          <c:tx>
            <c:strRef>
              <c:f>'[קובץ נתונים - הודעת הריבית - אנגלית.xlsm]Figure 3 data'!$I$3</c:f>
              <c:strCache>
                <c:ptCount val="1"/>
                <c:pt idx="0">
                  <c:v>Fruit and vegetables (4.5%)</c:v>
                </c:pt>
              </c:strCache>
            </c:strRef>
          </c:tx>
          <c:spPr>
            <a:solidFill>
              <a:srgbClr val="FFC000"/>
            </a:solidFill>
          </c:spPr>
          <c:invertIfNegative val="0"/>
          <c:cat>
            <c:numRef>
              <c:f>'[1]Figure 3 data'!$F$4:$F$237</c:f>
              <c:numCache>
                <c:formatCode>m/d/yyyy</c:formatCode>
                <c:ptCount val="234"/>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numCache>
            </c:numRef>
          </c:cat>
          <c:val>
            <c:numRef>
              <c:f>'[1]Figure 3 data'!$I$4:$I$237</c:f>
              <c:numCache>
                <c:formatCode>0.0</c:formatCode>
                <c:ptCount val="234"/>
                <c:pt idx="0">
                  <c:v>0.33844569979892458</c:v>
                </c:pt>
                <c:pt idx="1">
                  <c:v>0.21840526431946644</c:v>
                </c:pt>
                <c:pt idx="2">
                  <c:v>0.14206989329592631</c:v>
                </c:pt>
                <c:pt idx="3">
                  <c:v>0.25365242510702024</c:v>
                </c:pt>
                <c:pt idx="4">
                  <c:v>6.7046526367867593E-2</c:v>
                </c:pt>
                <c:pt idx="5">
                  <c:v>0.3527802110577285</c:v>
                </c:pt>
                <c:pt idx="6">
                  <c:v>0.44210094328573396</c:v>
                </c:pt>
                <c:pt idx="7">
                  <c:v>-5.3023899070563166E-2</c:v>
                </c:pt>
                <c:pt idx="8">
                  <c:v>-0.1926278184190291</c:v>
                </c:pt>
                <c:pt idx="9">
                  <c:v>0.19713761720042181</c:v>
                </c:pt>
                <c:pt idx="10">
                  <c:v>0.38591205236542603</c:v>
                </c:pt>
                <c:pt idx="11">
                  <c:v>0.56008939437570759</c:v>
                </c:pt>
                <c:pt idx="12">
                  <c:v>0.25839582504657371</c:v>
                </c:pt>
                <c:pt idx="13">
                  <c:v>7.6054071379209456E-2</c:v>
                </c:pt>
                <c:pt idx="14">
                  <c:v>0.17431048891944576</c:v>
                </c:pt>
                <c:pt idx="15">
                  <c:v>-1.8289380210146838E-2</c:v>
                </c:pt>
                <c:pt idx="16">
                  <c:v>-8.665151771421695E-3</c:v>
                </c:pt>
                <c:pt idx="17">
                  <c:v>-0.11108479083700624</c:v>
                </c:pt>
                <c:pt idx="18">
                  <c:v>-0.16872318976500067</c:v>
                </c:pt>
                <c:pt idx="19">
                  <c:v>0.12998037173032276</c:v>
                </c:pt>
                <c:pt idx="20">
                  <c:v>-1.506700645125195E-2</c:v>
                </c:pt>
                <c:pt idx="21">
                  <c:v>-0.22408784541622806</c:v>
                </c:pt>
                <c:pt idx="22">
                  <c:v>-0.15275824419493664</c:v>
                </c:pt>
                <c:pt idx="23">
                  <c:v>-0.43386556110721974</c:v>
                </c:pt>
                <c:pt idx="24">
                  <c:v>-0.47650154485344653</c:v>
                </c:pt>
                <c:pt idx="25">
                  <c:v>-0.31688168262915495</c:v>
                </c:pt>
                <c:pt idx="26">
                  <c:v>-0.35943114579218727</c:v>
                </c:pt>
                <c:pt idx="27">
                  <c:v>1.3728434966643464E-2</c:v>
                </c:pt>
                <c:pt idx="28">
                  <c:v>0.18792882992400625</c:v>
                </c:pt>
                <c:pt idx="29">
                  <c:v>0.10952143717119352</c:v>
                </c:pt>
                <c:pt idx="30">
                  <c:v>8.8330831347430042E-2</c:v>
                </c:pt>
                <c:pt idx="31">
                  <c:v>-0.14881233355448273</c:v>
                </c:pt>
                <c:pt idx="32">
                  <c:v>0.32514872465326777</c:v>
                </c:pt>
                <c:pt idx="33">
                  <c:v>0.50989473742627822</c:v>
                </c:pt>
                <c:pt idx="34">
                  <c:v>0.51846465179549983</c:v>
                </c:pt>
                <c:pt idx="35">
                  <c:v>0.49510625552077075</c:v>
                </c:pt>
                <c:pt idx="36">
                  <c:v>0.51905553247218073</c:v>
                </c:pt>
                <c:pt idx="37">
                  <c:v>0.38497823340591081</c:v>
                </c:pt>
                <c:pt idx="38">
                  <c:v>0.27966396199129967</c:v>
                </c:pt>
                <c:pt idx="39">
                  <c:v>-5.504631670370868E-2</c:v>
                </c:pt>
                <c:pt idx="40">
                  <c:v>-4.5610489216304471E-2</c:v>
                </c:pt>
                <c:pt idx="41">
                  <c:v>-2.9367854718569272E-2</c:v>
                </c:pt>
                <c:pt idx="42">
                  <c:v>0.16036265545083683</c:v>
                </c:pt>
                <c:pt idx="43">
                  <c:v>0.26383448777720275</c:v>
                </c:pt>
                <c:pt idx="44">
                  <c:v>-0.15271047272099378</c:v>
                </c:pt>
                <c:pt idx="45">
                  <c:v>-0.26691320288474207</c:v>
                </c:pt>
                <c:pt idx="46">
                  <c:v>-0.37811915736897289</c:v>
                </c:pt>
                <c:pt idx="47">
                  <c:v>-0.10968944032129214</c:v>
                </c:pt>
                <c:pt idx="48">
                  <c:v>-0.12956104808154051</c:v>
                </c:pt>
                <c:pt idx="49">
                  <c:v>0.13902542104981599</c:v>
                </c:pt>
                <c:pt idx="50">
                  <c:v>0.3161254981783283</c:v>
                </c:pt>
                <c:pt idx="51">
                  <c:v>0.3991517776669829</c:v>
                </c:pt>
                <c:pt idx="52">
                  <c:v>0.28167725744209399</c:v>
                </c:pt>
                <c:pt idx="53">
                  <c:v>0.10639144338848913</c:v>
                </c:pt>
                <c:pt idx="54">
                  <c:v>-0.1458166764337463</c:v>
                </c:pt>
                <c:pt idx="55">
                  <c:v>-0.11067393489488597</c:v>
                </c:pt>
                <c:pt idx="56">
                  <c:v>0.10760422106690973</c:v>
                </c:pt>
                <c:pt idx="57">
                  <c:v>8.1296289341761682E-2</c:v>
                </c:pt>
                <c:pt idx="58">
                  <c:v>2.8910545353658904E-2</c:v>
                </c:pt>
                <c:pt idx="59">
                  <c:v>-0.17810949125396658</c:v>
                </c:pt>
                <c:pt idx="60">
                  <c:v>-0.17915598162595234</c:v>
                </c:pt>
                <c:pt idx="61">
                  <c:v>-0.25960573434874923</c:v>
                </c:pt>
                <c:pt idx="62">
                  <c:v>-0.36841442142304304</c:v>
                </c:pt>
                <c:pt idx="63">
                  <c:v>-0.29808696840665488</c:v>
                </c:pt>
                <c:pt idx="64">
                  <c:v>-5.39278615511719E-2</c:v>
                </c:pt>
                <c:pt idx="65">
                  <c:v>0.38649765441544748</c:v>
                </c:pt>
                <c:pt idx="66">
                  <c:v>0.48498777768733442</c:v>
                </c:pt>
                <c:pt idx="67">
                  <c:v>0.30210408506084252</c:v>
                </c:pt>
                <c:pt idx="68">
                  <c:v>0.2416961833506118</c:v>
                </c:pt>
                <c:pt idx="69">
                  <c:v>0.19970944181851491</c:v>
                </c:pt>
                <c:pt idx="70">
                  <c:v>0.41747255765643115</c:v>
                </c:pt>
                <c:pt idx="71">
                  <c:v>0.57352491136768868</c:v>
                </c:pt>
                <c:pt idx="72">
                  <c:v>0.80718119028623148</c:v>
                </c:pt>
                <c:pt idx="73">
                  <c:v>0.8265491722249021</c:v>
                </c:pt>
                <c:pt idx="74">
                  <c:v>0.98488939162849432</c:v>
                </c:pt>
                <c:pt idx="75">
                  <c:v>0.79437472668354725</c:v>
                </c:pt>
              </c:numCache>
            </c:numRef>
          </c:val>
          <c:extLst>
            <c:ext xmlns:c16="http://schemas.microsoft.com/office/drawing/2014/chart" uri="{C3380CC4-5D6E-409C-BE32-E72D297353CC}">
              <c16:uniqueId val="{00000002-C93D-40BB-AD5C-7BEA8F22FC20}"/>
            </c:ext>
          </c:extLst>
        </c:ser>
        <c:ser>
          <c:idx val="3"/>
          <c:order val="3"/>
          <c:tx>
            <c:strRef>
              <c:f>'[קובץ נתונים - הודעת הריבית - אנגלית.xlsm]Figure 3 data'!$J$3</c:f>
              <c:strCache>
                <c:ptCount val="1"/>
                <c:pt idx="0">
                  <c:v>Other nontradable goods (53.2%)</c:v>
                </c:pt>
              </c:strCache>
            </c:strRef>
          </c:tx>
          <c:spPr>
            <a:solidFill>
              <a:srgbClr val="C55A11"/>
            </a:solidFill>
            <a:ln>
              <a:solidFill>
                <a:schemeClr val="accent3">
                  <a:lumMod val="75000"/>
                </a:schemeClr>
              </a:solidFill>
            </a:ln>
          </c:spPr>
          <c:invertIfNegative val="0"/>
          <c:cat>
            <c:numRef>
              <c:f>'[1]Figure 3 data'!$F$4:$F$237</c:f>
              <c:numCache>
                <c:formatCode>m/d/yyyy</c:formatCode>
                <c:ptCount val="234"/>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numCache>
            </c:numRef>
          </c:cat>
          <c:val>
            <c:numRef>
              <c:f>'[1]Figure 3 data'!$J$4:$J$237</c:f>
              <c:numCache>
                <c:formatCode>0.0</c:formatCode>
                <c:ptCount val="234"/>
                <c:pt idx="0">
                  <c:v>0</c:v>
                </c:pt>
                <c:pt idx="1">
                  <c:v>0</c:v>
                </c:pt>
                <c:pt idx="2">
                  <c:v>0</c:v>
                </c:pt>
                <c:pt idx="3">
                  <c:v>0</c:v>
                </c:pt>
                <c:pt idx="4">
                  <c:v>0</c:v>
                </c:pt>
                <c:pt idx="5">
                  <c:v>0</c:v>
                </c:pt>
                <c:pt idx="6">
                  <c:v>0</c:v>
                </c:pt>
                <c:pt idx="7">
                  <c:v>0</c:v>
                </c:pt>
                <c:pt idx="8">
                  <c:v>0</c:v>
                </c:pt>
                <c:pt idx="9">
                  <c:v>0</c:v>
                </c:pt>
                <c:pt idx="10">
                  <c:v>0</c:v>
                </c:pt>
                <c:pt idx="11">
                  <c:v>0</c:v>
                </c:pt>
                <c:pt idx="12">
                  <c:v>1.440083822492447</c:v>
                </c:pt>
                <c:pt idx="13">
                  <c:v>1.4207571087857109</c:v>
                </c:pt>
                <c:pt idx="14">
                  <c:v>1.3245747822606575</c:v>
                </c:pt>
                <c:pt idx="15">
                  <c:v>1.3976075240067085</c:v>
                </c:pt>
                <c:pt idx="16">
                  <c:v>1.2572844398120531</c:v>
                </c:pt>
                <c:pt idx="17">
                  <c:v>0.82439816164538948</c:v>
                </c:pt>
                <c:pt idx="18">
                  <c:v>0.59570942628443968</c:v>
                </c:pt>
                <c:pt idx="19">
                  <c:v>0.5780115539731886</c:v>
                </c:pt>
                <c:pt idx="20">
                  <c:v>0.37931584168039462</c:v>
                </c:pt>
                <c:pt idx="21">
                  <c:v>0.32390701052058513</c:v>
                </c:pt>
                <c:pt idx="22">
                  <c:v>0.33239191838657367</c:v>
                </c:pt>
                <c:pt idx="23">
                  <c:v>0.25720825204513753</c:v>
                </c:pt>
                <c:pt idx="24">
                  <c:v>0.12502946996739972</c:v>
                </c:pt>
                <c:pt idx="25">
                  <c:v>-0.39038613705857073</c:v>
                </c:pt>
                <c:pt idx="26">
                  <c:v>-0.35191448338529263</c:v>
                </c:pt>
                <c:pt idx="27">
                  <c:v>-0.30221667411160125</c:v>
                </c:pt>
                <c:pt idx="28">
                  <c:v>-0.28097874344282092</c:v>
                </c:pt>
                <c:pt idx="29">
                  <c:v>-0.17031175100016799</c:v>
                </c:pt>
                <c:pt idx="30">
                  <c:v>-0.18391051632342914</c:v>
                </c:pt>
                <c:pt idx="31">
                  <c:v>-0.19898681419319939</c:v>
                </c:pt>
                <c:pt idx="32">
                  <c:v>-0.33142823197556009</c:v>
                </c:pt>
                <c:pt idx="33">
                  <c:v>-0.38524643580636564</c:v>
                </c:pt>
                <c:pt idx="34">
                  <c:v>-0.49093876098662581</c:v>
                </c:pt>
                <c:pt idx="35">
                  <c:v>-0.51392445180169921</c:v>
                </c:pt>
                <c:pt idx="36">
                  <c:v>-0.51118988977763169</c:v>
                </c:pt>
                <c:pt idx="37">
                  <c:v>-8.948532801488368E-2</c:v>
                </c:pt>
                <c:pt idx="38">
                  <c:v>-0.20784405206598291</c:v>
                </c:pt>
                <c:pt idx="39">
                  <c:v>-0.14436116944010244</c:v>
                </c:pt>
                <c:pt idx="40">
                  <c:v>-0.1945792948509035</c:v>
                </c:pt>
                <c:pt idx="41">
                  <c:v>-0.22987801377844902</c:v>
                </c:pt>
                <c:pt idx="42">
                  <c:v>-1.1544868325989638E-2</c:v>
                </c:pt>
                <c:pt idx="43">
                  <c:v>-5.0655372631014856E-2</c:v>
                </c:pt>
                <c:pt idx="44">
                  <c:v>9.3465138718658886E-2</c:v>
                </c:pt>
                <c:pt idx="45">
                  <c:v>0.10663268856363778</c:v>
                </c:pt>
                <c:pt idx="46">
                  <c:v>0.19803720969396957</c:v>
                </c:pt>
                <c:pt idx="47">
                  <c:v>0.26872449705875279</c:v>
                </c:pt>
                <c:pt idx="48">
                  <c:v>0.50598175297856085</c:v>
                </c:pt>
                <c:pt idx="49">
                  <c:v>0.66705716824709793</c:v>
                </c:pt>
                <c:pt idx="50">
                  <c:v>0.85016484341180654</c:v>
                </c:pt>
                <c:pt idx="51">
                  <c:v>0.78606794910559485</c:v>
                </c:pt>
                <c:pt idx="52">
                  <c:v>0.71162542460563505</c:v>
                </c:pt>
                <c:pt idx="53">
                  <c:v>0.47331279635659806</c:v>
                </c:pt>
                <c:pt idx="54">
                  <c:v>0.33682970700963777</c:v>
                </c:pt>
                <c:pt idx="55">
                  <c:v>0.47894432073810722</c:v>
                </c:pt>
                <c:pt idx="56">
                  <c:v>0.48624890461005887</c:v>
                </c:pt>
                <c:pt idx="57">
                  <c:v>0.49608158559120796</c:v>
                </c:pt>
                <c:pt idx="58">
                  <c:v>0.57838421937986761</c:v>
                </c:pt>
                <c:pt idx="59">
                  <c:v>0.58171343425462052</c:v>
                </c:pt>
                <c:pt idx="60">
                  <c:v>0.40911628181104231</c:v>
                </c:pt>
                <c:pt idx="61">
                  <c:v>0.37929270351716082</c:v>
                </c:pt>
                <c:pt idx="62">
                  <c:v>0.39698280815659914</c:v>
                </c:pt>
                <c:pt idx="63">
                  <c:v>0.23922400879100211</c:v>
                </c:pt>
                <c:pt idx="64">
                  <c:v>0.39357405264701389</c:v>
                </c:pt>
                <c:pt idx="65">
                  <c:v>0.60670624455549038</c:v>
                </c:pt>
                <c:pt idx="66">
                  <c:v>0.55329599984605671</c:v>
                </c:pt>
                <c:pt idx="67">
                  <c:v>0.54477639510045472</c:v>
                </c:pt>
                <c:pt idx="68">
                  <c:v>0.64297003203028946</c:v>
                </c:pt>
                <c:pt idx="69">
                  <c:v>0.73347620514025214</c:v>
                </c:pt>
                <c:pt idx="70">
                  <c:v>0.599782554261304</c:v>
                </c:pt>
                <c:pt idx="71">
                  <c:v>0.50209811092750078</c:v>
                </c:pt>
                <c:pt idx="72">
                  <c:v>0.64675733212550901</c:v>
                </c:pt>
                <c:pt idx="73">
                  <c:v>0.7151214650493809</c:v>
                </c:pt>
                <c:pt idx="74">
                  <c:v>0.59428575879330137</c:v>
                </c:pt>
                <c:pt idx="75">
                  <c:v>0.71983827721768923</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numCache>
            </c:numRef>
          </c:val>
          <c:extLst>
            <c:ext xmlns:c16="http://schemas.microsoft.com/office/drawing/2014/chart" uri="{C3380CC4-5D6E-409C-BE32-E72D297353CC}">
              <c16:uniqueId val="{00000003-C93D-40BB-AD5C-7BEA8F22FC20}"/>
            </c:ext>
          </c:extLst>
        </c:ser>
        <c:dLbls>
          <c:showLegendKey val="0"/>
          <c:showVal val="0"/>
          <c:showCatName val="0"/>
          <c:showSerName val="0"/>
          <c:showPercent val="0"/>
          <c:showBubbleSize val="0"/>
        </c:dLbls>
        <c:gapWidth val="42"/>
        <c:overlap val="100"/>
        <c:axId val="170499456"/>
        <c:axId val="170509440"/>
      </c:barChart>
      <c:lineChart>
        <c:grouping val="standard"/>
        <c:varyColors val="0"/>
        <c:ser>
          <c:idx val="2"/>
          <c:order val="4"/>
          <c:tx>
            <c:strRef>
              <c:f>'[קובץ נתונים - הודעת הריבית - אנגלית.xlsm]Figure 3 data'!$K$3</c:f>
              <c:strCache>
                <c:ptCount val="1"/>
                <c:pt idx="0">
                  <c:v>Nontradables index</c:v>
                </c:pt>
              </c:strCache>
            </c:strRef>
          </c:tx>
          <c:spPr>
            <a:ln w="38100">
              <a:solidFill>
                <a:schemeClr val="tx1"/>
              </a:solidFill>
            </a:ln>
            <a:effectLst>
              <a:outerShdw blurRad="50800" dist="38100" dir="2700000" algn="tl" rotWithShape="0">
                <a:prstClr val="black">
                  <a:alpha val="40000"/>
                </a:prstClr>
              </a:outerShdw>
            </a:effectLst>
          </c:spPr>
          <c:marker>
            <c:symbol val="none"/>
          </c:marker>
          <c:cat>
            <c:numRef>
              <c:f>'[1]Figure 3 data'!$F$4:$F$237</c:f>
              <c:numCache>
                <c:formatCode>m/d/yyyy</c:formatCode>
                <c:ptCount val="234"/>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pt idx="33">
                  <c:v>42308</c:v>
                </c:pt>
                <c:pt idx="34">
                  <c:v>42338</c:v>
                </c:pt>
                <c:pt idx="35">
                  <c:v>42369</c:v>
                </c:pt>
                <c:pt idx="36">
                  <c:v>42400</c:v>
                </c:pt>
                <c:pt idx="37">
                  <c:v>42429</c:v>
                </c:pt>
                <c:pt idx="38">
                  <c:v>42460</c:v>
                </c:pt>
                <c:pt idx="39">
                  <c:v>42490</c:v>
                </c:pt>
                <c:pt idx="40">
                  <c:v>42521</c:v>
                </c:pt>
                <c:pt idx="41">
                  <c:v>42551</c:v>
                </c:pt>
                <c:pt idx="42">
                  <c:v>42582</c:v>
                </c:pt>
                <c:pt idx="43">
                  <c:v>42613</c:v>
                </c:pt>
                <c:pt idx="44">
                  <c:v>42643</c:v>
                </c:pt>
                <c:pt idx="45">
                  <c:v>42674</c:v>
                </c:pt>
                <c:pt idx="46">
                  <c:v>42704</c:v>
                </c:pt>
                <c:pt idx="47">
                  <c:v>42735</c:v>
                </c:pt>
                <c:pt idx="48">
                  <c:v>42766</c:v>
                </c:pt>
                <c:pt idx="49">
                  <c:v>42794</c:v>
                </c:pt>
                <c:pt idx="50">
                  <c:v>42825</c:v>
                </c:pt>
                <c:pt idx="51">
                  <c:v>42855</c:v>
                </c:pt>
                <c:pt idx="52">
                  <c:v>42886</c:v>
                </c:pt>
                <c:pt idx="53">
                  <c:v>42916</c:v>
                </c:pt>
                <c:pt idx="54">
                  <c:v>42947</c:v>
                </c:pt>
                <c:pt idx="55">
                  <c:v>42978</c:v>
                </c:pt>
                <c:pt idx="56">
                  <c:v>43008</c:v>
                </c:pt>
                <c:pt idx="57">
                  <c:v>43039</c:v>
                </c:pt>
                <c:pt idx="58">
                  <c:v>43069</c:v>
                </c:pt>
                <c:pt idx="59">
                  <c:v>43100</c:v>
                </c:pt>
                <c:pt idx="60">
                  <c:v>43131</c:v>
                </c:pt>
                <c:pt idx="61">
                  <c:v>43159</c:v>
                </c:pt>
                <c:pt idx="62">
                  <c:v>43190</c:v>
                </c:pt>
                <c:pt idx="63">
                  <c:v>43220</c:v>
                </c:pt>
                <c:pt idx="64">
                  <c:v>43251</c:v>
                </c:pt>
                <c:pt idx="65">
                  <c:v>43281</c:v>
                </c:pt>
                <c:pt idx="66">
                  <c:v>43312</c:v>
                </c:pt>
                <c:pt idx="67">
                  <c:v>43343</c:v>
                </c:pt>
                <c:pt idx="68">
                  <c:v>43373</c:v>
                </c:pt>
                <c:pt idx="69">
                  <c:v>43404</c:v>
                </c:pt>
                <c:pt idx="70">
                  <c:v>43434</c:v>
                </c:pt>
                <c:pt idx="71">
                  <c:v>43465</c:v>
                </c:pt>
                <c:pt idx="72">
                  <c:v>43496</c:v>
                </c:pt>
                <c:pt idx="73">
                  <c:v>43524</c:v>
                </c:pt>
                <c:pt idx="74">
                  <c:v>43555</c:v>
                </c:pt>
                <c:pt idx="75">
                  <c:v>43585</c:v>
                </c:pt>
              </c:numCache>
            </c:numRef>
          </c:cat>
          <c:val>
            <c:numRef>
              <c:f>'[1]Figure 3 data'!$K$4:$K$237</c:f>
              <c:numCache>
                <c:formatCode>General</c:formatCode>
                <c:ptCount val="234"/>
                <c:pt idx="0" formatCode="0.0">
                  <c:v>0</c:v>
                </c:pt>
                <c:pt idx="12" formatCode="0.0">
                  <c:v>2.3254828453063965</c:v>
                </c:pt>
                <c:pt idx="13" formatCode="0.0">
                  <c:v>2.3557507991790771</c:v>
                </c:pt>
                <c:pt idx="14" formatCode="0.0">
                  <c:v>2.4964323043823242</c:v>
                </c:pt>
                <c:pt idx="15" formatCode="0.0">
                  <c:v>2.0578329563140869</c:v>
                </c:pt>
                <c:pt idx="16" formatCode="0.0">
                  <c:v>1.9974057674407959</c:v>
                </c:pt>
                <c:pt idx="17" formatCode="0.0">
                  <c:v>1.432442307472229</c:v>
                </c:pt>
                <c:pt idx="18" formatCode="0.0">
                  <c:v>1.0993461608886719</c:v>
                </c:pt>
                <c:pt idx="19" formatCode="0.0">
                  <c:v>1.1599230766296387</c:v>
                </c:pt>
                <c:pt idx="20" formatCode="0.0">
                  <c:v>0.84771835803985596</c:v>
                </c:pt>
                <c:pt idx="21" formatCode="0.0">
                  <c:v>0.62669426202774048</c:v>
                </c:pt>
                <c:pt idx="22" formatCode="0.0">
                  <c:v>0.89785915613174438</c:v>
                </c:pt>
                <c:pt idx="23" formatCode="0.0">
                  <c:v>0.70306915044784546</c:v>
                </c:pt>
                <c:pt idx="24" formatCode="0.0">
                  <c:v>0.44870957732200623</c:v>
                </c:pt>
                <c:pt idx="25" formatCode="0.0">
                  <c:v>-1.6100980341434479E-2</c:v>
                </c:pt>
                <c:pt idx="26" formatCode="0.0">
                  <c:v>-0.11949308961629868</c:v>
                </c:pt>
                <c:pt idx="27" formatCode="0.0">
                  <c:v>0.2176072895526886</c:v>
                </c:pt>
                <c:pt idx="28" formatCode="0.0">
                  <c:v>0.41234451532363892</c:v>
                </c:pt>
                <c:pt idx="29" formatCode="0.0">
                  <c:v>0.49204203486442566</c:v>
                </c:pt>
                <c:pt idx="30" formatCode="0.0">
                  <c:v>0.50653547048568726</c:v>
                </c:pt>
                <c:pt idx="31" formatCode="0.0">
                  <c:v>0.36536920070648193</c:v>
                </c:pt>
                <c:pt idx="32" formatCode="0.0">
                  <c:v>0.74560421705245972</c:v>
                </c:pt>
                <c:pt idx="33" formatCode="0.0">
                  <c:v>0.61710923910140991</c:v>
                </c:pt>
                <c:pt idx="34" formatCode="0.0">
                  <c:v>0.44163516163825989</c:v>
                </c:pt>
                <c:pt idx="35" formatCode="0.0">
                  <c:v>0.50578439235687256</c:v>
                </c:pt>
                <c:pt idx="36" formatCode="0.0">
                  <c:v>0.70049369335174561</c:v>
                </c:pt>
                <c:pt idx="37" formatCode="0.0">
                  <c:v>1.0997179746627808</c:v>
                </c:pt>
                <c:pt idx="38" formatCode="0.0">
                  <c:v>0.78623872995376587</c:v>
                </c:pt>
                <c:pt idx="39" formatCode="0.0">
                  <c:v>0.63006860017776489</c:v>
                </c:pt>
                <c:pt idx="40" formatCode="0.0">
                  <c:v>0.47178491950035095</c:v>
                </c:pt>
                <c:pt idx="41" formatCode="0.0">
                  <c:v>0.33534997701644897</c:v>
                </c:pt>
                <c:pt idx="42" formatCode="0.0">
                  <c:v>0.82041275501251221</c:v>
                </c:pt>
                <c:pt idx="43" formatCode="0.0">
                  <c:v>0.82179677486419678</c:v>
                </c:pt>
                <c:pt idx="44" formatCode="0.0">
                  <c:v>0.54358619451522827</c:v>
                </c:pt>
                <c:pt idx="45" formatCode="0.0">
                  <c:v>0.49662956595420837</c:v>
                </c:pt>
                <c:pt idx="46" formatCode="0.0">
                  <c:v>0.43927094340324402</c:v>
                </c:pt>
                <c:pt idx="47" formatCode="0.0">
                  <c:v>0.5891411304473877</c:v>
                </c:pt>
                <c:pt idx="48" formatCode="0.0">
                  <c:v>0.83850187063217163</c:v>
                </c:pt>
                <c:pt idx="49" formatCode="0.0">
                  <c:v>1.3161889314651489</c:v>
                </c:pt>
                <c:pt idx="50" formatCode="0.0">
                  <c:v>1.8277308940887451</c:v>
                </c:pt>
                <c:pt idx="51" formatCode="0.0">
                  <c:v>1.7341253757476807</c:v>
                </c:pt>
                <c:pt idx="52" formatCode="0.0">
                  <c:v>1.4042041301727295</c:v>
                </c:pt>
                <c:pt idx="53" formatCode="0.0">
                  <c:v>1.0274076461791992</c:v>
                </c:pt>
                <c:pt idx="54" formatCode="0.0">
                  <c:v>0.51844686269760132</c:v>
                </c:pt>
                <c:pt idx="55" formatCode="0.0">
                  <c:v>0.72131460905075073</c:v>
                </c:pt>
                <c:pt idx="56" formatCode="0.0">
                  <c:v>1.069022536277771</c:v>
                </c:pt>
                <c:pt idx="57" formatCode="0.0">
                  <c:v>1.179172158241272</c:v>
                </c:pt>
                <c:pt idx="58" formatCode="0.0">
                  <c:v>1.2004730701446533</c:v>
                </c:pt>
                <c:pt idx="59" formatCode="0.0">
                  <c:v>1.1052999496459961</c:v>
                </c:pt>
                <c:pt idx="60" formatCode="0.0">
                  <c:v>0.88748306035995483</c:v>
                </c:pt>
                <c:pt idx="61" formatCode="0.0">
                  <c:v>0.55155807733535767</c:v>
                </c:pt>
                <c:pt idx="62" formatCode="0.0">
                  <c:v>0.4973641037940979</c:v>
                </c:pt>
                <c:pt idx="63" formatCode="0.0">
                  <c:v>0.56598883867263794</c:v>
                </c:pt>
                <c:pt idx="64" formatCode="0.0">
                  <c:v>1.1071121692657471</c:v>
                </c:pt>
                <c:pt idx="65" formatCode="0.0">
                  <c:v>1.8590147495269775</c:v>
                </c:pt>
                <c:pt idx="66" formatCode="0.0">
                  <c:v>1.5548222064971924</c:v>
                </c:pt>
                <c:pt idx="67" formatCode="0.0">
                  <c:v>1.3273390531539917</c:v>
                </c:pt>
                <c:pt idx="68" formatCode="0.0">
                  <c:v>1.4388495683670044</c:v>
                </c:pt>
                <c:pt idx="69" formatCode="0.0">
                  <c:v>1.6400688886642456</c:v>
                </c:pt>
                <c:pt idx="70" formatCode="0.0">
                  <c:v>1.6946049928665161</c:v>
                </c:pt>
                <c:pt idx="71" formatCode="0.0">
                  <c:v>1.6788398027420044</c:v>
                </c:pt>
                <c:pt idx="72" formatCode="0.0">
                  <c:v>2.1197812557220459</c:v>
                </c:pt>
                <c:pt idx="73" formatCode="0.0">
                  <c:v>2.452282190322876</c:v>
                </c:pt>
                <c:pt idx="74" formatCode="0.0">
                  <c:v>2.4550638198852539</c:v>
                </c:pt>
                <c:pt idx="75" formatCode="0.0">
                  <c:v>2.2251942157745361</c:v>
                </c:pt>
              </c:numCache>
            </c:numRef>
          </c:val>
          <c:smooth val="0"/>
          <c:extLst>
            <c:ext xmlns:c16="http://schemas.microsoft.com/office/drawing/2014/chart" uri="{C3380CC4-5D6E-409C-BE32-E72D297353CC}">
              <c16:uniqueId val="{00000004-C93D-40BB-AD5C-7BEA8F22FC20}"/>
            </c:ext>
          </c:extLst>
        </c:ser>
        <c:dLbls>
          <c:showLegendKey val="0"/>
          <c:showVal val="0"/>
          <c:showCatName val="0"/>
          <c:showSerName val="0"/>
          <c:showPercent val="0"/>
          <c:showBubbleSize val="0"/>
        </c:dLbls>
        <c:marker val="1"/>
        <c:smooth val="0"/>
        <c:axId val="170499456"/>
        <c:axId val="170509440"/>
      </c:lineChart>
      <c:dateAx>
        <c:axId val="170499456"/>
        <c:scaling>
          <c:orientation val="minMax"/>
          <c:max val="43585"/>
          <c:min val="42490"/>
        </c:scaling>
        <c:delete val="0"/>
        <c:axPos val="b"/>
        <c:numFmt formatCode="B1mmm\-yy" sourceLinked="0"/>
        <c:majorTickMark val="out"/>
        <c:minorTickMark val="none"/>
        <c:tickLblPos val="low"/>
        <c:txPr>
          <a:bodyPr rot="-2700000" vert="horz"/>
          <a:lstStyle/>
          <a:p>
            <a:pPr>
              <a:defRPr b="0"/>
            </a:pPr>
            <a:endParaRPr lang="he-IL"/>
          </a:p>
        </c:txPr>
        <c:crossAx val="170509440"/>
        <c:crosses val="autoZero"/>
        <c:auto val="0"/>
        <c:lblOffset val="100"/>
        <c:baseTimeUnit val="months"/>
      </c:dateAx>
      <c:valAx>
        <c:axId val="170509440"/>
        <c:scaling>
          <c:orientation val="minMax"/>
          <c:max val="3"/>
          <c:min val="-4"/>
        </c:scaling>
        <c:delete val="0"/>
        <c:axPos val="l"/>
        <c:numFmt formatCode="0.0" sourceLinked="1"/>
        <c:majorTickMark val="out"/>
        <c:minorTickMark val="none"/>
        <c:tickLblPos val="nextTo"/>
        <c:txPr>
          <a:bodyPr/>
          <a:lstStyle/>
          <a:p>
            <a:pPr>
              <a:defRPr b="0"/>
            </a:pPr>
            <a:endParaRPr lang="he-IL"/>
          </a:p>
        </c:txPr>
        <c:crossAx val="170499456"/>
        <c:crosses val="autoZero"/>
        <c:crossBetween val="between"/>
      </c:valAx>
      <c:spPr>
        <a:noFill/>
        <a:ln w="12700">
          <a:noFill/>
        </a:ln>
      </c:spPr>
    </c:plotArea>
    <c:legend>
      <c:legendPos val="t"/>
      <c:layout>
        <c:manualLayout>
          <c:xMode val="edge"/>
          <c:yMode val="edge"/>
          <c:x val="8.9492172447141319E-2"/>
          <c:y val="0.60569380501487557"/>
          <c:w val="0.8707106457620527"/>
          <c:h val="0.16449765086347118"/>
        </c:manualLayout>
      </c:layout>
      <c:overlay val="0"/>
      <c:spPr>
        <a:noFill/>
        <a:ln>
          <a:noFill/>
        </a:ln>
        <a:effectLst/>
      </c:spPr>
      <c:txPr>
        <a:bodyPr/>
        <a:lstStyle/>
        <a:p>
          <a:pPr>
            <a:defRPr sz="1200" b="0"/>
          </a:pPr>
          <a:endParaRPr lang="he-IL"/>
        </a:p>
      </c:txPr>
    </c:legend>
    <c:plotVisOnly val="1"/>
    <c:dispBlanksAs val="gap"/>
    <c:showDLblsOverMax val="0"/>
  </c:chart>
  <c:spPr>
    <a:noFill/>
    <a:ln>
      <a:noFill/>
    </a:ln>
  </c:spPr>
  <c:txPr>
    <a:bodyPr/>
    <a:lstStyle/>
    <a:p>
      <a:pPr>
        <a:defRPr sz="1400" b="1">
          <a:latin typeface="Arial" panose="020B0604020202020204" pitchFamily="34" charset="0"/>
          <a:cs typeface="Arial" panose="020B0604020202020204" pitchFamily="34" charset="0"/>
        </a:defRPr>
      </a:pPr>
      <a:endParaRPr lang="he-I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77855709952565E-2"/>
          <c:y val="0.5514257074396125"/>
          <c:w val="0.91912704143984003"/>
          <c:h val="0.24673951673812838"/>
        </c:manualLayout>
      </c:layout>
      <c:lineChart>
        <c:grouping val="standard"/>
        <c:varyColors val="0"/>
        <c:ser>
          <c:idx val="0"/>
          <c:order val="0"/>
          <c:spPr>
            <a:ln w="57150">
              <a:noFill/>
            </a:ln>
          </c:spPr>
          <c:marker>
            <c:symbol val="none"/>
          </c:marker>
          <c:cat>
            <c:numRef>
              <c:f>Sheet1!$A$110:$A$248</c:f>
              <c:numCache>
                <c:formatCode>mm/yy</c:formatCode>
                <c:ptCount val="139"/>
                <c:pt idx="0">
                  <c:v>39113</c:v>
                </c:pt>
                <c:pt idx="1">
                  <c:v>39141</c:v>
                </c:pt>
                <c:pt idx="2">
                  <c:v>39172</c:v>
                </c:pt>
                <c:pt idx="3">
                  <c:v>39202</c:v>
                </c:pt>
                <c:pt idx="4">
                  <c:v>39233</c:v>
                </c:pt>
                <c:pt idx="5">
                  <c:v>39263</c:v>
                </c:pt>
                <c:pt idx="6">
                  <c:v>39294</c:v>
                </c:pt>
                <c:pt idx="7">
                  <c:v>39325</c:v>
                </c:pt>
                <c:pt idx="8">
                  <c:v>39355</c:v>
                </c:pt>
                <c:pt idx="9">
                  <c:v>39386</c:v>
                </c:pt>
                <c:pt idx="10">
                  <c:v>39416</c:v>
                </c:pt>
                <c:pt idx="11">
                  <c:v>39447</c:v>
                </c:pt>
                <c:pt idx="12">
                  <c:v>39478</c:v>
                </c:pt>
                <c:pt idx="13">
                  <c:v>39507</c:v>
                </c:pt>
                <c:pt idx="14">
                  <c:v>39538</c:v>
                </c:pt>
                <c:pt idx="15">
                  <c:v>39568</c:v>
                </c:pt>
                <c:pt idx="16">
                  <c:v>39599</c:v>
                </c:pt>
                <c:pt idx="17">
                  <c:v>39629</c:v>
                </c:pt>
                <c:pt idx="18">
                  <c:v>39660</c:v>
                </c:pt>
                <c:pt idx="19">
                  <c:v>39691</c:v>
                </c:pt>
                <c:pt idx="20">
                  <c:v>39721</c:v>
                </c:pt>
                <c:pt idx="21">
                  <c:v>39752</c:v>
                </c:pt>
                <c:pt idx="22">
                  <c:v>39782</c:v>
                </c:pt>
                <c:pt idx="23">
                  <c:v>39813</c:v>
                </c:pt>
                <c:pt idx="24">
                  <c:v>39844</c:v>
                </c:pt>
                <c:pt idx="25">
                  <c:v>39872</c:v>
                </c:pt>
                <c:pt idx="26">
                  <c:v>39903</c:v>
                </c:pt>
                <c:pt idx="27">
                  <c:v>39933</c:v>
                </c:pt>
                <c:pt idx="28">
                  <c:v>39964</c:v>
                </c:pt>
                <c:pt idx="29">
                  <c:v>39994</c:v>
                </c:pt>
                <c:pt idx="30">
                  <c:v>40024</c:v>
                </c:pt>
                <c:pt idx="31">
                  <c:v>40056</c:v>
                </c:pt>
                <c:pt idx="32">
                  <c:v>40086</c:v>
                </c:pt>
                <c:pt idx="33">
                  <c:v>40117</c:v>
                </c:pt>
                <c:pt idx="34">
                  <c:v>40147</c:v>
                </c:pt>
                <c:pt idx="35">
                  <c:v>40178</c:v>
                </c:pt>
                <c:pt idx="36">
                  <c:v>40209</c:v>
                </c:pt>
                <c:pt idx="37">
                  <c:v>40237</c:v>
                </c:pt>
                <c:pt idx="38">
                  <c:v>40268</c:v>
                </c:pt>
                <c:pt idx="39">
                  <c:v>40298</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pt idx="122">
                  <c:v>42795</c:v>
                </c:pt>
                <c:pt idx="123">
                  <c:v>42826</c:v>
                </c:pt>
                <c:pt idx="124">
                  <c:v>42856</c:v>
                </c:pt>
                <c:pt idx="125">
                  <c:v>42887</c:v>
                </c:pt>
                <c:pt idx="126">
                  <c:v>42917</c:v>
                </c:pt>
                <c:pt idx="127">
                  <c:v>42948</c:v>
                </c:pt>
                <c:pt idx="128">
                  <c:v>42979</c:v>
                </c:pt>
                <c:pt idx="129">
                  <c:v>43009</c:v>
                </c:pt>
                <c:pt idx="130">
                  <c:v>43040</c:v>
                </c:pt>
                <c:pt idx="131">
                  <c:v>43070</c:v>
                </c:pt>
                <c:pt idx="132">
                  <c:v>43101</c:v>
                </c:pt>
                <c:pt idx="133">
                  <c:v>43132</c:v>
                </c:pt>
                <c:pt idx="134">
                  <c:v>43160</c:v>
                </c:pt>
                <c:pt idx="135">
                  <c:v>43191</c:v>
                </c:pt>
                <c:pt idx="136">
                  <c:v>43221</c:v>
                </c:pt>
                <c:pt idx="137">
                  <c:v>43252</c:v>
                </c:pt>
                <c:pt idx="138">
                  <c:v>43282</c:v>
                </c:pt>
              </c:numCache>
            </c:numRef>
          </c:cat>
          <c:val>
            <c:numRef>
              <c:f>Sheet1!$A$110:$A$248</c:f>
              <c:numCache>
                <c:formatCode>mm/yy</c:formatCode>
                <c:ptCount val="139"/>
                <c:pt idx="0">
                  <c:v>39113</c:v>
                </c:pt>
                <c:pt idx="1">
                  <c:v>39141</c:v>
                </c:pt>
                <c:pt idx="2">
                  <c:v>39172</c:v>
                </c:pt>
                <c:pt idx="3">
                  <c:v>39202</c:v>
                </c:pt>
                <c:pt idx="4">
                  <c:v>39233</c:v>
                </c:pt>
                <c:pt idx="5">
                  <c:v>39263</c:v>
                </c:pt>
                <c:pt idx="6">
                  <c:v>39294</c:v>
                </c:pt>
                <c:pt idx="7">
                  <c:v>39325</c:v>
                </c:pt>
                <c:pt idx="8">
                  <c:v>39355</c:v>
                </c:pt>
                <c:pt idx="9">
                  <c:v>39386</c:v>
                </c:pt>
                <c:pt idx="10">
                  <c:v>39416</c:v>
                </c:pt>
                <c:pt idx="11">
                  <c:v>39447</c:v>
                </c:pt>
                <c:pt idx="12">
                  <c:v>39478</c:v>
                </c:pt>
                <c:pt idx="13">
                  <c:v>39507</c:v>
                </c:pt>
                <c:pt idx="14">
                  <c:v>39538</c:v>
                </c:pt>
                <c:pt idx="15">
                  <c:v>39568</c:v>
                </c:pt>
                <c:pt idx="16">
                  <c:v>39599</c:v>
                </c:pt>
                <c:pt idx="17">
                  <c:v>39629</c:v>
                </c:pt>
                <c:pt idx="18">
                  <c:v>39660</c:v>
                </c:pt>
                <c:pt idx="19">
                  <c:v>39691</c:v>
                </c:pt>
                <c:pt idx="20">
                  <c:v>39721</c:v>
                </c:pt>
                <c:pt idx="21">
                  <c:v>39752</c:v>
                </c:pt>
                <c:pt idx="22">
                  <c:v>39782</c:v>
                </c:pt>
                <c:pt idx="23">
                  <c:v>39813</c:v>
                </c:pt>
                <c:pt idx="24">
                  <c:v>39844</c:v>
                </c:pt>
                <c:pt idx="25">
                  <c:v>39872</c:v>
                </c:pt>
                <c:pt idx="26">
                  <c:v>39903</c:v>
                </c:pt>
                <c:pt idx="27">
                  <c:v>39933</c:v>
                </c:pt>
                <c:pt idx="28">
                  <c:v>39964</c:v>
                </c:pt>
                <c:pt idx="29">
                  <c:v>39994</c:v>
                </c:pt>
                <c:pt idx="30">
                  <c:v>40024</c:v>
                </c:pt>
                <c:pt idx="31">
                  <c:v>40056</c:v>
                </c:pt>
                <c:pt idx="32">
                  <c:v>40086</c:v>
                </c:pt>
                <c:pt idx="33">
                  <c:v>40117</c:v>
                </c:pt>
                <c:pt idx="34">
                  <c:v>40147</c:v>
                </c:pt>
                <c:pt idx="35">
                  <c:v>40178</c:v>
                </c:pt>
                <c:pt idx="36">
                  <c:v>40209</c:v>
                </c:pt>
                <c:pt idx="37">
                  <c:v>40237</c:v>
                </c:pt>
                <c:pt idx="38">
                  <c:v>40268</c:v>
                </c:pt>
                <c:pt idx="39">
                  <c:v>40298</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pt idx="122">
                  <c:v>42795</c:v>
                </c:pt>
                <c:pt idx="123">
                  <c:v>42826</c:v>
                </c:pt>
                <c:pt idx="124">
                  <c:v>42856</c:v>
                </c:pt>
                <c:pt idx="125">
                  <c:v>42887</c:v>
                </c:pt>
                <c:pt idx="126">
                  <c:v>42917</c:v>
                </c:pt>
                <c:pt idx="127">
                  <c:v>42948</c:v>
                </c:pt>
                <c:pt idx="128">
                  <c:v>42979</c:v>
                </c:pt>
                <c:pt idx="129">
                  <c:v>43009</c:v>
                </c:pt>
                <c:pt idx="130">
                  <c:v>43040</c:v>
                </c:pt>
                <c:pt idx="131">
                  <c:v>43070</c:v>
                </c:pt>
                <c:pt idx="132">
                  <c:v>43101</c:v>
                </c:pt>
                <c:pt idx="133">
                  <c:v>43132</c:v>
                </c:pt>
                <c:pt idx="134">
                  <c:v>43160</c:v>
                </c:pt>
                <c:pt idx="135">
                  <c:v>43191</c:v>
                </c:pt>
                <c:pt idx="136">
                  <c:v>43221</c:v>
                </c:pt>
                <c:pt idx="137">
                  <c:v>43252</c:v>
                </c:pt>
                <c:pt idx="138">
                  <c:v>43282</c:v>
                </c:pt>
              </c:numCache>
            </c:numRef>
          </c:val>
          <c:smooth val="0"/>
          <c:extLst>
            <c:ext xmlns:c16="http://schemas.microsoft.com/office/drawing/2014/chart" uri="{C3380CC4-5D6E-409C-BE32-E72D297353CC}">
              <c16:uniqueId val="{00000000-69CA-45B0-8B59-9DB5FA35F3EE}"/>
            </c:ext>
          </c:extLst>
        </c:ser>
        <c:ser>
          <c:idx val="1"/>
          <c:order val="1"/>
          <c:spPr>
            <a:ln w="19050">
              <a:noFill/>
            </a:ln>
          </c:spPr>
          <c:marker>
            <c:symbol val="none"/>
          </c:marker>
          <c:cat>
            <c:numRef>
              <c:f>Sheet1!$A$110:$A$248</c:f>
              <c:numCache>
                <c:formatCode>mm/yy</c:formatCode>
                <c:ptCount val="139"/>
                <c:pt idx="0">
                  <c:v>39113</c:v>
                </c:pt>
                <c:pt idx="1">
                  <c:v>39141</c:v>
                </c:pt>
                <c:pt idx="2">
                  <c:v>39172</c:v>
                </c:pt>
                <c:pt idx="3">
                  <c:v>39202</c:v>
                </c:pt>
                <c:pt idx="4">
                  <c:v>39233</c:v>
                </c:pt>
                <c:pt idx="5">
                  <c:v>39263</c:v>
                </c:pt>
                <c:pt idx="6">
                  <c:v>39294</c:v>
                </c:pt>
                <c:pt idx="7">
                  <c:v>39325</c:v>
                </c:pt>
                <c:pt idx="8">
                  <c:v>39355</c:v>
                </c:pt>
                <c:pt idx="9">
                  <c:v>39386</c:v>
                </c:pt>
                <c:pt idx="10">
                  <c:v>39416</c:v>
                </c:pt>
                <c:pt idx="11">
                  <c:v>39447</c:v>
                </c:pt>
                <c:pt idx="12">
                  <c:v>39478</c:v>
                </c:pt>
                <c:pt idx="13">
                  <c:v>39507</c:v>
                </c:pt>
                <c:pt idx="14">
                  <c:v>39538</c:v>
                </c:pt>
                <c:pt idx="15">
                  <c:v>39568</c:v>
                </c:pt>
                <c:pt idx="16">
                  <c:v>39599</c:v>
                </c:pt>
                <c:pt idx="17">
                  <c:v>39629</c:v>
                </c:pt>
                <c:pt idx="18">
                  <c:v>39660</c:v>
                </c:pt>
                <c:pt idx="19">
                  <c:v>39691</c:v>
                </c:pt>
                <c:pt idx="20">
                  <c:v>39721</c:v>
                </c:pt>
                <c:pt idx="21">
                  <c:v>39752</c:v>
                </c:pt>
                <c:pt idx="22">
                  <c:v>39782</c:v>
                </c:pt>
                <c:pt idx="23">
                  <c:v>39813</c:v>
                </c:pt>
                <c:pt idx="24">
                  <c:v>39844</c:v>
                </c:pt>
                <c:pt idx="25">
                  <c:v>39872</c:v>
                </c:pt>
                <c:pt idx="26">
                  <c:v>39903</c:v>
                </c:pt>
                <c:pt idx="27">
                  <c:v>39933</c:v>
                </c:pt>
                <c:pt idx="28">
                  <c:v>39964</c:v>
                </c:pt>
                <c:pt idx="29">
                  <c:v>39994</c:v>
                </c:pt>
                <c:pt idx="30">
                  <c:v>40024</c:v>
                </c:pt>
                <c:pt idx="31">
                  <c:v>40056</c:v>
                </c:pt>
                <c:pt idx="32">
                  <c:v>40086</c:v>
                </c:pt>
                <c:pt idx="33">
                  <c:v>40117</c:v>
                </c:pt>
                <c:pt idx="34">
                  <c:v>40147</c:v>
                </c:pt>
                <c:pt idx="35">
                  <c:v>40178</c:v>
                </c:pt>
                <c:pt idx="36">
                  <c:v>40209</c:v>
                </c:pt>
                <c:pt idx="37">
                  <c:v>40237</c:v>
                </c:pt>
                <c:pt idx="38">
                  <c:v>40268</c:v>
                </c:pt>
                <c:pt idx="39">
                  <c:v>40298</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pt idx="122">
                  <c:v>42795</c:v>
                </c:pt>
                <c:pt idx="123">
                  <c:v>42826</c:v>
                </c:pt>
                <c:pt idx="124">
                  <c:v>42856</c:v>
                </c:pt>
                <c:pt idx="125">
                  <c:v>42887</c:v>
                </c:pt>
                <c:pt idx="126">
                  <c:v>42917</c:v>
                </c:pt>
                <c:pt idx="127">
                  <c:v>42948</c:v>
                </c:pt>
                <c:pt idx="128">
                  <c:v>42979</c:v>
                </c:pt>
                <c:pt idx="129">
                  <c:v>43009</c:v>
                </c:pt>
                <c:pt idx="130">
                  <c:v>43040</c:v>
                </c:pt>
                <c:pt idx="131">
                  <c:v>43070</c:v>
                </c:pt>
                <c:pt idx="132">
                  <c:v>43101</c:v>
                </c:pt>
                <c:pt idx="133">
                  <c:v>43132</c:v>
                </c:pt>
                <c:pt idx="134">
                  <c:v>43160</c:v>
                </c:pt>
                <c:pt idx="135">
                  <c:v>43191</c:v>
                </c:pt>
                <c:pt idx="136">
                  <c:v>43221</c:v>
                </c:pt>
                <c:pt idx="137">
                  <c:v>43252</c:v>
                </c:pt>
                <c:pt idx="138">
                  <c:v>43282</c:v>
                </c:pt>
              </c:numCache>
            </c:numRef>
          </c:cat>
          <c:val>
            <c:numRef>
              <c:f>Sheet1!$B$110:$B$220</c:f>
              <c:numCache>
                <c:formatCode>General</c:formatCode>
                <c:ptCount val="111"/>
                <c:pt idx="0">
                  <c:v>4.5</c:v>
                </c:pt>
                <c:pt idx="1">
                  <c:v>4.25</c:v>
                </c:pt>
                <c:pt idx="2">
                  <c:v>4</c:v>
                </c:pt>
                <c:pt idx="3">
                  <c:v>4</c:v>
                </c:pt>
                <c:pt idx="4">
                  <c:v>3.75</c:v>
                </c:pt>
                <c:pt idx="5">
                  <c:v>3.5</c:v>
                </c:pt>
                <c:pt idx="6">
                  <c:v>3.5</c:v>
                </c:pt>
                <c:pt idx="7">
                  <c:v>3.75</c:v>
                </c:pt>
                <c:pt idx="8">
                  <c:v>4</c:v>
                </c:pt>
                <c:pt idx="9">
                  <c:v>4</c:v>
                </c:pt>
                <c:pt idx="10">
                  <c:v>4</c:v>
                </c:pt>
                <c:pt idx="11">
                  <c:v>4</c:v>
                </c:pt>
                <c:pt idx="12">
                  <c:v>4.25</c:v>
                </c:pt>
                <c:pt idx="13">
                  <c:v>4.25</c:v>
                </c:pt>
                <c:pt idx="14">
                  <c:v>3.75</c:v>
                </c:pt>
                <c:pt idx="15">
                  <c:v>3.25</c:v>
                </c:pt>
                <c:pt idx="16">
                  <c:v>3.25</c:v>
                </c:pt>
                <c:pt idx="17">
                  <c:v>3.5</c:v>
                </c:pt>
                <c:pt idx="18">
                  <c:v>3.75</c:v>
                </c:pt>
                <c:pt idx="19">
                  <c:v>4</c:v>
                </c:pt>
                <c:pt idx="20">
                  <c:v>4.25</c:v>
                </c:pt>
                <c:pt idx="21">
                  <c:v>3.99</c:v>
                </c:pt>
                <c:pt idx="22">
                  <c:v>3.23</c:v>
                </c:pt>
                <c:pt idx="23">
                  <c:v>2.5</c:v>
                </c:pt>
                <c:pt idx="24">
                  <c:v>1.75</c:v>
                </c:pt>
                <c:pt idx="25">
                  <c:v>1</c:v>
                </c:pt>
                <c:pt idx="26">
                  <c:v>0.75</c:v>
                </c:pt>
                <c:pt idx="27">
                  <c:v>0.5</c:v>
                </c:pt>
                <c:pt idx="28">
                  <c:v>0.5</c:v>
                </c:pt>
                <c:pt idx="29">
                  <c:v>0.5</c:v>
                </c:pt>
                <c:pt idx="30">
                  <c:v>0.5</c:v>
                </c:pt>
                <c:pt idx="31">
                  <c:v>0.5</c:v>
                </c:pt>
                <c:pt idx="32">
                  <c:v>0.75</c:v>
                </c:pt>
                <c:pt idx="33">
                  <c:v>0.75</c:v>
                </c:pt>
                <c:pt idx="34">
                  <c:v>0.75</c:v>
                </c:pt>
                <c:pt idx="35">
                  <c:v>1</c:v>
                </c:pt>
                <c:pt idx="36">
                  <c:v>1.25</c:v>
                </c:pt>
                <c:pt idx="37">
                  <c:v>1.25</c:v>
                </c:pt>
                <c:pt idx="38">
                  <c:v>1.25</c:v>
                </c:pt>
                <c:pt idx="39">
                  <c:v>1.5</c:v>
                </c:pt>
                <c:pt idx="40">
                  <c:v>1.5</c:v>
                </c:pt>
                <c:pt idx="41">
                  <c:v>1.5</c:v>
                </c:pt>
                <c:pt idx="42">
                  <c:v>1.5</c:v>
                </c:pt>
                <c:pt idx="43">
                  <c:v>1.75</c:v>
                </c:pt>
                <c:pt idx="44">
                  <c:v>1.75</c:v>
                </c:pt>
                <c:pt idx="45">
                  <c:v>2</c:v>
                </c:pt>
                <c:pt idx="46">
                  <c:v>2</c:v>
                </c:pt>
                <c:pt idx="47">
                  <c:v>2</c:v>
                </c:pt>
                <c:pt idx="48">
                  <c:v>2</c:v>
                </c:pt>
                <c:pt idx="49">
                  <c:v>2.25</c:v>
                </c:pt>
                <c:pt idx="50">
                  <c:v>2.5</c:v>
                </c:pt>
                <c:pt idx="51">
                  <c:v>3</c:v>
                </c:pt>
                <c:pt idx="52">
                  <c:v>3</c:v>
                </c:pt>
                <c:pt idx="53">
                  <c:v>3.25</c:v>
                </c:pt>
                <c:pt idx="54">
                  <c:v>3.25</c:v>
                </c:pt>
                <c:pt idx="55">
                  <c:v>3.25</c:v>
                </c:pt>
                <c:pt idx="56">
                  <c:v>3.25</c:v>
                </c:pt>
                <c:pt idx="57">
                  <c:v>3</c:v>
                </c:pt>
                <c:pt idx="58">
                  <c:v>3</c:v>
                </c:pt>
                <c:pt idx="59">
                  <c:v>2.75</c:v>
                </c:pt>
                <c:pt idx="60">
                  <c:v>2.75</c:v>
                </c:pt>
                <c:pt idx="61">
                  <c:v>2.5</c:v>
                </c:pt>
                <c:pt idx="62">
                  <c:v>2.5</c:v>
                </c:pt>
                <c:pt idx="63">
                  <c:v>2.5</c:v>
                </c:pt>
                <c:pt idx="64">
                  <c:v>2.5</c:v>
                </c:pt>
                <c:pt idx="65">
                  <c:v>2.5</c:v>
                </c:pt>
                <c:pt idx="66">
                  <c:v>2.25</c:v>
                </c:pt>
                <c:pt idx="67">
                  <c:v>2.25</c:v>
                </c:pt>
                <c:pt idx="68">
                  <c:v>2.25</c:v>
                </c:pt>
                <c:pt idx="69">
                  <c:v>2.25</c:v>
                </c:pt>
                <c:pt idx="70">
                  <c:v>2</c:v>
                </c:pt>
                <c:pt idx="71">
                  <c:v>2</c:v>
                </c:pt>
                <c:pt idx="72">
                  <c:v>1.75</c:v>
                </c:pt>
                <c:pt idx="73">
                  <c:v>1.75</c:v>
                </c:pt>
                <c:pt idx="74">
                  <c:v>1.75</c:v>
                </c:pt>
                <c:pt idx="75">
                  <c:v>1.75</c:v>
                </c:pt>
                <c:pt idx="76">
                  <c:v>1.5</c:v>
                </c:pt>
                <c:pt idx="77">
                  <c:v>1.25</c:v>
                </c:pt>
                <c:pt idx="78">
                  <c:v>1.25</c:v>
                </c:pt>
                <c:pt idx="79">
                  <c:v>1.25</c:v>
                </c:pt>
                <c:pt idx="80">
                  <c:v>1.25</c:v>
                </c:pt>
                <c:pt idx="81">
                  <c:v>1</c:v>
                </c:pt>
                <c:pt idx="82">
                  <c:v>1</c:v>
                </c:pt>
                <c:pt idx="83">
                  <c:v>1</c:v>
                </c:pt>
                <c:pt idx="84">
                  <c:v>1</c:v>
                </c:pt>
                <c:pt idx="85">
                  <c:v>1</c:v>
                </c:pt>
                <c:pt idx="86">
                  <c:v>0.75</c:v>
                </c:pt>
                <c:pt idx="87">
                  <c:v>0.75</c:v>
                </c:pt>
                <c:pt idx="88">
                  <c:v>0.75</c:v>
                </c:pt>
                <c:pt idx="89">
                  <c:v>0.75</c:v>
                </c:pt>
                <c:pt idx="90">
                  <c:v>0.75</c:v>
                </c:pt>
                <c:pt idx="91">
                  <c:v>0.5</c:v>
                </c:pt>
                <c:pt idx="92">
                  <c:v>0.25</c:v>
                </c:pt>
                <c:pt idx="93">
                  <c:v>0.25</c:v>
                </c:pt>
                <c:pt idx="94">
                  <c:v>0.25</c:v>
                </c:pt>
                <c:pt idx="95">
                  <c:v>0.25</c:v>
                </c:pt>
                <c:pt idx="96">
                  <c:v>0.25</c:v>
                </c:pt>
                <c:pt idx="97">
                  <c:v>0.1</c:v>
                </c:pt>
              </c:numCache>
            </c:numRef>
          </c:val>
          <c:smooth val="0"/>
          <c:extLst>
            <c:ext xmlns:c16="http://schemas.microsoft.com/office/drawing/2014/chart" uri="{C3380CC4-5D6E-409C-BE32-E72D297353CC}">
              <c16:uniqueId val="{00000001-69CA-45B0-8B59-9DB5FA35F3EE}"/>
            </c:ext>
          </c:extLst>
        </c:ser>
        <c:dLbls>
          <c:showLegendKey val="0"/>
          <c:showVal val="0"/>
          <c:showCatName val="0"/>
          <c:showSerName val="0"/>
          <c:showPercent val="0"/>
          <c:showBubbleSize val="0"/>
        </c:dLbls>
        <c:smooth val="0"/>
        <c:axId val="182429952"/>
        <c:axId val="182960128"/>
      </c:lineChart>
      <c:dateAx>
        <c:axId val="182429952"/>
        <c:scaling>
          <c:orientation val="minMax"/>
          <c:min val="40209"/>
        </c:scaling>
        <c:delete val="0"/>
        <c:axPos val="b"/>
        <c:numFmt formatCode="mm/yy" sourceLinked="0"/>
        <c:majorTickMark val="out"/>
        <c:minorTickMark val="none"/>
        <c:tickLblPos val="nextTo"/>
        <c:spPr>
          <a:ln w="3440">
            <a:solidFill>
              <a:schemeClr val="bg1">
                <a:lumMod val="50000"/>
              </a:schemeClr>
            </a:solidFill>
            <a:prstDash val="solid"/>
          </a:ln>
        </c:spPr>
        <c:txPr>
          <a:bodyPr rot="5400000" vert="horz"/>
          <a:lstStyle/>
          <a:p>
            <a:pPr>
              <a:defRPr sz="1000" b="0" i="0" u="none" strike="noStrike" baseline="0">
                <a:solidFill>
                  <a:schemeClr val="tx1"/>
                </a:solidFill>
                <a:latin typeface="+mn-lt"/>
                <a:ea typeface="Arial"/>
                <a:cs typeface="+mn-cs"/>
              </a:defRPr>
            </a:pPr>
            <a:endParaRPr lang="he-IL"/>
          </a:p>
        </c:txPr>
        <c:crossAx val="182960128"/>
        <c:crosses val="autoZero"/>
        <c:auto val="0"/>
        <c:lblOffset val="100"/>
        <c:baseTimeUnit val="days"/>
        <c:majorUnit val="5"/>
        <c:minorUnit val="10"/>
      </c:dateAx>
      <c:valAx>
        <c:axId val="182960128"/>
        <c:scaling>
          <c:orientation val="minMax"/>
        </c:scaling>
        <c:delete val="0"/>
        <c:axPos val="l"/>
        <c:numFmt formatCode="mm/yy" sourceLinked="1"/>
        <c:majorTickMark val="out"/>
        <c:minorTickMark val="none"/>
        <c:tickLblPos val="nextTo"/>
        <c:spPr>
          <a:ln w="3440">
            <a:noFill/>
            <a:prstDash val="solid"/>
          </a:ln>
        </c:spPr>
        <c:txPr>
          <a:bodyPr rot="0" vert="horz"/>
          <a:lstStyle/>
          <a:p>
            <a:pPr>
              <a:defRPr sz="1200" b="0" i="0" u="none" strike="noStrike" baseline="0">
                <a:solidFill>
                  <a:schemeClr val="bg1"/>
                </a:solidFill>
                <a:latin typeface="Arial"/>
                <a:ea typeface="Arial"/>
                <a:cs typeface="Arial"/>
              </a:defRPr>
            </a:pPr>
            <a:endParaRPr lang="he-IL"/>
          </a:p>
        </c:txPr>
        <c:crossAx val="182429952"/>
        <c:crosses val="autoZero"/>
        <c:crossBetween val="between"/>
      </c:valAx>
      <c:spPr>
        <a:noFill/>
        <a:ln w="3440">
          <a:noFill/>
          <a:prstDash val="solid"/>
        </a:ln>
      </c:spPr>
    </c:plotArea>
    <c:plotVisOnly val="1"/>
    <c:dispBlanksAs val="gap"/>
    <c:showDLblsOverMax val="0"/>
  </c:chart>
  <c:spPr>
    <a:noFill/>
    <a:ln>
      <a:noFill/>
    </a:ln>
  </c:spPr>
  <c:txPr>
    <a:bodyPr/>
    <a:lstStyle/>
    <a:p>
      <a:pPr>
        <a:defRPr sz="1950" b="1" i="0" u="none" strike="noStrike" baseline="0">
          <a:solidFill>
            <a:schemeClr val="tx1"/>
          </a:solidFill>
          <a:latin typeface="Times New Roman"/>
          <a:ea typeface="Times New Roman"/>
          <a:cs typeface="Times New Roman"/>
        </a:defRPr>
      </a:pPr>
      <a:endParaRPr lang="he-IL"/>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0" i="0" u="none" strike="noStrike" baseline="0">
                <a:solidFill>
                  <a:srgbClr val="000000"/>
                </a:solidFill>
                <a:latin typeface="Times New Roman" panose="02020603050405020304" pitchFamily="18" charset="0"/>
                <a:ea typeface="Arial"/>
                <a:cs typeface="Times New Roman" panose="02020603050405020304" pitchFamily="18" charset="0"/>
              </a:defRPr>
            </a:pPr>
            <a:r>
              <a:rPr lang="en-US" sz="1862" b="0" i="0" u="none" strike="noStrike" kern="1200" spc="0" baseline="0" dirty="0">
                <a:solidFill>
                  <a:prstClr val="black">
                    <a:lumMod val="65000"/>
                    <a:lumOff val="35000"/>
                  </a:prstClr>
                </a:solidFill>
                <a:latin typeface="+mn-lt"/>
                <a:ea typeface="+mn-ea"/>
                <a:cs typeface="+mn-cs"/>
              </a:rPr>
              <a:t>Forward Inflation Expectations to Various Ranges
Seasonally adjusted daily data, July 2018 - June 2019</a:t>
            </a:r>
          </a:p>
        </c:rich>
      </c:tx>
      <c:layout>
        <c:manualLayout>
          <c:xMode val="edge"/>
          <c:yMode val="edge"/>
          <c:x val="0.26349037378818091"/>
          <c:y val="1.8346267327682915E-2"/>
        </c:manualLayout>
      </c:layout>
      <c:overlay val="0"/>
      <c:spPr>
        <a:noFill/>
        <a:ln w="25400">
          <a:noFill/>
        </a:ln>
      </c:spPr>
    </c:title>
    <c:autoTitleDeleted val="0"/>
    <c:plotArea>
      <c:layout>
        <c:manualLayout>
          <c:layoutTarget val="inner"/>
          <c:xMode val="edge"/>
          <c:yMode val="edge"/>
          <c:x val="4.4118482087360592E-2"/>
          <c:y val="0.12655367231638417"/>
          <c:w val="0.93279276491679497"/>
          <c:h val="0.65141242937853105"/>
        </c:manualLayout>
      </c:layout>
      <c:lineChart>
        <c:grouping val="standard"/>
        <c:varyColors val="0"/>
        <c:ser>
          <c:idx val="1"/>
          <c:order val="0"/>
          <c:tx>
            <c:strRef>
              <c:f>'Figure 5 data'!$B$3</c:f>
              <c:strCache>
                <c:ptCount val="1"/>
                <c:pt idx="0">
                  <c:v>1-2</c:v>
                </c:pt>
              </c:strCache>
            </c:strRef>
          </c:tx>
          <c:spPr>
            <a:ln w="38100">
              <a:solidFill>
                <a:srgbClr val="7030A0"/>
              </a:solidFill>
              <a:prstDash val="solid"/>
            </a:ln>
          </c:spPr>
          <c:marker>
            <c:symbol val="none"/>
          </c:marker>
          <c:cat>
            <c:numRef>
              <c:f>'Figure 5 data'!$A$4:$A$4000</c:f>
              <c:numCache>
                <c:formatCode>m/d/yyyy</c:formatCode>
                <c:ptCount val="3997"/>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pt idx="366">
                  <c:v>42736</c:v>
                </c:pt>
                <c:pt idx="367">
                  <c:v>42737</c:v>
                </c:pt>
                <c:pt idx="368">
                  <c:v>42738</c:v>
                </c:pt>
                <c:pt idx="369">
                  <c:v>42739</c:v>
                </c:pt>
                <c:pt idx="370">
                  <c:v>42740</c:v>
                </c:pt>
                <c:pt idx="371">
                  <c:v>42741</c:v>
                </c:pt>
                <c:pt idx="372">
                  <c:v>42742</c:v>
                </c:pt>
                <c:pt idx="373">
                  <c:v>42743</c:v>
                </c:pt>
                <c:pt idx="374">
                  <c:v>42744</c:v>
                </c:pt>
                <c:pt idx="375">
                  <c:v>42745</c:v>
                </c:pt>
                <c:pt idx="376">
                  <c:v>42746</c:v>
                </c:pt>
                <c:pt idx="377">
                  <c:v>42747</c:v>
                </c:pt>
                <c:pt idx="378">
                  <c:v>42748</c:v>
                </c:pt>
                <c:pt idx="379">
                  <c:v>42749</c:v>
                </c:pt>
                <c:pt idx="380">
                  <c:v>42750</c:v>
                </c:pt>
                <c:pt idx="381">
                  <c:v>42751</c:v>
                </c:pt>
                <c:pt idx="382">
                  <c:v>42752</c:v>
                </c:pt>
                <c:pt idx="383">
                  <c:v>42753</c:v>
                </c:pt>
                <c:pt idx="384">
                  <c:v>42754</c:v>
                </c:pt>
                <c:pt idx="385">
                  <c:v>42755</c:v>
                </c:pt>
                <c:pt idx="386">
                  <c:v>42756</c:v>
                </c:pt>
                <c:pt idx="387">
                  <c:v>42757</c:v>
                </c:pt>
                <c:pt idx="388">
                  <c:v>42758</c:v>
                </c:pt>
                <c:pt idx="389">
                  <c:v>42759</c:v>
                </c:pt>
                <c:pt idx="390">
                  <c:v>42760</c:v>
                </c:pt>
                <c:pt idx="391">
                  <c:v>42761</c:v>
                </c:pt>
                <c:pt idx="392">
                  <c:v>42762</c:v>
                </c:pt>
                <c:pt idx="393">
                  <c:v>42763</c:v>
                </c:pt>
                <c:pt idx="394">
                  <c:v>42764</c:v>
                </c:pt>
                <c:pt idx="395">
                  <c:v>42765</c:v>
                </c:pt>
                <c:pt idx="396">
                  <c:v>42766</c:v>
                </c:pt>
                <c:pt idx="397">
                  <c:v>42767</c:v>
                </c:pt>
                <c:pt idx="398">
                  <c:v>42768</c:v>
                </c:pt>
                <c:pt idx="399">
                  <c:v>42769</c:v>
                </c:pt>
                <c:pt idx="400">
                  <c:v>42770</c:v>
                </c:pt>
                <c:pt idx="401">
                  <c:v>42771</c:v>
                </c:pt>
                <c:pt idx="402">
                  <c:v>42772</c:v>
                </c:pt>
                <c:pt idx="403">
                  <c:v>42773</c:v>
                </c:pt>
                <c:pt idx="404">
                  <c:v>42774</c:v>
                </c:pt>
                <c:pt idx="405">
                  <c:v>42775</c:v>
                </c:pt>
                <c:pt idx="406">
                  <c:v>42776</c:v>
                </c:pt>
                <c:pt idx="407">
                  <c:v>42777</c:v>
                </c:pt>
                <c:pt idx="408">
                  <c:v>42778</c:v>
                </c:pt>
                <c:pt idx="409">
                  <c:v>42779</c:v>
                </c:pt>
                <c:pt idx="410">
                  <c:v>42780</c:v>
                </c:pt>
                <c:pt idx="411">
                  <c:v>42781</c:v>
                </c:pt>
                <c:pt idx="412">
                  <c:v>42782</c:v>
                </c:pt>
                <c:pt idx="413">
                  <c:v>42783</c:v>
                </c:pt>
                <c:pt idx="414">
                  <c:v>42784</c:v>
                </c:pt>
                <c:pt idx="415">
                  <c:v>42785</c:v>
                </c:pt>
                <c:pt idx="416">
                  <c:v>42786</c:v>
                </c:pt>
                <c:pt idx="417">
                  <c:v>42787</c:v>
                </c:pt>
                <c:pt idx="418">
                  <c:v>42788</c:v>
                </c:pt>
                <c:pt idx="419">
                  <c:v>42789</c:v>
                </c:pt>
                <c:pt idx="420">
                  <c:v>42790</c:v>
                </c:pt>
                <c:pt idx="421">
                  <c:v>42791</c:v>
                </c:pt>
                <c:pt idx="422">
                  <c:v>42792</c:v>
                </c:pt>
                <c:pt idx="423">
                  <c:v>42793</c:v>
                </c:pt>
                <c:pt idx="424">
                  <c:v>42794</c:v>
                </c:pt>
                <c:pt idx="425">
                  <c:v>42795</c:v>
                </c:pt>
                <c:pt idx="426">
                  <c:v>42796</c:v>
                </c:pt>
                <c:pt idx="427">
                  <c:v>42797</c:v>
                </c:pt>
                <c:pt idx="428">
                  <c:v>42798</c:v>
                </c:pt>
                <c:pt idx="429">
                  <c:v>42799</c:v>
                </c:pt>
                <c:pt idx="430">
                  <c:v>42800</c:v>
                </c:pt>
                <c:pt idx="431">
                  <c:v>42801</c:v>
                </c:pt>
                <c:pt idx="432">
                  <c:v>42802</c:v>
                </c:pt>
                <c:pt idx="433">
                  <c:v>42803</c:v>
                </c:pt>
                <c:pt idx="434">
                  <c:v>42804</c:v>
                </c:pt>
                <c:pt idx="435">
                  <c:v>42805</c:v>
                </c:pt>
                <c:pt idx="436">
                  <c:v>42806</c:v>
                </c:pt>
                <c:pt idx="437">
                  <c:v>42807</c:v>
                </c:pt>
                <c:pt idx="438">
                  <c:v>42808</c:v>
                </c:pt>
                <c:pt idx="439">
                  <c:v>42809</c:v>
                </c:pt>
                <c:pt idx="440">
                  <c:v>42810</c:v>
                </c:pt>
                <c:pt idx="441">
                  <c:v>42811</c:v>
                </c:pt>
                <c:pt idx="442">
                  <c:v>42812</c:v>
                </c:pt>
                <c:pt idx="443">
                  <c:v>42813</c:v>
                </c:pt>
                <c:pt idx="444">
                  <c:v>42814</c:v>
                </c:pt>
                <c:pt idx="445">
                  <c:v>42815</c:v>
                </c:pt>
                <c:pt idx="446">
                  <c:v>42816</c:v>
                </c:pt>
                <c:pt idx="447">
                  <c:v>42817</c:v>
                </c:pt>
                <c:pt idx="448">
                  <c:v>42818</c:v>
                </c:pt>
                <c:pt idx="449">
                  <c:v>42819</c:v>
                </c:pt>
                <c:pt idx="450">
                  <c:v>42820</c:v>
                </c:pt>
                <c:pt idx="451">
                  <c:v>42821</c:v>
                </c:pt>
                <c:pt idx="452">
                  <c:v>42822</c:v>
                </c:pt>
                <c:pt idx="453">
                  <c:v>42823</c:v>
                </c:pt>
                <c:pt idx="454">
                  <c:v>42824</c:v>
                </c:pt>
                <c:pt idx="455">
                  <c:v>42825</c:v>
                </c:pt>
                <c:pt idx="456">
                  <c:v>42826</c:v>
                </c:pt>
                <c:pt idx="457">
                  <c:v>42827</c:v>
                </c:pt>
                <c:pt idx="458">
                  <c:v>42828</c:v>
                </c:pt>
                <c:pt idx="459">
                  <c:v>42829</c:v>
                </c:pt>
                <c:pt idx="460">
                  <c:v>42830</c:v>
                </c:pt>
                <c:pt idx="461">
                  <c:v>42831</c:v>
                </c:pt>
                <c:pt idx="462">
                  <c:v>42832</c:v>
                </c:pt>
                <c:pt idx="463">
                  <c:v>42833</c:v>
                </c:pt>
                <c:pt idx="464">
                  <c:v>42834</c:v>
                </c:pt>
                <c:pt idx="465">
                  <c:v>42835</c:v>
                </c:pt>
                <c:pt idx="466">
                  <c:v>42836</c:v>
                </c:pt>
                <c:pt idx="467">
                  <c:v>42837</c:v>
                </c:pt>
                <c:pt idx="468">
                  <c:v>42838</c:v>
                </c:pt>
                <c:pt idx="469">
                  <c:v>42839</c:v>
                </c:pt>
                <c:pt idx="470">
                  <c:v>42840</c:v>
                </c:pt>
                <c:pt idx="471">
                  <c:v>42841</c:v>
                </c:pt>
                <c:pt idx="472">
                  <c:v>42842</c:v>
                </c:pt>
                <c:pt idx="473">
                  <c:v>42843</c:v>
                </c:pt>
                <c:pt idx="474">
                  <c:v>42844</c:v>
                </c:pt>
                <c:pt idx="475">
                  <c:v>42845</c:v>
                </c:pt>
                <c:pt idx="476">
                  <c:v>42846</c:v>
                </c:pt>
                <c:pt idx="477">
                  <c:v>42847</c:v>
                </c:pt>
                <c:pt idx="478">
                  <c:v>42848</c:v>
                </c:pt>
                <c:pt idx="479">
                  <c:v>42849</c:v>
                </c:pt>
                <c:pt idx="480">
                  <c:v>42850</c:v>
                </c:pt>
                <c:pt idx="481">
                  <c:v>42851</c:v>
                </c:pt>
                <c:pt idx="482">
                  <c:v>42852</c:v>
                </c:pt>
                <c:pt idx="483">
                  <c:v>42853</c:v>
                </c:pt>
                <c:pt idx="484">
                  <c:v>42854</c:v>
                </c:pt>
                <c:pt idx="485">
                  <c:v>42855</c:v>
                </c:pt>
                <c:pt idx="486">
                  <c:v>42856</c:v>
                </c:pt>
                <c:pt idx="487">
                  <c:v>42857</c:v>
                </c:pt>
                <c:pt idx="488">
                  <c:v>42858</c:v>
                </c:pt>
                <c:pt idx="489">
                  <c:v>42859</c:v>
                </c:pt>
                <c:pt idx="490">
                  <c:v>42860</c:v>
                </c:pt>
                <c:pt idx="491">
                  <c:v>42861</c:v>
                </c:pt>
                <c:pt idx="492">
                  <c:v>42862</c:v>
                </c:pt>
                <c:pt idx="493">
                  <c:v>42863</c:v>
                </c:pt>
                <c:pt idx="494">
                  <c:v>42864</c:v>
                </c:pt>
                <c:pt idx="495">
                  <c:v>42865</c:v>
                </c:pt>
                <c:pt idx="496">
                  <c:v>42866</c:v>
                </c:pt>
                <c:pt idx="497">
                  <c:v>42867</c:v>
                </c:pt>
                <c:pt idx="498">
                  <c:v>42868</c:v>
                </c:pt>
                <c:pt idx="499">
                  <c:v>42869</c:v>
                </c:pt>
                <c:pt idx="500">
                  <c:v>42870</c:v>
                </c:pt>
                <c:pt idx="501">
                  <c:v>42871</c:v>
                </c:pt>
                <c:pt idx="502">
                  <c:v>42872</c:v>
                </c:pt>
                <c:pt idx="503">
                  <c:v>42873</c:v>
                </c:pt>
                <c:pt idx="504">
                  <c:v>42874</c:v>
                </c:pt>
                <c:pt idx="505">
                  <c:v>42875</c:v>
                </c:pt>
                <c:pt idx="506">
                  <c:v>42876</c:v>
                </c:pt>
                <c:pt idx="507">
                  <c:v>42877</c:v>
                </c:pt>
                <c:pt idx="508">
                  <c:v>42878</c:v>
                </c:pt>
                <c:pt idx="509">
                  <c:v>42879</c:v>
                </c:pt>
                <c:pt idx="510">
                  <c:v>42880</c:v>
                </c:pt>
                <c:pt idx="511">
                  <c:v>42881</c:v>
                </c:pt>
                <c:pt idx="512">
                  <c:v>42882</c:v>
                </c:pt>
                <c:pt idx="513">
                  <c:v>42883</c:v>
                </c:pt>
                <c:pt idx="514">
                  <c:v>42884</c:v>
                </c:pt>
                <c:pt idx="515">
                  <c:v>42885</c:v>
                </c:pt>
                <c:pt idx="516">
                  <c:v>42886</c:v>
                </c:pt>
                <c:pt idx="517">
                  <c:v>42887</c:v>
                </c:pt>
                <c:pt idx="518">
                  <c:v>42888</c:v>
                </c:pt>
                <c:pt idx="519">
                  <c:v>42889</c:v>
                </c:pt>
                <c:pt idx="520">
                  <c:v>42890</c:v>
                </c:pt>
                <c:pt idx="521">
                  <c:v>42891</c:v>
                </c:pt>
                <c:pt idx="522">
                  <c:v>42892</c:v>
                </c:pt>
                <c:pt idx="523">
                  <c:v>42893</c:v>
                </c:pt>
                <c:pt idx="524">
                  <c:v>42894</c:v>
                </c:pt>
                <c:pt idx="525">
                  <c:v>42895</c:v>
                </c:pt>
                <c:pt idx="526">
                  <c:v>42896</c:v>
                </c:pt>
                <c:pt idx="527">
                  <c:v>42897</c:v>
                </c:pt>
                <c:pt idx="528">
                  <c:v>42898</c:v>
                </c:pt>
                <c:pt idx="529">
                  <c:v>42899</c:v>
                </c:pt>
                <c:pt idx="530">
                  <c:v>42900</c:v>
                </c:pt>
                <c:pt idx="531">
                  <c:v>42901</c:v>
                </c:pt>
                <c:pt idx="532">
                  <c:v>42902</c:v>
                </c:pt>
                <c:pt idx="533">
                  <c:v>42903</c:v>
                </c:pt>
                <c:pt idx="534">
                  <c:v>42904</c:v>
                </c:pt>
                <c:pt idx="535">
                  <c:v>42905</c:v>
                </c:pt>
                <c:pt idx="536">
                  <c:v>42906</c:v>
                </c:pt>
                <c:pt idx="537">
                  <c:v>42907</c:v>
                </c:pt>
                <c:pt idx="538">
                  <c:v>42908</c:v>
                </c:pt>
                <c:pt idx="539">
                  <c:v>42909</c:v>
                </c:pt>
                <c:pt idx="540">
                  <c:v>42910</c:v>
                </c:pt>
                <c:pt idx="541">
                  <c:v>42911</c:v>
                </c:pt>
                <c:pt idx="542">
                  <c:v>42912</c:v>
                </c:pt>
                <c:pt idx="543">
                  <c:v>42913</c:v>
                </c:pt>
                <c:pt idx="544">
                  <c:v>42914</c:v>
                </c:pt>
                <c:pt idx="545">
                  <c:v>42915</c:v>
                </c:pt>
                <c:pt idx="546">
                  <c:v>42916</c:v>
                </c:pt>
                <c:pt idx="547">
                  <c:v>42917</c:v>
                </c:pt>
                <c:pt idx="548">
                  <c:v>42918</c:v>
                </c:pt>
                <c:pt idx="549">
                  <c:v>42919</c:v>
                </c:pt>
                <c:pt idx="550">
                  <c:v>42920</c:v>
                </c:pt>
                <c:pt idx="551">
                  <c:v>42921</c:v>
                </c:pt>
                <c:pt idx="552">
                  <c:v>42922</c:v>
                </c:pt>
                <c:pt idx="553">
                  <c:v>42923</c:v>
                </c:pt>
                <c:pt idx="554">
                  <c:v>42924</c:v>
                </c:pt>
                <c:pt idx="555">
                  <c:v>42925</c:v>
                </c:pt>
                <c:pt idx="556">
                  <c:v>42926</c:v>
                </c:pt>
                <c:pt idx="557">
                  <c:v>42927</c:v>
                </c:pt>
                <c:pt idx="558">
                  <c:v>42928</c:v>
                </c:pt>
                <c:pt idx="559">
                  <c:v>42929</c:v>
                </c:pt>
                <c:pt idx="560">
                  <c:v>42930</c:v>
                </c:pt>
                <c:pt idx="561">
                  <c:v>42931</c:v>
                </c:pt>
                <c:pt idx="562">
                  <c:v>42932</c:v>
                </c:pt>
                <c:pt idx="563">
                  <c:v>42933</c:v>
                </c:pt>
                <c:pt idx="564">
                  <c:v>42934</c:v>
                </c:pt>
                <c:pt idx="565">
                  <c:v>42935</c:v>
                </c:pt>
                <c:pt idx="566">
                  <c:v>42936</c:v>
                </c:pt>
                <c:pt idx="567">
                  <c:v>42937</c:v>
                </c:pt>
                <c:pt idx="568">
                  <c:v>42938</c:v>
                </c:pt>
                <c:pt idx="569">
                  <c:v>42939</c:v>
                </c:pt>
                <c:pt idx="570">
                  <c:v>42940</c:v>
                </c:pt>
                <c:pt idx="571">
                  <c:v>42941</c:v>
                </c:pt>
                <c:pt idx="572">
                  <c:v>42942</c:v>
                </c:pt>
                <c:pt idx="573">
                  <c:v>42943</c:v>
                </c:pt>
                <c:pt idx="574">
                  <c:v>42944</c:v>
                </c:pt>
                <c:pt idx="575">
                  <c:v>42945</c:v>
                </c:pt>
                <c:pt idx="576">
                  <c:v>42946</c:v>
                </c:pt>
                <c:pt idx="577">
                  <c:v>42947</c:v>
                </c:pt>
                <c:pt idx="578">
                  <c:v>42948</c:v>
                </c:pt>
                <c:pt idx="579">
                  <c:v>42949</c:v>
                </c:pt>
                <c:pt idx="580">
                  <c:v>42950</c:v>
                </c:pt>
                <c:pt idx="581">
                  <c:v>42951</c:v>
                </c:pt>
                <c:pt idx="582">
                  <c:v>42952</c:v>
                </c:pt>
                <c:pt idx="583">
                  <c:v>42953</c:v>
                </c:pt>
                <c:pt idx="584">
                  <c:v>42954</c:v>
                </c:pt>
                <c:pt idx="585">
                  <c:v>42955</c:v>
                </c:pt>
                <c:pt idx="586">
                  <c:v>42956</c:v>
                </c:pt>
                <c:pt idx="587">
                  <c:v>42957</c:v>
                </c:pt>
                <c:pt idx="588">
                  <c:v>42958</c:v>
                </c:pt>
                <c:pt idx="589">
                  <c:v>42959</c:v>
                </c:pt>
                <c:pt idx="590">
                  <c:v>42960</c:v>
                </c:pt>
                <c:pt idx="591">
                  <c:v>42961</c:v>
                </c:pt>
                <c:pt idx="592">
                  <c:v>42962</c:v>
                </c:pt>
                <c:pt idx="593">
                  <c:v>42963</c:v>
                </c:pt>
                <c:pt idx="594">
                  <c:v>42964</c:v>
                </c:pt>
                <c:pt idx="595">
                  <c:v>42965</c:v>
                </c:pt>
                <c:pt idx="596">
                  <c:v>42966</c:v>
                </c:pt>
                <c:pt idx="597">
                  <c:v>42967</c:v>
                </c:pt>
                <c:pt idx="598">
                  <c:v>42968</c:v>
                </c:pt>
                <c:pt idx="599">
                  <c:v>42969</c:v>
                </c:pt>
                <c:pt idx="600">
                  <c:v>42970</c:v>
                </c:pt>
                <c:pt idx="601">
                  <c:v>42971</c:v>
                </c:pt>
                <c:pt idx="602">
                  <c:v>42972</c:v>
                </c:pt>
                <c:pt idx="603">
                  <c:v>42973</c:v>
                </c:pt>
                <c:pt idx="604">
                  <c:v>42974</c:v>
                </c:pt>
                <c:pt idx="605">
                  <c:v>42975</c:v>
                </c:pt>
                <c:pt idx="606">
                  <c:v>42976</c:v>
                </c:pt>
                <c:pt idx="607">
                  <c:v>42977</c:v>
                </c:pt>
                <c:pt idx="608">
                  <c:v>42978</c:v>
                </c:pt>
                <c:pt idx="609">
                  <c:v>42979</c:v>
                </c:pt>
                <c:pt idx="610">
                  <c:v>42980</c:v>
                </c:pt>
                <c:pt idx="611">
                  <c:v>42981</c:v>
                </c:pt>
                <c:pt idx="612">
                  <c:v>42982</c:v>
                </c:pt>
                <c:pt idx="613">
                  <c:v>42983</c:v>
                </c:pt>
                <c:pt idx="614">
                  <c:v>42984</c:v>
                </c:pt>
                <c:pt idx="615">
                  <c:v>42985</c:v>
                </c:pt>
                <c:pt idx="616">
                  <c:v>42986</c:v>
                </c:pt>
                <c:pt idx="617">
                  <c:v>42987</c:v>
                </c:pt>
                <c:pt idx="618">
                  <c:v>42988</c:v>
                </c:pt>
                <c:pt idx="619">
                  <c:v>42989</c:v>
                </c:pt>
                <c:pt idx="620">
                  <c:v>42990</c:v>
                </c:pt>
                <c:pt idx="621">
                  <c:v>42991</c:v>
                </c:pt>
                <c:pt idx="622">
                  <c:v>42992</c:v>
                </c:pt>
                <c:pt idx="623">
                  <c:v>42993</c:v>
                </c:pt>
                <c:pt idx="624">
                  <c:v>42994</c:v>
                </c:pt>
                <c:pt idx="625">
                  <c:v>42995</c:v>
                </c:pt>
                <c:pt idx="626">
                  <c:v>42996</c:v>
                </c:pt>
                <c:pt idx="627">
                  <c:v>42997</c:v>
                </c:pt>
                <c:pt idx="628">
                  <c:v>42998</c:v>
                </c:pt>
                <c:pt idx="629">
                  <c:v>42999</c:v>
                </c:pt>
                <c:pt idx="630">
                  <c:v>43000</c:v>
                </c:pt>
                <c:pt idx="631">
                  <c:v>43001</c:v>
                </c:pt>
                <c:pt idx="632">
                  <c:v>43002</c:v>
                </c:pt>
                <c:pt idx="633">
                  <c:v>43003</c:v>
                </c:pt>
                <c:pt idx="634">
                  <c:v>43004</c:v>
                </c:pt>
                <c:pt idx="635">
                  <c:v>43005</c:v>
                </c:pt>
                <c:pt idx="636">
                  <c:v>43006</c:v>
                </c:pt>
                <c:pt idx="637">
                  <c:v>43007</c:v>
                </c:pt>
                <c:pt idx="638">
                  <c:v>43008</c:v>
                </c:pt>
                <c:pt idx="639">
                  <c:v>43009</c:v>
                </c:pt>
                <c:pt idx="640">
                  <c:v>43010</c:v>
                </c:pt>
                <c:pt idx="641">
                  <c:v>43011</c:v>
                </c:pt>
                <c:pt idx="642">
                  <c:v>43012</c:v>
                </c:pt>
                <c:pt idx="643">
                  <c:v>43013</c:v>
                </c:pt>
                <c:pt idx="644">
                  <c:v>43014</c:v>
                </c:pt>
                <c:pt idx="645">
                  <c:v>43015</c:v>
                </c:pt>
                <c:pt idx="646">
                  <c:v>43016</c:v>
                </c:pt>
                <c:pt idx="647">
                  <c:v>43017</c:v>
                </c:pt>
                <c:pt idx="648">
                  <c:v>43018</c:v>
                </c:pt>
                <c:pt idx="649">
                  <c:v>43019</c:v>
                </c:pt>
                <c:pt idx="650">
                  <c:v>43020</c:v>
                </c:pt>
                <c:pt idx="651">
                  <c:v>43021</c:v>
                </c:pt>
                <c:pt idx="652">
                  <c:v>43022</c:v>
                </c:pt>
                <c:pt idx="653">
                  <c:v>43023</c:v>
                </c:pt>
                <c:pt idx="654">
                  <c:v>43024</c:v>
                </c:pt>
                <c:pt idx="655">
                  <c:v>43025</c:v>
                </c:pt>
                <c:pt idx="656">
                  <c:v>43026</c:v>
                </c:pt>
                <c:pt idx="657">
                  <c:v>43027</c:v>
                </c:pt>
                <c:pt idx="658">
                  <c:v>43028</c:v>
                </c:pt>
                <c:pt idx="659">
                  <c:v>43029</c:v>
                </c:pt>
                <c:pt idx="660">
                  <c:v>43030</c:v>
                </c:pt>
                <c:pt idx="661">
                  <c:v>43031</c:v>
                </c:pt>
                <c:pt idx="662">
                  <c:v>43032</c:v>
                </c:pt>
                <c:pt idx="663">
                  <c:v>43033</c:v>
                </c:pt>
                <c:pt idx="664">
                  <c:v>43034</c:v>
                </c:pt>
                <c:pt idx="665">
                  <c:v>43035</c:v>
                </c:pt>
                <c:pt idx="666">
                  <c:v>43036</c:v>
                </c:pt>
                <c:pt idx="667">
                  <c:v>43037</c:v>
                </c:pt>
                <c:pt idx="668">
                  <c:v>43038</c:v>
                </c:pt>
                <c:pt idx="669">
                  <c:v>43039</c:v>
                </c:pt>
                <c:pt idx="670">
                  <c:v>43040</c:v>
                </c:pt>
                <c:pt idx="671">
                  <c:v>43041</c:v>
                </c:pt>
                <c:pt idx="672">
                  <c:v>43042</c:v>
                </c:pt>
                <c:pt idx="673">
                  <c:v>43043</c:v>
                </c:pt>
                <c:pt idx="674">
                  <c:v>43044</c:v>
                </c:pt>
                <c:pt idx="675">
                  <c:v>43045</c:v>
                </c:pt>
                <c:pt idx="676">
                  <c:v>43046</c:v>
                </c:pt>
                <c:pt idx="677">
                  <c:v>43047</c:v>
                </c:pt>
                <c:pt idx="678">
                  <c:v>43048</c:v>
                </c:pt>
                <c:pt idx="679">
                  <c:v>43049</c:v>
                </c:pt>
                <c:pt idx="680">
                  <c:v>43050</c:v>
                </c:pt>
                <c:pt idx="681">
                  <c:v>43051</c:v>
                </c:pt>
                <c:pt idx="682">
                  <c:v>43052</c:v>
                </c:pt>
                <c:pt idx="683">
                  <c:v>43053</c:v>
                </c:pt>
                <c:pt idx="684">
                  <c:v>43054</c:v>
                </c:pt>
                <c:pt idx="685">
                  <c:v>43055</c:v>
                </c:pt>
                <c:pt idx="686">
                  <c:v>43056</c:v>
                </c:pt>
                <c:pt idx="687">
                  <c:v>43057</c:v>
                </c:pt>
                <c:pt idx="688">
                  <c:v>43058</c:v>
                </c:pt>
                <c:pt idx="689">
                  <c:v>43059</c:v>
                </c:pt>
                <c:pt idx="690">
                  <c:v>43060</c:v>
                </c:pt>
                <c:pt idx="691">
                  <c:v>43061</c:v>
                </c:pt>
                <c:pt idx="692">
                  <c:v>43062</c:v>
                </c:pt>
                <c:pt idx="693">
                  <c:v>43063</c:v>
                </c:pt>
                <c:pt idx="694">
                  <c:v>43064</c:v>
                </c:pt>
                <c:pt idx="695">
                  <c:v>43065</c:v>
                </c:pt>
                <c:pt idx="696">
                  <c:v>43066</c:v>
                </c:pt>
                <c:pt idx="697">
                  <c:v>43067</c:v>
                </c:pt>
                <c:pt idx="698">
                  <c:v>43068</c:v>
                </c:pt>
                <c:pt idx="699">
                  <c:v>43069</c:v>
                </c:pt>
                <c:pt idx="700">
                  <c:v>43070</c:v>
                </c:pt>
                <c:pt idx="701">
                  <c:v>43071</c:v>
                </c:pt>
                <c:pt idx="702">
                  <c:v>43072</c:v>
                </c:pt>
                <c:pt idx="703">
                  <c:v>43073</c:v>
                </c:pt>
                <c:pt idx="704">
                  <c:v>43074</c:v>
                </c:pt>
                <c:pt idx="705">
                  <c:v>43075</c:v>
                </c:pt>
                <c:pt idx="706">
                  <c:v>43076</c:v>
                </c:pt>
                <c:pt idx="707">
                  <c:v>43077</c:v>
                </c:pt>
                <c:pt idx="708">
                  <c:v>43078</c:v>
                </c:pt>
                <c:pt idx="709">
                  <c:v>43079</c:v>
                </c:pt>
                <c:pt idx="710">
                  <c:v>43080</c:v>
                </c:pt>
                <c:pt idx="711">
                  <c:v>43081</c:v>
                </c:pt>
                <c:pt idx="712">
                  <c:v>43082</c:v>
                </c:pt>
                <c:pt idx="713">
                  <c:v>43083</c:v>
                </c:pt>
                <c:pt idx="714">
                  <c:v>43084</c:v>
                </c:pt>
                <c:pt idx="715">
                  <c:v>43085</c:v>
                </c:pt>
                <c:pt idx="716">
                  <c:v>43086</c:v>
                </c:pt>
                <c:pt idx="717">
                  <c:v>43087</c:v>
                </c:pt>
                <c:pt idx="718">
                  <c:v>43088</c:v>
                </c:pt>
                <c:pt idx="719">
                  <c:v>43089</c:v>
                </c:pt>
                <c:pt idx="720">
                  <c:v>43090</c:v>
                </c:pt>
                <c:pt idx="721">
                  <c:v>43091</c:v>
                </c:pt>
                <c:pt idx="722">
                  <c:v>43092</c:v>
                </c:pt>
                <c:pt idx="723">
                  <c:v>43093</c:v>
                </c:pt>
                <c:pt idx="724">
                  <c:v>43094</c:v>
                </c:pt>
                <c:pt idx="725">
                  <c:v>43095</c:v>
                </c:pt>
                <c:pt idx="726">
                  <c:v>43096</c:v>
                </c:pt>
                <c:pt idx="727">
                  <c:v>43097</c:v>
                </c:pt>
                <c:pt idx="728">
                  <c:v>43098</c:v>
                </c:pt>
                <c:pt idx="729">
                  <c:v>43099</c:v>
                </c:pt>
                <c:pt idx="730">
                  <c:v>43100</c:v>
                </c:pt>
                <c:pt idx="731">
                  <c:v>43101</c:v>
                </c:pt>
                <c:pt idx="732">
                  <c:v>43102</c:v>
                </c:pt>
                <c:pt idx="733">
                  <c:v>43103</c:v>
                </c:pt>
                <c:pt idx="734">
                  <c:v>43104</c:v>
                </c:pt>
                <c:pt idx="735">
                  <c:v>43105</c:v>
                </c:pt>
                <c:pt idx="736">
                  <c:v>43106</c:v>
                </c:pt>
                <c:pt idx="737">
                  <c:v>43107</c:v>
                </c:pt>
                <c:pt idx="738">
                  <c:v>43108</c:v>
                </c:pt>
                <c:pt idx="739">
                  <c:v>43109</c:v>
                </c:pt>
                <c:pt idx="740">
                  <c:v>43110</c:v>
                </c:pt>
                <c:pt idx="741">
                  <c:v>43111</c:v>
                </c:pt>
                <c:pt idx="742">
                  <c:v>43112</c:v>
                </c:pt>
                <c:pt idx="743">
                  <c:v>43113</c:v>
                </c:pt>
                <c:pt idx="744">
                  <c:v>43114</c:v>
                </c:pt>
                <c:pt idx="745">
                  <c:v>43115</c:v>
                </c:pt>
                <c:pt idx="746">
                  <c:v>43116</c:v>
                </c:pt>
                <c:pt idx="747">
                  <c:v>43117</c:v>
                </c:pt>
                <c:pt idx="748">
                  <c:v>43118</c:v>
                </c:pt>
                <c:pt idx="749">
                  <c:v>43119</c:v>
                </c:pt>
                <c:pt idx="750">
                  <c:v>43120</c:v>
                </c:pt>
                <c:pt idx="751">
                  <c:v>43121</c:v>
                </c:pt>
                <c:pt idx="752">
                  <c:v>43122</c:v>
                </c:pt>
                <c:pt idx="753">
                  <c:v>43123</c:v>
                </c:pt>
                <c:pt idx="754">
                  <c:v>43124</c:v>
                </c:pt>
                <c:pt idx="755">
                  <c:v>43125</c:v>
                </c:pt>
                <c:pt idx="756">
                  <c:v>43126</c:v>
                </c:pt>
                <c:pt idx="757">
                  <c:v>43127</c:v>
                </c:pt>
                <c:pt idx="758">
                  <c:v>43128</c:v>
                </c:pt>
                <c:pt idx="759">
                  <c:v>43129</c:v>
                </c:pt>
                <c:pt idx="760">
                  <c:v>43130</c:v>
                </c:pt>
                <c:pt idx="761">
                  <c:v>43131</c:v>
                </c:pt>
                <c:pt idx="762">
                  <c:v>43132</c:v>
                </c:pt>
                <c:pt idx="763">
                  <c:v>43133</c:v>
                </c:pt>
                <c:pt idx="764">
                  <c:v>43134</c:v>
                </c:pt>
                <c:pt idx="765">
                  <c:v>43135</c:v>
                </c:pt>
                <c:pt idx="766">
                  <c:v>43136</c:v>
                </c:pt>
                <c:pt idx="767">
                  <c:v>43137</c:v>
                </c:pt>
                <c:pt idx="768">
                  <c:v>43138</c:v>
                </c:pt>
                <c:pt idx="769">
                  <c:v>43139</c:v>
                </c:pt>
                <c:pt idx="770">
                  <c:v>43140</c:v>
                </c:pt>
                <c:pt idx="771">
                  <c:v>43141</c:v>
                </c:pt>
                <c:pt idx="772">
                  <c:v>43142</c:v>
                </c:pt>
                <c:pt idx="773">
                  <c:v>43143</c:v>
                </c:pt>
                <c:pt idx="774">
                  <c:v>43144</c:v>
                </c:pt>
                <c:pt idx="775">
                  <c:v>43145</c:v>
                </c:pt>
                <c:pt idx="776">
                  <c:v>43146</c:v>
                </c:pt>
                <c:pt idx="777">
                  <c:v>43147</c:v>
                </c:pt>
                <c:pt idx="778">
                  <c:v>43148</c:v>
                </c:pt>
                <c:pt idx="779">
                  <c:v>43149</c:v>
                </c:pt>
                <c:pt idx="780">
                  <c:v>43150</c:v>
                </c:pt>
                <c:pt idx="781">
                  <c:v>43151</c:v>
                </c:pt>
                <c:pt idx="782">
                  <c:v>43152</c:v>
                </c:pt>
                <c:pt idx="783">
                  <c:v>43153</c:v>
                </c:pt>
                <c:pt idx="784">
                  <c:v>43154</c:v>
                </c:pt>
                <c:pt idx="785">
                  <c:v>43155</c:v>
                </c:pt>
                <c:pt idx="786">
                  <c:v>43156</c:v>
                </c:pt>
                <c:pt idx="787">
                  <c:v>43157</c:v>
                </c:pt>
                <c:pt idx="788">
                  <c:v>43158</c:v>
                </c:pt>
                <c:pt idx="789">
                  <c:v>43159</c:v>
                </c:pt>
                <c:pt idx="790">
                  <c:v>43160</c:v>
                </c:pt>
                <c:pt idx="791">
                  <c:v>43161</c:v>
                </c:pt>
                <c:pt idx="792">
                  <c:v>43162</c:v>
                </c:pt>
                <c:pt idx="793">
                  <c:v>43163</c:v>
                </c:pt>
                <c:pt idx="794">
                  <c:v>43164</c:v>
                </c:pt>
                <c:pt idx="795">
                  <c:v>43165</c:v>
                </c:pt>
                <c:pt idx="796">
                  <c:v>43166</c:v>
                </c:pt>
                <c:pt idx="797">
                  <c:v>43167</c:v>
                </c:pt>
                <c:pt idx="798">
                  <c:v>43168</c:v>
                </c:pt>
                <c:pt idx="799">
                  <c:v>43169</c:v>
                </c:pt>
                <c:pt idx="800">
                  <c:v>43170</c:v>
                </c:pt>
                <c:pt idx="801">
                  <c:v>43171</c:v>
                </c:pt>
                <c:pt idx="802">
                  <c:v>43172</c:v>
                </c:pt>
                <c:pt idx="803">
                  <c:v>43173</c:v>
                </c:pt>
                <c:pt idx="804">
                  <c:v>43174</c:v>
                </c:pt>
                <c:pt idx="805">
                  <c:v>43175</c:v>
                </c:pt>
                <c:pt idx="806">
                  <c:v>43176</c:v>
                </c:pt>
                <c:pt idx="807">
                  <c:v>43177</c:v>
                </c:pt>
                <c:pt idx="808">
                  <c:v>43178</c:v>
                </c:pt>
                <c:pt idx="809">
                  <c:v>43179</c:v>
                </c:pt>
                <c:pt idx="810">
                  <c:v>43180</c:v>
                </c:pt>
                <c:pt idx="811">
                  <c:v>43181</c:v>
                </c:pt>
                <c:pt idx="812">
                  <c:v>43182</c:v>
                </c:pt>
                <c:pt idx="813">
                  <c:v>43183</c:v>
                </c:pt>
                <c:pt idx="814">
                  <c:v>43184</c:v>
                </c:pt>
                <c:pt idx="815">
                  <c:v>43185</c:v>
                </c:pt>
                <c:pt idx="816">
                  <c:v>43186</c:v>
                </c:pt>
                <c:pt idx="817">
                  <c:v>43187</c:v>
                </c:pt>
                <c:pt idx="818">
                  <c:v>43188</c:v>
                </c:pt>
                <c:pt idx="819">
                  <c:v>43189</c:v>
                </c:pt>
                <c:pt idx="820">
                  <c:v>43190</c:v>
                </c:pt>
                <c:pt idx="821">
                  <c:v>43191</c:v>
                </c:pt>
                <c:pt idx="822">
                  <c:v>43192</c:v>
                </c:pt>
                <c:pt idx="823">
                  <c:v>43193</c:v>
                </c:pt>
                <c:pt idx="824">
                  <c:v>43194</c:v>
                </c:pt>
                <c:pt idx="825">
                  <c:v>43195</c:v>
                </c:pt>
                <c:pt idx="826">
                  <c:v>43196</c:v>
                </c:pt>
                <c:pt idx="827">
                  <c:v>43197</c:v>
                </c:pt>
                <c:pt idx="828">
                  <c:v>43198</c:v>
                </c:pt>
                <c:pt idx="829">
                  <c:v>43199</c:v>
                </c:pt>
                <c:pt idx="830">
                  <c:v>43200</c:v>
                </c:pt>
                <c:pt idx="831">
                  <c:v>43201</c:v>
                </c:pt>
                <c:pt idx="832">
                  <c:v>43202</c:v>
                </c:pt>
                <c:pt idx="833">
                  <c:v>43203</c:v>
                </c:pt>
                <c:pt idx="834">
                  <c:v>43204</c:v>
                </c:pt>
                <c:pt idx="835">
                  <c:v>43205</c:v>
                </c:pt>
                <c:pt idx="836">
                  <c:v>43206</c:v>
                </c:pt>
                <c:pt idx="837">
                  <c:v>43207</c:v>
                </c:pt>
                <c:pt idx="838">
                  <c:v>43208</c:v>
                </c:pt>
                <c:pt idx="839">
                  <c:v>43209</c:v>
                </c:pt>
                <c:pt idx="840">
                  <c:v>43210</c:v>
                </c:pt>
                <c:pt idx="841">
                  <c:v>43211</c:v>
                </c:pt>
                <c:pt idx="842">
                  <c:v>43212</c:v>
                </c:pt>
                <c:pt idx="843">
                  <c:v>43213</c:v>
                </c:pt>
                <c:pt idx="844">
                  <c:v>43214</c:v>
                </c:pt>
                <c:pt idx="845">
                  <c:v>43215</c:v>
                </c:pt>
                <c:pt idx="846">
                  <c:v>43216</c:v>
                </c:pt>
                <c:pt idx="847">
                  <c:v>43217</c:v>
                </c:pt>
                <c:pt idx="848">
                  <c:v>43218</c:v>
                </c:pt>
                <c:pt idx="849">
                  <c:v>43219</c:v>
                </c:pt>
                <c:pt idx="850">
                  <c:v>43220</c:v>
                </c:pt>
                <c:pt idx="851">
                  <c:v>43221</c:v>
                </c:pt>
                <c:pt idx="852">
                  <c:v>43222</c:v>
                </c:pt>
                <c:pt idx="853">
                  <c:v>43223</c:v>
                </c:pt>
                <c:pt idx="854">
                  <c:v>43224</c:v>
                </c:pt>
                <c:pt idx="855">
                  <c:v>43225</c:v>
                </c:pt>
                <c:pt idx="856">
                  <c:v>43226</c:v>
                </c:pt>
                <c:pt idx="857">
                  <c:v>43227</c:v>
                </c:pt>
                <c:pt idx="858">
                  <c:v>43228</c:v>
                </c:pt>
                <c:pt idx="859">
                  <c:v>43229</c:v>
                </c:pt>
                <c:pt idx="860">
                  <c:v>43230</c:v>
                </c:pt>
                <c:pt idx="861">
                  <c:v>43231</c:v>
                </c:pt>
                <c:pt idx="862">
                  <c:v>43232</c:v>
                </c:pt>
                <c:pt idx="863">
                  <c:v>43233</c:v>
                </c:pt>
                <c:pt idx="864">
                  <c:v>43234</c:v>
                </c:pt>
                <c:pt idx="865">
                  <c:v>43235</c:v>
                </c:pt>
                <c:pt idx="866">
                  <c:v>43236</c:v>
                </c:pt>
                <c:pt idx="867">
                  <c:v>43237</c:v>
                </c:pt>
                <c:pt idx="868">
                  <c:v>43238</c:v>
                </c:pt>
                <c:pt idx="869">
                  <c:v>43239</c:v>
                </c:pt>
                <c:pt idx="870">
                  <c:v>43240</c:v>
                </c:pt>
                <c:pt idx="871">
                  <c:v>43241</c:v>
                </c:pt>
                <c:pt idx="872">
                  <c:v>43242</c:v>
                </c:pt>
                <c:pt idx="873">
                  <c:v>43243</c:v>
                </c:pt>
                <c:pt idx="874">
                  <c:v>43244</c:v>
                </c:pt>
                <c:pt idx="875">
                  <c:v>43245</c:v>
                </c:pt>
                <c:pt idx="876">
                  <c:v>43246</c:v>
                </c:pt>
                <c:pt idx="877">
                  <c:v>43247</c:v>
                </c:pt>
                <c:pt idx="878">
                  <c:v>43248</c:v>
                </c:pt>
                <c:pt idx="879">
                  <c:v>43249</c:v>
                </c:pt>
                <c:pt idx="880">
                  <c:v>43250</c:v>
                </c:pt>
                <c:pt idx="881">
                  <c:v>43251</c:v>
                </c:pt>
                <c:pt idx="882">
                  <c:v>43252</c:v>
                </c:pt>
                <c:pt idx="883">
                  <c:v>43253</c:v>
                </c:pt>
                <c:pt idx="884">
                  <c:v>43254</c:v>
                </c:pt>
                <c:pt idx="885">
                  <c:v>43255</c:v>
                </c:pt>
                <c:pt idx="886">
                  <c:v>43256</c:v>
                </c:pt>
                <c:pt idx="887">
                  <c:v>43257</c:v>
                </c:pt>
                <c:pt idx="888">
                  <c:v>43258</c:v>
                </c:pt>
                <c:pt idx="889">
                  <c:v>43259</c:v>
                </c:pt>
                <c:pt idx="890">
                  <c:v>43260</c:v>
                </c:pt>
                <c:pt idx="891">
                  <c:v>43261</c:v>
                </c:pt>
                <c:pt idx="892">
                  <c:v>43262</c:v>
                </c:pt>
                <c:pt idx="893">
                  <c:v>43263</c:v>
                </c:pt>
                <c:pt idx="894">
                  <c:v>43264</c:v>
                </c:pt>
                <c:pt idx="895">
                  <c:v>43265</c:v>
                </c:pt>
                <c:pt idx="896">
                  <c:v>43266</c:v>
                </c:pt>
                <c:pt idx="897">
                  <c:v>43267</c:v>
                </c:pt>
                <c:pt idx="898">
                  <c:v>43268</c:v>
                </c:pt>
                <c:pt idx="899">
                  <c:v>43269</c:v>
                </c:pt>
                <c:pt idx="900">
                  <c:v>43270</c:v>
                </c:pt>
                <c:pt idx="901">
                  <c:v>43271</c:v>
                </c:pt>
                <c:pt idx="902">
                  <c:v>43272</c:v>
                </c:pt>
                <c:pt idx="903">
                  <c:v>43273</c:v>
                </c:pt>
                <c:pt idx="904">
                  <c:v>43274</c:v>
                </c:pt>
                <c:pt idx="905">
                  <c:v>43275</c:v>
                </c:pt>
                <c:pt idx="906">
                  <c:v>43276</c:v>
                </c:pt>
                <c:pt idx="907">
                  <c:v>43277</c:v>
                </c:pt>
                <c:pt idx="908">
                  <c:v>43278</c:v>
                </c:pt>
                <c:pt idx="909">
                  <c:v>43279</c:v>
                </c:pt>
                <c:pt idx="910">
                  <c:v>43280</c:v>
                </c:pt>
                <c:pt idx="911">
                  <c:v>43281</c:v>
                </c:pt>
                <c:pt idx="912">
                  <c:v>43282</c:v>
                </c:pt>
                <c:pt idx="913">
                  <c:v>43283</c:v>
                </c:pt>
                <c:pt idx="914">
                  <c:v>43284</c:v>
                </c:pt>
                <c:pt idx="915">
                  <c:v>43285</c:v>
                </c:pt>
                <c:pt idx="916">
                  <c:v>43286</c:v>
                </c:pt>
                <c:pt idx="917">
                  <c:v>43287</c:v>
                </c:pt>
                <c:pt idx="918">
                  <c:v>43288</c:v>
                </c:pt>
                <c:pt idx="919">
                  <c:v>43289</c:v>
                </c:pt>
                <c:pt idx="920">
                  <c:v>43290</c:v>
                </c:pt>
                <c:pt idx="921">
                  <c:v>43291</c:v>
                </c:pt>
                <c:pt idx="922">
                  <c:v>43292</c:v>
                </c:pt>
                <c:pt idx="923">
                  <c:v>43293</c:v>
                </c:pt>
                <c:pt idx="924">
                  <c:v>43294</c:v>
                </c:pt>
                <c:pt idx="925">
                  <c:v>43295</c:v>
                </c:pt>
                <c:pt idx="926">
                  <c:v>43296</c:v>
                </c:pt>
                <c:pt idx="927">
                  <c:v>43297</c:v>
                </c:pt>
                <c:pt idx="928">
                  <c:v>43298</c:v>
                </c:pt>
                <c:pt idx="929">
                  <c:v>43299</c:v>
                </c:pt>
                <c:pt idx="930">
                  <c:v>43300</c:v>
                </c:pt>
                <c:pt idx="931">
                  <c:v>43301</c:v>
                </c:pt>
                <c:pt idx="932">
                  <c:v>43302</c:v>
                </c:pt>
                <c:pt idx="933">
                  <c:v>43303</c:v>
                </c:pt>
                <c:pt idx="934">
                  <c:v>43304</c:v>
                </c:pt>
                <c:pt idx="935">
                  <c:v>43305</c:v>
                </c:pt>
                <c:pt idx="936">
                  <c:v>43306</c:v>
                </c:pt>
                <c:pt idx="937">
                  <c:v>43307</c:v>
                </c:pt>
                <c:pt idx="938">
                  <c:v>43308</c:v>
                </c:pt>
                <c:pt idx="939">
                  <c:v>43309</c:v>
                </c:pt>
                <c:pt idx="940">
                  <c:v>43310</c:v>
                </c:pt>
                <c:pt idx="941">
                  <c:v>43311</c:v>
                </c:pt>
                <c:pt idx="942">
                  <c:v>43312</c:v>
                </c:pt>
                <c:pt idx="943">
                  <c:v>43313</c:v>
                </c:pt>
                <c:pt idx="944">
                  <c:v>43314</c:v>
                </c:pt>
                <c:pt idx="945">
                  <c:v>43315</c:v>
                </c:pt>
                <c:pt idx="946">
                  <c:v>43316</c:v>
                </c:pt>
                <c:pt idx="947">
                  <c:v>43317</c:v>
                </c:pt>
                <c:pt idx="948">
                  <c:v>43318</c:v>
                </c:pt>
                <c:pt idx="949">
                  <c:v>43319</c:v>
                </c:pt>
                <c:pt idx="950">
                  <c:v>43320</c:v>
                </c:pt>
                <c:pt idx="951">
                  <c:v>43321</c:v>
                </c:pt>
                <c:pt idx="952">
                  <c:v>43322</c:v>
                </c:pt>
                <c:pt idx="953">
                  <c:v>43323</c:v>
                </c:pt>
                <c:pt idx="954">
                  <c:v>43324</c:v>
                </c:pt>
                <c:pt idx="955">
                  <c:v>43325</c:v>
                </c:pt>
                <c:pt idx="956">
                  <c:v>43326</c:v>
                </c:pt>
                <c:pt idx="957">
                  <c:v>43327</c:v>
                </c:pt>
                <c:pt idx="958">
                  <c:v>43328</c:v>
                </c:pt>
                <c:pt idx="959">
                  <c:v>43329</c:v>
                </c:pt>
                <c:pt idx="960">
                  <c:v>43330</c:v>
                </c:pt>
                <c:pt idx="961">
                  <c:v>43331</c:v>
                </c:pt>
                <c:pt idx="962">
                  <c:v>43332</c:v>
                </c:pt>
                <c:pt idx="963">
                  <c:v>43333</c:v>
                </c:pt>
                <c:pt idx="964">
                  <c:v>43334</c:v>
                </c:pt>
                <c:pt idx="965">
                  <c:v>43335</c:v>
                </c:pt>
                <c:pt idx="966">
                  <c:v>43336</c:v>
                </c:pt>
                <c:pt idx="967">
                  <c:v>43337</c:v>
                </c:pt>
                <c:pt idx="968">
                  <c:v>43338</c:v>
                </c:pt>
                <c:pt idx="969">
                  <c:v>43339</c:v>
                </c:pt>
                <c:pt idx="970">
                  <c:v>43340</c:v>
                </c:pt>
                <c:pt idx="971">
                  <c:v>43341</c:v>
                </c:pt>
                <c:pt idx="972">
                  <c:v>43342</c:v>
                </c:pt>
                <c:pt idx="973">
                  <c:v>43343</c:v>
                </c:pt>
                <c:pt idx="974">
                  <c:v>43344</c:v>
                </c:pt>
                <c:pt idx="975">
                  <c:v>43345</c:v>
                </c:pt>
                <c:pt idx="976">
                  <c:v>43346</c:v>
                </c:pt>
                <c:pt idx="977">
                  <c:v>43347</c:v>
                </c:pt>
                <c:pt idx="978">
                  <c:v>43348</c:v>
                </c:pt>
                <c:pt idx="979">
                  <c:v>43349</c:v>
                </c:pt>
                <c:pt idx="980">
                  <c:v>43350</c:v>
                </c:pt>
                <c:pt idx="981">
                  <c:v>43351</c:v>
                </c:pt>
                <c:pt idx="982">
                  <c:v>43352</c:v>
                </c:pt>
                <c:pt idx="983">
                  <c:v>43353</c:v>
                </c:pt>
                <c:pt idx="984">
                  <c:v>43354</c:v>
                </c:pt>
                <c:pt idx="985">
                  <c:v>43355</c:v>
                </c:pt>
                <c:pt idx="986">
                  <c:v>43356</c:v>
                </c:pt>
                <c:pt idx="987">
                  <c:v>43357</c:v>
                </c:pt>
                <c:pt idx="988">
                  <c:v>43358</c:v>
                </c:pt>
                <c:pt idx="989">
                  <c:v>43359</c:v>
                </c:pt>
                <c:pt idx="990">
                  <c:v>43360</c:v>
                </c:pt>
                <c:pt idx="991">
                  <c:v>43361</c:v>
                </c:pt>
                <c:pt idx="992">
                  <c:v>43362</c:v>
                </c:pt>
                <c:pt idx="993">
                  <c:v>43363</c:v>
                </c:pt>
                <c:pt idx="994">
                  <c:v>43364</c:v>
                </c:pt>
                <c:pt idx="995">
                  <c:v>43365</c:v>
                </c:pt>
                <c:pt idx="996">
                  <c:v>43366</c:v>
                </c:pt>
                <c:pt idx="997">
                  <c:v>43367</c:v>
                </c:pt>
                <c:pt idx="998">
                  <c:v>43368</c:v>
                </c:pt>
                <c:pt idx="999">
                  <c:v>43369</c:v>
                </c:pt>
                <c:pt idx="1000">
                  <c:v>43370</c:v>
                </c:pt>
                <c:pt idx="1001">
                  <c:v>43371</c:v>
                </c:pt>
                <c:pt idx="1002">
                  <c:v>43372</c:v>
                </c:pt>
                <c:pt idx="1003">
                  <c:v>43373</c:v>
                </c:pt>
                <c:pt idx="1004">
                  <c:v>43374</c:v>
                </c:pt>
                <c:pt idx="1005">
                  <c:v>43375</c:v>
                </c:pt>
                <c:pt idx="1006">
                  <c:v>43376</c:v>
                </c:pt>
                <c:pt idx="1007">
                  <c:v>43377</c:v>
                </c:pt>
                <c:pt idx="1008">
                  <c:v>43378</c:v>
                </c:pt>
                <c:pt idx="1009">
                  <c:v>43379</c:v>
                </c:pt>
                <c:pt idx="1010">
                  <c:v>43380</c:v>
                </c:pt>
                <c:pt idx="1011">
                  <c:v>43381</c:v>
                </c:pt>
                <c:pt idx="1012">
                  <c:v>43382</c:v>
                </c:pt>
                <c:pt idx="1013">
                  <c:v>43383</c:v>
                </c:pt>
                <c:pt idx="1014">
                  <c:v>43384</c:v>
                </c:pt>
                <c:pt idx="1015">
                  <c:v>43385</c:v>
                </c:pt>
                <c:pt idx="1016">
                  <c:v>43386</c:v>
                </c:pt>
                <c:pt idx="1017">
                  <c:v>43387</c:v>
                </c:pt>
                <c:pt idx="1018">
                  <c:v>43388</c:v>
                </c:pt>
                <c:pt idx="1019">
                  <c:v>43389</c:v>
                </c:pt>
                <c:pt idx="1020">
                  <c:v>43390</c:v>
                </c:pt>
                <c:pt idx="1021">
                  <c:v>43391</c:v>
                </c:pt>
                <c:pt idx="1022">
                  <c:v>43392</c:v>
                </c:pt>
                <c:pt idx="1023">
                  <c:v>43393</c:v>
                </c:pt>
                <c:pt idx="1024">
                  <c:v>43394</c:v>
                </c:pt>
                <c:pt idx="1025">
                  <c:v>43395</c:v>
                </c:pt>
                <c:pt idx="1026">
                  <c:v>43396</c:v>
                </c:pt>
                <c:pt idx="1027">
                  <c:v>43397</c:v>
                </c:pt>
                <c:pt idx="1028">
                  <c:v>43398</c:v>
                </c:pt>
                <c:pt idx="1029">
                  <c:v>43399</c:v>
                </c:pt>
                <c:pt idx="1030">
                  <c:v>43400</c:v>
                </c:pt>
                <c:pt idx="1031">
                  <c:v>43401</c:v>
                </c:pt>
                <c:pt idx="1032">
                  <c:v>43402</c:v>
                </c:pt>
                <c:pt idx="1033">
                  <c:v>43403</c:v>
                </c:pt>
                <c:pt idx="1034">
                  <c:v>43404</c:v>
                </c:pt>
                <c:pt idx="1035">
                  <c:v>43405</c:v>
                </c:pt>
                <c:pt idx="1036">
                  <c:v>43406</c:v>
                </c:pt>
                <c:pt idx="1037">
                  <c:v>43407</c:v>
                </c:pt>
                <c:pt idx="1038">
                  <c:v>43408</c:v>
                </c:pt>
                <c:pt idx="1039">
                  <c:v>43409</c:v>
                </c:pt>
                <c:pt idx="1040">
                  <c:v>43410</c:v>
                </c:pt>
                <c:pt idx="1041">
                  <c:v>43411</c:v>
                </c:pt>
                <c:pt idx="1042">
                  <c:v>43412</c:v>
                </c:pt>
                <c:pt idx="1043">
                  <c:v>43413</c:v>
                </c:pt>
                <c:pt idx="1044">
                  <c:v>43414</c:v>
                </c:pt>
                <c:pt idx="1045">
                  <c:v>43415</c:v>
                </c:pt>
                <c:pt idx="1046">
                  <c:v>43416</c:v>
                </c:pt>
                <c:pt idx="1047">
                  <c:v>43417</c:v>
                </c:pt>
                <c:pt idx="1048">
                  <c:v>43418</c:v>
                </c:pt>
                <c:pt idx="1049">
                  <c:v>43419</c:v>
                </c:pt>
                <c:pt idx="1050">
                  <c:v>43420</c:v>
                </c:pt>
                <c:pt idx="1051">
                  <c:v>43421</c:v>
                </c:pt>
                <c:pt idx="1052">
                  <c:v>43422</c:v>
                </c:pt>
                <c:pt idx="1053">
                  <c:v>43423</c:v>
                </c:pt>
                <c:pt idx="1054">
                  <c:v>43424</c:v>
                </c:pt>
                <c:pt idx="1055">
                  <c:v>43425</c:v>
                </c:pt>
                <c:pt idx="1056">
                  <c:v>43426</c:v>
                </c:pt>
                <c:pt idx="1057">
                  <c:v>43427</c:v>
                </c:pt>
                <c:pt idx="1058">
                  <c:v>43428</c:v>
                </c:pt>
                <c:pt idx="1059">
                  <c:v>43429</c:v>
                </c:pt>
                <c:pt idx="1060">
                  <c:v>43430</c:v>
                </c:pt>
                <c:pt idx="1061">
                  <c:v>43431</c:v>
                </c:pt>
                <c:pt idx="1062">
                  <c:v>43432</c:v>
                </c:pt>
                <c:pt idx="1063">
                  <c:v>43433</c:v>
                </c:pt>
                <c:pt idx="1064">
                  <c:v>43434</c:v>
                </c:pt>
                <c:pt idx="1065">
                  <c:v>43435</c:v>
                </c:pt>
                <c:pt idx="1066">
                  <c:v>43436</c:v>
                </c:pt>
                <c:pt idx="1067">
                  <c:v>43437</c:v>
                </c:pt>
                <c:pt idx="1068">
                  <c:v>43438</c:v>
                </c:pt>
                <c:pt idx="1069">
                  <c:v>43439</c:v>
                </c:pt>
                <c:pt idx="1070">
                  <c:v>43440</c:v>
                </c:pt>
                <c:pt idx="1071">
                  <c:v>43441</c:v>
                </c:pt>
                <c:pt idx="1072">
                  <c:v>43442</c:v>
                </c:pt>
                <c:pt idx="1073">
                  <c:v>43443</c:v>
                </c:pt>
                <c:pt idx="1074">
                  <c:v>43444</c:v>
                </c:pt>
                <c:pt idx="1075">
                  <c:v>43445</c:v>
                </c:pt>
                <c:pt idx="1076">
                  <c:v>43446</c:v>
                </c:pt>
                <c:pt idx="1077">
                  <c:v>43447</c:v>
                </c:pt>
                <c:pt idx="1078">
                  <c:v>43448</c:v>
                </c:pt>
                <c:pt idx="1079">
                  <c:v>43449</c:v>
                </c:pt>
                <c:pt idx="1080">
                  <c:v>43450</c:v>
                </c:pt>
                <c:pt idx="1081">
                  <c:v>43451</c:v>
                </c:pt>
                <c:pt idx="1082">
                  <c:v>43452</c:v>
                </c:pt>
                <c:pt idx="1083">
                  <c:v>43453</c:v>
                </c:pt>
                <c:pt idx="1084">
                  <c:v>43454</c:v>
                </c:pt>
                <c:pt idx="1085">
                  <c:v>43455</c:v>
                </c:pt>
                <c:pt idx="1086">
                  <c:v>43456</c:v>
                </c:pt>
                <c:pt idx="1087">
                  <c:v>43457</c:v>
                </c:pt>
                <c:pt idx="1088">
                  <c:v>43458</c:v>
                </c:pt>
                <c:pt idx="1089">
                  <c:v>43459</c:v>
                </c:pt>
                <c:pt idx="1090">
                  <c:v>43460</c:v>
                </c:pt>
                <c:pt idx="1091">
                  <c:v>43461</c:v>
                </c:pt>
                <c:pt idx="1092">
                  <c:v>43462</c:v>
                </c:pt>
                <c:pt idx="1093">
                  <c:v>43463</c:v>
                </c:pt>
                <c:pt idx="1094">
                  <c:v>43464</c:v>
                </c:pt>
                <c:pt idx="1095">
                  <c:v>43465</c:v>
                </c:pt>
                <c:pt idx="1096">
                  <c:v>43466</c:v>
                </c:pt>
                <c:pt idx="1097">
                  <c:v>43467</c:v>
                </c:pt>
                <c:pt idx="1098">
                  <c:v>43468</c:v>
                </c:pt>
                <c:pt idx="1099">
                  <c:v>43469</c:v>
                </c:pt>
                <c:pt idx="1100">
                  <c:v>43470</c:v>
                </c:pt>
                <c:pt idx="1101">
                  <c:v>43471</c:v>
                </c:pt>
                <c:pt idx="1102">
                  <c:v>43472</c:v>
                </c:pt>
                <c:pt idx="1103">
                  <c:v>43473</c:v>
                </c:pt>
                <c:pt idx="1104">
                  <c:v>43474</c:v>
                </c:pt>
                <c:pt idx="1105">
                  <c:v>43475</c:v>
                </c:pt>
                <c:pt idx="1106">
                  <c:v>43476</c:v>
                </c:pt>
                <c:pt idx="1107">
                  <c:v>43477</c:v>
                </c:pt>
                <c:pt idx="1108">
                  <c:v>43478</c:v>
                </c:pt>
                <c:pt idx="1109">
                  <c:v>43479</c:v>
                </c:pt>
                <c:pt idx="1110">
                  <c:v>43480</c:v>
                </c:pt>
                <c:pt idx="1111">
                  <c:v>43481</c:v>
                </c:pt>
                <c:pt idx="1112">
                  <c:v>43482</c:v>
                </c:pt>
                <c:pt idx="1113">
                  <c:v>43483</c:v>
                </c:pt>
                <c:pt idx="1114">
                  <c:v>43484</c:v>
                </c:pt>
                <c:pt idx="1115">
                  <c:v>43485</c:v>
                </c:pt>
                <c:pt idx="1116">
                  <c:v>43486</c:v>
                </c:pt>
                <c:pt idx="1117">
                  <c:v>43487</c:v>
                </c:pt>
                <c:pt idx="1118">
                  <c:v>43488</c:v>
                </c:pt>
                <c:pt idx="1119">
                  <c:v>43489</c:v>
                </c:pt>
                <c:pt idx="1120">
                  <c:v>43490</c:v>
                </c:pt>
                <c:pt idx="1121">
                  <c:v>43491</c:v>
                </c:pt>
                <c:pt idx="1122">
                  <c:v>43492</c:v>
                </c:pt>
                <c:pt idx="1123">
                  <c:v>43493</c:v>
                </c:pt>
                <c:pt idx="1124">
                  <c:v>43494</c:v>
                </c:pt>
                <c:pt idx="1125">
                  <c:v>43495</c:v>
                </c:pt>
                <c:pt idx="1126">
                  <c:v>43496</c:v>
                </c:pt>
                <c:pt idx="1127">
                  <c:v>43497</c:v>
                </c:pt>
                <c:pt idx="1128">
                  <c:v>43498</c:v>
                </c:pt>
                <c:pt idx="1129">
                  <c:v>43499</c:v>
                </c:pt>
                <c:pt idx="1130">
                  <c:v>43500</c:v>
                </c:pt>
                <c:pt idx="1131">
                  <c:v>43501</c:v>
                </c:pt>
                <c:pt idx="1132">
                  <c:v>43502</c:v>
                </c:pt>
                <c:pt idx="1133">
                  <c:v>43503</c:v>
                </c:pt>
                <c:pt idx="1134">
                  <c:v>43504</c:v>
                </c:pt>
                <c:pt idx="1135">
                  <c:v>43505</c:v>
                </c:pt>
                <c:pt idx="1136">
                  <c:v>43506</c:v>
                </c:pt>
                <c:pt idx="1137">
                  <c:v>43507</c:v>
                </c:pt>
                <c:pt idx="1138">
                  <c:v>43508</c:v>
                </c:pt>
                <c:pt idx="1139">
                  <c:v>43509</c:v>
                </c:pt>
                <c:pt idx="1140">
                  <c:v>43510</c:v>
                </c:pt>
                <c:pt idx="1141">
                  <c:v>43511</c:v>
                </c:pt>
                <c:pt idx="1142">
                  <c:v>43512</c:v>
                </c:pt>
                <c:pt idx="1143">
                  <c:v>43513</c:v>
                </c:pt>
                <c:pt idx="1144">
                  <c:v>43514</c:v>
                </c:pt>
                <c:pt idx="1145">
                  <c:v>43515</c:v>
                </c:pt>
                <c:pt idx="1146">
                  <c:v>43516</c:v>
                </c:pt>
                <c:pt idx="1147">
                  <c:v>43517</c:v>
                </c:pt>
                <c:pt idx="1148">
                  <c:v>43518</c:v>
                </c:pt>
                <c:pt idx="1149">
                  <c:v>43519</c:v>
                </c:pt>
                <c:pt idx="1150">
                  <c:v>43520</c:v>
                </c:pt>
                <c:pt idx="1151">
                  <c:v>43521</c:v>
                </c:pt>
                <c:pt idx="1152">
                  <c:v>43522</c:v>
                </c:pt>
                <c:pt idx="1153">
                  <c:v>43523</c:v>
                </c:pt>
                <c:pt idx="1154">
                  <c:v>43524</c:v>
                </c:pt>
                <c:pt idx="1155">
                  <c:v>43525</c:v>
                </c:pt>
                <c:pt idx="1156">
                  <c:v>43526</c:v>
                </c:pt>
                <c:pt idx="1157">
                  <c:v>43527</c:v>
                </c:pt>
                <c:pt idx="1158">
                  <c:v>43528</c:v>
                </c:pt>
                <c:pt idx="1159">
                  <c:v>43529</c:v>
                </c:pt>
                <c:pt idx="1160">
                  <c:v>43530</c:v>
                </c:pt>
                <c:pt idx="1161">
                  <c:v>43531</c:v>
                </c:pt>
                <c:pt idx="1162">
                  <c:v>43532</c:v>
                </c:pt>
                <c:pt idx="1163">
                  <c:v>43533</c:v>
                </c:pt>
                <c:pt idx="1164">
                  <c:v>43534</c:v>
                </c:pt>
                <c:pt idx="1165">
                  <c:v>43535</c:v>
                </c:pt>
                <c:pt idx="1166">
                  <c:v>43536</c:v>
                </c:pt>
                <c:pt idx="1167">
                  <c:v>43537</c:v>
                </c:pt>
                <c:pt idx="1168">
                  <c:v>43538</c:v>
                </c:pt>
                <c:pt idx="1169">
                  <c:v>43539</c:v>
                </c:pt>
                <c:pt idx="1170">
                  <c:v>43540</c:v>
                </c:pt>
                <c:pt idx="1171">
                  <c:v>43541</c:v>
                </c:pt>
                <c:pt idx="1172">
                  <c:v>43542</c:v>
                </c:pt>
                <c:pt idx="1173">
                  <c:v>43543</c:v>
                </c:pt>
                <c:pt idx="1174">
                  <c:v>43544</c:v>
                </c:pt>
                <c:pt idx="1175">
                  <c:v>43545</c:v>
                </c:pt>
                <c:pt idx="1176">
                  <c:v>43546</c:v>
                </c:pt>
                <c:pt idx="1177">
                  <c:v>43547</c:v>
                </c:pt>
                <c:pt idx="1178">
                  <c:v>43548</c:v>
                </c:pt>
                <c:pt idx="1179">
                  <c:v>43549</c:v>
                </c:pt>
                <c:pt idx="1180">
                  <c:v>43550</c:v>
                </c:pt>
                <c:pt idx="1181">
                  <c:v>43551</c:v>
                </c:pt>
                <c:pt idx="1182">
                  <c:v>43552</c:v>
                </c:pt>
                <c:pt idx="1183">
                  <c:v>43553</c:v>
                </c:pt>
                <c:pt idx="1184">
                  <c:v>43554</c:v>
                </c:pt>
                <c:pt idx="1185">
                  <c:v>43555</c:v>
                </c:pt>
                <c:pt idx="1186">
                  <c:v>43556</c:v>
                </c:pt>
                <c:pt idx="1187">
                  <c:v>43557</c:v>
                </c:pt>
                <c:pt idx="1188">
                  <c:v>43558</c:v>
                </c:pt>
                <c:pt idx="1189">
                  <c:v>43559</c:v>
                </c:pt>
                <c:pt idx="1190">
                  <c:v>43560</c:v>
                </c:pt>
                <c:pt idx="1191">
                  <c:v>43561</c:v>
                </c:pt>
                <c:pt idx="1192">
                  <c:v>43562</c:v>
                </c:pt>
                <c:pt idx="1193">
                  <c:v>43563</c:v>
                </c:pt>
                <c:pt idx="1194">
                  <c:v>43564</c:v>
                </c:pt>
                <c:pt idx="1195">
                  <c:v>43565</c:v>
                </c:pt>
                <c:pt idx="1196">
                  <c:v>43566</c:v>
                </c:pt>
                <c:pt idx="1197">
                  <c:v>43567</c:v>
                </c:pt>
                <c:pt idx="1198">
                  <c:v>43568</c:v>
                </c:pt>
                <c:pt idx="1199">
                  <c:v>43569</c:v>
                </c:pt>
                <c:pt idx="1200">
                  <c:v>43570</c:v>
                </c:pt>
                <c:pt idx="1201">
                  <c:v>43571</c:v>
                </c:pt>
                <c:pt idx="1202">
                  <c:v>43572</c:v>
                </c:pt>
                <c:pt idx="1203">
                  <c:v>43573</c:v>
                </c:pt>
                <c:pt idx="1204">
                  <c:v>43574</c:v>
                </c:pt>
                <c:pt idx="1205">
                  <c:v>43575</c:v>
                </c:pt>
                <c:pt idx="1206">
                  <c:v>43576</c:v>
                </c:pt>
                <c:pt idx="1207">
                  <c:v>43577</c:v>
                </c:pt>
                <c:pt idx="1208">
                  <c:v>43578</c:v>
                </c:pt>
                <c:pt idx="1209">
                  <c:v>43579</c:v>
                </c:pt>
                <c:pt idx="1210">
                  <c:v>43580</c:v>
                </c:pt>
                <c:pt idx="1211">
                  <c:v>43581</c:v>
                </c:pt>
                <c:pt idx="1212">
                  <c:v>43582</c:v>
                </c:pt>
                <c:pt idx="1213">
                  <c:v>43583</c:v>
                </c:pt>
                <c:pt idx="1214">
                  <c:v>43584</c:v>
                </c:pt>
                <c:pt idx="1215">
                  <c:v>43585</c:v>
                </c:pt>
                <c:pt idx="1216">
                  <c:v>43586</c:v>
                </c:pt>
                <c:pt idx="1217">
                  <c:v>43587</c:v>
                </c:pt>
                <c:pt idx="1218">
                  <c:v>43588</c:v>
                </c:pt>
                <c:pt idx="1219">
                  <c:v>43589</c:v>
                </c:pt>
                <c:pt idx="1220">
                  <c:v>43590</c:v>
                </c:pt>
                <c:pt idx="1221">
                  <c:v>43591</c:v>
                </c:pt>
                <c:pt idx="1222">
                  <c:v>43592</c:v>
                </c:pt>
                <c:pt idx="1223">
                  <c:v>43593</c:v>
                </c:pt>
                <c:pt idx="1224">
                  <c:v>43594</c:v>
                </c:pt>
                <c:pt idx="1225">
                  <c:v>43595</c:v>
                </c:pt>
                <c:pt idx="1226">
                  <c:v>43596</c:v>
                </c:pt>
                <c:pt idx="1227">
                  <c:v>43597</c:v>
                </c:pt>
                <c:pt idx="1228">
                  <c:v>43598</c:v>
                </c:pt>
                <c:pt idx="1229">
                  <c:v>43599</c:v>
                </c:pt>
                <c:pt idx="1230">
                  <c:v>43600</c:v>
                </c:pt>
                <c:pt idx="1231">
                  <c:v>43601</c:v>
                </c:pt>
                <c:pt idx="1232">
                  <c:v>43602</c:v>
                </c:pt>
                <c:pt idx="1233">
                  <c:v>43603</c:v>
                </c:pt>
                <c:pt idx="1234">
                  <c:v>43604</c:v>
                </c:pt>
                <c:pt idx="1235">
                  <c:v>43605</c:v>
                </c:pt>
                <c:pt idx="1236">
                  <c:v>43606</c:v>
                </c:pt>
                <c:pt idx="1237">
                  <c:v>43607</c:v>
                </c:pt>
                <c:pt idx="1238">
                  <c:v>43608</c:v>
                </c:pt>
                <c:pt idx="1239">
                  <c:v>43609</c:v>
                </c:pt>
                <c:pt idx="1240">
                  <c:v>43610</c:v>
                </c:pt>
                <c:pt idx="1241">
                  <c:v>43611</c:v>
                </c:pt>
                <c:pt idx="1242">
                  <c:v>43612</c:v>
                </c:pt>
                <c:pt idx="1243">
                  <c:v>43613</c:v>
                </c:pt>
                <c:pt idx="1244">
                  <c:v>43614</c:v>
                </c:pt>
                <c:pt idx="1245">
                  <c:v>43615</c:v>
                </c:pt>
                <c:pt idx="1246">
                  <c:v>43616</c:v>
                </c:pt>
                <c:pt idx="1247">
                  <c:v>43617</c:v>
                </c:pt>
                <c:pt idx="1248">
                  <c:v>43618</c:v>
                </c:pt>
                <c:pt idx="1249">
                  <c:v>43619</c:v>
                </c:pt>
                <c:pt idx="1250">
                  <c:v>43620</c:v>
                </c:pt>
                <c:pt idx="1251">
                  <c:v>43621</c:v>
                </c:pt>
                <c:pt idx="1252">
                  <c:v>43622</c:v>
                </c:pt>
              </c:numCache>
            </c:numRef>
          </c:cat>
          <c:val>
            <c:numRef>
              <c:f>'Figure 5 data'!$B$4:$B$4000</c:f>
              <c:numCache>
                <c:formatCode>0.0</c:formatCode>
                <c:ptCount val="3997"/>
                <c:pt idx="0">
                  <c:v>0.75089496871500006</c:v>
                </c:pt>
                <c:pt idx="1">
                  <c:v>0.75089496871500006</c:v>
                </c:pt>
                <c:pt idx="2">
                  <c:v>0.75273522922799996</c:v>
                </c:pt>
                <c:pt idx="3">
                  <c:v>0.79726192553700004</c:v>
                </c:pt>
                <c:pt idx="4">
                  <c:v>0.74504546010700001</c:v>
                </c:pt>
                <c:pt idx="5">
                  <c:v>0.65989971552299997</c:v>
                </c:pt>
                <c:pt idx="6">
                  <c:v>0.51909824687499995</c:v>
                </c:pt>
                <c:pt idx="7">
                  <c:v>0.51909824687499995</c:v>
                </c:pt>
                <c:pt idx="8">
                  <c:v>0.51909824687499995</c:v>
                </c:pt>
                <c:pt idx="9">
                  <c:v>0.46443438312699997</c:v>
                </c:pt>
                <c:pt idx="10">
                  <c:v>0.42761543072899999</c:v>
                </c:pt>
                <c:pt idx="11">
                  <c:v>0.42137357610100001</c:v>
                </c:pt>
                <c:pt idx="12">
                  <c:v>0.51625941185500002</c:v>
                </c:pt>
                <c:pt idx="13">
                  <c:v>0.57049387357000003</c:v>
                </c:pt>
                <c:pt idx="14">
                  <c:v>0.57049387357000003</c:v>
                </c:pt>
                <c:pt idx="15">
                  <c:v>0.57049387357000003</c:v>
                </c:pt>
                <c:pt idx="16">
                  <c:v>0.53499282615300003</c:v>
                </c:pt>
                <c:pt idx="17">
                  <c:v>0.53479021592499998</c:v>
                </c:pt>
                <c:pt idx="18">
                  <c:v>0.46281544857200002</c:v>
                </c:pt>
                <c:pt idx="19">
                  <c:v>0.52895609577299996</c:v>
                </c:pt>
                <c:pt idx="20">
                  <c:v>0.66836035481599998</c:v>
                </c:pt>
                <c:pt idx="21">
                  <c:v>0.66836035481599998</c:v>
                </c:pt>
                <c:pt idx="22">
                  <c:v>0.66836035481599998</c:v>
                </c:pt>
                <c:pt idx="23">
                  <c:v>0.72011791932500002</c:v>
                </c:pt>
                <c:pt idx="24">
                  <c:v>0.72703994865199995</c:v>
                </c:pt>
                <c:pt idx="25">
                  <c:v>0.77264040239800003</c:v>
                </c:pt>
                <c:pt idx="26">
                  <c:v>0.848820270559</c:v>
                </c:pt>
                <c:pt idx="27">
                  <c:v>0.86595614147099997</c:v>
                </c:pt>
                <c:pt idx="28">
                  <c:v>0.86595614147099997</c:v>
                </c:pt>
                <c:pt idx="29">
                  <c:v>0.86595614147099997</c:v>
                </c:pt>
                <c:pt idx="30">
                  <c:v>0.81715296929799996</c:v>
                </c:pt>
                <c:pt idx="31">
                  <c:v>0.76328216111299996</c:v>
                </c:pt>
                <c:pt idx="32">
                  <c:v>0.70572464298199999</c:v>
                </c:pt>
                <c:pt idx="33">
                  <c:v>0.68311092675700003</c:v>
                </c:pt>
                <c:pt idx="34">
                  <c:v>0.74256033724199999</c:v>
                </c:pt>
                <c:pt idx="35">
                  <c:v>0.74256033724199999</c:v>
                </c:pt>
                <c:pt idx="36">
                  <c:v>0.74256033724199999</c:v>
                </c:pt>
                <c:pt idx="37">
                  <c:v>0.67223830093500003</c:v>
                </c:pt>
                <c:pt idx="38">
                  <c:v>0.58848110512200003</c:v>
                </c:pt>
                <c:pt idx="39">
                  <c:v>0.51563829753699997</c:v>
                </c:pt>
                <c:pt idx="40">
                  <c:v>0.48568725527599999</c:v>
                </c:pt>
                <c:pt idx="41">
                  <c:v>0.35903047932999999</c:v>
                </c:pt>
                <c:pt idx="42">
                  <c:v>0.35903047932999999</c:v>
                </c:pt>
                <c:pt idx="43">
                  <c:v>0.35903047932999999</c:v>
                </c:pt>
                <c:pt idx="44">
                  <c:v>0.46405900300000003</c:v>
                </c:pt>
                <c:pt idx="45">
                  <c:v>0.47013630264799999</c:v>
                </c:pt>
                <c:pt idx="46">
                  <c:v>0.568437378233</c:v>
                </c:pt>
                <c:pt idx="47">
                  <c:v>0.54091849508599998</c:v>
                </c:pt>
                <c:pt idx="48">
                  <c:v>0.58159179591900001</c:v>
                </c:pt>
                <c:pt idx="49">
                  <c:v>0.58159179591900001</c:v>
                </c:pt>
                <c:pt idx="50">
                  <c:v>0.58159179591900001</c:v>
                </c:pt>
                <c:pt idx="51">
                  <c:v>0.59168577796800004</c:v>
                </c:pt>
                <c:pt idx="52">
                  <c:v>0.68932240177899995</c:v>
                </c:pt>
                <c:pt idx="53">
                  <c:v>0.68534396268099995</c:v>
                </c:pt>
                <c:pt idx="54">
                  <c:v>0.646444169116</c:v>
                </c:pt>
                <c:pt idx="55">
                  <c:v>0.69353078815699998</c:v>
                </c:pt>
                <c:pt idx="56">
                  <c:v>0.69353078815699998</c:v>
                </c:pt>
                <c:pt idx="57">
                  <c:v>0.69353078815699998</c:v>
                </c:pt>
                <c:pt idx="58">
                  <c:v>0.67337701215300005</c:v>
                </c:pt>
                <c:pt idx="59">
                  <c:v>0.73612147212000001</c:v>
                </c:pt>
                <c:pt idx="60">
                  <c:v>0.72244964191100003</c:v>
                </c:pt>
                <c:pt idx="61">
                  <c:v>0.73535803628999996</c:v>
                </c:pt>
                <c:pt idx="62">
                  <c:v>0.74603920425500003</c:v>
                </c:pt>
                <c:pt idx="63">
                  <c:v>0.74603920425500003</c:v>
                </c:pt>
                <c:pt idx="64">
                  <c:v>0.74603920425500003</c:v>
                </c:pt>
                <c:pt idx="65">
                  <c:v>0.76390833840700001</c:v>
                </c:pt>
                <c:pt idx="66">
                  <c:v>0.76129120209099999</c:v>
                </c:pt>
                <c:pt idx="67">
                  <c:v>0.76164583694200005</c:v>
                </c:pt>
                <c:pt idx="68">
                  <c:v>0.79273837837500005</c:v>
                </c:pt>
                <c:pt idx="69">
                  <c:v>0.76346607549199996</c:v>
                </c:pt>
                <c:pt idx="70">
                  <c:v>0.76346607549199996</c:v>
                </c:pt>
                <c:pt idx="71">
                  <c:v>0.76346607549199996</c:v>
                </c:pt>
                <c:pt idx="72">
                  <c:v>0.71807593626400001</c:v>
                </c:pt>
                <c:pt idx="73">
                  <c:v>0.78369138091299995</c:v>
                </c:pt>
                <c:pt idx="74">
                  <c:v>0.82131059197800005</c:v>
                </c:pt>
                <c:pt idx="75">
                  <c:v>0.88167007255899998</c:v>
                </c:pt>
                <c:pt idx="76">
                  <c:v>0.91926870192099996</c:v>
                </c:pt>
                <c:pt idx="77">
                  <c:v>0.91926870192099996</c:v>
                </c:pt>
                <c:pt idx="78">
                  <c:v>0.91926870192099996</c:v>
                </c:pt>
                <c:pt idx="79">
                  <c:v>0.94406878486000001</c:v>
                </c:pt>
                <c:pt idx="80">
                  <c:v>0.961091748691</c:v>
                </c:pt>
                <c:pt idx="81">
                  <c:v>0.972902089586</c:v>
                </c:pt>
                <c:pt idx="82">
                  <c:v>0.97582642832599997</c:v>
                </c:pt>
                <c:pt idx="83">
                  <c:v>0.97582642832599997</c:v>
                </c:pt>
                <c:pt idx="84">
                  <c:v>0.97582642832599997</c:v>
                </c:pt>
                <c:pt idx="85">
                  <c:v>0.97582642832599997</c:v>
                </c:pt>
                <c:pt idx="86">
                  <c:v>0.99655529932700004</c:v>
                </c:pt>
                <c:pt idx="87">
                  <c:v>0.954985879486</c:v>
                </c:pt>
                <c:pt idx="88">
                  <c:v>0.95963072822200002</c:v>
                </c:pt>
                <c:pt idx="89">
                  <c:v>1.0069408009630001</c:v>
                </c:pt>
                <c:pt idx="90">
                  <c:v>0.92196899679300004</c:v>
                </c:pt>
                <c:pt idx="91">
                  <c:v>0.92196899679300004</c:v>
                </c:pt>
                <c:pt idx="92">
                  <c:v>0.92196899679300004</c:v>
                </c:pt>
                <c:pt idx="93">
                  <c:v>0.91696341418500005</c:v>
                </c:pt>
                <c:pt idx="94">
                  <c:v>0.91939593392899999</c:v>
                </c:pt>
                <c:pt idx="95">
                  <c:v>0.93826556360500002</c:v>
                </c:pt>
                <c:pt idx="96">
                  <c:v>0.96017448198499999</c:v>
                </c:pt>
                <c:pt idx="97">
                  <c:v>0.95364178140599998</c:v>
                </c:pt>
                <c:pt idx="98">
                  <c:v>0.95364178140599998</c:v>
                </c:pt>
                <c:pt idx="99">
                  <c:v>0.95364178140599998</c:v>
                </c:pt>
                <c:pt idx="100">
                  <c:v>0.92687056909200005</c:v>
                </c:pt>
                <c:pt idx="101">
                  <c:v>0.98998998513400005</c:v>
                </c:pt>
                <c:pt idx="102">
                  <c:v>0.999408974324</c:v>
                </c:pt>
                <c:pt idx="103">
                  <c:v>1.0187313195959999</c:v>
                </c:pt>
                <c:pt idx="104">
                  <c:v>1.0342031580969999</c:v>
                </c:pt>
                <c:pt idx="105">
                  <c:v>1.0342031580969999</c:v>
                </c:pt>
                <c:pt idx="106">
                  <c:v>1.0342031580969999</c:v>
                </c:pt>
                <c:pt idx="107">
                  <c:v>1.0319141457800001</c:v>
                </c:pt>
                <c:pt idx="108">
                  <c:v>1.0245767590679999</c:v>
                </c:pt>
                <c:pt idx="109">
                  <c:v>1.0247541557169999</c:v>
                </c:pt>
                <c:pt idx="110">
                  <c:v>1.0185560280579999</c:v>
                </c:pt>
                <c:pt idx="111">
                  <c:v>1.0288172592980001</c:v>
                </c:pt>
                <c:pt idx="112">
                  <c:v>1.0288172592980001</c:v>
                </c:pt>
                <c:pt idx="113">
                  <c:v>1.0288172592980001</c:v>
                </c:pt>
                <c:pt idx="114">
                  <c:v>1.0340058764769999</c:v>
                </c:pt>
                <c:pt idx="115">
                  <c:v>1.074238853133</c:v>
                </c:pt>
                <c:pt idx="116">
                  <c:v>1.1347371007189999</c:v>
                </c:pt>
                <c:pt idx="117">
                  <c:v>1.1295063200140001</c:v>
                </c:pt>
                <c:pt idx="118">
                  <c:v>1.1295063200140001</c:v>
                </c:pt>
                <c:pt idx="119">
                  <c:v>1.1295063200140001</c:v>
                </c:pt>
                <c:pt idx="120">
                  <c:v>1.1295063200140001</c:v>
                </c:pt>
                <c:pt idx="121">
                  <c:v>1.0560109740970001</c:v>
                </c:pt>
                <c:pt idx="122">
                  <c:v>0.98284271701100001</c:v>
                </c:pt>
                <c:pt idx="123">
                  <c:v>0.87529361708200004</c:v>
                </c:pt>
                <c:pt idx="124">
                  <c:v>0.82991518696300004</c:v>
                </c:pt>
                <c:pt idx="125">
                  <c:v>0.82207298795899997</c:v>
                </c:pt>
                <c:pt idx="126">
                  <c:v>0.82207298795899997</c:v>
                </c:pt>
                <c:pt idx="127">
                  <c:v>0.82207298795899997</c:v>
                </c:pt>
                <c:pt idx="128">
                  <c:v>0.83207853608799998</c:v>
                </c:pt>
                <c:pt idx="129">
                  <c:v>0.83463191349499999</c:v>
                </c:pt>
                <c:pt idx="130">
                  <c:v>0.76207915930100001</c:v>
                </c:pt>
                <c:pt idx="131">
                  <c:v>0.76207915930100001</c:v>
                </c:pt>
                <c:pt idx="132">
                  <c:v>0.76207915930100001</c:v>
                </c:pt>
                <c:pt idx="133">
                  <c:v>0.76207915930100001</c:v>
                </c:pt>
                <c:pt idx="134">
                  <c:v>0.76207915930100001</c:v>
                </c:pt>
                <c:pt idx="135">
                  <c:v>0.73713185977399998</c:v>
                </c:pt>
                <c:pt idx="136">
                  <c:v>0.71591429436200005</c:v>
                </c:pt>
                <c:pt idx="137">
                  <c:v>0.74583318092600004</c:v>
                </c:pt>
                <c:pt idx="138">
                  <c:v>0.67779017539300002</c:v>
                </c:pt>
                <c:pt idx="139">
                  <c:v>0.70816174539099996</c:v>
                </c:pt>
                <c:pt idx="140">
                  <c:v>0.70816174539099996</c:v>
                </c:pt>
                <c:pt idx="141">
                  <c:v>0.70816174539099996</c:v>
                </c:pt>
                <c:pt idx="142">
                  <c:v>0.69533305742999996</c:v>
                </c:pt>
                <c:pt idx="143">
                  <c:v>0.66123188927300003</c:v>
                </c:pt>
                <c:pt idx="144">
                  <c:v>0.67593530333399998</c:v>
                </c:pt>
                <c:pt idx="145">
                  <c:v>0.65644675319199997</c:v>
                </c:pt>
                <c:pt idx="146">
                  <c:v>0.69503426318499995</c:v>
                </c:pt>
                <c:pt idx="147">
                  <c:v>0.69503426318499995</c:v>
                </c:pt>
                <c:pt idx="148">
                  <c:v>0.69503426318499995</c:v>
                </c:pt>
                <c:pt idx="149">
                  <c:v>0.70410679275800003</c:v>
                </c:pt>
                <c:pt idx="150">
                  <c:v>0.717546504064</c:v>
                </c:pt>
                <c:pt idx="151">
                  <c:v>0.73464967189499997</c:v>
                </c:pt>
                <c:pt idx="152">
                  <c:v>0.801054020443</c:v>
                </c:pt>
                <c:pt idx="153">
                  <c:v>0.77213641744499995</c:v>
                </c:pt>
                <c:pt idx="154">
                  <c:v>0.77213641744499995</c:v>
                </c:pt>
                <c:pt idx="155">
                  <c:v>0.77213641744499995</c:v>
                </c:pt>
                <c:pt idx="156">
                  <c:v>0.79458681772100004</c:v>
                </c:pt>
                <c:pt idx="157">
                  <c:v>0.79968439920500001</c:v>
                </c:pt>
                <c:pt idx="158">
                  <c:v>0.77686534308599997</c:v>
                </c:pt>
                <c:pt idx="159">
                  <c:v>0.70785731705499999</c:v>
                </c:pt>
                <c:pt idx="160">
                  <c:v>0.71338170564600001</c:v>
                </c:pt>
                <c:pt idx="161">
                  <c:v>0.71338170564600001</c:v>
                </c:pt>
                <c:pt idx="162">
                  <c:v>0.71338170564600001</c:v>
                </c:pt>
                <c:pt idx="163">
                  <c:v>0.71338170564600001</c:v>
                </c:pt>
                <c:pt idx="164">
                  <c:v>0.68059690669299999</c:v>
                </c:pt>
                <c:pt idx="165">
                  <c:v>0.65841700613099996</c:v>
                </c:pt>
                <c:pt idx="166">
                  <c:v>0.67332584606900003</c:v>
                </c:pt>
                <c:pt idx="167">
                  <c:v>0.65596067156100002</c:v>
                </c:pt>
                <c:pt idx="168">
                  <c:v>0.65596067156100002</c:v>
                </c:pt>
                <c:pt idx="169">
                  <c:v>0.65596067156100002</c:v>
                </c:pt>
                <c:pt idx="170">
                  <c:v>0.68705112269000002</c:v>
                </c:pt>
                <c:pt idx="171">
                  <c:v>0.66155831453699998</c:v>
                </c:pt>
                <c:pt idx="172">
                  <c:v>0.65468311809900004</c:v>
                </c:pt>
                <c:pt idx="173">
                  <c:v>0.72626576196500003</c:v>
                </c:pt>
                <c:pt idx="174">
                  <c:v>0.72419545937200003</c:v>
                </c:pt>
                <c:pt idx="175">
                  <c:v>0.72419545937200003</c:v>
                </c:pt>
                <c:pt idx="176">
                  <c:v>0.72419545937200003</c:v>
                </c:pt>
                <c:pt idx="177">
                  <c:v>0.62145864657700001</c:v>
                </c:pt>
                <c:pt idx="178">
                  <c:v>0.60018781166500002</c:v>
                </c:pt>
                <c:pt idx="179">
                  <c:v>0.68686366165599999</c:v>
                </c:pt>
                <c:pt idx="180">
                  <c:v>0.66339317867299996</c:v>
                </c:pt>
                <c:pt idx="181">
                  <c:v>0.66115483618100002</c:v>
                </c:pt>
                <c:pt idx="182">
                  <c:v>0.66115483618100002</c:v>
                </c:pt>
                <c:pt idx="183">
                  <c:v>0.66115483618100002</c:v>
                </c:pt>
                <c:pt idx="184">
                  <c:v>0.66542903083000005</c:v>
                </c:pt>
                <c:pt idx="185">
                  <c:v>0.66264024278</c:v>
                </c:pt>
                <c:pt idx="186">
                  <c:v>0.66983422089900002</c:v>
                </c:pt>
                <c:pt idx="187">
                  <c:v>0.65254644151800001</c:v>
                </c:pt>
                <c:pt idx="188">
                  <c:v>0.64860012162299996</c:v>
                </c:pt>
                <c:pt idx="189">
                  <c:v>0.64860012162299996</c:v>
                </c:pt>
                <c:pt idx="190">
                  <c:v>0.64860012162299996</c:v>
                </c:pt>
                <c:pt idx="191">
                  <c:v>0.67693390286199995</c:v>
                </c:pt>
                <c:pt idx="192">
                  <c:v>0.70231383870800002</c:v>
                </c:pt>
                <c:pt idx="193">
                  <c:v>0.73821992157299998</c:v>
                </c:pt>
                <c:pt idx="194">
                  <c:v>0.77382692753000004</c:v>
                </c:pt>
                <c:pt idx="195">
                  <c:v>0.80531737375599999</c:v>
                </c:pt>
                <c:pt idx="196">
                  <c:v>0.80531737375599999</c:v>
                </c:pt>
                <c:pt idx="197">
                  <c:v>0.80531737375599999</c:v>
                </c:pt>
                <c:pt idx="198">
                  <c:v>0.79719421250599998</c:v>
                </c:pt>
                <c:pt idx="199">
                  <c:v>0.77924543655</c:v>
                </c:pt>
                <c:pt idx="200">
                  <c:v>0.78936568711499999</c:v>
                </c:pt>
                <c:pt idx="201">
                  <c:v>0.77064024603699999</c:v>
                </c:pt>
                <c:pt idx="202">
                  <c:v>0.82767515029500005</c:v>
                </c:pt>
                <c:pt idx="203">
                  <c:v>0.82767515029500005</c:v>
                </c:pt>
                <c:pt idx="204">
                  <c:v>0.82767515029500005</c:v>
                </c:pt>
                <c:pt idx="205">
                  <c:v>0.80769345916199997</c:v>
                </c:pt>
                <c:pt idx="206">
                  <c:v>0.79726561842099997</c:v>
                </c:pt>
                <c:pt idx="207">
                  <c:v>0.77315278043699998</c:v>
                </c:pt>
                <c:pt idx="208">
                  <c:v>0.78202877949299998</c:v>
                </c:pt>
                <c:pt idx="209">
                  <c:v>0.76313252093799999</c:v>
                </c:pt>
                <c:pt idx="210">
                  <c:v>0.76313252093799999</c:v>
                </c:pt>
                <c:pt idx="211">
                  <c:v>0.76313252093799999</c:v>
                </c:pt>
                <c:pt idx="212">
                  <c:v>0.84495393813999997</c:v>
                </c:pt>
                <c:pt idx="213">
                  <c:v>0.84233193134399997</c:v>
                </c:pt>
                <c:pt idx="214">
                  <c:v>0.78873480491799997</c:v>
                </c:pt>
                <c:pt idx="215">
                  <c:v>0.70631237138900005</c:v>
                </c:pt>
                <c:pt idx="216">
                  <c:v>0.768084840657</c:v>
                </c:pt>
                <c:pt idx="217">
                  <c:v>0.768084840657</c:v>
                </c:pt>
                <c:pt idx="218">
                  <c:v>0.768084840657</c:v>
                </c:pt>
                <c:pt idx="219">
                  <c:v>0.72952832950199997</c:v>
                </c:pt>
                <c:pt idx="220">
                  <c:v>0.71591056568300004</c:v>
                </c:pt>
                <c:pt idx="221">
                  <c:v>0.69090663553999998</c:v>
                </c:pt>
                <c:pt idx="222">
                  <c:v>0.66891725761200005</c:v>
                </c:pt>
                <c:pt idx="223">
                  <c:v>0.613271705444</c:v>
                </c:pt>
                <c:pt idx="224">
                  <c:v>0.613271705444</c:v>
                </c:pt>
                <c:pt idx="225">
                  <c:v>0.613271705444</c:v>
                </c:pt>
                <c:pt idx="226">
                  <c:v>0.613271705444</c:v>
                </c:pt>
                <c:pt idx="227">
                  <c:v>0.58662934778599996</c:v>
                </c:pt>
                <c:pt idx="228">
                  <c:v>0.63628232013999997</c:v>
                </c:pt>
                <c:pt idx="229">
                  <c:v>0.60215759132299995</c:v>
                </c:pt>
                <c:pt idx="230">
                  <c:v>0.67453236649500004</c:v>
                </c:pt>
                <c:pt idx="231">
                  <c:v>0.67453236649500004</c:v>
                </c:pt>
                <c:pt idx="232">
                  <c:v>0.67453236649500004</c:v>
                </c:pt>
                <c:pt idx="233">
                  <c:v>0.69735383881500002</c:v>
                </c:pt>
                <c:pt idx="234">
                  <c:v>0.71061828588499998</c:v>
                </c:pt>
                <c:pt idx="235">
                  <c:v>0.64791934116000005</c:v>
                </c:pt>
                <c:pt idx="236">
                  <c:v>0.621872152979</c:v>
                </c:pt>
                <c:pt idx="237">
                  <c:v>0.65539888407799995</c:v>
                </c:pt>
                <c:pt idx="238">
                  <c:v>0.65539888407799995</c:v>
                </c:pt>
                <c:pt idx="239">
                  <c:v>0.65539888407799995</c:v>
                </c:pt>
                <c:pt idx="240">
                  <c:v>0.71155437837500002</c:v>
                </c:pt>
                <c:pt idx="241">
                  <c:v>0.768191879646</c:v>
                </c:pt>
                <c:pt idx="242">
                  <c:v>0.69787111118699996</c:v>
                </c:pt>
                <c:pt idx="243">
                  <c:v>0.73002700877600002</c:v>
                </c:pt>
                <c:pt idx="244">
                  <c:v>0.69335858585700005</c:v>
                </c:pt>
                <c:pt idx="245">
                  <c:v>0.69335858585700005</c:v>
                </c:pt>
                <c:pt idx="246">
                  <c:v>0.69335858585700005</c:v>
                </c:pt>
                <c:pt idx="247">
                  <c:v>0.75119972306299998</c:v>
                </c:pt>
                <c:pt idx="248">
                  <c:v>0.734518380503</c:v>
                </c:pt>
                <c:pt idx="249">
                  <c:v>0.71204702992000002</c:v>
                </c:pt>
                <c:pt idx="250">
                  <c:v>0.71429156424200002</c:v>
                </c:pt>
                <c:pt idx="251">
                  <c:v>0.68815416246399996</c:v>
                </c:pt>
                <c:pt idx="252">
                  <c:v>0.68815416246399996</c:v>
                </c:pt>
                <c:pt idx="253">
                  <c:v>0.68815416246399996</c:v>
                </c:pt>
                <c:pt idx="254">
                  <c:v>0.78128202154600002</c:v>
                </c:pt>
                <c:pt idx="255">
                  <c:v>0.78223480957000002</c:v>
                </c:pt>
                <c:pt idx="256">
                  <c:v>0.77381051998499994</c:v>
                </c:pt>
                <c:pt idx="257">
                  <c:v>0.79409667242799997</c:v>
                </c:pt>
                <c:pt idx="258">
                  <c:v>0.76968116569900002</c:v>
                </c:pt>
                <c:pt idx="259">
                  <c:v>0.76968116569900002</c:v>
                </c:pt>
                <c:pt idx="260">
                  <c:v>0.76968116569900002</c:v>
                </c:pt>
                <c:pt idx="261">
                  <c:v>0.78511511935199996</c:v>
                </c:pt>
                <c:pt idx="262">
                  <c:v>0.80491063882000002</c:v>
                </c:pt>
                <c:pt idx="263">
                  <c:v>0.76066992853299997</c:v>
                </c:pt>
                <c:pt idx="264">
                  <c:v>0.704242928441</c:v>
                </c:pt>
                <c:pt idx="265">
                  <c:v>0.68046002233400005</c:v>
                </c:pt>
                <c:pt idx="266">
                  <c:v>0.68046002233400005</c:v>
                </c:pt>
                <c:pt idx="267">
                  <c:v>0.68046002233400005</c:v>
                </c:pt>
                <c:pt idx="268">
                  <c:v>0.72077303782199997</c:v>
                </c:pt>
                <c:pt idx="269">
                  <c:v>0.708184212383</c:v>
                </c:pt>
                <c:pt idx="270">
                  <c:v>0.75715534055599998</c:v>
                </c:pt>
                <c:pt idx="271">
                  <c:v>0.71256097128600004</c:v>
                </c:pt>
                <c:pt idx="272">
                  <c:v>0.726155638173</c:v>
                </c:pt>
                <c:pt idx="273">
                  <c:v>0.726155638173</c:v>
                </c:pt>
                <c:pt idx="274">
                  <c:v>0.726155638173</c:v>
                </c:pt>
                <c:pt idx="275">
                  <c:v>0.726155638173</c:v>
                </c:pt>
                <c:pt idx="276">
                  <c:v>0.726155638173</c:v>
                </c:pt>
                <c:pt idx="277">
                  <c:v>0.726155638173</c:v>
                </c:pt>
                <c:pt idx="278">
                  <c:v>0.77893663660800005</c:v>
                </c:pt>
                <c:pt idx="279">
                  <c:v>0.78871321127600003</c:v>
                </c:pt>
                <c:pt idx="280">
                  <c:v>0.78871321127600003</c:v>
                </c:pt>
                <c:pt idx="281">
                  <c:v>0.78871321127600003</c:v>
                </c:pt>
                <c:pt idx="282">
                  <c:v>0.83306858055400002</c:v>
                </c:pt>
                <c:pt idx="283">
                  <c:v>0.82843223264499999</c:v>
                </c:pt>
                <c:pt idx="284">
                  <c:v>0.82843223264499999</c:v>
                </c:pt>
                <c:pt idx="285">
                  <c:v>0.82843223264499999</c:v>
                </c:pt>
                <c:pt idx="286">
                  <c:v>0.80802903887499999</c:v>
                </c:pt>
                <c:pt idx="287">
                  <c:v>0.80802903887499999</c:v>
                </c:pt>
                <c:pt idx="288">
                  <c:v>0.80802903887499999</c:v>
                </c:pt>
                <c:pt idx="289">
                  <c:v>0.80802903887499999</c:v>
                </c:pt>
                <c:pt idx="290">
                  <c:v>0.80802903887499999</c:v>
                </c:pt>
                <c:pt idx="291">
                  <c:v>0.78591350611199995</c:v>
                </c:pt>
                <c:pt idx="292">
                  <c:v>0.779509060004</c:v>
                </c:pt>
                <c:pt idx="293">
                  <c:v>0.79825962489199997</c:v>
                </c:pt>
                <c:pt idx="294">
                  <c:v>0.79825962489199997</c:v>
                </c:pt>
                <c:pt idx="295">
                  <c:v>0.79825962489199997</c:v>
                </c:pt>
                <c:pt idx="296">
                  <c:v>0.79825962489199997</c:v>
                </c:pt>
                <c:pt idx="297">
                  <c:v>0.79825962489199997</c:v>
                </c:pt>
                <c:pt idx="298">
                  <c:v>0.78566714966399998</c:v>
                </c:pt>
                <c:pt idx="299">
                  <c:v>0.74815986796800005</c:v>
                </c:pt>
                <c:pt idx="300">
                  <c:v>0.76073615728199995</c:v>
                </c:pt>
                <c:pt idx="301">
                  <c:v>0.76073615728199995</c:v>
                </c:pt>
                <c:pt idx="302">
                  <c:v>0.76073615728199995</c:v>
                </c:pt>
                <c:pt idx="303">
                  <c:v>0.76895365141200001</c:v>
                </c:pt>
                <c:pt idx="304">
                  <c:v>0.79772709728799995</c:v>
                </c:pt>
                <c:pt idx="305">
                  <c:v>0.796843579473</c:v>
                </c:pt>
                <c:pt idx="306">
                  <c:v>0.79251016786899997</c:v>
                </c:pt>
                <c:pt idx="307">
                  <c:v>0.81340618387800001</c:v>
                </c:pt>
                <c:pt idx="308">
                  <c:v>0.81340618387800001</c:v>
                </c:pt>
                <c:pt idx="309">
                  <c:v>0.81340618387800001</c:v>
                </c:pt>
                <c:pt idx="310">
                  <c:v>0.82188270953700004</c:v>
                </c:pt>
                <c:pt idx="311">
                  <c:v>0.79656054475100002</c:v>
                </c:pt>
                <c:pt idx="312">
                  <c:v>0.77311442356100002</c:v>
                </c:pt>
                <c:pt idx="313">
                  <c:v>0.78954519654900002</c:v>
                </c:pt>
                <c:pt idx="314">
                  <c:v>0.86062822588800003</c:v>
                </c:pt>
                <c:pt idx="315">
                  <c:v>0.86062822588800003</c:v>
                </c:pt>
                <c:pt idx="316">
                  <c:v>0.86062822588800003</c:v>
                </c:pt>
                <c:pt idx="317">
                  <c:v>0.87493117835099998</c:v>
                </c:pt>
                <c:pt idx="318">
                  <c:v>0.84152992442399999</c:v>
                </c:pt>
                <c:pt idx="319">
                  <c:v>0.81908751838600002</c:v>
                </c:pt>
                <c:pt idx="320">
                  <c:v>0.86140280943000003</c:v>
                </c:pt>
                <c:pt idx="321">
                  <c:v>0.98315017643199998</c:v>
                </c:pt>
                <c:pt idx="322">
                  <c:v>0.98315017643199998</c:v>
                </c:pt>
                <c:pt idx="323">
                  <c:v>0.98315017643199998</c:v>
                </c:pt>
                <c:pt idx="324">
                  <c:v>0.98008922994900005</c:v>
                </c:pt>
                <c:pt idx="325">
                  <c:v>1.0160881119630001</c:v>
                </c:pt>
                <c:pt idx="326">
                  <c:v>1.012079089832</c:v>
                </c:pt>
                <c:pt idx="327">
                  <c:v>0.98281330193000005</c:v>
                </c:pt>
                <c:pt idx="328">
                  <c:v>0.91467918174399998</c:v>
                </c:pt>
                <c:pt idx="329">
                  <c:v>0.91467918174399998</c:v>
                </c:pt>
                <c:pt idx="330">
                  <c:v>0.91467918174399998</c:v>
                </c:pt>
                <c:pt idx="331">
                  <c:v>0.88440873855299995</c:v>
                </c:pt>
                <c:pt idx="332">
                  <c:v>0.91277962997499995</c:v>
                </c:pt>
                <c:pt idx="333">
                  <c:v>0.90963791111600001</c:v>
                </c:pt>
                <c:pt idx="334">
                  <c:v>0.79939708508100005</c:v>
                </c:pt>
                <c:pt idx="335">
                  <c:v>0.73341397785700002</c:v>
                </c:pt>
                <c:pt idx="336">
                  <c:v>0.73341397785700002</c:v>
                </c:pt>
                <c:pt idx="337">
                  <c:v>0.73341397785700002</c:v>
                </c:pt>
                <c:pt idx="338">
                  <c:v>0.74097542554999996</c:v>
                </c:pt>
                <c:pt idx="339">
                  <c:v>0.80994452806899997</c:v>
                </c:pt>
                <c:pt idx="340">
                  <c:v>0.76425665224999995</c:v>
                </c:pt>
                <c:pt idx="341">
                  <c:v>0.72560139927699996</c:v>
                </c:pt>
                <c:pt idx="342">
                  <c:v>0.73725126506200001</c:v>
                </c:pt>
                <c:pt idx="343">
                  <c:v>0.73725126506200001</c:v>
                </c:pt>
                <c:pt idx="344">
                  <c:v>0.73725126506200001</c:v>
                </c:pt>
                <c:pt idx="345">
                  <c:v>0.77100869841800002</c:v>
                </c:pt>
                <c:pt idx="346">
                  <c:v>0.79517975603799995</c:v>
                </c:pt>
                <c:pt idx="347">
                  <c:v>0.77655533478700001</c:v>
                </c:pt>
                <c:pt idx="348">
                  <c:v>0.81317163155600003</c:v>
                </c:pt>
                <c:pt idx="349">
                  <c:v>0.84693553836299995</c:v>
                </c:pt>
                <c:pt idx="350">
                  <c:v>0.84693553836299995</c:v>
                </c:pt>
                <c:pt idx="351">
                  <c:v>0.84693553836299995</c:v>
                </c:pt>
                <c:pt idx="352">
                  <c:v>0.73609059242399999</c:v>
                </c:pt>
                <c:pt idx="353">
                  <c:v>0.72896353512099998</c:v>
                </c:pt>
                <c:pt idx="354">
                  <c:v>0.65718732959699999</c:v>
                </c:pt>
                <c:pt idx="355">
                  <c:v>0.58638816152899997</c:v>
                </c:pt>
                <c:pt idx="356">
                  <c:v>0.54769317414499996</c:v>
                </c:pt>
                <c:pt idx="357">
                  <c:v>0.54769317414499996</c:v>
                </c:pt>
                <c:pt idx="358">
                  <c:v>0.54769317414499996</c:v>
                </c:pt>
                <c:pt idx="359">
                  <c:v>0.59695170787899998</c:v>
                </c:pt>
                <c:pt idx="360">
                  <c:v>0.609369139698</c:v>
                </c:pt>
                <c:pt idx="361">
                  <c:v>0.67290665074699996</c:v>
                </c:pt>
                <c:pt idx="362">
                  <c:v>0.61625728237300004</c:v>
                </c:pt>
                <c:pt idx="363">
                  <c:v>0.60350149285099997</c:v>
                </c:pt>
                <c:pt idx="364">
                  <c:v>0.60350149285099997</c:v>
                </c:pt>
                <c:pt idx="365">
                  <c:v>0.60350149285099997</c:v>
                </c:pt>
                <c:pt idx="366">
                  <c:v>0.56086080191300003</c:v>
                </c:pt>
                <c:pt idx="367">
                  <c:v>0.67397081104699996</c:v>
                </c:pt>
                <c:pt idx="368">
                  <c:v>0.72591750949199996</c:v>
                </c:pt>
                <c:pt idx="369">
                  <c:v>0.74797524036999996</c:v>
                </c:pt>
                <c:pt idx="370">
                  <c:v>0.78334803197199998</c:v>
                </c:pt>
                <c:pt idx="371">
                  <c:v>0.78334803197199998</c:v>
                </c:pt>
                <c:pt idx="372">
                  <c:v>0.78334803197199998</c:v>
                </c:pt>
                <c:pt idx="373">
                  <c:v>0.76406389557400001</c:v>
                </c:pt>
                <c:pt idx="374">
                  <c:v>0.79334707621</c:v>
                </c:pt>
                <c:pt idx="375">
                  <c:v>0.84214456602300003</c:v>
                </c:pt>
                <c:pt idx="376">
                  <c:v>0.771671862559</c:v>
                </c:pt>
                <c:pt idx="377">
                  <c:v>0.79969636081600004</c:v>
                </c:pt>
                <c:pt idx="378">
                  <c:v>0.79969636081600004</c:v>
                </c:pt>
                <c:pt idx="379">
                  <c:v>0.79969636081600004</c:v>
                </c:pt>
                <c:pt idx="380">
                  <c:v>0.80897030904</c:v>
                </c:pt>
                <c:pt idx="381">
                  <c:v>0.73051957920300004</c:v>
                </c:pt>
                <c:pt idx="382">
                  <c:v>0.70346060373499997</c:v>
                </c:pt>
                <c:pt idx="383">
                  <c:v>0.71064461699199999</c:v>
                </c:pt>
                <c:pt idx="384">
                  <c:v>0.68196671621000005</c:v>
                </c:pt>
                <c:pt idx="385">
                  <c:v>0.68196671621000005</c:v>
                </c:pt>
                <c:pt idx="386">
                  <c:v>0.68196671621000005</c:v>
                </c:pt>
                <c:pt idx="387">
                  <c:v>0.67300350361700001</c:v>
                </c:pt>
                <c:pt idx="388">
                  <c:v>0.72162257214000003</c:v>
                </c:pt>
                <c:pt idx="389">
                  <c:v>0.77465250403200003</c:v>
                </c:pt>
                <c:pt idx="390">
                  <c:v>0.74049175927099997</c:v>
                </c:pt>
                <c:pt idx="391">
                  <c:v>0.76844780346999997</c:v>
                </c:pt>
                <c:pt idx="392">
                  <c:v>0.76844780346999997</c:v>
                </c:pt>
                <c:pt idx="393">
                  <c:v>0.76844780346999997</c:v>
                </c:pt>
                <c:pt idx="394">
                  <c:v>0.74468352114500003</c:v>
                </c:pt>
                <c:pt idx="395">
                  <c:v>0.83518526602800003</c:v>
                </c:pt>
                <c:pt idx="396">
                  <c:v>0.75666201136699995</c:v>
                </c:pt>
                <c:pt idx="397">
                  <c:v>0.758581309993</c:v>
                </c:pt>
                <c:pt idx="398">
                  <c:v>0.79194993229400001</c:v>
                </c:pt>
                <c:pt idx="399">
                  <c:v>0.79194993229400001</c:v>
                </c:pt>
                <c:pt idx="400">
                  <c:v>0.79194993229400001</c:v>
                </c:pt>
                <c:pt idx="401">
                  <c:v>0.747614872446</c:v>
                </c:pt>
                <c:pt idx="402">
                  <c:v>0.77892466686600004</c:v>
                </c:pt>
                <c:pt idx="403">
                  <c:v>0.75398396827299996</c:v>
                </c:pt>
                <c:pt idx="404">
                  <c:v>0.73311355131300004</c:v>
                </c:pt>
                <c:pt idx="405">
                  <c:v>0.68634986571300005</c:v>
                </c:pt>
                <c:pt idx="406">
                  <c:v>0.68634986571300005</c:v>
                </c:pt>
                <c:pt idx="407">
                  <c:v>0.68634986571300005</c:v>
                </c:pt>
                <c:pt idx="408">
                  <c:v>0.73321726644600005</c:v>
                </c:pt>
                <c:pt idx="409">
                  <c:v>0.70179271884500005</c:v>
                </c:pt>
                <c:pt idx="410">
                  <c:v>0.683951879481</c:v>
                </c:pt>
                <c:pt idx="411">
                  <c:v>0.72513316071199996</c:v>
                </c:pt>
                <c:pt idx="412">
                  <c:v>0.70492543685800002</c:v>
                </c:pt>
                <c:pt idx="413">
                  <c:v>0.70492543685800002</c:v>
                </c:pt>
                <c:pt idx="414">
                  <c:v>0.70492543685800002</c:v>
                </c:pt>
                <c:pt idx="415">
                  <c:v>0.69740218773499996</c:v>
                </c:pt>
                <c:pt idx="416">
                  <c:v>0.720012687441</c:v>
                </c:pt>
                <c:pt idx="417">
                  <c:v>0.758022590976</c:v>
                </c:pt>
                <c:pt idx="418">
                  <c:v>0.69808710640500005</c:v>
                </c:pt>
                <c:pt idx="419">
                  <c:v>0.72065378288399995</c:v>
                </c:pt>
                <c:pt idx="420">
                  <c:v>0.72065378288399995</c:v>
                </c:pt>
                <c:pt idx="421">
                  <c:v>0.72065378288399995</c:v>
                </c:pt>
                <c:pt idx="422">
                  <c:v>0.72751505647400005</c:v>
                </c:pt>
                <c:pt idx="423">
                  <c:v>0.719617688453</c:v>
                </c:pt>
                <c:pt idx="424">
                  <c:v>0.69738185615199999</c:v>
                </c:pt>
                <c:pt idx="425">
                  <c:v>0.70960479198000004</c:v>
                </c:pt>
                <c:pt idx="426">
                  <c:v>0.66859340286699998</c:v>
                </c:pt>
                <c:pt idx="427">
                  <c:v>0.66859340286699998</c:v>
                </c:pt>
                <c:pt idx="428">
                  <c:v>0.66859340286699998</c:v>
                </c:pt>
                <c:pt idx="429">
                  <c:v>0.62428815512699998</c:v>
                </c:pt>
                <c:pt idx="430">
                  <c:v>0.56758488473500002</c:v>
                </c:pt>
                <c:pt idx="431">
                  <c:v>0.69476753032000005</c:v>
                </c:pt>
                <c:pt idx="432">
                  <c:v>0.66513979365200004</c:v>
                </c:pt>
                <c:pt idx="433">
                  <c:v>0.63500015431099999</c:v>
                </c:pt>
                <c:pt idx="434">
                  <c:v>0.63500015431099999</c:v>
                </c:pt>
                <c:pt idx="435">
                  <c:v>0.63500015431099999</c:v>
                </c:pt>
                <c:pt idx="436">
                  <c:v>0.63500015431099999</c:v>
                </c:pt>
                <c:pt idx="437">
                  <c:v>0.59919154695700005</c:v>
                </c:pt>
                <c:pt idx="438">
                  <c:v>0.51300049708899997</c:v>
                </c:pt>
                <c:pt idx="439">
                  <c:v>0.50715977193799999</c:v>
                </c:pt>
                <c:pt idx="440">
                  <c:v>0.461717512936</c:v>
                </c:pt>
                <c:pt idx="441">
                  <c:v>0.461717512936</c:v>
                </c:pt>
                <c:pt idx="442">
                  <c:v>0.461717512936</c:v>
                </c:pt>
                <c:pt idx="443">
                  <c:v>0.49130388112899998</c:v>
                </c:pt>
                <c:pt idx="444">
                  <c:v>0.51747199599000004</c:v>
                </c:pt>
                <c:pt idx="445">
                  <c:v>0.61707598047800005</c:v>
                </c:pt>
                <c:pt idx="446">
                  <c:v>0.60273799934299999</c:v>
                </c:pt>
                <c:pt idx="447">
                  <c:v>0.53273431973399998</c:v>
                </c:pt>
                <c:pt idx="448">
                  <c:v>0.53273431973399998</c:v>
                </c:pt>
                <c:pt idx="449">
                  <c:v>0.53273431973399998</c:v>
                </c:pt>
                <c:pt idx="450">
                  <c:v>0.50271940236199997</c:v>
                </c:pt>
                <c:pt idx="451">
                  <c:v>0.44966278601300003</c:v>
                </c:pt>
                <c:pt idx="452">
                  <c:v>0.472624403877</c:v>
                </c:pt>
                <c:pt idx="453">
                  <c:v>0.57793956931299995</c:v>
                </c:pt>
                <c:pt idx="454">
                  <c:v>0.53309034795900001</c:v>
                </c:pt>
                <c:pt idx="455">
                  <c:v>0.53309034795900001</c:v>
                </c:pt>
                <c:pt idx="456">
                  <c:v>0.53309034795900001</c:v>
                </c:pt>
                <c:pt idx="457">
                  <c:v>0.505510792584</c:v>
                </c:pt>
                <c:pt idx="458">
                  <c:v>0.50975777179199999</c:v>
                </c:pt>
                <c:pt idx="459">
                  <c:v>0.42870822068999997</c:v>
                </c:pt>
                <c:pt idx="460">
                  <c:v>0.50354525390600002</c:v>
                </c:pt>
                <c:pt idx="461">
                  <c:v>0.48325530490599999</c:v>
                </c:pt>
                <c:pt idx="462">
                  <c:v>0.48325530490599999</c:v>
                </c:pt>
                <c:pt idx="463">
                  <c:v>0.48325530490599999</c:v>
                </c:pt>
                <c:pt idx="464">
                  <c:v>0.40605208793600001</c:v>
                </c:pt>
                <c:pt idx="465">
                  <c:v>0.40605208793600001</c:v>
                </c:pt>
                <c:pt idx="466">
                  <c:v>0.40605208793600001</c:v>
                </c:pt>
                <c:pt idx="467">
                  <c:v>0.41704132287200002</c:v>
                </c:pt>
                <c:pt idx="468">
                  <c:v>0.44912073158799998</c:v>
                </c:pt>
                <c:pt idx="469">
                  <c:v>0.44912073158799998</c:v>
                </c:pt>
                <c:pt idx="470">
                  <c:v>0.44912073158799998</c:v>
                </c:pt>
                <c:pt idx="471">
                  <c:v>0.44912073158799998</c:v>
                </c:pt>
                <c:pt idx="472">
                  <c:v>0.44912073158799998</c:v>
                </c:pt>
                <c:pt idx="473">
                  <c:v>0.50782474218499996</c:v>
                </c:pt>
                <c:pt idx="474">
                  <c:v>0.535775459663</c:v>
                </c:pt>
                <c:pt idx="475">
                  <c:v>0.56288309540299997</c:v>
                </c:pt>
                <c:pt idx="476">
                  <c:v>0.56288309540299997</c:v>
                </c:pt>
                <c:pt idx="477">
                  <c:v>0.56288309540299997</c:v>
                </c:pt>
                <c:pt idx="478">
                  <c:v>0.56648666894400002</c:v>
                </c:pt>
                <c:pt idx="479">
                  <c:v>0.60961075532499998</c:v>
                </c:pt>
                <c:pt idx="480">
                  <c:v>0.59583824434400001</c:v>
                </c:pt>
                <c:pt idx="481">
                  <c:v>0.59589067664100004</c:v>
                </c:pt>
                <c:pt idx="482">
                  <c:v>0.58124806844800003</c:v>
                </c:pt>
                <c:pt idx="483">
                  <c:v>0.58124806844800003</c:v>
                </c:pt>
                <c:pt idx="484">
                  <c:v>0.58124806844800003</c:v>
                </c:pt>
                <c:pt idx="485">
                  <c:v>0.67145303208499996</c:v>
                </c:pt>
                <c:pt idx="486">
                  <c:v>0.67145303208499996</c:v>
                </c:pt>
                <c:pt idx="487">
                  <c:v>0.67145303208499996</c:v>
                </c:pt>
                <c:pt idx="488">
                  <c:v>0.68612320331200005</c:v>
                </c:pt>
                <c:pt idx="489">
                  <c:v>0.64890192632800003</c:v>
                </c:pt>
                <c:pt idx="490">
                  <c:v>0.64890192632800003</c:v>
                </c:pt>
                <c:pt idx="491">
                  <c:v>0.64890192632800003</c:v>
                </c:pt>
                <c:pt idx="492">
                  <c:v>0.66095108166500005</c:v>
                </c:pt>
                <c:pt idx="493">
                  <c:v>0.73662697258900001</c:v>
                </c:pt>
                <c:pt idx="494">
                  <c:v>0.73757378660399997</c:v>
                </c:pt>
                <c:pt idx="495">
                  <c:v>0.75057559305400001</c:v>
                </c:pt>
                <c:pt idx="496">
                  <c:v>0.76092190504799995</c:v>
                </c:pt>
                <c:pt idx="497">
                  <c:v>0.76092190504799995</c:v>
                </c:pt>
                <c:pt idx="498">
                  <c:v>0.76092190504799995</c:v>
                </c:pt>
                <c:pt idx="499">
                  <c:v>0.801120382282</c:v>
                </c:pt>
                <c:pt idx="500">
                  <c:v>0.78829495211</c:v>
                </c:pt>
                <c:pt idx="501">
                  <c:v>0.76304136025500002</c:v>
                </c:pt>
                <c:pt idx="502">
                  <c:v>0.75609494611399997</c:v>
                </c:pt>
                <c:pt idx="503">
                  <c:v>0.82891886514000002</c:v>
                </c:pt>
                <c:pt idx="504">
                  <c:v>0.82891886514000002</c:v>
                </c:pt>
                <c:pt idx="505">
                  <c:v>0.82891886514000002</c:v>
                </c:pt>
                <c:pt idx="506">
                  <c:v>0.82583380355299996</c:v>
                </c:pt>
                <c:pt idx="507">
                  <c:v>0.81884440456399998</c:v>
                </c:pt>
                <c:pt idx="508">
                  <c:v>0.80198597219500001</c:v>
                </c:pt>
                <c:pt idx="509">
                  <c:v>0.77544885459699997</c:v>
                </c:pt>
                <c:pt idx="510">
                  <c:v>0.77891941739500004</c:v>
                </c:pt>
                <c:pt idx="511">
                  <c:v>0.77891941739500004</c:v>
                </c:pt>
                <c:pt idx="512">
                  <c:v>0.77891941739500004</c:v>
                </c:pt>
                <c:pt idx="513">
                  <c:v>0.79388872487200002</c:v>
                </c:pt>
                <c:pt idx="514">
                  <c:v>0.79925200721900003</c:v>
                </c:pt>
                <c:pt idx="515">
                  <c:v>0.79925200721900003</c:v>
                </c:pt>
                <c:pt idx="516">
                  <c:v>0.79925200721900003</c:v>
                </c:pt>
                <c:pt idx="517">
                  <c:v>0.79811210704199997</c:v>
                </c:pt>
                <c:pt idx="518">
                  <c:v>0.79811210704199997</c:v>
                </c:pt>
                <c:pt idx="519">
                  <c:v>0.79811210704199997</c:v>
                </c:pt>
                <c:pt idx="520">
                  <c:v>0.77116684792900003</c:v>
                </c:pt>
                <c:pt idx="521">
                  <c:v>0.72448716634099997</c:v>
                </c:pt>
                <c:pt idx="522">
                  <c:v>0.68619635185299999</c:v>
                </c:pt>
                <c:pt idx="523">
                  <c:v>0.73869077265000005</c:v>
                </c:pt>
                <c:pt idx="524">
                  <c:v>0.68564085713199996</c:v>
                </c:pt>
                <c:pt idx="525">
                  <c:v>0.68564085713199996</c:v>
                </c:pt>
                <c:pt idx="526">
                  <c:v>0.68564085713199996</c:v>
                </c:pt>
                <c:pt idx="527">
                  <c:v>0.68186664007700004</c:v>
                </c:pt>
                <c:pt idx="528">
                  <c:v>0.72881807462600001</c:v>
                </c:pt>
                <c:pt idx="529">
                  <c:v>0.74409406504700004</c:v>
                </c:pt>
                <c:pt idx="530">
                  <c:v>0.67917964086500004</c:v>
                </c:pt>
                <c:pt idx="531">
                  <c:v>0.69313593587699995</c:v>
                </c:pt>
                <c:pt idx="532">
                  <c:v>0.69313593587699995</c:v>
                </c:pt>
                <c:pt idx="533">
                  <c:v>0.69313593587699995</c:v>
                </c:pt>
                <c:pt idx="534">
                  <c:v>0.66577007431699997</c:v>
                </c:pt>
                <c:pt idx="535">
                  <c:v>0.67749384875899998</c:v>
                </c:pt>
                <c:pt idx="536">
                  <c:v>0.61942501333699995</c:v>
                </c:pt>
                <c:pt idx="537">
                  <c:v>0.61443105642399998</c:v>
                </c:pt>
                <c:pt idx="538">
                  <c:v>0.57233832783000005</c:v>
                </c:pt>
                <c:pt idx="539">
                  <c:v>0.57233832783000005</c:v>
                </c:pt>
                <c:pt idx="540">
                  <c:v>0.57233832783000005</c:v>
                </c:pt>
                <c:pt idx="541">
                  <c:v>0.572193530911</c:v>
                </c:pt>
                <c:pt idx="542">
                  <c:v>0.56920679179</c:v>
                </c:pt>
                <c:pt idx="543">
                  <c:v>0.58630619417800001</c:v>
                </c:pt>
                <c:pt idx="544">
                  <c:v>0.595309677649</c:v>
                </c:pt>
                <c:pt idx="545">
                  <c:v>0.60447970257899997</c:v>
                </c:pt>
                <c:pt idx="546">
                  <c:v>0.60447970257899997</c:v>
                </c:pt>
                <c:pt idx="547">
                  <c:v>0.60447970257899997</c:v>
                </c:pt>
                <c:pt idx="548">
                  <c:v>0.58702793241499995</c:v>
                </c:pt>
                <c:pt idx="549">
                  <c:v>0.573608704947</c:v>
                </c:pt>
                <c:pt idx="550">
                  <c:v>0.58225044502900003</c:v>
                </c:pt>
                <c:pt idx="551">
                  <c:v>0.54417577240299997</c:v>
                </c:pt>
                <c:pt idx="552">
                  <c:v>0.58391080621900004</c:v>
                </c:pt>
                <c:pt idx="553">
                  <c:v>0.58391080621900004</c:v>
                </c:pt>
                <c:pt idx="554">
                  <c:v>0.58391080621900004</c:v>
                </c:pt>
                <c:pt idx="555">
                  <c:v>0.52138849213299998</c:v>
                </c:pt>
                <c:pt idx="556">
                  <c:v>0.55276742997700001</c:v>
                </c:pt>
                <c:pt idx="557">
                  <c:v>0.59099029637099998</c:v>
                </c:pt>
                <c:pt idx="558">
                  <c:v>0.57048530314799994</c:v>
                </c:pt>
                <c:pt idx="559">
                  <c:v>0.61193803491800003</c:v>
                </c:pt>
                <c:pt idx="560">
                  <c:v>0.61193803491800003</c:v>
                </c:pt>
                <c:pt idx="561">
                  <c:v>0.61193803491800003</c:v>
                </c:pt>
                <c:pt idx="562">
                  <c:v>0.59973063406899996</c:v>
                </c:pt>
                <c:pt idx="563">
                  <c:v>0.59263246850499995</c:v>
                </c:pt>
                <c:pt idx="564">
                  <c:v>0.60085347408800005</c:v>
                </c:pt>
                <c:pt idx="565">
                  <c:v>0.61605453532999999</c:v>
                </c:pt>
                <c:pt idx="566">
                  <c:v>0.64037248896900001</c:v>
                </c:pt>
                <c:pt idx="567">
                  <c:v>0.64037248896900001</c:v>
                </c:pt>
                <c:pt idx="568">
                  <c:v>0.64037248896900001</c:v>
                </c:pt>
                <c:pt idx="569">
                  <c:v>0.60532677888200004</c:v>
                </c:pt>
                <c:pt idx="570">
                  <c:v>0.63276112737699997</c:v>
                </c:pt>
                <c:pt idx="571">
                  <c:v>0.64039265266500001</c:v>
                </c:pt>
                <c:pt idx="572">
                  <c:v>0.63744152990799996</c:v>
                </c:pt>
                <c:pt idx="573">
                  <c:v>0.64523534059400001</c:v>
                </c:pt>
                <c:pt idx="574">
                  <c:v>0.64523534059400001</c:v>
                </c:pt>
                <c:pt idx="575">
                  <c:v>0.64523534059400001</c:v>
                </c:pt>
                <c:pt idx="576">
                  <c:v>0.59289939626599997</c:v>
                </c:pt>
                <c:pt idx="577">
                  <c:v>0.61304436856</c:v>
                </c:pt>
                <c:pt idx="578">
                  <c:v>0.61304436856</c:v>
                </c:pt>
                <c:pt idx="579">
                  <c:v>0.59446222241199997</c:v>
                </c:pt>
                <c:pt idx="580">
                  <c:v>0.59292513641699995</c:v>
                </c:pt>
                <c:pt idx="581">
                  <c:v>0.59292513641699995</c:v>
                </c:pt>
                <c:pt idx="582">
                  <c:v>0.59292513641699995</c:v>
                </c:pt>
                <c:pt idx="583">
                  <c:v>0.65629712409700003</c:v>
                </c:pt>
                <c:pt idx="584">
                  <c:v>0.67613747991999995</c:v>
                </c:pt>
                <c:pt idx="585">
                  <c:v>0.69087232951400002</c:v>
                </c:pt>
                <c:pt idx="586">
                  <c:v>0.67099993219599996</c:v>
                </c:pt>
                <c:pt idx="587">
                  <c:v>0.67286268208699995</c:v>
                </c:pt>
                <c:pt idx="588">
                  <c:v>0.67286268208699995</c:v>
                </c:pt>
                <c:pt idx="589">
                  <c:v>0.67286268208699995</c:v>
                </c:pt>
                <c:pt idx="590">
                  <c:v>0.61296652459199996</c:v>
                </c:pt>
                <c:pt idx="591">
                  <c:v>0.61936620040400003</c:v>
                </c:pt>
                <c:pt idx="592">
                  <c:v>0.65483343524299997</c:v>
                </c:pt>
                <c:pt idx="593">
                  <c:v>0.65102379431900004</c:v>
                </c:pt>
                <c:pt idx="594">
                  <c:v>0.63707329545000002</c:v>
                </c:pt>
                <c:pt idx="595">
                  <c:v>0.63707329545000002</c:v>
                </c:pt>
                <c:pt idx="596">
                  <c:v>0.63707329545000002</c:v>
                </c:pt>
                <c:pt idx="597">
                  <c:v>0.61636439184500003</c:v>
                </c:pt>
                <c:pt idx="598">
                  <c:v>0.62324112071299997</c:v>
                </c:pt>
                <c:pt idx="599">
                  <c:v>0.62530736132999998</c:v>
                </c:pt>
                <c:pt idx="600">
                  <c:v>0.60729593884699995</c:v>
                </c:pt>
                <c:pt idx="601">
                  <c:v>0.63781525315999998</c:v>
                </c:pt>
                <c:pt idx="602">
                  <c:v>0.63781525315999998</c:v>
                </c:pt>
                <c:pt idx="603">
                  <c:v>0.63781525315999998</c:v>
                </c:pt>
                <c:pt idx="604">
                  <c:v>0.58933235549499996</c:v>
                </c:pt>
                <c:pt idx="605">
                  <c:v>0.53768185977399996</c:v>
                </c:pt>
                <c:pt idx="606">
                  <c:v>0.58771324438000005</c:v>
                </c:pt>
                <c:pt idx="607">
                  <c:v>0.57578626018099999</c:v>
                </c:pt>
                <c:pt idx="608">
                  <c:v>0.61853405004200002</c:v>
                </c:pt>
                <c:pt idx="609">
                  <c:v>0.61853405004200002</c:v>
                </c:pt>
                <c:pt idx="610">
                  <c:v>0.61853405004200002</c:v>
                </c:pt>
                <c:pt idx="611">
                  <c:v>0.60720842429900002</c:v>
                </c:pt>
                <c:pt idx="612">
                  <c:v>0.63196871507700003</c:v>
                </c:pt>
                <c:pt idx="613">
                  <c:v>0.64824600526599996</c:v>
                </c:pt>
                <c:pt idx="614">
                  <c:v>0.65160168670399998</c:v>
                </c:pt>
                <c:pt idx="615">
                  <c:v>0.64012575761799995</c:v>
                </c:pt>
                <c:pt idx="616">
                  <c:v>0.64012575761799995</c:v>
                </c:pt>
                <c:pt idx="617">
                  <c:v>0.64012575761799995</c:v>
                </c:pt>
                <c:pt idx="618">
                  <c:v>0.644902011898</c:v>
                </c:pt>
                <c:pt idx="619">
                  <c:v>0.64406338886199999</c:v>
                </c:pt>
                <c:pt idx="620">
                  <c:v>0.67259292723700004</c:v>
                </c:pt>
                <c:pt idx="621">
                  <c:v>0.70520116361700003</c:v>
                </c:pt>
                <c:pt idx="622">
                  <c:v>0.70280624265400005</c:v>
                </c:pt>
                <c:pt idx="623">
                  <c:v>0.70280624265400005</c:v>
                </c:pt>
                <c:pt idx="624">
                  <c:v>0.70280624265400005</c:v>
                </c:pt>
                <c:pt idx="625">
                  <c:v>0.60999322630700004</c:v>
                </c:pt>
                <c:pt idx="626">
                  <c:v>0.70880840896700004</c:v>
                </c:pt>
                <c:pt idx="627">
                  <c:v>0.74742763474700002</c:v>
                </c:pt>
                <c:pt idx="628">
                  <c:v>0.74742763474700002</c:v>
                </c:pt>
                <c:pt idx="629">
                  <c:v>0.74742763474700002</c:v>
                </c:pt>
                <c:pt idx="630">
                  <c:v>0.74742763474700002</c:v>
                </c:pt>
                <c:pt idx="631">
                  <c:v>0.74742763474700002</c:v>
                </c:pt>
                <c:pt idx="632">
                  <c:v>0.73045226212900005</c:v>
                </c:pt>
                <c:pt idx="633">
                  <c:v>0.69935657780500005</c:v>
                </c:pt>
                <c:pt idx="634">
                  <c:v>0.65685071019100005</c:v>
                </c:pt>
                <c:pt idx="635">
                  <c:v>0.64887089970800005</c:v>
                </c:pt>
                <c:pt idx="636">
                  <c:v>0.57129551660300004</c:v>
                </c:pt>
                <c:pt idx="637">
                  <c:v>0.57129551660300004</c:v>
                </c:pt>
                <c:pt idx="638">
                  <c:v>0.57129551660300004</c:v>
                </c:pt>
                <c:pt idx="639">
                  <c:v>0.58806476585199996</c:v>
                </c:pt>
                <c:pt idx="640">
                  <c:v>0.60610248350399998</c:v>
                </c:pt>
                <c:pt idx="641">
                  <c:v>0.632636143283</c:v>
                </c:pt>
                <c:pt idx="642">
                  <c:v>0.632636143283</c:v>
                </c:pt>
                <c:pt idx="643">
                  <c:v>0.632636143283</c:v>
                </c:pt>
                <c:pt idx="644">
                  <c:v>0.632636143283</c:v>
                </c:pt>
                <c:pt idx="645">
                  <c:v>0.632636143283</c:v>
                </c:pt>
                <c:pt idx="646">
                  <c:v>0.67318453350700003</c:v>
                </c:pt>
                <c:pt idx="647">
                  <c:v>0.62535017899800005</c:v>
                </c:pt>
                <c:pt idx="648">
                  <c:v>0.61200886757499995</c:v>
                </c:pt>
                <c:pt idx="649">
                  <c:v>0.61200886757499995</c:v>
                </c:pt>
                <c:pt idx="650">
                  <c:v>0.61200886757499995</c:v>
                </c:pt>
                <c:pt idx="651">
                  <c:v>0.61200886757499995</c:v>
                </c:pt>
                <c:pt idx="652">
                  <c:v>0.61200886757499995</c:v>
                </c:pt>
                <c:pt idx="653">
                  <c:v>0.54586099693500001</c:v>
                </c:pt>
                <c:pt idx="654">
                  <c:v>0.48748566046399999</c:v>
                </c:pt>
                <c:pt idx="655">
                  <c:v>0.56982508677199994</c:v>
                </c:pt>
                <c:pt idx="656">
                  <c:v>0.60167839305899995</c:v>
                </c:pt>
                <c:pt idx="657">
                  <c:v>0.59146256061699998</c:v>
                </c:pt>
                <c:pt idx="658">
                  <c:v>0.59146256061699998</c:v>
                </c:pt>
                <c:pt idx="659">
                  <c:v>0.59146256061699998</c:v>
                </c:pt>
                <c:pt idx="660">
                  <c:v>0.63784286973399995</c:v>
                </c:pt>
                <c:pt idx="661">
                  <c:v>0.63639810240799999</c:v>
                </c:pt>
                <c:pt idx="662">
                  <c:v>0.65240061155399998</c:v>
                </c:pt>
                <c:pt idx="663">
                  <c:v>0.65655029265800002</c:v>
                </c:pt>
                <c:pt idx="664">
                  <c:v>0.696021132037</c:v>
                </c:pt>
                <c:pt idx="665">
                  <c:v>0.696021132037</c:v>
                </c:pt>
                <c:pt idx="666">
                  <c:v>0.696021132037</c:v>
                </c:pt>
                <c:pt idx="667">
                  <c:v>0.69006730249899995</c:v>
                </c:pt>
                <c:pt idx="668">
                  <c:v>0.75200350603099997</c:v>
                </c:pt>
                <c:pt idx="669">
                  <c:v>0.74422879230299999</c:v>
                </c:pt>
                <c:pt idx="670">
                  <c:v>0.74669935413599997</c:v>
                </c:pt>
                <c:pt idx="671">
                  <c:v>0.71212836189299999</c:v>
                </c:pt>
                <c:pt idx="672">
                  <c:v>0.71212836189299999</c:v>
                </c:pt>
                <c:pt idx="673">
                  <c:v>0.71212836189299999</c:v>
                </c:pt>
                <c:pt idx="674">
                  <c:v>0.71673775765900005</c:v>
                </c:pt>
                <c:pt idx="675">
                  <c:v>0.72033516707599998</c:v>
                </c:pt>
                <c:pt idx="676">
                  <c:v>0.73590587740799995</c:v>
                </c:pt>
                <c:pt idx="677">
                  <c:v>0.72317667175</c:v>
                </c:pt>
                <c:pt idx="678">
                  <c:v>0.74149209777400005</c:v>
                </c:pt>
                <c:pt idx="679">
                  <c:v>0.74149209777400005</c:v>
                </c:pt>
                <c:pt idx="680">
                  <c:v>0.74149209777400005</c:v>
                </c:pt>
                <c:pt idx="681">
                  <c:v>0.727776162073</c:v>
                </c:pt>
                <c:pt idx="682">
                  <c:v>0.71836885687800001</c:v>
                </c:pt>
                <c:pt idx="683">
                  <c:v>0.79680102652399998</c:v>
                </c:pt>
                <c:pt idx="684">
                  <c:v>0.78542908070799999</c:v>
                </c:pt>
                <c:pt idx="685">
                  <c:v>0.86355245269500003</c:v>
                </c:pt>
                <c:pt idx="686">
                  <c:v>0.86355245269500003</c:v>
                </c:pt>
                <c:pt idx="687">
                  <c:v>0.86355245269500003</c:v>
                </c:pt>
                <c:pt idx="688">
                  <c:v>0.91804606127900001</c:v>
                </c:pt>
                <c:pt idx="689">
                  <c:v>0.94281835656199997</c:v>
                </c:pt>
                <c:pt idx="690">
                  <c:v>0.96349243199099999</c:v>
                </c:pt>
                <c:pt idx="691">
                  <c:v>0.93064387956299999</c:v>
                </c:pt>
                <c:pt idx="692">
                  <c:v>0.95936707356499995</c:v>
                </c:pt>
                <c:pt idx="693">
                  <c:v>0.95936707356499995</c:v>
                </c:pt>
                <c:pt idx="694">
                  <c:v>0.95936707356499995</c:v>
                </c:pt>
                <c:pt idx="695">
                  <c:v>0.91642170648999999</c:v>
                </c:pt>
                <c:pt idx="696">
                  <c:v>0.93755726830899999</c:v>
                </c:pt>
                <c:pt idx="697">
                  <c:v>0.93643875687300004</c:v>
                </c:pt>
                <c:pt idx="698">
                  <c:v>0.95856792812400005</c:v>
                </c:pt>
                <c:pt idx="699">
                  <c:v>0.92664684690900001</c:v>
                </c:pt>
                <c:pt idx="700">
                  <c:v>0.92664684690900001</c:v>
                </c:pt>
                <c:pt idx="701">
                  <c:v>0.92664684690900001</c:v>
                </c:pt>
                <c:pt idx="702">
                  <c:v>0.98234300549099995</c:v>
                </c:pt>
                <c:pt idx="703">
                  <c:v>1.032688440364</c:v>
                </c:pt>
                <c:pt idx="704">
                  <c:v>1.0243085594900001</c:v>
                </c:pt>
                <c:pt idx="705">
                  <c:v>0.98422530280999998</c:v>
                </c:pt>
                <c:pt idx="706">
                  <c:v>0.88530615230200005</c:v>
                </c:pt>
                <c:pt idx="707">
                  <c:v>0.88530615230200005</c:v>
                </c:pt>
                <c:pt idx="708">
                  <c:v>0.88530615230200005</c:v>
                </c:pt>
                <c:pt idx="709">
                  <c:v>0.86699837523199996</c:v>
                </c:pt>
                <c:pt idx="710">
                  <c:v>0.82993892286100002</c:v>
                </c:pt>
                <c:pt idx="711">
                  <c:v>0.85332935793599995</c:v>
                </c:pt>
                <c:pt idx="712">
                  <c:v>0.83304056972100005</c:v>
                </c:pt>
                <c:pt idx="713">
                  <c:v>0.779400422875</c:v>
                </c:pt>
                <c:pt idx="714">
                  <c:v>0.779400422875</c:v>
                </c:pt>
                <c:pt idx="715">
                  <c:v>0.779400422875</c:v>
                </c:pt>
                <c:pt idx="716">
                  <c:v>0.77662820952300005</c:v>
                </c:pt>
                <c:pt idx="717">
                  <c:v>0.85325675802199996</c:v>
                </c:pt>
                <c:pt idx="718">
                  <c:v>0.72221694431899996</c:v>
                </c:pt>
                <c:pt idx="719">
                  <c:v>0.71719846917300001</c:v>
                </c:pt>
                <c:pt idx="720">
                  <c:v>0.72433246695800002</c:v>
                </c:pt>
                <c:pt idx="721">
                  <c:v>0.72433246695800002</c:v>
                </c:pt>
                <c:pt idx="722">
                  <c:v>0.72433246695800002</c:v>
                </c:pt>
                <c:pt idx="723">
                  <c:v>0.75038251589299998</c:v>
                </c:pt>
                <c:pt idx="724">
                  <c:v>0.74932195525500001</c:v>
                </c:pt>
                <c:pt idx="725">
                  <c:v>0.77022396568700002</c:v>
                </c:pt>
                <c:pt idx="726">
                  <c:v>0.80309354695799995</c:v>
                </c:pt>
                <c:pt idx="727">
                  <c:v>0.82117006218499999</c:v>
                </c:pt>
                <c:pt idx="728">
                  <c:v>0.82117006218499999</c:v>
                </c:pt>
                <c:pt idx="729">
                  <c:v>0.82117006218499999</c:v>
                </c:pt>
                <c:pt idx="730">
                  <c:v>0.82639153185000003</c:v>
                </c:pt>
                <c:pt idx="731">
                  <c:v>0.82058999612700001</c:v>
                </c:pt>
                <c:pt idx="732">
                  <c:v>0.75971920079999999</c:v>
                </c:pt>
                <c:pt idx="733">
                  <c:v>0.75830594566800003</c:v>
                </c:pt>
                <c:pt idx="734">
                  <c:v>0.78730155003299995</c:v>
                </c:pt>
                <c:pt idx="735">
                  <c:v>0.78730155003299995</c:v>
                </c:pt>
                <c:pt idx="736">
                  <c:v>0.78730155003299995</c:v>
                </c:pt>
                <c:pt idx="737">
                  <c:v>0.73251225644600004</c:v>
                </c:pt>
                <c:pt idx="738">
                  <c:v>0.76648474351700002</c:v>
                </c:pt>
                <c:pt idx="739">
                  <c:v>0.77546328673499998</c:v>
                </c:pt>
                <c:pt idx="740">
                  <c:v>0.76432786578400003</c:v>
                </c:pt>
                <c:pt idx="741">
                  <c:v>0.75548466167799999</c:v>
                </c:pt>
                <c:pt idx="742">
                  <c:v>0.75548466167799999</c:v>
                </c:pt>
                <c:pt idx="743">
                  <c:v>0.75548466167799999</c:v>
                </c:pt>
                <c:pt idx="744">
                  <c:v>0.77745026633500003</c:v>
                </c:pt>
                <c:pt idx="745">
                  <c:v>0.78385640246400001</c:v>
                </c:pt>
                <c:pt idx="746">
                  <c:v>0.91504599019599997</c:v>
                </c:pt>
                <c:pt idx="747">
                  <c:v>0.91095915804100003</c:v>
                </c:pt>
                <c:pt idx="748">
                  <c:v>0.85319920797399995</c:v>
                </c:pt>
                <c:pt idx="749">
                  <c:v>0.85319920797399995</c:v>
                </c:pt>
                <c:pt idx="750">
                  <c:v>0.85319920797399995</c:v>
                </c:pt>
                <c:pt idx="751">
                  <c:v>0.906453054481</c:v>
                </c:pt>
                <c:pt idx="752">
                  <c:v>0.88939874187900003</c:v>
                </c:pt>
                <c:pt idx="753">
                  <c:v>0.90675459199300001</c:v>
                </c:pt>
                <c:pt idx="754">
                  <c:v>0.90149848519200004</c:v>
                </c:pt>
                <c:pt idx="755">
                  <c:v>0.95611964659000004</c:v>
                </c:pt>
                <c:pt idx="756">
                  <c:v>0.95611964659000004</c:v>
                </c:pt>
                <c:pt idx="757">
                  <c:v>0.95611964659000004</c:v>
                </c:pt>
                <c:pt idx="758">
                  <c:v>0.95645613371000004</c:v>
                </c:pt>
                <c:pt idx="759">
                  <c:v>0.94311760869100003</c:v>
                </c:pt>
                <c:pt idx="760">
                  <c:v>0.94424521077199997</c:v>
                </c:pt>
                <c:pt idx="761">
                  <c:v>1.010553024414</c:v>
                </c:pt>
                <c:pt idx="762">
                  <c:v>1.0293149735730001</c:v>
                </c:pt>
                <c:pt idx="763">
                  <c:v>1.0293149735730001</c:v>
                </c:pt>
                <c:pt idx="764">
                  <c:v>1.0293149735730001</c:v>
                </c:pt>
                <c:pt idx="765">
                  <c:v>0.96089924065900001</c:v>
                </c:pt>
                <c:pt idx="766">
                  <c:v>0.95244495033900001</c:v>
                </c:pt>
                <c:pt idx="767">
                  <c:v>0.94883918154400004</c:v>
                </c:pt>
                <c:pt idx="768">
                  <c:v>0.90824865401499999</c:v>
                </c:pt>
                <c:pt idx="769">
                  <c:v>0.90783009258500003</c:v>
                </c:pt>
                <c:pt idx="770">
                  <c:v>0.90783009258500003</c:v>
                </c:pt>
                <c:pt idx="771">
                  <c:v>0.90783009258500003</c:v>
                </c:pt>
                <c:pt idx="772">
                  <c:v>0.89220321105300004</c:v>
                </c:pt>
                <c:pt idx="773">
                  <c:v>0.90328030756800004</c:v>
                </c:pt>
                <c:pt idx="774">
                  <c:v>0.92902803991399996</c:v>
                </c:pt>
                <c:pt idx="775">
                  <c:v>0.96709606330300002</c:v>
                </c:pt>
                <c:pt idx="776">
                  <c:v>1.050157898006</c:v>
                </c:pt>
                <c:pt idx="777">
                  <c:v>1.050157898006</c:v>
                </c:pt>
                <c:pt idx="778">
                  <c:v>1.050157898006</c:v>
                </c:pt>
                <c:pt idx="779">
                  <c:v>1.0305304392550001</c:v>
                </c:pt>
                <c:pt idx="780">
                  <c:v>1.0753267250509999</c:v>
                </c:pt>
                <c:pt idx="781">
                  <c:v>1.0214075613010001</c:v>
                </c:pt>
                <c:pt idx="782">
                  <c:v>1.0089811008639999</c:v>
                </c:pt>
                <c:pt idx="783">
                  <c:v>0.98043332009499995</c:v>
                </c:pt>
                <c:pt idx="784">
                  <c:v>0.98043332009499995</c:v>
                </c:pt>
                <c:pt idx="785">
                  <c:v>0.98043332009499995</c:v>
                </c:pt>
                <c:pt idx="786">
                  <c:v>0.97303791462400002</c:v>
                </c:pt>
                <c:pt idx="787">
                  <c:v>0.948739085945</c:v>
                </c:pt>
                <c:pt idx="788">
                  <c:v>0.94906254412699997</c:v>
                </c:pt>
                <c:pt idx="789">
                  <c:v>0.96548394256000003</c:v>
                </c:pt>
                <c:pt idx="790">
                  <c:v>0.96548394256000003</c:v>
                </c:pt>
                <c:pt idx="791">
                  <c:v>0.96548394256000003</c:v>
                </c:pt>
                <c:pt idx="792">
                  <c:v>0.96548394256000003</c:v>
                </c:pt>
                <c:pt idx="793">
                  <c:v>0.97120542301299995</c:v>
                </c:pt>
                <c:pt idx="794">
                  <c:v>0.93630651896799999</c:v>
                </c:pt>
                <c:pt idx="795">
                  <c:v>0.89781986211999998</c:v>
                </c:pt>
                <c:pt idx="796">
                  <c:v>0.88755908696100005</c:v>
                </c:pt>
                <c:pt idx="797">
                  <c:v>0.90322118581199995</c:v>
                </c:pt>
                <c:pt idx="798">
                  <c:v>0.90322118581199995</c:v>
                </c:pt>
                <c:pt idx="799">
                  <c:v>0.90322118581199995</c:v>
                </c:pt>
                <c:pt idx="800">
                  <c:v>0.91964631356299997</c:v>
                </c:pt>
                <c:pt idx="801">
                  <c:v>0.92278834402099996</c:v>
                </c:pt>
                <c:pt idx="802">
                  <c:v>0.925220503704</c:v>
                </c:pt>
                <c:pt idx="803">
                  <c:v>0.90306772691600001</c:v>
                </c:pt>
                <c:pt idx="804">
                  <c:v>0.90599520991299998</c:v>
                </c:pt>
                <c:pt idx="805">
                  <c:v>0.90599520991299998</c:v>
                </c:pt>
                <c:pt idx="806">
                  <c:v>0.90599520991299998</c:v>
                </c:pt>
                <c:pt idx="807">
                  <c:v>0.909656734844</c:v>
                </c:pt>
                <c:pt idx="808">
                  <c:v>0.95399819936600005</c:v>
                </c:pt>
                <c:pt idx="809">
                  <c:v>1.0070901452809999</c:v>
                </c:pt>
                <c:pt idx="810">
                  <c:v>0.97234950582000002</c:v>
                </c:pt>
                <c:pt idx="811">
                  <c:v>0.97631221551400005</c:v>
                </c:pt>
                <c:pt idx="812">
                  <c:v>0.97631221551400005</c:v>
                </c:pt>
                <c:pt idx="813">
                  <c:v>0.97631221551400005</c:v>
                </c:pt>
                <c:pt idx="814">
                  <c:v>0.99699758873199995</c:v>
                </c:pt>
                <c:pt idx="815">
                  <c:v>0.997141572832</c:v>
                </c:pt>
                <c:pt idx="816">
                  <c:v>0.99922489206200005</c:v>
                </c:pt>
                <c:pt idx="817">
                  <c:v>1.0038565319020001</c:v>
                </c:pt>
                <c:pt idx="818">
                  <c:v>1.062608194651</c:v>
                </c:pt>
                <c:pt idx="819">
                  <c:v>1.062608194651</c:v>
                </c:pt>
                <c:pt idx="820">
                  <c:v>1.062608194651</c:v>
                </c:pt>
                <c:pt idx="821">
                  <c:v>1.0456109662199999</c:v>
                </c:pt>
                <c:pt idx="822">
                  <c:v>1.050762346268</c:v>
                </c:pt>
                <c:pt idx="823">
                  <c:v>1.071498160565</c:v>
                </c:pt>
                <c:pt idx="824">
                  <c:v>0.99206987221999998</c:v>
                </c:pt>
                <c:pt idx="825">
                  <c:v>0.99206987221999998</c:v>
                </c:pt>
                <c:pt idx="826">
                  <c:v>0.99206987221999998</c:v>
                </c:pt>
                <c:pt idx="827">
                  <c:v>0.99206987221999998</c:v>
                </c:pt>
                <c:pt idx="828">
                  <c:v>1.0166380612179999</c:v>
                </c:pt>
                <c:pt idx="829">
                  <c:v>1.049418550578</c:v>
                </c:pt>
                <c:pt idx="830">
                  <c:v>1.0885600618110001</c:v>
                </c:pt>
                <c:pt idx="831">
                  <c:v>1.1072511044340001</c:v>
                </c:pt>
                <c:pt idx="832">
                  <c:v>1.1595672110049999</c:v>
                </c:pt>
                <c:pt idx="833">
                  <c:v>1.1595672110049999</c:v>
                </c:pt>
                <c:pt idx="834">
                  <c:v>1.1595672110049999</c:v>
                </c:pt>
                <c:pt idx="835">
                  <c:v>1.183679302099</c:v>
                </c:pt>
                <c:pt idx="836">
                  <c:v>1.1683826946139999</c:v>
                </c:pt>
                <c:pt idx="837">
                  <c:v>1.2225266941640001</c:v>
                </c:pt>
                <c:pt idx="838">
                  <c:v>1.2225266941640001</c:v>
                </c:pt>
                <c:pt idx="839">
                  <c:v>1.2225266941640001</c:v>
                </c:pt>
                <c:pt idx="840">
                  <c:v>1.2225266941640001</c:v>
                </c:pt>
                <c:pt idx="841">
                  <c:v>1.2225266941640001</c:v>
                </c:pt>
                <c:pt idx="842">
                  <c:v>1.2195833776460001</c:v>
                </c:pt>
                <c:pt idx="843">
                  <c:v>1.222224035285</c:v>
                </c:pt>
                <c:pt idx="844">
                  <c:v>1.2329877141809999</c:v>
                </c:pt>
                <c:pt idx="845">
                  <c:v>1.2548345119640001</c:v>
                </c:pt>
                <c:pt idx="846">
                  <c:v>1.233499604913</c:v>
                </c:pt>
                <c:pt idx="847">
                  <c:v>1.233499604913</c:v>
                </c:pt>
                <c:pt idx="848">
                  <c:v>1.233499604913</c:v>
                </c:pt>
                <c:pt idx="849">
                  <c:v>1.254960429776</c:v>
                </c:pt>
                <c:pt idx="850">
                  <c:v>1.23083741914</c:v>
                </c:pt>
                <c:pt idx="851">
                  <c:v>1.2561687087240001</c:v>
                </c:pt>
                <c:pt idx="852">
                  <c:v>1.207722446794</c:v>
                </c:pt>
                <c:pt idx="853">
                  <c:v>1.232100870382</c:v>
                </c:pt>
                <c:pt idx="854">
                  <c:v>1.232100870382</c:v>
                </c:pt>
                <c:pt idx="855">
                  <c:v>1.232100870382</c:v>
                </c:pt>
                <c:pt idx="856">
                  <c:v>1.2889661535620001</c:v>
                </c:pt>
                <c:pt idx="857">
                  <c:v>1.3210009908760001</c:v>
                </c:pt>
                <c:pt idx="858">
                  <c:v>1.237525973233</c:v>
                </c:pt>
                <c:pt idx="859">
                  <c:v>1.3082377840549999</c:v>
                </c:pt>
                <c:pt idx="860">
                  <c:v>1.2822991637750001</c:v>
                </c:pt>
                <c:pt idx="861">
                  <c:v>1.2822991637750001</c:v>
                </c:pt>
                <c:pt idx="862">
                  <c:v>1.2822991637750001</c:v>
                </c:pt>
                <c:pt idx="863">
                  <c:v>1.2669802333089999</c:v>
                </c:pt>
                <c:pt idx="864">
                  <c:v>1.3110509770900001</c:v>
                </c:pt>
                <c:pt idx="865">
                  <c:v>1.360878547732</c:v>
                </c:pt>
                <c:pt idx="866">
                  <c:v>1.3490088940660001</c:v>
                </c:pt>
                <c:pt idx="867">
                  <c:v>1.270730411965</c:v>
                </c:pt>
                <c:pt idx="868">
                  <c:v>1.270730411965</c:v>
                </c:pt>
                <c:pt idx="869">
                  <c:v>1.270730411965</c:v>
                </c:pt>
                <c:pt idx="870">
                  <c:v>1.270730411965</c:v>
                </c:pt>
                <c:pt idx="871">
                  <c:v>1.30851811504</c:v>
                </c:pt>
                <c:pt idx="872">
                  <c:v>1.2530351326939999</c:v>
                </c:pt>
                <c:pt idx="873">
                  <c:v>1.2230856436149999</c:v>
                </c:pt>
                <c:pt idx="874">
                  <c:v>1.184205872867</c:v>
                </c:pt>
                <c:pt idx="875">
                  <c:v>1.184205872867</c:v>
                </c:pt>
                <c:pt idx="876">
                  <c:v>1.184205872867</c:v>
                </c:pt>
                <c:pt idx="877">
                  <c:v>1.2240688895709999</c:v>
                </c:pt>
                <c:pt idx="878">
                  <c:v>1.0865640996520001</c:v>
                </c:pt>
                <c:pt idx="879">
                  <c:v>1.1004226802299999</c:v>
                </c:pt>
                <c:pt idx="880">
                  <c:v>1.107596897901</c:v>
                </c:pt>
                <c:pt idx="881">
                  <c:v>1.1745289572769999</c:v>
                </c:pt>
                <c:pt idx="882">
                  <c:v>1.1745289572769999</c:v>
                </c:pt>
                <c:pt idx="883">
                  <c:v>1.1745289572769999</c:v>
                </c:pt>
                <c:pt idx="884">
                  <c:v>1.2131391397010001</c:v>
                </c:pt>
                <c:pt idx="885">
                  <c:v>1.2230133150089999</c:v>
                </c:pt>
                <c:pt idx="886">
                  <c:v>1.2234087522020001</c:v>
                </c:pt>
                <c:pt idx="887">
                  <c:v>1.209281814471</c:v>
                </c:pt>
                <c:pt idx="888">
                  <c:v>1.254987580958</c:v>
                </c:pt>
                <c:pt idx="889">
                  <c:v>1.254987580958</c:v>
                </c:pt>
                <c:pt idx="890">
                  <c:v>1.254987580958</c:v>
                </c:pt>
                <c:pt idx="891">
                  <c:v>1.3016068092490001</c:v>
                </c:pt>
                <c:pt idx="892">
                  <c:v>1.330159259909</c:v>
                </c:pt>
                <c:pt idx="893">
                  <c:v>1.349065468254</c:v>
                </c:pt>
                <c:pt idx="894">
                  <c:v>1.3815543778770001</c:v>
                </c:pt>
                <c:pt idx="895">
                  <c:v>1.425832173101</c:v>
                </c:pt>
                <c:pt idx="896">
                  <c:v>1.425832173101</c:v>
                </c:pt>
                <c:pt idx="897">
                  <c:v>1.425832173101</c:v>
                </c:pt>
                <c:pt idx="898">
                  <c:v>1.4200868765450001</c:v>
                </c:pt>
                <c:pt idx="899">
                  <c:v>1.470462342789</c:v>
                </c:pt>
                <c:pt idx="900">
                  <c:v>1.5310871664150001</c:v>
                </c:pt>
                <c:pt idx="901">
                  <c:v>1.506908320293</c:v>
                </c:pt>
                <c:pt idx="902">
                  <c:v>1.4588133389660001</c:v>
                </c:pt>
                <c:pt idx="903">
                  <c:v>1.4588133389660001</c:v>
                </c:pt>
                <c:pt idx="904">
                  <c:v>1.4588133389660001</c:v>
                </c:pt>
                <c:pt idx="905">
                  <c:v>1.5073157353740001</c:v>
                </c:pt>
                <c:pt idx="906">
                  <c:v>1.529168255791</c:v>
                </c:pt>
                <c:pt idx="907">
                  <c:v>1.4484989495580001</c:v>
                </c:pt>
                <c:pt idx="908">
                  <c:v>1.371167357399</c:v>
                </c:pt>
                <c:pt idx="909">
                  <c:v>1.3731369584449999</c:v>
                </c:pt>
                <c:pt idx="910">
                  <c:v>1.3731369584449999</c:v>
                </c:pt>
                <c:pt idx="911">
                  <c:v>1.3731369584449999</c:v>
                </c:pt>
                <c:pt idx="912">
                  <c:v>1.372746154343</c:v>
                </c:pt>
                <c:pt idx="913">
                  <c:v>1.435760725482</c:v>
                </c:pt>
                <c:pt idx="914">
                  <c:v>1.4384808050539999</c:v>
                </c:pt>
                <c:pt idx="915">
                  <c:v>1.481703996279</c:v>
                </c:pt>
                <c:pt idx="916">
                  <c:v>1.413932351473</c:v>
                </c:pt>
                <c:pt idx="917">
                  <c:v>1.413932351473</c:v>
                </c:pt>
                <c:pt idx="918">
                  <c:v>1.413932351473</c:v>
                </c:pt>
                <c:pt idx="919">
                  <c:v>1.4389951636310001</c:v>
                </c:pt>
                <c:pt idx="920">
                  <c:v>1.3844471384970001</c:v>
                </c:pt>
                <c:pt idx="921">
                  <c:v>1.3282589363049999</c:v>
                </c:pt>
                <c:pt idx="922">
                  <c:v>1.328189078514</c:v>
                </c:pt>
                <c:pt idx="923">
                  <c:v>1.346238117835</c:v>
                </c:pt>
                <c:pt idx="924">
                  <c:v>1.346238117835</c:v>
                </c:pt>
                <c:pt idx="925">
                  <c:v>1.346238117835</c:v>
                </c:pt>
                <c:pt idx="926">
                  <c:v>1.3694386871119999</c:v>
                </c:pt>
                <c:pt idx="927">
                  <c:v>1.4419444774350001</c:v>
                </c:pt>
                <c:pt idx="928">
                  <c:v>1.4155702850280001</c:v>
                </c:pt>
                <c:pt idx="929">
                  <c:v>1.4564056145719999</c:v>
                </c:pt>
                <c:pt idx="930">
                  <c:v>1.5035185504949999</c:v>
                </c:pt>
                <c:pt idx="931">
                  <c:v>1.5035185504949999</c:v>
                </c:pt>
                <c:pt idx="932">
                  <c:v>1.5035185504949999</c:v>
                </c:pt>
                <c:pt idx="933">
                  <c:v>1.5035185504949999</c:v>
                </c:pt>
                <c:pt idx="934">
                  <c:v>1.460357648047</c:v>
                </c:pt>
                <c:pt idx="935">
                  <c:v>1.484741763433</c:v>
                </c:pt>
                <c:pt idx="936">
                  <c:v>1.409105525902</c:v>
                </c:pt>
                <c:pt idx="937">
                  <c:v>1.3498174168020001</c:v>
                </c:pt>
                <c:pt idx="938">
                  <c:v>1.3498174168020001</c:v>
                </c:pt>
                <c:pt idx="939">
                  <c:v>1.3498174168020001</c:v>
                </c:pt>
                <c:pt idx="940">
                  <c:v>1.3634890956879999</c:v>
                </c:pt>
                <c:pt idx="941">
                  <c:v>1.3461125806700001</c:v>
                </c:pt>
                <c:pt idx="942">
                  <c:v>1.343464673378</c:v>
                </c:pt>
                <c:pt idx="943">
                  <c:v>1.356181745639</c:v>
                </c:pt>
                <c:pt idx="944">
                  <c:v>1.3246055217020001</c:v>
                </c:pt>
                <c:pt idx="945">
                  <c:v>1.3246055217020001</c:v>
                </c:pt>
                <c:pt idx="946">
                  <c:v>1.3246055217020001</c:v>
                </c:pt>
                <c:pt idx="947">
                  <c:v>1.390924312369</c:v>
                </c:pt>
                <c:pt idx="948">
                  <c:v>1.3712262759930001</c:v>
                </c:pt>
                <c:pt idx="949">
                  <c:v>1.3645233741709999</c:v>
                </c:pt>
                <c:pt idx="950">
                  <c:v>1.3535032717269999</c:v>
                </c:pt>
                <c:pt idx="951">
                  <c:v>1.397036173354</c:v>
                </c:pt>
                <c:pt idx="952">
                  <c:v>1.397036173354</c:v>
                </c:pt>
                <c:pt idx="953">
                  <c:v>1.397036173354</c:v>
                </c:pt>
                <c:pt idx="954">
                  <c:v>1.4189859166409999</c:v>
                </c:pt>
                <c:pt idx="955">
                  <c:v>1.408650387267</c:v>
                </c:pt>
                <c:pt idx="956">
                  <c:v>1.4931905491490001</c:v>
                </c:pt>
                <c:pt idx="957">
                  <c:v>1.5186473791570001</c:v>
                </c:pt>
                <c:pt idx="958">
                  <c:v>1.456624128294</c:v>
                </c:pt>
                <c:pt idx="959">
                  <c:v>1.456624128294</c:v>
                </c:pt>
                <c:pt idx="960">
                  <c:v>1.456624128294</c:v>
                </c:pt>
                <c:pt idx="961">
                  <c:v>1.408207973259</c:v>
                </c:pt>
                <c:pt idx="962">
                  <c:v>1.371610806151</c:v>
                </c:pt>
                <c:pt idx="963">
                  <c:v>1.4411141027429999</c:v>
                </c:pt>
                <c:pt idx="964">
                  <c:v>1.412884291328</c:v>
                </c:pt>
                <c:pt idx="965">
                  <c:v>1.414805503005</c:v>
                </c:pt>
                <c:pt idx="966">
                  <c:v>1.414805503005</c:v>
                </c:pt>
                <c:pt idx="967">
                  <c:v>1.414805503005</c:v>
                </c:pt>
                <c:pt idx="968">
                  <c:v>1.4545347430690001</c:v>
                </c:pt>
                <c:pt idx="969">
                  <c:v>1.369353568872</c:v>
                </c:pt>
                <c:pt idx="970">
                  <c:v>1.38780915224</c:v>
                </c:pt>
                <c:pt idx="971">
                  <c:v>1.393868479192</c:v>
                </c:pt>
                <c:pt idx="972">
                  <c:v>1.4099276967879999</c:v>
                </c:pt>
                <c:pt idx="973">
                  <c:v>1.4099276967879999</c:v>
                </c:pt>
                <c:pt idx="974">
                  <c:v>1.4099276967879999</c:v>
                </c:pt>
                <c:pt idx="975">
                  <c:v>1.316761748974</c:v>
                </c:pt>
                <c:pt idx="976">
                  <c:v>1.3881957708320001</c:v>
                </c:pt>
                <c:pt idx="977">
                  <c:v>1.417075496414</c:v>
                </c:pt>
                <c:pt idx="978">
                  <c:v>1.3599231217429999</c:v>
                </c:pt>
                <c:pt idx="979">
                  <c:v>1.3096948415059999</c:v>
                </c:pt>
                <c:pt idx="980">
                  <c:v>1.3096948415059999</c:v>
                </c:pt>
                <c:pt idx="981">
                  <c:v>1.3096948415059999</c:v>
                </c:pt>
                <c:pt idx="982">
                  <c:v>1.3096948415059999</c:v>
                </c:pt>
                <c:pt idx="983">
                  <c:v>1.3096948415059999</c:v>
                </c:pt>
                <c:pt idx="984">
                  <c:v>1.3096948415059999</c:v>
                </c:pt>
                <c:pt idx="985">
                  <c:v>1.3649852388229999</c:v>
                </c:pt>
                <c:pt idx="986">
                  <c:v>1.283576326565</c:v>
                </c:pt>
                <c:pt idx="987">
                  <c:v>1.283576326565</c:v>
                </c:pt>
                <c:pt idx="988">
                  <c:v>1.283576326565</c:v>
                </c:pt>
                <c:pt idx="989">
                  <c:v>1.3180301649749999</c:v>
                </c:pt>
                <c:pt idx="990">
                  <c:v>1.31800969002</c:v>
                </c:pt>
                <c:pt idx="991">
                  <c:v>1.31800969002</c:v>
                </c:pt>
                <c:pt idx="992">
                  <c:v>1.31800969002</c:v>
                </c:pt>
                <c:pt idx="993">
                  <c:v>1.3036958282019999</c:v>
                </c:pt>
                <c:pt idx="994">
                  <c:v>1.3036958282019999</c:v>
                </c:pt>
                <c:pt idx="995">
                  <c:v>1.3036958282019999</c:v>
                </c:pt>
                <c:pt idx="996">
                  <c:v>1.3036958282019999</c:v>
                </c:pt>
                <c:pt idx="997">
                  <c:v>1.3036958282019999</c:v>
                </c:pt>
                <c:pt idx="998">
                  <c:v>1.3741680396939999</c:v>
                </c:pt>
                <c:pt idx="999">
                  <c:v>1.399122903821</c:v>
                </c:pt>
                <c:pt idx="1000">
                  <c:v>1.362170332629</c:v>
                </c:pt>
                <c:pt idx="1001">
                  <c:v>1.362170332629</c:v>
                </c:pt>
                <c:pt idx="1002">
                  <c:v>1.362170332629</c:v>
                </c:pt>
                <c:pt idx="1003">
                  <c:v>1.362170332629</c:v>
                </c:pt>
                <c:pt idx="1004">
                  <c:v>1.362170332629</c:v>
                </c:pt>
                <c:pt idx="1005">
                  <c:v>1.3560601038069999</c:v>
                </c:pt>
                <c:pt idx="1006">
                  <c:v>1.3437294387909999</c:v>
                </c:pt>
                <c:pt idx="1007">
                  <c:v>1.360471767857</c:v>
                </c:pt>
                <c:pt idx="1008">
                  <c:v>1.360471767857</c:v>
                </c:pt>
                <c:pt idx="1009">
                  <c:v>1.360471767857</c:v>
                </c:pt>
                <c:pt idx="1010">
                  <c:v>1.3982242589</c:v>
                </c:pt>
                <c:pt idx="1011">
                  <c:v>1.3439052068099999</c:v>
                </c:pt>
                <c:pt idx="1012">
                  <c:v>1.3641819729960001</c:v>
                </c:pt>
                <c:pt idx="1013">
                  <c:v>1.355662109217</c:v>
                </c:pt>
                <c:pt idx="1014">
                  <c:v>1.325490187682</c:v>
                </c:pt>
                <c:pt idx="1015">
                  <c:v>1.325490187682</c:v>
                </c:pt>
                <c:pt idx="1016">
                  <c:v>1.325490187682</c:v>
                </c:pt>
                <c:pt idx="1017">
                  <c:v>1.3913351277479999</c:v>
                </c:pt>
                <c:pt idx="1018">
                  <c:v>1.3820755011770001</c:v>
                </c:pt>
                <c:pt idx="1019">
                  <c:v>1.38017131914</c:v>
                </c:pt>
                <c:pt idx="1020">
                  <c:v>1.3641398515330001</c:v>
                </c:pt>
                <c:pt idx="1021">
                  <c:v>1.4618973061080001</c:v>
                </c:pt>
                <c:pt idx="1022">
                  <c:v>1.4618973061080001</c:v>
                </c:pt>
                <c:pt idx="1023">
                  <c:v>1.4618973061080001</c:v>
                </c:pt>
                <c:pt idx="1024">
                  <c:v>1.4278506814959999</c:v>
                </c:pt>
                <c:pt idx="1025">
                  <c:v>1.41018047207</c:v>
                </c:pt>
                <c:pt idx="1026">
                  <c:v>1.3894668268749999</c:v>
                </c:pt>
                <c:pt idx="1027">
                  <c:v>1.3643095774009999</c:v>
                </c:pt>
                <c:pt idx="1028">
                  <c:v>1.3880288043610001</c:v>
                </c:pt>
                <c:pt idx="1029">
                  <c:v>1.3880288043610001</c:v>
                </c:pt>
                <c:pt idx="1030">
                  <c:v>1.3880288043610001</c:v>
                </c:pt>
                <c:pt idx="1031">
                  <c:v>1.336014397254</c:v>
                </c:pt>
                <c:pt idx="1032">
                  <c:v>1.3395817939550001</c:v>
                </c:pt>
                <c:pt idx="1033">
                  <c:v>1.3395817939550001</c:v>
                </c:pt>
                <c:pt idx="1034">
                  <c:v>1.383925322768</c:v>
                </c:pt>
                <c:pt idx="1035">
                  <c:v>1.3751576399300001</c:v>
                </c:pt>
                <c:pt idx="1036">
                  <c:v>1.3751576399300001</c:v>
                </c:pt>
                <c:pt idx="1037">
                  <c:v>1.3751576399300001</c:v>
                </c:pt>
                <c:pt idx="1038">
                  <c:v>1.388274082004</c:v>
                </c:pt>
                <c:pt idx="1039">
                  <c:v>1.4157869779359999</c:v>
                </c:pt>
                <c:pt idx="1040">
                  <c:v>1.313975934109</c:v>
                </c:pt>
                <c:pt idx="1041">
                  <c:v>1.3114858799639999</c:v>
                </c:pt>
                <c:pt idx="1042">
                  <c:v>1.315946904874</c:v>
                </c:pt>
                <c:pt idx="1043">
                  <c:v>1.315946904874</c:v>
                </c:pt>
                <c:pt idx="1044">
                  <c:v>1.315946904874</c:v>
                </c:pt>
                <c:pt idx="1045">
                  <c:v>1.3406132965599999</c:v>
                </c:pt>
                <c:pt idx="1046">
                  <c:v>1.2817174216630001</c:v>
                </c:pt>
                <c:pt idx="1047">
                  <c:v>1.326602531222</c:v>
                </c:pt>
                <c:pt idx="1048">
                  <c:v>1.274203205589</c:v>
                </c:pt>
                <c:pt idx="1049">
                  <c:v>1.2998615286020001</c:v>
                </c:pt>
                <c:pt idx="1050">
                  <c:v>1.2998615286020001</c:v>
                </c:pt>
                <c:pt idx="1051">
                  <c:v>1.2998615286020001</c:v>
                </c:pt>
                <c:pt idx="1052">
                  <c:v>1.3351746447399999</c:v>
                </c:pt>
                <c:pt idx="1053">
                  <c:v>1.264020575242</c:v>
                </c:pt>
                <c:pt idx="1054">
                  <c:v>1.2445382240339999</c:v>
                </c:pt>
                <c:pt idx="1055">
                  <c:v>1.3179678569590001</c:v>
                </c:pt>
                <c:pt idx="1056">
                  <c:v>1.304583158564</c:v>
                </c:pt>
                <c:pt idx="1057">
                  <c:v>1.304583158564</c:v>
                </c:pt>
                <c:pt idx="1058">
                  <c:v>1.304583158564</c:v>
                </c:pt>
                <c:pt idx="1059">
                  <c:v>1.3334752150060001</c:v>
                </c:pt>
                <c:pt idx="1060">
                  <c:v>1.4026406729450001</c:v>
                </c:pt>
                <c:pt idx="1061">
                  <c:v>1.3692127677279999</c:v>
                </c:pt>
                <c:pt idx="1062">
                  <c:v>1.3378498821510001</c:v>
                </c:pt>
                <c:pt idx="1063">
                  <c:v>1.3068812842569999</c:v>
                </c:pt>
                <c:pt idx="1064">
                  <c:v>1.3068812842569999</c:v>
                </c:pt>
                <c:pt idx="1065">
                  <c:v>1.3068812842569999</c:v>
                </c:pt>
                <c:pt idx="1066">
                  <c:v>1.354239010506</c:v>
                </c:pt>
                <c:pt idx="1067">
                  <c:v>1.408244538588</c:v>
                </c:pt>
                <c:pt idx="1068">
                  <c:v>1.3834316816779999</c:v>
                </c:pt>
                <c:pt idx="1069">
                  <c:v>1.423870831805</c:v>
                </c:pt>
                <c:pt idx="1070">
                  <c:v>1.3942488834290001</c:v>
                </c:pt>
                <c:pt idx="1071">
                  <c:v>1.3942488834290001</c:v>
                </c:pt>
                <c:pt idx="1072">
                  <c:v>1.3942488834290001</c:v>
                </c:pt>
                <c:pt idx="1073">
                  <c:v>1.4150189815850001</c:v>
                </c:pt>
                <c:pt idx="1074">
                  <c:v>1.399964300048</c:v>
                </c:pt>
                <c:pt idx="1075">
                  <c:v>1.4286675043799999</c:v>
                </c:pt>
                <c:pt idx="1076">
                  <c:v>1.5350641404709999</c:v>
                </c:pt>
                <c:pt idx="1077">
                  <c:v>1.617002289637</c:v>
                </c:pt>
                <c:pt idx="1078">
                  <c:v>1.617002289637</c:v>
                </c:pt>
                <c:pt idx="1079">
                  <c:v>1.617002289637</c:v>
                </c:pt>
                <c:pt idx="1080">
                  <c:v>1.5747421110319999</c:v>
                </c:pt>
                <c:pt idx="1081">
                  <c:v>1.5283335746169999</c:v>
                </c:pt>
                <c:pt idx="1082">
                  <c:v>1.4671740264040001</c:v>
                </c:pt>
                <c:pt idx="1083">
                  <c:v>1.51086079825</c:v>
                </c:pt>
                <c:pt idx="1084">
                  <c:v>1.433539272382</c:v>
                </c:pt>
                <c:pt idx="1085">
                  <c:v>1.433539272382</c:v>
                </c:pt>
                <c:pt idx="1086">
                  <c:v>1.433539272382</c:v>
                </c:pt>
                <c:pt idx="1087">
                  <c:v>1.379974512095</c:v>
                </c:pt>
                <c:pt idx="1088">
                  <c:v>1.395952534611</c:v>
                </c:pt>
                <c:pt idx="1089">
                  <c:v>1.446555493815</c:v>
                </c:pt>
                <c:pt idx="1090">
                  <c:v>1.4136061513010001</c:v>
                </c:pt>
                <c:pt idx="1091">
                  <c:v>1.4257297578250001</c:v>
                </c:pt>
                <c:pt idx="1092">
                  <c:v>1.4257297578250001</c:v>
                </c:pt>
                <c:pt idx="1093">
                  <c:v>1.4257297578250001</c:v>
                </c:pt>
                <c:pt idx="1094">
                  <c:v>1.5084272115899999</c:v>
                </c:pt>
                <c:pt idx="1095">
                  <c:v>1.5017339285669999</c:v>
                </c:pt>
                <c:pt idx="1096">
                  <c:v>1.4532605002379999</c:v>
                </c:pt>
                <c:pt idx="1097">
                  <c:v>1.394065851663</c:v>
                </c:pt>
                <c:pt idx="1098">
                  <c:v>1.3487495203369999</c:v>
                </c:pt>
                <c:pt idx="1099">
                  <c:v>1.3487495203369999</c:v>
                </c:pt>
                <c:pt idx="1100">
                  <c:v>1.3487495203369999</c:v>
                </c:pt>
                <c:pt idx="1101">
                  <c:v>1.422420264758</c:v>
                </c:pt>
                <c:pt idx="1102">
                  <c:v>1.437373711552</c:v>
                </c:pt>
                <c:pt idx="1103">
                  <c:v>1.499817316191</c:v>
                </c:pt>
                <c:pt idx="1104">
                  <c:v>1.5706760847579999</c:v>
                </c:pt>
                <c:pt idx="1105">
                  <c:v>1.507048174306</c:v>
                </c:pt>
                <c:pt idx="1106">
                  <c:v>1.507048174306</c:v>
                </c:pt>
                <c:pt idx="1107">
                  <c:v>1.507048174306</c:v>
                </c:pt>
                <c:pt idx="1108">
                  <c:v>1.5318174937060001</c:v>
                </c:pt>
                <c:pt idx="1109">
                  <c:v>1.524346149414</c:v>
                </c:pt>
                <c:pt idx="1110">
                  <c:v>1.5104802756460001</c:v>
                </c:pt>
                <c:pt idx="1111">
                  <c:v>1.5310564068100001</c:v>
                </c:pt>
                <c:pt idx="1112">
                  <c:v>1.5496732294790001</c:v>
                </c:pt>
                <c:pt idx="1113">
                  <c:v>1.5496732294790001</c:v>
                </c:pt>
                <c:pt idx="1114">
                  <c:v>1.5496732294790001</c:v>
                </c:pt>
                <c:pt idx="1115">
                  <c:v>1.5883568410040001</c:v>
                </c:pt>
                <c:pt idx="1116">
                  <c:v>1.49510111032</c:v>
                </c:pt>
                <c:pt idx="1117">
                  <c:v>1.4725436266909999</c:v>
                </c:pt>
                <c:pt idx="1118">
                  <c:v>1.522069050926</c:v>
                </c:pt>
                <c:pt idx="1119">
                  <c:v>1.4969940335580001</c:v>
                </c:pt>
                <c:pt idx="1120">
                  <c:v>1.4969940335580001</c:v>
                </c:pt>
                <c:pt idx="1121">
                  <c:v>1.4969940335580001</c:v>
                </c:pt>
                <c:pt idx="1122">
                  <c:v>1.5268050768729999</c:v>
                </c:pt>
                <c:pt idx="1123">
                  <c:v>1.533064792439</c:v>
                </c:pt>
                <c:pt idx="1124">
                  <c:v>1.489572856009</c:v>
                </c:pt>
                <c:pt idx="1125">
                  <c:v>1.4699032327149999</c:v>
                </c:pt>
                <c:pt idx="1126">
                  <c:v>1.389014189274</c:v>
                </c:pt>
                <c:pt idx="1127">
                  <c:v>1.389014189274</c:v>
                </c:pt>
                <c:pt idx="1128">
                  <c:v>1.389014189274</c:v>
                </c:pt>
                <c:pt idx="1129">
                  <c:v>1.3719487642920001</c:v>
                </c:pt>
                <c:pt idx="1130">
                  <c:v>1.3648568384519999</c:v>
                </c:pt>
                <c:pt idx="1131">
                  <c:v>1.4202286457360001</c:v>
                </c:pt>
                <c:pt idx="1132">
                  <c:v>1.4058459820260001</c:v>
                </c:pt>
                <c:pt idx="1133">
                  <c:v>1.371020081977</c:v>
                </c:pt>
                <c:pt idx="1134">
                  <c:v>1.371020081977</c:v>
                </c:pt>
                <c:pt idx="1135">
                  <c:v>1.371020081977</c:v>
                </c:pt>
                <c:pt idx="1136">
                  <c:v>1.3565029034939999</c:v>
                </c:pt>
                <c:pt idx="1137">
                  <c:v>1.370367374385</c:v>
                </c:pt>
                <c:pt idx="1138">
                  <c:v>1.3325606639500001</c:v>
                </c:pt>
                <c:pt idx="1139">
                  <c:v>1.3377884575350001</c:v>
                </c:pt>
                <c:pt idx="1140">
                  <c:v>1.3923945561540001</c:v>
                </c:pt>
                <c:pt idx="1141">
                  <c:v>1.3923945561540001</c:v>
                </c:pt>
                <c:pt idx="1142">
                  <c:v>1.3923945561540001</c:v>
                </c:pt>
                <c:pt idx="1143">
                  <c:v>1.5404004746769999</c:v>
                </c:pt>
                <c:pt idx="1144">
                  <c:v>1.575296523997</c:v>
                </c:pt>
                <c:pt idx="1145">
                  <c:v>1.5325640039349999</c:v>
                </c:pt>
                <c:pt idx="1146">
                  <c:v>1.5177833735140001</c:v>
                </c:pt>
                <c:pt idx="1147">
                  <c:v>1.4543506522730001</c:v>
                </c:pt>
                <c:pt idx="1148">
                  <c:v>1.4543506522730001</c:v>
                </c:pt>
                <c:pt idx="1149">
                  <c:v>1.4543506522730001</c:v>
                </c:pt>
                <c:pt idx="1150">
                  <c:v>1.457786085912</c:v>
                </c:pt>
                <c:pt idx="1151">
                  <c:v>1.470845249698</c:v>
                </c:pt>
                <c:pt idx="1152">
                  <c:v>1.4652372006679999</c:v>
                </c:pt>
                <c:pt idx="1153">
                  <c:v>1.433516129782</c:v>
                </c:pt>
                <c:pt idx="1154">
                  <c:v>1.439713437073</c:v>
                </c:pt>
                <c:pt idx="1155">
                  <c:v>1.439713437073</c:v>
                </c:pt>
                <c:pt idx="1156">
                  <c:v>1.439713437073</c:v>
                </c:pt>
                <c:pt idx="1157">
                  <c:v>1.4372091798269999</c:v>
                </c:pt>
                <c:pt idx="1158">
                  <c:v>1.463068272303</c:v>
                </c:pt>
                <c:pt idx="1159">
                  <c:v>1.483504823201</c:v>
                </c:pt>
                <c:pt idx="1160">
                  <c:v>1.511904478683</c:v>
                </c:pt>
                <c:pt idx="1161">
                  <c:v>1.58146732831</c:v>
                </c:pt>
                <c:pt idx="1162">
                  <c:v>1.58146732831</c:v>
                </c:pt>
                <c:pt idx="1163">
                  <c:v>1.58146732831</c:v>
                </c:pt>
                <c:pt idx="1164">
                  <c:v>1.5793384425229999</c:v>
                </c:pt>
                <c:pt idx="1165">
                  <c:v>1.566617887819</c:v>
                </c:pt>
                <c:pt idx="1166">
                  <c:v>1.5190499151679999</c:v>
                </c:pt>
                <c:pt idx="1167">
                  <c:v>1.522137427459</c:v>
                </c:pt>
                <c:pt idx="1168">
                  <c:v>1.506800481645</c:v>
                </c:pt>
                <c:pt idx="1169">
                  <c:v>1.506800481645</c:v>
                </c:pt>
                <c:pt idx="1170">
                  <c:v>1.506800481645</c:v>
                </c:pt>
                <c:pt idx="1171">
                  <c:v>1.5892339781939999</c:v>
                </c:pt>
                <c:pt idx="1172">
                  <c:v>1.5805721027420001</c:v>
                </c:pt>
                <c:pt idx="1173">
                  <c:v>1.5427099742399999</c:v>
                </c:pt>
                <c:pt idx="1174">
                  <c:v>1.5674996217570001</c:v>
                </c:pt>
                <c:pt idx="1175">
                  <c:v>1.5674996217570001</c:v>
                </c:pt>
                <c:pt idx="1176">
                  <c:v>1.5674996217570001</c:v>
                </c:pt>
                <c:pt idx="1177">
                  <c:v>1.5674996217570001</c:v>
                </c:pt>
                <c:pt idx="1178">
                  <c:v>1.55390552531</c:v>
                </c:pt>
                <c:pt idx="1179">
                  <c:v>1.566793655128</c:v>
                </c:pt>
                <c:pt idx="1180">
                  <c:v>1.5646838876789999</c:v>
                </c:pt>
                <c:pt idx="1181">
                  <c:v>1.6152511206169999</c:v>
                </c:pt>
                <c:pt idx="1182">
                  <c:v>1.584017572829</c:v>
                </c:pt>
                <c:pt idx="1183">
                  <c:v>1.584017572829</c:v>
                </c:pt>
                <c:pt idx="1184">
                  <c:v>1.584017572829</c:v>
                </c:pt>
                <c:pt idx="1185">
                  <c:v>1.5993365144659999</c:v>
                </c:pt>
                <c:pt idx="1186">
                  <c:v>1.634289882742</c:v>
                </c:pt>
                <c:pt idx="1187">
                  <c:v>1.529453521268</c:v>
                </c:pt>
                <c:pt idx="1188">
                  <c:v>1.574444284256</c:v>
                </c:pt>
                <c:pt idx="1189">
                  <c:v>1.636524699895</c:v>
                </c:pt>
                <c:pt idx="1190">
                  <c:v>1.636524699895</c:v>
                </c:pt>
                <c:pt idx="1191">
                  <c:v>1.636524699895</c:v>
                </c:pt>
                <c:pt idx="1192">
                  <c:v>1.6183306857069999</c:v>
                </c:pt>
                <c:pt idx="1193">
                  <c:v>1.6523177773140001</c:v>
                </c:pt>
                <c:pt idx="1194">
                  <c:v>1.6523177773140001</c:v>
                </c:pt>
                <c:pt idx="1195">
                  <c:v>1.6605446498330001</c:v>
                </c:pt>
                <c:pt idx="1196">
                  <c:v>1.641944113004</c:v>
                </c:pt>
                <c:pt idx="1197">
                  <c:v>1.641944113004</c:v>
                </c:pt>
                <c:pt idx="1198">
                  <c:v>1.641944113004</c:v>
                </c:pt>
                <c:pt idx="1199">
                  <c:v>1.6267100410449999</c:v>
                </c:pt>
                <c:pt idx="1200">
                  <c:v>1.630777944211</c:v>
                </c:pt>
                <c:pt idx="1201">
                  <c:v>1.5584816015809999</c:v>
                </c:pt>
                <c:pt idx="1202">
                  <c:v>1.5802950178620001</c:v>
                </c:pt>
                <c:pt idx="1203">
                  <c:v>1.568400949286</c:v>
                </c:pt>
                <c:pt idx="1204">
                  <c:v>1.568400949286</c:v>
                </c:pt>
                <c:pt idx="1205">
                  <c:v>1.568400949286</c:v>
                </c:pt>
                <c:pt idx="1206">
                  <c:v>1.5000383298790001</c:v>
                </c:pt>
                <c:pt idx="1207">
                  <c:v>1.569073314265</c:v>
                </c:pt>
                <c:pt idx="1208">
                  <c:v>1.600717613124</c:v>
                </c:pt>
                <c:pt idx="1209">
                  <c:v>1.620697999421</c:v>
                </c:pt>
                <c:pt idx="1210">
                  <c:v>1.620697999421</c:v>
                </c:pt>
                <c:pt idx="1211">
                  <c:v>1.620697999421</c:v>
                </c:pt>
                <c:pt idx="1212">
                  <c:v>1.620697999421</c:v>
                </c:pt>
                <c:pt idx="1213">
                  <c:v>1.5655420625100001</c:v>
                </c:pt>
                <c:pt idx="1214">
                  <c:v>1.540083635342</c:v>
                </c:pt>
                <c:pt idx="1215">
                  <c:v>1.6026761785429999</c:v>
                </c:pt>
                <c:pt idx="1216">
                  <c:v>1.6010067326549999</c:v>
                </c:pt>
                <c:pt idx="1217">
                  <c:v>1.564844599106</c:v>
                </c:pt>
                <c:pt idx="1218">
                  <c:v>1.564844599106</c:v>
                </c:pt>
                <c:pt idx="1219">
                  <c:v>1.564844599106</c:v>
                </c:pt>
                <c:pt idx="1220">
                  <c:v>1.3877980437699999</c:v>
                </c:pt>
                <c:pt idx="1221">
                  <c:v>1.379580097489</c:v>
                </c:pt>
                <c:pt idx="1222">
                  <c:v>1.3856586973130001</c:v>
                </c:pt>
                <c:pt idx="1223">
                  <c:v>1.3856586973130001</c:v>
                </c:pt>
                <c:pt idx="1224">
                  <c:v>1.3856586973130001</c:v>
                </c:pt>
                <c:pt idx="1225">
                  <c:v>1.3856586973130001</c:v>
                </c:pt>
                <c:pt idx="1226">
                  <c:v>1.3856586973130001</c:v>
                </c:pt>
                <c:pt idx="1227">
                  <c:v>1.371065323641</c:v>
                </c:pt>
                <c:pt idx="1228">
                  <c:v>1.3949309131409999</c:v>
                </c:pt>
                <c:pt idx="1229">
                  <c:v>1.4015863044479999</c:v>
                </c:pt>
                <c:pt idx="1230">
                  <c:v>1.3683327074339999</c:v>
                </c:pt>
                <c:pt idx="1231">
                  <c:v>1.326577995301</c:v>
                </c:pt>
                <c:pt idx="1232">
                  <c:v>1.326577995301</c:v>
                </c:pt>
                <c:pt idx="1233">
                  <c:v>1.326577995301</c:v>
                </c:pt>
                <c:pt idx="1234">
                  <c:v>1.3795793043319999</c:v>
                </c:pt>
                <c:pt idx="1235">
                  <c:v>1.350347041861</c:v>
                </c:pt>
                <c:pt idx="1236">
                  <c:v>1.375842865014</c:v>
                </c:pt>
                <c:pt idx="1237">
                  <c:v>1.4046220689310001</c:v>
                </c:pt>
                <c:pt idx="1238">
                  <c:v>1.417968027111</c:v>
                </c:pt>
                <c:pt idx="1239">
                  <c:v>1.417968027111</c:v>
                </c:pt>
                <c:pt idx="1240">
                  <c:v>1.417968027111</c:v>
                </c:pt>
                <c:pt idx="1241">
                  <c:v>1.544696695459</c:v>
                </c:pt>
                <c:pt idx="1242">
                  <c:v>1.4724406327890001</c:v>
                </c:pt>
                <c:pt idx="1243">
                  <c:v>1.492545579915</c:v>
                </c:pt>
                <c:pt idx="1244">
                  <c:v>1.454076093454</c:v>
                </c:pt>
                <c:pt idx="1245">
                  <c:v>1.4580602686840001</c:v>
                </c:pt>
                <c:pt idx="1246">
                  <c:v>1.4580602686840001</c:v>
                </c:pt>
                <c:pt idx="1247">
                  <c:v>1.4580602686840001</c:v>
                </c:pt>
                <c:pt idx="1248">
                  <c:v>1.3846516716220001</c:v>
                </c:pt>
                <c:pt idx="1249">
                  <c:v>1.4499514189639999</c:v>
                </c:pt>
                <c:pt idx="1250">
                  <c:v>1.4668492421679999</c:v>
                </c:pt>
                <c:pt idx="1251">
                  <c:v>1.620781911113</c:v>
                </c:pt>
                <c:pt idx="1252">
                  <c:v>1.705765074119</c:v>
                </c:pt>
              </c:numCache>
            </c:numRef>
          </c:val>
          <c:smooth val="0"/>
          <c:extLst>
            <c:ext xmlns:c16="http://schemas.microsoft.com/office/drawing/2014/chart" uri="{C3380CC4-5D6E-409C-BE32-E72D297353CC}">
              <c16:uniqueId val="{00000000-4FDF-4FEC-BCFA-6E3AB3D76C7E}"/>
            </c:ext>
          </c:extLst>
        </c:ser>
        <c:ser>
          <c:idx val="2"/>
          <c:order val="1"/>
          <c:tx>
            <c:strRef>
              <c:f>'Figure 5 data'!$C$3</c:f>
              <c:strCache>
                <c:ptCount val="1"/>
                <c:pt idx="0">
                  <c:v>2-3</c:v>
                </c:pt>
              </c:strCache>
            </c:strRef>
          </c:tx>
          <c:spPr>
            <a:ln w="38100">
              <a:solidFill>
                <a:srgbClr val="4472C4"/>
              </a:solidFill>
              <a:prstDash val="solid"/>
            </a:ln>
          </c:spPr>
          <c:marker>
            <c:symbol val="none"/>
          </c:marker>
          <c:cat>
            <c:numRef>
              <c:f>'Figure 5 data'!$A$4:$A$4000</c:f>
              <c:numCache>
                <c:formatCode>m/d/yyyy</c:formatCode>
                <c:ptCount val="3997"/>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pt idx="366">
                  <c:v>42736</c:v>
                </c:pt>
                <c:pt idx="367">
                  <c:v>42737</c:v>
                </c:pt>
                <c:pt idx="368">
                  <c:v>42738</c:v>
                </c:pt>
                <c:pt idx="369">
                  <c:v>42739</c:v>
                </c:pt>
                <c:pt idx="370">
                  <c:v>42740</c:v>
                </c:pt>
                <c:pt idx="371">
                  <c:v>42741</c:v>
                </c:pt>
                <c:pt idx="372">
                  <c:v>42742</c:v>
                </c:pt>
                <c:pt idx="373">
                  <c:v>42743</c:v>
                </c:pt>
                <c:pt idx="374">
                  <c:v>42744</c:v>
                </c:pt>
                <c:pt idx="375">
                  <c:v>42745</c:v>
                </c:pt>
                <c:pt idx="376">
                  <c:v>42746</c:v>
                </c:pt>
                <c:pt idx="377">
                  <c:v>42747</c:v>
                </c:pt>
                <c:pt idx="378">
                  <c:v>42748</c:v>
                </c:pt>
                <c:pt idx="379">
                  <c:v>42749</c:v>
                </c:pt>
                <c:pt idx="380">
                  <c:v>42750</c:v>
                </c:pt>
                <c:pt idx="381">
                  <c:v>42751</c:v>
                </c:pt>
                <c:pt idx="382">
                  <c:v>42752</c:v>
                </c:pt>
                <c:pt idx="383">
                  <c:v>42753</c:v>
                </c:pt>
                <c:pt idx="384">
                  <c:v>42754</c:v>
                </c:pt>
                <c:pt idx="385">
                  <c:v>42755</c:v>
                </c:pt>
                <c:pt idx="386">
                  <c:v>42756</c:v>
                </c:pt>
                <c:pt idx="387">
                  <c:v>42757</c:v>
                </c:pt>
                <c:pt idx="388">
                  <c:v>42758</c:v>
                </c:pt>
                <c:pt idx="389">
                  <c:v>42759</c:v>
                </c:pt>
                <c:pt idx="390">
                  <c:v>42760</c:v>
                </c:pt>
                <c:pt idx="391">
                  <c:v>42761</c:v>
                </c:pt>
                <c:pt idx="392">
                  <c:v>42762</c:v>
                </c:pt>
                <c:pt idx="393">
                  <c:v>42763</c:v>
                </c:pt>
                <c:pt idx="394">
                  <c:v>42764</c:v>
                </c:pt>
                <c:pt idx="395">
                  <c:v>42765</c:v>
                </c:pt>
                <c:pt idx="396">
                  <c:v>42766</c:v>
                </c:pt>
                <c:pt idx="397">
                  <c:v>42767</c:v>
                </c:pt>
                <c:pt idx="398">
                  <c:v>42768</c:v>
                </c:pt>
                <c:pt idx="399">
                  <c:v>42769</c:v>
                </c:pt>
                <c:pt idx="400">
                  <c:v>42770</c:v>
                </c:pt>
                <c:pt idx="401">
                  <c:v>42771</c:v>
                </c:pt>
                <c:pt idx="402">
                  <c:v>42772</c:v>
                </c:pt>
                <c:pt idx="403">
                  <c:v>42773</c:v>
                </c:pt>
                <c:pt idx="404">
                  <c:v>42774</c:v>
                </c:pt>
                <c:pt idx="405">
                  <c:v>42775</c:v>
                </c:pt>
                <c:pt idx="406">
                  <c:v>42776</c:v>
                </c:pt>
                <c:pt idx="407">
                  <c:v>42777</c:v>
                </c:pt>
                <c:pt idx="408">
                  <c:v>42778</c:v>
                </c:pt>
                <c:pt idx="409">
                  <c:v>42779</c:v>
                </c:pt>
                <c:pt idx="410">
                  <c:v>42780</c:v>
                </c:pt>
                <c:pt idx="411">
                  <c:v>42781</c:v>
                </c:pt>
                <c:pt idx="412">
                  <c:v>42782</c:v>
                </c:pt>
                <c:pt idx="413">
                  <c:v>42783</c:v>
                </c:pt>
                <c:pt idx="414">
                  <c:v>42784</c:v>
                </c:pt>
                <c:pt idx="415">
                  <c:v>42785</c:v>
                </c:pt>
                <c:pt idx="416">
                  <c:v>42786</c:v>
                </c:pt>
                <c:pt idx="417">
                  <c:v>42787</c:v>
                </c:pt>
                <c:pt idx="418">
                  <c:v>42788</c:v>
                </c:pt>
                <c:pt idx="419">
                  <c:v>42789</c:v>
                </c:pt>
                <c:pt idx="420">
                  <c:v>42790</c:v>
                </c:pt>
                <c:pt idx="421">
                  <c:v>42791</c:v>
                </c:pt>
                <c:pt idx="422">
                  <c:v>42792</c:v>
                </c:pt>
                <c:pt idx="423">
                  <c:v>42793</c:v>
                </c:pt>
                <c:pt idx="424">
                  <c:v>42794</c:v>
                </c:pt>
                <c:pt idx="425">
                  <c:v>42795</c:v>
                </c:pt>
                <c:pt idx="426">
                  <c:v>42796</c:v>
                </c:pt>
                <c:pt idx="427">
                  <c:v>42797</c:v>
                </c:pt>
                <c:pt idx="428">
                  <c:v>42798</c:v>
                </c:pt>
                <c:pt idx="429">
                  <c:v>42799</c:v>
                </c:pt>
                <c:pt idx="430">
                  <c:v>42800</c:v>
                </c:pt>
                <c:pt idx="431">
                  <c:v>42801</c:v>
                </c:pt>
                <c:pt idx="432">
                  <c:v>42802</c:v>
                </c:pt>
                <c:pt idx="433">
                  <c:v>42803</c:v>
                </c:pt>
                <c:pt idx="434">
                  <c:v>42804</c:v>
                </c:pt>
                <c:pt idx="435">
                  <c:v>42805</c:v>
                </c:pt>
                <c:pt idx="436">
                  <c:v>42806</c:v>
                </c:pt>
                <c:pt idx="437">
                  <c:v>42807</c:v>
                </c:pt>
                <c:pt idx="438">
                  <c:v>42808</c:v>
                </c:pt>
                <c:pt idx="439">
                  <c:v>42809</c:v>
                </c:pt>
                <c:pt idx="440">
                  <c:v>42810</c:v>
                </c:pt>
                <c:pt idx="441">
                  <c:v>42811</c:v>
                </c:pt>
                <c:pt idx="442">
                  <c:v>42812</c:v>
                </c:pt>
                <c:pt idx="443">
                  <c:v>42813</c:v>
                </c:pt>
                <c:pt idx="444">
                  <c:v>42814</c:v>
                </c:pt>
                <c:pt idx="445">
                  <c:v>42815</c:v>
                </c:pt>
                <c:pt idx="446">
                  <c:v>42816</c:v>
                </c:pt>
                <c:pt idx="447">
                  <c:v>42817</c:v>
                </c:pt>
                <c:pt idx="448">
                  <c:v>42818</c:v>
                </c:pt>
                <c:pt idx="449">
                  <c:v>42819</c:v>
                </c:pt>
                <c:pt idx="450">
                  <c:v>42820</c:v>
                </c:pt>
                <c:pt idx="451">
                  <c:v>42821</c:v>
                </c:pt>
                <c:pt idx="452">
                  <c:v>42822</c:v>
                </c:pt>
                <c:pt idx="453">
                  <c:v>42823</c:v>
                </c:pt>
                <c:pt idx="454">
                  <c:v>42824</c:v>
                </c:pt>
                <c:pt idx="455">
                  <c:v>42825</c:v>
                </c:pt>
                <c:pt idx="456">
                  <c:v>42826</c:v>
                </c:pt>
                <c:pt idx="457">
                  <c:v>42827</c:v>
                </c:pt>
                <c:pt idx="458">
                  <c:v>42828</c:v>
                </c:pt>
                <c:pt idx="459">
                  <c:v>42829</c:v>
                </c:pt>
                <c:pt idx="460">
                  <c:v>42830</c:v>
                </c:pt>
                <c:pt idx="461">
                  <c:v>42831</c:v>
                </c:pt>
                <c:pt idx="462">
                  <c:v>42832</c:v>
                </c:pt>
                <c:pt idx="463">
                  <c:v>42833</c:v>
                </c:pt>
                <c:pt idx="464">
                  <c:v>42834</c:v>
                </c:pt>
                <c:pt idx="465">
                  <c:v>42835</c:v>
                </c:pt>
                <c:pt idx="466">
                  <c:v>42836</c:v>
                </c:pt>
                <c:pt idx="467">
                  <c:v>42837</c:v>
                </c:pt>
                <c:pt idx="468">
                  <c:v>42838</c:v>
                </c:pt>
                <c:pt idx="469">
                  <c:v>42839</c:v>
                </c:pt>
                <c:pt idx="470">
                  <c:v>42840</c:v>
                </c:pt>
                <c:pt idx="471">
                  <c:v>42841</c:v>
                </c:pt>
                <c:pt idx="472">
                  <c:v>42842</c:v>
                </c:pt>
                <c:pt idx="473">
                  <c:v>42843</c:v>
                </c:pt>
                <c:pt idx="474">
                  <c:v>42844</c:v>
                </c:pt>
                <c:pt idx="475">
                  <c:v>42845</c:v>
                </c:pt>
                <c:pt idx="476">
                  <c:v>42846</c:v>
                </c:pt>
                <c:pt idx="477">
                  <c:v>42847</c:v>
                </c:pt>
                <c:pt idx="478">
                  <c:v>42848</c:v>
                </c:pt>
                <c:pt idx="479">
                  <c:v>42849</c:v>
                </c:pt>
                <c:pt idx="480">
                  <c:v>42850</c:v>
                </c:pt>
                <c:pt idx="481">
                  <c:v>42851</c:v>
                </c:pt>
                <c:pt idx="482">
                  <c:v>42852</c:v>
                </c:pt>
                <c:pt idx="483">
                  <c:v>42853</c:v>
                </c:pt>
                <c:pt idx="484">
                  <c:v>42854</c:v>
                </c:pt>
                <c:pt idx="485">
                  <c:v>42855</c:v>
                </c:pt>
                <c:pt idx="486">
                  <c:v>42856</c:v>
                </c:pt>
                <c:pt idx="487">
                  <c:v>42857</c:v>
                </c:pt>
                <c:pt idx="488">
                  <c:v>42858</c:v>
                </c:pt>
                <c:pt idx="489">
                  <c:v>42859</c:v>
                </c:pt>
                <c:pt idx="490">
                  <c:v>42860</c:v>
                </c:pt>
                <c:pt idx="491">
                  <c:v>42861</c:v>
                </c:pt>
                <c:pt idx="492">
                  <c:v>42862</c:v>
                </c:pt>
                <c:pt idx="493">
                  <c:v>42863</c:v>
                </c:pt>
                <c:pt idx="494">
                  <c:v>42864</c:v>
                </c:pt>
                <c:pt idx="495">
                  <c:v>42865</c:v>
                </c:pt>
                <c:pt idx="496">
                  <c:v>42866</c:v>
                </c:pt>
                <c:pt idx="497">
                  <c:v>42867</c:v>
                </c:pt>
                <c:pt idx="498">
                  <c:v>42868</c:v>
                </c:pt>
                <c:pt idx="499">
                  <c:v>42869</c:v>
                </c:pt>
                <c:pt idx="500">
                  <c:v>42870</c:v>
                </c:pt>
                <c:pt idx="501">
                  <c:v>42871</c:v>
                </c:pt>
                <c:pt idx="502">
                  <c:v>42872</c:v>
                </c:pt>
                <c:pt idx="503">
                  <c:v>42873</c:v>
                </c:pt>
                <c:pt idx="504">
                  <c:v>42874</c:v>
                </c:pt>
                <c:pt idx="505">
                  <c:v>42875</c:v>
                </c:pt>
                <c:pt idx="506">
                  <c:v>42876</c:v>
                </c:pt>
                <c:pt idx="507">
                  <c:v>42877</c:v>
                </c:pt>
                <c:pt idx="508">
                  <c:v>42878</c:v>
                </c:pt>
                <c:pt idx="509">
                  <c:v>42879</c:v>
                </c:pt>
                <c:pt idx="510">
                  <c:v>42880</c:v>
                </c:pt>
                <c:pt idx="511">
                  <c:v>42881</c:v>
                </c:pt>
                <c:pt idx="512">
                  <c:v>42882</c:v>
                </c:pt>
                <c:pt idx="513">
                  <c:v>42883</c:v>
                </c:pt>
                <c:pt idx="514">
                  <c:v>42884</c:v>
                </c:pt>
                <c:pt idx="515">
                  <c:v>42885</c:v>
                </c:pt>
                <c:pt idx="516">
                  <c:v>42886</c:v>
                </c:pt>
                <c:pt idx="517">
                  <c:v>42887</c:v>
                </c:pt>
                <c:pt idx="518">
                  <c:v>42888</c:v>
                </c:pt>
                <c:pt idx="519">
                  <c:v>42889</c:v>
                </c:pt>
                <c:pt idx="520">
                  <c:v>42890</c:v>
                </c:pt>
                <c:pt idx="521">
                  <c:v>42891</c:v>
                </c:pt>
                <c:pt idx="522">
                  <c:v>42892</c:v>
                </c:pt>
                <c:pt idx="523">
                  <c:v>42893</c:v>
                </c:pt>
                <c:pt idx="524">
                  <c:v>42894</c:v>
                </c:pt>
                <c:pt idx="525">
                  <c:v>42895</c:v>
                </c:pt>
                <c:pt idx="526">
                  <c:v>42896</c:v>
                </c:pt>
                <c:pt idx="527">
                  <c:v>42897</c:v>
                </c:pt>
                <c:pt idx="528">
                  <c:v>42898</c:v>
                </c:pt>
                <c:pt idx="529">
                  <c:v>42899</c:v>
                </c:pt>
                <c:pt idx="530">
                  <c:v>42900</c:v>
                </c:pt>
                <c:pt idx="531">
                  <c:v>42901</c:v>
                </c:pt>
                <c:pt idx="532">
                  <c:v>42902</c:v>
                </c:pt>
                <c:pt idx="533">
                  <c:v>42903</c:v>
                </c:pt>
                <c:pt idx="534">
                  <c:v>42904</c:v>
                </c:pt>
                <c:pt idx="535">
                  <c:v>42905</c:v>
                </c:pt>
                <c:pt idx="536">
                  <c:v>42906</c:v>
                </c:pt>
                <c:pt idx="537">
                  <c:v>42907</c:v>
                </c:pt>
                <c:pt idx="538">
                  <c:v>42908</c:v>
                </c:pt>
                <c:pt idx="539">
                  <c:v>42909</c:v>
                </c:pt>
                <c:pt idx="540">
                  <c:v>42910</c:v>
                </c:pt>
                <c:pt idx="541">
                  <c:v>42911</c:v>
                </c:pt>
                <c:pt idx="542">
                  <c:v>42912</c:v>
                </c:pt>
                <c:pt idx="543">
                  <c:v>42913</c:v>
                </c:pt>
                <c:pt idx="544">
                  <c:v>42914</c:v>
                </c:pt>
                <c:pt idx="545">
                  <c:v>42915</c:v>
                </c:pt>
                <c:pt idx="546">
                  <c:v>42916</c:v>
                </c:pt>
                <c:pt idx="547">
                  <c:v>42917</c:v>
                </c:pt>
                <c:pt idx="548">
                  <c:v>42918</c:v>
                </c:pt>
                <c:pt idx="549">
                  <c:v>42919</c:v>
                </c:pt>
                <c:pt idx="550">
                  <c:v>42920</c:v>
                </c:pt>
                <c:pt idx="551">
                  <c:v>42921</c:v>
                </c:pt>
                <c:pt idx="552">
                  <c:v>42922</c:v>
                </c:pt>
                <c:pt idx="553">
                  <c:v>42923</c:v>
                </c:pt>
                <c:pt idx="554">
                  <c:v>42924</c:v>
                </c:pt>
                <c:pt idx="555">
                  <c:v>42925</c:v>
                </c:pt>
                <c:pt idx="556">
                  <c:v>42926</c:v>
                </c:pt>
                <c:pt idx="557">
                  <c:v>42927</c:v>
                </c:pt>
                <c:pt idx="558">
                  <c:v>42928</c:v>
                </c:pt>
                <c:pt idx="559">
                  <c:v>42929</c:v>
                </c:pt>
                <c:pt idx="560">
                  <c:v>42930</c:v>
                </c:pt>
                <c:pt idx="561">
                  <c:v>42931</c:v>
                </c:pt>
                <c:pt idx="562">
                  <c:v>42932</c:v>
                </c:pt>
                <c:pt idx="563">
                  <c:v>42933</c:v>
                </c:pt>
                <c:pt idx="564">
                  <c:v>42934</c:v>
                </c:pt>
                <c:pt idx="565">
                  <c:v>42935</c:v>
                </c:pt>
                <c:pt idx="566">
                  <c:v>42936</c:v>
                </c:pt>
                <c:pt idx="567">
                  <c:v>42937</c:v>
                </c:pt>
                <c:pt idx="568">
                  <c:v>42938</c:v>
                </c:pt>
                <c:pt idx="569">
                  <c:v>42939</c:v>
                </c:pt>
                <c:pt idx="570">
                  <c:v>42940</c:v>
                </c:pt>
                <c:pt idx="571">
                  <c:v>42941</c:v>
                </c:pt>
                <c:pt idx="572">
                  <c:v>42942</c:v>
                </c:pt>
                <c:pt idx="573">
                  <c:v>42943</c:v>
                </c:pt>
                <c:pt idx="574">
                  <c:v>42944</c:v>
                </c:pt>
                <c:pt idx="575">
                  <c:v>42945</c:v>
                </c:pt>
                <c:pt idx="576">
                  <c:v>42946</c:v>
                </c:pt>
                <c:pt idx="577">
                  <c:v>42947</c:v>
                </c:pt>
                <c:pt idx="578">
                  <c:v>42948</c:v>
                </c:pt>
                <c:pt idx="579">
                  <c:v>42949</c:v>
                </c:pt>
                <c:pt idx="580">
                  <c:v>42950</c:v>
                </c:pt>
                <c:pt idx="581">
                  <c:v>42951</c:v>
                </c:pt>
                <c:pt idx="582">
                  <c:v>42952</c:v>
                </c:pt>
                <c:pt idx="583">
                  <c:v>42953</c:v>
                </c:pt>
                <c:pt idx="584">
                  <c:v>42954</c:v>
                </c:pt>
                <c:pt idx="585">
                  <c:v>42955</c:v>
                </c:pt>
                <c:pt idx="586">
                  <c:v>42956</c:v>
                </c:pt>
                <c:pt idx="587">
                  <c:v>42957</c:v>
                </c:pt>
                <c:pt idx="588">
                  <c:v>42958</c:v>
                </c:pt>
                <c:pt idx="589">
                  <c:v>42959</c:v>
                </c:pt>
                <c:pt idx="590">
                  <c:v>42960</c:v>
                </c:pt>
                <c:pt idx="591">
                  <c:v>42961</c:v>
                </c:pt>
                <c:pt idx="592">
                  <c:v>42962</c:v>
                </c:pt>
                <c:pt idx="593">
                  <c:v>42963</c:v>
                </c:pt>
                <c:pt idx="594">
                  <c:v>42964</c:v>
                </c:pt>
                <c:pt idx="595">
                  <c:v>42965</c:v>
                </c:pt>
                <c:pt idx="596">
                  <c:v>42966</c:v>
                </c:pt>
                <c:pt idx="597">
                  <c:v>42967</c:v>
                </c:pt>
                <c:pt idx="598">
                  <c:v>42968</c:v>
                </c:pt>
                <c:pt idx="599">
                  <c:v>42969</c:v>
                </c:pt>
                <c:pt idx="600">
                  <c:v>42970</c:v>
                </c:pt>
                <c:pt idx="601">
                  <c:v>42971</c:v>
                </c:pt>
                <c:pt idx="602">
                  <c:v>42972</c:v>
                </c:pt>
                <c:pt idx="603">
                  <c:v>42973</c:v>
                </c:pt>
                <c:pt idx="604">
                  <c:v>42974</c:v>
                </c:pt>
                <c:pt idx="605">
                  <c:v>42975</c:v>
                </c:pt>
                <c:pt idx="606">
                  <c:v>42976</c:v>
                </c:pt>
                <c:pt idx="607">
                  <c:v>42977</c:v>
                </c:pt>
                <c:pt idx="608">
                  <c:v>42978</c:v>
                </c:pt>
                <c:pt idx="609">
                  <c:v>42979</c:v>
                </c:pt>
                <c:pt idx="610">
                  <c:v>42980</c:v>
                </c:pt>
                <c:pt idx="611">
                  <c:v>42981</c:v>
                </c:pt>
                <c:pt idx="612">
                  <c:v>42982</c:v>
                </c:pt>
                <c:pt idx="613">
                  <c:v>42983</c:v>
                </c:pt>
                <c:pt idx="614">
                  <c:v>42984</c:v>
                </c:pt>
                <c:pt idx="615">
                  <c:v>42985</c:v>
                </c:pt>
                <c:pt idx="616">
                  <c:v>42986</c:v>
                </c:pt>
                <c:pt idx="617">
                  <c:v>42987</c:v>
                </c:pt>
                <c:pt idx="618">
                  <c:v>42988</c:v>
                </c:pt>
                <c:pt idx="619">
                  <c:v>42989</c:v>
                </c:pt>
                <c:pt idx="620">
                  <c:v>42990</c:v>
                </c:pt>
                <c:pt idx="621">
                  <c:v>42991</c:v>
                </c:pt>
                <c:pt idx="622">
                  <c:v>42992</c:v>
                </c:pt>
                <c:pt idx="623">
                  <c:v>42993</c:v>
                </c:pt>
                <c:pt idx="624">
                  <c:v>42994</c:v>
                </c:pt>
                <c:pt idx="625">
                  <c:v>42995</c:v>
                </c:pt>
                <c:pt idx="626">
                  <c:v>42996</c:v>
                </c:pt>
                <c:pt idx="627">
                  <c:v>42997</c:v>
                </c:pt>
                <c:pt idx="628">
                  <c:v>42998</c:v>
                </c:pt>
                <c:pt idx="629">
                  <c:v>42999</c:v>
                </c:pt>
                <c:pt idx="630">
                  <c:v>43000</c:v>
                </c:pt>
                <c:pt idx="631">
                  <c:v>43001</c:v>
                </c:pt>
                <c:pt idx="632">
                  <c:v>43002</c:v>
                </c:pt>
                <c:pt idx="633">
                  <c:v>43003</c:v>
                </c:pt>
                <c:pt idx="634">
                  <c:v>43004</c:v>
                </c:pt>
                <c:pt idx="635">
                  <c:v>43005</c:v>
                </c:pt>
                <c:pt idx="636">
                  <c:v>43006</c:v>
                </c:pt>
                <c:pt idx="637">
                  <c:v>43007</c:v>
                </c:pt>
                <c:pt idx="638">
                  <c:v>43008</c:v>
                </c:pt>
                <c:pt idx="639">
                  <c:v>43009</c:v>
                </c:pt>
                <c:pt idx="640">
                  <c:v>43010</c:v>
                </c:pt>
                <c:pt idx="641">
                  <c:v>43011</c:v>
                </c:pt>
                <c:pt idx="642">
                  <c:v>43012</c:v>
                </c:pt>
                <c:pt idx="643">
                  <c:v>43013</c:v>
                </c:pt>
                <c:pt idx="644">
                  <c:v>43014</c:v>
                </c:pt>
                <c:pt idx="645">
                  <c:v>43015</c:v>
                </c:pt>
                <c:pt idx="646">
                  <c:v>43016</c:v>
                </c:pt>
                <c:pt idx="647">
                  <c:v>43017</c:v>
                </c:pt>
                <c:pt idx="648">
                  <c:v>43018</c:v>
                </c:pt>
                <c:pt idx="649">
                  <c:v>43019</c:v>
                </c:pt>
                <c:pt idx="650">
                  <c:v>43020</c:v>
                </c:pt>
                <c:pt idx="651">
                  <c:v>43021</c:v>
                </c:pt>
                <c:pt idx="652">
                  <c:v>43022</c:v>
                </c:pt>
                <c:pt idx="653">
                  <c:v>43023</c:v>
                </c:pt>
                <c:pt idx="654">
                  <c:v>43024</c:v>
                </c:pt>
                <c:pt idx="655">
                  <c:v>43025</c:v>
                </c:pt>
                <c:pt idx="656">
                  <c:v>43026</c:v>
                </c:pt>
                <c:pt idx="657">
                  <c:v>43027</c:v>
                </c:pt>
                <c:pt idx="658">
                  <c:v>43028</c:v>
                </c:pt>
                <c:pt idx="659">
                  <c:v>43029</c:v>
                </c:pt>
                <c:pt idx="660">
                  <c:v>43030</c:v>
                </c:pt>
                <c:pt idx="661">
                  <c:v>43031</c:v>
                </c:pt>
                <c:pt idx="662">
                  <c:v>43032</c:v>
                </c:pt>
                <c:pt idx="663">
                  <c:v>43033</c:v>
                </c:pt>
                <c:pt idx="664">
                  <c:v>43034</c:v>
                </c:pt>
                <c:pt idx="665">
                  <c:v>43035</c:v>
                </c:pt>
                <c:pt idx="666">
                  <c:v>43036</c:v>
                </c:pt>
                <c:pt idx="667">
                  <c:v>43037</c:v>
                </c:pt>
                <c:pt idx="668">
                  <c:v>43038</c:v>
                </c:pt>
                <c:pt idx="669">
                  <c:v>43039</c:v>
                </c:pt>
                <c:pt idx="670">
                  <c:v>43040</c:v>
                </c:pt>
                <c:pt idx="671">
                  <c:v>43041</c:v>
                </c:pt>
                <c:pt idx="672">
                  <c:v>43042</c:v>
                </c:pt>
                <c:pt idx="673">
                  <c:v>43043</c:v>
                </c:pt>
                <c:pt idx="674">
                  <c:v>43044</c:v>
                </c:pt>
                <c:pt idx="675">
                  <c:v>43045</c:v>
                </c:pt>
                <c:pt idx="676">
                  <c:v>43046</c:v>
                </c:pt>
                <c:pt idx="677">
                  <c:v>43047</c:v>
                </c:pt>
                <c:pt idx="678">
                  <c:v>43048</c:v>
                </c:pt>
                <c:pt idx="679">
                  <c:v>43049</c:v>
                </c:pt>
                <c:pt idx="680">
                  <c:v>43050</c:v>
                </c:pt>
                <c:pt idx="681">
                  <c:v>43051</c:v>
                </c:pt>
                <c:pt idx="682">
                  <c:v>43052</c:v>
                </c:pt>
                <c:pt idx="683">
                  <c:v>43053</c:v>
                </c:pt>
                <c:pt idx="684">
                  <c:v>43054</c:v>
                </c:pt>
                <c:pt idx="685">
                  <c:v>43055</c:v>
                </c:pt>
                <c:pt idx="686">
                  <c:v>43056</c:v>
                </c:pt>
                <c:pt idx="687">
                  <c:v>43057</c:v>
                </c:pt>
                <c:pt idx="688">
                  <c:v>43058</c:v>
                </c:pt>
                <c:pt idx="689">
                  <c:v>43059</c:v>
                </c:pt>
                <c:pt idx="690">
                  <c:v>43060</c:v>
                </c:pt>
                <c:pt idx="691">
                  <c:v>43061</c:v>
                </c:pt>
                <c:pt idx="692">
                  <c:v>43062</c:v>
                </c:pt>
                <c:pt idx="693">
                  <c:v>43063</c:v>
                </c:pt>
                <c:pt idx="694">
                  <c:v>43064</c:v>
                </c:pt>
                <c:pt idx="695">
                  <c:v>43065</c:v>
                </c:pt>
                <c:pt idx="696">
                  <c:v>43066</c:v>
                </c:pt>
                <c:pt idx="697">
                  <c:v>43067</c:v>
                </c:pt>
                <c:pt idx="698">
                  <c:v>43068</c:v>
                </c:pt>
                <c:pt idx="699">
                  <c:v>43069</c:v>
                </c:pt>
                <c:pt idx="700">
                  <c:v>43070</c:v>
                </c:pt>
                <c:pt idx="701">
                  <c:v>43071</c:v>
                </c:pt>
                <c:pt idx="702">
                  <c:v>43072</c:v>
                </c:pt>
                <c:pt idx="703">
                  <c:v>43073</c:v>
                </c:pt>
                <c:pt idx="704">
                  <c:v>43074</c:v>
                </c:pt>
                <c:pt idx="705">
                  <c:v>43075</c:v>
                </c:pt>
                <c:pt idx="706">
                  <c:v>43076</c:v>
                </c:pt>
                <c:pt idx="707">
                  <c:v>43077</c:v>
                </c:pt>
                <c:pt idx="708">
                  <c:v>43078</c:v>
                </c:pt>
                <c:pt idx="709">
                  <c:v>43079</c:v>
                </c:pt>
                <c:pt idx="710">
                  <c:v>43080</c:v>
                </c:pt>
                <c:pt idx="711">
                  <c:v>43081</c:v>
                </c:pt>
                <c:pt idx="712">
                  <c:v>43082</c:v>
                </c:pt>
                <c:pt idx="713">
                  <c:v>43083</c:v>
                </c:pt>
                <c:pt idx="714">
                  <c:v>43084</c:v>
                </c:pt>
                <c:pt idx="715">
                  <c:v>43085</c:v>
                </c:pt>
                <c:pt idx="716">
                  <c:v>43086</c:v>
                </c:pt>
                <c:pt idx="717">
                  <c:v>43087</c:v>
                </c:pt>
                <c:pt idx="718">
                  <c:v>43088</c:v>
                </c:pt>
                <c:pt idx="719">
                  <c:v>43089</c:v>
                </c:pt>
                <c:pt idx="720">
                  <c:v>43090</c:v>
                </c:pt>
                <c:pt idx="721">
                  <c:v>43091</c:v>
                </c:pt>
                <c:pt idx="722">
                  <c:v>43092</c:v>
                </c:pt>
                <c:pt idx="723">
                  <c:v>43093</c:v>
                </c:pt>
                <c:pt idx="724">
                  <c:v>43094</c:v>
                </c:pt>
                <c:pt idx="725">
                  <c:v>43095</c:v>
                </c:pt>
                <c:pt idx="726">
                  <c:v>43096</c:v>
                </c:pt>
                <c:pt idx="727">
                  <c:v>43097</c:v>
                </c:pt>
                <c:pt idx="728">
                  <c:v>43098</c:v>
                </c:pt>
                <c:pt idx="729">
                  <c:v>43099</c:v>
                </c:pt>
                <c:pt idx="730">
                  <c:v>43100</c:v>
                </c:pt>
                <c:pt idx="731">
                  <c:v>43101</c:v>
                </c:pt>
                <c:pt idx="732">
                  <c:v>43102</c:v>
                </c:pt>
                <c:pt idx="733">
                  <c:v>43103</c:v>
                </c:pt>
                <c:pt idx="734">
                  <c:v>43104</c:v>
                </c:pt>
                <c:pt idx="735">
                  <c:v>43105</c:v>
                </c:pt>
                <c:pt idx="736">
                  <c:v>43106</c:v>
                </c:pt>
                <c:pt idx="737">
                  <c:v>43107</c:v>
                </c:pt>
                <c:pt idx="738">
                  <c:v>43108</c:v>
                </c:pt>
                <c:pt idx="739">
                  <c:v>43109</c:v>
                </c:pt>
                <c:pt idx="740">
                  <c:v>43110</c:v>
                </c:pt>
                <c:pt idx="741">
                  <c:v>43111</c:v>
                </c:pt>
                <c:pt idx="742">
                  <c:v>43112</c:v>
                </c:pt>
                <c:pt idx="743">
                  <c:v>43113</c:v>
                </c:pt>
                <c:pt idx="744">
                  <c:v>43114</c:v>
                </c:pt>
                <c:pt idx="745">
                  <c:v>43115</c:v>
                </c:pt>
                <c:pt idx="746">
                  <c:v>43116</c:v>
                </c:pt>
                <c:pt idx="747">
                  <c:v>43117</c:v>
                </c:pt>
                <c:pt idx="748">
                  <c:v>43118</c:v>
                </c:pt>
                <c:pt idx="749">
                  <c:v>43119</c:v>
                </c:pt>
                <c:pt idx="750">
                  <c:v>43120</c:v>
                </c:pt>
                <c:pt idx="751">
                  <c:v>43121</c:v>
                </c:pt>
                <c:pt idx="752">
                  <c:v>43122</c:v>
                </c:pt>
                <c:pt idx="753">
                  <c:v>43123</c:v>
                </c:pt>
                <c:pt idx="754">
                  <c:v>43124</c:v>
                </c:pt>
                <c:pt idx="755">
                  <c:v>43125</c:v>
                </c:pt>
                <c:pt idx="756">
                  <c:v>43126</c:v>
                </c:pt>
                <c:pt idx="757">
                  <c:v>43127</c:v>
                </c:pt>
                <c:pt idx="758">
                  <c:v>43128</c:v>
                </c:pt>
                <c:pt idx="759">
                  <c:v>43129</c:v>
                </c:pt>
                <c:pt idx="760">
                  <c:v>43130</c:v>
                </c:pt>
                <c:pt idx="761">
                  <c:v>43131</c:v>
                </c:pt>
                <c:pt idx="762">
                  <c:v>43132</c:v>
                </c:pt>
                <c:pt idx="763">
                  <c:v>43133</c:v>
                </c:pt>
                <c:pt idx="764">
                  <c:v>43134</c:v>
                </c:pt>
                <c:pt idx="765">
                  <c:v>43135</c:v>
                </c:pt>
                <c:pt idx="766">
                  <c:v>43136</c:v>
                </c:pt>
                <c:pt idx="767">
                  <c:v>43137</c:v>
                </c:pt>
                <c:pt idx="768">
                  <c:v>43138</c:v>
                </c:pt>
                <c:pt idx="769">
                  <c:v>43139</c:v>
                </c:pt>
                <c:pt idx="770">
                  <c:v>43140</c:v>
                </c:pt>
                <c:pt idx="771">
                  <c:v>43141</c:v>
                </c:pt>
                <c:pt idx="772">
                  <c:v>43142</c:v>
                </c:pt>
                <c:pt idx="773">
                  <c:v>43143</c:v>
                </c:pt>
                <c:pt idx="774">
                  <c:v>43144</c:v>
                </c:pt>
                <c:pt idx="775">
                  <c:v>43145</c:v>
                </c:pt>
                <c:pt idx="776">
                  <c:v>43146</c:v>
                </c:pt>
                <c:pt idx="777">
                  <c:v>43147</c:v>
                </c:pt>
                <c:pt idx="778">
                  <c:v>43148</c:v>
                </c:pt>
                <c:pt idx="779">
                  <c:v>43149</c:v>
                </c:pt>
                <c:pt idx="780">
                  <c:v>43150</c:v>
                </c:pt>
                <c:pt idx="781">
                  <c:v>43151</c:v>
                </c:pt>
                <c:pt idx="782">
                  <c:v>43152</c:v>
                </c:pt>
                <c:pt idx="783">
                  <c:v>43153</c:v>
                </c:pt>
                <c:pt idx="784">
                  <c:v>43154</c:v>
                </c:pt>
                <c:pt idx="785">
                  <c:v>43155</c:v>
                </c:pt>
                <c:pt idx="786">
                  <c:v>43156</c:v>
                </c:pt>
                <c:pt idx="787">
                  <c:v>43157</c:v>
                </c:pt>
                <c:pt idx="788">
                  <c:v>43158</c:v>
                </c:pt>
                <c:pt idx="789">
                  <c:v>43159</c:v>
                </c:pt>
                <c:pt idx="790">
                  <c:v>43160</c:v>
                </c:pt>
                <c:pt idx="791">
                  <c:v>43161</c:v>
                </c:pt>
                <c:pt idx="792">
                  <c:v>43162</c:v>
                </c:pt>
                <c:pt idx="793">
                  <c:v>43163</c:v>
                </c:pt>
                <c:pt idx="794">
                  <c:v>43164</c:v>
                </c:pt>
                <c:pt idx="795">
                  <c:v>43165</c:v>
                </c:pt>
                <c:pt idx="796">
                  <c:v>43166</c:v>
                </c:pt>
                <c:pt idx="797">
                  <c:v>43167</c:v>
                </c:pt>
                <c:pt idx="798">
                  <c:v>43168</c:v>
                </c:pt>
                <c:pt idx="799">
                  <c:v>43169</c:v>
                </c:pt>
                <c:pt idx="800">
                  <c:v>43170</c:v>
                </c:pt>
                <c:pt idx="801">
                  <c:v>43171</c:v>
                </c:pt>
                <c:pt idx="802">
                  <c:v>43172</c:v>
                </c:pt>
                <c:pt idx="803">
                  <c:v>43173</c:v>
                </c:pt>
                <c:pt idx="804">
                  <c:v>43174</c:v>
                </c:pt>
                <c:pt idx="805">
                  <c:v>43175</c:v>
                </c:pt>
                <c:pt idx="806">
                  <c:v>43176</c:v>
                </c:pt>
                <c:pt idx="807">
                  <c:v>43177</c:v>
                </c:pt>
                <c:pt idx="808">
                  <c:v>43178</c:v>
                </c:pt>
                <c:pt idx="809">
                  <c:v>43179</c:v>
                </c:pt>
                <c:pt idx="810">
                  <c:v>43180</c:v>
                </c:pt>
                <c:pt idx="811">
                  <c:v>43181</c:v>
                </c:pt>
                <c:pt idx="812">
                  <c:v>43182</c:v>
                </c:pt>
                <c:pt idx="813">
                  <c:v>43183</c:v>
                </c:pt>
                <c:pt idx="814">
                  <c:v>43184</c:v>
                </c:pt>
                <c:pt idx="815">
                  <c:v>43185</c:v>
                </c:pt>
                <c:pt idx="816">
                  <c:v>43186</c:v>
                </c:pt>
                <c:pt idx="817">
                  <c:v>43187</c:v>
                </c:pt>
                <c:pt idx="818">
                  <c:v>43188</c:v>
                </c:pt>
                <c:pt idx="819">
                  <c:v>43189</c:v>
                </c:pt>
                <c:pt idx="820">
                  <c:v>43190</c:v>
                </c:pt>
                <c:pt idx="821">
                  <c:v>43191</c:v>
                </c:pt>
                <c:pt idx="822">
                  <c:v>43192</c:v>
                </c:pt>
                <c:pt idx="823">
                  <c:v>43193</c:v>
                </c:pt>
                <c:pt idx="824">
                  <c:v>43194</c:v>
                </c:pt>
                <c:pt idx="825">
                  <c:v>43195</c:v>
                </c:pt>
                <c:pt idx="826">
                  <c:v>43196</c:v>
                </c:pt>
                <c:pt idx="827">
                  <c:v>43197</c:v>
                </c:pt>
                <c:pt idx="828">
                  <c:v>43198</c:v>
                </c:pt>
                <c:pt idx="829">
                  <c:v>43199</c:v>
                </c:pt>
                <c:pt idx="830">
                  <c:v>43200</c:v>
                </c:pt>
                <c:pt idx="831">
                  <c:v>43201</c:v>
                </c:pt>
                <c:pt idx="832">
                  <c:v>43202</c:v>
                </c:pt>
                <c:pt idx="833">
                  <c:v>43203</c:v>
                </c:pt>
                <c:pt idx="834">
                  <c:v>43204</c:v>
                </c:pt>
                <c:pt idx="835">
                  <c:v>43205</c:v>
                </c:pt>
                <c:pt idx="836">
                  <c:v>43206</c:v>
                </c:pt>
                <c:pt idx="837">
                  <c:v>43207</c:v>
                </c:pt>
                <c:pt idx="838">
                  <c:v>43208</c:v>
                </c:pt>
                <c:pt idx="839">
                  <c:v>43209</c:v>
                </c:pt>
                <c:pt idx="840">
                  <c:v>43210</c:v>
                </c:pt>
                <c:pt idx="841">
                  <c:v>43211</c:v>
                </c:pt>
                <c:pt idx="842">
                  <c:v>43212</c:v>
                </c:pt>
                <c:pt idx="843">
                  <c:v>43213</c:v>
                </c:pt>
                <c:pt idx="844">
                  <c:v>43214</c:v>
                </c:pt>
                <c:pt idx="845">
                  <c:v>43215</c:v>
                </c:pt>
                <c:pt idx="846">
                  <c:v>43216</c:v>
                </c:pt>
                <c:pt idx="847">
                  <c:v>43217</c:v>
                </c:pt>
                <c:pt idx="848">
                  <c:v>43218</c:v>
                </c:pt>
                <c:pt idx="849">
                  <c:v>43219</c:v>
                </c:pt>
                <c:pt idx="850">
                  <c:v>43220</c:v>
                </c:pt>
                <c:pt idx="851">
                  <c:v>43221</c:v>
                </c:pt>
                <c:pt idx="852">
                  <c:v>43222</c:v>
                </c:pt>
                <c:pt idx="853">
                  <c:v>43223</c:v>
                </c:pt>
                <c:pt idx="854">
                  <c:v>43224</c:v>
                </c:pt>
                <c:pt idx="855">
                  <c:v>43225</c:v>
                </c:pt>
                <c:pt idx="856">
                  <c:v>43226</c:v>
                </c:pt>
                <c:pt idx="857">
                  <c:v>43227</c:v>
                </c:pt>
                <c:pt idx="858">
                  <c:v>43228</c:v>
                </c:pt>
                <c:pt idx="859">
                  <c:v>43229</c:v>
                </c:pt>
                <c:pt idx="860">
                  <c:v>43230</c:v>
                </c:pt>
                <c:pt idx="861">
                  <c:v>43231</c:v>
                </c:pt>
                <c:pt idx="862">
                  <c:v>43232</c:v>
                </c:pt>
                <c:pt idx="863">
                  <c:v>43233</c:v>
                </c:pt>
                <c:pt idx="864">
                  <c:v>43234</c:v>
                </c:pt>
                <c:pt idx="865">
                  <c:v>43235</c:v>
                </c:pt>
                <c:pt idx="866">
                  <c:v>43236</c:v>
                </c:pt>
                <c:pt idx="867">
                  <c:v>43237</c:v>
                </c:pt>
                <c:pt idx="868">
                  <c:v>43238</c:v>
                </c:pt>
                <c:pt idx="869">
                  <c:v>43239</c:v>
                </c:pt>
                <c:pt idx="870">
                  <c:v>43240</c:v>
                </c:pt>
                <c:pt idx="871">
                  <c:v>43241</c:v>
                </c:pt>
                <c:pt idx="872">
                  <c:v>43242</c:v>
                </c:pt>
                <c:pt idx="873">
                  <c:v>43243</c:v>
                </c:pt>
                <c:pt idx="874">
                  <c:v>43244</c:v>
                </c:pt>
                <c:pt idx="875">
                  <c:v>43245</c:v>
                </c:pt>
                <c:pt idx="876">
                  <c:v>43246</c:v>
                </c:pt>
                <c:pt idx="877">
                  <c:v>43247</c:v>
                </c:pt>
                <c:pt idx="878">
                  <c:v>43248</c:v>
                </c:pt>
                <c:pt idx="879">
                  <c:v>43249</c:v>
                </c:pt>
                <c:pt idx="880">
                  <c:v>43250</c:v>
                </c:pt>
                <c:pt idx="881">
                  <c:v>43251</c:v>
                </c:pt>
                <c:pt idx="882">
                  <c:v>43252</c:v>
                </c:pt>
                <c:pt idx="883">
                  <c:v>43253</c:v>
                </c:pt>
                <c:pt idx="884">
                  <c:v>43254</c:v>
                </c:pt>
                <c:pt idx="885">
                  <c:v>43255</c:v>
                </c:pt>
                <c:pt idx="886">
                  <c:v>43256</c:v>
                </c:pt>
                <c:pt idx="887">
                  <c:v>43257</c:v>
                </c:pt>
                <c:pt idx="888">
                  <c:v>43258</c:v>
                </c:pt>
                <c:pt idx="889">
                  <c:v>43259</c:v>
                </c:pt>
                <c:pt idx="890">
                  <c:v>43260</c:v>
                </c:pt>
                <c:pt idx="891">
                  <c:v>43261</c:v>
                </c:pt>
                <c:pt idx="892">
                  <c:v>43262</c:v>
                </c:pt>
                <c:pt idx="893">
                  <c:v>43263</c:v>
                </c:pt>
                <c:pt idx="894">
                  <c:v>43264</c:v>
                </c:pt>
                <c:pt idx="895">
                  <c:v>43265</c:v>
                </c:pt>
                <c:pt idx="896">
                  <c:v>43266</c:v>
                </c:pt>
                <c:pt idx="897">
                  <c:v>43267</c:v>
                </c:pt>
                <c:pt idx="898">
                  <c:v>43268</c:v>
                </c:pt>
                <c:pt idx="899">
                  <c:v>43269</c:v>
                </c:pt>
                <c:pt idx="900">
                  <c:v>43270</c:v>
                </c:pt>
                <c:pt idx="901">
                  <c:v>43271</c:v>
                </c:pt>
                <c:pt idx="902">
                  <c:v>43272</c:v>
                </c:pt>
                <c:pt idx="903">
                  <c:v>43273</c:v>
                </c:pt>
                <c:pt idx="904">
                  <c:v>43274</c:v>
                </c:pt>
                <c:pt idx="905">
                  <c:v>43275</c:v>
                </c:pt>
                <c:pt idx="906">
                  <c:v>43276</c:v>
                </c:pt>
                <c:pt idx="907">
                  <c:v>43277</c:v>
                </c:pt>
                <c:pt idx="908">
                  <c:v>43278</c:v>
                </c:pt>
                <c:pt idx="909">
                  <c:v>43279</c:v>
                </c:pt>
                <c:pt idx="910">
                  <c:v>43280</c:v>
                </c:pt>
                <c:pt idx="911">
                  <c:v>43281</c:v>
                </c:pt>
                <c:pt idx="912">
                  <c:v>43282</c:v>
                </c:pt>
                <c:pt idx="913">
                  <c:v>43283</c:v>
                </c:pt>
                <c:pt idx="914">
                  <c:v>43284</c:v>
                </c:pt>
                <c:pt idx="915">
                  <c:v>43285</c:v>
                </c:pt>
                <c:pt idx="916">
                  <c:v>43286</c:v>
                </c:pt>
                <c:pt idx="917">
                  <c:v>43287</c:v>
                </c:pt>
                <c:pt idx="918">
                  <c:v>43288</c:v>
                </c:pt>
                <c:pt idx="919">
                  <c:v>43289</c:v>
                </c:pt>
                <c:pt idx="920">
                  <c:v>43290</c:v>
                </c:pt>
                <c:pt idx="921">
                  <c:v>43291</c:v>
                </c:pt>
                <c:pt idx="922">
                  <c:v>43292</c:v>
                </c:pt>
                <c:pt idx="923">
                  <c:v>43293</c:v>
                </c:pt>
                <c:pt idx="924">
                  <c:v>43294</c:v>
                </c:pt>
                <c:pt idx="925">
                  <c:v>43295</c:v>
                </c:pt>
                <c:pt idx="926">
                  <c:v>43296</c:v>
                </c:pt>
                <c:pt idx="927">
                  <c:v>43297</c:v>
                </c:pt>
                <c:pt idx="928">
                  <c:v>43298</c:v>
                </c:pt>
                <c:pt idx="929">
                  <c:v>43299</c:v>
                </c:pt>
                <c:pt idx="930">
                  <c:v>43300</c:v>
                </c:pt>
                <c:pt idx="931">
                  <c:v>43301</c:v>
                </c:pt>
                <c:pt idx="932">
                  <c:v>43302</c:v>
                </c:pt>
                <c:pt idx="933">
                  <c:v>43303</c:v>
                </c:pt>
                <c:pt idx="934">
                  <c:v>43304</c:v>
                </c:pt>
                <c:pt idx="935">
                  <c:v>43305</c:v>
                </c:pt>
                <c:pt idx="936">
                  <c:v>43306</c:v>
                </c:pt>
                <c:pt idx="937">
                  <c:v>43307</c:v>
                </c:pt>
                <c:pt idx="938">
                  <c:v>43308</c:v>
                </c:pt>
                <c:pt idx="939">
                  <c:v>43309</c:v>
                </c:pt>
                <c:pt idx="940">
                  <c:v>43310</c:v>
                </c:pt>
                <c:pt idx="941">
                  <c:v>43311</c:v>
                </c:pt>
                <c:pt idx="942">
                  <c:v>43312</c:v>
                </c:pt>
                <c:pt idx="943">
                  <c:v>43313</c:v>
                </c:pt>
                <c:pt idx="944">
                  <c:v>43314</c:v>
                </c:pt>
                <c:pt idx="945">
                  <c:v>43315</c:v>
                </c:pt>
                <c:pt idx="946">
                  <c:v>43316</c:v>
                </c:pt>
                <c:pt idx="947">
                  <c:v>43317</c:v>
                </c:pt>
                <c:pt idx="948">
                  <c:v>43318</c:v>
                </c:pt>
                <c:pt idx="949">
                  <c:v>43319</c:v>
                </c:pt>
                <c:pt idx="950">
                  <c:v>43320</c:v>
                </c:pt>
                <c:pt idx="951">
                  <c:v>43321</c:v>
                </c:pt>
                <c:pt idx="952">
                  <c:v>43322</c:v>
                </c:pt>
                <c:pt idx="953">
                  <c:v>43323</c:v>
                </c:pt>
                <c:pt idx="954">
                  <c:v>43324</c:v>
                </c:pt>
                <c:pt idx="955">
                  <c:v>43325</c:v>
                </c:pt>
                <c:pt idx="956">
                  <c:v>43326</c:v>
                </c:pt>
                <c:pt idx="957">
                  <c:v>43327</c:v>
                </c:pt>
                <c:pt idx="958">
                  <c:v>43328</c:v>
                </c:pt>
                <c:pt idx="959">
                  <c:v>43329</c:v>
                </c:pt>
                <c:pt idx="960">
                  <c:v>43330</c:v>
                </c:pt>
                <c:pt idx="961">
                  <c:v>43331</c:v>
                </c:pt>
                <c:pt idx="962">
                  <c:v>43332</c:v>
                </c:pt>
                <c:pt idx="963">
                  <c:v>43333</c:v>
                </c:pt>
                <c:pt idx="964">
                  <c:v>43334</c:v>
                </c:pt>
                <c:pt idx="965">
                  <c:v>43335</c:v>
                </c:pt>
                <c:pt idx="966">
                  <c:v>43336</c:v>
                </c:pt>
                <c:pt idx="967">
                  <c:v>43337</c:v>
                </c:pt>
                <c:pt idx="968">
                  <c:v>43338</c:v>
                </c:pt>
                <c:pt idx="969">
                  <c:v>43339</c:v>
                </c:pt>
                <c:pt idx="970">
                  <c:v>43340</c:v>
                </c:pt>
                <c:pt idx="971">
                  <c:v>43341</c:v>
                </c:pt>
                <c:pt idx="972">
                  <c:v>43342</c:v>
                </c:pt>
                <c:pt idx="973">
                  <c:v>43343</c:v>
                </c:pt>
                <c:pt idx="974">
                  <c:v>43344</c:v>
                </c:pt>
                <c:pt idx="975">
                  <c:v>43345</c:v>
                </c:pt>
                <c:pt idx="976">
                  <c:v>43346</c:v>
                </c:pt>
                <c:pt idx="977">
                  <c:v>43347</c:v>
                </c:pt>
                <c:pt idx="978">
                  <c:v>43348</c:v>
                </c:pt>
                <c:pt idx="979">
                  <c:v>43349</c:v>
                </c:pt>
                <c:pt idx="980">
                  <c:v>43350</c:v>
                </c:pt>
                <c:pt idx="981">
                  <c:v>43351</c:v>
                </c:pt>
                <c:pt idx="982">
                  <c:v>43352</c:v>
                </c:pt>
                <c:pt idx="983">
                  <c:v>43353</c:v>
                </c:pt>
                <c:pt idx="984">
                  <c:v>43354</c:v>
                </c:pt>
                <c:pt idx="985">
                  <c:v>43355</c:v>
                </c:pt>
                <c:pt idx="986">
                  <c:v>43356</c:v>
                </c:pt>
                <c:pt idx="987">
                  <c:v>43357</c:v>
                </c:pt>
                <c:pt idx="988">
                  <c:v>43358</c:v>
                </c:pt>
                <c:pt idx="989">
                  <c:v>43359</c:v>
                </c:pt>
                <c:pt idx="990">
                  <c:v>43360</c:v>
                </c:pt>
                <c:pt idx="991">
                  <c:v>43361</c:v>
                </c:pt>
                <c:pt idx="992">
                  <c:v>43362</c:v>
                </c:pt>
                <c:pt idx="993">
                  <c:v>43363</c:v>
                </c:pt>
                <c:pt idx="994">
                  <c:v>43364</c:v>
                </c:pt>
                <c:pt idx="995">
                  <c:v>43365</c:v>
                </c:pt>
                <c:pt idx="996">
                  <c:v>43366</c:v>
                </c:pt>
                <c:pt idx="997">
                  <c:v>43367</c:v>
                </c:pt>
                <c:pt idx="998">
                  <c:v>43368</c:v>
                </c:pt>
                <c:pt idx="999">
                  <c:v>43369</c:v>
                </c:pt>
                <c:pt idx="1000">
                  <c:v>43370</c:v>
                </c:pt>
                <c:pt idx="1001">
                  <c:v>43371</c:v>
                </c:pt>
                <c:pt idx="1002">
                  <c:v>43372</c:v>
                </c:pt>
                <c:pt idx="1003">
                  <c:v>43373</c:v>
                </c:pt>
                <c:pt idx="1004">
                  <c:v>43374</c:v>
                </c:pt>
                <c:pt idx="1005">
                  <c:v>43375</c:v>
                </c:pt>
                <c:pt idx="1006">
                  <c:v>43376</c:v>
                </c:pt>
                <c:pt idx="1007">
                  <c:v>43377</c:v>
                </c:pt>
                <c:pt idx="1008">
                  <c:v>43378</c:v>
                </c:pt>
                <c:pt idx="1009">
                  <c:v>43379</c:v>
                </c:pt>
                <c:pt idx="1010">
                  <c:v>43380</c:v>
                </c:pt>
                <c:pt idx="1011">
                  <c:v>43381</c:v>
                </c:pt>
                <c:pt idx="1012">
                  <c:v>43382</c:v>
                </c:pt>
                <c:pt idx="1013">
                  <c:v>43383</c:v>
                </c:pt>
                <c:pt idx="1014">
                  <c:v>43384</c:v>
                </c:pt>
                <c:pt idx="1015">
                  <c:v>43385</c:v>
                </c:pt>
                <c:pt idx="1016">
                  <c:v>43386</c:v>
                </c:pt>
                <c:pt idx="1017">
                  <c:v>43387</c:v>
                </c:pt>
                <c:pt idx="1018">
                  <c:v>43388</c:v>
                </c:pt>
                <c:pt idx="1019">
                  <c:v>43389</c:v>
                </c:pt>
                <c:pt idx="1020">
                  <c:v>43390</c:v>
                </c:pt>
                <c:pt idx="1021">
                  <c:v>43391</c:v>
                </c:pt>
                <c:pt idx="1022">
                  <c:v>43392</c:v>
                </c:pt>
                <c:pt idx="1023">
                  <c:v>43393</c:v>
                </c:pt>
                <c:pt idx="1024">
                  <c:v>43394</c:v>
                </c:pt>
                <c:pt idx="1025">
                  <c:v>43395</c:v>
                </c:pt>
                <c:pt idx="1026">
                  <c:v>43396</c:v>
                </c:pt>
                <c:pt idx="1027">
                  <c:v>43397</c:v>
                </c:pt>
                <c:pt idx="1028">
                  <c:v>43398</c:v>
                </c:pt>
                <c:pt idx="1029">
                  <c:v>43399</c:v>
                </c:pt>
                <c:pt idx="1030">
                  <c:v>43400</c:v>
                </c:pt>
                <c:pt idx="1031">
                  <c:v>43401</c:v>
                </c:pt>
                <c:pt idx="1032">
                  <c:v>43402</c:v>
                </c:pt>
                <c:pt idx="1033">
                  <c:v>43403</c:v>
                </c:pt>
                <c:pt idx="1034">
                  <c:v>43404</c:v>
                </c:pt>
                <c:pt idx="1035">
                  <c:v>43405</c:v>
                </c:pt>
                <c:pt idx="1036">
                  <c:v>43406</c:v>
                </c:pt>
                <c:pt idx="1037">
                  <c:v>43407</c:v>
                </c:pt>
                <c:pt idx="1038">
                  <c:v>43408</c:v>
                </c:pt>
                <c:pt idx="1039">
                  <c:v>43409</c:v>
                </c:pt>
                <c:pt idx="1040">
                  <c:v>43410</c:v>
                </c:pt>
                <c:pt idx="1041">
                  <c:v>43411</c:v>
                </c:pt>
                <c:pt idx="1042">
                  <c:v>43412</c:v>
                </c:pt>
                <c:pt idx="1043">
                  <c:v>43413</c:v>
                </c:pt>
                <c:pt idx="1044">
                  <c:v>43414</c:v>
                </c:pt>
                <c:pt idx="1045">
                  <c:v>43415</c:v>
                </c:pt>
                <c:pt idx="1046">
                  <c:v>43416</c:v>
                </c:pt>
                <c:pt idx="1047">
                  <c:v>43417</c:v>
                </c:pt>
                <c:pt idx="1048">
                  <c:v>43418</c:v>
                </c:pt>
                <c:pt idx="1049">
                  <c:v>43419</c:v>
                </c:pt>
                <c:pt idx="1050">
                  <c:v>43420</c:v>
                </c:pt>
                <c:pt idx="1051">
                  <c:v>43421</c:v>
                </c:pt>
                <c:pt idx="1052">
                  <c:v>43422</c:v>
                </c:pt>
                <c:pt idx="1053">
                  <c:v>43423</c:v>
                </c:pt>
                <c:pt idx="1054">
                  <c:v>43424</c:v>
                </c:pt>
                <c:pt idx="1055">
                  <c:v>43425</c:v>
                </c:pt>
                <c:pt idx="1056">
                  <c:v>43426</c:v>
                </c:pt>
                <c:pt idx="1057">
                  <c:v>43427</c:v>
                </c:pt>
                <c:pt idx="1058">
                  <c:v>43428</c:v>
                </c:pt>
                <c:pt idx="1059">
                  <c:v>43429</c:v>
                </c:pt>
                <c:pt idx="1060">
                  <c:v>43430</c:v>
                </c:pt>
                <c:pt idx="1061">
                  <c:v>43431</c:v>
                </c:pt>
                <c:pt idx="1062">
                  <c:v>43432</c:v>
                </c:pt>
                <c:pt idx="1063">
                  <c:v>43433</c:v>
                </c:pt>
                <c:pt idx="1064">
                  <c:v>43434</c:v>
                </c:pt>
                <c:pt idx="1065">
                  <c:v>43435</c:v>
                </c:pt>
                <c:pt idx="1066">
                  <c:v>43436</c:v>
                </c:pt>
                <c:pt idx="1067">
                  <c:v>43437</c:v>
                </c:pt>
                <c:pt idx="1068">
                  <c:v>43438</c:v>
                </c:pt>
                <c:pt idx="1069">
                  <c:v>43439</c:v>
                </c:pt>
                <c:pt idx="1070">
                  <c:v>43440</c:v>
                </c:pt>
                <c:pt idx="1071">
                  <c:v>43441</c:v>
                </c:pt>
                <c:pt idx="1072">
                  <c:v>43442</c:v>
                </c:pt>
                <c:pt idx="1073">
                  <c:v>43443</c:v>
                </c:pt>
                <c:pt idx="1074">
                  <c:v>43444</c:v>
                </c:pt>
                <c:pt idx="1075">
                  <c:v>43445</c:v>
                </c:pt>
                <c:pt idx="1076">
                  <c:v>43446</c:v>
                </c:pt>
                <c:pt idx="1077">
                  <c:v>43447</c:v>
                </c:pt>
                <c:pt idx="1078">
                  <c:v>43448</c:v>
                </c:pt>
                <c:pt idx="1079">
                  <c:v>43449</c:v>
                </c:pt>
                <c:pt idx="1080">
                  <c:v>43450</c:v>
                </c:pt>
                <c:pt idx="1081">
                  <c:v>43451</c:v>
                </c:pt>
                <c:pt idx="1082">
                  <c:v>43452</c:v>
                </c:pt>
                <c:pt idx="1083">
                  <c:v>43453</c:v>
                </c:pt>
                <c:pt idx="1084">
                  <c:v>43454</c:v>
                </c:pt>
                <c:pt idx="1085">
                  <c:v>43455</c:v>
                </c:pt>
                <c:pt idx="1086">
                  <c:v>43456</c:v>
                </c:pt>
                <c:pt idx="1087">
                  <c:v>43457</c:v>
                </c:pt>
                <c:pt idx="1088">
                  <c:v>43458</c:v>
                </c:pt>
                <c:pt idx="1089">
                  <c:v>43459</c:v>
                </c:pt>
                <c:pt idx="1090">
                  <c:v>43460</c:v>
                </c:pt>
                <c:pt idx="1091">
                  <c:v>43461</c:v>
                </c:pt>
                <c:pt idx="1092">
                  <c:v>43462</c:v>
                </c:pt>
                <c:pt idx="1093">
                  <c:v>43463</c:v>
                </c:pt>
                <c:pt idx="1094">
                  <c:v>43464</c:v>
                </c:pt>
                <c:pt idx="1095">
                  <c:v>43465</c:v>
                </c:pt>
                <c:pt idx="1096">
                  <c:v>43466</c:v>
                </c:pt>
                <c:pt idx="1097">
                  <c:v>43467</c:v>
                </c:pt>
                <c:pt idx="1098">
                  <c:v>43468</c:v>
                </c:pt>
                <c:pt idx="1099">
                  <c:v>43469</c:v>
                </c:pt>
                <c:pt idx="1100">
                  <c:v>43470</c:v>
                </c:pt>
                <c:pt idx="1101">
                  <c:v>43471</c:v>
                </c:pt>
                <c:pt idx="1102">
                  <c:v>43472</c:v>
                </c:pt>
                <c:pt idx="1103">
                  <c:v>43473</c:v>
                </c:pt>
                <c:pt idx="1104">
                  <c:v>43474</c:v>
                </c:pt>
                <c:pt idx="1105">
                  <c:v>43475</c:v>
                </c:pt>
                <c:pt idx="1106">
                  <c:v>43476</c:v>
                </c:pt>
                <c:pt idx="1107">
                  <c:v>43477</c:v>
                </c:pt>
                <c:pt idx="1108">
                  <c:v>43478</c:v>
                </c:pt>
                <c:pt idx="1109">
                  <c:v>43479</c:v>
                </c:pt>
                <c:pt idx="1110">
                  <c:v>43480</c:v>
                </c:pt>
                <c:pt idx="1111">
                  <c:v>43481</c:v>
                </c:pt>
                <c:pt idx="1112">
                  <c:v>43482</c:v>
                </c:pt>
                <c:pt idx="1113">
                  <c:v>43483</c:v>
                </c:pt>
                <c:pt idx="1114">
                  <c:v>43484</c:v>
                </c:pt>
                <c:pt idx="1115">
                  <c:v>43485</c:v>
                </c:pt>
                <c:pt idx="1116">
                  <c:v>43486</c:v>
                </c:pt>
                <c:pt idx="1117">
                  <c:v>43487</c:v>
                </c:pt>
                <c:pt idx="1118">
                  <c:v>43488</c:v>
                </c:pt>
                <c:pt idx="1119">
                  <c:v>43489</c:v>
                </c:pt>
                <c:pt idx="1120">
                  <c:v>43490</c:v>
                </c:pt>
                <c:pt idx="1121">
                  <c:v>43491</c:v>
                </c:pt>
                <c:pt idx="1122">
                  <c:v>43492</c:v>
                </c:pt>
                <c:pt idx="1123">
                  <c:v>43493</c:v>
                </c:pt>
                <c:pt idx="1124">
                  <c:v>43494</c:v>
                </c:pt>
                <c:pt idx="1125">
                  <c:v>43495</c:v>
                </c:pt>
                <c:pt idx="1126">
                  <c:v>43496</c:v>
                </c:pt>
                <c:pt idx="1127">
                  <c:v>43497</c:v>
                </c:pt>
                <c:pt idx="1128">
                  <c:v>43498</c:v>
                </c:pt>
                <c:pt idx="1129">
                  <c:v>43499</c:v>
                </c:pt>
                <c:pt idx="1130">
                  <c:v>43500</c:v>
                </c:pt>
                <c:pt idx="1131">
                  <c:v>43501</c:v>
                </c:pt>
                <c:pt idx="1132">
                  <c:v>43502</c:v>
                </c:pt>
                <c:pt idx="1133">
                  <c:v>43503</c:v>
                </c:pt>
                <c:pt idx="1134">
                  <c:v>43504</c:v>
                </c:pt>
                <c:pt idx="1135">
                  <c:v>43505</c:v>
                </c:pt>
                <c:pt idx="1136">
                  <c:v>43506</c:v>
                </c:pt>
                <c:pt idx="1137">
                  <c:v>43507</c:v>
                </c:pt>
                <c:pt idx="1138">
                  <c:v>43508</c:v>
                </c:pt>
                <c:pt idx="1139">
                  <c:v>43509</c:v>
                </c:pt>
                <c:pt idx="1140">
                  <c:v>43510</c:v>
                </c:pt>
                <c:pt idx="1141">
                  <c:v>43511</c:v>
                </c:pt>
                <c:pt idx="1142">
                  <c:v>43512</c:v>
                </c:pt>
                <c:pt idx="1143">
                  <c:v>43513</c:v>
                </c:pt>
                <c:pt idx="1144">
                  <c:v>43514</c:v>
                </c:pt>
                <c:pt idx="1145">
                  <c:v>43515</c:v>
                </c:pt>
                <c:pt idx="1146">
                  <c:v>43516</c:v>
                </c:pt>
                <c:pt idx="1147">
                  <c:v>43517</c:v>
                </c:pt>
                <c:pt idx="1148">
                  <c:v>43518</c:v>
                </c:pt>
                <c:pt idx="1149">
                  <c:v>43519</c:v>
                </c:pt>
                <c:pt idx="1150">
                  <c:v>43520</c:v>
                </c:pt>
                <c:pt idx="1151">
                  <c:v>43521</c:v>
                </c:pt>
                <c:pt idx="1152">
                  <c:v>43522</c:v>
                </c:pt>
                <c:pt idx="1153">
                  <c:v>43523</c:v>
                </c:pt>
                <c:pt idx="1154">
                  <c:v>43524</c:v>
                </c:pt>
                <c:pt idx="1155">
                  <c:v>43525</c:v>
                </c:pt>
                <c:pt idx="1156">
                  <c:v>43526</c:v>
                </c:pt>
                <c:pt idx="1157">
                  <c:v>43527</c:v>
                </c:pt>
                <c:pt idx="1158">
                  <c:v>43528</c:v>
                </c:pt>
                <c:pt idx="1159">
                  <c:v>43529</c:v>
                </c:pt>
                <c:pt idx="1160">
                  <c:v>43530</c:v>
                </c:pt>
                <c:pt idx="1161">
                  <c:v>43531</c:v>
                </c:pt>
                <c:pt idx="1162">
                  <c:v>43532</c:v>
                </c:pt>
                <c:pt idx="1163">
                  <c:v>43533</c:v>
                </c:pt>
                <c:pt idx="1164">
                  <c:v>43534</c:v>
                </c:pt>
                <c:pt idx="1165">
                  <c:v>43535</c:v>
                </c:pt>
                <c:pt idx="1166">
                  <c:v>43536</c:v>
                </c:pt>
                <c:pt idx="1167">
                  <c:v>43537</c:v>
                </c:pt>
                <c:pt idx="1168">
                  <c:v>43538</c:v>
                </c:pt>
                <c:pt idx="1169">
                  <c:v>43539</c:v>
                </c:pt>
                <c:pt idx="1170">
                  <c:v>43540</c:v>
                </c:pt>
                <c:pt idx="1171">
                  <c:v>43541</c:v>
                </c:pt>
                <c:pt idx="1172">
                  <c:v>43542</c:v>
                </c:pt>
                <c:pt idx="1173">
                  <c:v>43543</c:v>
                </c:pt>
                <c:pt idx="1174">
                  <c:v>43544</c:v>
                </c:pt>
                <c:pt idx="1175">
                  <c:v>43545</c:v>
                </c:pt>
                <c:pt idx="1176">
                  <c:v>43546</c:v>
                </c:pt>
                <c:pt idx="1177">
                  <c:v>43547</c:v>
                </c:pt>
                <c:pt idx="1178">
                  <c:v>43548</c:v>
                </c:pt>
                <c:pt idx="1179">
                  <c:v>43549</c:v>
                </c:pt>
                <c:pt idx="1180">
                  <c:v>43550</c:v>
                </c:pt>
                <c:pt idx="1181">
                  <c:v>43551</c:v>
                </c:pt>
                <c:pt idx="1182">
                  <c:v>43552</c:v>
                </c:pt>
                <c:pt idx="1183">
                  <c:v>43553</c:v>
                </c:pt>
                <c:pt idx="1184">
                  <c:v>43554</c:v>
                </c:pt>
                <c:pt idx="1185">
                  <c:v>43555</c:v>
                </c:pt>
                <c:pt idx="1186">
                  <c:v>43556</c:v>
                </c:pt>
                <c:pt idx="1187">
                  <c:v>43557</c:v>
                </c:pt>
                <c:pt idx="1188">
                  <c:v>43558</c:v>
                </c:pt>
                <c:pt idx="1189">
                  <c:v>43559</c:v>
                </c:pt>
                <c:pt idx="1190">
                  <c:v>43560</c:v>
                </c:pt>
                <c:pt idx="1191">
                  <c:v>43561</c:v>
                </c:pt>
                <c:pt idx="1192">
                  <c:v>43562</c:v>
                </c:pt>
                <c:pt idx="1193">
                  <c:v>43563</c:v>
                </c:pt>
                <c:pt idx="1194">
                  <c:v>43564</c:v>
                </c:pt>
                <c:pt idx="1195">
                  <c:v>43565</c:v>
                </c:pt>
                <c:pt idx="1196">
                  <c:v>43566</c:v>
                </c:pt>
                <c:pt idx="1197">
                  <c:v>43567</c:v>
                </c:pt>
                <c:pt idx="1198">
                  <c:v>43568</c:v>
                </c:pt>
                <c:pt idx="1199">
                  <c:v>43569</c:v>
                </c:pt>
                <c:pt idx="1200">
                  <c:v>43570</c:v>
                </c:pt>
                <c:pt idx="1201">
                  <c:v>43571</c:v>
                </c:pt>
                <c:pt idx="1202">
                  <c:v>43572</c:v>
                </c:pt>
                <c:pt idx="1203">
                  <c:v>43573</c:v>
                </c:pt>
                <c:pt idx="1204">
                  <c:v>43574</c:v>
                </c:pt>
                <c:pt idx="1205">
                  <c:v>43575</c:v>
                </c:pt>
                <c:pt idx="1206">
                  <c:v>43576</c:v>
                </c:pt>
                <c:pt idx="1207">
                  <c:v>43577</c:v>
                </c:pt>
                <c:pt idx="1208">
                  <c:v>43578</c:v>
                </c:pt>
                <c:pt idx="1209">
                  <c:v>43579</c:v>
                </c:pt>
                <c:pt idx="1210">
                  <c:v>43580</c:v>
                </c:pt>
                <c:pt idx="1211">
                  <c:v>43581</c:v>
                </c:pt>
                <c:pt idx="1212">
                  <c:v>43582</c:v>
                </c:pt>
                <c:pt idx="1213">
                  <c:v>43583</c:v>
                </c:pt>
                <c:pt idx="1214">
                  <c:v>43584</c:v>
                </c:pt>
                <c:pt idx="1215">
                  <c:v>43585</c:v>
                </c:pt>
                <c:pt idx="1216">
                  <c:v>43586</c:v>
                </c:pt>
                <c:pt idx="1217">
                  <c:v>43587</c:v>
                </c:pt>
                <c:pt idx="1218">
                  <c:v>43588</c:v>
                </c:pt>
                <c:pt idx="1219">
                  <c:v>43589</c:v>
                </c:pt>
                <c:pt idx="1220">
                  <c:v>43590</c:v>
                </c:pt>
                <c:pt idx="1221">
                  <c:v>43591</c:v>
                </c:pt>
                <c:pt idx="1222">
                  <c:v>43592</c:v>
                </c:pt>
                <c:pt idx="1223">
                  <c:v>43593</c:v>
                </c:pt>
                <c:pt idx="1224">
                  <c:v>43594</c:v>
                </c:pt>
                <c:pt idx="1225">
                  <c:v>43595</c:v>
                </c:pt>
                <c:pt idx="1226">
                  <c:v>43596</c:v>
                </c:pt>
                <c:pt idx="1227">
                  <c:v>43597</c:v>
                </c:pt>
                <c:pt idx="1228">
                  <c:v>43598</c:v>
                </c:pt>
                <c:pt idx="1229">
                  <c:v>43599</c:v>
                </c:pt>
                <c:pt idx="1230">
                  <c:v>43600</c:v>
                </c:pt>
                <c:pt idx="1231">
                  <c:v>43601</c:v>
                </c:pt>
                <c:pt idx="1232">
                  <c:v>43602</c:v>
                </c:pt>
                <c:pt idx="1233">
                  <c:v>43603</c:v>
                </c:pt>
                <c:pt idx="1234">
                  <c:v>43604</c:v>
                </c:pt>
                <c:pt idx="1235">
                  <c:v>43605</c:v>
                </c:pt>
                <c:pt idx="1236">
                  <c:v>43606</c:v>
                </c:pt>
                <c:pt idx="1237">
                  <c:v>43607</c:v>
                </c:pt>
                <c:pt idx="1238">
                  <c:v>43608</c:v>
                </c:pt>
                <c:pt idx="1239">
                  <c:v>43609</c:v>
                </c:pt>
                <c:pt idx="1240">
                  <c:v>43610</c:v>
                </c:pt>
                <c:pt idx="1241">
                  <c:v>43611</c:v>
                </c:pt>
                <c:pt idx="1242">
                  <c:v>43612</c:v>
                </c:pt>
                <c:pt idx="1243">
                  <c:v>43613</c:v>
                </c:pt>
                <c:pt idx="1244">
                  <c:v>43614</c:v>
                </c:pt>
                <c:pt idx="1245">
                  <c:v>43615</c:v>
                </c:pt>
                <c:pt idx="1246">
                  <c:v>43616</c:v>
                </c:pt>
                <c:pt idx="1247">
                  <c:v>43617</c:v>
                </c:pt>
                <c:pt idx="1248">
                  <c:v>43618</c:v>
                </c:pt>
                <c:pt idx="1249">
                  <c:v>43619</c:v>
                </c:pt>
                <c:pt idx="1250">
                  <c:v>43620</c:v>
                </c:pt>
                <c:pt idx="1251">
                  <c:v>43621</c:v>
                </c:pt>
                <c:pt idx="1252">
                  <c:v>43622</c:v>
                </c:pt>
              </c:numCache>
            </c:numRef>
          </c:cat>
          <c:val>
            <c:numRef>
              <c:f>'Figure 5 data'!$C$4:$C$4000</c:f>
              <c:numCache>
                <c:formatCode>0.0</c:formatCode>
                <c:ptCount val="3997"/>
                <c:pt idx="0">
                  <c:v>1.2083180609369999</c:v>
                </c:pt>
                <c:pt idx="1">
                  <c:v>1.2083180609369999</c:v>
                </c:pt>
                <c:pt idx="2">
                  <c:v>1.208030441794</c:v>
                </c:pt>
                <c:pt idx="3">
                  <c:v>1.2402884488899999</c:v>
                </c:pt>
                <c:pt idx="4">
                  <c:v>1.157238406756</c:v>
                </c:pt>
                <c:pt idx="5">
                  <c:v>1.1016926758409999</c:v>
                </c:pt>
                <c:pt idx="6">
                  <c:v>1.0268513663259999</c:v>
                </c:pt>
                <c:pt idx="7">
                  <c:v>1.0268513663259999</c:v>
                </c:pt>
                <c:pt idx="8">
                  <c:v>1.0268513663259999</c:v>
                </c:pt>
                <c:pt idx="9">
                  <c:v>0.93126526302799995</c:v>
                </c:pt>
                <c:pt idx="10">
                  <c:v>0.96568604822100002</c:v>
                </c:pt>
                <c:pt idx="11">
                  <c:v>0.94451971977899996</c:v>
                </c:pt>
                <c:pt idx="12">
                  <c:v>0.90510592491399999</c:v>
                </c:pt>
                <c:pt idx="13">
                  <c:v>0.85367625859100005</c:v>
                </c:pt>
                <c:pt idx="14">
                  <c:v>0.85367625859100005</c:v>
                </c:pt>
                <c:pt idx="15">
                  <c:v>0.85367625859100005</c:v>
                </c:pt>
                <c:pt idx="16">
                  <c:v>0.84819223854900005</c:v>
                </c:pt>
                <c:pt idx="17">
                  <c:v>0.89506099800000005</c:v>
                </c:pt>
                <c:pt idx="18">
                  <c:v>0.88727010499500003</c:v>
                </c:pt>
                <c:pt idx="19">
                  <c:v>0.80648382049199996</c:v>
                </c:pt>
                <c:pt idx="20">
                  <c:v>0.89051760134900004</c:v>
                </c:pt>
                <c:pt idx="21">
                  <c:v>0.89051760134900004</c:v>
                </c:pt>
                <c:pt idx="22">
                  <c:v>0.89051760134900004</c:v>
                </c:pt>
                <c:pt idx="23">
                  <c:v>0.95963840012699997</c:v>
                </c:pt>
                <c:pt idx="24">
                  <c:v>0.90889822725699998</c:v>
                </c:pt>
                <c:pt idx="25">
                  <c:v>0.87363042544299996</c:v>
                </c:pt>
                <c:pt idx="26">
                  <c:v>0.94480734580900005</c:v>
                </c:pt>
                <c:pt idx="27">
                  <c:v>0.885324743425</c:v>
                </c:pt>
                <c:pt idx="28">
                  <c:v>0.885324743425</c:v>
                </c:pt>
                <c:pt idx="29">
                  <c:v>0.885324743425</c:v>
                </c:pt>
                <c:pt idx="30">
                  <c:v>0.88813548660800001</c:v>
                </c:pt>
                <c:pt idx="31">
                  <c:v>0.90077530701300002</c:v>
                </c:pt>
                <c:pt idx="32">
                  <c:v>0.92533021611900002</c:v>
                </c:pt>
                <c:pt idx="33">
                  <c:v>0.87245307750199996</c:v>
                </c:pt>
                <c:pt idx="34">
                  <c:v>0.91822900395700002</c:v>
                </c:pt>
                <c:pt idx="35">
                  <c:v>0.91822900395700002</c:v>
                </c:pt>
                <c:pt idx="36">
                  <c:v>0.91822900395700002</c:v>
                </c:pt>
                <c:pt idx="37">
                  <c:v>0.88904972447399999</c:v>
                </c:pt>
                <c:pt idx="38">
                  <c:v>0.78908412729199995</c:v>
                </c:pt>
                <c:pt idx="39">
                  <c:v>0.74287284697099998</c:v>
                </c:pt>
                <c:pt idx="40">
                  <c:v>0.66843898700000004</c:v>
                </c:pt>
                <c:pt idx="41">
                  <c:v>0.65025649490500004</c:v>
                </c:pt>
                <c:pt idx="42">
                  <c:v>0.65025649490500004</c:v>
                </c:pt>
                <c:pt idx="43">
                  <c:v>0.65025649490500004</c:v>
                </c:pt>
                <c:pt idx="44">
                  <c:v>0.74276604172600003</c:v>
                </c:pt>
                <c:pt idx="45">
                  <c:v>0.82174521374800003</c:v>
                </c:pt>
                <c:pt idx="46">
                  <c:v>0.90728285593400004</c:v>
                </c:pt>
                <c:pt idx="47">
                  <c:v>0.95385664859099994</c:v>
                </c:pt>
                <c:pt idx="48">
                  <c:v>0.95003597671600004</c:v>
                </c:pt>
                <c:pt idx="49">
                  <c:v>0.95003597671600004</c:v>
                </c:pt>
                <c:pt idx="50">
                  <c:v>0.95003597671600004</c:v>
                </c:pt>
                <c:pt idx="51">
                  <c:v>0.90097472949900004</c:v>
                </c:pt>
                <c:pt idx="52">
                  <c:v>0.97592801566800003</c:v>
                </c:pt>
                <c:pt idx="53">
                  <c:v>1.025195410175</c:v>
                </c:pt>
                <c:pt idx="54">
                  <c:v>1.0566434329079999</c:v>
                </c:pt>
                <c:pt idx="55">
                  <c:v>1.081772691574</c:v>
                </c:pt>
                <c:pt idx="56">
                  <c:v>1.081772691574</c:v>
                </c:pt>
                <c:pt idx="57">
                  <c:v>1.081772691574</c:v>
                </c:pt>
                <c:pt idx="58">
                  <c:v>1.153551438522</c:v>
                </c:pt>
                <c:pt idx="59">
                  <c:v>1.1770569977950001</c:v>
                </c:pt>
                <c:pt idx="60">
                  <c:v>1.1368098919159999</c:v>
                </c:pt>
                <c:pt idx="61">
                  <c:v>1.111811815806</c:v>
                </c:pt>
                <c:pt idx="62">
                  <c:v>1.069045802085</c:v>
                </c:pt>
                <c:pt idx="63">
                  <c:v>1.069045802085</c:v>
                </c:pt>
                <c:pt idx="64">
                  <c:v>1.069045802085</c:v>
                </c:pt>
                <c:pt idx="65">
                  <c:v>1.1030441156140001</c:v>
                </c:pt>
                <c:pt idx="66">
                  <c:v>1.1217236024599999</c:v>
                </c:pt>
                <c:pt idx="67">
                  <c:v>1.1339955227289999</c:v>
                </c:pt>
                <c:pt idx="68">
                  <c:v>1.138605904931</c:v>
                </c:pt>
                <c:pt idx="69">
                  <c:v>1.170647434246</c:v>
                </c:pt>
                <c:pt idx="70">
                  <c:v>1.170647434246</c:v>
                </c:pt>
                <c:pt idx="71">
                  <c:v>1.170647434246</c:v>
                </c:pt>
                <c:pt idx="72">
                  <c:v>1.1290338388509999</c:v>
                </c:pt>
                <c:pt idx="73">
                  <c:v>1.1732578379</c:v>
                </c:pt>
                <c:pt idx="74">
                  <c:v>1.21318261251</c:v>
                </c:pt>
                <c:pt idx="75">
                  <c:v>1.292651329995</c:v>
                </c:pt>
                <c:pt idx="76">
                  <c:v>1.2611639666500001</c:v>
                </c:pt>
                <c:pt idx="77">
                  <c:v>1.2611639666500001</c:v>
                </c:pt>
                <c:pt idx="78">
                  <c:v>1.2611639666500001</c:v>
                </c:pt>
                <c:pt idx="79">
                  <c:v>1.2239656207159999</c:v>
                </c:pt>
                <c:pt idx="80">
                  <c:v>1.2606571340179999</c:v>
                </c:pt>
                <c:pt idx="81">
                  <c:v>1.291851900752</c:v>
                </c:pt>
                <c:pt idx="82">
                  <c:v>1.294050287803</c:v>
                </c:pt>
                <c:pt idx="83">
                  <c:v>1.294050287803</c:v>
                </c:pt>
                <c:pt idx="84">
                  <c:v>1.294050287803</c:v>
                </c:pt>
                <c:pt idx="85">
                  <c:v>1.294050287803</c:v>
                </c:pt>
                <c:pt idx="86">
                  <c:v>1.265655053216</c:v>
                </c:pt>
                <c:pt idx="87">
                  <c:v>1.2349102049030001</c:v>
                </c:pt>
                <c:pt idx="88">
                  <c:v>1.214978382812</c:v>
                </c:pt>
                <c:pt idx="89">
                  <c:v>1.1791276352740001</c:v>
                </c:pt>
                <c:pt idx="90">
                  <c:v>1.1812895028299999</c:v>
                </c:pt>
                <c:pt idx="91">
                  <c:v>1.1812895028299999</c:v>
                </c:pt>
                <c:pt idx="92">
                  <c:v>1.1812895028299999</c:v>
                </c:pt>
                <c:pt idx="93">
                  <c:v>1.1991711777709999</c:v>
                </c:pt>
                <c:pt idx="94">
                  <c:v>1.218068656527</c:v>
                </c:pt>
                <c:pt idx="95">
                  <c:v>1.2218730116059999</c:v>
                </c:pt>
                <c:pt idx="96">
                  <c:v>1.2141076963399999</c:v>
                </c:pt>
                <c:pt idx="97">
                  <c:v>1.2148113001959999</c:v>
                </c:pt>
                <c:pt idx="98">
                  <c:v>1.2148113001959999</c:v>
                </c:pt>
                <c:pt idx="99">
                  <c:v>1.2148113001959999</c:v>
                </c:pt>
                <c:pt idx="100">
                  <c:v>1.195101094627</c:v>
                </c:pt>
                <c:pt idx="101">
                  <c:v>1.2582921458080001</c:v>
                </c:pt>
                <c:pt idx="102">
                  <c:v>1.2811129493560001</c:v>
                </c:pt>
                <c:pt idx="103">
                  <c:v>1.3218232335569999</c:v>
                </c:pt>
                <c:pt idx="104">
                  <c:v>1.3617214316590001</c:v>
                </c:pt>
                <c:pt idx="105">
                  <c:v>1.3617214316590001</c:v>
                </c:pt>
                <c:pt idx="106">
                  <c:v>1.3617214316590001</c:v>
                </c:pt>
                <c:pt idx="107">
                  <c:v>1.2824471503849999</c:v>
                </c:pt>
                <c:pt idx="108">
                  <c:v>1.2897644139840001</c:v>
                </c:pt>
                <c:pt idx="109">
                  <c:v>1.3191945720089999</c:v>
                </c:pt>
                <c:pt idx="110">
                  <c:v>1.318413773119</c:v>
                </c:pt>
                <c:pt idx="111">
                  <c:v>1.3827043910529999</c:v>
                </c:pt>
                <c:pt idx="112">
                  <c:v>1.3827043910529999</c:v>
                </c:pt>
                <c:pt idx="113">
                  <c:v>1.3827043910529999</c:v>
                </c:pt>
                <c:pt idx="114">
                  <c:v>1.3496852916590001</c:v>
                </c:pt>
                <c:pt idx="115">
                  <c:v>1.408784921079</c:v>
                </c:pt>
                <c:pt idx="116">
                  <c:v>1.4392300981720001</c:v>
                </c:pt>
                <c:pt idx="117">
                  <c:v>1.500317217344</c:v>
                </c:pt>
                <c:pt idx="118">
                  <c:v>1.500317217344</c:v>
                </c:pt>
                <c:pt idx="119">
                  <c:v>1.500317217344</c:v>
                </c:pt>
                <c:pt idx="120">
                  <c:v>1.500317217344</c:v>
                </c:pt>
                <c:pt idx="121">
                  <c:v>1.3616504369060001</c:v>
                </c:pt>
                <c:pt idx="122">
                  <c:v>1.2971236562399999</c:v>
                </c:pt>
                <c:pt idx="123">
                  <c:v>1.254578712089</c:v>
                </c:pt>
                <c:pt idx="124">
                  <c:v>1.2148131304180001</c:v>
                </c:pt>
                <c:pt idx="125">
                  <c:v>1.2337229059949999</c:v>
                </c:pt>
                <c:pt idx="126">
                  <c:v>1.2337229059949999</c:v>
                </c:pt>
                <c:pt idx="127">
                  <c:v>1.2337229059949999</c:v>
                </c:pt>
                <c:pt idx="128">
                  <c:v>1.2288148282669999</c:v>
                </c:pt>
                <c:pt idx="129">
                  <c:v>1.203599946455</c:v>
                </c:pt>
                <c:pt idx="130">
                  <c:v>1.265130746659</c:v>
                </c:pt>
                <c:pt idx="131">
                  <c:v>1.265130746659</c:v>
                </c:pt>
                <c:pt idx="132">
                  <c:v>1.265130746659</c:v>
                </c:pt>
                <c:pt idx="133">
                  <c:v>1.265130746659</c:v>
                </c:pt>
                <c:pt idx="134">
                  <c:v>1.265130746659</c:v>
                </c:pt>
                <c:pt idx="135">
                  <c:v>1.2121099792159999</c:v>
                </c:pt>
                <c:pt idx="136">
                  <c:v>1.18304107823</c:v>
                </c:pt>
                <c:pt idx="137">
                  <c:v>1.2393879766760001</c:v>
                </c:pt>
                <c:pt idx="138">
                  <c:v>1.2264686172529999</c:v>
                </c:pt>
                <c:pt idx="139">
                  <c:v>1.2183987810479999</c:v>
                </c:pt>
                <c:pt idx="140">
                  <c:v>1.2183987810479999</c:v>
                </c:pt>
                <c:pt idx="141">
                  <c:v>1.2183987810479999</c:v>
                </c:pt>
                <c:pt idx="142">
                  <c:v>1.2538406741720001</c:v>
                </c:pt>
                <c:pt idx="143">
                  <c:v>1.2700288919839999</c:v>
                </c:pt>
                <c:pt idx="144">
                  <c:v>1.2370499200389999</c:v>
                </c:pt>
                <c:pt idx="145">
                  <c:v>1.192478151702</c:v>
                </c:pt>
                <c:pt idx="146">
                  <c:v>1.191471451353</c:v>
                </c:pt>
                <c:pt idx="147">
                  <c:v>1.191471451353</c:v>
                </c:pt>
                <c:pt idx="148">
                  <c:v>1.191471451353</c:v>
                </c:pt>
                <c:pt idx="149">
                  <c:v>1.1692149636160001</c:v>
                </c:pt>
                <c:pt idx="150">
                  <c:v>1.1877154901510001</c:v>
                </c:pt>
                <c:pt idx="151">
                  <c:v>1.1620125752399999</c:v>
                </c:pt>
                <c:pt idx="152">
                  <c:v>1.1842175120739999</c:v>
                </c:pt>
                <c:pt idx="153">
                  <c:v>1.1872120159799999</c:v>
                </c:pt>
                <c:pt idx="154">
                  <c:v>1.1872120159799999</c:v>
                </c:pt>
                <c:pt idx="155">
                  <c:v>1.1872120159799999</c:v>
                </c:pt>
                <c:pt idx="156">
                  <c:v>1.1554665668849999</c:v>
                </c:pt>
                <c:pt idx="157">
                  <c:v>1.151654556814</c:v>
                </c:pt>
                <c:pt idx="158">
                  <c:v>1.1207863393369999</c:v>
                </c:pt>
                <c:pt idx="159">
                  <c:v>1.11288561275</c:v>
                </c:pt>
                <c:pt idx="160">
                  <c:v>1.0676800549700001</c:v>
                </c:pt>
                <c:pt idx="161">
                  <c:v>1.0676800549700001</c:v>
                </c:pt>
                <c:pt idx="162">
                  <c:v>1.0676800549700001</c:v>
                </c:pt>
                <c:pt idx="163">
                  <c:v>1.0676800549700001</c:v>
                </c:pt>
                <c:pt idx="164">
                  <c:v>1.0288438354880001</c:v>
                </c:pt>
                <c:pt idx="165">
                  <c:v>1.0577123382460001</c:v>
                </c:pt>
                <c:pt idx="166">
                  <c:v>0.99262122403499997</c:v>
                </c:pt>
                <c:pt idx="167">
                  <c:v>1.0353106924740001</c:v>
                </c:pt>
                <c:pt idx="168">
                  <c:v>1.0353106924740001</c:v>
                </c:pt>
                <c:pt idx="169">
                  <c:v>1.0353106924740001</c:v>
                </c:pt>
                <c:pt idx="170">
                  <c:v>1.000563282049</c:v>
                </c:pt>
                <c:pt idx="171">
                  <c:v>1.007591031979</c:v>
                </c:pt>
                <c:pt idx="172">
                  <c:v>1.0137849269749999</c:v>
                </c:pt>
                <c:pt idx="173">
                  <c:v>1.0553257968700001</c:v>
                </c:pt>
                <c:pt idx="174">
                  <c:v>1.0789388697960001</c:v>
                </c:pt>
                <c:pt idx="175">
                  <c:v>1.0789388697960001</c:v>
                </c:pt>
                <c:pt idx="176">
                  <c:v>1.0789388697960001</c:v>
                </c:pt>
                <c:pt idx="177">
                  <c:v>0.96655270066200005</c:v>
                </c:pt>
                <c:pt idx="178">
                  <c:v>1.0462085154859999</c:v>
                </c:pt>
                <c:pt idx="179">
                  <c:v>0.97844852022399997</c:v>
                </c:pt>
                <c:pt idx="180">
                  <c:v>1.039932831544</c:v>
                </c:pt>
                <c:pt idx="181">
                  <c:v>1.0179670930110001</c:v>
                </c:pt>
                <c:pt idx="182">
                  <c:v>1.0179670930110001</c:v>
                </c:pt>
                <c:pt idx="183">
                  <c:v>1.0179670930110001</c:v>
                </c:pt>
                <c:pt idx="184">
                  <c:v>1.0593566029449999</c:v>
                </c:pt>
                <c:pt idx="185">
                  <c:v>1.043459808061</c:v>
                </c:pt>
                <c:pt idx="186">
                  <c:v>1.0843493007680001</c:v>
                </c:pt>
                <c:pt idx="187">
                  <c:v>1.0645404093690001</c:v>
                </c:pt>
                <c:pt idx="188">
                  <c:v>1.0199029300839999</c:v>
                </c:pt>
                <c:pt idx="189">
                  <c:v>1.0199029300839999</c:v>
                </c:pt>
                <c:pt idx="190">
                  <c:v>1.0199029300839999</c:v>
                </c:pt>
                <c:pt idx="191">
                  <c:v>1.026945204724</c:v>
                </c:pt>
                <c:pt idx="192">
                  <c:v>1.147449712952</c:v>
                </c:pt>
                <c:pt idx="193">
                  <c:v>1.2249066331589999</c:v>
                </c:pt>
                <c:pt idx="194">
                  <c:v>1.209813437999</c:v>
                </c:pt>
                <c:pt idx="195">
                  <c:v>1.2398201368240001</c:v>
                </c:pt>
                <c:pt idx="196">
                  <c:v>1.2398201368240001</c:v>
                </c:pt>
                <c:pt idx="197">
                  <c:v>1.2398201368240001</c:v>
                </c:pt>
                <c:pt idx="198">
                  <c:v>1.210042230829</c:v>
                </c:pt>
                <c:pt idx="199">
                  <c:v>1.168252083846</c:v>
                </c:pt>
                <c:pt idx="200">
                  <c:v>1.128308351774</c:v>
                </c:pt>
                <c:pt idx="201">
                  <c:v>1.1055297721520001</c:v>
                </c:pt>
                <c:pt idx="202">
                  <c:v>1.1204223121200001</c:v>
                </c:pt>
                <c:pt idx="203">
                  <c:v>1.1204223121200001</c:v>
                </c:pt>
                <c:pt idx="204">
                  <c:v>1.1204223121200001</c:v>
                </c:pt>
                <c:pt idx="205">
                  <c:v>1.091340737825</c:v>
                </c:pt>
                <c:pt idx="206">
                  <c:v>1.1007082498080001</c:v>
                </c:pt>
                <c:pt idx="207">
                  <c:v>1.0964733510789999</c:v>
                </c:pt>
                <c:pt idx="208">
                  <c:v>1.0864074179680001</c:v>
                </c:pt>
                <c:pt idx="209">
                  <c:v>1.0645490604150001</c:v>
                </c:pt>
                <c:pt idx="210">
                  <c:v>1.0645490604150001</c:v>
                </c:pt>
                <c:pt idx="211">
                  <c:v>1.0645490604150001</c:v>
                </c:pt>
                <c:pt idx="212">
                  <c:v>1.0645216946680001</c:v>
                </c:pt>
                <c:pt idx="213">
                  <c:v>1.057088871628</c:v>
                </c:pt>
                <c:pt idx="214">
                  <c:v>1.127950937025</c:v>
                </c:pt>
                <c:pt idx="215">
                  <c:v>1.1027082277110001</c:v>
                </c:pt>
                <c:pt idx="216">
                  <c:v>1.037078486985</c:v>
                </c:pt>
                <c:pt idx="217">
                  <c:v>1.037078486985</c:v>
                </c:pt>
                <c:pt idx="218">
                  <c:v>1.037078486985</c:v>
                </c:pt>
                <c:pt idx="219">
                  <c:v>1.01536256807</c:v>
                </c:pt>
                <c:pt idx="220">
                  <c:v>1.0123753261849999</c:v>
                </c:pt>
                <c:pt idx="221">
                  <c:v>0.99823357169000004</c:v>
                </c:pt>
                <c:pt idx="222">
                  <c:v>0.97616091115000003</c:v>
                </c:pt>
                <c:pt idx="223">
                  <c:v>0.94395966175099999</c:v>
                </c:pt>
                <c:pt idx="224">
                  <c:v>0.94395966175099999</c:v>
                </c:pt>
                <c:pt idx="225">
                  <c:v>0.94395966175099999</c:v>
                </c:pt>
                <c:pt idx="226">
                  <c:v>0.94395966175099999</c:v>
                </c:pt>
                <c:pt idx="227">
                  <c:v>0.938660929039</c:v>
                </c:pt>
                <c:pt idx="228">
                  <c:v>0.95035078902299996</c:v>
                </c:pt>
                <c:pt idx="229">
                  <c:v>0.96113754871000001</c:v>
                </c:pt>
                <c:pt idx="230">
                  <c:v>1.0318373374100001</c:v>
                </c:pt>
                <c:pt idx="231">
                  <c:v>1.0318373374100001</c:v>
                </c:pt>
                <c:pt idx="232">
                  <c:v>1.0318373374100001</c:v>
                </c:pt>
                <c:pt idx="233">
                  <c:v>1.041321656199</c:v>
                </c:pt>
                <c:pt idx="234">
                  <c:v>0.99392285197999997</c:v>
                </c:pt>
                <c:pt idx="235">
                  <c:v>1.014737495418</c:v>
                </c:pt>
                <c:pt idx="236">
                  <c:v>1.050690797421</c:v>
                </c:pt>
                <c:pt idx="237">
                  <c:v>1.0798992754150001</c:v>
                </c:pt>
                <c:pt idx="238">
                  <c:v>1.0798992754150001</c:v>
                </c:pt>
                <c:pt idx="239">
                  <c:v>1.0798992754150001</c:v>
                </c:pt>
                <c:pt idx="240">
                  <c:v>1.120586422248</c:v>
                </c:pt>
                <c:pt idx="241">
                  <c:v>1.1510869624569999</c:v>
                </c:pt>
                <c:pt idx="242">
                  <c:v>1.1577052376379999</c:v>
                </c:pt>
                <c:pt idx="243">
                  <c:v>1.1758242926039999</c:v>
                </c:pt>
                <c:pt idx="244">
                  <c:v>1.1534808819710001</c:v>
                </c:pt>
                <c:pt idx="245">
                  <c:v>1.1534808819710001</c:v>
                </c:pt>
                <c:pt idx="246">
                  <c:v>1.1534808819710001</c:v>
                </c:pt>
                <c:pt idx="247">
                  <c:v>1.1747969943859999</c:v>
                </c:pt>
                <c:pt idx="248">
                  <c:v>1.1655979097269999</c:v>
                </c:pt>
                <c:pt idx="249">
                  <c:v>1.1417645908609999</c:v>
                </c:pt>
                <c:pt idx="250">
                  <c:v>1.1191087984400001</c:v>
                </c:pt>
                <c:pt idx="251">
                  <c:v>1.0654921606600001</c:v>
                </c:pt>
                <c:pt idx="252">
                  <c:v>1.0654921606600001</c:v>
                </c:pt>
                <c:pt idx="253">
                  <c:v>1.0654921606600001</c:v>
                </c:pt>
                <c:pt idx="254">
                  <c:v>1.094153395278</c:v>
                </c:pt>
                <c:pt idx="255">
                  <c:v>1.0802336474559999</c:v>
                </c:pt>
                <c:pt idx="256">
                  <c:v>1.088451661306</c:v>
                </c:pt>
                <c:pt idx="257">
                  <c:v>1.077878180228</c:v>
                </c:pt>
                <c:pt idx="258">
                  <c:v>1.0541213703200001</c:v>
                </c:pt>
                <c:pt idx="259">
                  <c:v>1.0541213703200001</c:v>
                </c:pt>
                <c:pt idx="260">
                  <c:v>1.0541213703200001</c:v>
                </c:pt>
                <c:pt idx="261">
                  <c:v>1.090682144651</c:v>
                </c:pt>
                <c:pt idx="262">
                  <c:v>1.0683294023650001</c:v>
                </c:pt>
                <c:pt idx="263">
                  <c:v>0.97991919337699995</c:v>
                </c:pt>
                <c:pt idx="264">
                  <c:v>1.001912353691</c:v>
                </c:pt>
                <c:pt idx="265">
                  <c:v>1.0078610827979999</c:v>
                </c:pt>
                <c:pt idx="266">
                  <c:v>1.0078610827979999</c:v>
                </c:pt>
                <c:pt idx="267">
                  <c:v>1.0078610827979999</c:v>
                </c:pt>
                <c:pt idx="268">
                  <c:v>0.99194205339700003</c:v>
                </c:pt>
                <c:pt idx="269">
                  <c:v>0.96446458686100001</c:v>
                </c:pt>
                <c:pt idx="270">
                  <c:v>0.99829499205299999</c:v>
                </c:pt>
                <c:pt idx="271">
                  <c:v>0.96544619306799995</c:v>
                </c:pt>
                <c:pt idx="272">
                  <c:v>0.94237184113399997</c:v>
                </c:pt>
                <c:pt idx="273">
                  <c:v>0.94237184113399997</c:v>
                </c:pt>
                <c:pt idx="274">
                  <c:v>0.94237184113399997</c:v>
                </c:pt>
                <c:pt idx="275">
                  <c:v>0.94237184113399997</c:v>
                </c:pt>
                <c:pt idx="276">
                  <c:v>0.94237184113399997</c:v>
                </c:pt>
                <c:pt idx="277">
                  <c:v>0.94237184113399997</c:v>
                </c:pt>
                <c:pt idx="278">
                  <c:v>1.060955081288</c:v>
                </c:pt>
                <c:pt idx="279">
                  <c:v>1.0352354694649999</c:v>
                </c:pt>
                <c:pt idx="280">
                  <c:v>1.0352354694649999</c:v>
                </c:pt>
                <c:pt idx="281">
                  <c:v>1.0352354694649999</c:v>
                </c:pt>
                <c:pt idx="282">
                  <c:v>1.0189083984159999</c:v>
                </c:pt>
                <c:pt idx="283">
                  <c:v>1.0216601031520001</c:v>
                </c:pt>
                <c:pt idx="284">
                  <c:v>1.0216601031520001</c:v>
                </c:pt>
                <c:pt idx="285">
                  <c:v>1.0216601031520001</c:v>
                </c:pt>
                <c:pt idx="286">
                  <c:v>0.98937404981800003</c:v>
                </c:pt>
                <c:pt idx="287">
                  <c:v>0.98937404981800003</c:v>
                </c:pt>
                <c:pt idx="288">
                  <c:v>0.98937404981800003</c:v>
                </c:pt>
                <c:pt idx="289">
                  <c:v>0.98937404981800003</c:v>
                </c:pt>
                <c:pt idx="290">
                  <c:v>0.98937404981800003</c:v>
                </c:pt>
                <c:pt idx="291">
                  <c:v>0.93736385414400003</c:v>
                </c:pt>
                <c:pt idx="292">
                  <c:v>0.97135996684899995</c:v>
                </c:pt>
                <c:pt idx="293">
                  <c:v>0.969435126649</c:v>
                </c:pt>
                <c:pt idx="294">
                  <c:v>0.969435126649</c:v>
                </c:pt>
                <c:pt idx="295">
                  <c:v>0.969435126649</c:v>
                </c:pt>
                <c:pt idx="296">
                  <c:v>0.969435126649</c:v>
                </c:pt>
                <c:pt idx="297">
                  <c:v>0.969435126649</c:v>
                </c:pt>
                <c:pt idx="298">
                  <c:v>0.98046318546900002</c:v>
                </c:pt>
                <c:pt idx="299">
                  <c:v>0.97358108332000004</c:v>
                </c:pt>
                <c:pt idx="300">
                  <c:v>0.99079205638900003</c:v>
                </c:pt>
                <c:pt idx="301">
                  <c:v>0.99079205638900003</c:v>
                </c:pt>
                <c:pt idx="302">
                  <c:v>0.99079205638900003</c:v>
                </c:pt>
                <c:pt idx="303">
                  <c:v>0.90371650881900001</c:v>
                </c:pt>
                <c:pt idx="304">
                  <c:v>1.026893987772</c:v>
                </c:pt>
                <c:pt idx="305">
                  <c:v>1.0957447011429999</c:v>
                </c:pt>
                <c:pt idx="306">
                  <c:v>1.0354409921859999</c:v>
                </c:pt>
                <c:pt idx="307">
                  <c:v>1.0580442908309999</c:v>
                </c:pt>
                <c:pt idx="308">
                  <c:v>1.0580442908309999</c:v>
                </c:pt>
                <c:pt idx="309">
                  <c:v>1.0580442908309999</c:v>
                </c:pt>
                <c:pt idx="310">
                  <c:v>1.0937783709110001</c:v>
                </c:pt>
                <c:pt idx="311">
                  <c:v>1.078400977247</c:v>
                </c:pt>
                <c:pt idx="312">
                  <c:v>1.111654051371</c:v>
                </c:pt>
                <c:pt idx="313">
                  <c:v>1.2040871857190001</c:v>
                </c:pt>
                <c:pt idx="314">
                  <c:v>1.316966514855</c:v>
                </c:pt>
                <c:pt idx="315">
                  <c:v>1.316966514855</c:v>
                </c:pt>
                <c:pt idx="316">
                  <c:v>1.316966514855</c:v>
                </c:pt>
                <c:pt idx="317">
                  <c:v>1.3392286128799999</c:v>
                </c:pt>
                <c:pt idx="318">
                  <c:v>1.3337423185720001</c:v>
                </c:pt>
                <c:pt idx="319">
                  <c:v>1.326723084662</c:v>
                </c:pt>
                <c:pt idx="320">
                  <c:v>1.2873066746049999</c:v>
                </c:pt>
                <c:pt idx="321">
                  <c:v>1.3955679680819999</c:v>
                </c:pt>
                <c:pt idx="322">
                  <c:v>1.3955679680819999</c:v>
                </c:pt>
                <c:pt idx="323">
                  <c:v>1.3955679680819999</c:v>
                </c:pt>
                <c:pt idx="324">
                  <c:v>1.474856575047</c:v>
                </c:pt>
                <c:pt idx="325">
                  <c:v>1.4473271197619999</c:v>
                </c:pt>
                <c:pt idx="326">
                  <c:v>1.3794291505859999</c:v>
                </c:pt>
                <c:pt idx="327">
                  <c:v>1.362307256851</c:v>
                </c:pt>
                <c:pt idx="328">
                  <c:v>1.322663303783</c:v>
                </c:pt>
                <c:pt idx="329">
                  <c:v>1.322663303783</c:v>
                </c:pt>
                <c:pt idx="330">
                  <c:v>1.322663303783</c:v>
                </c:pt>
                <c:pt idx="331">
                  <c:v>1.282966214997</c:v>
                </c:pt>
                <c:pt idx="332">
                  <c:v>1.195421038761</c:v>
                </c:pt>
                <c:pt idx="333">
                  <c:v>1.2079713172969999</c:v>
                </c:pt>
                <c:pt idx="334">
                  <c:v>1.285486043461</c:v>
                </c:pt>
                <c:pt idx="335">
                  <c:v>1.3271333680920001</c:v>
                </c:pt>
                <c:pt idx="336">
                  <c:v>1.3271333680920001</c:v>
                </c:pt>
                <c:pt idx="337">
                  <c:v>1.3271333680920001</c:v>
                </c:pt>
                <c:pt idx="338">
                  <c:v>1.3046692839180001</c:v>
                </c:pt>
                <c:pt idx="339">
                  <c:v>1.282299021045</c:v>
                </c:pt>
                <c:pt idx="340">
                  <c:v>1.3423844188489999</c:v>
                </c:pt>
                <c:pt idx="341">
                  <c:v>1.285486163186</c:v>
                </c:pt>
                <c:pt idx="342">
                  <c:v>1.261344834667</c:v>
                </c:pt>
                <c:pt idx="343">
                  <c:v>1.261344834667</c:v>
                </c:pt>
                <c:pt idx="344">
                  <c:v>1.261344834667</c:v>
                </c:pt>
                <c:pt idx="345">
                  <c:v>1.2477458949119999</c:v>
                </c:pt>
                <c:pt idx="346">
                  <c:v>1.285992837467</c:v>
                </c:pt>
                <c:pt idx="347">
                  <c:v>1.3184731488270001</c:v>
                </c:pt>
                <c:pt idx="348">
                  <c:v>1.281840352376</c:v>
                </c:pt>
                <c:pt idx="349">
                  <c:v>1.2744172849119999</c:v>
                </c:pt>
                <c:pt idx="350">
                  <c:v>1.2744172849119999</c:v>
                </c:pt>
                <c:pt idx="351">
                  <c:v>1.2744172849119999</c:v>
                </c:pt>
                <c:pt idx="352">
                  <c:v>1.208522856461</c:v>
                </c:pt>
                <c:pt idx="353">
                  <c:v>1.2758029012459999</c:v>
                </c:pt>
                <c:pt idx="354">
                  <c:v>1.2188333345710001</c:v>
                </c:pt>
                <c:pt idx="355">
                  <c:v>1.113066587127</c:v>
                </c:pt>
                <c:pt idx="356">
                  <c:v>1.0844783980479999</c:v>
                </c:pt>
                <c:pt idx="357">
                  <c:v>1.0844783980479999</c:v>
                </c:pt>
                <c:pt idx="358">
                  <c:v>1.0844783980479999</c:v>
                </c:pt>
                <c:pt idx="359">
                  <c:v>1.082972925615</c:v>
                </c:pt>
                <c:pt idx="360">
                  <c:v>1.0314318038520001</c:v>
                </c:pt>
                <c:pt idx="361">
                  <c:v>1.1229848915639999</c:v>
                </c:pt>
                <c:pt idx="362">
                  <c:v>1.1563689946239999</c:v>
                </c:pt>
                <c:pt idx="363">
                  <c:v>1.1065723846669999</c:v>
                </c:pt>
                <c:pt idx="364">
                  <c:v>1.1065723846669999</c:v>
                </c:pt>
                <c:pt idx="365">
                  <c:v>1.1065723846669999</c:v>
                </c:pt>
                <c:pt idx="366">
                  <c:v>1.136350712741</c:v>
                </c:pt>
                <c:pt idx="367">
                  <c:v>1.2141770591309999</c:v>
                </c:pt>
                <c:pt idx="368">
                  <c:v>1.316718021579</c:v>
                </c:pt>
                <c:pt idx="369">
                  <c:v>1.365488432077</c:v>
                </c:pt>
                <c:pt idx="370">
                  <c:v>1.37207316256</c:v>
                </c:pt>
                <c:pt idx="371">
                  <c:v>1.37207316256</c:v>
                </c:pt>
                <c:pt idx="372">
                  <c:v>1.37207316256</c:v>
                </c:pt>
                <c:pt idx="373">
                  <c:v>1.460089906726</c:v>
                </c:pt>
                <c:pt idx="374">
                  <c:v>1.4017127615589999</c:v>
                </c:pt>
                <c:pt idx="375">
                  <c:v>1.446158991403</c:v>
                </c:pt>
                <c:pt idx="376">
                  <c:v>1.3710201372390001</c:v>
                </c:pt>
                <c:pt idx="377">
                  <c:v>1.314323594452</c:v>
                </c:pt>
                <c:pt idx="378">
                  <c:v>1.314323594452</c:v>
                </c:pt>
                <c:pt idx="379">
                  <c:v>1.314323594452</c:v>
                </c:pt>
                <c:pt idx="380">
                  <c:v>1.3246785352770001</c:v>
                </c:pt>
                <c:pt idx="381">
                  <c:v>1.346500452968</c:v>
                </c:pt>
                <c:pt idx="382">
                  <c:v>1.27006606007</c:v>
                </c:pt>
                <c:pt idx="383">
                  <c:v>1.2201311498980001</c:v>
                </c:pt>
                <c:pt idx="384">
                  <c:v>1.2402978850490001</c:v>
                </c:pt>
                <c:pt idx="385">
                  <c:v>1.2402978850490001</c:v>
                </c:pt>
                <c:pt idx="386">
                  <c:v>1.2402978850490001</c:v>
                </c:pt>
                <c:pt idx="387">
                  <c:v>1.364474151737</c:v>
                </c:pt>
                <c:pt idx="388">
                  <c:v>1.361675954843</c:v>
                </c:pt>
                <c:pt idx="389">
                  <c:v>1.395253823387</c:v>
                </c:pt>
                <c:pt idx="390">
                  <c:v>1.41097575801</c:v>
                </c:pt>
                <c:pt idx="391">
                  <c:v>1.41170563049</c:v>
                </c:pt>
                <c:pt idx="392">
                  <c:v>1.41170563049</c:v>
                </c:pt>
                <c:pt idx="393">
                  <c:v>1.41170563049</c:v>
                </c:pt>
                <c:pt idx="394">
                  <c:v>1.393841974776</c:v>
                </c:pt>
                <c:pt idx="395">
                  <c:v>1.4292130872169999</c:v>
                </c:pt>
                <c:pt idx="396">
                  <c:v>1.385559762095</c:v>
                </c:pt>
                <c:pt idx="397">
                  <c:v>1.406354187884</c:v>
                </c:pt>
                <c:pt idx="398">
                  <c:v>1.4037965185550001</c:v>
                </c:pt>
                <c:pt idx="399">
                  <c:v>1.4037965185550001</c:v>
                </c:pt>
                <c:pt idx="400">
                  <c:v>1.4037965185550001</c:v>
                </c:pt>
                <c:pt idx="401">
                  <c:v>1.3854794821250001</c:v>
                </c:pt>
                <c:pt idx="402">
                  <c:v>1.3955732809979999</c:v>
                </c:pt>
                <c:pt idx="403">
                  <c:v>1.3479595113480001</c:v>
                </c:pt>
                <c:pt idx="404">
                  <c:v>1.340222247327</c:v>
                </c:pt>
                <c:pt idx="405">
                  <c:v>1.2981111634110001</c:v>
                </c:pt>
                <c:pt idx="406">
                  <c:v>1.2981111634110001</c:v>
                </c:pt>
                <c:pt idx="407">
                  <c:v>1.2981111634110001</c:v>
                </c:pt>
                <c:pt idx="408">
                  <c:v>1.3627843964819999</c:v>
                </c:pt>
                <c:pt idx="409">
                  <c:v>1.3521206492219999</c:v>
                </c:pt>
                <c:pt idx="410">
                  <c:v>1.3302897696280001</c:v>
                </c:pt>
                <c:pt idx="411">
                  <c:v>1.38875038939</c:v>
                </c:pt>
                <c:pt idx="412">
                  <c:v>1.353630850239</c:v>
                </c:pt>
                <c:pt idx="413">
                  <c:v>1.353630850239</c:v>
                </c:pt>
                <c:pt idx="414">
                  <c:v>1.353630850239</c:v>
                </c:pt>
                <c:pt idx="415">
                  <c:v>1.393331629155</c:v>
                </c:pt>
                <c:pt idx="416">
                  <c:v>1.383720818524</c:v>
                </c:pt>
                <c:pt idx="417">
                  <c:v>1.36728856528</c:v>
                </c:pt>
                <c:pt idx="418">
                  <c:v>1.3162217190909999</c:v>
                </c:pt>
                <c:pt idx="419">
                  <c:v>1.323117239074</c:v>
                </c:pt>
                <c:pt idx="420">
                  <c:v>1.323117239074</c:v>
                </c:pt>
                <c:pt idx="421">
                  <c:v>1.323117239074</c:v>
                </c:pt>
                <c:pt idx="422">
                  <c:v>1.273082111168</c:v>
                </c:pt>
                <c:pt idx="423">
                  <c:v>1.2049272754789999</c:v>
                </c:pt>
                <c:pt idx="424">
                  <c:v>1.2554808043229999</c:v>
                </c:pt>
                <c:pt idx="425">
                  <c:v>1.2238579769569999</c:v>
                </c:pt>
                <c:pt idx="426">
                  <c:v>1.2170692537779999</c:v>
                </c:pt>
                <c:pt idx="427">
                  <c:v>1.2170692537779999</c:v>
                </c:pt>
                <c:pt idx="428">
                  <c:v>1.2170692537779999</c:v>
                </c:pt>
                <c:pt idx="429">
                  <c:v>1.1924580951779999</c:v>
                </c:pt>
                <c:pt idx="430">
                  <c:v>1.2600437623659999</c:v>
                </c:pt>
                <c:pt idx="431">
                  <c:v>1.139506575792</c:v>
                </c:pt>
                <c:pt idx="432">
                  <c:v>1.1303235687169999</c:v>
                </c:pt>
                <c:pt idx="433">
                  <c:v>1.0946582642889999</c:v>
                </c:pt>
                <c:pt idx="434">
                  <c:v>1.0946582642889999</c:v>
                </c:pt>
                <c:pt idx="435">
                  <c:v>1.0946582642889999</c:v>
                </c:pt>
                <c:pt idx="436">
                  <c:v>1.0946582642889999</c:v>
                </c:pt>
                <c:pt idx="437">
                  <c:v>1.036153369437</c:v>
                </c:pt>
                <c:pt idx="438">
                  <c:v>1.057894662172</c:v>
                </c:pt>
                <c:pt idx="439">
                  <c:v>1.0967099877699999</c:v>
                </c:pt>
                <c:pt idx="440">
                  <c:v>1.062699805382</c:v>
                </c:pt>
                <c:pt idx="441">
                  <c:v>1.062699805382</c:v>
                </c:pt>
                <c:pt idx="442">
                  <c:v>1.062699805382</c:v>
                </c:pt>
                <c:pt idx="443">
                  <c:v>1.0343619195230001</c:v>
                </c:pt>
                <c:pt idx="444">
                  <c:v>1.0230305144339999</c:v>
                </c:pt>
                <c:pt idx="445">
                  <c:v>1.066645468415</c:v>
                </c:pt>
                <c:pt idx="446">
                  <c:v>1.0972080918910001</c:v>
                </c:pt>
                <c:pt idx="447">
                  <c:v>1.0060010472430001</c:v>
                </c:pt>
                <c:pt idx="448">
                  <c:v>1.0060010472430001</c:v>
                </c:pt>
                <c:pt idx="449">
                  <c:v>1.0060010472430001</c:v>
                </c:pt>
                <c:pt idx="450">
                  <c:v>1.0285483661879999</c:v>
                </c:pt>
                <c:pt idx="451">
                  <c:v>0.97466294283199995</c:v>
                </c:pt>
                <c:pt idx="452">
                  <c:v>0.95801800372900003</c:v>
                </c:pt>
                <c:pt idx="453">
                  <c:v>1.003212022991</c:v>
                </c:pt>
                <c:pt idx="454">
                  <c:v>1.0039642554179999</c:v>
                </c:pt>
                <c:pt idx="455">
                  <c:v>1.0039642554179999</c:v>
                </c:pt>
                <c:pt idx="456">
                  <c:v>1.0039642554179999</c:v>
                </c:pt>
                <c:pt idx="457">
                  <c:v>1.005242017819</c:v>
                </c:pt>
                <c:pt idx="458">
                  <c:v>0.98887960938700004</c:v>
                </c:pt>
                <c:pt idx="459">
                  <c:v>0.95019252215899996</c:v>
                </c:pt>
                <c:pt idx="460">
                  <c:v>0.99757595137400001</c:v>
                </c:pt>
                <c:pt idx="461">
                  <c:v>0.955930637232</c:v>
                </c:pt>
                <c:pt idx="462">
                  <c:v>0.955930637232</c:v>
                </c:pt>
                <c:pt idx="463">
                  <c:v>0.955930637232</c:v>
                </c:pt>
                <c:pt idx="464">
                  <c:v>0.952748722439</c:v>
                </c:pt>
                <c:pt idx="465">
                  <c:v>0.952748722439</c:v>
                </c:pt>
                <c:pt idx="466">
                  <c:v>0.952748722439</c:v>
                </c:pt>
                <c:pt idx="467">
                  <c:v>0.97355713951599998</c:v>
                </c:pt>
                <c:pt idx="468">
                  <c:v>0.92486520396399996</c:v>
                </c:pt>
                <c:pt idx="469">
                  <c:v>0.92486520396399996</c:v>
                </c:pt>
                <c:pt idx="470">
                  <c:v>0.92486520396399996</c:v>
                </c:pt>
                <c:pt idx="471">
                  <c:v>0.92486520396399996</c:v>
                </c:pt>
                <c:pt idx="472">
                  <c:v>0.92486520396399996</c:v>
                </c:pt>
                <c:pt idx="473">
                  <c:v>0.99827673839999997</c:v>
                </c:pt>
                <c:pt idx="474">
                  <c:v>1.028060678733</c:v>
                </c:pt>
                <c:pt idx="475">
                  <c:v>1.037917536071</c:v>
                </c:pt>
                <c:pt idx="476">
                  <c:v>1.037917536071</c:v>
                </c:pt>
                <c:pt idx="477">
                  <c:v>1.037917536071</c:v>
                </c:pt>
                <c:pt idx="478">
                  <c:v>1.0436853182470001</c:v>
                </c:pt>
                <c:pt idx="479">
                  <c:v>1.099805014577</c:v>
                </c:pt>
                <c:pt idx="480">
                  <c:v>1.0642838478809999</c:v>
                </c:pt>
                <c:pt idx="481">
                  <c:v>1.105331558294</c:v>
                </c:pt>
                <c:pt idx="482">
                  <c:v>1.0946121112089999</c:v>
                </c:pt>
                <c:pt idx="483">
                  <c:v>1.0946121112089999</c:v>
                </c:pt>
                <c:pt idx="484">
                  <c:v>1.0946121112089999</c:v>
                </c:pt>
                <c:pt idx="485">
                  <c:v>1.075689743911</c:v>
                </c:pt>
                <c:pt idx="486">
                  <c:v>1.075689743911</c:v>
                </c:pt>
                <c:pt idx="487">
                  <c:v>1.075689743911</c:v>
                </c:pt>
                <c:pt idx="488">
                  <c:v>1.0238542037030001</c:v>
                </c:pt>
                <c:pt idx="489">
                  <c:v>1.01950238796</c:v>
                </c:pt>
                <c:pt idx="490">
                  <c:v>1.01950238796</c:v>
                </c:pt>
                <c:pt idx="491">
                  <c:v>1.01950238796</c:v>
                </c:pt>
                <c:pt idx="492">
                  <c:v>1.0326611205330001</c:v>
                </c:pt>
                <c:pt idx="493">
                  <c:v>1.0872070587939999</c:v>
                </c:pt>
                <c:pt idx="494">
                  <c:v>1.0799743089739999</c:v>
                </c:pt>
                <c:pt idx="495">
                  <c:v>1.0818817751500001</c:v>
                </c:pt>
                <c:pt idx="496">
                  <c:v>1.0850323383260001</c:v>
                </c:pt>
                <c:pt idx="497">
                  <c:v>1.0850323383260001</c:v>
                </c:pt>
                <c:pt idx="498">
                  <c:v>1.0850323383260001</c:v>
                </c:pt>
                <c:pt idx="499">
                  <c:v>1.084019850894</c:v>
                </c:pt>
                <c:pt idx="500">
                  <c:v>1.064034868862</c:v>
                </c:pt>
                <c:pt idx="501">
                  <c:v>1.0696928421909999</c:v>
                </c:pt>
                <c:pt idx="502">
                  <c:v>1.0644857697750001</c:v>
                </c:pt>
                <c:pt idx="503">
                  <c:v>1.1188461626890001</c:v>
                </c:pt>
                <c:pt idx="504">
                  <c:v>1.1188461626890001</c:v>
                </c:pt>
                <c:pt idx="505">
                  <c:v>1.1188461626890001</c:v>
                </c:pt>
                <c:pt idx="506">
                  <c:v>1.1147721932300001</c:v>
                </c:pt>
                <c:pt idx="507">
                  <c:v>1.095760755263</c:v>
                </c:pt>
                <c:pt idx="508">
                  <c:v>1.0970264331149999</c:v>
                </c:pt>
                <c:pt idx="509">
                  <c:v>1.0725263975329999</c:v>
                </c:pt>
                <c:pt idx="510">
                  <c:v>1.0483409101479999</c:v>
                </c:pt>
                <c:pt idx="511">
                  <c:v>1.0483409101479999</c:v>
                </c:pt>
                <c:pt idx="512">
                  <c:v>1.0483409101479999</c:v>
                </c:pt>
                <c:pt idx="513">
                  <c:v>1.0514542420590001</c:v>
                </c:pt>
                <c:pt idx="514">
                  <c:v>0.971188130052</c:v>
                </c:pt>
                <c:pt idx="515">
                  <c:v>0.971188130052</c:v>
                </c:pt>
                <c:pt idx="516">
                  <c:v>0.971188130052</c:v>
                </c:pt>
                <c:pt idx="517">
                  <c:v>0.98546250965399995</c:v>
                </c:pt>
                <c:pt idx="518">
                  <c:v>0.98546250965399995</c:v>
                </c:pt>
                <c:pt idx="519">
                  <c:v>0.98546250965399995</c:v>
                </c:pt>
                <c:pt idx="520">
                  <c:v>0.99964987716300002</c:v>
                </c:pt>
                <c:pt idx="521">
                  <c:v>0.92430871161600003</c:v>
                </c:pt>
                <c:pt idx="522">
                  <c:v>0.905154188478</c:v>
                </c:pt>
                <c:pt idx="523">
                  <c:v>0.93771788122699995</c:v>
                </c:pt>
                <c:pt idx="524">
                  <c:v>0.94658606967100001</c:v>
                </c:pt>
                <c:pt idx="525">
                  <c:v>0.94658606967100001</c:v>
                </c:pt>
                <c:pt idx="526">
                  <c:v>0.94658606967100001</c:v>
                </c:pt>
                <c:pt idx="527">
                  <c:v>0.934425492754</c:v>
                </c:pt>
                <c:pt idx="528">
                  <c:v>0.96450404957900004</c:v>
                </c:pt>
                <c:pt idx="529">
                  <c:v>1.0002310114149999</c:v>
                </c:pt>
                <c:pt idx="530">
                  <c:v>0.95568977242499997</c:v>
                </c:pt>
                <c:pt idx="531">
                  <c:v>0.95028241832899996</c:v>
                </c:pt>
                <c:pt idx="532">
                  <c:v>0.95028241832899996</c:v>
                </c:pt>
                <c:pt idx="533">
                  <c:v>0.95028241832899996</c:v>
                </c:pt>
                <c:pt idx="534">
                  <c:v>0.88027968500599996</c:v>
                </c:pt>
                <c:pt idx="535">
                  <c:v>0.86683051240499998</c:v>
                </c:pt>
                <c:pt idx="536">
                  <c:v>0.84426721632400004</c:v>
                </c:pt>
                <c:pt idx="537">
                  <c:v>0.83409666979700003</c:v>
                </c:pt>
                <c:pt idx="538">
                  <c:v>0.83598042510299997</c:v>
                </c:pt>
                <c:pt idx="539">
                  <c:v>0.83598042510299997</c:v>
                </c:pt>
                <c:pt idx="540">
                  <c:v>0.83598042510299997</c:v>
                </c:pt>
                <c:pt idx="541">
                  <c:v>0.89234230569100004</c:v>
                </c:pt>
                <c:pt idx="542">
                  <c:v>0.91718803337499999</c:v>
                </c:pt>
                <c:pt idx="543">
                  <c:v>0.88346467150200003</c:v>
                </c:pt>
                <c:pt idx="544">
                  <c:v>0.92813668394600002</c:v>
                </c:pt>
                <c:pt idx="545">
                  <c:v>0.92509010896900001</c:v>
                </c:pt>
                <c:pt idx="546">
                  <c:v>0.92509010896900001</c:v>
                </c:pt>
                <c:pt idx="547">
                  <c:v>0.92509010896900001</c:v>
                </c:pt>
                <c:pt idx="548">
                  <c:v>0.91649648159099995</c:v>
                </c:pt>
                <c:pt idx="549">
                  <c:v>0.90980455390199999</c:v>
                </c:pt>
                <c:pt idx="550">
                  <c:v>0.90058977303599996</c:v>
                </c:pt>
                <c:pt idx="551">
                  <c:v>0.88858504376299996</c:v>
                </c:pt>
                <c:pt idx="552">
                  <c:v>0.87609064604200004</c:v>
                </c:pt>
                <c:pt idx="553">
                  <c:v>0.87609064604200004</c:v>
                </c:pt>
                <c:pt idx="554">
                  <c:v>0.87609064604200004</c:v>
                </c:pt>
                <c:pt idx="555">
                  <c:v>0.86825987509799996</c:v>
                </c:pt>
                <c:pt idx="556">
                  <c:v>0.88442699578299999</c:v>
                </c:pt>
                <c:pt idx="557">
                  <c:v>0.90463908897599998</c:v>
                </c:pt>
                <c:pt idx="558">
                  <c:v>0.91442282479400006</c:v>
                </c:pt>
                <c:pt idx="559">
                  <c:v>0.92259413631200005</c:v>
                </c:pt>
                <c:pt idx="560">
                  <c:v>0.92259413631200005</c:v>
                </c:pt>
                <c:pt idx="561">
                  <c:v>0.92259413631200005</c:v>
                </c:pt>
                <c:pt idx="562">
                  <c:v>0.93268209454600004</c:v>
                </c:pt>
                <c:pt idx="563">
                  <c:v>0.89717139541299995</c:v>
                </c:pt>
                <c:pt idx="564">
                  <c:v>0.89914306976299996</c:v>
                </c:pt>
                <c:pt idx="565">
                  <c:v>0.930039593931</c:v>
                </c:pt>
                <c:pt idx="566">
                  <c:v>0.95194879846299996</c:v>
                </c:pt>
                <c:pt idx="567">
                  <c:v>0.95194879846299996</c:v>
                </c:pt>
                <c:pt idx="568">
                  <c:v>0.95194879846299996</c:v>
                </c:pt>
                <c:pt idx="569">
                  <c:v>1.0342234924410001</c:v>
                </c:pt>
                <c:pt idx="570">
                  <c:v>1.0252147724980001</c:v>
                </c:pt>
                <c:pt idx="571">
                  <c:v>0.99200261591200001</c:v>
                </c:pt>
                <c:pt idx="572">
                  <c:v>1.0096815045480001</c:v>
                </c:pt>
                <c:pt idx="573">
                  <c:v>0.98873848795800001</c:v>
                </c:pt>
                <c:pt idx="574">
                  <c:v>0.98873848795800001</c:v>
                </c:pt>
                <c:pt idx="575">
                  <c:v>0.98873848795800001</c:v>
                </c:pt>
                <c:pt idx="576">
                  <c:v>0.97020861114199997</c:v>
                </c:pt>
                <c:pt idx="577">
                  <c:v>0.97827604642400001</c:v>
                </c:pt>
                <c:pt idx="578">
                  <c:v>0.97827604642400001</c:v>
                </c:pt>
                <c:pt idx="579">
                  <c:v>0.94595669178300001</c:v>
                </c:pt>
                <c:pt idx="580">
                  <c:v>1.0145169370689999</c:v>
                </c:pt>
                <c:pt idx="581">
                  <c:v>1.0145169370689999</c:v>
                </c:pt>
                <c:pt idx="582">
                  <c:v>1.0145169370689999</c:v>
                </c:pt>
                <c:pt idx="583">
                  <c:v>1.026021351812</c:v>
                </c:pt>
                <c:pt idx="584">
                  <c:v>1.0650470730549999</c:v>
                </c:pt>
                <c:pt idx="585">
                  <c:v>1.0862478234790001</c:v>
                </c:pt>
                <c:pt idx="586">
                  <c:v>1.1078946986860001</c:v>
                </c:pt>
                <c:pt idx="587">
                  <c:v>1.050630536223</c:v>
                </c:pt>
                <c:pt idx="588">
                  <c:v>1.050630536223</c:v>
                </c:pt>
                <c:pt idx="589">
                  <c:v>1.050630536223</c:v>
                </c:pt>
                <c:pt idx="590">
                  <c:v>1.058091922067</c:v>
                </c:pt>
                <c:pt idx="591">
                  <c:v>1.0436809300480001</c:v>
                </c:pt>
                <c:pt idx="592">
                  <c:v>1.0335523348469999</c:v>
                </c:pt>
                <c:pt idx="593">
                  <c:v>1.0324645970749999</c:v>
                </c:pt>
                <c:pt idx="594">
                  <c:v>1.0127568115029999</c:v>
                </c:pt>
                <c:pt idx="595">
                  <c:v>1.0127568115029999</c:v>
                </c:pt>
                <c:pt idx="596">
                  <c:v>1.0127568115029999</c:v>
                </c:pt>
                <c:pt idx="597">
                  <c:v>1.0513343031439999</c:v>
                </c:pt>
                <c:pt idx="598">
                  <c:v>1.0744120000170001</c:v>
                </c:pt>
                <c:pt idx="599">
                  <c:v>1.101323258211</c:v>
                </c:pt>
                <c:pt idx="600">
                  <c:v>1.0876777179320001</c:v>
                </c:pt>
                <c:pt idx="601">
                  <c:v>1.0757356311190001</c:v>
                </c:pt>
                <c:pt idx="602">
                  <c:v>1.0757356311190001</c:v>
                </c:pt>
                <c:pt idx="603">
                  <c:v>1.0757356311190001</c:v>
                </c:pt>
                <c:pt idx="604">
                  <c:v>1.0184691581309999</c:v>
                </c:pt>
                <c:pt idx="605">
                  <c:v>0.92749252416000005</c:v>
                </c:pt>
                <c:pt idx="606">
                  <c:v>0.90279730651099999</c:v>
                </c:pt>
                <c:pt idx="607">
                  <c:v>0.90756150910800004</c:v>
                </c:pt>
                <c:pt idx="608">
                  <c:v>0.95549885345999996</c:v>
                </c:pt>
                <c:pt idx="609">
                  <c:v>0.95549885345999996</c:v>
                </c:pt>
                <c:pt idx="610">
                  <c:v>0.95549885345999996</c:v>
                </c:pt>
                <c:pt idx="611">
                  <c:v>0.94728394481800005</c:v>
                </c:pt>
                <c:pt idx="612">
                  <c:v>0.94339718599099998</c:v>
                </c:pt>
                <c:pt idx="613">
                  <c:v>0.94665962834999995</c:v>
                </c:pt>
                <c:pt idx="614">
                  <c:v>0.96452679057299995</c:v>
                </c:pt>
                <c:pt idx="615">
                  <c:v>0.901056892394</c:v>
                </c:pt>
                <c:pt idx="616">
                  <c:v>0.901056892394</c:v>
                </c:pt>
                <c:pt idx="617">
                  <c:v>0.901056892394</c:v>
                </c:pt>
                <c:pt idx="618">
                  <c:v>0.90450298594400003</c:v>
                </c:pt>
                <c:pt idx="619">
                  <c:v>0.93114653490699995</c:v>
                </c:pt>
                <c:pt idx="620">
                  <c:v>0.95727653419699998</c:v>
                </c:pt>
                <c:pt idx="621">
                  <c:v>1.0198647154689999</c:v>
                </c:pt>
                <c:pt idx="622">
                  <c:v>1.068822128174</c:v>
                </c:pt>
                <c:pt idx="623">
                  <c:v>1.068822128174</c:v>
                </c:pt>
                <c:pt idx="624">
                  <c:v>1.068822128174</c:v>
                </c:pt>
                <c:pt idx="625">
                  <c:v>0.98389052681</c:v>
                </c:pt>
                <c:pt idx="626">
                  <c:v>0.99370673914399998</c:v>
                </c:pt>
                <c:pt idx="627">
                  <c:v>0.99924460460800002</c:v>
                </c:pt>
                <c:pt idx="628">
                  <c:v>0.99924460460800002</c:v>
                </c:pt>
                <c:pt idx="629">
                  <c:v>0.99924460460800002</c:v>
                </c:pt>
                <c:pt idx="630">
                  <c:v>0.99924460460800002</c:v>
                </c:pt>
                <c:pt idx="631">
                  <c:v>0.99924460460800002</c:v>
                </c:pt>
                <c:pt idx="632">
                  <c:v>0.98010848336</c:v>
                </c:pt>
                <c:pt idx="633">
                  <c:v>0.97900164557400005</c:v>
                </c:pt>
                <c:pt idx="634">
                  <c:v>1.0574796780539999</c:v>
                </c:pt>
                <c:pt idx="635">
                  <c:v>1.004285050012</c:v>
                </c:pt>
                <c:pt idx="636">
                  <c:v>0.94508969543499999</c:v>
                </c:pt>
                <c:pt idx="637">
                  <c:v>0.94508969543499999</c:v>
                </c:pt>
                <c:pt idx="638">
                  <c:v>0.94508969543499999</c:v>
                </c:pt>
                <c:pt idx="639">
                  <c:v>1.0013951870219999</c:v>
                </c:pt>
                <c:pt idx="640">
                  <c:v>1.0564441822999999</c:v>
                </c:pt>
                <c:pt idx="641">
                  <c:v>1.125620765931</c:v>
                </c:pt>
                <c:pt idx="642">
                  <c:v>1.125620765931</c:v>
                </c:pt>
                <c:pt idx="643">
                  <c:v>1.125620765931</c:v>
                </c:pt>
                <c:pt idx="644">
                  <c:v>1.125620765931</c:v>
                </c:pt>
                <c:pt idx="645">
                  <c:v>1.125620765931</c:v>
                </c:pt>
                <c:pt idx="646">
                  <c:v>1.1515683660739999</c:v>
                </c:pt>
                <c:pt idx="647">
                  <c:v>1.095780189042</c:v>
                </c:pt>
                <c:pt idx="648">
                  <c:v>1.0446268211109999</c:v>
                </c:pt>
                <c:pt idx="649">
                  <c:v>1.0446268211109999</c:v>
                </c:pt>
                <c:pt idx="650">
                  <c:v>1.0446268211109999</c:v>
                </c:pt>
                <c:pt idx="651">
                  <c:v>1.0446268211109999</c:v>
                </c:pt>
                <c:pt idx="652">
                  <c:v>1.0446268211109999</c:v>
                </c:pt>
                <c:pt idx="653">
                  <c:v>0.96548712993600005</c:v>
                </c:pt>
                <c:pt idx="654">
                  <c:v>0.93116206906900001</c:v>
                </c:pt>
                <c:pt idx="655">
                  <c:v>0.95512659803199995</c:v>
                </c:pt>
                <c:pt idx="656">
                  <c:v>0.98409241781000001</c:v>
                </c:pt>
                <c:pt idx="657">
                  <c:v>0.96907842584799997</c:v>
                </c:pt>
                <c:pt idx="658">
                  <c:v>0.96907842584799997</c:v>
                </c:pt>
                <c:pt idx="659">
                  <c:v>0.96907842584799997</c:v>
                </c:pt>
                <c:pt idx="660">
                  <c:v>0.95877083512500005</c:v>
                </c:pt>
                <c:pt idx="661">
                  <c:v>0.97106081745600004</c:v>
                </c:pt>
                <c:pt idx="662">
                  <c:v>0.96378743693799995</c:v>
                </c:pt>
                <c:pt idx="663">
                  <c:v>0.95068816983399995</c:v>
                </c:pt>
                <c:pt idx="664">
                  <c:v>0.95074445127200002</c:v>
                </c:pt>
                <c:pt idx="665">
                  <c:v>0.95074445127200002</c:v>
                </c:pt>
                <c:pt idx="666">
                  <c:v>0.95074445127200002</c:v>
                </c:pt>
                <c:pt idx="667">
                  <c:v>0.96864274028499997</c:v>
                </c:pt>
                <c:pt idx="668">
                  <c:v>1.0171060549619999</c:v>
                </c:pt>
                <c:pt idx="669">
                  <c:v>1.059672031042</c:v>
                </c:pt>
                <c:pt idx="670">
                  <c:v>1.0615094256499999</c:v>
                </c:pt>
                <c:pt idx="671">
                  <c:v>1.036368400457</c:v>
                </c:pt>
                <c:pt idx="672">
                  <c:v>1.036368400457</c:v>
                </c:pt>
                <c:pt idx="673">
                  <c:v>1.036368400457</c:v>
                </c:pt>
                <c:pt idx="674">
                  <c:v>1.064579464361</c:v>
                </c:pt>
                <c:pt idx="675">
                  <c:v>1.064943773203</c:v>
                </c:pt>
                <c:pt idx="676">
                  <c:v>1.1258767330799999</c:v>
                </c:pt>
                <c:pt idx="677">
                  <c:v>1.085077709296</c:v>
                </c:pt>
                <c:pt idx="678">
                  <c:v>1.074151420035</c:v>
                </c:pt>
                <c:pt idx="679">
                  <c:v>1.074151420035</c:v>
                </c:pt>
                <c:pt idx="680">
                  <c:v>1.074151420035</c:v>
                </c:pt>
                <c:pt idx="681">
                  <c:v>1.0360378705540001</c:v>
                </c:pt>
                <c:pt idx="682">
                  <c:v>1.0455255770259999</c:v>
                </c:pt>
                <c:pt idx="683">
                  <c:v>1.1105032835090001</c:v>
                </c:pt>
                <c:pt idx="684">
                  <c:v>1.0856711803250001</c:v>
                </c:pt>
                <c:pt idx="685">
                  <c:v>1.0983874767870001</c:v>
                </c:pt>
                <c:pt idx="686">
                  <c:v>1.0983874767870001</c:v>
                </c:pt>
                <c:pt idx="687">
                  <c:v>1.0983874767870001</c:v>
                </c:pt>
                <c:pt idx="688">
                  <c:v>1.192136250243</c:v>
                </c:pt>
                <c:pt idx="689">
                  <c:v>1.1608810384970001</c:v>
                </c:pt>
                <c:pt idx="690">
                  <c:v>1.1328121948500001</c:v>
                </c:pt>
                <c:pt idx="691">
                  <c:v>1.1838488974770001</c:v>
                </c:pt>
                <c:pt idx="692">
                  <c:v>1.2089839282270001</c:v>
                </c:pt>
                <c:pt idx="693">
                  <c:v>1.2089839282270001</c:v>
                </c:pt>
                <c:pt idx="694">
                  <c:v>1.2089839282270001</c:v>
                </c:pt>
                <c:pt idx="695">
                  <c:v>1.1865359238990001</c:v>
                </c:pt>
                <c:pt idx="696">
                  <c:v>1.1664722230910001</c:v>
                </c:pt>
                <c:pt idx="697">
                  <c:v>1.1878776468459999</c:v>
                </c:pt>
                <c:pt idx="698">
                  <c:v>1.1886549610470001</c:v>
                </c:pt>
                <c:pt idx="699">
                  <c:v>1.20385701903</c:v>
                </c:pt>
                <c:pt idx="700">
                  <c:v>1.20385701903</c:v>
                </c:pt>
                <c:pt idx="701">
                  <c:v>1.20385701903</c:v>
                </c:pt>
                <c:pt idx="702">
                  <c:v>1.241049299455</c:v>
                </c:pt>
                <c:pt idx="703">
                  <c:v>1.301157877394</c:v>
                </c:pt>
                <c:pt idx="704">
                  <c:v>1.341806585716</c:v>
                </c:pt>
                <c:pt idx="705">
                  <c:v>1.2619103045990001</c:v>
                </c:pt>
                <c:pt idx="706">
                  <c:v>1.2369587721549999</c:v>
                </c:pt>
                <c:pt idx="707">
                  <c:v>1.2369587721549999</c:v>
                </c:pt>
                <c:pt idx="708">
                  <c:v>1.2369587721549999</c:v>
                </c:pt>
                <c:pt idx="709">
                  <c:v>1.1875288483590001</c:v>
                </c:pt>
                <c:pt idx="710">
                  <c:v>1.1579781185010001</c:v>
                </c:pt>
                <c:pt idx="711">
                  <c:v>1.168958353109</c:v>
                </c:pt>
                <c:pt idx="712">
                  <c:v>1.1423067301280001</c:v>
                </c:pt>
                <c:pt idx="713">
                  <c:v>1.060666915436</c:v>
                </c:pt>
                <c:pt idx="714">
                  <c:v>1.060666915436</c:v>
                </c:pt>
                <c:pt idx="715">
                  <c:v>1.060666915436</c:v>
                </c:pt>
                <c:pt idx="716">
                  <c:v>1.02680804403</c:v>
                </c:pt>
                <c:pt idx="717">
                  <c:v>1.1124821699459999</c:v>
                </c:pt>
                <c:pt idx="718">
                  <c:v>0.95069685635300005</c:v>
                </c:pt>
                <c:pt idx="719">
                  <c:v>0.98981996085599999</c:v>
                </c:pt>
                <c:pt idx="720">
                  <c:v>1.0478364718290001</c:v>
                </c:pt>
                <c:pt idx="721">
                  <c:v>1.0478364718290001</c:v>
                </c:pt>
                <c:pt idx="722">
                  <c:v>1.0478364718290001</c:v>
                </c:pt>
                <c:pt idx="723">
                  <c:v>1.084474444971</c:v>
                </c:pt>
                <c:pt idx="724">
                  <c:v>1.0854314530319999</c:v>
                </c:pt>
                <c:pt idx="725">
                  <c:v>1.095660175496</c:v>
                </c:pt>
                <c:pt idx="726">
                  <c:v>1.185749765358</c:v>
                </c:pt>
                <c:pt idx="727">
                  <c:v>1.1668273943180001</c:v>
                </c:pt>
                <c:pt idx="728">
                  <c:v>1.1668273943180001</c:v>
                </c:pt>
                <c:pt idx="729">
                  <c:v>1.1668273943180001</c:v>
                </c:pt>
                <c:pt idx="730">
                  <c:v>1.2193225366089999</c:v>
                </c:pt>
                <c:pt idx="731">
                  <c:v>1.1238230832939999</c:v>
                </c:pt>
                <c:pt idx="732">
                  <c:v>1.096072263236</c:v>
                </c:pt>
                <c:pt idx="733">
                  <c:v>1.041681522255</c:v>
                </c:pt>
                <c:pt idx="734">
                  <c:v>1.0611263452090001</c:v>
                </c:pt>
                <c:pt idx="735">
                  <c:v>1.0611263452090001</c:v>
                </c:pt>
                <c:pt idx="736">
                  <c:v>1.0611263452090001</c:v>
                </c:pt>
                <c:pt idx="737">
                  <c:v>1.044029727681</c:v>
                </c:pt>
                <c:pt idx="738">
                  <c:v>1.05469534733</c:v>
                </c:pt>
                <c:pt idx="739">
                  <c:v>1.062559438154</c:v>
                </c:pt>
                <c:pt idx="740">
                  <c:v>1.08691950987</c:v>
                </c:pt>
                <c:pt idx="741">
                  <c:v>1.046995647498</c:v>
                </c:pt>
                <c:pt idx="742">
                  <c:v>1.046995647498</c:v>
                </c:pt>
                <c:pt idx="743">
                  <c:v>1.046995647498</c:v>
                </c:pt>
                <c:pt idx="744">
                  <c:v>1.0857178412490001</c:v>
                </c:pt>
                <c:pt idx="745">
                  <c:v>1.0932042745399999</c:v>
                </c:pt>
                <c:pt idx="746">
                  <c:v>1.1307026518729999</c:v>
                </c:pt>
                <c:pt idx="747">
                  <c:v>1.1935130923199999</c:v>
                </c:pt>
                <c:pt idx="748">
                  <c:v>1.2351750338209999</c:v>
                </c:pt>
                <c:pt idx="749">
                  <c:v>1.2351750338209999</c:v>
                </c:pt>
                <c:pt idx="750">
                  <c:v>1.2351750338209999</c:v>
                </c:pt>
                <c:pt idx="751">
                  <c:v>1.2043196778880001</c:v>
                </c:pt>
                <c:pt idx="752">
                  <c:v>1.175786594744</c:v>
                </c:pt>
                <c:pt idx="753">
                  <c:v>1.183926727589</c:v>
                </c:pt>
                <c:pt idx="754">
                  <c:v>1.174847427032</c:v>
                </c:pt>
                <c:pt idx="755">
                  <c:v>1.175045003281</c:v>
                </c:pt>
                <c:pt idx="756">
                  <c:v>1.175045003281</c:v>
                </c:pt>
                <c:pt idx="757">
                  <c:v>1.175045003281</c:v>
                </c:pt>
                <c:pt idx="758">
                  <c:v>1.1864056854680001</c:v>
                </c:pt>
                <c:pt idx="759">
                  <c:v>1.1395031359259999</c:v>
                </c:pt>
                <c:pt idx="760">
                  <c:v>1.1012759208530001</c:v>
                </c:pt>
                <c:pt idx="761">
                  <c:v>1.198688781537</c:v>
                </c:pt>
                <c:pt idx="762">
                  <c:v>1.2267496953349999</c:v>
                </c:pt>
                <c:pt idx="763">
                  <c:v>1.2267496953349999</c:v>
                </c:pt>
                <c:pt idx="764">
                  <c:v>1.2267496953349999</c:v>
                </c:pt>
                <c:pt idx="765">
                  <c:v>1.241059263625</c:v>
                </c:pt>
                <c:pt idx="766">
                  <c:v>1.138779982328</c:v>
                </c:pt>
                <c:pt idx="767">
                  <c:v>1.15327813334</c:v>
                </c:pt>
                <c:pt idx="768">
                  <c:v>1.223078631998</c:v>
                </c:pt>
                <c:pt idx="769">
                  <c:v>1.2327092023349999</c:v>
                </c:pt>
                <c:pt idx="770">
                  <c:v>1.2327092023349999</c:v>
                </c:pt>
                <c:pt idx="771">
                  <c:v>1.2327092023349999</c:v>
                </c:pt>
                <c:pt idx="772">
                  <c:v>1.2309746519810001</c:v>
                </c:pt>
                <c:pt idx="773">
                  <c:v>1.2113662189159999</c:v>
                </c:pt>
                <c:pt idx="774">
                  <c:v>1.2188474744719999</c:v>
                </c:pt>
                <c:pt idx="775">
                  <c:v>1.3622031353720001</c:v>
                </c:pt>
                <c:pt idx="776">
                  <c:v>1.4011593512760001</c:v>
                </c:pt>
                <c:pt idx="777">
                  <c:v>1.4011593512760001</c:v>
                </c:pt>
                <c:pt idx="778">
                  <c:v>1.4011593512760001</c:v>
                </c:pt>
                <c:pt idx="779">
                  <c:v>1.350701758696</c:v>
                </c:pt>
                <c:pt idx="780">
                  <c:v>1.335153000037</c:v>
                </c:pt>
                <c:pt idx="781">
                  <c:v>1.257993747255</c:v>
                </c:pt>
                <c:pt idx="782">
                  <c:v>1.2359571351109999</c:v>
                </c:pt>
                <c:pt idx="783">
                  <c:v>1.2639274781709999</c:v>
                </c:pt>
                <c:pt idx="784">
                  <c:v>1.2639274781709999</c:v>
                </c:pt>
                <c:pt idx="785">
                  <c:v>1.2639274781709999</c:v>
                </c:pt>
                <c:pt idx="786">
                  <c:v>1.2969029776309999</c:v>
                </c:pt>
                <c:pt idx="787">
                  <c:v>1.2494956689009999</c:v>
                </c:pt>
                <c:pt idx="788">
                  <c:v>1.2498449141629999</c:v>
                </c:pt>
                <c:pt idx="789">
                  <c:v>1.2451693555859999</c:v>
                </c:pt>
                <c:pt idx="790">
                  <c:v>1.2451693555859999</c:v>
                </c:pt>
                <c:pt idx="791">
                  <c:v>1.2451693555859999</c:v>
                </c:pt>
                <c:pt idx="792">
                  <c:v>1.2451693555859999</c:v>
                </c:pt>
                <c:pt idx="793">
                  <c:v>1.2663513189469999</c:v>
                </c:pt>
                <c:pt idx="794">
                  <c:v>1.286513634719</c:v>
                </c:pt>
                <c:pt idx="795">
                  <c:v>1.245006172074</c:v>
                </c:pt>
                <c:pt idx="796">
                  <c:v>1.1771648123030001</c:v>
                </c:pt>
                <c:pt idx="797">
                  <c:v>1.2110903527700001</c:v>
                </c:pt>
                <c:pt idx="798">
                  <c:v>1.2110903527700001</c:v>
                </c:pt>
                <c:pt idx="799">
                  <c:v>1.2110903527700001</c:v>
                </c:pt>
                <c:pt idx="800">
                  <c:v>1.2041577695079999</c:v>
                </c:pt>
                <c:pt idx="801">
                  <c:v>1.217511946194</c:v>
                </c:pt>
                <c:pt idx="802">
                  <c:v>1.2187179535770001</c:v>
                </c:pt>
                <c:pt idx="803">
                  <c:v>1.18650367767</c:v>
                </c:pt>
                <c:pt idx="804">
                  <c:v>1.131433417607</c:v>
                </c:pt>
                <c:pt idx="805">
                  <c:v>1.131433417607</c:v>
                </c:pt>
                <c:pt idx="806">
                  <c:v>1.131433417607</c:v>
                </c:pt>
                <c:pt idx="807">
                  <c:v>1.2237949597540001</c:v>
                </c:pt>
                <c:pt idx="808">
                  <c:v>1.30460409845</c:v>
                </c:pt>
                <c:pt idx="809">
                  <c:v>1.349721156565</c:v>
                </c:pt>
                <c:pt idx="810">
                  <c:v>1.354999808421</c:v>
                </c:pt>
                <c:pt idx="811">
                  <c:v>1.3468437918039999</c:v>
                </c:pt>
                <c:pt idx="812">
                  <c:v>1.3468437918039999</c:v>
                </c:pt>
                <c:pt idx="813">
                  <c:v>1.3468437918039999</c:v>
                </c:pt>
                <c:pt idx="814">
                  <c:v>1.3084059831720001</c:v>
                </c:pt>
                <c:pt idx="815">
                  <c:v>1.263979607507</c:v>
                </c:pt>
                <c:pt idx="816">
                  <c:v>1.2664987511620001</c:v>
                </c:pt>
                <c:pt idx="817">
                  <c:v>1.247947486837</c:v>
                </c:pt>
                <c:pt idx="818">
                  <c:v>1.282959875952</c:v>
                </c:pt>
                <c:pt idx="819">
                  <c:v>1.282959875952</c:v>
                </c:pt>
                <c:pt idx="820">
                  <c:v>1.282959875952</c:v>
                </c:pt>
                <c:pt idx="821">
                  <c:v>1.300978852529</c:v>
                </c:pt>
                <c:pt idx="822">
                  <c:v>1.292992562017</c:v>
                </c:pt>
                <c:pt idx="823">
                  <c:v>1.333662354581</c:v>
                </c:pt>
                <c:pt idx="824">
                  <c:v>1.2943787977379999</c:v>
                </c:pt>
                <c:pt idx="825">
                  <c:v>1.2943787977379999</c:v>
                </c:pt>
                <c:pt idx="826">
                  <c:v>1.2943787977379999</c:v>
                </c:pt>
                <c:pt idx="827">
                  <c:v>1.2943787977379999</c:v>
                </c:pt>
                <c:pt idx="828">
                  <c:v>1.3010176088500001</c:v>
                </c:pt>
                <c:pt idx="829">
                  <c:v>1.394049765009</c:v>
                </c:pt>
                <c:pt idx="830">
                  <c:v>1.428523284423</c:v>
                </c:pt>
                <c:pt idx="831">
                  <c:v>1.4135661348990001</c:v>
                </c:pt>
                <c:pt idx="832">
                  <c:v>1.4577818901070001</c:v>
                </c:pt>
                <c:pt idx="833">
                  <c:v>1.4577818901070001</c:v>
                </c:pt>
                <c:pt idx="834">
                  <c:v>1.4577818901070001</c:v>
                </c:pt>
                <c:pt idx="835">
                  <c:v>1.4499306961030001</c:v>
                </c:pt>
                <c:pt idx="836">
                  <c:v>1.373605397015</c:v>
                </c:pt>
                <c:pt idx="837">
                  <c:v>1.430434996449</c:v>
                </c:pt>
                <c:pt idx="838">
                  <c:v>1.430434996449</c:v>
                </c:pt>
                <c:pt idx="839">
                  <c:v>1.430434996449</c:v>
                </c:pt>
                <c:pt idx="840">
                  <c:v>1.430434996449</c:v>
                </c:pt>
                <c:pt idx="841">
                  <c:v>1.430434996449</c:v>
                </c:pt>
                <c:pt idx="842">
                  <c:v>1.4747985620240001</c:v>
                </c:pt>
                <c:pt idx="843">
                  <c:v>1.4062232519360001</c:v>
                </c:pt>
                <c:pt idx="844">
                  <c:v>1.390879487646</c:v>
                </c:pt>
                <c:pt idx="845">
                  <c:v>1.3776113211559999</c:v>
                </c:pt>
                <c:pt idx="846">
                  <c:v>1.326745913383</c:v>
                </c:pt>
                <c:pt idx="847">
                  <c:v>1.326745913383</c:v>
                </c:pt>
                <c:pt idx="848">
                  <c:v>1.326745913383</c:v>
                </c:pt>
                <c:pt idx="849">
                  <c:v>1.369577168842</c:v>
                </c:pt>
                <c:pt idx="850">
                  <c:v>1.3132219494849999</c:v>
                </c:pt>
                <c:pt idx="851">
                  <c:v>1.331343561493</c:v>
                </c:pt>
                <c:pt idx="852">
                  <c:v>1.346249886938</c:v>
                </c:pt>
                <c:pt idx="853">
                  <c:v>1.335127369416</c:v>
                </c:pt>
                <c:pt idx="854">
                  <c:v>1.335127369416</c:v>
                </c:pt>
                <c:pt idx="855">
                  <c:v>1.335127369416</c:v>
                </c:pt>
                <c:pt idx="856">
                  <c:v>1.3534127614810001</c:v>
                </c:pt>
                <c:pt idx="857">
                  <c:v>1.4311980075370001</c:v>
                </c:pt>
                <c:pt idx="858">
                  <c:v>1.4047950658070001</c:v>
                </c:pt>
                <c:pt idx="859">
                  <c:v>1.4371467211190001</c:v>
                </c:pt>
                <c:pt idx="860">
                  <c:v>1.383848394243</c:v>
                </c:pt>
                <c:pt idx="861">
                  <c:v>1.383848394243</c:v>
                </c:pt>
                <c:pt idx="862">
                  <c:v>1.383848394243</c:v>
                </c:pt>
                <c:pt idx="863">
                  <c:v>1.3966200752410001</c:v>
                </c:pt>
                <c:pt idx="864">
                  <c:v>1.46236803578</c:v>
                </c:pt>
                <c:pt idx="865">
                  <c:v>1.4887746666049999</c:v>
                </c:pt>
                <c:pt idx="866">
                  <c:v>1.5403198563580001</c:v>
                </c:pt>
                <c:pt idx="867">
                  <c:v>1.52216110605</c:v>
                </c:pt>
                <c:pt idx="868">
                  <c:v>1.52216110605</c:v>
                </c:pt>
                <c:pt idx="869">
                  <c:v>1.52216110605</c:v>
                </c:pt>
                <c:pt idx="870">
                  <c:v>1.52216110605</c:v>
                </c:pt>
                <c:pt idx="871">
                  <c:v>1.5093928497769999</c:v>
                </c:pt>
                <c:pt idx="872">
                  <c:v>1.509020334033</c:v>
                </c:pt>
                <c:pt idx="873">
                  <c:v>1.4507163957489999</c:v>
                </c:pt>
                <c:pt idx="874">
                  <c:v>1.4833795594120001</c:v>
                </c:pt>
                <c:pt idx="875">
                  <c:v>1.4833795594120001</c:v>
                </c:pt>
                <c:pt idx="876">
                  <c:v>1.4833795594120001</c:v>
                </c:pt>
                <c:pt idx="877">
                  <c:v>1.4350257097129999</c:v>
                </c:pt>
                <c:pt idx="878">
                  <c:v>1.3840601975089999</c:v>
                </c:pt>
                <c:pt idx="879">
                  <c:v>1.3112938206060001</c:v>
                </c:pt>
                <c:pt idx="880">
                  <c:v>1.304849854537</c:v>
                </c:pt>
                <c:pt idx="881">
                  <c:v>1.3397747284349999</c:v>
                </c:pt>
                <c:pt idx="882">
                  <c:v>1.3397747284349999</c:v>
                </c:pt>
                <c:pt idx="883">
                  <c:v>1.3397747284349999</c:v>
                </c:pt>
                <c:pt idx="884">
                  <c:v>1.3579068805779999</c:v>
                </c:pt>
                <c:pt idx="885">
                  <c:v>1.3730604844150001</c:v>
                </c:pt>
                <c:pt idx="886">
                  <c:v>1.4171070714889999</c:v>
                </c:pt>
                <c:pt idx="887">
                  <c:v>1.374723163396</c:v>
                </c:pt>
                <c:pt idx="888">
                  <c:v>1.373926509236</c:v>
                </c:pt>
                <c:pt idx="889">
                  <c:v>1.373926509236</c:v>
                </c:pt>
                <c:pt idx="890">
                  <c:v>1.373926509236</c:v>
                </c:pt>
                <c:pt idx="891">
                  <c:v>1.3755994505810001</c:v>
                </c:pt>
                <c:pt idx="892">
                  <c:v>1.4490218441589999</c:v>
                </c:pt>
                <c:pt idx="893">
                  <c:v>1.445325519301</c:v>
                </c:pt>
                <c:pt idx="894">
                  <c:v>1.4464022448610001</c:v>
                </c:pt>
                <c:pt idx="895">
                  <c:v>1.4879392725439999</c:v>
                </c:pt>
                <c:pt idx="896">
                  <c:v>1.4879392725439999</c:v>
                </c:pt>
                <c:pt idx="897">
                  <c:v>1.4879392725439999</c:v>
                </c:pt>
                <c:pt idx="898">
                  <c:v>1.4843513591199999</c:v>
                </c:pt>
                <c:pt idx="899">
                  <c:v>1.563068227197</c:v>
                </c:pt>
                <c:pt idx="900">
                  <c:v>1.767770598824</c:v>
                </c:pt>
                <c:pt idx="901">
                  <c:v>1.6572763301119999</c:v>
                </c:pt>
                <c:pt idx="902">
                  <c:v>1.6313895581710001</c:v>
                </c:pt>
                <c:pt idx="903">
                  <c:v>1.6313895581710001</c:v>
                </c:pt>
                <c:pt idx="904">
                  <c:v>1.6313895581710001</c:v>
                </c:pt>
                <c:pt idx="905">
                  <c:v>1.6667685865919999</c:v>
                </c:pt>
                <c:pt idx="906">
                  <c:v>1.628182614083</c:v>
                </c:pt>
                <c:pt idx="907">
                  <c:v>1.500599009061</c:v>
                </c:pt>
                <c:pt idx="908">
                  <c:v>1.4671582566600001</c:v>
                </c:pt>
                <c:pt idx="909">
                  <c:v>1.455650287548</c:v>
                </c:pt>
                <c:pt idx="910">
                  <c:v>1.455650287548</c:v>
                </c:pt>
                <c:pt idx="911">
                  <c:v>1.455650287548</c:v>
                </c:pt>
                <c:pt idx="912">
                  <c:v>1.4435965978509999</c:v>
                </c:pt>
                <c:pt idx="913">
                  <c:v>1.5418990419330001</c:v>
                </c:pt>
                <c:pt idx="914">
                  <c:v>1.5507893533420001</c:v>
                </c:pt>
                <c:pt idx="915">
                  <c:v>1.5275157875959999</c:v>
                </c:pt>
                <c:pt idx="916">
                  <c:v>1.436475425085</c:v>
                </c:pt>
                <c:pt idx="917">
                  <c:v>1.436475425085</c:v>
                </c:pt>
                <c:pt idx="918">
                  <c:v>1.436475425085</c:v>
                </c:pt>
                <c:pt idx="919">
                  <c:v>1.4555733873529999</c:v>
                </c:pt>
                <c:pt idx="920">
                  <c:v>1.396885598638</c:v>
                </c:pt>
                <c:pt idx="921">
                  <c:v>1.3750598815049999</c:v>
                </c:pt>
                <c:pt idx="922">
                  <c:v>1.414377016874</c:v>
                </c:pt>
                <c:pt idx="923">
                  <c:v>1.449210975912</c:v>
                </c:pt>
                <c:pt idx="924">
                  <c:v>1.449210975912</c:v>
                </c:pt>
                <c:pt idx="925">
                  <c:v>1.449210975912</c:v>
                </c:pt>
                <c:pt idx="926">
                  <c:v>1.464767752058</c:v>
                </c:pt>
                <c:pt idx="927">
                  <c:v>1.5540583449909999</c:v>
                </c:pt>
                <c:pt idx="928">
                  <c:v>1.5555518015600001</c:v>
                </c:pt>
                <c:pt idx="929">
                  <c:v>1.557778785412</c:v>
                </c:pt>
                <c:pt idx="930">
                  <c:v>1.599761029253</c:v>
                </c:pt>
                <c:pt idx="931">
                  <c:v>1.599761029253</c:v>
                </c:pt>
                <c:pt idx="932">
                  <c:v>1.599761029253</c:v>
                </c:pt>
                <c:pt idx="933">
                  <c:v>1.599761029253</c:v>
                </c:pt>
                <c:pt idx="934">
                  <c:v>1.562364794574</c:v>
                </c:pt>
                <c:pt idx="935">
                  <c:v>1.593139064377</c:v>
                </c:pt>
                <c:pt idx="936">
                  <c:v>1.6447302726440001</c:v>
                </c:pt>
                <c:pt idx="937">
                  <c:v>1.635638060444</c:v>
                </c:pt>
                <c:pt idx="938">
                  <c:v>1.635638060444</c:v>
                </c:pt>
                <c:pt idx="939">
                  <c:v>1.635638060444</c:v>
                </c:pt>
                <c:pt idx="940">
                  <c:v>1.5610875350540001</c:v>
                </c:pt>
                <c:pt idx="941">
                  <c:v>1.566900420921</c:v>
                </c:pt>
                <c:pt idx="942">
                  <c:v>1.574460339474</c:v>
                </c:pt>
                <c:pt idx="943">
                  <c:v>1.5828179516450001</c:v>
                </c:pt>
                <c:pt idx="944">
                  <c:v>1.5900577749510001</c:v>
                </c:pt>
                <c:pt idx="945">
                  <c:v>1.5900577749510001</c:v>
                </c:pt>
                <c:pt idx="946">
                  <c:v>1.5900577749510001</c:v>
                </c:pt>
                <c:pt idx="947">
                  <c:v>1.570501117711</c:v>
                </c:pt>
                <c:pt idx="948">
                  <c:v>1.6043411983960001</c:v>
                </c:pt>
                <c:pt idx="949">
                  <c:v>1.5684033797100001</c:v>
                </c:pt>
                <c:pt idx="950">
                  <c:v>1.5404755181850001</c:v>
                </c:pt>
                <c:pt idx="951">
                  <c:v>1.545113252355</c:v>
                </c:pt>
                <c:pt idx="952">
                  <c:v>1.545113252355</c:v>
                </c:pt>
                <c:pt idx="953">
                  <c:v>1.545113252355</c:v>
                </c:pt>
                <c:pt idx="954">
                  <c:v>1.5372197342130001</c:v>
                </c:pt>
                <c:pt idx="955">
                  <c:v>1.6384643287080001</c:v>
                </c:pt>
                <c:pt idx="956">
                  <c:v>1.683994652232</c:v>
                </c:pt>
                <c:pt idx="957">
                  <c:v>1.6887727188299999</c:v>
                </c:pt>
                <c:pt idx="958">
                  <c:v>1.708776898749</c:v>
                </c:pt>
                <c:pt idx="959">
                  <c:v>1.708776898749</c:v>
                </c:pt>
                <c:pt idx="960">
                  <c:v>1.708776898749</c:v>
                </c:pt>
                <c:pt idx="961">
                  <c:v>1.664386913605</c:v>
                </c:pt>
                <c:pt idx="962">
                  <c:v>1.715669125574</c:v>
                </c:pt>
                <c:pt idx="963">
                  <c:v>1.687848497606</c:v>
                </c:pt>
                <c:pt idx="964">
                  <c:v>1.6299672013519999</c:v>
                </c:pt>
                <c:pt idx="965">
                  <c:v>1.643564050218</c:v>
                </c:pt>
                <c:pt idx="966">
                  <c:v>1.643564050218</c:v>
                </c:pt>
                <c:pt idx="967">
                  <c:v>1.643564050218</c:v>
                </c:pt>
                <c:pt idx="968">
                  <c:v>1.6261529153459999</c:v>
                </c:pt>
                <c:pt idx="969">
                  <c:v>1.6865195877329999</c:v>
                </c:pt>
                <c:pt idx="970">
                  <c:v>1.6378258443810001</c:v>
                </c:pt>
                <c:pt idx="971">
                  <c:v>1.6214289120359999</c:v>
                </c:pt>
                <c:pt idx="972">
                  <c:v>1.6667125876069999</c:v>
                </c:pt>
                <c:pt idx="973">
                  <c:v>1.6667125876069999</c:v>
                </c:pt>
                <c:pt idx="974">
                  <c:v>1.6667125876069999</c:v>
                </c:pt>
                <c:pt idx="975">
                  <c:v>1.7052108694979999</c:v>
                </c:pt>
                <c:pt idx="976">
                  <c:v>1.6711997929969999</c:v>
                </c:pt>
                <c:pt idx="977">
                  <c:v>1.704096316357</c:v>
                </c:pt>
                <c:pt idx="978">
                  <c:v>1.637323759572</c:v>
                </c:pt>
                <c:pt idx="979">
                  <c:v>1.561618569</c:v>
                </c:pt>
                <c:pt idx="980">
                  <c:v>1.561618569</c:v>
                </c:pt>
                <c:pt idx="981">
                  <c:v>1.561618569</c:v>
                </c:pt>
                <c:pt idx="982">
                  <c:v>1.561618569</c:v>
                </c:pt>
                <c:pt idx="983">
                  <c:v>1.561618569</c:v>
                </c:pt>
                <c:pt idx="984">
                  <c:v>1.561618569</c:v>
                </c:pt>
                <c:pt idx="985">
                  <c:v>1.601292627526</c:v>
                </c:pt>
                <c:pt idx="986">
                  <c:v>1.6217934403409999</c:v>
                </c:pt>
                <c:pt idx="987">
                  <c:v>1.6217934403409999</c:v>
                </c:pt>
                <c:pt idx="988">
                  <c:v>1.6217934403409999</c:v>
                </c:pt>
                <c:pt idx="989">
                  <c:v>1.5342567350859999</c:v>
                </c:pt>
                <c:pt idx="990">
                  <c:v>1.5217215296169999</c:v>
                </c:pt>
                <c:pt idx="991">
                  <c:v>1.5217215296169999</c:v>
                </c:pt>
                <c:pt idx="992">
                  <c:v>1.5217215296169999</c:v>
                </c:pt>
                <c:pt idx="993">
                  <c:v>1.547985949354</c:v>
                </c:pt>
                <c:pt idx="994">
                  <c:v>1.547985949354</c:v>
                </c:pt>
                <c:pt idx="995">
                  <c:v>1.547985949354</c:v>
                </c:pt>
                <c:pt idx="996">
                  <c:v>1.547985949354</c:v>
                </c:pt>
                <c:pt idx="997">
                  <c:v>1.547985949354</c:v>
                </c:pt>
                <c:pt idx="998">
                  <c:v>1.6381254352350001</c:v>
                </c:pt>
                <c:pt idx="999">
                  <c:v>1.627194978748</c:v>
                </c:pt>
                <c:pt idx="1000">
                  <c:v>1.645206034044</c:v>
                </c:pt>
                <c:pt idx="1001">
                  <c:v>1.645206034044</c:v>
                </c:pt>
                <c:pt idx="1002">
                  <c:v>1.645206034044</c:v>
                </c:pt>
                <c:pt idx="1003">
                  <c:v>1.645206034044</c:v>
                </c:pt>
                <c:pt idx="1004">
                  <c:v>1.645206034044</c:v>
                </c:pt>
                <c:pt idx="1005">
                  <c:v>1.661671035658</c:v>
                </c:pt>
                <c:pt idx="1006">
                  <c:v>1.681384205704</c:v>
                </c:pt>
                <c:pt idx="1007">
                  <c:v>1.6779208817519999</c:v>
                </c:pt>
                <c:pt idx="1008">
                  <c:v>1.6779208817519999</c:v>
                </c:pt>
                <c:pt idx="1009">
                  <c:v>1.6779208817519999</c:v>
                </c:pt>
                <c:pt idx="1010">
                  <c:v>1.6691315135560001</c:v>
                </c:pt>
                <c:pt idx="1011">
                  <c:v>1.6568405743629999</c:v>
                </c:pt>
                <c:pt idx="1012">
                  <c:v>1.657917400309</c:v>
                </c:pt>
                <c:pt idx="1013">
                  <c:v>1.6615477948790001</c:v>
                </c:pt>
                <c:pt idx="1014">
                  <c:v>1.668154652588</c:v>
                </c:pt>
                <c:pt idx="1015">
                  <c:v>1.668154652588</c:v>
                </c:pt>
                <c:pt idx="1016">
                  <c:v>1.668154652588</c:v>
                </c:pt>
                <c:pt idx="1017">
                  <c:v>1.653735656806</c:v>
                </c:pt>
                <c:pt idx="1018">
                  <c:v>1.6259366480769999</c:v>
                </c:pt>
                <c:pt idx="1019">
                  <c:v>1.704018353653</c:v>
                </c:pt>
                <c:pt idx="1020">
                  <c:v>1.6928070872809999</c:v>
                </c:pt>
                <c:pt idx="1021">
                  <c:v>1.691739029606</c:v>
                </c:pt>
                <c:pt idx="1022">
                  <c:v>1.691739029606</c:v>
                </c:pt>
                <c:pt idx="1023">
                  <c:v>1.691739029606</c:v>
                </c:pt>
                <c:pt idx="1024">
                  <c:v>1.6694427719060001</c:v>
                </c:pt>
                <c:pt idx="1025">
                  <c:v>1.674847621921</c:v>
                </c:pt>
                <c:pt idx="1026">
                  <c:v>1.6637372655510001</c:v>
                </c:pt>
                <c:pt idx="1027">
                  <c:v>1.6419272452989999</c:v>
                </c:pt>
                <c:pt idx="1028">
                  <c:v>1.670927694812</c:v>
                </c:pt>
                <c:pt idx="1029">
                  <c:v>1.670927694812</c:v>
                </c:pt>
                <c:pt idx="1030">
                  <c:v>1.670927694812</c:v>
                </c:pt>
                <c:pt idx="1031">
                  <c:v>1.6499095353690001</c:v>
                </c:pt>
                <c:pt idx="1032">
                  <c:v>1.6502659828990001</c:v>
                </c:pt>
                <c:pt idx="1033">
                  <c:v>1.6502659828990001</c:v>
                </c:pt>
                <c:pt idx="1034">
                  <c:v>1.6704373721750001</c:v>
                </c:pt>
                <c:pt idx="1035">
                  <c:v>1.636796290907</c:v>
                </c:pt>
                <c:pt idx="1036">
                  <c:v>1.636796290907</c:v>
                </c:pt>
                <c:pt idx="1037">
                  <c:v>1.636796290907</c:v>
                </c:pt>
                <c:pt idx="1038">
                  <c:v>1.6647997536729999</c:v>
                </c:pt>
                <c:pt idx="1039">
                  <c:v>1.6587493826669999</c:v>
                </c:pt>
                <c:pt idx="1040">
                  <c:v>1.638009412555</c:v>
                </c:pt>
                <c:pt idx="1041">
                  <c:v>1.656870833955</c:v>
                </c:pt>
                <c:pt idx="1042">
                  <c:v>1.6092823100760001</c:v>
                </c:pt>
                <c:pt idx="1043">
                  <c:v>1.6092823100760001</c:v>
                </c:pt>
                <c:pt idx="1044">
                  <c:v>1.6092823100760001</c:v>
                </c:pt>
                <c:pt idx="1045">
                  <c:v>1.5033103995570001</c:v>
                </c:pt>
                <c:pt idx="1046">
                  <c:v>1.552337787336</c:v>
                </c:pt>
                <c:pt idx="1047">
                  <c:v>1.611212025865</c:v>
                </c:pt>
                <c:pt idx="1048">
                  <c:v>1.5569859084519999</c:v>
                </c:pt>
                <c:pt idx="1049">
                  <c:v>1.5777434478079999</c:v>
                </c:pt>
                <c:pt idx="1050">
                  <c:v>1.5777434478079999</c:v>
                </c:pt>
                <c:pt idx="1051">
                  <c:v>1.5777434478079999</c:v>
                </c:pt>
                <c:pt idx="1052">
                  <c:v>1.502269513716</c:v>
                </c:pt>
                <c:pt idx="1053">
                  <c:v>1.451215175582</c:v>
                </c:pt>
                <c:pt idx="1054">
                  <c:v>1.458295081743</c:v>
                </c:pt>
                <c:pt idx="1055">
                  <c:v>1.4934832906840001</c:v>
                </c:pt>
                <c:pt idx="1056">
                  <c:v>1.4396741645110001</c:v>
                </c:pt>
                <c:pt idx="1057">
                  <c:v>1.4396741645110001</c:v>
                </c:pt>
                <c:pt idx="1058">
                  <c:v>1.4396741645110001</c:v>
                </c:pt>
                <c:pt idx="1059">
                  <c:v>1.4046221015980001</c:v>
                </c:pt>
                <c:pt idx="1060">
                  <c:v>1.4910189786670001</c:v>
                </c:pt>
                <c:pt idx="1061">
                  <c:v>1.4818457311019999</c:v>
                </c:pt>
                <c:pt idx="1062">
                  <c:v>1.4736748657600001</c:v>
                </c:pt>
                <c:pt idx="1063">
                  <c:v>1.4407126473980001</c:v>
                </c:pt>
                <c:pt idx="1064">
                  <c:v>1.4407126473980001</c:v>
                </c:pt>
                <c:pt idx="1065">
                  <c:v>1.4407126473980001</c:v>
                </c:pt>
                <c:pt idx="1066">
                  <c:v>1.3960245662790001</c:v>
                </c:pt>
                <c:pt idx="1067">
                  <c:v>1.448661503082</c:v>
                </c:pt>
                <c:pt idx="1068">
                  <c:v>1.517005175869</c:v>
                </c:pt>
                <c:pt idx="1069">
                  <c:v>1.5261972770059999</c:v>
                </c:pt>
                <c:pt idx="1070">
                  <c:v>1.58531754075</c:v>
                </c:pt>
                <c:pt idx="1071">
                  <c:v>1.58531754075</c:v>
                </c:pt>
                <c:pt idx="1072">
                  <c:v>1.58531754075</c:v>
                </c:pt>
                <c:pt idx="1073">
                  <c:v>1.5591717813370001</c:v>
                </c:pt>
                <c:pt idx="1074">
                  <c:v>1.5142723062750001</c:v>
                </c:pt>
                <c:pt idx="1075">
                  <c:v>1.5341839313379999</c:v>
                </c:pt>
                <c:pt idx="1076">
                  <c:v>1.64171397752</c:v>
                </c:pt>
                <c:pt idx="1077">
                  <c:v>1.6670018635920001</c:v>
                </c:pt>
                <c:pt idx="1078">
                  <c:v>1.6670018635920001</c:v>
                </c:pt>
                <c:pt idx="1079">
                  <c:v>1.6670018635920001</c:v>
                </c:pt>
                <c:pt idx="1080">
                  <c:v>1.7050975549030001</c:v>
                </c:pt>
                <c:pt idx="1081">
                  <c:v>1.6362816733450001</c:v>
                </c:pt>
                <c:pt idx="1082">
                  <c:v>1.575159882189</c:v>
                </c:pt>
                <c:pt idx="1083">
                  <c:v>1.540247839706</c:v>
                </c:pt>
                <c:pt idx="1084">
                  <c:v>1.518588095056</c:v>
                </c:pt>
                <c:pt idx="1085">
                  <c:v>1.518588095056</c:v>
                </c:pt>
                <c:pt idx="1086">
                  <c:v>1.518588095056</c:v>
                </c:pt>
                <c:pt idx="1087">
                  <c:v>1.5139517265910001</c:v>
                </c:pt>
                <c:pt idx="1088">
                  <c:v>1.5229441777349999</c:v>
                </c:pt>
                <c:pt idx="1089">
                  <c:v>1.5312318858939999</c:v>
                </c:pt>
                <c:pt idx="1090">
                  <c:v>1.465351105621</c:v>
                </c:pt>
                <c:pt idx="1091">
                  <c:v>1.46678640635</c:v>
                </c:pt>
                <c:pt idx="1092">
                  <c:v>1.46678640635</c:v>
                </c:pt>
                <c:pt idx="1093">
                  <c:v>1.46678640635</c:v>
                </c:pt>
                <c:pt idx="1094">
                  <c:v>1.4310871623949999</c:v>
                </c:pt>
                <c:pt idx="1095">
                  <c:v>1.523279529174</c:v>
                </c:pt>
                <c:pt idx="1096">
                  <c:v>1.477617311413</c:v>
                </c:pt>
                <c:pt idx="1097">
                  <c:v>1.552772011796</c:v>
                </c:pt>
                <c:pt idx="1098">
                  <c:v>1.5043838522149999</c:v>
                </c:pt>
                <c:pt idx="1099">
                  <c:v>1.5043838522149999</c:v>
                </c:pt>
                <c:pt idx="1100">
                  <c:v>1.5043838522149999</c:v>
                </c:pt>
                <c:pt idx="1101">
                  <c:v>1.5355700216229999</c:v>
                </c:pt>
                <c:pt idx="1102">
                  <c:v>1.534890027913</c:v>
                </c:pt>
                <c:pt idx="1103">
                  <c:v>1.5936217196710001</c:v>
                </c:pt>
                <c:pt idx="1104">
                  <c:v>1.550305203967</c:v>
                </c:pt>
                <c:pt idx="1105">
                  <c:v>1.5319384986969999</c:v>
                </c:pt>
                <c:pt idx="1106">
                  <c:v>1.5319384986969999</c:v>
                </c:pt>
                <c:pt idx="1107">
                  <c:v>1.5319384986969999</c:v>
                </c:pt>
                <c:pt idx="1108">
                  <c:v>1.5784151393350001</c:v>
                </c:pt>
                <c:pt idx="1109">
                  <c:v>1.667095884629</c:v>
                </c:pt>
                <c:pt idx="1110">
                  <c:v>1.6900535000620001</c:v>
                </c:pt>
                <c:pt idx="1111">
                  <c:v>1.6431884330540001</c:v>
                </c:pt>
                <c:pt idx="1112">
                  <c:v>1.6371601989360001</c:v>
                </c:pt>
                <c:pt idx="1113">
                  <c:v>1.6371601989360001</c:v>
                </c:pt>
                <c:pt idx="1114">
                  <c:v>1.6371601989360001</c:v>
                </c:pt>
                <c:pt idx="1115">
                  <c:v>1.6018747886769999</c:v>
                </c:pt>
                <c:pt idx="1116">
                  <c:v>1.579516751021</c:v>
                </c:pt>
                <c:pt idx="1117">
                  <c:v>1.583653271525</c:v>
                </c:pt>
                <c:pt idx="1118">
                  <c:v>1.5909428087299999</c:v>
                </c:pt>
                <c:pt idx="1119">
                  <c:v>1.562038136378</c:v>
                </c:pt>
                <c:pt idx="1120">
                  <c:v>1.562038136378</c:v>
                </c:pt>
                <c:pt idx="1121">
                  <c:v>1.562038136378</c:v>
                </c:pt>
                <c:pt idx="1122">
                  <c:v>1.5946381863629999</c:v>
                </c:pt>
                <c:pt idx="1123">
                  <c:v>1.6316948625100001</c:v>
                </c:pt>
                <c:pt idx="1124">
                  <c:v>1.6140288610660001</c:v>
                </c:pt>
                <c:pt idx="1125">
                  <c:v>1.4996828182690001</c:v>
                </c:pt>
                <c:pt idx="1126">
                  <c:v>1.5256818124330001</c:v>
                </c:pt>
                <c:pt idx="1127">
                  <c:v>1.5256818124330001</c:v>
                </c:pt>
                <c:pt idx="1128">
                  <c:v>1.5256818124330001</c:v>
                </c:pt>
                <c:pt idx="1129">
                  <c:v>1.607283446244</c:v>
                </c:pt>
                <c:pt idx="1130">
                  <c:v>1.6171385225779999</c:v>
                </c:pt>
                <c:pt idx="1131">
                  <c:v>1.581129433201</c:v>
                </c:pt>
                <c:pt idx="1132">
                  <c:v>1.5828263646039999</c:v>
                </c:pt>
                <c:pt idx="1133">
                  <c:v>1.623687391577</c:v>
                </c:pt>
                <c:pt idx="1134">
                  <c:v>1.623687391577</c:v>
                </c:pt>
                <c:pt idx="1135">
                  <c:v>1.623687391577</c:v>
                </c:pt>
                <c:pt idx="1136">
                  <c:v>1.6019050793339999</c:v>
                </c:pt>
                <c:pt idx="1137">
                  <c:v>1.6513705685810001</c:v>
                </c:pt>
                <c:pt idx="1138">
                  <c:v>1.6501115482090001</c:v>
                </c:pt>
                <c:pt idx="1139">
                  <c:v>1.626155955612</c:v>
                </c:pt>
                <c:pt idx="1140">
                  <c:v>1.6301195051399999</c:v>
                </c:pt>
                <c:pt idx="1141">
                  <c:v>1.6301195051399999</c:v>
                </c:pt>
                <c:pt idx="1142">
                  <c:v>1.6301195051399999</c:v>
                </c:pt>
                <c:pt idx="1143">
                  <c:v>1.7374066684209999</c:v>
                </c:pt>
                <c:pt idx="1144">
                  <c:v>1.7194211149459999</c:v>
                </c:pt>
                <c:pt idx="1145">
                  <c:v>1.7145923511259999</c:v>
                </c:pt>
                <c:pt idx="1146">
                  <c:v>1.699358885696</c:v>
                </c:pt>
                <c:pt idx="1147">
                  <c:v>1.6992019897670001</c:v>
                </c:pt>
                <c:pt idx="1148">
                  <c:v>1.6992019897670001</c:v>
                </c:pt>
                <c:pt idx="1149">
                  <c:v>1.6992019897670001</c:v>
                </c:pt>
                <c:pt idx="1150">
                  <c:v>1.6339101371289999</c:v>
                </c:pt>
                <c:pt idx="1151">
                  <c:v>1.5491384627339999</c:v>
                </c:pt>
                <c:pt idx="1152">
                  <c:v>1.5598911600009999</c:v>
                </c:pt>
                <c:pt idx="1153">
                  <c:v>1.587375866526</c:v>
                </c:pt>
                <c:pt idx="1154">
                  <c:v>1.6101950997679999</c:v>
                </c:pt>
                <c:pt idx="1155">
                  <c:v>1.6101950997679999</c:v>
                </c:pt>
                <c:pt idx="1156">
                  <c:v>1.6101950997679999</c:v>
                </c:pt>
                <c:pt idx="1157">
                  <c:v>1.5687064732230001</c:v>
                </c:pt>
                <c:pt idx="1158">
                  <c:v>1.634732404298</c:v>
                </c:pt>
                <c:pt idx="1159">
                  <c:v>1.6017342155950001</c:v>
                </c:pt>
                <c:pt idx="1160">
                  <c:v>1.6271450197520001</c:v>
                </c:pt>
                <c:pt idx="1161">
                  <c:v>1.626782297126</c:v>
                </c:pt>
                <c:pt idx="1162">
                  <c:v>1.626782297126</c:v>
                </c:pt>
                <c:pt idx="1163">
                  <c:v>1.626782297126</c:v>
                </c:pt>
                <c:pt idx="1164">
                  <c:v>1.6670016168449999</c:v>
                </c:pt>
                <c:pt idx="1165">
                  <c:v>1.674314510334</c:v>
                </c:pt>
                <c:pt idx="1166">
                  <c:v>1.638404984278</c:v>
                </c:pt>
                <c:pt idx="1167">
                  <c:v>1.6423449623719999</c:v>
                </c:pt>
                <c:pt idx="1168">
                  <c:v>1.616820779322</c:v>
                </c:pt>
                <c:pt idx="1169">
                  <c:v>1.616820779322</c:v>
                </c:pt>
                <c:pt idx="1170">
                  <c:v>1.616820779322</c:v>
                </c:pt>
                <c:pt idx="1171">
                  <c:v>1.6775719705229999</c:v>
                </c:pt>
                <c:pt idx="1172">
                  <c:v>1.675496196821</c:v>
                </c:pt>
                <c:pt idx="1173">
                  <c:v>1.6626034893620001</c:v>
                </c:pt>
                <c:pt idx="1174">
                  <c:v>1.647180409213</c:v>
                </c:pt>
                <c:pt idx="1175">
                  <c:v>1.647180409213</c:v>
                </c:pt>
                <c:pt idx="1176">
                  <c:v>1.647180409213</c:v>
                </c:pt>
                <c:pt idx="1177">
                  <c:v>1.647180409213</c:v>
                </c:pt>
                <c:pt idx="1178">
                  <c:v>1.7201914836400001</c:v>
                </c:pt>
                <c:pt idx="1179">
                  <c:v>1.687434875044</c:v>
                </c:pt>
                <c:pt idx="1180">
                  <c:v>1.6680026305810001</c:v>
                </c:pt>
                <c:pt idx="1181">
                  <c:v>1.53345417374</c:v>
                </c:pt>
                <c:pt idx="1182">
                  <c:v>1.508966267962</c:v>
                </c:pt>
                <c:pt idx="1183">
                  <c:v>1.508966267962</c:v>
                </c:pt>
                <c:pt idx="1184">
                  <c:v>1.508966267962</c:v>
                </c:pt>
                <c:pt idx="1185">
                  <c:v>1.5752854468669999</c:v>
                </c:pt>
                <c:pt idx="1186">
                  <c:v>1.573266341102</c:v>
                </c:pt>
                <c:pt idx="1187">
                  <c:v>1.5731762066299999</c:v>
                </c:pt>
                <c:pt idx="1188">
                  <c:v>1.577564134413</c:v>
                </c:pt>
                <c:pt idx="1189">
                  <c:v>1.5651516275849999</c:v>
                </c:pt>
                <c:pt idx="1190">
                  <c:v>1.5651516275849999</c:v>
                </c:pt>
                <c:pt idx="1191">
                  <c:v>1.5651516275849999</c:v>
                </c:pt>
                <c:pt idx="1192">
                  <c:v>1.6041881551420001</c:v>
                </c:pt>
                <c:pt idx="1193">
                  <c:v>1.573440937295</c:v>
                </c:pt>
                <c:pt idx="1194">
                  <c:v>1.573440937295</c:v>
                </c:pt>
                <c:pt idx="1195">
                  <c:v>1.5932236161169999</c:v>
                </c:pt>
                <c:pt idx="1196">
                  <c:v>1.613167150547</c:v>
                </c:pt>
                <c:pt idx="1197">
                  <c:v>1.613167150547</c:v>
                </c:pt>
                <c:pt idx="1198">
                  <c:v>1.613167150547</c:v>
                </c:pt>
                <c:pt idx="1199">
                  <c:v>1.66175612368</c:v>
                </c:pt>
                <c:pt idx="1200">
                  <c:v>1.580076638762</c:v>
                </c:pt>
                <c:pt idx="1201">
                  <c:v>1.5862434432320001</c:v>
                </c:pt>
                <c:pt idx="1202">
                  <c:v>1.5592525695770001</c:v>
                </c:pt>
                <c:pt idx="1203">
                  <c:v>1.5923007047560001</c:v>
                </c:pt>
                <c:pt idx="1204">
                  <c:v>1.5923007047560001</c:v>
                </c:pt>
                <c:pt idx="1205">
                  <c:v>1.5923007047560001</c:v>
                </c:pt>
                <c:pt idx="1206">
                  <c:v>1.612558415194</c:v>
                </c:pt>
                <c:pt idx="1207">
                  <c:v>1.6075558502159999</c:v>
                </c:pt>
                <c:pt idx="1208">
                  <c:v>1.6648123054020001</c:v>
                </c:pt>
                <c:pt idx="1209">
                  <c:v>1.680856613809</c:v>
                </c:pt>
                <c:pt idx="1210">
                  <c:v>1.680856613809</c:v>
                </c:pt>
                <c:pt idx="1211">
                  <c:v>1.680856613809</c:v>
                </c:pt>
                <c:pt idx="1212">
                  <c:v>1.680856613809</c:v>
                </c:pt>
                <c:pt idx="1213">
                  <c:v>1.672721894753</c:v>
                </c:pt>
                <c:pt idx="1214">
                  <c:v>1.6474562269619999</c:v>
                </c:pt>
                <c:pt idx="1215">
                  <c:v>1.6216024261290001</c:v>
                </c:pt>
                <c:pt idx="1216">
                  <c:v>1.619272797589</c:v>
                </c:pt>
                <c:pt idx="1217">
                  <c:v>1.599863017788</c:v>
                </c:pt>
                <c:pt idx="1218">
                  <c:v>1.599863017788</c:v>
                </c:pt>
                <c:pt idx="1219">
                  <c:v>1.599863017788</c:v>
                </c:pt>
                <c:pt idx="1220">
                  <c:v>1.5909864152690001</c:v>
                </c:pt>
                <c:pt idx="1221">
                  <c:v>1.6035013534789999</c:v>
                </c:pt>
                <c:pt idx="1222">
                  <c:v>1.629710813989</c:v>
                </c:pt>
                <c:pt idx="1223">
                  <c:v>1.629710813989</c:v>
                </c:pt>
                <c:pt idx="1224">
                  <c:v>1.629710813989</c:v>
                </c:pt>
                <c:pt idx="1225">
                  <c:v>1.629710813989</c:v>
                </c:pt>
                <c:pt idx="1226">
                  <c:v>1.629710813989</c:v>
                </c:pt>
                <c:pt idx="1227">
                  <c:v>1.637848019699</c:v>
                </c:pt>
                <c:pt idx="1228">
                  <c:v>1.652879551429</c:v>
                </c:pt>
                <c:pt idx="1229">
                  <c:v>1.6387151385280001</c:v>
                </c:pt>
                <c:pt idx="1230">
                  <c:v>1.636898296664</c:v>
                </c:pt>
                <c:pt idx="1231">
                  <c:v>1.5502346028</c:v>
                </c:pt>
                <c:pt idx="1232">
                  <c:v>1.5502346028</c:v>
                </c:pt>
                <c:pt idx="1233">
                  <c:v>1.5502346028</c:v>
                </c:pt>
                <c:pt idx="1234">
                  <c:v>1.5383568325520001</c:v>
                </c:pt>
                <c:pt idx="1235">
                  <c:v>1.498998821067</c:v>
                </c:pt>
                <c:pt idx="1236">
                  <c:v>1.522367881496</c:v>
                </c:pt>
                <c:pt idx="1237">
                  <c:v>1.5862472530330001</c:v>
                </c:pt>
                <c:pt idx="1238">
                  <c:v>1.594520419692</c:v>
                </c:pt>
                <c:pt idx="1239">
                  <c:v>1.594520419692</c:v>
                </c:pt>
                <c:pt idx="1240">
                  <c:v>1.594520419692</c:v>
                </c:pt>
                <c:pt idx="1241">
                  <c:v>1.596802675678</c:v>
                </c:pt>
                <c:pt idx="1242">
                  <c:v>1.6262550903949999</c:v>
                </c:pt>
                <c:pt idx="1243">
                  <c:v>1.6488675649610001</c:v>
                </c:pt>
                <c:pt idx="1244">
                  <c:v>1.6777053596739999</c:v>
                </c:pt>
                <c:pt idx="1245">
                  <c:v>1.660312853572</c:v>
                </c:pt>
                <c:pt idx="1246">
                  <c:v>1.660312853572</c:v>
                </c:pt>
                <c:pt idx="1247">
                  <c:v>1.660312853572</c:v>
                </c:pt>
                <c:pt idx="1248">
                  <c:v>1.694574241507</c:v>
                </c:pt>
                <c:pt idx="1249">
                  <c:v>1.7098105767659999</c:v>
                </c:pt>
                <c:pt idx="1250">
                  <c:v>1.703263802495</c:v>
                </c:pt>
                <c:pt idx="1251">
                  <c:v>1.735476629096</c:v>
                </c:pt>
                <c:pt idx="1252">
                  <c:v>1.7322574934570001</c:v>
                </c:pt>
              </c:numCache>
            </c:numRef>
          </c:val>
          <c:smooth val="0"/>
          <c:extLst>
            <c:ext xmlns:c16="http://schemas.microsoft.com/office/drawing/2014/chart" uri="{C3380CC4-5D6E-409C-BE32-E72D297353CC}">
              <c16:uniqueId val="{00000001-4FDF-4FEC-BCFA-6E3AB3D76C7E}"/>
            </c:ext>
          </c:extLst>
        </c:ser>
        <c:ser>
          <c:idx val="3"/>
          <c:order val="2"/>
          <c:tx>
            <c:strRef>
              <c:f>'Figure 5 data'!$D$3</c:f>
              <c:strCache>
                <c:ptCount val="1"/>
                <c:pt idx="0">
                  <c:v>3-5</c:v>
                </c:pt>
              </c:strCache>
            </c:strRef>
          </c:tx>
          <c:spPr>
            <a:ln w="38100">
              <a:solidFill>
                <a:srgbClr val="C00000"/>
              </a:solidFill>
              <a:prstDash val="solid"/>
            </a:ln>
          </c:spPr>
          <c:marker>
            <c:symbol val="none"/>
          </c:marker>
          <c:cat>
            <c:numRef>
              <c:f>'Figure 5 data'!$A$4:$A$4000</c:f>
              <c:numCache>
                <c:formatCode>m/d/yyyy</c:formatCode>
                <c:ptCount val="3997"/>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pt idx="366">
                  <c:v>42736</c:v>
                </c:pt>
                <c:pt idx="367">
                  <c:v>42737</c:v>
                </c:pt>
                <c:pt idx="368">
                  <c:v>42738</c:v>
                </c:pt>
                <c:pt idx="369">
                  <c:v>42739</c:v>
                </c:pt>
                <c:pt idx="370">
                  <c:v>42740</c:v>
                </c:pt>
                <c:pt idx="371">
                  <c:v>42741</c:v>
                </c:pt>
                <c:pt idx="372">
                  <c:v>42742</c:v>
                </c:pt>
                <c:pt idx="373">
                  <c:v>42743</c:v>
                </c:pt>
                <c:pt idx="374">
                  <c:v>42744</c:v>
                </c:pt>
                <c:pt idx="375">
                  <c:v>42745</c:v>
                </c:pt>
                <c:pt idx="376">
                  <c:v>42746</c:v>
                </c:pt>
                <c:pt idx="377">
                  <c:v>42747</c:v>
                </c:pt>
                <c:pt idx="378">
                  <c:v>42748</c:v>
                </c:pt>
                <c:pt idx="379">
                  <c:v>42749</c:v>
                </c:pt>
                <c:pt idx="380">
                  <c:v>42750</c:v>
                </c:pt>
                <c:pt idx="381">
                  <c:v>42751</c:v>
                </c:pt>
                <c:pt idx="382">
                  <c:v>42752</c:v>
                </c:pt>
                <c:pt idx="383">
                  <c:v>42753</c:v>
                </c:pt>
                <c:pt idx="384">
                  <c:v>42754</c:v>
                </c:pt>
                <c:pt idx="385">
                  <c:v>42755</c:v>
                </c:pt>
                <c:pt idx="386">
                  <c:v>42756</c:v>
                </c:pt>
                <c:pt idx="387">
                  <c:v>42757</c:v>
                </c:pt>
                <c:pt idx="388">
                  <c:v>42758</c:v>
                </c:pt>
                <c:pt idx="389">
                  <c:v>42759</c:v>
                </c:pt>
                <c:pt idx="390">
                  <c:v>42760</c:v>
                </c:pt>
                <c:pt idx="391">
                  <c:v>42761</c:v>
                </c:pt>
                <c:pt idx="392">
                  <c:v>42762</c:v>
                </c:pt>
                <c:pt idx="393">
                  <c:v>42763</c:v>
                </c:pt>
                <c:pt idx="394">
                  <c:v>42764</c:v>
                </c:pt>
                <c:pt idx="395">
                  <c:v>42765</c:v>
                </c:pt>
                <c:pt idx="396">
                  <c:v>42766</c:v>
                </c:pt>
                <c:pt idx="397">
                  <c:v>42767</c:v>
                </c:pt>
                <c:pt idx="398">
                  <c:v>42768</c:v>
                </c:pt>
                <c:pt idx="399">
                  <c:v>42769</c:v>
                </c:pt>
                <c:pt idx="400">
                  <c:v>42770</c:v>
                </c:pt>
                <c:pt idx="401">
                  <c:v>42771</c:v>
                </c:pt>
                <c:pt idx="402">
                  <c:v>42772</c:v>
                </c:pt>
                <c:pt idx="403">
                  <c:v>42773</c:v>
                </c:pt>
                <c:pt idx="404">
                  <c:v>42774</c:v>
                </c:pt>
                <c:pt idx="405">
                  <c:v>42775</c:v>
                </c:pt>
                <c:pt idx="406">
                  <c:v>42776</c:v>
                </c:pt>
                <c:pt idx="407">
                  <c:v>42777</c:v>
                </c:pt>
                <c:pt idx="408">
                  <c:v>42778</c:v>
                </c:pt>
                <c:pt idx="409">
                  <c:v>42779</c:v>
                </c:pt>
                <c:pt idx="410">
                  <c:v>42780</c:v>
                </c:pt>
                <c:pt idx="411">
                  <c:v>42781</c:v>
                </c:pt>
                <c:pt idx="412">
                  <c:v>42782</c:v>
                </c:pt>
                <c:pt idx="413">
                  <c:v>42783</c:v>
                </c:pt>
                <c:pt idx="414">
                  <c:v>42784</c:v>
                </c:pt>
                <c:pt idx="415">
                  <c:v>42785</c:v>
                </c:pt>
                <c:pt idx="416">
                  <c:v>42786</c:v>
                </c:pt>
                <c:pt idx="417">
                  <c:v>42787</c:v>
                </c:pt>
                <c:pt idx="418">
                  <c:v>42788</c:v>
                </c:pt>
                <c:pt idx="419">
                  <c:v>42789</c:v>
                </c:pt>
                <c:pt idx="420">
                  <c:v>42790</c:v>
                </c:pt>
                <c:pt idx="421">
                  <c:v>42791</c:v>
                </c:pt>
                <c:pt idx="422">
                  <c:v>42792</c:v>
                </c:pt>
                <c:pt idx="423">
                  <c:v>42793</c:v>
                </c:pt>
                <c:pt idx="424">
                  <c:v>42794</c:v>
                </c:pt>
                <c:pt idx="425">
                  <c:v>42795</c:v>
                </c:pt>
                <c:pt idx="426">
                  <c:v>42796</c:v>
                </c:pt>
                <c:pt idx="427">
                  <c:v>42797</c:v>
                </c:pt>
                <c:pt idx="428">
                  <c:v>42798</c:v>
                </c:pt>
                <c:pt idx="429">
                  <c:v>42799</c:v>
                </c:pt>
                <c:pt idx="430">
                  <c:v>42800</c:v>
                </c:pt>
                <c:pt idx="431">
                  <c:v>42801</c:v>
                </c:pt>
                <c:pt idx="432">
                  <c:v>42802</c:v>
                </c:pt>
                <c:pt idx="433">
                  <c:v>42803</c:v>
                </c:pt>
                <c:pt idx="434">
                  <c:v>42804</c:v>
                </c:pt>
                <c:pt idx="435">
                  <c:v>42805</c:v>
                </c:pt>
                <c:pt idx="436">
                  <c:v>42806</c:v>
                </c:pt>
                <c:pt idx="437">
                  <c:v>42807</c:v>
                </c:pt>
                <c:pt idx="438">
                  <c:v>42808</c:v>
                </c:pt>
                <c:pt idx="439">
                  <c:v>42809</c:v>
                </c:pt>
                <c:pt idx="440">
                  <c:v>42810</c:v>
                </c:pt>
                <c:pt idx="441">
                  <c:v>42811</c:v>
                </c:pt>
                <c:pt idx="442">
                  <c:v>42812</c:v>
                </c:pt>
                <c:pt idx="443">
                  <c:v>42813</c:v>
                </c:pt>
                <c:pt idx="444">
                  <c:v>42814</c:v>
                </c:pt>
                <c:pt idx="445">
                  <c:v>42815</c:v>
                </c:pt>
                <c:pt idx="446">
                  <c:v>42816</c:v>
                </c:pt>
                <c:pt idx="447">
                  <c:v>42817</c:v>
                </c:pt>
                <c:pt idx="448">
                  <c:v>42818</c:v>
                </c:pt>
                <c:pt idx="449">
                  <c:v>42819</c:v>
                </c:pt>
                <c:pt idx="450">
                  <c:v>42820</c:v>
                </c:pt>
                <c:pt idx="451">
                  <c:v>42821</c:v>
                </c:pt>
                <c:pt idx="452">
                  <c:v>42822</c:v>
                </c:pt>
                <c:pt idx="453">
                  <c:v>42823</c:v>
                </c:pt>
                <c:pt idx="454">
                  <c:v>42824</c:v>
                </c:pt>
                <c:pt idx="455">
                  <c:v>42825</c:v>
                </c:pt>
                <c:pt idx="456">
                  <c:v>42826</c:v>
                </c:pt>
                <c:pt idx="457">
                  <c:v>42827</c:v>
                </c:pt>
                <c:pt idx="458">
                  <c:v>42828</c:v>
                </c:pt>
                <c:pt idx="459">
                  <c:v>42829</c:v>
                </c:pt>
                <c:pt idx="460">
                  <c:v>42830</c:v>
                </c:pt>
                <c:pt idx="461">
                  <c:v>42831</c:v>
                </c:pt>
                <c:pt idx="462">
                  <c:v>42832</c:v>
                </c:pt>
                <c:pt idx="463">
                  <c:v>42833</c:v>
                </c:pt>
                <c:pt idx="464">
                  <c:v>42834</c:v>
                </c:pt>
                <c:pt idx="465">
                  <c:v>42835</c:v>
                </c:pt>
                <c:pt idx="466">
                  <c:v>42836</c:v>
                </c:pt>
                <c:pt idx="467">
                  <c:v>42837</c:v>
                </c:pt>
                <c:pt idx="468">
                  <c:v>42838</c:v>
                </c:pt>
                <c:pt idx="469">
                  <c:v>42839</c:v>
                </c:pt>
                <c:pt idx="470">
                  <c:v>42840</c:v>
                </c:pt>
                <c:pt idx="471">
                  <c:v>42841</c:v>
                </c:pt>
                <c:pt idx="472">
                  <c:v>42842</c:v>
                </c:pt>
                <c:pt idx="473">
                  <c:v>42843</c:v>
                </c:pt>
                <c:pt idx="474">
                  <c:v>42844</c:v>
                </c:pt>
                <c:pt idx="475">
                  <c:v>42845</c:v>
                </c:pt>
                <c:pt idx="476">
                  <c:v>42846</c:v>
                </c:pt>
                <c:pt idx="477">
                  <c:v>42847</c:v>
                </c:pt>
                <c:pt idx="478">
                  <c:v>42848</c:v>
                </c:pt>
                <c:pt idx="479">
                  <c:v>42849</c:v>
                </c:pt>
                <c:pt idx="480">
                  <c:v>42850</c:v>
                </c:pt>
                <c:pt idx="481">
                  <c:v>42851</c:v>
                </c:pt>
                <c:pt idx="482">
                  <c:v>42852</c:v>
                </c:pt>
                <c:pt idx="483">
                  <c:v>42853</c:v>
                </c:pt>
                <c:pt idx="484">
                  <c:v>42854</c:v>
                </c:pt>
                <c:pt idx="485">
                  <c:v>42855</c:v>
                </c:pt>
                <c:pt idx="486">
                  <c:v>42856</c:v>
                </c:pt>
                <c:pt idx="487">
                  <c:v>42857</c:v>
                </c:pt>
                <c:pt idx="488">
                  <c:v>42858</c:v>
                </c:pt>
                <c:pt idx="489">
                  <c:v>42859</c:v>
                </c:pt>
                <c:pt idx="490">
                  <c:v>42860</c:v>
                </c:pt>
                <c:pt idx="491">
                  <c:v>42861</c:v>
                </c:pt>
                <c:pt idx="492">
                  <c:v>42862</c:v>
                </c:pt>
                <c:pt idx="493">
                  <c:v>42863</c:v>
                </c:pt>
                <c:pt idx="494">
                  <c:v>42864</c:v>
                </c:pt>
                <c:pt idx="495">
                  <c:v>42865</c:v>
                </c:pt>
                <c:pt idx="496">
                  <c:v>42866</c:v>
                </c:pt>
                <c:pt idx="497">
                  <c:v>42867</c:v>
                </c:pt>
                <c:pt idx="498">
                  <c:v>42868</c:v>
                </c:pt>
                <c:pt idx="499">
                  <c:v>42869</c:v>
                </c:pt>
                <c:pt idx="500">
                  <c:v>42870</c:v>
                </c:pt>
                <c:pt idx="501">
                  <c:v>42871</c:v>
                </c:pt>
                <c:pt idx="502">
                  <c:v>42872</c:v>
                </c:pt>
                <c:pt idx="503">
                  <c:v>42873</c:v>
                </c:pt>
                <c:pt idx="504">
                  <c:v>42874</c:v>
                </c:pt>
                <c:pt idx="505">
                  <c:v>42875</c:v>
                </c:pt>
                <c:pt idx="506">
                  <c:v>42876</c:v>
                </c:pt>
                <c:pt idx="507">
                  <c:v>42877</c:v>
                </c:pt>
                <c:pt idx="508">
                  <c:v>42878</c:v>
                </c:pt>
                <c:pt idx="509">
                  <c:v>42879</c:v>
                </c:pt>
                <c:pt idx="510">
                  <c:v>42880</c:v>
                </c:pt>
                <c:pt idx="511">
                  <c:v>42881</c:v>
                </c:pt>
                <c:pt idx="512">
                  <c:v>42882</c:v>
                </c:pt>
                <c:pt idx="513">
                  <c:v>42883</c:v>
                </c:pt>
                <c:pt idx="514">
                  <c:v>42884</c:v>
                </c:pt>
                <c:pt idx="515">
                  <c:v>42885</c:v>
                </c:pt>
                <c:pt idx="516">
                  <c:v>42886</c:v>
                </c:pt>
                <c:pt idx="517">
                  <c:v>42887</c:v>
                </c:pt>
                <c:pt idx="518">
                  <c:v>42888</c:v>
                </c:pt>
                <c:pt idx="519">
                  <c:v>42889</c:v>
                </c:pt>
                <c:pt idx="520">
                  <c:v>42890</c:v>
                </c:pt>
                <c:pt idx="521">
                  <c:v>42891</c:v>
                </c:pt>
                <c:pt idx="522">
                  <c:v>42892</c:v>
                </c:pt>
                <c:pt idx="523">
                  <c:v>42893</c:v>
                </c:pt>
                <c:pt idx="524">
                  <c:v>42894</c:v>
                </c:pt>
                <c:pt idx="525">
                  <c:v>42895</c:v>
                </c:pt>
                <c:pt idx="526">
                  <c:v>42896</c:v>
                </c:pt>
                <c:pt idx="527">
                  <c:v>42897</c:v>
                </c:pt>
                <c:pt idx="528">
                  <c:v>42898</c:v>
                </c:pt>
                <c:pt idx="529">
                  <c:v>42899</c:v>
                </c:pt>
                <c:pt idx="530">
                  <c:v>42900</c:v>
                </c:pt>
                <c:pt idx="531">
                  <c:v>42901</c:v>
                </c:pt>
                <c:pt idx="532">
                  <c:v>42902</c:v>
                </c:pt>
                <c:pt idx="533">
                  <c:v>42903</c:v>
                </c:pt>
                <c:pt idx="534">
                  <c:v>42904</c:v>
                </c:pt>
                <c:pt idx="535">
                  <c:v>42905</c:v>
                </c:pt>
                <c:pt idx="536">
                  <c:v>42906</c:v>
                </c:pt>
                <c:pt idx="537">
                  <c:v>42907</c:v>
                </c:pt>
                <c:pt idx="538">
                  <c:v>42908</c:v>
                </c:pt>
                <c:pt idx="539">
                  <c:v>42909</c:v>
                </c:pt>
                <c:pt idx="540">
                  <c:v>42910</c:v>
                </c:pt>
                <c:pt idx="541">
                  <c:v>42911</c:v>
                </c:pt>
                <c:pt idx="542">
                  <c:v>42912</c:v>
                </c:pt>
                <c:pt idx="543">
                  <c:v>42913</c:v>
                </c:pt>
                <c:pt idx="544">
                  <c:v>42914</c:v>
                </c:pt>
                <c:pt idx="545">
                  <c:v>42915</c:v>
                </c:pt>
                <c:pt idx="546">
                  <c:v>42916</c:v>
                </c:pt>
                <c:pt idx="547">
                  <c:v>42917</c:v>
                </c:pt>
                <c:pt idx="548">
                  <c:v>42918</c:v>
                </c:pt>
                <c:pt idx="549">
                  <c:v>42919</c:v>
                </c:pt>
                <c:pt idx="550">
                  <c:v>42920</c:v>
                </c:pt>
                <c:pt idx="551">
                  <c:v>42921</c:v>
                </c:pt>
                <c:pt idx="552">
                  <c:v>42922</c:v>
                </c:pt>
                <c:pt idx="553">
                  <c:v>42923</c:v>
                </c:pt>
                <c:pt idx="554">
                  <c:v>42924</c:v>
                </c:pt>
                <c:pt idx="555">
                  <c:v>42925</c:v>
                </c:pt>
                <c:pt idx="556">
                  <c:v>42926</c:v>
                </c:pt>
                <c:pt idx="557">
                  <c:v>42927</c:v>
                </c:pt>
                <c:pt idx="558">
                  <c:v>42928</c:v>
                </c:pt>
                <c:pt idx="559">
                  <c:v>42929</c:v>
                </c:pt>
                <c:pt idx="560">
                  <c:v>42930</c:v>
                </c:pt>
                <c:pt idx="561">
                  <c:v>42931</c:v>
                </c:pt>
                <c:pt idx="562">
                  <c:v>42932</c:v>
                </c:pt>
                <c:pt idx="563">
                  <c:v>42933</c:v>
                </c:pt>
                <c:pt idx="564">
                  <c:v>42934</c:v>
                </c:pt>
                <c:pt idx="565">
                  <c:v>42935</c:v>
                </c:pt>
                <c:pt idx="566">
                  <c:v>42936</c:v>
                </c:pt>
                <c:pt idx="567">
                  <c:v>42937</c:v>
                </c:pt>
                <c:pt idx="568">
                  <c:v>42938</c:v>
                </c:pt>
                <c:pt idx="569">
                  <c:v>42939</c:v>
                </c:pt>
                <c:pt idx="570">
                  <c:v>42940</c:v>
                </c:pt>
                <c:pt idx="571">
                  <c:v>42941</c:v>
                </c:pt>
                <c:pt idx="572">
                  <c:v>42942</c:v>
                </c:pt>
                <c:pt idx="573">
                  <c:v>42943</c:v>
                </c:pt>
                <c:pt idx="574">
                  <c:v>42944</c:v>
                </c:pt>
                <c:pt idx="575">
                  <c:v>42945</c:v>
                </c:pt>
                <c:pt idx="576">
                  <c:v>42946</c:v>
                </c:pt>
                <c:pt idx="577">
                  <c:v>42947</c:v>
                </c:pt>
                <c:pt idx="578">
                  <c:v>42948</c:v>
                </c:pt>
                <c:pt idx="579">
                  <c:v>42949</c:v>
                </c:pt>
                <c:pt idx="580">
                  <c:v>42950</c:v>
                </c:pt>
                <c:pt idx="581">
                  <c:v>42951</c:v>
                </c:pt>
                <c:pt idx="582">
                  <c:v>42952</c:v>
                </c:pt>
                <c:pt idx="583">
                  <c:v>42953</c:v>
                </c:pt>
                <c:pt idx="584">
                  <c:v>42954</c:v>
                </c:pt>
                <c:pt idx="585">
                  <c:v>42955</c:v>
                </c:pt>
                <c:pt idx="586">
                  <c:v>42956</c:v>
                </c:pt>
                <c:pt idx="587">
                  <c:v>42957</c:v>
                </c:pt>
                <c:pt idx="588">
                  <c:v>42958</c:v>
                </c:pt>
                <c:pt idx="589">
                  <c:v>42959</c:v>
                </c:pt>
                <c:pt idx="590">
                  <c:v>42960</c:v>
                </c:pt>
                <c:pt idx="591">
                  <c:v>42961</c:v>
                </c:pt>
                <c:pt idx="592">
                  <c:v>42962</c:v>
                </c:pt>
                <c:pt idx="593">
                  <c:v>42963</c:v>
                </c:pt>
                <c:pt idx="594">
                  <c:v>42964</c:v>
                </c:pt>
                <c:pt idx="595">
                  <c:v>42965</c:v>
                </c:pt>
                <c:pt idx="596">
                  <c:v>42966</c:v>
                </c:pt>
                <c:pt idx="597">
                  <c:v>42967</c:v>
                </c:pt>
                <c:pt idx="598">
                  <c:v>42968</c:v>
                </c:pt>
                <c:pt idx="599">
                  <c:v>42969</c:v>
                </c:pt>
                <c:pt idx="600">
                  <c:v>42970</c:v>
                </c:pt>
                <c:pt idx="601">
                  <c:v>42971</c:v>
                </c:pt>
                <c:pt idx="602">
                  <c:v>42972</c:v>
                </c:pt>
                <c:pt idx="603">
                  <c:v>42973</c:v>
                </c:pt>
                <c:pt idx="604">
                  <c:v>42974</c:v>
                </c:pt>
                <c:pt idx="605">
                  <c:v>42975</c:v>
                </c:pt>
                <c:pt idx="606">
                  <c:v>42976</c:v>
                </c:pt>
                <c:pt idx="607">
                  <c:v>42977</c:v>
                </c:pt>
                <c:pt idx="608">
                  <c:v>42978</c:v>
                </c:pt>
                <c:pt idx="609">
                  <c:v>42979</c:v>
                </c:pt>
                <c:pt idx="610">
                  <c:v>42980</c:v>
                </c:pt>
                <c:pt idx="611">
                  <c:v>42981</c:v>
                </c:pt>
                <c:pt idx="612">
                  <c:v>42982</c:v>
                </c:pt>
                <c:pt idx="613">
                  <c:v>42983</c:v>
                </c:pt>
                <c:pt idx="614">
                  <c:v>42984</c:v>
                </c:pt>
                <c:pt idx="615">
                  <c:v>42985</c:v>
                </c:pt>
                <c:pt idx="616">
                  <c:v>42986</c:v>
                </c:pt>
                <c:pt idx="617">
                  <c:v>42987</c:v>
                </c:pt>
                <c:pt idx="618">
                  <c:v>42988</c:v>
                </c:pt>
                <c:pt idx="619">
                  <c:v>42989</c:v>
                </c:pt>
                <c:pt idx="620">
                  <c:v>42990</c:v>
                </c:pt>
                <c:pt idx="621">
                  <c:v>42991</c:v>
                </c:pt>
                <c:pt idx="622">
                  <c:v>42992</c:v>
                </c:pt>
                <c:pt idx="623">
                  <c:v>42993</c:v>
                </c:pt>
                <c:pt idx="624">
                  <c:v>42994</c:v>
                </c:pt>
                <c:pt idx="625">
                  <c:v>42995</c:v>
                </c:pt>
                <c:pt idx="626">
                  <c:v>42996</c:v>
                </c:pt>
                <c:pt idx="627">
                  <c:v>42997</c:v>
                </c:pt>
                <c:pt idx="628">
                  <c:v>42998</c:v>
                </c:pt>
                <c:pt idx="629">
                  <c:v>42999</c:v>
                </c:pt>
                <c:pt idx="630">
                  <c:v>43000</c:v>
                </c:pt>
                <c:pt idx="631">
                  <c:v>43001</c:v>
                </c:pt>
                <c:pt idx="632">
                  <c:v>43002</c:v>
                </c:pt>
                <c:pt idx="633">
                  <c:v>43003</c:v>
                </c:pt>
                <c:pt idx="634">
                  <c:v>43004</c:v>
                </c:pt>
                <c:pt idx="635">
                  <c:v>43005</c:v>
                </c:pt>
                <c:pt idx="636">
                  <c:v>43006</c:v>
                </c:pt>
                <c:pt idx="637">
                  <c:v>43007</c:v>
                </c:pt>
                <c:pt idx="638">
                  <c:v>43008</c:v>
                </c:pt>
                <c:pt idx="639">
                  <c:v>43009</c:v>
                </c:pt>
                <c:pt idx="640">
                  <c:v>43010</c:v>
                </c:pt>
                <c:pt idx="641">
                  <c:v>43011</c:v>
                </c:pt>
                <c:pt idx="642">
                  <c:v>43012</c:v>
                </c:pt>
                <c:pt idx="643">
                  <c:v>43013</c:v>
                </c:pt>
                <c:pt idx="644">
                  <c:v>43014</c:v>
                </c:pt>
                <c:pt idx="645">
                  <c:v>43015</c:v>
                </c:pt>
                <c:pt idx="646">
                  <c:v>43016</c:v>
                </c:pt>
                <c:pt idx="647">
                  <c:v>43017</c:v>
                </c:pt>
                <c:pt idx="648">
                  <c:v>43018</c:v>
                </c:pt>
                <c:pt idx="649">
                  <c:v>43019</c:v>
                </c:pt>
                <c:pt idx="650">
                  <c:v>43020</c:v>
                </c:pt>
                <c:pt idx="651">
                  <c:v>43021</c:v>
                </c:pt>
                <c:pt idx="652">
                  <c:v>43022</c:v>
                </c:pt>
                <c:pt idx="653">
                  <c:v>43023</c:v>
                </c:pt>
                <c:pt idx="654">
                  <c:v>43024</c:v>
                </c:pt>
                <c:pt idx="655">
                  <c:v>43025</c:v>
                </c:pt>
                <c:pt idx="656">
                  <c:v>43026</c:v>
                </c:pt>
                <c:pt idx="657">
                  <c:v>43027</c:v>
                </c:pt>
                <c:pt idx="658">
                  <c:v>43028</c:v>
                </c:pt>
                <c:pt idx="659">
                  <c:v>43029</c:v>
                </c:pt>
                <c:pt idx="660">
                  <c:v>43030</c:v>
                </c:pt>
                <c:pt idx="661">
                  <c:v>43031</c:v>
                </c:pt>
                <c:pt idx="662">
                  <c:v>43032</c:v>
                </c:pt>
                <c:pt idx="663">
                  <c:v>43033</c:v>
                </c:pt>
                <c:pt idx="664">
                  <c:v>43034</c:v>
                </c:pt>
                <c:pt idx="665">
                  <c:v>43035</c:v>
                </c:pt>
                <c:pt idx="666">
                  <c:v>43036</c:v>
                </c:pt>
                <c:pt idx="667">
                  <c:v>43037</c:v>
                </c:pt>
                <c:pt idx="668">
                  <c:v>43038</c:v>
                </c:pt>
                <c:pt idx="669">
                  <c:v>43039</c:v>
                </c:pt>
                <c:pt idx="670">
                  <c:v>43040</c:v>
                </c:pt>
                <c:pt idx="671">
                  <c:v>43041</c:v>
                </c:pt>
                <c:pt idx="672">
                  <c:v>43042</c:v>
                </c:pt>
                <c:pt idx="673">
                  <c:v>43043</c:v>
                </c:pt>
                <c:pt idx="674">
                  <c:v>43044</c:v>
                </c:pt>
                <c:pt idx="675">
                  <c:v>43045</c:v>
                </c:pt>
                <c:pt idx="676">
                  <c:v>43046</c:v>
                </c:pt>
                <c:pt idx="677">
                  <c:v>43047</c:v>
                </c:pt>
                <c:pt idx="678">
                  <c:v>43048</c:v>
                </c:pt>
                <c:pt idx="679">
                  <c:v>43049</c:v>
                </c:pt>
                <c:pt idx="680">
                  <c:v>43050</c:v>
                </c:pt>
                <c:pt idx="681">
                  <c:v>43051</c:v>
                </c:pt>
                <c:pt idx="682">
                  <c:v>43052</c:v>
                </c:pt>
                <c:pt idx="683">
                  <c:v>43053</c:v>
                </c:pt>
                <c:pt idx="684">
                  <c:v>43054</c:v>
                </c:pt>
                <c:pt idx="685">
                  <c:v>43055</c:v>
                </c:pt>
                <c:pt idx="686">
                  <c:v>43056</c:v>
                </c:pt>
                <c:pt idx="687">
                  <c:v>43057</c:v>
                </c:pt>
                <c:pt idx="688">
                  <c:v>43058</c:v>
                </c:pt>
                <c:pt idx="689">
                  <c:v>43059</c:v>
                </c:pt>
                <c:pt idx="690">
                  <c:v>43060</c:v>
                </c:pt>
                <c:pt idx="691">
                  <c:v>43061</c:v>
                </c:pt>
                <c:pt idx="692">
                  <c:v>43062</c:v>
                </c:pt>
                <c:pt idx="693">
                  <c:v>43063</c:v>
                </c:pt>
                <c:pt idx="694">
                  <c:v>43064</c:v>
                </c:pt>
                <c:pt idx="695">
                  <c:v>43065</c:v>
                </c:pt>
                <c:pt idx="696">
                  <c:v>43066</c:v>
                </c:pt>
                <c:pt idx="697">
                  <c:v>43067</c:v>
                </c:pt>
                <c:pt idx="698">
                  <c:v>43068</c:v>
                </c:pt>
                <c:pt idx="699">
                  <c:v>43069</c:v>
                </c:pt>
                <c:pt idx="700">
                  <c:v>43070</c:v>
                </c:pt>
                <c:pt idx="701">
                  <c:v>43071</c:v>
                </c:pt>
                <c:pt idx="702">
                  <c:v>43072</c:v>
                </c:pt>
                <c:pt idx="703">
                  <c:v>43073</c:v>
                </c:pt>
                <c:pt idx="704">
                  <c:v>43074</c:v>
                </c:pt>
                <c:pt idx="705">
                  <c:v>43075</c:v>
                </c:pt>
                <c:pt idx="706">
                  <c:v>43076</c:v>
                </c:pt>
                <c:pt idx="707">
                  <c:v>43077</c:v>
                </c:pt>
                <c:pt idx="708">
                  <c:v>43078</c:v>
                </c:pt>
                <c:pt idx="709">
                  <c:v>43079</c:v>
                </c:pt>
                <c:pt idx="710">
                  <c:v>43080</c:v>
                </c:pt>
                <c:pt idx="711">
                  <c:v>43081</c:v>
                </c:pt>
                <c:pt idx="712">
                  <c:v>43082</c:v>
                </c:pt>
                <c:pt idx="713">
                  <c:v>43083</c:v>
                </c:pt>
                <c:pt idx="714">
                  <c:v>43084</c:v>
                </c:pt>
                <c:pt idx="715">
                  <c:v>43085</c:v>
                </c:pt>
                <c:pt idx="716">
                  <c:v>43086</c:v>
                </c:pt>
                <c:pt idx="717">
                  <c:v>43087</c:v>
                </c:pt>
                <c:pt idx="718">
                  <c:v>43088</c:v>
                </c:pt>
                <c:pt idx="719">
                  <c:v>43089</c:v>
                </c:pt>
                <c:pt idx="720">
                  <c:v>43090</c:v>
                </c:pt>
                <c:pt idx="721">
                  <c:v>43091</c:v>
                </c:pt>
                <c:pt idx="722">
                  <c:v>43092</c:v>
                </c:pt>
                <c:pt idx="723">
                  <c:v>43093</c:v>
                </c:pt>
                <c:pt idx="724">
                  <c:v>43094</c:v>
                </c:pt>
                <c:pt idx="725">
                  <c:v>43095</c:v>
                </c:pt>
                <c:pt idx="726">
                  <c:v>43096</c:v>
                </c:pt>
                <c:pt idx="727">
                  <c:v>43097</c:v>
                </c:pt>
                <c:pt idx="728">
                  <c:v>43098</c:v>
                </c:pt>
                <c:pt idx="729">
                  <c:v>43099</c:v>
                </c:pt>
                <c:pt idx="730">
                  <c:v>43100</c:v>
                </c:pt>
                <c:pt idx="731">
                  <c:v>43101</c:v>
                </c:pt>
                <c:pt idx="732">
                  <c:v>43102</c:v>
                </c:pt>
                <c:pt idx="733">
                  <c:v>43103</c:v>
                </c:pt>
                <c:pt idx="734">
                  <c:v>43104</c:v>
                </c:pt>
                <c:pt idx="735">
                  <c:v>43105</c:v>
                </c:pt>
                <c:pt idx="736">
                  <c:v>43106</c:v>
                </c:pt>
                <c:pt idx="737">
                  <c:v>43107</c:v>
                </c:pt>
                <c:pt idx="738">
                  <c:v>43108</c:v>
                </c:pt>
                <c:pt idx="739">
                  <c:v>43109</c:v>
                </c:pt>
                <c:pt idx="740">
                  <c:v>43110</c:v>
                </c:pt>
                <c:pt idx="741">
                  <c:v>43111</c:v>
                </c:pt>
                <c:pt idx="742">
                  <c:v>43112</c:v>
                </c:pt>
                <c:pt idx="743">
                  <c:v>43113</c:v>
                </c:pt>
                <c:pt idx="744">
                  <c:v>43114</c:v>
                </c:pt>
                <c:pt idx="745">
                  <c:v>43115</c:v>
                </c:pt>
                <c:pt idx="746">
                  <c:v>43116</c:v>
                </c:pt>
                <c:pt idx="747">
                  <c:v>43117</c:v>
                </c:pt>
                <c:pt idx="748">
                  <c:v>43118</c:v>
                </c:pt>
                <c:pt idx="749">
                  <c:v>43119</c:v>
                </c:pt>
                <c:pt idx="750">
                  <c:v>43120</c:v>
                </c:pt>
                <c:pt idx="751">
                  <c:v>43121</c:v>
                </c:pt>
                <c:pt idx="752">
                  <c:v>43122</c:v>
                </c:pt>
                <c:pt idx="753">
                  <c:v>43123</c:v>
                </c:pt>
                <c:pt idx="754">
                  <c:v>43124</c:v>
                </c:pt>
                <c:pt idx="755">
                  <c:v>43125</c:v>
                </c:pt>
                <c:pt idx="756">
                  <c:v>43126</c:v>
                </c:pt>
                <c:pt idx="757">
                  <c:v>43127</c:v>
                </c:pt>
                <c:pt idx="758">
                  <c:v>43128</c:v>
                </c:pt>
                <c:pt idx="759">
                  <c:v>43129</c:v>
                </c:pt>
                <c:pt idx="760">
                  <c:v>43130</c:v>
                </c:pt>
                <c:pt idx="761">
                  <c:v>43131</c:v>
                </c:pt>
                <c:pt idx="762">
                  <c:v>43132</c:v>
                </c:pt>
                <c:pt idx="763">
                  <c:v>43133</c:v>
                </c:pt>
                <c:pt idx="764">
                  <c:v>43134</c:v>
                </c:pt>
                <c:pt idx="765">
                  <c:v>43135</c:v>
                </c:pt>
                <c:pt idx="766">
                  <c:v>43136</c:v>
                </c:pt>
                <c:pt idx="767">
                  <c:v>43137</c:v>
                </c:pt>
                <c:pt idx="768">
                  <c:v>43138</c:v>
                </c:pt>
                <c:pt idx="769">
                  <c:v>43139</c:v>
                </c:pt>
                <c:pt idx="770">
                  <c:v>43140</c:v>
                </c:pt>
                <c:pt idx="771">
                  <c:v>43141</c:v>
                </c:pt>
                <c:pt idx="772">
                  <c:v>43142</c:v>
                </c:pt>
                <c:pt idx="773">
                  <c:v>43143</c:v>
                </c:pt>
                <c:pt idx="774">
                  <c:v>43144</c:v>
                </c:pt>
                <c:pt idx="775">
                  <c:v>43145</c:v>
                </c:pt>
                <c:pt idx="776">
                  <c:v>43146</c:v>
                </c:pt>
                <c:pt idx="777">
                  <c:v>43147</c:v>
                </c:pt>
                <c:pt idx="778">
                  <c:v>43148</c:v>
                </c:pt>
                <c:pt idx="779">
                  <c:v>43149</c:v>
                </c:pt>
                <c:pt idx="780">
                  <c:v>43150</c:v>
                </c:pt>
                <c:pt idx="781">
                  <c:v>43151</c:v>
                </c:pt>
                <c:pt idx="782">
                  <c:v>43152</c:v>
                </c:pt>
                <c:pt idx="783">
                  <c:v>43153</c:v>
                </c:pt>
                <c:pt idx="784">
                  <c:v>43154</c:v>
                </c:pt>
                <c:pt idx="785">
                  <c:v>43155</c:v>
                </c:pt>
                <c:pt idx="786">
                  <c:v>43156</c:v>
                </c:pt>
                <c:pt idx="787">
                  <c:v>43157</c:v>
                </c:pt>
                <c:pt idx="788">
                  <c:v>43158</c:v>
                </c:pt>
                <c:pt idx="789">
                  <c:v>43159</c:v>
                </c:pt>
                <c:pt idx="790">
                  <c:v>43160</c:v>
                </c:pt>
                <c:pt idx="791">
                  <c:v>43161</c:v>
                </c:pt>
                <c:pt idx="792">
                  <c:v>43162</c:v>
                </c:pt>
                <c:pt idx="793">
                  <c:v>43163</c:v>
                </c:pt>
                <c:pt idx="794">
                  <c:v>43164</c:v>
                </c:pt>
                <c:pt idx="795">
                  <c:v>43165</c:v>
                </c:pt>
                <c:pt idx="796">
                  <c:v>43166</c:v>
                </c:pt>
                <c:pt idx="797">
                  <c:v>43167</c:v>
                </c:pt>
                <c:pt idx="798">
                  <c:v>43168</c:v>
                </c:pt>
                <c:pt idx="799">
                  <c:v>43169</c:v>
                </c:pt>
                <c:pt idx="800">
                  <c:v>43170</c:v>
                </c:pt>
                <c:pt idx="801">
                  <c:v>43171</c:v>
                </c:pt>
                <c:pt idx="802">
                  <c:v>43172</c:v>
                </c:pt>
                <c:pt idx="803">
                  <c:v>43173</c:v>
                </c:pt>
                <c:pt idx="804">
                  <c:v>43174</c:v>
                </c:pt>
                <c:pt idx="805">
                  <c:v>43175</c:v>
                </c:pt>
                <c:pt idx="806">
                  <c:v>43176</c:v>
                </c:pt>
                <c:pt idx="807">
                  <c:v>43177</c:v>
                </c:pt>
                <c:pt idx="808">
                  <c:v>43178</c:v>
                </c:pt>
                <c:pt idx="809">
                  <c:v>43179</c:v>
                </c:pt>
                <c:pt idx="810">
                  <c:v>43180</c:v>
                </c:pt>
                <c:pt idx="811">
                  <c:v>43181</c:v>
                </c:pt>
                <c:pt idx="812">
                  <c:v>43182</c:v>
                </c:pt>
                <c:pt idx="813">
                  <c:v>43183</c:v>
                </c:pt>
                <c:pt idx="814">
                  <c:v>43184</c:v>
                </c:pt>
                <c:pt idx="815">
                  <c:v>43185</c:v>
                </c:pt>
                <c:pt idx="816">
                  <c:v>43186</c:v>
                </c:pt>
                <c:pt idx="817">
                  <c:v>43187</c:v>
                </c:pt>
                <c:pt idx="818">
                  <c:v>43188</c:v>
                </c:pt>
                <c:pt idx="819">
                  <c:v>43189</c:v>
                </c:pt>
                <c:pt idx="820">
                  <c:v>43190</c:v>
                </c:pt>
                <c:pt idx="821">
                  <c:v>43191</c:v>
                </c:pt>
                <c:pt idx="822">
                  <c:v>43192</c:v>
                </c:pt>
                <c:pt idx="823">
                  <c:v>43193</c:v>
                </c:pt>
                <c:pt idx="824">
                  <c:v>43194</c:v>
                </c:pt>
                <c:pt idx="825">
                  <c:v>43195</c:v>
                </c:pt>
                <c:pt idx="826">
                  <c:v>43196</c:v>
                </c:pt>
                <c:pt idx="827">
                  <c:v>43197</c:v>
                </c:pt>
                <c:pt idx="828">
                  <c:v>43198</c:v>
                </c:pt>
                <c:pt idx="829">
                  <c:v>43199</c:v>
                </c:pt>
                <c:pt idx="830">
                  <c:v>43200</c:v>
                </c:pt>
                <c:pt idx="831">
                  <c:v>43201</c:v>
                </c:pt>
                <c:pt idx="832">
                  <c:v>43202</c:v>
                </c:pt>
                <c:pt idx="833">
                  <c:v>43203</c:v>
                </c:pt>
                <c:pt idx="834">
                  <c:v>43204</c:v>
                </c:pt>
                <c:pt idx="835">
                  <c:v>43205</c:v>
                </c:pt>
                <c:pt idx="836">
                  <c:v>43206</c:v>
                </c:pt>
                <c:pt idx="837">
                  <c:v>43207</c:v>
                </c:pt>
                <c:pt idx="838">
                  <c:v>43208</c:v>
                </c:pt>
                <c:pt idx="839">
                  <c:v>43209</c:v>
                </c:pt>
                <c:pt idx="840">
                  <c:v>43210</c:v>
                </c:pt>
                <c:pt idx="841">
                  <c:v>43211</c:v>
                </c:pt>
                <c:pt idx="842">
                  <c:v>43212</c:v>
                </c:pt>
                <c:pt idx="843">
                  <c:v>43213</c:v>
                </c:pt>
                <c:pt idx="844">
                  <c:v>43214</c:v>
                </c:pt>
                <c:pt idx="845">
                  <c:v>43215</c:v>
                </c:pt>
                <c:pt idx="846">
                  <c:v>43216</c:v>
                </c:pt>
                <c:pt idx="847">
                  <c:v>43217</c:v>
                </c:pt>
                <c:pt idx="848">
                  <c:v>43218</c:v>
                </c:pt>
                <c:pt idx="849">
                  <c:v>43219</c:v>
                </c:pt>
                <c:pt idx="850">
                  <c:v>43220</c:v>
                </c:pt>
                <c:pt idx="851">
                  <c:v>43221</c:v>
                </c:pt>
                <c:pt idx="852">
                  <c:v>43222</c:v>
                </c:pt>
                <c:pt idx="853">
                  <c:v>43223</c:v>
                </c:pt>
                <c:pt idx="854">
                  <c:v>43224</c:v>
                </c:pt>
                <c:pt idx="855">
                  <c:v>43225</c:v>
                </c:pt>
                <c:pt idx="856">
                  <c:v>43226</c:v>
                </c:pt>
                <c:pt idx="857">
                  <c:v>43227</c:v>
                </c:pt>
                <c:pt idx="858">
                  <c:v>43228</c:v>
                </c:pt>
                <c:pt idx="859">
                  <c:v>43229</c:v>
                </c:pt>
                <c:pt idx="860">
                  <c:v>43230</c:v>
                </c:pt>
                <c:pt idx="861">
                  <c:v>43231</c:v>
                </c:pt>
                <c:pt idx="862">
                  <c:v>43232</c:v>
                </c:pt>
                <c:pt idx="863">
                  <c:v>43233</c:v>
                </c:pt>
                <c:pt idx="864">
                  <c:v>43234</c:v>
                </c:pt>
                <c:pt idx="865">
                  <c:v>43235</c:v>
                </c:pt>
                <c:pt idx="866">
                  <c:v>43236</c:v>
                </c:pt>
                <c:pt idx="867">
                  <c:v>43237</c:v>
                </c:pt>
                <c:pt idx="868">
                  <c:v>43238</c:v>
                </c:pt>
                <c:pt idx="869">
                  <c:v>43239</c:v>
                </c:pt>
                <c:pt idx="870">
                  <c:v>43240</c:v>
                </c:pt>
                <c:pt idx="871">
                  <c:v>43241</c:v>
                </c:pt>
                <c:pt idx="872">
                  <c:v>43242</c:v>
                </c:pt>
                <c:pt idx="873">
                  <c:v>43243</c:v>
                </c:pt>
                <c:pt idx="874">
                  <c:v>43244</c:v>
                </c:pt>
                <c:pt idx="875">
                  <c:v>43245</c:v>
                </c:pt>
                <c:pt idx="876">
                  <c:v>43246</c:v>
                </c:pt>
                <c:pt idx="877">
                  <c:v>43247</c:v>
                </c:pt>
                <c:pt idx="878">
                  <c:v>43248</c:v>
                </c:pt>
                <c:pt idx="879">
                  <c:v>43249</c:v>
                </c:pt>
                <c:pt idx="880">
                  <c:v>43250</c:v>
                </c:pt>
                <c:pt idx="881">
                  <c:v>43251</c:v>
                </c:pt>
                <c:pt idx="882">
                  <c:v>43252</c:v>
                </c:pt>
                <c:pt idx="883">
                  <c:v>43253</c:v>
                </c:pt>
                <c:pt idx="884">
                  <c:v>43254</c:v>
                </c:pt>
                <c:pt idx="885">
                  <c:v>43255</c:v>
                </c:pt>
                <c:pt idx="886">
                  <c:v>43256</c:v>
                </c:pt>
                <c:pt idx="887">
                  <c:v>43257</c:v>
                </c:pt>
                <c:pt idx="888">
                  <c:v>43258</c:v>
                </c:pt>
                <c:pt idx="889">
                  <c:v>43259</c:v>
                </c:pt>
                <c:pt idx="890">
                  <c:v>43260</c:v>
                </c:pt>
                <c:pt idx="891">
                  <c:v>43261</c:v>
                </c:pt>
                <c:pt idx="892">
                  <c:v>43262</c:v>
                </c:pt>
                <c:pt idx="893">
                  <c:v>43263</c:v>
                </c:pt>
                <c:pt idx="894">
                  <c:v>43264</c:v>
                </c:pt>
                <c:pt idx="895">
                  <c:v>43265</c:v>
                </c:pt>
                <c:pt idx="896">
                  <c:v>43266</c:v>
                </c:pt>
                <c:pt idx="897">
                  <c:v>43267</c:v>
                </c:pt>
                <c:pt idx="898">
                  <c:v>43268</c:v>
                </c:pt>
                <c:pt idx="899">
                  <c:v>43269</c:v>
                </c:pt>
                <c:pt idx="900">
                  <c:v>43270</c:v>
                </c:pt>
                <c:pt idx="901">
                  <c:v>43271</c:v>
                </c:pt>
                <c:pt idx="902">
                  <c:v>43272</c:v>
                </c:pt>
                <c:pt idx="903">
                  <c:v>43273</c:v>
                </c:pt>
                <c:pt idx="904">
                  <c:v>43274</c:v>
                </c:pt>
                <c:pt idx="905">
                  <c:v>43275</c:v>
                </c:pt>
                <c:pt idx="906">
                  <c:v>43276</c:v>
                </c:pt>
                <c:pt idx="907">
                  <c:v>43277</c:v>
                </c:pt>
                <c:pt idx="908">
                  <c:v>43278</c:v>
                </c:pt>
                <c:pt idx="909">
                  <c:v>43279</c:v>
                </c:pt>
                <c:pt idx="910">
                  <c:v>43280</c:v>
                </c:pt>
                <c:pt idx="911">
                  <c:v>43281</c:v>
                </c:pt>
                <c:pt idx="912">
                  <c:v>43282</c:v>
                </c:pt>
                <c:pt idx="913">
                  <c:v>43283</c:v>
                </c:pt>
                <c:pt idx="914">
                  <c:v>43284</c:v>
                </c:pt>
                <c:pt idx="915">
                  <c:v>43285</c:v>
                </c:pt>
                <c:pt idx="916">
                  <c:v>43286</c:v>
                </c:pt>
                <c:pt idx="917">
                  <c:v>43287</c:v>
                </c:pt>
                <c:pt idx="918">
                  <c:v>43288</c:v>
                </c:pt>
                <c:pt idx="919">
                  <c:v>43289</c:v>
                </c:pt>
                <c:pt idx="920">
                  <c:v>43290</c:v>
                </c:pt>
                <c:pt idx="921">
                  <c:v>43291</c:v>
                </c:pt>
                <c:pt idx="922">
                  <c:v>43292</c:v>
                </c:pt>
                <c:pt idx="923">
                  <c:v>43293</c:v>
                </c:pt>
                <c:pt idx="924">
                  <c:v>43294</c:v>
                </c:pt>
                <c:pt idx="925">
                  <c:v>43295</c:v>
                </c:pt>
                <c:pt idx="926">
                  <c:v>43296</c:v>
                </c:pt>
                <c:pt idx="927">
                  <c:v>43297</c:v>
                </c:pt>
                <c:pt idx="928">
                  <c:v>43298</c:v>
                </c:pt>
                <c:pt idx="929">
                  <c:v>43299</c:v>
                </c:pt>
                <c:pt idx="930">
                  <c:v>43300</c:v>
                </c:pt>
                <c:pt idx="931">
                  <c:v>43301</c:v>
                </c:pt>
                <c:pt idx="932">
                  <c:v>43302</c:v>
                </c:pt>
                <c:pt idx="933">
                  <c:v>43303</c:v>
                </c:pt>
                <c:pt idx="934">
                  <c:v>43304</c:v>
                </c:pt>
                <c:pt idx="935">
                  <c:v>43305</c:v>
                </c:pt>
                <c:pt idx="936">
                  <c:v>43306</c:v>
                </c:pt>
                <c:pt idx="937">
                  <c:v>43307</c:v>
                </c:pt>
                <c:pt idx="938">
                  <c:v>43308</c:v>
                </c:pt>
                <c:pt idx="939">
                  <c:v>43309</c:v>
                </c:pt>
                <c:pt idx="940">
                  <c:v>43310</c:v>
                </c:pt>
                <c:pt idx="941">
                  <c:v>43311</c:v>
                </c:pt>
                <c:pt idx="942">
                  <c:v>43312</c:v>
                </c:pt>
                <c:pt idx="943">
                  <c:v>43313</c:v>
                </c:pt>
                <c:pt idx="944">
                  <c:v>43314</c:v>
                </c:pt>
                <c:pt idx="945">
                  <c:v>43315</c:v>
                </c:pt>
                <c:pt idx="946">
                  <c:v>43316</c:v>
                </c:pt>
                <c:pt idx="947">
                  <c:v>43317</c:v>
                </c:pt>
                <c:pt idx="948">
                  <c:v>43318</c:v>
                </c:pt>
                <c:pt idx="949">
                  <c:v>43319</c:v>
                </c:pt>
                <c:pt idx="950">
                  <c:v>43320</c:v>
                </c:pt>
                <c:pt idx="951">
                  <c:v>43321</c:v>
                </c:pt>
                <c:pt idx="952">
                  <c:v>43322</c:v>
                </c:pt>
                <c:pt idx="953">
                  <c:v>43323</c:v>
                </c:pt>
                <c:pt idx="954">
                  <c:v>43324</c:v>
                </c:pt>
                <c:pt idx="955">
                  <c:v>43325</c:v>
                </c:pt>
                <c:pt idx="956">
                  <c:v>43326</c:v>
                </c:pt>
                <c:pt idx="957">
                  <c:v>43327</c:v>
                </c:pt>
                <c:pt idx="958">
                  <c:v>43328</c:v>
                </c:pt>
                <c:pt idx="959">
                  <c:v>43329</c:v>
                </c:pt>
                <c:pt idx="960">
                  <c:v>43330</c:v>
                </c:pt>
                <c:pt idx="961">
                  <c:v>43331</c:v>
                </c:pt>
                <c:pt idx="962">
                  <c:v>43332</c:v>
                </c:pt>
                <c:pt idx="963">
                  <c:v>43333</c:v>
                </c:pt>
                <c:pt idx="964">
                  <c:v>43334</c:v>
                </c:pt>
                <c:pt idx="965">
                  <c:v>43335</c:v>
                </c:pt>
                <c:pt idx="966">
                  <c:v>43336</c:v>
                </c:pt>
                <c:pt idx="967">
                  <c:v>43337</c:v>
                </c:pt>
                <c:pt idx="968">
                  <c:v>43338</c:v>
                </c:pt>
                <c:pt idx="969">
                  <c:v>43339</c:v>
                </c:pt>
                <c:pt idx="970">
                  <c:v>43340</c:v>
                </c:pt>
                <c:pt idx="971">
                  <c:v>43341</c:v>
                </c:pt>
                <c:pt idx="972">
                  <c:v>43342</c:v>
                </c:pt>
                <c:pt idx="973">
                  <c:v>43343</c:v>
                </c:pt>
                <c:pt idx="974">
                  <c:v>43344</c:v>
                </c:pt>
                <c:pt idx="975">
                  <c:v>43345</c:v>
                </c:pt>
                <c:pt idx="976">
                  <c:v>43346</c:v>
                </c:pt>
                <c:pt idx="977">
                  <c:v>43347</c:v>
                </c:pt>
                <c:pt idx="978">
                  <c:v>43348</c:v>
                </c:pt>
                <c:pt idx="979">
                  <c:v>43349</c:v>
                </c:pt>
                <c:pt idx="980">
                  <c:v>43350</c:v>
                </c:pt>
                <c:pt idx="981">
                  <c:v>43351</c:v>
                </c:pt>
                <c:pt idx="982">
                  <c:v>43352</c:v>
                </c:pt>
                <c:pt idx="983">
                  <c:v>43353</c:v>
                </c:pt>
                <c:pt idx="984">
                  <c:v>43354</c:v>
                </c:pt>
                <c:pt idx="985">
                  <c:v>43355</c:v>
                </c:pt>
                <c:pt idx="986">
                  <c:v>43356</c:v>
                </c:pt>
                <c:pt idx="987">
                  <c:v>43357</c:v>
                </c:pt>
                <c:pt idx="988">
                  <c:v>43358</c:v>
                </c:pt>
                <c:pt idx="989">
                  <c:v>43359</c:v>
                </c:pt>
                <c:pt idx="990">
                  <c:v>43360</c:v>
                </c:pt>
                <c:pt idx="991">
                  <c:v>43361</c:v>
                </c:pt>
                <c:pt idx="992">
                  <c:v>43362</c:v>
                </c:pt>
                <c:pt idx="993">
                  <c:v>43363</c:v>
                </c:pt>
                <c:pt idx="994">
                  <c:v>43364</c:v>
                </c:pt>
                <c:pt idx="995">
                  <c:v>43365</c:v>
                </c:pt>
                <c:pt idx="996">
                  <c:v>43366</c:v>
                </c:pt>
                <c:pt idx="997">
                  <c:v>43367</c:v>
                </c:pt>
                <c:pt idx="998">
                  <c:v>43368</c:v>
                </c:pt>
                <c:pt idx="999">
                  <c:v>43369</c:v>
                </c:pt>
                <c:pt idx="1000">
                  <c:v>43370</c:v>
                </c:pt>
                <c:pt idx="1001">
                  <c:v>43371</c:v>
                </c:pt>
                <c:pt idx="1002">
                  <c:v>43372</c:v>
                </c:pt>
                <c:pt idx="1003">
                  <c:v>43373</c:v>
                </c:pt>
                <c:pt idx="1004">
                  <c:v>43374</c:v>
                </c:pt>
                <c:pt idx="1005">
                  <c:v>43375</c:v>
                </c:pt>
                <c:pt idx="1006">
                  <c:v>43376</c:v>
                </c:pt>
                <c:pt idx="1007">
                  <c:v>43377</c:v>
                </c:pt>
                <c:pt idx="1008">
                  <c:v>43378</c:v>
                </c:pt>
                <c:pt idx="1009">
                  <c:v>43379</c:v>
                </c:pt>
                <c:pt idx="1010">
                  <c:v>43380</c:v>
                </c:pt>
                <c:pt idx="1011">
                  <c:v>43381</c:v>
                </c:pt>
                <c:pt idx="1012">
                  <c:v>43382</c:v>
                </c:pt>
                <c:pt idx="1013">
                  <c:v>43383</c:v>
                </c:pt>
                <c:pt idx="1014">
                  <c:v>43384</c:v>
                </c:pt>
                <c:pt idx="1015">
                  <c:v>43385</c:v>
                </c:pt>
                <c:pt idx="1016">
                  <c:v>43386</c:v>
                </c:pt>
                <c:pt idx="1017">
                  <c:v>43387</c:v>
                </c:pt>
                <c:pt idx="1018">
                  <c:v>43388</c:v>
                </c:pt>
                <c:pt idx="1019">
                  <c:v>43389</c:v>
                </c:pt>
                <c:pt idx="1020">
                  <c:v>43390</c:v>
                </c:pt>
                <c:pt idx="1021">
                  <c:v>43391</c:v>
                </c:pt>
                <c:pt idx="1022">
                  <c:v>43392</c:v>
                </c:pt>
                <c:pt idx="1023">
                  <c:v>43393</c:v>
                </c:pt>
                <c:pt idx="1024">
                  <c:v>43394</c:v>
                </c:pt>
                <c:pt idx="1025">
                  <c:v>43395</c:v>
                </c:pt>
                <c:pt idx="1026">
                  <c:v>43396</c:v>
                </c:pt>
                <c:pt idx="1027">
                  <c:v>43397</c:v>
                </c:pt>
                <c:pt idx="1028">
                  <c:v>43398</c:v>
                </c:pt>
                <c:pt idx="1029">
                  <c:v>43399</c:v>
                </c:pt>
                <c:pt idx="1030">
                  <c:v>43400</c:v>
                </c:pt>
                <c:pt idx="1031">
                  <c:v>43401</c:v>
                </c:pt>
                <c:pt idx="1032">
                  <c:v>43402</c:v>
                </c:pt>
                <c:pt idx="1033">
                  <c:v>43403</c:v>
                </c:pt>
                <c:pt idx="1034">
                  <c:v>43404</c:v>
                </c:pt>
                <c:pt idx="1035">
                  <c:v>43405</c:v>
                </c:pt>
                <c:pt idx="1036">
                  <c:v>43406</c:v>
                </c:pt>
                <c:pt idx="1037">
                  <c:v>43407</c:v>
                </c:pt>
                <c:pt idx="1038">
                  <c:v>43408</c:v>
                </c:pt>
                <c:pt idx="1039">
                  <c:v>43409</c:v>
                </c:pt>
                <c:pt idx="1040">
                  <c:v>43410</c:v>
                </c:pt>
                <c:pt idx="1041">
                  <c:v>43411</c:v>
                </c:pt>
                <c:pt idx="1042">
                  <c:v>43412</c:v>
                </c:pt>
                <c:pt idx="1043">
                  <c:v>43413</c:v>
                </c:pt>
                <c:pt idx="1044">
                  <c:v>43414</c:v>
                </c:pt>
                <c:pt idx="1045">
                  <c:v>43415</c:v>
                </c:pt>
                <c:pt idx="1046">
                  <c:v>43416</c:v>
                </c:pt>
                <c:pt idx="1047">
                  <c:v>43417</c:v>
                </c:pt>
                <c:pt idx="1048">
                  <c:v>43418</c:v>
                </c:pt>
                <c:pt idx="1049">
                  <c:v>43419</c:v>
                </c:pt>
                <c:pt idx="1050">
                  <c:v>43420</c:v>
                </c:pt>
                <c:pt idx="1051">
                  <c:v>43421</c:v>
                </c:pt>
                <c:pt idx="1052">
                  <c:v>43422</c:v>
                </c:pt>
                <c:pt idx="1053">
                  <c:v>43423</c:v>
                </c:pt>
                <c:pt idx="1054">
                  <c:v>43424</c:v>
                </c:pt>
                <c:pt idx="1055">
                  <c:v>43425</c:v>
                </c:pt>
                <c:pt idx="1056">
                  <c:v>43426</c:v>
                </c:pt>
                <c:pt idx="1057">
                  <c:v>43427</c:v>
                </c:pt>
                <c:pt idx="1058">
                  <c:v>43428</c:v>
                </c:pt>
                <c:pt idx="1059">
                  <c:v>43429</c:v>
                </c:pt>
                <c:pt idx="1060">
                  <c:v>43430</c:v>
                </c:pt>
                <c:pt idx="1061">
                  <c:v>43431</c:v>
                </c:pt>
                <c:pt idx="1062">
                  <c:v>43432</c:v>
                </c:pt>
                <c:pt idx="1063">
                  <c:v>43433</c:v>
                </c:pt>
                <c:pt idx="1064">
                  <c:v>43434</c:v>
                </c:pt>
                <c:pt idx="1065">
                  <c:v>43435</c:v>
                </c:pt>
                <c:pt idx="1066">
                  <c:v>43436</c:v>
                </c:pt>
                <c:pt idx="1067">
                  <c:v>43437</c:v>
                </c:pt>
                <c:pt idx="1068">
                  <c:v>43438</c:v>
                </c:pt>
                <c:pt idx="1069">
                  <c:v>43439</c:v>
                </c:pt>
                <c:pt idx="1070">
                  <c:v>43440</c:v>
                </c:pt>
                <c:pt idx="1071">
                  <c:v>43441</c:v>
                </c:pt>
                <c:pt idx="1072">
                  <c:v>43442</c:v>
                </c:pt>
                <c:pt idx="1073">
                  <c:v>43443</c:v>
                </c:pt>
                <c:pt idx="1074">
                  <c:v>43444</c:v>
                </c:pt>
                <c:pt idx="1075">
                  <c:v>43445</c:v>
                </c:pt>
                <c:pt idx="1076">
                  <c:v>43446</c:v>
                </c:pt>
                <c:pt idx="1077">
                  <c:v>43447</c:v>
                </c:pt>
                <c:pt idx="1078">
                  <c:v>43448</c:v>
                </c:pt>
                <c:pt idx="1079">
                  <c:v>43449</c:v>
                </c:pt>
                <c:pt idx="1080">
                  <c:v>43450</c:v>
                </c:pt>
                <c:pt idx="1081">
                  <c:v>43451</c:v>
                </c:pt>
                <c:pt idx="1082">
                  <c:v>43452</c:v>
                </c:pt>
                <c:pt idx="1083">
                  <c:v>43453</c:v>
                </c:pt>
                <c:pt idx="1084">
                  <c:v>43454</c:v>
                </c:pt>
                <c:pt idx="1085">
                  <c:v>43455</c:v>
                </c:pt>
                <c:pt idx="1086">
                  <c:v>43456</c:v>
                </c:pt>
                <c:pt idx="1087">
                  <c:v>43457</c:v>
                </c:pt>
                <c:pt idx="1088">
                  <c:v>43458</c:v>
                </c:pt>
                <c:pt idx="1089">
                  <c:v>43459</c:v>
                </c:pt>
                <c:pt idx="1090">
                  <c:v>43460</c:v>
                </c:pt>
                <c:pt idx="1091">
                  <c:v>43461</c:v>
                </c:pt>
                <c:pt idx="1092">
                  <c:v>43462</c:v>
                </c:pt>
                <c:pt idx="1093">
                  <c:v>43463</c:v>
                </c:pt>
                <c:pt idx="1094">
                  <c:v>43464</c:v>
                </c:pt>
                <c:pt idx="1095">
                  <c:v>43465</c:v>
                </c:pt>
                <c:pt idx="1096">
                  <c:v>43466</c:v>
                </c:pt>
                <c:pt idx="1097">
                  <c:v>43467</c:v>
                </c:pt>
                <c:pt idx="1098">
                  <c:v>43468</c:v>
                </c:pt>
                <c:pt idx="1099">
                  <c:v>43469</c:v>
                </c:pt>
                <c:pt idx="1100">
                  <c:v>43470</c:v>
                </c:pt>
                <c:pt idx="1101">
                  <c:v>43471</c:v>
                </c:pt>
                <c:pt idx="1102">
                  <c:v>43472</c:v>
                </c:pt>
                <c:pt idx="1103">
                  <c:v>43473</c:v>
                </c:pt>
                <c:pt idx="1104">
                  <c:v>43474</c:v>
                </c:pt>
                <c:pt idx="1105">
                  <c:v>43475</c:v>
                </c:pt>
                <c:pt idx="1106">
                  <c:v>43476</c:v>
                </c:pt>
                <c:pt idx="1107">
                  <c:v>43477</c:v>
                </c:pt>
                <c:pt idx="1108">
                  <c:v>43478</c:v>
                </c:pt>
                <c:pt idx="1109">
                  <c:v>43479</c:v>
                </c:pt>
                <c:pt idx="1110">
                  <c:v>43480</c:v>
                </c:pt>
                <c:pt idx="1111">
                  <c:v>43481</c:v>
                </c:pt>
                <c:pt idx="1112">
                  <c:v>43482</c:v>
                </c:pt>
                <c:pt idx="1113">
                  <c:v>43483</c:v>
                </c:pt>
                <c:pt idx="1114">
                  <c:v>43484</c:v>
                </c:pt>
                <c:pt idx="1115">
                  <c:v>43485</c:v>
                </c:pt>
                <c:pt idx="1116">
                  <c:v>43486</c:v>
                </c:pt>
                <c:pt idx="1117">
                  <c:v>43487</c:v>
                </c:pt>
                <c:pt idx="1118">
                  <c:v>43488</c:v>
                </c:pt>
                <c:pt idx="1119">
                  <c:v>43489</c:v>
                </c:pt>
                <c:pt idx="1120">
                  <c:v>43490</c:v>
                </c:pt>
                <c:pt idx="1121">
                  <c:v>43491</c:v>
                </c:pt>
                <c:pt idx="1122">
                  <c:v>43492</c:v>
                </c:pt>
                <c:pt idx="1123">
                  <c:v>43493</c:v>
                </c:pt>
                <c:pt idx="1124">
                  <c:v>43494</c:v>
                </c:pt>
                <c:pt idx="1125">
                  <c:v>43495</c:v>
                </c:pt>
                <c:pt idx="1126">
                  <c:v>43496</c:v>
                </c:pt>
                <c:pt idx="1127">
                  <c:v>43497</c:v>
                </c:pt>
                <c:pt idx="1128">
                  <c:v>43498</c:v>
                </c:pt>
                <c:pt idx="1129">
                  <c:v>43499</c:v>
                </c:pt>
                <c:pt idx="1130">
                  <c:v>43500</c:v>
                </c:pt>
                <c:pt idx="1131">
                  <c:v>43501</c:v>
                </c:pt>
                <c:pt idx="1132">
                  <c:v>43502</c:v>
                </c:pt>
                <c:pt idx="1133">
                  <c:v>43503</c:v>
                </c:pt>
                <c:pt idx="1134">
                  <c:v>43504</c:v>
                </c:pt>
                <c:pt idx="1135">
                  <c:v>43505</c:v>
                </c:pt>
                <c:pt idx="1136">
                  <c:v>43506</c:v>
                </c:pt>
                <c:pt idx="1137">
                  <c:v>43507</c:v>
                </c:pt>
                <c:pt idx="1138">
                  <c:v>43508</c:v>
                </c:pt>
                <c:pt idx="1139">
                  <c:v>43509</c:v>
                </c:pt>
                <c:pt idx="1140">
                  <c:v>43510</c:v>
                </c:pt>
                <c:pt idx="1141">
                  <c:v>43511</c:v>
                </c:pt>
                <c:pt idx="1142">
                  <c:v>43512</c:v>
                </c:pt>
                <c:pt idx="1143">
                  <c:v>43513</c:v>
                </c:pt>
                <c:pt idx="1144">
                  <c:v>43514</c:v>
                </c:pt>
                <c:pt idx="1145">
                  <c:v>43515</c:v>
                </c:pt>
                <c:pt idx="1146">
                  <c:v>43516</c:v>
                </c:pt>
                <c:pt idx="1147">
                  <c:v>43517</c:v>
                </c:pt>
                <c:pt idx="1148">
                  <c:v>43518</c:v>
                </c:pt>
                <c:pt idx="1149">
                  <c:v>43519</c:v>
                </c:pt>
                <c:pt idx="1150">
                  <c:v>43520</c:v>
                </c:pt>
                <c:pt idx="1151">
                  <c:v>43521</c:v>
                </c:pt>
                <c:pt idx="1152">
                  <c:v>43522</c:v>
                </c:pt>
                <c:pt idx="1153">
                  <c:v>43523</c:v>
                </c:pt>
                <c:pt idx="1154">
                  <c:v>43524</c:v>
                </c:pt>
                <c:pt idx="1155">
                  <c:v>43525</c:v>
                </c:pt>
                <c:pt idx="1156">
                  <c:v>43526</c:v>
                </c:pt>
                <c:pt idx="1157">
                  <c:v>43527</c:v>
                </c:pt>
                <c:pt idx="1158">
                  <c:v>43528</c:v>
                </c:pt>
                <c:pt idx="1159">
                  <c:v>43529</c:v>
                </c:pt>
                <c:pt idx="1160">
                  <c:v>43530</c:v>
                </c:pt>
                <c:pt idx="1161">
                  <c:v>43531</c:v>
                </c:pt>
                <c:pt idx="1162">
                  <c:v>43532</c:v>
                </c:pt>
                <c:pt idx="1163">
                  <c:v>43533</c:v>
                </c:pt>
                <c:pt idx="1164">
                  <c:v>43534</c:v>
                </c:pt>
                <c:pt idx="1165">
                  <c:v>43535</c:v>
                </c:pt>
                <c:pt idx="1166">
                  <c:v>43536</c:v>
                </c:pt>
                <c:pt idx="1167">
                  <c:v>43537</c:v>
                </c:pt>
                <c:pt idx="1168">
                  <c:v>43538</c:v>
                </c:pt>
                <c:pt idx="1169">
                  <c:v>43539</c:v>
                </c:pt>
                <c:pt idx="1170">
                  <c:v>43540</c:v>
                </c:pt>
                <c:pt idx="1171">
                  <c:v>43541</c:v>
                </c:pt>
                <c:pt idx="1172">
                  <c:v>43542</c:v>
                </c:pt>
                <c:pt idx="1173">
                  <c:v>43543</c:v>
                </c:pt>
                <c:pt idx="1174">
                  <c:v>43544</c:v>
                </c:pt>
                <c:pt idx="1175">
                  <c:v>43545</c:v>
                </c:pt>
                <c:pt idx="1176">
                  <c:v>43546</c:v>
                </c:pt>
                <c:pt idx="1177">
                  <c:v>43547</c:v>
                </c:pt>
                <c:pt idx="1178">
                  <c:v>43548</c:v>
                </c:pt>
                <c:pt idx="1179">
                  <c:v>43549</c:v>
                </c:pt>
                <c:pt idx="1180">
                  <c:v>43550</c:v>
                </c:pt>
                <c:pt idx="1181">
                  <c:v>43551</c:v>
                </c:pt>
                <c:pt idx="1182">
                  <c:v>43552</c:v>
                </c:pt>
                <c:pt idx="1183">
                  <c:v>43553</c:v>
                </c:pt>
                <c:pt idx="1184">
                  <c:v>43554</c:v>
                </c:pt>
                <c:pt idx="1185">
                  <c:v>43555</c:v>
                </c:pt>
                <c:pt idx="1186">
                  <c:v>43556</c:v>
                </c:pt>
                <c:pt idx="1187">
                  <c:v>43557</c:v>
                </c:pt>
                <c:pt idx="1188">
                  <c:v>43558</c:v>
                </c:pt>
                <c:pt idx="1189">
                  <c:v>43559</c:v>
                </c:pt>
                <c:pt idx="1190">
                  <c:v>43560</c:v>
                </c:pt>
                <c:pt idx="1191">
                  <c:v>43561</c:v>
                </c:pt>
                <c:pt idx="1192">
                  <c:v>43562</c:v>
                </c:pt>
                <c:pt idx="1193">
                  <c:v>43563</c:v>
                </c:pt>
                <c:pt idx="1194">
                  <c:v>43564</c:v>
                </c:pt>
                <c:pt idx="1195">
                  <c:v>43565</c:v>
                </c:pt>
                <c:pt idx="1196">
                  <c:v>43566</c:v>
                </c:pt>
                <c:pt idx="1197">
                  <c:v>43567</c:v>
                </c:pt>
                <c:pt idx="1198">
                  <c:v>43568</c:v>
                </c:pt>
                <c:pt idx="1199">
                  <c:v>43569</c:v>
                </c:pt>
                <c:pt idx="1200">
                  <c:v>43570</c:v>
                </c:pt>
                <c:pt idx="1201">
                  <c:v>43571</c:v>
                </c:pt>
                <c:pt idx="1202">
                  <c:v>43572</c:v>
                </c:pt>
                <c:pt idx="1203">
                  <c:v>43573</c:v>
                </c:pt>
                <c:pt idx="1204">
                  <c:v>43574</c:v>
                </c:pt>
                <c:pt idx="1205">
                  <c:v>43575</c:v>
                </c:pt>
                <c:pt idx="1206">
                  <c:v>43576</c:v>
                </c:pt>
                <c:pt idx="1207">
                  <c:v>43577</c:v>
                </c:pt>
                <c:pt idx="1208">
                  <c:v>43578</c:v>
                </c:pt>
                <c:pt idx="1209">
                  <c:v>43579</c:v>
                </c:pt>
                <c:pt idx="1210">
                  <c:v>43580</c:v>
                </c:pt>
                <c:pt idx="1211">
                  <c:v>43581</c:v>
                </c:pt>
                <c:pt idx="1212">
                  <c:v>43582</c:v>
                </c:pt>
                <c:pt idx="1213">
                  <c:v>43583</c:v>
                </c:pt>
                <c:pt idx="1214">
                  <c:v>43584</c:v>
                </c:pt>
                <c:pt idx="1215">
                  <c:v>43585</c:v>
                </c:pt>
                <c:pt idx="1216">
                  <c:v>43586</c:v>
                </c:pt>
                <c:pt idx="1217">
                  <c:v>43587</c:v>
                </c:pt>
                <c:pt idx="1218">
                  <c:v>43588</c:v>
                </c:pt>
                <c:pt idx="1219">
                  <c:v>43589</c:v>
                </c:pt>
                <c:pt idx="1220">
                  <c:v>43590</c:v>
                </c:pt>
                <c:pt idx="1221">
                  <c:v>43591</c:v>
                </c:pt>
                <c:pt idx="1222">
                  <c:v>43592</c:v>
                </c:pt>
                <c:pt idx="1223">
                  <c:v>43593</c:v>
                </c:pt>
                <c:pt idx="1224">
                  <c:v>43594</c:v>
                </c:pt>
                <c:pt idx="1225">
                  <c:v>43595</c:v>
                </c:pt>
                <c:pt idx="1226">
                  <c:v>43596</c:v>
                </c:pt>
                <c:pt idx="1227">
                  <c:v>43597</c:v>
                </c:pt>
                <c:pt idx="1228">
                  <c:v>43598</c:v>
                </c:pt>
                <c:pt idx="1229">
                  <c:v>43599</c:v>
                </c:pt>
                <c:pt idx="1230">
                  <c:v>43600</c:v>
                </c:pt>
                <c:pt idx="1231">
                  <c:v>43601</c:v>
                </c:pt>
                <c:pt idx="1232">
                  <c:v>43602</c:v>
                </c:pt>
                <c:pt idx="1233">
                  <c:v>43603</c:v>
                </c:pt>
                <c:pt idx="1234">
                  <c:v>43604</c:v>
                </c:pt>
                <c:pt idx="1235">
                  <c:v>43605</c:v>
                </c:pt>
                <c:pt idx="1236">
                  <c:v>43606</c:v>
                </c:pt>
                <c:pt idx="1237">
                  <c:v>43607</c:v>
                </c:pt>
                <c:pt idx="1238">
                  <c:v>43608</c:v>
                </c:pt>
                <c:pt idx="1239">
                  <c:v>43609</c:v>
                </c:pt>
                <c:pt idx="1240">
                  <c:v>43610</c:v>
                </c:pt>
                <c:pt idx="1241">
                  <c:v>43611</c:v>
                </c:pt>
                <c:pt idx="1242">
                  <c:v>43612</c:v>
                </c:pt>
                <c:pt idx="1243">
                  <c:v>43613</c:v>
                </c:pt>
                <c:pt idx="1244">
                  <c:v>43614</c:v>
                </c:pt>
                <c:pt idx="1245">
                  <c:v>43615</c:v>
                </c:pt>
                <c:pt idx="1246">
                  <c:v>43616</c:v>
                </c:pt>
                <c:pt idx="1247">
                  <c:v>43617</c:v>
                </c:pt>
                <c:pt idx="1248">
                  <c:v>43618</c:v>
                </c:pt>
                <c:pt idx="1249">
                  <c:v>43619</c:v>
                </c:pt>
                <c:pt idx="1250">
                  <c:v>43620</c:v>
                </c:pt>
                <c:pt idx="1251">
                  <c:v>43621</c:v>
                </c:pt>
                <c:pt idx="1252">
                  <c:v>43622</c:v>
                </c:pt>
              </c:numCache>
            </c:numRef>
          </c:cat>
          <c:val>
            <c:numRef>
              <c:f>'Figure 5 data'!$D$4:$D$4000</c:f>
              <c:numCache>
                <c:formatCode>0.0</c:formatCode>
                <c:ptCount val="3997"/>
                <c:pt idx="0">
                  <c:v>1.6342212148640001</c:v>
                </c:pt>
                <c:pt idx="1">
                  <c:v>1.6342212148640001</c:v>
                </c:pt>
                <c:pt idx="2">
                  <c:v>1.6331064761830001</c:v>
                </c:pt>
                <c:pt idx="3">
                  <c:v>1.6309932922929999</c:v>
                </c:pt>
                <c:pt idx="4">
                  <c:v>1.611398682563</c:v>
                </c:pt>
                <c:pt idx="5">
                  <c:v>1.571471963272</c:v>
                </c:pt>
                <c:pt idx="6">
                  <c:v>1.537783199655</c:v>
                </c:pt>
                <c:pt idx="7">
                  <c:v>1.537783199655</c:v>
                </c:pt>
                <c:pt idx="8">
                  <c:v>1.537783199655</c:v>
                </c:pt>
                <c:pt idx="9">
                  <c:v>1.458642741499</c:v>
                </c:pt>
                <c:pt idx="10">
                  <c:v>1.4354034646660001</c:v>
                </c:pt>
                <c:pt idx="11">
                  <c:v>1.3944030514150001</c:v>
                </c:pt>
                <c:pt idx="12">
                  <c:v>1.3762139622830001</c:v>
                </c:pt>
                <c:pt idx="13">
                  <c:v>1.358944135205</c:v>
                </c:pt>
                <c:pt idx="14">
                  <c:v>1.358944135205</c:v>
                </c:pt>
                <c:pt idx="15">
                  <c:v>1.358944135205</c:v>
                </c:pt>
                <c:pt idx="16">
                  <c:v>1.338839022498</c:v>
                </c:pt>
                <c:pt idx="17">
                  <c:v>1.361600849654</c:v>
                </c:pt>
                <c:pt idx="18">
                  <c:v>1.367718424819</c:v>
                </c:pt>
                <c:pt idx="19">
                  <c:v>1.2759760778160001</c:v>
                </c:pt>
                <c:pt idx="20">
                  <c:v>1.3200046223940001</c:v>
                </c:pt>
                <c:pt idx="21">
                  <c:v>1.3200046223940001</c:v>
                </c:pt>
                <c:pt idx="22">
                  <c:v>1.3200046223940001</c:v>
                </c:pt>
                <c:pt idx="23">
                  <c:v>1.2912458041049999</c:v>
                </c:pt>
                <c:pt idx="24">
                  <c:v>1.3060456043219999</c:v>
                </c:pt>
                <c:pt idx="25">
                  <c:v>1.333505166006</c:v>
                </c:pt>
                <c:pt idx="26">
                  <c:v>1.312946498264</c:v>
                </c:pt>
                <c:pt idx="27">
                  <c:v>1.3731187870529999</c:v>
                </c:pt>
                <c:pt idx="28">
                  <c:v>1.3731187870529999</c:v>
                </c:pt>
                <c:pt idx="29">
                  <c:v>1.3731187870529999</c:v>
                </c:pt>
                <c:pt idx="30">
                  <c:v>1.330714209518</c:v>
                </c:pt>
                <c:pt idx="31">
                  <c:v>1.394275152077</c:v>
                </c:pt>
                <c:pt idx="32">
                  <c:v>1.4076915542449999</c:v>
                </c:pt>
                <c:pt idx="33">
                  <c:v>1.4069148785729999</c:v>
                </c:pt>
                <c:pt idx="34">
                  <c:v>1.3758473649130001</c:v>
                </c:pt>
                <c:pt idx="35">
                  <c:v>1.3758473649130001</c:v>
                </c:pt>
                <c:pt idx="36">
                  <c:v>1.3758473649130001</c:v>
                </c:pt>
                <c:pt idx="37">
                  <c:v>1.361009907076</c:v>
                </c:pt>
                <c:pt idx="38">
                  <c:v>1.3093044229519999</c:v>
                </c:pt>
                <c:pt idx="39">
                  <c:v>1.315658303103</c:v>
                </c:pt>
                <c:pt idx="40">
                  <c:v>1.265409217358</c:v>
                </c:pt>
                <c:pt idx="41">
                  <c:v>1.3079706815800001</c:v>
                </c:pt>
                <c:pt idx="42">
                  <c:v>1.3079706815800001</c:v>
                </c:pt>
                <c:pt idx="43">
                  <c:v>1.3079706815800001</c:v>
                </c:pt>
                <c:pt idx="44">
                  <c:v>1.3342716782490001</c:v>
                </c:pt>
                <c:pt idx="45">
                  <c:v>1.37806349072</c:v>
                </c:pt>
                <c:pt idx="46">
                  <c:v>1.3874382842220001</c:v>
                </c:pt>
                <c:pt idx="47">
                  <c:v>1.4533104374520001</c:v>
                </c:pt>
                <c:pt idx="48">
                  <c:v>1.391768358073</c:v>
                </c:pt>
                <c:pt idx="49">
                  <c:v>1.391768358073</c:v>
                </c:pt>
                <c:pt idx="50">
                  <c:v>1.391768358073</c:v>
                </c:pt>
                <c:pt idx="51">
                  <c:v>1.376411644614</c:v>
                </c:pt>
                <c:pt idx="52">
                  <c:v>1.4102548316629999</c:v>
                </c:pt>
                <c:pt idx="53">
                  <c:v>1.4382382386329999</c:v>
                </c:pt>
                <c:pt idx="54">
                  <c:v>1.446884556808</c:v>
                </c:pt>
                <c:pt idx="55">
                  <c:v>1.493838361249</c:v>
                </c:pt>
                <c:pt idx="56">
                  <c:v>1.493838361249</c:v>
                </c:pt>
                <c:pt idx="57">
                  <c:v>1.493838361249</c:v>
                </c:pt>
                <c:pt idx="58">
                  <c:v>1.6549599837110001</c:v>
                </c:pt>
                <c:pt idx="59">
                  <c:v>1.617099681242</c:v>
                </c:pt>
                <c:pt idx="60">
                  <c:v>1.610431597077</c:v>
                </c:pt>
                <c:pt idx="61">
                  <c:v>1.606380577902</c:v>
                </c:pt>
                <c:pt idx="62">
                  <c:v>1.534996168323</c:v>
                </c:pt>
                <c:pt idx="63">
                  <c:v>1.534996168323</c:v>
                </c:pt>
                <c:pt idx="64">
                  <c:v>1.534996168323</c:v>
                </c:pt>
                <c:pt idx="65">
                  <c:v>1.535924983393</c:v>
                </c:pt>
                <c:pt idx="66">
                  <c:v>1.46383989989</c:v>
                </c:pt>
                <c:pt idx="67">
                  <c:v>1.5313777233100001</c:v>
                </c:pt>
                <c:pt idx="68">
                  <c:v>1.5077012375850001</c:v>
                </c:pt>
                <c:pt idx="69">
                  <c:v>1.4597215932180001</c:v>
                </c:pt>
                <c:pt idx="70">
                  <c:v>1.4597215932180001</c:v>
                </c:pt>
                <c:pt idx="71">
                  <c:v>1.4597215932180001</c:v>
                </c:pt>
                <c:pt idx="72">
                  <c:v>1.51053330981</c:v>
                </c:pt>
                <c:pt idx="73">
                  <c:v>1.5270288165779999</c:v>
                </c:pt>
                <c:pt idx="74">
                  <c:v>1.5786893833769999</c:v>
                </c:pt>
                <c:pt idx="75">
                  <c:v>1.571615874223</c:v>
                </c:pt>
                <c:pt idx="76">
                  <c:v>1.521682841059</c:v>
                </c:pt>
                <c:pt idx="77">
                  <c:v>1.521682841059</c:v>
                </c:pt>
                <c:pt idx="78">
                  <c:v>1.521682841059</c:v>
                </c:pt>
                <c:pt idx="79">
                  <c:v>1.4763484181769999</c:v>
                </c:pt>
                <c:pt idx="80">
                  <c:v>1.4466834006760001</c:v>
                </c:pt>
                <c:pt idx="81">
                  <c:v>1.445518234096</c:v>
                </c:pt>
                <c:pt idx="82">
                  <c:v>1.4558579510759999</c:v>
                </c:pt>
                <c:pt idx="83">
                  <c:v>1.4558579510759999</c:v>
                </c:pt>
                <c:pt idx="84">
                  <c:v>1.4558579510759999</c:v>
                </c:pt>
                <c:pt idx="85">
                  <c:v>1.4558579510759999</c:v>
                </c:pt>
                <c:pt idx="86">
                  <c:v>1.4708075856489999</c:v>
                </c:pt>
                <c:pt idx="87">
                  <c:v>1.4283278118080001</c:v>
                </c:pt>
                <c:pt idx="88">
                  <c:v>1.3829759464419999</c:v>
                </c:pt>
                <c:pt idx="89">
                  <c:v>1.326735803517</c:v>
                </c:pt>
                <c:pt idx="90">
                  <c:v>1.3264747537970001</c:v>
                </c:pt>
                <c:pt idx="91">
                  <c:v>1.3264747537970001</c:v>
                </c:pt>
                <c:pt idx="92">
                  <c:v>1.3264747537970001</c:v>
                </c:pt>
                <c:pt idx="93">
                  <c:v>1.294698356462</c:v>
                </c:pt>
                <c:pt idx="94">
                  <c:v>1.235165945324</c:v>
                </c:pt>
                <c:pt idx="95">
                  <c:v>1.2612635200410001</c:v>
                </c:pt>
                <c:pt idx="96">
                  <c:v>1.2308770552920001</c:v>
                </c:pt>
                <c:pt idx="97">
                  <c:v>1.292815273367</c:v>
                </c:pt>
                <c:pt idx="98">
                  <c:v>1.292815273367</c:v>
                </c:pt>
                <c:pt idx="99">
                  <c:v>1.292815273367</c:v>
                </c:pt>
                <c:pt idx="100">
                  <c:v>1.226463566104</c:v>
                </c:pt>
                <c:pt idx="101">
                  <c:v>1.241289714344</c:v>
                </c:pt>
                <c:pt idx="102">
                  <c:v>1.3095419052720001</c:v>
                </c:pt>
                <c:pt idx="103">
                  <c:v>1.3669296950850001</c:v>
                </c:pt>
                <c:pt idx="104">
                  <c:v>1.4095339806680001</c:v>
                </c:pt>
                <c:pt idx="105">
                  <c:v>1.4095339806680001</c:v>
                </c:pt>
                <c:pt idx="106">
                  <c:v>1.4095339806680001</c:v>
                </c:pt>
                <c:pt idx="107">
                  <c:v>1.3348970948700001</c:v>
                </c:pt>
                <c:pt idx="108">
                  <c:v>1.3905219882119999</c:v>
                </c:pt>
                <c:pt idx="109">
                  <c:v>1.3948942222159999</c:v>
                </c:pt>
                <c:pt idx="110">
                  <c:v>1.431869284197</c:v>
                </c:pt>
                <c:pt idx="111">
                  <c:v>1.475900341437</c:v>
                </c:pt>
                <c:pt idx="112">
                  <c:v>1.475900341437</c:v>
                </c:pt>
                <c:pt idx="113">
                  <c:v>1.475900341437</c:v>
                </c:pt>
                <c:pt idx="114">
                  <c:v>1.4445672054150001</c:v>
                </c:pt>
                <c:pt idx="115">
                  <c:v>1.494227582647</c:v>
                </c:pt>
                <c:pt idx="116">
                  <c:v>1.5251210089389999</c:v>
                </c:pt>
                <c:pt idx="117">
                  <c:v>1.442685910936</c:v>
                </c:pt>
                <c:pt idx="118">
                  <c:v>1.442685910936</c:v>
                </c:pt>
                <c:pt idx="119">
                  <c:v>1.442685910936</c:v>
                </c:pt>
                <c:pt idx="120">
                  <c:v>1.442685910936</c:v>
                </c:pt>
                <c:pt idx="121">
                  <c:v>1.4456429764659999</c:v>
                </c:pt>
                <c:pt idx="122">
                  <c:v>1.4646043540660001</c:v>
                </c:pt>
                <c:pt idx="123">
                  <c:v>1.38959087864</c:v>
                </c:pt>
                <c:pt idx="124">
                  <c:v>1.3145554878729999</c:v>
                </c:pt>
                <c:pt idx="125">
                  <c:v>1.338760321062</c:v>
                </c:pt>
                <c:pt idx="126">
                  <c:v>1.338760321062</c:v>
                </c:pt>
                <c:pt idx="127">
                  <c:v>1.338760321062</c:v>
                </c:pt>
                <c:pt idx="128">
                  <c:v>1.3308172811250001</c:v>
                </c:pt>
                <c:pt idx="129">
                  <c:v>1.2966306384040001</c:v>
                </c:pt>
                <c:pt idx="130">
                  <c:v>1.3142012084279999</c:v>
                </c:pt>
                <c:pt idx="131">
                  <c:v>1.3142012084279999</c:v>
                </c:pt>
                <c:pt idx="132">
                  <c:v>1.3142012084279999</c:v>
                </c:pt>
                <c:pt idx="133">
                  <c:v>1.3142012084279999</c:v>
                </c:pt>
                <c:pt idx="134">
                  <c:v>1.3142012084279999</c:v>
                </c:pt>
                <c:pt idx="135">
                  <c:v>1.2968033970640001</c:v>
                </c:pt>
                <c:pt idx="136">
                  <c:v>1.2882581415329999</c:v>
                </c:pt>
                <c:pt idx="137">
                  <c:v>1.269488025439</c:v>
                </c:pt>
                <c:pt idx="138">
                  <c:v>1.367580173526</c:v>
                </c:pt>
                <c:pt idx="139">
                  <c:v>1.4320330897560001</c:v>
                </c:pt>
                <c:pt idx="140">
                  <c:v>1.4320330897560001</c:v>
                </c:pt>
                <c:pt idx="141">
                  <c:v>1.4320330897560001</c:v>
                </c:pt>
                <c:pt idx="142">
                  <c:v>1.354440997113</c:v>
                </c:pt>
                <c:pt idx="143">
                  <c:v>1.3002167671560001</c:v>
                </c:pt>
                <c:pt idx="144">
                  <c:v>1.338867702733</c:v>
                </c:pt>
                <c:pt idx="145">
                  <c:v>1.417129560829</c:v>
                </c:pt>
                <c:pt idx="146">
                  <c:v>1.425206591284</c:v>
                </c:pt>
                <c:pt idx="147">
                  <c:v>1.425206591284</c:v>
                </c:pt>
                <c:pt idx="148">
                  <c:v>1.425206591284</c:v>
                </c:pt>
                <c:pt idx="149">
                  <c:v>1.3818829721799999</c:v>
                </c:pt>
                <c:pt idx="150">
                  <c:v>1.405163756428</c:v>
                </c:pt>
                <c:pt idx="151">
                  <c:v>1.405940932189</c:v>
                </c:pt>
                <c:pt idx="152">
                  <c:v>1.347711788774</c:v>
                </c:pt>
                <c:pt idx="153">
                  <c:v>1.3149150708070001</c:v>
                </c:pt>
                <c:pt idx="154">
                  <c:v>1.3149150708070001</c:v>
                </c:pt>
                <c:pt idx="155">
                  <c:v>1.3149150708070001</c:v>
                </c:pt>
                <c:pt idx="156">
                  <c:v>1.3114941964319999</c:v>
                </c:pt>
                <c:pt idx="157">
                  <c:v>1.278359229304</c:v>
                </c:pt>
                <c:pt idx="158">
                  <c:v>1.273065107331</c:v>
                </c:pt>
                <c:pt idx="159">
                  <c:v>1.342479664209</c:v>
                </c:pt>
                <c:pt idx="160">
                  <c:v>1.367681043565</c:v>
                </c:pt>
                <c:pt idx="161">
                  <c:v>1.367681043565</c:v>
                </c:pt>
                <c:pt idx="162">
                  <c:v>1.367681043565</c:v>
                </c:pt>
                <c:pt idx="163">
                  <c:v>1.367681043565</c:v>
                </c:pt>
                <c:pt idx="164">
                  <c:v>1.2787680133279999</c:v>
                </c:pt>
                <c:pt idx="165">
                  <c:v>1.2903330532449999</c:v>
                </c:pt>
                <c:pt idx="166">
                  <c:v>1.291876787931</c:v>
                </c:pt>
                <c:pt idx="167">
                  <c:v>1.3369354141800001</c:v>
                </c:pt>
                <c:pt idx="168">
                  <c:v>1.3369354141800001</c:v>
                </c:pt>
                <c:pt idx="169">
                  <c:v>1.3369354141800001</c:v>
                </c:pt>
                <c:pt idx="170">
                  <c:v>1.3324774443880001</c:v>
                </c:pt>
                <c:pt idx="171">
                  <c:v>1.321722556821</c:v>
                </c:pt>
                <c:pt idx="172">
                  <c:v>1.3550522978699999</c:v>
                </c:pt>
                <c:pt idx="173">
                  <c:v>1.352680174241</c:v>
                </c:pt>
                <c:pt idx="174">
                  <c:v>1.372604640884</c:v>
                </c:pt>
                <c:pt idx="175">
                  <c:v>1.372604640884</c:v>
                </c:pt>
                <c:pt idx="176">
                  <c:v>1.372604640884</c:v>
                </c:pt>
                <c:pt idx="177">
                  <c:v>1.2924437209149999</c:v>
                </c:pt>
                <c:pt idx="178">
                  <c:v>1.2548943983380001</c:v>
                </c:pt>
                <c:pt idx="179">
                  <c:v>1.2683453891630001</c:v>
                </c:pt>
                <c:pt idx="180">
                  <c:v>1.355437614902</c:v>
                </c:pt>
                <c:pt idx="181">
                  <c:v>1.353615533283</c:v>
                </c:pt>
                <c:pt idx="182">
                  <c:v>1.353615533283</c:v>
                </c:pt>
                <c:pt idx="183">
                  <c:v>1.353615533283</c:v>
                </c:pt>
                <c:pt idx="184">
                  <c:v>1.370781573378</c:v>
                </c:pt>
                <c:pt idx="185">
                  <c:v>1.348645982946</c:v>
                </c:pt>
                <c:pt idx="186">
                  <c:v>1.380934584839</c:v>
                </c:pt>
                <c:pt idx="187">
                  <c:v>1.3803362903600001</c:v>
                </c:pt>
                <c:pt idx="188">
                  <c:v>1.4072720104100001</c:v>
                </c:pt>
                <c:pt idx="189">
                  <c:v>1.4072720104100001</c:v>
                </c:pt>
                <c:pt idx="190">
                  <c:v>1.4072720104100001</c:v>
                </c:pt>
                <c:pt idx="191">
                  <c:v>1.4174135976990001</c:v>
                </c:pt>
                <c:pt idx="192">
                  <c:v>1.4036251124950001</c:v>
                </c:pt>
                <c:pt idx="193">
                  <c:v>1.3908872468260001</c:v>
                </c:pt>
                <c:pt idx="194">
                  <c:v>1.400255335957</c:v>
                </c:pt>
                <c:pt idx="195">
                  <c:v>1.409843099875</c:v>
                </c:pt>
                <c:pt idx="196">
                  <c:v>1.409843099875</c:v>
                </c:pt>
                <c:pt idx="197">
                  <c:v>1.409843099875</c:v>
                </c:pt>
                <c:pt idx="198">
                  <c:v>1.4245800987270001</c:v>
                </c:pt>
                <c:pt idx="199">
                  <c:v>1.4179600299199999</c:v>
                </c:pt>
                <c:pt idx="200">
                  <c:v>1.3879465937040001</c:v>
                </c:pt>
                <c:pt idx="201">
                  <c:v>1.414593084342</c:v>
                </c:pt>
                <c:pt idx="202">
                  <c:v>1.4520042947659999</c:v>
                </c:pt>
                <c:pt idx="203">
                  <c:v>1.4520042947659999</c:v>
                </c:pt>
                <c:pt idx="204">
                  <c:v>1.4520042947659999</c:v>
                </c:pt>
                <c:pt idx="205">
                  <c:v>1.5021872563650001</c:v>
                </c:pt>
                <c:pt idx="206">
                  <c:v>1.4696913584410001</c:v>
                </c:pt>
                <c:pt idx="207">
                  <c:v>1.3968356342749999</c:v>
                </c:pt>
                <c:pt idx="208">
                  <c:v>1.4063296928419999</c:v>
                </c:pt>
                <c:pt idx="209">
                  <c:v>1.4462448479359999</c:v>
                </c:pt>
                <c:pt idx="210">
                  <c:v>1.4462448479359999</c:v>
                </c:pt>
                <c:pt idx="211">
                  <c:v>1.4462448479359999</c:v>
                </c:pt>
                <c:pt idx="212">
                  <c:v>1.443451039753</c:v>
                </c:pt>
                <c:pt idx="213">
                  <c:v>1.3972949971299999</c:v>
                </c:pt>
                <c:pt idx="214">
                  <c:v>1.353914336753</c:v>
                </c:pt>
                <c:pt idx="215">
                  <c:v>1.3796576860500001</c:v>
                </c:pt>
                <c:pt idx="216">
                  <c:v>1.4670253858269999</c:v>
                </c:pt>
                <c:pt idx="217">
                  <c:v>1.4670253858269999</c:v>
                </c:pt>
                <c:pt idx="218">
                  <c:v>1.4670253858269999</c:v>
                </c:pt>
                <c:pt idx="219">
                  <c:v>1.437610185129</c:v>
                </c:pt>
                <c:pt idx="220">
                  <c:v>1.4042258353620001</c:v>
                </c:pt>
                <c:pt idx="221">
                  <c:v>1.4077813694079999</c:v>
                </c:pt>
                <c:pt idx="222">
                  <c:v>1.362700064083</c:v>
                </c:pt>
                <c:pt idx="223">
                  <c:v>1.404834109696</c:v>
                </c:pt>
                <c:pt idx="224">
                  <c:v>1.404834109696</c:v>
                </c:pt>
                <c:pt idx="225">
                  <c:v>1.404834109696</c:v>
                </c:pt>
                <c:pt idx="226">
                  <c:v>1.404834109696</c:v>
                </c:pt>
                <c:pt idx="227">
                  <c:v>1.351656900974</c:v>
                </c:pt>
                <c:pt idx="228">
                  <c:v>1.32165210726</c:v>
                </c:pt>
                <c:pt idx="229">
                  <c:v>1.3381895157929999</c:v>
                </c:pt>
                <c:pt idx="230">
                  <c:v>1.3147271724280001</c:v>
                </c:pt>
                <c:pt idx="231">
                  <c:v>1.3147271724280001</c:v>
                </c:pt>
                <c:pt idx="232">
                  <c:v>1.3147271724280001</c:v>
                </c:pt>
                <c:pt idx="233">
                  <c:v>1.287050677591</c:v>
                </c:pt>
                <c:pt idx="234">
                  <c:v>1.2941695946359999</c:v>
                </c:pt>
                <c:pt idx="235">
                  <c:v>1.3028113311909999</c:v>
                </c:pt>
                <c:pt idx="236">
                  <c:v>1.3979844424229999</c:v>
                </c:pt>
                <c:pt idx="237">
                  <c:v>1.4142951507070001</c:v>
                </c:pt>
                <c:pt idx="238">
                  <c:v>1.4142951507070001</c:v>
                </c:pt>
                <c:pt idx="239">
                  <c:v>1.4142951507070001</c:v>
                </c:pt>
                <c:pt idx="240">
                  <c:v>1.468148810597</c:v>
                </c:pt>
                <c:pt idx="241">
                  <c:v>1.4672824934169999</c:v>
                </c:pt>
                <c:pt idx="242">
                  <c:v>1.456125807262</c:v>
                </c:pt>
                <c:pt idx="243">
                  <c:v>1.4611842344499999</c:v>
                </c:pt>
                <c:pt idx="244">
                  <c:v>1.481615383878</c:v>
                </c:pt>
                <c:pt idx="245">
                  <c:v>1.481615383878</c:v>
                </c:pt>
                <c:pt idx="246">
                  <c:v>1.481615383878</c:v>
                </c:pt>
                <c:pt idx="247">
                  <c:v>1.4588541143360001</c:v>
                </c:pt>
                <c:pt idx="248">
                  <c:v>1.464260709265</c:v>
                </c:pt>
                <c:pt idx="249">
                  <c:v>1.4581174149110001</c:v>
                </c:pt>
                <c:pt idx="250">
                  <c:v>1.4523591810659999</c:v>
                </c:pt>
                <c:pt idx="251">
                  <c:v>1.4436979222270001</c:v>
                </c:pt>
                <c:pt idx="252">
                  <c:v>1.4436979222270001</c:v>
                </c:pt>
                <c:pt idx="253">
                  <c:v>1.4436979222270001</c:v>
                </c:pt>
                <c:pt idx="254">
                  <c:v>1.42940775773</c:v>
                </c:pt>
                <c:pt idx="255">
                  <c:v>1.482781523334</c:v>
                </c:pt>
                <c:pt idx="256">
                  <c:v>1.485939826876</c:v>
                </c:pt>
                <c:pt idx="257">
                  <c:v>1.408768934304</c:v>
                </c:pt>
                <c:pt idx="258">
                  <c:v>1.3987249450179999</c:v>
                </c:pt>
                <c:pt idx="259">
                  <c:v>1.3987249450179999</c:v>
                </c:pt>
                <c:pt idx="260">
                  <c:v>1.3987249450179999</c:v>
                </c:pt>
                <c:pt idx="261">
                  <c:v>1.3616393018040001</c:v>
                </c:pt>
                <c:pt idx="262">
                  <c:v>1.329185969656</c:v>
                </c:pt>
                <c:pt idx="263">
                  <c:v>1.3298103294679999</c:v>
                </c:pt>
                <c:pt idx="264">
                  <c:v>1.2939722955070001</c:v>
                </c:pt>
                <c:pt idx="265">
                  <c:v>1.2849737624399999</c:v>
                </c:pt>
                <c:pt idx="266">
                  <c:v>1.2849737624399999</c:v>
                </c:pt>
                <c:pt idx="267">
                  <c:v>1.2849737624399999</c:v>
                </c:pt>
                <c:pt idx="268">
                  <c:v>1.227740751876</c:v>
                </c:pt>
                <c:pt idx="269">
                  <c:v>1.287347506708</c:v>
                </c:pt>
                <c:pt idx="270">
                  <c:v>1.2837458144989999</c:v>
                </c:pt>
                <c:pt idx="271">
                  <c:v>1.263469779464</c:v>
                </c:pt>
                <c:pt idx="272">
                  <c:v>1.2860094392020001</c:v>
                </c:pt>
                <c:pt idx="273">
                  <c:v>1.2860094392020001</c:v>
                </c:pt>
                <c:pt idx="274">
                  <c:v>1.2860094392020001</c:v>
                </c:pt>
                <c:pt idx="275">
                  <c:v>1.2860094392020001</c:v>
                </c:pt>
                <c:pt idx="276">
                  <c:v>1.2860094392020001</c:v>
                </c:pt>
                <c:pt idx="277">
                  <c:v>1.2860094392020001</c:v>
                </c:pt>
                <c:pt idx="278">
                  <c:v>1.229302285383</c:v>
                </c:pt>
                <c:pt idx="279">
                  <c:v>1.228560170138</c:v>
                </c:pt>
                <c:pt idx="280">
                  <c:v>1.228560170138</c:v>
                </c:pt>
                <c:pt idx="281">
                  <c:v>1.228560170138</c:v>
                </c:pt>
                <c:pt idx="282">
                  <c:v>1.2094575106929999</c:v>
                </c:pt>
                <c:pt idx="283">
                  <c:v>1.2481492271429999</c:v>
                </c:pt>
                <c:pt idx="284">
                  <c:v>1.2481492271429999</c:v>
                </c:pt>
                <c:pt idx="285">
                  <c:v>1.2481492271429999</c:v>
                </c:pt>
                <c:pt idx="286">
                  <c:v>1.240560436427</c:v>
                </c:pt>
                <c:pt idx="287">
                  <c:v>1.240560436427</c:v>
                </c:pt>
                <c:pt idx="288">
                  <c:v>1.240560436427</c:v>
                </c:pt>
                <c:pt idx="289">
                  <c:v>1.240560436427</c:v>
                </c:pt>
                <c:pt idx="290">
                  <c:v>1.240560436427</c:v>
                </c:pt>
                <c:pt idx="291">
                  <c:v>1.185750889928</c:v>
                </c:pt>
                <c:pt idx="292">
                  <c:v>1.2084287310190001</c:v>
                </c:pt>
                <c:pt idx="293">
                  <c:v>1.2305709597529999</c:v>
                </c:pt>
                <c:pt idx="294">
                  <c:v>1.2305709597529999</c:v>
                </c:pt>
                <c:pt idx="295">
                  <c:v>1.2305709597529999</c:v>
                </c:pt>
                <c:pt idx="296">
                  <c:v>1.2305709597529999</c:v>
                </c:pt>
                <c:pt idx="297">
                  <c:v>1.2305709597529999</c:v>
                </c:pt>
                <c:pt idx="298">
                  <c:v>1.2514631069190001</c:v>
                </c:pt>
                <c:pt idx="299">
                  <c:v>1.2336485531679999</c:v>
                </c:pt>
                <c:pt idx="300">
                  <c:v>1.2793647018709999</c:v>
                </c:pt>
                <c:pt idx="301">
                  <c:v>1.2793647018709999</c:v>
                </c:pt>
                <c:pt idx="302">
                  <c:v>1.2793647018709999</c:v>
                </c:pt>
                <c:pt idx="303">
                  <c:v>1.3629613593929999</c:v>
                </c:pt>
                <c:pt idx="304">
                  <c:v>1.3173190018030001</c:v>
                </c:pt>
                <c:pt idx="305">
                  <c:v>1.3417861176250001</c:v>
                </c:pt>
                <c:pt idx="306">
                  <c:v>1.3508213672839999</c:v>
                </c:pt>
                <c:pt idx="307">
                  <c:v>1.363531626276</c:v>
                </c:pt>
                <c:pt idx="308">
                  <c:v>1.363531626276</c:v>
                </c:pt>
                <c:pt idx="309">
                  <c:v>1.363531626276</c:v>
                </c:pt>
                <c:pt idx="310">
                  <c:v>1.346524849019</c:v>
                </c:pt>
                <c:pt idx="311">
                  <c:v>1.3692574405439999</c:v>
                </c:pt>
                <c:pt idx="312">
                  <c:v>1.353020068597</c:v>
                </c:pt>
                <c:pt idx="313">
                  <c:v>1.4133385571570001</c:v>
                </c:pt>
                <c:pt idx="314">
                  <c:v>1.4735455892730001</c:v>
                </c:pt>
                <c:pt idx="315">
                  <c:v>1.4735455892730001</c:v>
                </c:pt>
                <c:pt idx="316">
                  <c:v>1.4735455892730001</c:v>
                </c:pt>
                <c:pt idx="317">
                  <c:v>1.434882141793</c:v>
                </c:pt>
                <c:pt idx="318">
                  <c:v>1.5267845310249999</c:v>
                </c:pt>
                <c:pt idx="319">
                  <c:v>1.5278091795049999</c:v>
                </c:pt>
                <c:pt idx="320">
                  <c:v>1.523223376512</c:v>
                </c:pt>
                <c:pt idx="321">
                  <c:v>1.59749679888</c:v>
                </c:pt>
                <c:pt idx="322">
                  <c:v>1.59749679888</c:v>
                </c:pt>
                <c:pt idx="323">
                  <c:v>1.59749679888</c:v>
                </c:pt>
                <c:pt idx="324">
                  <c:v>1.6214858906509999</c:v>
                </c:pt>
                <c:pt idx="325">
                  <c:v>1.5439363824429999</c:v>
                </c:pt>
                <c:pt idx="326">
                  <c:v>1.496752698743</c:v>
                </c:pt>
                <c:pt idx="327">
                  <c:v>1.45473978889</c:v>
                </c:pt>
                <c:pt idx="328">
                  <c:v>1.452804307746</c:v>
                </c:pt>
                <c:pt idx="329">
                  <c:v>1.452804307746</c:v>
                </c:pt>
                <c:pt idx="330">
                  <c:v>1.452804307746</c:v>
                </c:pt>
                <c:pt idx="331">
                  <c:v>1.4490583092239999</c:v>
                </c:pt>
                <c:pt idx="332">
                  <c:v>1.383588917507</c:v>
                </c:pt>
                <c:pt idx="333">
                  <c:v>1.3560479133879999</c:v>
                </c:pt>
                <c:pt idx="334">
                  <c:v>1.396437439556</c:v>
                </c:pt>
                <c:pt idx="335">
                  <c:v>1.486255164193</c:v>
                </c:pt>
                <c:pt idx="336">
                  <c:v>1.486255164193</c:v>
                </c:pt>
                <c:pt idx="337">
                  <c:v>1.486255164193</c:v>
                </c:pt>
                <c:pt idx="338">
                  <c:v>1.519585904046</c:v>
                </c:pt>
                <c:pt idx="339">
                  <c:v>1.5292401182940001</c:v>
                </c:pt>
                <c:pt idx="340">
                  <c:v>1.511696533082</c:v>
                </c:pt>
                <c:pt idx="341">
                  <c:v>1.481754124843</c:v>
                </c:pt>
                <c:pt idx="342">
                  <c:v>1.501411414343</c:v>
                </c:pt>
                <c:pt idx="343">
                  <c:v>1.501411414343</c:v>
                </c:pt>
                <c:pt idx="344">
                  <c:v>1.501411414343</c:v>
                </c:pt>
                <c:pt idx="345">
                  <c:v>1.50033498717</c:v>
                </c:pt>
                <c:pt idx="346">
                  <c:v>1.5082545250320001</c:v>
                </c:pt>
                <c:pt idx="347">
                  <c:v>1.4777268352290001</c:v>
                </c:pt>
                <c:pt idx="348">
                  <c:v>1.4691334745010001</c:v>
                </c:pt>
                <c:pt idx="349">
                  <c:v>1.4436609579140001</c:v>
                </c:pt>
                <c:pt idx="350">
                  <c:v>1.4436609579140001</c:v>
                </c:pt>
                <c:pt idx="351">
                  <c:v>1.4436609579140001</c:v>
                </c:pt>
                <c:pt idx="352">
                  <c:v>1.4681899114870001</c:v>
                </c:pt>
                <c:pt idx="353">
                  <c:v>1.4111583267550001</c:v>
                </c:pt>
                <c:pt idx="354">
                  <c:v>1.3885411841569999</c:v>
                </c:pt>
                <c:pt idx="355">
                  <c:v>1.367260645512</c:v>
                </c:pt>
                <c:pt idx="356">
                  <c:v>1.362139056275</c:v>
                </c:pt>
                <c:pt idx="357">
                  <c:v>1.362139056275</c:v>
                </c:pt>
                <c:pt idx="358">
                  <c:v>1.362139056275</c:v>
                </c:pt>
                <c:pt idx="359">
                  <c:v>1.3198926504620001</c:v>
                </c:pt>
                <c:pt idx="360">
                  <c:v>1.3057480995699999</c:v>
                </c:pt>
                <c:pt idx="361">
                  <c:v>1.4099064230160001</c:v>
                </c:pt>
                <c:pt idx="362">
                  <c:v>1.393008138171</c:v>
                </c:pt>
                <c:pt idx="363">
                  <c:v>1.39500523601</c:v>
                </c:pt>
                <c:pt idx="364">
                  <c:v>1.39500523601</c:v>
                </c:pt>
                <c:pt idx="365">
                  <c:v>1.39500523601</c:v>
                </c:pt>
                <c:pt idx="366">
                  <c:v>1.4204004186850001</c:v>
                </c:pt>
                <c:pt idx="367">
                  <c:v>1.446872637479</c:v>
                </c:pt>
                <c:pt idx="368">
                  <c:v>1.532377167201</c:v>
                </c:pt>
                <c:pt idx="369">
                  <c:v>1.5502096587209999</c:v>
                </c:pt>
                <c:pt idx="370">
                  <c:v>1.5759199886119999</c:v>
                </c:pt>
                <c:pt idx="371">
                  <c:v>1.5759199886119999</c:v>
                </c:pt>
                <c:pt idx="372">
                  <c:v>1.5759199886119999</c:v>
                </c:pt>
                <c:pt idx="373">
                  <c:v>1.5751736739619999</c:v>
                </c:pt>
                <c:pt idx="374">
                  <c:v>1.58663500206</c:v>
                </c:pt>
                <c:pt idx="375">
                  <c:v>1.5643074943619999</c:v>
                </c:pt>
                <c:pt idx="376">
                  <c:v>1.5907389778559999</c:v>
                </c:pt>
                <c:pt idx="377">
                  <c:v>1.5493158925129999</c:v>
                </c:pt>
                <c:pt idx="378">
                  <c:v>1.5493158925129999</c:v>
                </c:pt>
                <c:pt idx="379">
                  <c:v>1.5493158925129999</c:v>
                </c:pt>
                <c:pt idx="380">
                  <c:v>1.446891256759</c:v>
                </c:pt>
                <c:pt idx="381">
                  <c:v>1.4748423469459999</c:v>
                </c:pt>
                <c:pt idx="382">
                  <c:v>1.4494379332009999</c:v>
                </c:pt>
                <c:pt idx="383">
                  <c:v>1.4826258413669999</c:v>
                </c:pt>
                <c:pt idx="384">
                  <c:v>1.5219893385509999</c:v>
                </c:pt>
                <c:pt idx="385">
                  <c:v>1.5219893385509999</c:v>
                </c:pt>
                <c:pt idx="386">
                  <c:v>1.5219893385509999</c:v>
                </c:pt>
                <c:pt idx="387">
                  <c:v>1.5218482550679999</c:v>
                </c:pt>
                <c:pt idx="388">
                  <c:v>1.5191104004239999</c:v>
                </c:pt>
                <c:pt idx="389">
                  <c:v>1.53159894432</c:v>
                </c:pt>
                <c:pt idx="390">
                  <c:v>1.498374356879</c:v>
                </c:pt>
                <c:pt idx="391">
                  <c:v>1.4675225077230001</c:v>
                </c:pt>
                <c:pt idx="392">
                  <c:v>1.4675225077230001</c:v>
                </c:pt>
                <c:pt idx="393">
                  <c:v>1.4675225077230001</c:v>
                </c:pt>
                <c:pt idx="394">
                  <c:v>1.5069228975290001</c:v>
                </c:pt>
                <c:pt idx="395">
                  <c:v>1.5212896338440001</c:v>
                </c:pt>
                <c:pt idx="396">
                  <c:v>1.5295895709159999</c:v>
                </c:pt>
                <c:pt idx="397">
                  <c:v>1.571898601542</c:v>
                </c:pt>
                <c:pt idx="398">
                  <c:v>1.5887676755589999</c:v>
                </c:pt>
                <c:pt idx="399">
                  <c:v>1.5887676755589999</c:v>
                </c:pt>
                <c:pt idx="400">
                  <c:v>1.5887676755589999</c:v>
                </c:pt>
                <c:pt idx="401">
                  <c:v>1.5847281496929999</c:v>
                </c:pt>
                <c:pt idx="402">
                  <c:v>1.5991011596960001</c:v>
                </c:pt>
                <c:pt idx="403">
                  <c:v>1.545984286238</c:v>
                </c:pt>
                <c:pt idx="404">
                  <c:v>1.4584185010799999</c:v>
                </c:pt>
                <c:pt idx="405">
                  <c:v>1.4509256886969999</c:v>
                </c:pt>
                <c:pt idx="406">
                  <c:v>1.4509256886969999</c:v>
                </c:pt>
                <c:pt idx="407">
                  <c:v>1.4509256886969999</c:v>
                </c:pt>
                <c:pt idx="408">
                  <c:v>1.471567560057</c:v>
                </c:pt>
                <c:pt idx="409">
                  <c:v>1.481374986991</c:v>
                </c:pt>
                <c:pt idx="410">
                  <c:v>1.499427956348</c:v>
                </c:pt>
                <c:pt idx="411">
                  <c:v>1.5202353931720001</c:v>
                </c:pt>
                <c:pt idx="412">
                  <c:v>1.506271759076</c:v>
                </c:pt>
                <c:pt idx="413">
                  <c:v>1.506271759076</c:v>
                </c:pt>
                <c:pt idx="414">
                  <c:v>1.506271759076</c:v>
                </c:pt>
                <c:pt idx="415">
                  <c:v>1.5802930461319999</c:v>
                </c:pt>
                <c:pt idx="416">
                  <c:v>1.604554189438</c:v>
                </c:pt>
                <c:pt idx="417">
                  <c:v>1.521479678153</c:v>
                </c:pt>
                <c:pt idx="418">
                  <c:v>1.4597702230539999</c:v>
                </c:pt>
                <c:pt idx="419">
                  <c:v>1.504159283488</c:v>
                </c:pt>
                <c:pt idx="420">
                  <c:v>1.504159283488</c:v>
                </c:pt>
                <c:pt idx="421">
                  <c:v>1.504159283488</c:v>
                </c:pt>
                <c:pt idx="422">
                  <c:v>1.5066964803439999</c:v>
                </c:pt>
                <c:pt idx="423">
                  <c:v>1.438757056986</c:v>
                </c:pt>
                <c:pt idx="424">
                  <c:v>1.424569811804</c:v>
                </c:pt>
                <c:pt idx="425">
                  <c:v>1.4335192558280001</c:v>
                </c:pt>
                <c:pt idx="426">
                  <c:v>1.4620748960300001</c:v>
                </c:pt>
                <c:pt idx="427">
                  <c:v>1.4620748960300001</c:v>
                </c:pt>
                <c:pt idx="428">
                  <c:v>1.4620748960300001</c:v>
                </c:pt>
                <c:pt idx="429">
                  <c:v>1.5072590614470001</c:v>
                </c:pt>
                <c:pt idx="430">
                  <c:v>1.492629110577</c:v>
                </c:pt>
                <c:pt idx="431">
                  <c:v>1.4622023372140001</c:v>
                </c:pt>
                <c:pt idx="432">
                  <c:v>1.3780417406159999</c:v>
                </c:pt>
                <c:pt idx="433">
                  <c:v>1.317838962563</c:v>
                </c:pt>
                <c:pt idx="434">
                  <c:v>1.317838962563</c:v>
                </c:pt>
                <c:pt idx="435">
                  <c:v>1.317838962563</c:v>
                </c:pt>
                <c:pt idx="436">
                  <c:v>1.317838962563</c:v>
                </c:pt>
                <c:pt idx="437">
                  <c:v>1.283940695721</c:v>
                </c:pt>
                <c:pt idx="438">
                  <c:v>1.3776595235119999</c:v>
                </c:pt>
                <c:pt idx="439">
                  <c:v>1.4706483221240001</c:v>
                </c:pt>
                <c:pt idx="440">
                  <c:v>1.4177000726869999</c:v>
                </c:pt>
                <c:pt idx="441">
                  <c:v>1.4177000726869999</c:v>
                </c:pt>
                <c:pt idx="442">
                  <c:v>1.4177000726869999</c:v>
                </c:pt>
                <c:pt idx="443">
                  <c:v>1.3857658242949999</c:v>
                </c:pt>
                <c:pt idx="444">
                  <c:v>1.31916700086</c:v>
                </c:pt>
                <c:pt idx="445">
                  <c:v>1.311405516352</c:v>
                </c:pt>
                <c:pt idx="446">
                  <c:v>1.4096631654289999</c:v>
                </c:pt>
                <c:pt idx="447">
                  <c:v>1.3535199240439999</c:v>
                </c:pt>
                <c:pt idx="448">
                  <c:v>1.3535199240439999</c:v>
                </c:pt>
                <c:pt idx="449">
                  <c:v>1.3535199240439999</c:v>
                </c:pt>
                <c:pt idx="450">
                  <c:v>1.2732427793309999</c:v>
                </c:pt>
                <c:pt idx="451">
                  <c:v>1.2666062303700001</c:v>
                </c:pt>
                <c:pt idx="452">
                  <c:v>1.294025410295</c:v>
                </c:pt>
                <c:pt idx="453">
                  <c:v>1.333562270864</c:v>
                </c:pt>
                <c:pt idx="454">
                  <c:v>1.4002175739880001</c:v>
                </c:pt>
                <c:pt idx="455">
                  <c:v>1.4002175739880001</c:v>
                </c:pt>
                <c:pt idx="456">
                  <c:v>1.4002175739880001</c:v>
                </c:pt>
                <c:pt idx="457">
                  <c:v>1.4376998727820001</c:v>
                </c:pt>
                <c:pt idx="458">
                  <c:v>1.459947024051</c:v>
                </c:pt>
                <c:pt idx="459">
                  <c:v>1.446379084301</c:v>
                </c:pt>
                <c:pt idx="460">
                  <c:v>1.469504097245</c:v>
                </c:pt>
                <c:pt idx="461">
                  <c:v>1.4984197597860001</c:v>
                </c:pt>
                <c:pt idx="462">
                  <c:v>1.4984197597860001</c:v>
                </c:pt>
                <c:pt idx="463">
                  <c:v>1.4984197597860001</c:v>
                </c:pt>
                <c:pt idx="464">
                  <c:v>1.4745278239820001</c:v>
                </c:pt>
                <c:pt idx="465">
                  <c:v>1.4745278239820001</c:v>
                </c:pt>
                <c:pt idx="466">
                  <c:v>1.4745278239820001</c:v>
                </c:pt>
                <c:pt idx="467">
                  <c:v>1.479321627412</c:v>
                </c:pt>
                <c:pt idx="468">
                  <c:v>1.4603963808689999</c:v>
                </c:pt>
                <c:pt idx="469">
                  <c:v>1.4603963808689999</c:v>
                </c:pt>
                <c:pt idx="470">
                  <c:v>1.4603963808689999</c:v>
                </c:pt>
                <c:pt idx="471">
                  <c:v>1.4603963808689999</c:v>
                </c:pt>
                <c:pt idx="472">
                  <c:v>1.4603963808689999</c:v>
                </c:pt>
                <c:pt idx="473">
                  <c:v>1.5082987100430001</c:v>
                </c:pt>
                <c:pt idx="474">
                  <c:v>1.5511663215560001</c:v>
                </c:pt>
                <c:pt idx="475">
                  <c:v>1.570407716786</c:v>
                </c:pt>
                <c:pt idx="476">
                  <c:v>1.570407716786</c:v>
                </c:pt>
                <c:pt idx="477">
                  <c:v>1.570407716786</c:v>
                </c:pt>
                <c:pt idx="478">
                  <c:v>1.5799282015659999</c:v>
                </c:pt>
                <c:pt idx="479">
                  <c:v>1.6206400199940001</c:v>
                </c:pt>
                <c:pt idx="480">
                  <c:v>1.601508552871</c:v>
                </c:pt>
                <c:pt idx="481">
                  <c:v>1.6133607247599999</c:v>
                </c:pt>
                <c:pt idx="482">
                  <c:v>1.6685956321169999</c:v>
                </c:pt>
                <c:pt idx="483">
                  <c:v>1.6685956321169999</c:v>
                </c:pt>
                <c:pt idx="484">
                  <c:v>1.6685956321169999</c:v>
                </c:pt>
                <c:pt idx="485">
                  <c:v>1.6807311479539999</c:v>
                </c:pt>
                <c:pt idx="486">
                  <c:v>1.6807311479539999</c:v>
                </c:pt>
                <c:pt idx="487">
                  <c:v>1.6807311479539999</c:v>
                </c:pt>
                <c:pt idx="488">
                  <c:v>1.5986915184870001</c:v>
                </c:pt>
                <c:pt idx="489">
                  <c:v>1.5811652862129999</c:v>
                </c:pt>
                <c:pt idx="490">
                  <c:v>1.5811652862129999</c:v>
                </c:pt>
                <c:pt idx="491">
                  <c:v>1.5811652862129999</c:v>
                </c:pt>
                <c:pt idx="492">
                  <c:v>1.558924628525</c:v>
                </c:pt>
                <c:pt idx="493">
                  <c:v>1.4912504676689999</c:v>
                </c:pt>
                <c:pt idx="494">
                  <c:v>1.5274062740859999</c:v>
                </c:pt>
                <c:pt idx="495">
                  <c:v>1.5188450305850001</c:v>
                </c:pt>
                <c:pt idx="496">
                  <c:v>1.529099833311</c:v>
                </c:pt>
                <c:pt idx="497">
                  <c:v>1.529099833311</c:v>
                </c:pt>
                <c:pt idx="498">
                  <c:v>1.529099833311</c:v>
                </c:pt>
                <c:pt idx="499">
                  <c:v>1.5098285424160001</c:v>
                </c:pt>
                <c:pt idx="500">
                  <c:v>1.5194947377100001</c:v>
                </c:pt>
                <c:pt idx="501">
                  <c:v>1.510633891293</c:v>
                </c:pt>
                <c:pt idx="502">
                  <c:v>1.5487163756469999</c:v>
                </c:pt>
                <c:pt idx="503">
                  <c:v>1.583454831134</c:v>
                </c:pt>
                <c:pt idx="504">
                  <c:v>1.583454831134</c:v>
                </c:pt>
                <c:pt idx="505">
                  <c:v>1.583454831134</c:v>
                </c:pt>
                <c:pt idx="506">
                  <c:v>1.6356224335939999</c:v>
                </c:pt>
                <c:pt idx="507">
                  <c:v>1.5802980720499999</c:v>
                </c:pt>
                <c:pt idx="508">
                  <c:v>1.6218444113579999</c:v>
                </c:pt>
                <c:pt idx="509">
                  <c:v>1.577455570538</c:v>
                </c:pt>
                <c:pt idx="510">
                  <c:v>1.5275542906990001</c:v>
                </c:pt>
                <c:pt idx="511">
                  <c:v>1.5275542906990001</c:v>
                </c:pt>
                <c:pt idx="512">
                  <c:v>1.5275542906990001</c:v>
                </c:pt>
                <c:pt idx="513">
                  <c:v>1.529493964706</c:v>
                </c:pt>
                <c:pt idx="514">
                  <c:v>1.473011567518</c:v>
                </c:pt>
                <c:pt idx="515">
                  <c:v>1.473011567518</c:v>
                </c:pt>
                <c:pt idx="516">
                  <c:v>1.473011567518</c:v>
                </c:pt>
                <c:pt idx="517">
                  <c:v>1.4308278382149999</c:v>
                </c:pt>
                <c:pt idx="518">
                  <c:v>1.4308278382149999</c:v>
                </c:pt>
                <c:pt idx="519">
                  <c:v>1.4308278382149999</c:v>
                </c:pt>
                <c:pt idx="520">
                  <c:v>1.356324519105</c:v>
                </c:pt>
                <c:pt idx="521">
                  <c:v>1.39969513817</c:v>
                </c:pt>
                <c:pt idx="522">
                  <c:v>1.382528404391</c:v>
                </c:pt>
                <c:pt idx="523">
                  <c:v>1.349901885565</c:v>
                </c:pt>
                <c:pt idx="524">
                  <c:v>1.3603672976679999</c:v>
                </c:pt>
                <c:pt idx="525">
                  <c:v>1.3603672976679999</c:v>
                </c:pt>
                <c:pt idx="526">
                  <c:v>1.3603672976679999</c:v>
                </c:pt>
                <c:pt idx="527">
                  <c:v>1.362362140616</c:v>
                </c:pt>
                <c:pt idx="528">
                  <c:v>1.3438065442230001</c:v>
                </c:pt>
                <c:pt idx="529">
                  <c:v>1.3434449987820001</c:v>
                </c:pt>
                <c:pt idx="530">
                  <c:v>1.3239663984450001</c:v>
                </c:pt>
                <c:pt idx="531">
                  <c:v>1.380062254911</c:v>
                </c:pt>
                <c:pt idx="532">
                  <c:v>1.380062254911</c:v>
                </c:pt>
                <c:pt idx="533">
                  <c:v>1.380062254911</c:v>
                </c:pt>
                <c:pt idx="534">
                  <c:v>1.3738558069669999</c:v>
                </c:pt>
                <c:pt idx="535">
                  <c:v>1.278887672185</c:v>
                </c:pt>
                <c:pt idx="536">
                  <c:v>1.262638407561</c:v>
                </c:pt>
                <c:pt idx="537">
                  <c:v>1.3198017698860001</c:v>
                </c:pt>
                <c:pt idx="538">
                  <c:v>1.461707942498</c:v>
                </c:pt>
                <c:pt idx="539">
                  <c:v>1.461707942498</c:v>
                </c:pt>
                <c:pt idx="540">
                  <c:v>1.461707942498</c:v>
                </c:pt>
                <c:pt idx="541">
                  <c:v>1.539629440658</c:v>
                </c:pt>
                <c:pt idx="542">
                  <c:v>1.569270635536</c:v>
                </c:pt>
                <c:pt idx="543">
                  <c:v>1.5355246164880001</c:v>
                </c:pt>
                <c:pt idx="544">
                  <c:v>1.5066821035389999</c:v>
                </c:pt>
                <c:pt idx="545">
                  <c:v>1.456567299606</c:v>
                </c:pt>
                <c:pt idx="546">
                  <c:v>1.456567299606</c:v>
                </c:pt>
                <c:pt idx="547">
                  <c:v>1.456567299606</c:v>
                </c:pt>
                <c:pt idx="548">
                  <c:v>1.46471321507</c:v>
                </c:pt>
                <c:pt idx="549">
                  <c:v>1.548591012635</c:v>
                </c:pt>
                <c:pt idx="550">
                  <c:v>1.5602507435940001</c:v>
                </c:pt>
                <c:pt idx="551">
                  <c:v>1.5846285373440001</c:v>
                </c:pt>
                <c:pt idx="552">
                  <c:v>1.5704327450840001</c:v>
                </c:pt>
                <c:pt idx="553">
                  <c:v>1.5704327450840001</c:v>
                </c:pt>
                <c:pt idx="554">
                  <c:v>1.5704327450840001</c:v>
                </c:pt>
                <c:pt idx="555">
                  <c:v>1.5649384547709999</c:v>
                </c:pt>
                <c:pt idx="556">
                  <c:v>1.5768565809190001</c:v>
                </c:pt>
                <c:pt idx="557">
                  <c:v>1.6205026452189999</c:v>
                </c:pt>
                <c:pt idx="558">
                  <c:v>1.5401644904809999</c:v>
                </c:pt>
                <c:pt idx="559">
                  <c:v>1.5470387615279999</c:v>
                </c:pt>
                <c:pt idx="560">
                  <c:v>1.5470387615279999</c:v>
                </c:pt>
                <c:pt idx="561">
                  <c:v>1.5470387615279999</c:v>
                </c:pt>
                <c:pt idx="562">
                  <c:v>1.487325803601</c:v>
                </c:pt>
                <c:pt idx="563">
                  <c:v>1.3963923886009999</c:v>
                </c:pt>
                <c:pt idx="564">
                  <c:v>1.3429327322939999</c:v>
                </c:pt>
                <c:pt idx="565">
                  <c:v>1.3745873620510001</c:v>
                </c:pt>
                <c:pt idx="566">
                  <c:v>1.4145928121969999</c:v>
                </c:pt>
                <c:pt idx="567">
                  <c:v>1.4145928121969999</c:v>
                </c:pt>
                <c:pt idx="568">
                  <c:v>1.4145928121969999</c:v>
                </c:pt>
                <c:pt idx="569">
                  <c:v>1.45896273178</c:v>
                </c:pt>
                <c:pt idx="570">
                  <c:v>1.4278167202500001</c:v>
                </c:pt>
                <c:pt idx="571">
                  <c:v>1.368702483092</c:v>
                </c:pt>
                <c:pt idx="572">
                  <c:v>1.3655002166629999</c:v>
                </c:pt>
                <c:pt idx="573">
                  <c:v>1.414057209119</c:v>
                </c:pt>
                <c:pt idx="574">
                  <c:v>1.414057209119</c:v>
                </c:pt>
                <c:pt idx="575">
                  <c:v>1.414057209119</c:v>
                </c:pt>
                <c:pt idx="576">
                  <c:v>1.420818221809</c:v>
                </c:pt>
                <c:pt idx="577">
                  <c:v>1.3662511635200001</c:v>
                </c:pt>
                <c:pt idx="578">
                  <c:v>1.3662511635200001</c:v>
                </c:pt>
                <c:pt idx="579">
                  <c:v>1.351951203229</c:v>
                </c:pt>
                <c:pt idx="580">
                  <c:v>1.4364858854389999</c:v>
                </c:pt>
                <c:pt idx="581">
                  <c:v>1.4364858854389999</c:v>
                </c:pt>
                <c:pt idx="582">
                  <c:v>1.4364858854389999</c:v>
                </c:pt>
                <c:pt idx="583">
                  <c:v>1.505628830347</c:v>
                </c:pt>
                <c:pt idx="584">
                  <c:v>1.540782715622</c:v>
                </c:pt>
                <c:pt idx="585">
                  <c:v>1.55330313792</c:v>
                </c:pt>
                <c:pt idx="586">
                  <c:v>1.5536427649939999</c:v>
                </c:pt>
                <c:pt idx="587">
                  <c:v>1.530490357286</c:v>
                </c:pt>
                <c:pt idx="588">
                  <c:v>1.530490357286</c:v>
                </c:pt>
                <c:pt idx="589">
                  <c:v>1.530490357286</c:v>
                </c:pt>
                <c:pt idx="590">
                  <c:v>1.5358028316900001</c:v>
                </c:pt>
                <c:pt idx="591">
                  <c:v>1.5084066372760001</c:v>
                </c:pt>
                <c:pt idx="592">
                  <c:v>1.5347383327499999</c:v>
                </c:pt>
                <c:pt idx="593">
                  <c:v>1.5407215122339999</c:v>
                </c:pt>
                <c:pt idx="594">
                  <c:v>1.576680260634</c:v>
                </c:pt>
                <c:pt idx="595">
                  <c:v>1.576680260634</c:v>
                </c:pt>
                <c:pt idx="596">
                  <c:v>1.576680260634</c:v>
                </c:pt>
                <c:pt idx="597">
                  <c:v>1.5935309568360001</c:v>
                </c:pt>
                <c:pt idx="598">
                  <c:v>1.643698314826</c:v>
                </c:pt>
                <c:pt idx="599">
                  <c:v>1.6648910617299999</c:v>
                </c:pt>
                <c:pt idx="600">
                  <c:v>1.6809825088970001</c:v>
                </c:pt>
                <c:pt idx="601">
                  <c:v>1.5704592353339999</c:v>
                </c:pt>
                <c:pt idx="602">
                  <c:v>1.5704592353339999</c:v>
                </c:pt>
                <c:pt idx="603">
                  <c:v>1.5704592353339999</c:v>
                </c:pt>
                <c:pt idx="604">
                  <c:v>1.515769209074</c:v>
                </c:pt>
                <c:pt idx="605">
                  <c:v>1.5168602811309999</c:v>
                </c:pt>
                <c:pt idx="606">
                  <c:v>1.5339111728620001</c:v>
                </c:pt>
                <c:pt idx="607">
                  <c:v>1.468651311153</c:v>
                </c:pt>
                <c:pt idx="608">
                  <c:v>1.41552863424</c:v>
                </c:pt>
                <c:pt idx="609">
                  <c:v>1.41552863424</c:v>
                </c:pt>
                <c:pt idx="610">
                  <c:v>1.41552863424</c:v>
                </c:pt>
                <c:pt idx="611">
                  <c:v>1.412199451447</c:v>
                </c:pt>
                <c:pt idx="612">
                  <c:v>1.453675534044</c:v>
                </c:pt>
                <c:pt idx="613">
                  <c:v>1.4767590079349999</c:v>
                </c:pt>
                <c:pt idx="614">
                  <c:v>1.446932581977</c:v>
                </c:pt>
                <c:pt idx="615">
                  <c:v>1.4647895118659999</c:v>
                </c:pt>
                <c:pt idx="616">
                  <c:v>1.4647895118659999</c:v>
                </c:pt>
                <c:pt idx="617">
                  <c:v>1.4647895118659999</c:v>
                </c:pt>
                <c:pt idx="618">
                  <c:v>1.4490554264190001</c:v>
                </c:pt>
                <c:pt idx="619">
                  <c:v>1.4507567674170001</c:v>
                </c:pt>
                <c:pt idx="620">
                  <c:v>1.4380242546049999</c:v>
                </c:pt>
                <c:pt idx="621">
                  <c:v>1.4577230665600001</c:v>
                </c:pt>
                <c:pt idx="622">
                  <c:v>1.438665195702</c:v>
                </c:pt>
                <c:pt idx="623">
                  <c:v>1.438665195702</c:v>
                </c:pt>
                <c:pt idx="624">
                  <c:v>1.438665195702</c:v>
                </c:pt>
                <c:pt idx="625">
                  <c:v>1.340812726891</c:v>
                </c:pt>
                <c:pt idx="626">
                  <c:v>1.3783921446</c:v>
                </c:pt>
                <c:pt idx="627">
                  <c:v>1.3965683381030001</c:v>
                </c:pt>
                <c:pt idx="628">
                  <c:v>1.3965683381030001</c:v>
                </c:pt>
                <c:pt idx="629">
                  <c:v>1.3965683381030001</c:v>
                </c:pt>
                <c:pt idx="630">
                  <c:v>1.3965683381030001</c:v>
                </c:pt>
                <c:pt idx="631">
                  <c:v>1.3965683381030001</c:v>
                </c:pt>
                <c:pt idx="632">
                  <c:v>1.4302058627600001</c:v>
                </c:pt>
                <c:pt idx="633">
                  <c:v>1.4202979173479999</c:v>
                </c:pt>
                <c:pt idx="634">
                  <c:v>1.389626854101</c:v>
                </c:pt>
                <c:pt idx="635">
                  <c:v>1.3532935179500001</c:v>
                </c:pt>
                <c:pt idx="636">
                  <c:v>1.48473567759</c:v>
                </c:pt>
                <c:pt idx="637">
                  <c:v>1.48473567759</c:v>
                </c:pt>
                <c:pt idx="638">
                  <c:v>1.48473567759</c:v>
                </c:pt>
                <c:pt idx="639">
                  <c:v>1.4772034649100001</c:v>
                </c:pt>
                <c:pt idx="640">
                  <c:v>1.5439509550999999</c:v>
                </c:pt>
                <c:pt idx="641">
                  <c:v>1.577640860062</c:v>
                </c:pt>
                <c:pt idx="642">
                  <c:v>1.577640860062</c:v>
                </c:pt>
                <c:pt idx="643">
                  <c:v>1.577640860062</c:v>
                </c:pt>
                <c:pt idx="644">
                  <c:v>1.577640860062</c:v>
                </c:pt>
                <c:pt idx="645">
                  <c:v>1.577640860062</c:v>
                </c:pt>
                <c:pt idx="646">
                  <c:v>1.581910381113</c:v>
                </c:pt>
                <c:pt idx="647">
                  <c:v>1.603658910584</c:v>
                </c:pt>
                <c:pt idx="648">
                  <c:v>1.556862786675</c:v>
                </c:pt>
                <c:pt idx="649">
                  <c:v>1.556862786675</c:v>
                </c:pt>
                <c:pt idx="650">
                  <c:v>1.556862786675</c:v>
                </c:pt>
                <c:pt idx="651">
                  <c:v>1.556862786675</c:v>
                </c:pt>
                <c:pt idx="652">
                  <c:v>1.556862786675</c:v>
                </c:pt>
                <c:pt idx="653">
                  <c:v>1.4891881637919999</c:v>
                </c:pt>
                <c:pt idx="654">
                  <c:v>1.4788380566770001</c:v>
                </c:pt>
                <c:pt idx="655">
                  <c:v>1.452034528427</c:v>
                </c:pt>
                <c:pt idx="656">
                  <c:v>1.4251213944709999</c:v>
                </c:pt>
                <c:pt idx="657">
                  <c:v>1.3689448716249999</c:v>
                </c:pt>
                <c:pt idx="658">
                  <c:v>1.3689448716249999</c:v>
                </c:pt>
                <c:pt idx="659">
                  <c:v>1.3689448716249999</c:v>
                </c:pt>
                <c:pt idx="660">
                  <c:v>1.408631967374</c:v>
                </c:pt>
                <c:pt idx="661">
                  <c:v>1.4074589186099999</c:v>
                </c:pt>
                <c:pt idx="662">
                  <c:v>1.3665837312910001</c:v>
                </c:pt>
                <c:pt idx="663">
                  <c:v>1.3513268704120001</c:v>
                </c:pt>
                <c:pt idx="664">
                  <c:v>1.3362679312129999</c:v>
                </c:pt>
                <c:pt idx="665">
                  <c:v>1.3362679312129999</c:v>
                </c:pt>
                <c:pt idx="666">
                  <c:v>1.3362679312129999</c:v>
                </c:pt>
                <c:pt idx="667">
                  <c:v>1.386162994547</c:v>
                </c:pt>
                <c:pt idx="668">
                  <c:v>1.4363244005589999</c:v>
                </c:pt>
                <c:pt idx="669">
                  <c:v>1.459509141484</c:v>
                </c:pt>
                <c:pt idx="670">
                  <c:v>1.477117610404</c:v>
                </c:pt>
                <c:pt idx="671">
                  <c:v>1.4917122958869999</c:v>
                </c:pt>
                <c:pt idx="672">
                  <c:v>1.4917122958869999</c:v>
                </c:pt>
                <c:pt idx="673">
                  <c:v>1.4917122958869999</c:v>
                </c:pt>
                <c:pt idx="674">
                  <c:v>1.5529447993229999</c:v>
                </c:pt>
                <c:pt idx="675">
                  <c:v>1.53260576969</c:v>
                </c:pt>
                <c:pt idx="676">
                  <c:v>1.5534321235449999</c:v>
                </c:pt>
                <c:pt idx="677">
                  <c:v>1.527599498277</c:v>
                </c:pt>
                <c:pt idx="678">
                  <c:v>1.4715993931660001</c:v>
                </c:pt>
                <c:pt idx="679">
                  <c:v>1.4715993931660001</c:v>
                </c:pt>
                <c:pt idx="680">
                  <c:v>1.4715993931660001</c:v>
                </c:pt>
                <c:pt idx="681">
                  <c:v>1.456885440934</c:v>
                </c:pt>
                <c:pt idx="682">
                  <c:v>1.4839211190299999</c:v>
                </c:pt>
                <c:pt idx="683">
                  <c:v>1.5109781044320001</c:v>
                </c:pt>
                <c:pt idx="684">
                  <c:v>1.491704645832</c:v>
                </c:pt>
                <c:pt idx="685">
                  <c:v>1.5105192212859999</c:v>
                </c:pt>
                <c:pt idx="686">
                  <c:v>1.5105192212859999</c:v>
                </c:pt>
                <c:pt idx="687">
                  <c:v>1.5105192212859999</c:v>
                </c:pt>
                <c:pt idx="688">
                  <c:v>1.4378464665249999</c:v>
                </c:pt>
                <c:pt idx="689">
                  <c:v>1.4026346782529999</c:v>
                </c:pt>
                <c:pt idx="690">
                  <c:v>1.431276120278</c:v>
                </c:pt>
                <c:pt idx="691">
                  <c:v>1.451706379505</c:v>
                </c:pt>
                <c:pt idx="692">
                  <c:v>1.4349846980950001</c:v>
                </c:pt>
                <c:pt idx="693">
                  <c:v>1.4349846980950001</c:v>
                </c:pt>
                <c:pt idx="694">
                  <c:v>1.4349846980950001</c:v>
                </c:pt>
                <c:pt idx="695">
                  <c:v>1.4087898017060001</c:v>
                </c:pt>
                <c:pt idx="696">
                  <c:v>1.419844893529</c:v>
                </c:pt>
                <c:pt idx="697">
                  <c:v>1.4597743538079999</c:v>
                </c:pt>
                <c:pt idx="698">
                  <c:v>1.460672224599</c:v>
                </c:pt>
                <c:pt idx="699">
                  <c:v>1.490690598609</c:v>
                </c:pt>
                <c:pt idx="700">
                  <c:v>1.490690598609</c:v>
                </c:pt>
                <c:pt idx="701">
                  <c:v>1.490690598609</c:v>
                </c:pt>
                <c:pt idx="702">
                  <c:v>1.5088126062830001</c:v>
                </c:pt>
                <c:pt idx="703">
                  <c:v>1.524022151834</c:v>
                </c:pt>
                <c:pt idx="704">
                  <c:v>1.581998810747</c:v>
                </c:pt>
                <c:pt idx="705">
                  <c:v>1.5636845210899999</c:v>
                </c:pt>
                <c:pt idx="706">
                  <c:v>1.509871185205</c:v>
                </c:pt>
                <c:pt idx="707">
                  <c:v>1.509871185205</c:v>
                </c:pt>
                <c:pt idx="708">
                  <c:v>1.509871185205</c:v>
                </c:pt>
                <c:pt idx="709">
                  <c:v>1.512216274185</c:v>
                </c:pt>
                <c:pt idx="710">
                  <c:v>1.5473332999510001</c:v>
                </c:pt>
                <c:pt idx="711">
                  <c:v>1.5260267707399999</c:v>
                </c:pt>
                <c:pt idx="712">
                  <c:v>1.47570454104</c:v>
                </c:pt>
                <c:pt idx="713">
                  <c:v>1.3798103313650001</c:v>
                </c:pt>
                <c:pt idx="714">
                  <c:v>1.3798103313650001</c:v>
                </c:pt>
                <c:pt idx="715">
                  <c:v>1.3798103313650001</c:v>
                </c:pt>
                <c:pt idx="716">
                  <c:v>1.2861532524620001</c:v>
                </c:pt>
                <c:pt idx="717">
                  <c:v>1.333217998157</c:v>
                </c:pt>
                <c:pt idx="718">
                  <c:v>1.319171312016</c:v>
                </c:pt>
                <c:pt idx="719">
                  <c:v>1.3632862733369999</c:v>
                </c:pt>
                <c:pt idx="720">
                  <c:v>1.412661854532</c:v>
                </c:pt>
                <c:pt idx="721">
                  <c:v>1.412661854532</c:v>
                </c:pt>
                <c:pt idx="722">
                  <c:v>1.412661854532</c:v>
                </c:pt>
                <c:pt idx="723">
                  <c:v>1.4463387356620001</c:v>
                </c:pt>
                <c:pt idx="724">
                  <c:v>1.447829226174</c:v>
                </c:pt>
                <c:pt idx="725">
                  <c:v>1.4577279018739999</c:v>
                </c:pt>
                <c:pt idx="726">
                  <c:v>1.515754086986</c:v>
                </c:pt>
                <c:pt idx="727">
                  <c:v>1.510093519477</c:v>
                </c:pt>
                <c:pt idx="728">
                  <c:v>1.510093519477</c:v>
                </c:pt>
                <c:pt idx="729">
                  <c:v>1.510093519477</c:v>
                </c:pt>
                <c:pt idx="730">
                  <c:v>1.477083680982</c:v>
                </c:pt>
                <c:pt idx="731">
                  <c:v>1.441905627925</c:v>
                </c:pt>
                <c:pt idx="732">
                  <c:v>1.4241082888159999</c:v>
                </c:pt>
                <c:pt idx="733">
                  <c:v>1.403054282314</c:v>
                </c:pt>
                <c:pt idx="734">
                  <c:v>1.4109033746190001</c:v>
                </c:pt>
                <c:pt idx="735">
                  <c:v>1.4109033746190001</c:v>
                </c:pt>
                <c:pt idx="736">
                  <c:v>1.4109033746190001</c:v>
                </c:pt>
                <c:pt idx="737">
                  <c:v>1.4414488036240001</c:v>
                </c:pt>
                <c:pt idx="738">
                  <c:v>1.4859090065030001</c:v>
                </c:pt>
                <c:pt idx="739">
                  <c:v>1.4360099226730001</c:v>
                </c:pt>
                <c:pt idx="740">
                  <c:v>1.456416487647</c:v>
                </c:pt>
                <c:pt idx="741">
                  <c:v>1.4849110690559999</c:v>
                </c:pt>
                <c:pt idx="742">
                  <c:v>1.4849110690559999</c:v>
                </c:pt>
                <c:pt idx="743">
                  <c:v>1.4849110690559999</c:v>
                </c:pt>
                <c:pt idx="744">
                  <c:v>1.468915195685</c:v>
                </c:pt>
                <c:pt idx="745">
                  <c:v>1.4660869486079999</c:v>
                </c:pt>
                <c:pt idx="746">
                  <c:v>1.4960759228889999</c:v>
                </c:pt>
                <c:pt idx="747">
                  <c:v>1.5844269094879999</c:v>
                </c:pt>
                <c:pt idx="748">
                  <c:v>1.5996364959089999</c:v>
                </c:pt>
                <c:pt idx="749">
                  <c:v>1.5996364959089999</c:v>
                </c:pt>
                <c:pt idx="750">
                  <c:v>1.5996364959089999</c:v>
                </c:pt>
                <c:pt idx="751">
                  <c:v>1.6048787337549999</c:v>
                </c:pt>
                <c:pt idx="752">
                  <c:v>1.5849164747710001</c:v>
                </c:pt>
                <c:pt idx="753">
                  <c:v>1.5690667691069999</c:v>
                </c:pt>
                <c:pt idx="754">
                  <c:v>1.5436583522630001</c:v>
                </c:pt>
                <c:pt idx="755">
                  <c:v>1.541721665119</c:v>
                </c:pt>
                <c:pt idx="756">
                  <c:v>1.541721665119</c:v>
                </c:pt>
                <c:pt idx="757">
                  <c:v>1.541721665119</c:v>
                </c:pt>
                <c:pt idx="758">
                  <c:v>1.5283735299179999</c:v>
                </c:pt>
                <c:pt idx="759">
                  <c:v>1.508177018269</c:v>
                </c:pt>
                <c:pt idx="760">
                  <c:v>1.5540230436089999</c:v>
                </c:pt>
                <c:pt idx="761">
                  <c:v>1.575625533497</c:v>
                </c:pt>
                <c:pt idx="762">
                  <c:v>1.566710913733</c:v>
                </c:pt>
                <c:pt idx="763">
                  <c:v>1.566710913733</c:v>
                </c:pt>
                <c:pt idx="764">
                  <c:v>1.566710913733</c:v>
                </c:pt>
                <c:pt idx="765">
                  <c:v>1.5931275294489999</c:v>
                </c:pt>
                <c:pt idx="766">
                  <c:v>1.53548789827</c:v>
                </c:pt>
                <c:pt idx="767">
                  <c:v>1.5448757758160001</c:v>
                </c:pt>
                <c:pt idx="768">
                  <c:v>1.528744943662</c:v>
                </c:pt>
                <c:pt idx="769">
                  <c:v>1.518234167044</c:v>
                </c:pt>
                <c:pt idx="770">
                  <c:v>1.518234167044</c:v>
                </c:pt>
                <c:pt idx="771">
                  <c:v>1.518234167044</c:v>
                </c:pt>
                <c:pt idx="772">
                  <c:v>1.442946176795</c:v>
                </c:pt>
                <c:pt idx="773">
                  <c:v>1.500598301338</c:v>
                </c:pt>
                <c:pt idx="774">
                  <c:v>1.5234111509049999</c:v>
                </c:pt>
                <c:pt idx="775">
                  <c:v>1.558610978243</c:v>
                </c:pt>
                <c:pt idx="776">
                  <c:v>1.6214591259760001</c:v>
                </c:pt>
                <c:pt idx="777">
                  <c:v>1.6214591259760001</c:v>
                </c:pt>
                <c:pt idx="778">
                  <c:v>1.6214591259760001</c:v>
                </c:pt>
                <c:pt idx="779">
                  <c:v>1.5201130621800001</c:v>
                </c:pt>
                <c:pt idx="780">
                  <c:v>1.5494509830630001</c:v>
                </c:pt>
                <c:pt idx="781">
                  <c:v>1.5281310123</c:v>
                </c:pt>
                <c:pt idx="782">
                  <c:v>1.5044690601399999</c:v>
                </c:pt>
                <c:pt idx="783">
                  <c:v>1.497224192657</c:v>
                </c:pt>
                <c:pt idx="784">
                  <c:v>1.497224192657</c:v>
                </c:pt>
                <c:pt idx="785">
                  <c:v>1.497224192657</c:v>
                </c:pt>
                <c:pt idx="786">
                  <c:v>1.4891193821119999</c:v>
                </c:pt>
                <c:pt idx="787">
                  <c:v>1.4579607346150001</c:v>
                </c:pt>
                <c:pt idx="788">
                  <c:v>1.4855144499390001</c:v>
                </c:pt>
                <c:pt idx="789">
                  <c:v>1.4670094483989999</c:v>
                </c:pt>
                <c:pt idx="790">
                  <c:v>1.4670094483989999</c:v>
                </c:pt>
                <c:pt idx="791">
                  <c:v>1.4670094483989999</c:v>
                </c:pt>
                <c:pt idx="792">
                  <c:v>1.4670094483989999</c:v>
                </c:pt>
                <c:pt idx="793">
                  <c:v>1.4355566398890001</c:v>
                </c:pt>
                <c:pt idx="794">
                  <c:v>1.4373999721249999</c:v>
                </c:pt>
                <c:pt idx="795">
                  <c:v>1.4225002960899999</c:v>
                </c:pt>
                <c:pt idx="796">
                  <c:v>1.4043124533260001</c:v>
                </c:pt>
                <c:pt idx="797">
                  <c:v>1.408146150873</c:v>
                </c:pt>
                <c:pt idx="798">
                  <c:v>1.408146150873</c:v>
                </c:pt>
                <c:pt idx="799">
                  <c:v>1.408146150873</c:v>
                </c:pt>
                <c:pt idx="800">
                  <c:v>1.3982233583220001</c:v>
                </c:pt>
                <c:pt idx="801">
                  <c:v>1.3705972155770001</c:v>
                </c:pt>
                <c:pt idx="802">
                  <c:v>1.383677448222</c:v>
                </c:pt>
                <c:pt idx="803">
                  <c:v>1.3742243440340001</c:v>
                </c:pt>
                <c:pt idx="804">
                  <c:v>1.3773999184879999</c:v>
                </c:pt>
                <c:pt idx="805">
                  <c:v>1.3773999184879999</c:v>
                </c:pt>
                <c:pt idx="806">
                  <c:v>1.3773999184879999</c:v>
                </c:pt>
                <c:pt idx="807">
                  <c:v>1.409181942627</c:v>
                </c:pt>
                <c:pt idx="808">
                  <c:v>1.365648559224</c:v>
                </c:pt>
                <c:pt idx="809">
                  <c:v>1.3650446677720001</c:v>
                </c:pt>
                <c:pt idx="810">
                  <c:v>1.4153284793780001</c:v>
                </c:pt>
                <c:pt idx="811">
                  <c:v>1.406733505501</c:v>
                </c:pt>
                <c:pt idx="812">
                  <c:v>1.406733505501</c:v>
                </c:pt>
                <c:pt idx="813">
                  <c:v>1.406733505501</c:v>
                </c:pt>
                <c:pt idx="814">
                  <c:v>1.4142624408260001</c:v>
                </c:pt>
                <c:pt idx="815">
                  <c:v>1.3513780138760001</c:v>
                </c:pt>
                <c:pt idx="816">
                  <c:v>1.355742834298</c:v>
                </c:pt>
                <c:pt idx="817">
                  <c:v>1.2371059491530001</c:v>
                </c:pt>
                <c:pt idx="818">
                  <c:v>1.1669075421320001</c:v>
                </c:pt>
                <c:pt idx="819">
                  <c:v>1.1669075421320001</c:v>
                </c:pt>
                <c:pt idx="820">
                  <c:v>1.1669075421320001</c:v>
                </c:pt>
                <c:pt idx="821">
                  <c:v>1.2577094732080001</c:v>
                </c:pt>
                <c:pt idx="822">
                  <c:v>1.3203082007419999</c:v>
                </c:pt>
                <c:pt idx="823">
                  <c:v>1.2780434902640001</c:v>
                </c:pt>
                <c:pt idx="824">
                  <c:v>1.300385536481</c:v>
                </c:pt>
                <c:pt idx="825">
                  <c:v>1.300385536481</c:v>
                </c:pt>
                <c:pt idx="826">
                  <c:v>1.300385536481</c:v>
                </c:pt>
                <c:pt idx="827">
                  <c:v>1.300385536481</c:v>
                </c:pt>
                <c:pt idx="828">
                  <c:v>1.3001751442609999</c:v>
                </c:pt>
                <c:pt idx="829">
                  <c:v>1.348278843691</c:v>
                </c:pt>
                <c:pt idx="830">
                  <c:v>1.4267211572309999</c:v>
                </c:pt>
                <c:pt idx="831">
                  <c:v>1.391974847425</c:v>
                </c:pt>
                <c:pt idx="832">
                  <c:v>1.4029811182</c:v>
                </c:pt>
                <c:pt idx="833">
                  <c:v>1.4029811182</c:v>
                </c:pt>
                <c:pt idx="834">
                  <c:v>1.4029811182</c:v>
                </c:pt>
                <c:pt idx="835">
                  <c:v>1.420163251445</c:v>
                </c:pt>
                <c:pt idx="836">
                  <c:v>1.4468319612689999</c:v>
                </c:pt>
                <c:pt idx="837">
                  <c:v>1.3995082469260001</c:v>
                </c:pt>
                <c:pt idx="838">
                  <c:v>1.3995082469260001</c:v>
                </c:pt>
                <c:pt idx="839">
                  <c:v>1.3995082469260001</c:v>
                </c:pt>
                <c:pt idx="840">
                  <c:v>1.3995082469260001</c:v>
                </c:pt>
                <c:pt idx="841">
                  <c:v>1.3995082469260001</c:v>
                </c:pt>
                <c:pt idx="842">
                  <c:v>1.514476075433</c:v>
                </c:pt>
                <c:pt idx="843">
                  <c:v>1.4926107092130001</c:v>
                </c:pt>
                <c:pt idx="844">
                  <c:v>1.4929139707470001</c:v>
                </c:pt>
                <c:pt idx="845">
                  <c:v>1.4674143407110001</c:v>
                </c:pt>
                <c:pt idx="846">
                  <c:v>1.4506551405770001</c:v>
                </c:pt>
                <c:pt idx="847">
                  <c:v>1.4506551405770001</c:v>
                </c:pt>
                <c:pt idx="848">
                  <c:v>1.4506551405770001</c:v>
                </c:pt>
                <c:pt idx="849">
                  <c:v>1.4781465238010001</c:v>
                </c:pt>
                <c:pt idx="850">
                  <c:v>1.5043145038300001</c:v>
                </c:pt>
                <c:pt idx="851">
                  <c:v>1.491467758063</c:v>
                </c:pt>
                <c:pt idx="852">
                  <c:v>1.473184315371</c:v>
                </c:pt>
                <c:pt idx="853">
                  <c:v>1.4577088984640001</c:v>
                </c:pt>
                <c:pt idx="854">
                  <c:v>1.4577088984640001</c:v>
                </c:pt>
                <c:pt idx="855">
                  <c:v>1.4577088984640001</c:v>
                </c:pt>
                <c:pt idx="856">
                  <c:v>1.4702217779939999</c:v>
                </c:pt>
                <c:pt idx="857">
                  <c:v>1.5279436580270001</c:v>
                </c:pt>
                <c:pt idx="858">
                  <c:v>1.5073456806979999</c:v>
                </c:pt>
                <c:pt idx="859">
                  <c:v>1.539338761255</c:v>
                </c:pt>
                <c:pt idx="860">
                  <c:v>1.553473756479</c:v>
                </c:pt>
                <c:pt idx="861">
                  <c:v>1.553473756479</c:v>
                </c:pt>
                <c:pt idx="862">
                  <c:v>1.553473756479</c:v>
                </c:pt>
                <c:pt idx="863">
                  <c:v>1.556280494705</c:v>
                </c:pt>
                <c:pt idx="864">
                  <c:v>1.552714231535</c:v>
                </c:pt>
                <c:pt idx="865">
                  <c:v>1.6027183780250001</c:v>
                </c:pt>
                <c:pt idx="866">
                  <c:v>1.6270886376930001</c:v>
                </c:pt>
                <c:pt idx="867">
                  <c:v>1.649615848472</c:v>
                </c:pt>
                <c:pt idx="868">
                  <c:v>1.649615848472</c:v>
                </c:pt>
                <c:pt idx="869">
                  <c:v>1.649615848472</c:v>
                </c:pt>
                <c:pt idx="870">
                  <c:v>1.649615848472</c:v>
                </c:pt>
                <c:pt idx="871">
                  <c:v>1.681709485966</c:v>
                </c:pt>
                <c:pt idx="872">
                  <c:v>1.692628366144</c:v>
                </c:pt>
                <c:pt idx="873">
                  <c:v>1.6968517687589999</c:v>
                </c:pt>
                <c:pt idx="874">
                  <c:v>1.699984790072</c:v>
                </c:pt>
                <c:pt idx="875">
                  <c:v>1.699984790072</c:v>
                </c:pt>
                <c:pt idx="876">
                  <c:v>1.699984790072</c:v>
                </c:pt>
                <c:pt idx="877">
                  <c:v>1.681508160158</c:v>
                </c:pt>
                <c:pt idx="878">
                  <c:v>1.7026205210450001</c:v>
                </c:pt>
                <c:pt idx="879">
                  <c:v>1.6249426344219999</c:v>
                </c:pt>
                <c:pt idx="880">
                  <c:v>1.641684263643</c:v>
                </c:pt>
                <c:pt idx="881">
                  <c:v>1.637539954487</c:v>
                </c:pt>
                <c:pt idx="882">
                  <c:v>1.637539954487</c:v>
                </c:pt>
                <c:pt idx="883">
                  <c:v>1.637539954487</c:v>
                </c:pt>
                <c:pt idx="884">
                  <c:v>1.605447478866</c:v>
                </c:pt>
                <c:pt idx="885">
                  <c:v>1.6201881999809999</c:v>
                </c:pt>
                <c:pt idx="886">
                  <c:v>1.5970836853420001</c:v>
                </c:pt>
                <c:pt idx="887">
                  <c:v>1.6260348936789999</c:v>
                </c:pt>
                <c:pt idx="888">
                  <c:v>1.6150216996760001</c:v>
                </c:pt>
                <c:pt idx="889">
                  <c:v>1.6150216996760001</c:v>
                </c:pt>
                <c:pt idx="890">
                  <c:v>1.6150216996760001</c:v>
                </c:pt>
                <c:pt idx="891">
                  <c:v>1.6171043005670001</c:v>
                </c:pt>
                <c:pt idx="892">
                  <c:v>1.632004798081</c:v>
                </c:pt>
                <c:pt idx="893">
                  <c:v>1.65774471472</c:v>
                </c:pt>
                <c:pt idx="894">
                  <c:v>1.6320819487110001</c:v>
                </c:pt>
                <c:pt idx="895">
                  <c:v>1.629236335269</c:v>
                </c:pt>
                <c:pt idx="896">
                  <c:v>1.629236335269</c:v>
                </c:pt>
                <c:pt idx="897">
                  <c:v>1.629236335269</c:v>
                </c:pt>
                <c:pt idx="898">
                  <c:v>1.652834212818</c:v>
                </c:pt>
                <c:pt idx="899">
                  <c:v>1.726544397581</c:v>
                </c:pt>
                <c:pt idx="900">
                  <c:v>1.792008084213</c:v>
                </c:pt>
                <c:pt idx="901">
                  <c:v>1.8311650802949999</c:v>
                </c:pt>
                <c:pt idx="902">
                  <c:v>1.802477508283</c:v>
                </c:pt>
                <c:pt idx="903">
                  <c:v>1.802477508283</c:v>
                </c:pt>
                <c:pt idx="904">
                  <c:v>1.802477508283</c:v>
                </c:pt>
                <c:pt idx="905">
                  <c:v>1.8120363420600001</c:v>
                </c:pt>
                <c:pt idx="906">
                  <c:v>1.797263504966</c:v>
                </c:pt>
                <c:pt idx="907">
                  <c:v>1.7598170281450001</c:v>
                </c:pt>
                <c:pt idx="908">
                  <c:v>1.7083852977809999</c:v>
                </c:pt>
                <c:pt idx="909">
                  <c:v>1.636511859224</c:v>
                </c:pt>
                <c:pt idx="910">
                  <c:v>1.636511859224</c:v>
                </c:pt>
                <c:pt idx="911">
                  <c:v>1.636511859224</c:v>
                </c:pt>
                <c:pt idx="912">
                  <c:v>1.68094230364</c:v>
                </c:pt>
                <c:pt idx="913">
                  <c:v>1.7734875818410001</c:v>
                </c:pt>
                <c:pt idx="914">
                  <c:v>1.7621954316870001</c:v>
                </c:pt>
                <c:pt idx="915">
                  <c:v>1.723483200222</c:v>
                </c:pt>
                <c:pt idx="916">
                  <c:v>1.6607826646270001</c:v>
                </c:pt>
                <c:pt idx="917">
                  <c:v>1.6607826646270001</c:v>
                </c:pt>
                <c:pt idx="918">
                  <c:v>1.6607826646270001</c:v>
                </c:pt>
                <c:pt idx="919">
                  <c:v>1.639338003697</c:v>
                </c:pt>
                <c:pt idx="920">
                  <c:v>1.655427005403</c:v>
                </c:pt>
                <c:pt idx="921">
                  <c:v>1.635568810648</c:v>
                </c:pt>
                <c:pt idx="922">
                  <c:v>1.6403058803099999</c:v>
                </c:pt>
                <c:pt idx="923">
                  <c:v>1.610872866362</c:v>
                </c:pt>
                <c:pt idx="924">
                  <c:v>1.610872866362</c:v>
                </c:pt>
                <c:pt idx="925">
                  <c:v>1.610872866362</c:v>
                </c:pt>
                <c:pt idx="926">
                  <c:v>1.6769587442460001</c:v>
                </c:pt>
                <c:pt idx="927">
                  <c:v>1.669275948161</c:v>
                </c:pt>
                <c:pt idx="928">
                  <c:v>1.601010172644</c:v>
                </c:pt>
                <c:pt idx="929">
                  <c:v>1.6187778055890001</c:v>
                </c:pt>
                <c:pt idx="930">
                  <c:v>1.5633227006199999</c:v>
                </c:pt>
                <c:pt idx="931">
                  <c:v>1.5633227006199999</c:v>
                </c:pt>
                <c:pt idx="932">
                  <c:v>1.5633227006199999</c:v>
                </c:pt>
                <c:pt idx="933">
                  <c:v>1.5633227006199999</c:v>
                </c:pt>
                <c:pt idx="934">
                  <c:v>1.6943570768430001</c:v>
                </c:pt>
                <c:pt idx="935">
                  <c:v>1.6793299058110001</c:v>
                </c:pt>
                <c:pt idx="936">
                  <c:v>1.7015207909400001</c:v>
                </c:pt>
                <c:pt idx="937">
                  <c:v>1.7427513945299999</c:v>
                </c:pt>
                <c:pt idx="938">
                  <c:v>1.7427513945299999</c:v>
                </c:pt>
                <c:pt idx="939">
                  <c:v>1.7427513945299999</c:v>
                </c:pt>
                <c:pt idx="940">
                  <c:v>1.7685245146120001</c:v>
                </c:pt>
                <c:pt idx="941">
                  <c:v>1.774013202106</c:v>
                </c:pt>
                <c:pt idx="942">
                  <c:v>1.779856534328</c:v>
                </c:pt>
                <c:pt idx="943">
                  <c:v>1.7841493260329999</c:v>
                </c:pt>
                <c:pt idx="944">
                  <c:v>1.7978040908199999</c:v>
                </c:pt>
                <c:pt idx="945">
                  <c:v>1.7978040908199999</c:v>
                </c:pt>
                <c:pt idx="946">
                  <c:v>1.7978040908199999</c:v>
                </c:pt>
                <c:pt idx="947">
                  <c:v>1.790043719984</c:v>
                </c:pt>
                <c:pt idx="948">
                  <c:v>1.707940129165</c:v>
                </c:pt>
                <c:pt idx="949">
                  <c:v>1.715139446946</c:v>
                </c:pt>
                <c:pt idx="950">
                  <c:v>1.6542111120280001</c:v>
                </c:pt>
                <c:pt idx="951">
                  <c:v>1.6925770872949999</c:v>
                </c:pt>
                <c:pt idx="952">
                  <c:v>1.6925770872949999</c:v>
                </c:pt>
                <c:pt idx="953">
                  <c:v>1.6925770872949999</c:v>
                </c:pt>
                <c:pt idx="954">
                  <c:v>1.7062360925140001</c:v>
                </c:pt>
                <c:pt idx="955">
                  <c:v>1.6785838595539999</c:v>
                </c:pt>
                <c:pt idx="956">
                  <c:v>1.7080320406809999</c:v>
                </c:pt>
                <c:pt idx="957">
                  <c:v>1.782232898807</c:v>
                </c:pt>
                <c:pt idx="958">
                  <c:v>1.827124692121</c:v>
                </c:pt>
                <c:pt idx="959">
                  <c:v>1.827124692121</c:v>
                </c:pt>
                <c:pt idx="960">
                  <c:v>1.827124692121</c:v>
                </c:pt>
                <c:pt idx="961">
                  <c:v>1.824623411713</c:v>
                </c:pt>
                <c:pt idx="962">
                  <c:v>1.831004064539</c:v>
                </c:pt>
                <c:pt idx="963">
                  <c:v>1.7858110196570001</c:v>
                </c:pt>
                <c:pt idx="964">
                  <c:v>1.7454554287149999</c:v>
                </c:pt>
                <c:pt idx="965">
                  <c:v>1.7367075038990001</c:v>
                </c:pt>
                <c:pt idx="966">
                  <c:v>1.7367075038990001</c:v>
                </c:pt>
                <c:pt idx="967">
                  <c:v>1.7367075038990001</c:v>
                </c:pt>
                <c:pt idx="968">
                  <c:v>1.697122946188</c:v>
                </c:pt>
                <c:pt idx="969">
                  <c:v>1.7312026190300001</c:v>
                </c:pt>
                <c:pt idx="970">
                  <c:v>1.715484923072</c:v>
                </c:pt>
                <c:pt idx="971">
                  <c:v>1.728119713533</c:v>
                </c:pt>
                <c:pt idx="972">
                  <c:v>1.7373776999749999</c:v>
                </c:pt>
                <c:pt idx="973">
                  <c:v>1.7373776999749999</c:v>
                </c:pt>
                <c:pt idx="974">
                  <c:v>1.7373776999749999</c:v>
                </c:pt>
                <c:pt idx="975">
                  <c:v>1.680976010934</c:v>
                </c:pt>
                <c:pt idx="976">
                  <c:v>1.688070387007</c:v>
                </c:pt>
                <c:pt idx="977">
                  <c:v>1.680327599148</c:v>
                </c:pt>
                <c:pt idx="978">
                  <c:v>1.7118849020489999</c:v>
                </c:pt>
                <c:pt idx="979">
                  <c:v>1.7489142735159999</c:v>
                </c:pt>
                <c:pt idx="980">
                  <c:v>1.7489142735159999</c:v>
                </c:pt>
                <c:pt idx="981">
                  <c:v>1.7489142735159999</c:v>
                </c:pt>
                <c:pt idx="982">
                  <c:v>1.7489142735159999</c:v>
                </c:pt>
                <c:pt idx="983">
                  <c:v>1.7489142735159999</c:v>
                </c:pt>
                <c:pt idx="984">
                  <c:v>1.7489142735159999</c:v>
                </c:pt>
                <c:pt idx="985">
                  <c:v>1.714511173897</c:v>
                </c:pt>
                <c:pt idx="986">
                  <c:v>1.73815241155</c:v>
                </c:pt>
                <c:pt idx="987">
                  <c:v>1.73815241155</c:v>
                </c:pt>
                <c:pt idx="988">
                  <c:v>1.73815241155</c:v>
                </c:pt>
                <c:pt idx="989">
                  <c:v>1.6673023458680001</c:v>
                </c:pt>
                <c:pt idx="990">
                  <c:v>1.605258443047</c:v>
                </c:pt>
                <c:pt idx="991">
                  <c:v>1.605258443047</c:v>
                </c:pt>
                <c:pt idx="992">
                  <c:v>1.605258443047</c:v>
                </c:pt>
                <c:pt idx="993">
                  <c:v>1.6427533044530001</c:v>
                </c:pt>
                <c:pt idx="994">
                  <c:v>1.6427533044530001</c:v>
                </c:pt>
                <c:pt idx="995">
                  <c:v>1.6427533044530001</c:v>
                </c:pt>
                <c:pt idx="996">
                  <c:v>1.6427533044530001</c:v>
                </c:pt>
                <c:pt idx="997">
                  <c:v>1.6427533044530001</c:v>
                </c:pt>
                <c:pt idx="998">
                  <c:v>1.639701367259</c:v>
                </c:pt>
                <c:pt idx="999">
                  <c:v>1.6575636323980001</c:v>
                </c:pt>
                <c:pt idx="1000">
                  <c:v>1.7029719113140001</c:v>
                </c:pt>
                <c:pt idx="1001">
                  <c:v>1.7029719113140001</c:v>
                </c:pt>
                <c:pt idx="1002">
                  <c:v>1.7029719113140001</c:v>
                </c:pt>
                <c:pt idx="1003">
                  <c:v>1.7029719113140001</c:v>
                </c:pt>
                <c:pt idx="1004">
                  <c:v>1.7029719113140001</c:v>
                </c:pt>
                <c:pt idx="1005">
                  <c:v>1.7029402055630001</c:v>
                </c:pt>
                <c:pt idx="1006">
                  <c:v>1.7644562774200001</c:v>
                </c:pt>
                <c:pt idx="1007">
                  <c:v>1.7742422340449999</c:v>
                </c:pt>
                <c:pt idx="1008">
                  <c:v>1.7742422340449999</c:v>
                </c:pt>
                <c:pt idx="1009">
                  <c:v>1.7742422340449999</c:v>
                </c:pt>
                <c:pt idx="1010">
                  <c:v>1.7340081329020001</c:v>
                </c:pt>
                <c:pt idx="1011">
                  <c:v>1.7457356707389999</c:v>
                </c:pt>
                <c:pt idx="1012">
                  <c:v>1.7723883115079999</c:v>
                </c:pt>
                <c:pt idx="1013">
                  <c:v>1.80544535762</c:v>
                </c:pt>
                <c:pt idx="1014">
                  <c:v>1.7480644154610001</c:v>
                </c:pt>
                <c:pt idx="1015">
                  <c:v>1.7480644154610001</c:v>
                </c:pt>
                <c:pt idx="1016">
                  <c:v>1.7480644154610001</c:v>
                </c:pt>
                <c:pt idx="1017">
                  <c:v>1.7062004003810001</c:v>
                </c:pt>
                <c:pt idx="1018">
                  <c:v>1.690701846911</c:v>
                </c:pt>
                <c:pt idx="1019">
                  <c:v>1.7534791814790001</c:v>
                </c:pt>
                <c:pt idx="1020">
                  <c:v>1.7913469487589999</c:v>
                </c:pt>
                <c:pt idx="1021">
                  <c:v>1.78313200028</c:v>
                </c:pt>
                <c:pt idx="1022">
                  <c:v>1.78313200028</c:v>
                </c:pt>
                <c:pt idx="1023">
                  <c:v>1.78313200028</c:v>
                </c:pt>
                <c:pt idx="1024">
                  <c:v>1.748505712005</c:v>
                </c:pt>
                <c:pt idx="1025">
                  <c:v>1.7417417616740001</c:v>
                </c:pt>
                <c:pt idx="1026">
                  <c:v>1.725775673712</c:v>
                </c:pt>
                <c:pt idx="1027">
                  <c:v>1.74794189964</c:v>
                </c:pt>
                <c:pt idx="1028">
                  <c:v>1.7000020542900001</c:v>
                </c:pt>
                <c:pt idx="1029">
                  <c:v>1.7000020542900001</c:v>
                </c:pt>
                <c:pt idx="1030">
                  <c:v>1.7000020542900001</c:v>
                </c:pt>
                <c:pt idx="1031">
                  <c:v>1.7081519207810001</c:v>
                </c:pt>
                <c:pt idx="1032">
                  <c:v>1.6729960625460001</c:v>
                </c:pt>
                <c:pt idx="1033">
                  <c:v>1.6729960625460001</c:v>
                </c:pt>
                <c:pt idx="1034">
                  <c:v>1.668591421893</c:v>
                </c:pt>
                <c:pt idx="1035">
                  <c:v>1.6583252218569999</c:v>
                </c:pt>
                <c:pt idx="1036">
                  <c:v>1.6583252218569999</c:v>
                </c:pt>
                <c:pt idx="1037">
                  <c:v>1.6583252218569999</c:v>
                </c:pt>
                <c:pt idx="1038">
                  <c:v>1.6462774270660001</c:v>
                </c:pt>
                <c:pt idx="1039">
                  <c:v>1.7452888767079999</c:v>
                </c:pt>
                <c:pt idx="1040">
                  <c:v>1.726188146415</c:v>
                </c:pt>
                <c:pt idx="1041">
                  <c:v>1.698178704259</c:v>
                </c:pt>
                <c:pt idx="1042">
                  <c:v>1.702758658924</c:v>
                </c:pt>
                <c:pt idx="1043">
                  <c:v>1.702758658924</c:v>
                </c:pt>
                <c:pt idx="1044">
                  <c:v>1.702758658924</c:v>
                </c:pt>
                <c:pt idx="1045">
                  <c:v>1.70032505251</c:v>
                </c:pt>
                <c:pt idx="1046">
                  <c:v>1.771265851428</c:v>
                </c:pt>
                <c:pt idx="1047">
                  <c:v>1.760529346807</c:v>
                </c:pt>
                <c:pt idx="1048">
                  <c:v>1.7553544011140001</c:v>
                </c:pt>
                <c:pt idx="1049">
                  <c:v>1.7175349112130001</c:v>
                </c:pt>
                <c:pt idx="1050">
                  <c:v>1.7175349112130001</c:v>
                </c:pt>
                <c:pt idx="1051">
                  <c:v>1.7175349112130001</c:v>
                </c:pt>
                <c:pt idx="1052">
                  <c:v>1.735855270841</c:v>
                </c:pt>
                <c:pt idx="1053">
                  <c:v>1.7250469888990001</c:v>
                </c:pt>
                <c:pt idx="1054">
                  <c:v>1.6741978456319999</c:v>
                </c:pt>
                <c:pt idx="1055">
                  <c:v>1.681290404296</c:v>
                </c:pt>
                <c:pt idx="1056">
                  <c:v>1.666659392576</c:v>
                </c:pt>
                <c:pt idx="1057">
                  <c:v>1.666659392576</c:v>
                </c:pt>
                <c:pt idx="1058">
                  <c:v>1.666659392576</c:v>
                </c:pt>
                <c:pt idx="1059">
                  <c:v>1.612148247173</c:v>
                </c:pt>
                <c:pt idx="1060">
                  <c:v>1.6213102204509999</c:v>
                </c:pt>
                <c:pt idx="1061">
                  <c:v>1.6004192873309999</c:v>
                </c:pt>
                <c:pt idx="1062">
                  <c:v>1.619198298808</c:v>
                </c:pt>
                <c:pt idx="1063">
                  <c:v>1.5800199165910001</c:v>
                </c:pt>
                <c:pt idx="1064">
                  <c:v>1.5800199165910001</c:v>
                </c:pt>
                <c:pt idx="1065">
                  <c:v>1.5800199165910001</c:v>
                </c:pt>
                <c:pt idx="1066">
                  <c:v>1.5729206380130001</c:v>
                </c:pt>
                <c:pt idx="1067">
                  <c:v>1.6345326123920001</c:v>
                </c:pt>
                <c:pt idx="1068">
                  <c:v>1.595257771512</c:v>
                </c:pt>
                <c:pt idx="1069">
                  <c:v>1.602449691433</c:v>
                </c:pt>
                <c:pt idx="1070">
                  <c:v>1.562829014808</c:v>
                </c:pt>
                <c:pt idx="1071">
                  <c:v>1.562829014808</c:v>
                </c:pt>
                <c:pt idx="1072">
                  <c:v>1.562829014808</c:v>
                </c:pt>
                <c:pt idx="1073">
                  <c:v>1.5791357274219999</c:v>
                </c:pt>
                <c:pt idx="1074">
                  <c:v>1.55747334971</c:v>
                </c:pt>
                <c:pt idx="1075">
                  <c:v>1.5573361961750001</c:v>
                </c:pt>
                <c:pt idx="1076">
                  <c:v>1.587694531138</c:v>
                </c:pt>
                <c:pt idx="1077">
                  <c:v>1.7030898387260001</c:v>
                </c:pt>
                <c:pt idx="1078">
                  <c:v>1.7030898387260001</c:v>
                </c:pt>
                <c:pt idx="1079">
                  <c:v>1.7030898387260001</c:v>
                </c:pt>
                <c:pt idx="1080">
                  <c:v>1.7177813885719999</c:v>
                </c:pt>
                <c:pt idx="1081">
                  <c:v>1.6526595456840001</c:v>
                </c:pt>
                <c:pt idx="1082">
                  <c:v>1.6347535980629999</c:v>
                </c:pt>
                <c:pt idx="1083">
                  <c:v>1.6016625352189999</c:v>
                </c:pt>
                <c:pt idx="1084">
                  <c:v>1.5813660781850001</c:v>
                </c:pt>
                <c:pt idx="1085">
                  <c:v>1.5813660781850001</c:v>
                </c:pt>
                <c:pt idx="1086">
                  <c:v>1.5813660781850001</c:v>
                </c:pt>
                <c:pt idx="1087">
                  <c:v>1.550782459803</c:v>
                </c:pt>
                <c:pt idx="1088">
                  <c:v>1.552198576853</c:v>
                </c:pt>
                <c:pt idx="1089">
                  <c:v>1.547920831288</c:v>
                </c:pt>
                <c:pt idx="1090">
                  <c:v>1.6028329255239999</c:v>
                </c:pt>
                <c:pt idx="1091">
                  <c:v>1.5554418944270001</c:v>
                </c:pt>
                <c:pt idx="1092">
                  <c:v>1.5554418944270001</c:v>
                </c:pt>
                <c:pt idx="1093">
                  <c:v>1.5554418944270001</c:v>
                </c:pt>
                <c:pt idx="1094">
                  <c:v>1.4877053077460001</c:v>
                </c:pt>
                <c:pt idx="1095">
                  <c:v>1.498047657633</c:v>
                </c:pt>
                <c:pt idx="1096">
                  <c:v>1.5353875163470001</c:v>
                </c:pt>
                <c:pt idx="1097">
                  <c:v>1.5114111636050001</c:v>
                </c:pt>
                <c:pt idx="1098">
                  <c:v>1.5077777417739999</c:v>
                </c:pt>
                <c:pt idx="1099">
                  <c:v>1.5077777417739999</c:v>
                </c:pt>
                <c:pt idx="1100">
                  <c:v>1.5077777417739999</c:v>
                </c:pt>
                <c:pt idx="1101">
                  <c:v>1.4992760910759999</c:v>
                </c:pt>
                <c:pt idx="1102">
                  <c:v>1.4858779670140001</c:v>
                </c:pt>
                <c:pt idx="1103">
                  <c:v>1.451871823884</c:v>
                </c:pt>
                <c:pt idx="1104">
                  <c:v>1.473153877418</c:v>
                </c:pt>
                <c:pt idx="1105">
                  <c:v>1.593213283753</c:v>
                </c:pt>
                <c:pt idx="1106">
                  <c:v>1.593213283753</c:v>
                </c:pt>
                <c:pt idx="1107">
                  <c:v>1.593213283753</c:v>
                </c:pt>
                <c:pt idx="1108">
                  <c:v>1.5723764870400001</c:v>
                </c:pt>
                <c:pt idx="1109">
                  <c:v>1.61759509829</c:v>
                </c:pt>
                <c:pt idx="1110">
                  <c:v>1.5727928610070001</c:v>
                </c:pt>
                <c:pt idx="1111">
                  <c:v>1.544485084</c:v>
                </c:pt>
                <c:pt idx="1112">
                  <c:v>1.5737760685760001</c:v>
                </c:pt>
                <c:pt idx="1113">
                  <c:v>1.5737760685760001</c:v>
                </c:pt>
                <c:pt idx="1114">
                  <c:v>1.5737760685760001</c:v>
                </c:pt>
                <c:pt idx="1115">
                  <c:v>1.573808102831</c:v>
                </c:pt>
                <c:pt idx="1116">
                  <c:v>1.654564947004</c:v>
                </c:pt>
                <c:pt idx="1117">
                  <c:v>1.626888563466</c:v>
                </c:pt>
                <c:pt idx="1118">
                  <c:v>1.61244123344</c:v>
                </c:pt>
                <c:pt idx="1119">
                  <c:v>1.603053688693</c:v>
                </c:pt>
                <c:pt idx="1120">
                  <c:v>1.603053688693</c:v>
                </c:pt>
                <c:pt idx="1121">
                  <c:v>1.603053688693</c:v>
                </c:pt>
                <c:pt idx="1122">
                  <c:v>1.591792896579</c:v>
                </c:pt>
                <c:pt idx="1123">
                  <c:v>1.616517643203</c:v>
                </c:pt>
                <c:pt idx="1124">
                  <c:v>1.5829362452539999</c:v>
                </c:pt>
                <c:pt idx="1125">
                  <c:v>1.5974956401530001</c:v>
                </c:pt>
                <c:pt idx="1126">
                  <c:v>1.6009853664310001</c:v>
                </c:pt>
                <c:pt idx="1127">
                  <c:v>1.6009853664310001</c:v>
                </c:pt>
                <c:pt idx="1128">
                  <c:v>1.6009853664310001</c:v>
                </c:pt>
                <c:pt idx="1129">
                  <c:v>1.621288659502</c:v>
                </c:pt>
                <c:pt idx="1130">
                  <c:v>1.5989356616929999</c:v>
                </c:pt>
                <c:pt idx="1131">
                  <c:v>1.5849191964360001</c:v>
                </c:pt>
                <c:pt idx="1132">
                  <c:v>1.579828434867</c:v>
                </c:pt>
                <c:pt idx="1133">
                  <c:v>1.598841267601</c:v>
                </c:pt>
                <c:pt idx="1134">
                  <c:v>1.598841267601</c:v>
                </c:pt>
                <c:pt idx="1135">
                  <c:v>1.598841267601</c:v>
                </c:pt>
                <c:pt idx="1136">
                  <c:v>1.6250038717469999</c:v>
                </c:pt>
                <c:pt idx="1137">
                  <c:v>1.5867741171400001</c:v>
                </c:pt>
                <c:pt idx="1138">
                  <c:v>1.615632579159</c:v>
                </c:pt>
                <c:pt idx="1139">
                  <c:v>1.633780434827</c:v>
                </c:pt>
                <c:pt idx="1140">
                  <c:v>1.6323674514440001</c:v>
                </c:pt>
                <c:pt idx="1141">
                  <c:v>1.6323674514440001</c:v>
                </c:pt>
                <c:pt idx="1142">
                  <c:v>1.6323674514440001</c:v>
                </c:pt>
                <c:pt idx="1143">
                  <c:v>1.6305338222370001</c:v>
                </c:pt>
                <c:pt idx="1144">
                  <c:v>1.6462966973269999</c:v>
                </c:pt>
                <c:pt idx="1145">
                  <c:v>1.6286965555349999</c:v>
                </c:pt>
                <c:pt idx="1146">
                  <c:v>1.613589345889</c:v>
                </c:pt>
                <c:pt idx="1147">
                  <c:v>1.6904243434120001</c:v>
                </c:pt>
                <c:pt idx="1148">
                  <c:v>1.6904243434120001</c:v>
                </c:pt>
                <c:pt idx="1149">
                  <c:v>1.6904243434120001</c:v>
                </c:pt>
                <c:pt idx="1150">
                  <c:v>1.675518441323</c:v>
                </c:pt>
                <c:pt idx="1151">
                  <c:v>1.623335082701</c:v>
                </c:pt>
                <c:pt idx="1152">
                  <c:v>1.581900557173</c:v>
                </c:pt>
                <c:pt idx="1153">
                  <c:v>1.5998675074249999</c:v>
                </c:pt>
                <c:pt idx="1154">
                  <c:v>1.630255263222</c:v>
                </c:pt>
                <c:pt idx="1155">
                  <c:v>1.630255263222</c:v>
                </c:pt>
                <c:pt idx="1156">
                  <c:v>1.630255263222</c:v>
                </c:pt>
                <c:pt idx="1157">
                  <c:v>1.666865726755</c:v>
                </c:pt>
                <c:pt idx="1158">
                  <c:v>1.6501779792639999</c:v>
                </c:pt>
                <c:pt idx="1159">
                  <c:v>1.6417935870960001</c:v>
                </c:pt>
                <c:pt idx="1160">
                  <c:v>1.6362961636669999</c:v>
                </c:pt>
                <c:pt idx="1161">
                  <c:v>1.6047006427549999</c:v>
                </c:pt>
                <c:pt idx="1162">
                  <c:v>1.6047006427549999</c:v>
                </c:pt>
                <c:pt idx="1163">
                  <c:v>1.6047006427549999</c:v>
                </c:pt>
                <c:pt idx="1164">
                  <c:v>1.6504258584830001</c:v>
                </c:pt>
                <c:pt idx="1165">
                  <c:v>1.6735218799239999</c:v>
                </c:pt>
                <c:pt idx="1166">
                  <c:v>1.6658696168560001</c:v>
                </c:pt>
                <c:pt idx="1167">
                  <c:v>1.682372820394</c:v>
                </c:pt>
                <c:pt idx="1168">
                  <c:v>1.6654157815890001</c:v>
                </c:pt>
                <c:pt idx="1169">
                  <c:v>1.6654157815890001</c:v>
                </c:pt>
                <c:pt idx="1170">
                  <c:v>1.6654157815890001</c:v>
                </c:pt>
                <c:pt idx="1171">
                  <c:v>1.6447945856640001</c:v>
                </c:pt>
                <c:pt idx="1172">
                  <c:v>1.7084018815399999</c:v>
                </c:pt>
                <c:pt idx="1173">
                  <c:v>1.7532052406109999</c:v>
                </c:pt>
                <c:pt idx="1174">
                  <c:v>1.7481053632800001</c:v>
                </c:pt>
                <c:pt idx="1175">
                  <c:v>1.7481053632800001</c:v>
                </c:pt>
                <c:pt idx="1176">
                  <c:v>1.7481053632800001</c:v>
                </c:pt>
                <c:pt idx="1177">
                  <c:v>1.7481053632800001</c:v>
                </c:pt>
                <c:pt idx="1178">
                  <c:v>1.751555167422</c:v>
                </c:pt>
                <c:pt idx="1179">
                  <c:v>1.6678765806860001</c:v>
                </c:pt>
                <c:pt idx="1180">
                  <c:v>1.6723886690330001</c:v>
                </c:pt>
                <c:pt idx="1181">
                  <c:v>1.704368272647</c:v>
                </c:pt>
                <c:pt idx="1182">
                  <c:v>1.6455182675810001</c:v>
                </c:pt>
                <c:pt idx="1183">
                  <c:v>1.6455182675810001</c:v>
                </c:pt>
                <c:pt idx="1184">
                  <c:v>1.6455182675810001</c:v>
                </c:pt>
                <c:pt idx="1185">
                  <c:v>1.5885818918870001</c:v>
                </c:pt>
                <c:pt idx="1186">
                  <c:v>1.583244911745</c:v>
                </c:pt>
                <c:pt idx="1187">
                  <c:v>1.6304142464569999</c:v>
                </c:pt>
                <c:pt idx="1188">
                  <c:v>1.6092960831050001</c:v>
                </c:pt>
                <c:pt idx="1189">
                  <c:v>1.6342726830780001</c:v>
                </c:pt>
                <c:pt idx="1190">
                  <c:v>1.6342726830780001</c:v>
                </c:pt>
                <c:pt idx="1191">
                  <c:v>1.6342726830780001</c:v>
                </c:pt>
                <c:pt idx="1192">
                  <c:v>1.6359240149550001</c:v>
                </c:pt>
                <c:pt idx="1193">
                  <c:v>1.632088659438</c:v>
                </c:pt>
                <c:pt idx="1194">
                  <c:v>1.632088659438</c:v>
                </c:pt>
                <c:pt idx="1195">
                  <c:v>1.6028258810110001</c:v>
                </c:pt>
                <c:pt idx="1196">
                  <c:v>1.6884349466449999</c:v>
                </c:pt>
                <c:pt idx="1197">
                  <c:v>1.6884349466449999</c:v>
                </c:pt>
                <c:pt idx="1198">
                  <c:v>1.6884349466449999</c:v>
                </c:pt>
                <c:pt idx="1199">
                  <c:v>1.7323595200490001</c:v>
                </c:pt>
                <c:pt idx="1200">
                  <c:v>1.7741873218419999</c:v>
                </c:pt>
                <c:pt idx="1201">
                  <c:v>1.828463148689</c:v>
                </c:pt>
                <c:pt idx="1202">
                  <c:v>1.8488281820270001</c:v>
                </c:pt>
                <c:pt idx="1203">
                  <c:v>1.821284506189</c:v>
                </c:pt>
                <c:pt idx="1204">
                  <c:v>1.821284506189</c:v>
                </c:pt>
                <c:pt idx="1205">
                  <c:v>1.821284506189</c:v>
                </c:pt>
                <c:pt idx="1206">
                  <c:v>1.8452360198919999</c:v>
                </c:pt>
                <c:pt idx="1207">
                  <c:v>1.8600693219719999</c:v>
                </c:pt>
                <c:pt idx="1208">
                  <c:v>1.8603662802130001</c:v>
                </c:pt>
                <c:pt idx="1209">
                  <c:v>1.7888444675120001</c:v>
                </c:pt>
                <c:pt idx="1210">
                  <c:v>1.7888444675120001</c:v>
                </c:pt>
                <c:pt idx="1211">
                  <c:v>1.7888444675120001</c:v>
                </c:pt>
                <c:pt idx="1212">
                  <c:v>1.7888444675120001</c:v>
                </c:pt>
                <c:pt idx="1213">
                  <c:v>1.8376118721320001</c:v>
                </c:pt>
                <c:pt idx="1214">
                  <c:v>1.8811842259280001</c:v>
                </c:pt>
                <c:pt idx="1215">
                  <c:v>1.8579549106090001</c:v>
                </c:pt>
                <c:pt idx="1216">
                  <c:v>1.8210065179679999</c:v>
                </c:pt>
                <c:pt idx="1217">
                  <c:v>1.80492175128</c:v>
                </c:pt>
                <c:pt idx="1218">
                  <c:v>1.80492175128</c:v>
                </c:pt>
                <c:pt idx="1219">
                  <c:v>1.80492175128</c:v>
                </c:pt>
                <c:pt idx="1220">
                  <c:v>1.8049351675650001</c:v>
                </c:pt>
                <c:pt idx="1221">
                  <c:v>1.8010384051570001</c:v>
                </c:pt>
                <c:pt idx="1222">
                  <c:v>1.7785426342549999</c:v>
                </c:pt>
                <c:pt idx="1223">
                  <c:v>1.7785426342549999</c:v>
                </c:pt>
                <c:pt idx="1224">
                  <c:v>1.7785426342549999</c:v>
                </c:pt>
                <c:pt idx="1225">
                  <c:v>1.7785426342549999</c:v>
                </c:pt>
                <c:pt idx="1226">
                  <c:v>1.7785426342549999</c:v>
                </c:pt>
                <c:pt idx="1227">
                  <c:v>1.7828809862499999</c:v>
                </c:pt>
                <c:pt idx="1228">
                  <c:v>1.734833185629</c:v>
                </c:pt>
                <c:pt idx="1229">
                  <c:v>1.7320201383360001</c:v>
                </c:pt>
                <c:pt idx="1230">
                  <c:v>1.754551860239</c:v>
                </c:pt>
                <c:pt idx="1231">
                  <c:v>1.7353139592310001</c:v>
                </c:pt>
                <c:pt idx="1232">
                  <c:v>1.7353139592310001</c:v>
                </c:pt>
                <c:pt idx="1233">
                  <c:v>1.7353139592310001</c:v>
                </c:pt>
                <c:pt idx="1234">
                  <c:v>1.7071025593239999</c:v>
                </c:pt>
                <c:pt idx="1235">
                  <c:v>1.685938694858</c:v>
                </c:pt>
                <c:pt idx="1236">
                  <c:v>1.6621777848620001</c:v>
                </c:pt>
                <c:pt idx="1237">
                  <c:v>1.6436701035429999</c:v>
                </c:pt>
                <c:pt idx="1238">
                  <c:v>1.6474262866210001</c:v>
                </c:pt>
                <c:pt idx="1239">
                  <c:v>1.6474262866210001</c:v>
                </c:pt>
                <c:pt idx="1240">
                  <c:v>1.6474262866210001</c:v>
                </c:pt>
                <c:pt idx="1241">
                  <c:v>1.615264294663</c:v>
                </c:pt>
                <c:pt idx="1242">
                  <c:v>1.6518196785670001</c:v>
                </c:pt>
                <c:pt idx="1243">
                  <c:v>1.645190150648</c:v>
                </c:pt>
                <c:pt idx="1244">
                  <c:v>1.6943370014629999</c:v>
                </c:pt>
                <c:pt idx="1245">
                  <c:v>1.731987455409</c:v>
                </c:pt>
                <c:pt idx="1246">
                  <c:v>1.731987455409</c:v>
                </c:pt>
                <c:pt idx="1247">
                  <c:v>1.731987455409</c:v>
                </c:pt>
                <c:pt idx="1248">
                  <c:v>1.6434522275979999</c:v>
                </c:pt>
                <c:pt idx="1249">
                  <c:v>1.70160078669</c:v>
                </c:pt>
                <c:pt idx="1250">
                  <c:v>1.720964798202</c:v>
                </c:pt>
                <c:pt idx="1251">
                  <c:v>1.731975985504</c:v>
                </c:pt>
                <c:pt idx="1252">
                  <c:v>1.7260393777159999</c:v>
                </c:pt>
              </c:numCache>
            </c:numRef>
          </c:val>
          <c:smooth val="0"/>
          <c:extLst>
            <c:ext xmlns:c16="http://schemas.microsoft.com/office/drawing/2014/chart" uri="{C3380CC4-5D6E-409C-BE32-E72D297353CC}">
              <c16:uniqueId val="{00000002-4FDF-4FEC-BCFA-6E3AB3D76C7E}"/>
            </c:ext>
          </c:extLst>
        </c:ser>
        <c:ser>
          <c:idx val="0"/>
          <c:order val="3"/>
          <c:tx>
            <c:strRef>
              <c:f>'Figure 5 data'!$E$3</c:f>
              <c:strCache>
                <c:ptCount val="1"/>
                <c:pt idx="0">
                  <c:v>5-10</c:v>
                </c:pt>
              </c:strCache>
            </c:strRef>
          </c:tx>
          <c:spPr>
            <a:ln w="38100">
              <a:solidFill>
                <a:srgbClr val="70AD47"/>
              </a:solidFill>
            </a:ln>
          </c:spPr>
          <c:marker>
            <c:symbol val="none"/>
          </c:marker>
          <c:cat>
            <c:numRef>
              <c:f>'Figure 5 data'!$A$4:$A$4000</c:f>
              <c:numCache>
                <c:formatCode>m/d/yyyy</c:formatCode>
                <c:ptCount val="3997"/>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pt idx="366">
                  <c:v>42736</c:v>
                </c:pt>
                <c:pt idx="367">
                  <c:v>42737</c:v>
                </c:pt>
                <c:pt idx="368">
                  <c:v>42738</c:v>
                </c:pt>
                <c:pt idx="369">
                  <c:v>42739</c:v>
                </c:pt>
                <c:pt idx="370">
                  <c:v>42740</c:v>
                </c:pt>
                <c:pt idx="371">
                  <c:v>42741</c:v>
                </c:pt>
                <c:pt idx="372">
                  <c:v>42742</c:v>
                </c:pt>
                <c:pt idx="373">
                  <c:v>42743</c:v>
                </c:pt>
                <c:pt idx="374">
                  <c:v>42744</c:v>
                </c:pt>
                <c:pt idx="375">
                  <c:v>42745</c:v>
                </c:pt>
                <c:pt idx="376">
                  <c:v>42746</c:v>
                </c:pt>
                <c:pt idx="377">
                  <c:v>42747</c:v>
                </c:pt>
                <c:pt idx="378">
                  <c:v>42748</c:v>
                </c:pt>
                <c:pt idx="379">
                  <c:v>42749</c:v>
                </c:pt>
                <c:pt idx="380">
                  <c:v>42750</c:v>
                </c:pt>
                <c:pt idx="381">
                  <c:v>42751</c:v>
                </c:pt>
                <c:pt idx="382">
                  <c:v>42752</c:v>
                </c:pt>
                <c:pt idx="383">
                  <c:v>42753</c:v>
                </c:pt>
                <c:pt idx="384">
                  <c:v>42754</c:v>
                </c:pt>
                <c:pt idx="385">
                  <c:v>42755</c:v>
                </c:pt>
                <c:pt idx="386">
                  <c:v>42756</c:v>
                </c:pt>
                <c:pt idx="387">
                  <c:v>42757</c:v>
                </c:pt>
                <c:pt idx="388">
                  <c:v>42758</c:v>
                </c:pt>
                <c:pt idx="389">
                  <c:v>42759</c:v>
                </c:pt>
                <c:pt idx="390">
                  <c:v>42760</c:v>
                </c:pt>
                <c:pt idx="391">
                  <c:v>42761</c:v>
                </c:pt>
                <c:pt idx="392">
                  <c:v>42762</c:v>
                </c:pt>
                <c:pt idx="393">
                  <c:v>42763</c:v>
                </c:pt>
                <c:pt idx="394">
                  <c:v>42764</c:v>
                </c:pt>
                <c:pt idx="395">
                  <c:v>42765</c:v>
                </c:pt>
                <c:pt idx="396">
                  <c:v>42766</c:v>
                </c:pt>
                <c:pt idx="397">
                  <c:v>42767</c:v>
                </c:pt>
                <c:pt idx="398">
                  <c:v>42768</c:v>
                </c:pt>
                <c:pt idx="399">
                  <c:v>42769</c:v>
                </c:pt>
                <c:pt idx="400">
                  <c:v>42770</c:v>
                </c:pt>
                <c:pt idx="401">
                  <c:v>42771</c:v>
                </c:pt>
                <c:pt idx="402">
                  <c:v>42772</c:v>
                </c:pt>
                <c:pt idx="403">
                  <c:v>42773</c:v>
                </c:pt>
                <c:pt idx="404">
                  <c:v>42774</c:v>
                </c:pt>
                <c:pt idx="405">
                  <c:v>42775</c:v>
                </c:pt>
                <c:pt idx="406">
                  <c:v>42776</c:v>
                </c:pt>
                <c:pt idx="407">
                  <c:v>42777</c:v>
                </c:pt>
                <c:pt idx="408">
                  <c:v>42778</c:v>
                </c:pt>
                <c:pt idx="409">
                  <c:v>42779</c:v>
                </c:pt>
                <c:pt idx="410">
                  <c:v>42780</c:v>
                </c:pt>
                <c:pt idx="411">
                  <c:v>42781</c:v>
                </c:pt>
                <c:pt idx="412">
                  <c:v>42782</c:v>
                </c:pt>
                <c:pt idx="413">
                  <c:v>42783</c:v>
                </c:pt>
                <c:pt idx="414">
                  <c:v>42784</c:v>
                </c:pt>
                <c:pt idx="415">
                  <c:v>42785</c:v>
                </c:pt>
                <c:pt idx="416">
                  <c:v>42786</c:v>
                </c:pt>
                <c:pt idx="417">
                  <c:v>42787</c:v>
                </c:pt>
                <c:pt idx="418">
                  <c:v>42788</c:v>
                </c:pt>
                <c:pt idx="419">
                  <c:v>42789</c:v>
                </c:pt>
                <c:pt idx="420">
                  <c:v>42790</c:v>
                </c:pt>
                <c:pt idx="421">
                  <c:v>42791</c:v>
                </c:pt>
                <c:pt idx="422">
                  <c:v>42792</c:v>
                </c:pt>
                <c:pt idx="423">
                  <c:v>42793</c:v>
                </c:pt>
                <c:pt idx="424">
                  <c:v>42794</c:v>
                </c:pt>
                <c:pt idx="425">
                  <c:v>42795</c:v>
                </c:pt>
                <c:pt idx="426">
                  <c:v>42796</c:v>
                </c:pt>
                <c:pt idx="427">
                  <c:v>42797</c:v>
                </c:pt>
                <c:pt idx="428">
                  <c:v>42798</c:v>
                </c:pt>
                <c:pt idx="429">
                  <c:v>42799</c:v>
                </c:pt>
                <c:pt idx="430">
                  <c:v>42800</c:v>
                </c:pt>
                <c:pt idx="431">
                  <c:v>42801</c:v>
                </c:pt>
                <c:pt idx="432">
                  <c:v>42802</c:v>
                </c:pt>
                <c:pt idx="433">
                  <c:v>42803</c:v>
                </c:pt>
                <c:pt idx="434">
                  <c:v>42804</c:v>
                </c:pt>
                <c:pt idx="435">
                  <c:v>42805</c:v>
                </c:pt>
                <c:pt idx="436">
                  <c:v>42806</c:v>
                </c:pt>
                <c:pt idx="437">
                  <c:v>42807</c:v>
                </c:pt>
                <c:pt idx="438">
                  <c:v>42808</c:v>
                </c:pt>
                <c:pt idx="439">
                  <c:v>42809</c:v>
                </c:pt>
                <c:pt idx="440">
                  <c:v>42810</c:v>
                </c:pt>
                <c:pt idx="441">
                  <c:v>42811</c:v>
                </c:pt>
                <c:pt idx="442">
                  <c:v>42812</c:v>
                </c:pt>
                <c:pt idx="443">
                  <c:v>42813</c:v>
                </c:pt>
                <c:pt idx="444">
                  <c:v>42814</c:v>
                </c:pt>
                <c:pt idx="445">
                  <c:v>42815</c:v>
                </c:pt>
                <c:pt idx="446">
                  <c:v>42816</c:v>
                </c:pt>
                <c:pt idx="447">
                  <c:v>42817</c:v>
                </c:pt>
                <c:pt idx="448">
                  <c:v>42818</c:v>
                </c:pt>
                <c:pt idx="449">
                  <c:v>42819</c:v>
                </c:pt>
                <c:pt idx="450">
                  <c:v>42820</c:v>
                </c:pt>
                <c:pt idx="451">
                  <c:v>42821</c:v>
                </c:pt>
                <c:pt idx="452">
                  <c:v>42822</c:v>
                </c:pt>
                <c:pt idx="453">
                  <c:v>42823</c:v>
                </c:pt>
                <c:pt idx="454">
                  <c:v>42824</c:v>
                </c:pt>
                <c:pt idx="455">
                  <c:v>42825</c:v>
                </c:pt>
                <c:pt idx="456">
                  <c:v>42826</c:v>
                </c:pt>
                <c:pt idx="457">
                  <c:v>42827</c:v>
                </c:pt>
                <c:pt idx="458">
                  <c:v>42828</c:v>
                </c:pt>
                <c:pt idx="459">
                  <c:v>42829</c:v>
                </c:pt>
                <c:pt idx="460">
                  <c:v>42830</c:v>
                </c:pt>
                <c:pt idx="461">
                  <c:v>42831</c:v>
                </c:pt>
                <c:pt idx="462">
                  <c:v>42832</c:v>
                </c:pt>
                <c:pt idx="463">
                  <c:v>42833</c:v>
                </c:pt>
                <c:pt idx="464">
                  <c:v>42834</c:v>
                </c:pt>
                <c:pt idx="465">
                  <c:v>42835</c:v>
                </c:pt>
                <c:pt idx="466">
                  <c:v>42836</c:v>
                </c:pt>
                <c:pt idx="467">
                  <c:v>42837</c:v>
                </c:pt>
                <c:pt idx="468">
                  <c:v>42838</c:v>
                </c:pt>
                <c:pt idx="469">
                  <c:v>42839</c:v>
                </c:pt>
                <c:pt idx="470">
                  <c:v>42840</c:v>
                </c:pt>
                <c:pt idx="471">
                  <c:v>42841</c:v>
                </c:pt>
                <c:pt idx="472">
                  <c:v>42842</c:v>
                </c:pt>
                <c:pt idx="473">
                  <c:v>42843</c:v>
                </c:pt>
                <c:pt idx="474">
                  <c:v>42844</c:v>
                </c:pt>
                <c:pt idx="475">
                  <c:v>42845</c:v>
                </c:pt>
                <c:pt idx="476">
                  <c:v>42846</c:v>
                </c:pt>
                <c:pt idx="477">
                  <c:v>42847</c:v>
                </c:pt>
                <c:pt idx="478">
                  <c:v>42848</c:v>
                </c:pt>
                <c:pt idx="479">
                  <c:v>42849</c:v>
                </c:pt>
                <c:pt idx="480">
                  <c:v>42850</c:v>
                </c:pt>
                <c:pt idx="481">
                  <c:v>42851</c:v>
                </c:pt>
                <c:pt idx="482">
                  <c:v>42852</c:v>
                </c:pt>
                <c:pt idx="483">
                  <c:v>42853</c:v>
                </c:pt>
                <c:pt idx="484">
                  <c:v>42854</c:v>
                </c:pt>
                <c:pt idx="485">
                  <c:v>42855</c:v>
                </c:pt>
                <c:pt idx="486">
                  <c:v>42856</c:v>
                </c:pt>
                <c:pt idx="487">
                  <c:v>42857</c:v>
                </c:pt>
                <c:pt idx="488">
                  <c:v>42858</c:v>
                </c:pt>
                <c:pt idx="489">
                  <c:v>42859</c:v>
                </c:pt>
                <c:pt idx="490">
                  <c:v>42860</c:v>
                </c:pt>
                <c:pt idx="491">
                  <c:v>42861</c:v>
                </c:pt>
                <c:pt idx="492">
                  <c:v>42862</c:v>
                </c:pt>
                <c:pt idx="493">
                  <c:v>42863</c:v>
                </c:pt>
                <c:pt idx="494">
                  <c:v>42864</c:v>
                </c:pt>
                <c:pt idx="495">
                  <c:v>42865</c:v>
                </c:pt>
                <c:pt idx="496">
                  <c:v>42866</c:v>
                </c:pt>
                <c:pt idx="497">
                  <c:v>42867</c:v>
                </c:pt>
                <c:pt idx="498">
                  <c:v>42868</c:v>
                </c:pt>
                <c:pt idx="499">
                  <c:v>42869</c:v>
                </c:pt>
                <c:pt idx="500">
                  <c:v>42870</c:v>
                </c:pt>
                <c:pt idx="501">
                  <c:v>42871</c:v>
                </c:pt>
                <c:pt idx="502">
                  <c:v>42872</c:v>
                </c:pt>
                <c:pt idx="503">
                  <c:v>42873</c:v>
                </c:pt>
                <c:pt idx="504">
                  <c:v>42874</c:v>
                </c:pt>
                <c:pt idx="505">
                  <c:v>42875</c:v>
                </c:pt>
                <c:pt idx="506">
                  <c:v>42876</c:v>
                </c:pt>
                <c:pt idx="507">
                  <c:v>42877</c:v>
                </c:pt>
                <c:pt idx="508">
                  <c:v>42878</c:v>
                </c:pt>
                <c:pt idx="509">
                  <c:v>42879</c:v>
                </c:pt>
                <c:pt idx="510">
                  <c:v>42880</c:v>
                </c:pt>
                <c:pt idx="511">
                  <c:v>42881</c:v>
                </c:pt>
                <c:pt idx="512">
                  <c:v>42882</c:v>
                </c:pt>
                <c:pt idx="513">
                  <c:v>42883</c:v>
                </c:pt>
                <c:pt idx="514">
                  <c:v>42884</c:v>
                </c:pt>
                <c:pt idx="515">
                  <c:v>42885</c:v>
                </c:pt>
                <c:pt idx="516">
                  <c:v>42886</c:v>
                </c:pt>
                <c:pt idx="517">
                  <c:v>42887</c:v>
                </c:pt>
                <c:pt idx="518">
                  <c:v>42888</c:v>
                </c:pt>
                <c:pt idx="519">
                  <c:v>42889</c:v>
                </c:pt>
                <c:pt idx="520">
                  <c:v>42890</c:v>
                </c:pt>
                <c:pt idx="521">
                  <c:v>42891</c:v>
                </c:pt>
                <c:pt idx="522">
                  <c:v>42892</c:v>
                </c:pt>
                <c:pt idx="523">
                  <c:v>42893</c:v>
                </c:pt>
                <c:pt idx="524">
                  <c:v>42894</c:v>
                </c:pt>
                <c:pt idx="525">
                  <c:v>42895</c:v>
                </c:pt>
                <c:pt idx="526">
                  <c:v>42896</c:v>
                </c:pt>
                <c:pt idx="527">
                  <c:v>42897</c:v>
                </c:pt>
                <c:pt idx="528">
                  <c:v>42898</c:v>
                </c:pt>
                <c:pt idx="529">
                  <c:v>42899</c:v>
                </c:pt>
                <c:pt idx="530">
                  <c:v>42900</c:v>
                </c:pt>
                <c:pt idx="531">
                  <c:v>42901</c:v>
                </c:pt>
                <c:pt idx="532">
                  <c:v>42902</c:v>
                </c:pt>
                <c:pt idx="533">
                  <c:v>42903</c:v>
                </c:pt>
                <c:pt idx="534">
                  <c:v>42904</c:v>
                </c:pt>
                <c:pt idx="535">
                  <c:v>42905</c:v>
                </c:pt>
                <c:pt idx="536">
                  <c:v>42906</c:v>
                </c:pt>
                <c:pt idx="537">
                  <c:v>42907</c:v>
                </c:pt>
                <c:pt idx="538">
                  <c:v>42908</c:v>
                </c:pt>
                <c:pt idx="539">
                  <c:v>42909</c:v>
                </c:pt>
                <c:pt idx="540">
                  <c:v>42910</c:v>
                </c:pt>
                <c:pt idx="541">
                  <c:v>42911</c:v>
                </c:pt>
                <c:pt idx="542">
                  <c:v>42912</c:v>
                </c:pt>
                <c:pt idx="543">
                  <c:v>42913</c:v>
                </c:pt>
                <c:pt idx="544">
                  <c:v>42914</c:v>
                </c:pt>
                <c:pt idx="545">
                  <c:v>42915</c:v>
                </c:pt>
                <c:pt idx="546">
                  <c:v>42916</c:v>
                </c:pt>
                <c:pt idx="547">
                  <c:v>42917</c:v>
                </c:pt>
                <c:pt idx="548">
                  <c:v>42918</c:v>
                </c:pt>
                <c:pt idx="549">
                  <c:v>42919</c:v>
                </c:pt>
                <c:pt idx="550">
                  <c:v>42920</c:v>
                </c:pt>
                <c:pt idx="551">
                  <c:v>42921</c:v>
                </c:pt>
                <c:pt idx="552">
                  <c:v>42922</c:v>
                </c:pt>
                <c:pt idx="553">
                  <c:v>42923</c:v>
                </c:pt>
                <c:pt idx="554">
                  <c:v>42924</c:v>
                </c:pt>
                <c:pt idx="555">
                  <c:v>42925</c:v>
                </c:pt>
                <c:pt idx="556">
                  <c:v>42926</c:v>
                </c:pt>
                <c:pt idx="557">
                  <c:v>42927</c:v>
                </c:pt>
                <c:pt idx="558">
                  <c:v>42928</c:v>
                </c:pt>
                <c:pt idx="559">
                  <c:v>42929</c:v>
                </c:pt>
                <c:pt idx="560">
                  <c:v>42930</c:v>
                </c:pt>
                <c:pt idx="561">
                  <c:v>42931</c:v>
                </c:pt>
                <c:pt idx="562">
                  <c:v>42932</c:v>
                </c:pt>
                <c:pt idx="563">
                  <c:v>42933</c:v>
                </c:pt>
                <c:pt idx="564">
                  <c:v>42934</c:v>
                </c:pt>
                <c:pt idx="565">
                  <c:v>42935</c:v>
                </c:pt>
                <c:pt idx="566">
                  <c:v>42936</c:v>
                </c:pt>
                <c:pt idx="567">
                  <c:v>42937</c:v>
                </c:pt>
                <c:pt idx="568">
                  <c:v>42938</c:v>
                </c:pt>
                <c:pt idx="569">
                  <c:v>42939</c:v>
                </c:pt>
                <c:pt idx="570">
                  <c:v>42940</c:v>
                </c:pt>
                <c:pt idx="571">
                  <c:v>42941</c:v>
                </c:pt>
                <c:pt idx="572">
                  <c:v>42942</c:v>
                </c:pt>
                <c:pt idx="573">
                  <c:v>42943</c:v>
                </c:pt>
                <c:pt idx="574">
                  <c:v>42944</c:v>
                </c:pt>
                <c:pt idx="575">
                  <c:v>42945</c:v>
                </c:pt>
                <c:pt idx="576">
                  <c:v>42946</c:v>
                </c:pt>
                <c:pt idx="577">
                  <c:v>42947</c:v>
                </c:pt>
                <c:pt idx="578">
                  <c:v>42948</c:v>
                </c:pt>
                <c:pt idx="579">
                  <c:v>42949</c:v>
                </c:pt>
                <c:pt idx="580">
                  <c:v>42950</c:v>
                </c:pt>
                <c:pt idx="581">
                  <c:v>42951</c:v>
                </c:pt>
                <c:pt idx="582">
                  <c:v>42952</c:v>
                </c:pt>
                <c:pt idx="583">
                  <c:v>42953</c:v>
                </c:pt>
                <c:pt idx="584">
                  <c:v>42954</c:v>
                </c:pt>
                <c:pt idx="585">
                  <c:v>42955</c:v>
                </c:pt>
                <c:pt idx="586">
                  <c:v>42956</c:v>
                </c:pt>
                <c:pt idx="587">
                  <c:v>42957</c:v>
                </c:pt>
                <c:pt idx="588">
                  <c:v>42958</c:v>
                </c:pt>
                <c:pt idx="589">
                  <c:v>42959</c:v>
                </c:pt>
                <c:pt idx="590">
                  <c:v>42960</c:v>
                </c:pt>
                <c:pt idx="591">
                  <c:v>42961</c:v>
                </c:pt>
                <c:pt idx="592">
                  <c:v>42962</c:v>
                </c:pt>
                <c:pt idx="593">
                  <c:v>42963</c:v>
                </c:pt>
                <c:pt idx="594">
                  <c:v>42964</c:v>
                </c:pt>
                <c:pt idx="595">
                  <c:v>42965</c:v>
                </c:pt>
                <c:pt idx="596">
                  <c:v>42966</c:v>
                </c:pt>
                <c:pt idx="597">
                  <c:v>42967</c:v>
                </c:pt>
                <c:pt idx="598">
                  <c:v>42968</c:v>
                </c:pt>
                <c:pt idx="599">
                  <c:v>42969</c:v>
                </c:pt>
                <c:pt idx="600">
                  <c:v>42970</c:v>
                </c:pt>
                <c:pt idx="601">
                  <c:v>42971</c:v>
                </c:pt>
                <c:pt idx="602">
                  <c:v>42972</c:v>
                </c:pt>
                <c:pt idx="603">
                  <c:v>42973</c:v>
                </c:pt>
                <c:pt idx="604">
                  <c:v>42974</c:v>
                </c:pt>
                <c:pt idx="605">
                  <c:v>42975</c:v>
                </c:pt>
                <c:pt idx="606">
                  <c:v>42976</c:v>
                </c:pt>
                <c:pt idx="607">
                  <c:v>42977</c:v>
                </c:pt>
                <c:pt idx="608">
                  <c:v>42978</c:v>
                </c:pt>
                <c:pt idx="609">
                  <c:v>42979</c:v>
                </c:pt>
                <c:pt idx="610">
                  <c:v>42980</c:v>
                </c:pt>
                <c:pt idx="611">
                  <c:v>42981</c:v>
                </c:pt>
                <c:pt idx="612">
                  <c:v>42982</c:v>
                </c:pt>
                <c:pt idx="613">
                  <c:v>42983</c:v>
                </c:pt>
                <c:pt idx="614">
                  <c:v>42984</c:v>
                </c:pt>
                <c:pt idx="615">
                  <c:v>42985</c:v>
                </c:pt>
                <c:pt idx="616">
                  <c:v>42986</c:v>
                </c:pt>
                <c:pt idx="617">
                  <c:v>42987</c:v>
                </c:pt>
                <c:pt idx="618">
                  <c:v>42988</c:v>
                </c:pt>
                <c:pt idx="619">
                  <c:v>42989</c:v>
                </c:pt>
                <c:pt idx="620">
                  <c:v>42990</c:v>
                </c:pt>
                <c:pt idx="621">
                  <c:v>42991</c:v>
                </c:pt>
                <c:pt idx="622">
                  <c:v>42992</c:v>
                </c:pt>
                <c:pt idx="623">
                  <c:v>42993</c:v>
                </c:pt>
                <c:pt idx="624">
                  <c:v>42994</c:v>
                </c:pt>
                <c:pt idx="625">
                  <c:v>42995</c:v>
                </c:pt>
                <c:pt idx="626">
                  <c:v>42996</c:v>
                </c:pt>
                <c:pt idx="627">
                  <c:v>42997</c:v>
                </c:pt>
                <c:pt idx="628">
                  <c:v>42998</c:v>
                </c:pt>
                <c:pt idx="629">
                  <c:v>42999</c:v>
                </c:pt>
                <c:pt idx="630">
                  <c:v>43000</c:v>
                </c:pt>
                <c:pt idx="631">
                  <c:v>43001</c:v>
                </c:pt>
                <c:pt idx="632">
                  <c:v>43002</c:v>
                </c:pt>
                <c:pt idx="633">
                  <c:v>43003</c:v>
                </c:pt>
                <c:pt idx="634">
                  <c:v>43004</c:v>
                </c:pt>
                <c:pt idx="635">
                  <c:v>43005</c:v>
                </c:pt>
                <c:pt idx="636">
                  <c:v>43006</c:v>
                </c:pt>
                <c:pt idx="637">
                  <c:v>43007</c:v>
                </c:pt>
                <c:pt idx="638">
                  <c:v>43008</c:v>
                </c:pt>
                <c:pt idx="639">
                  <c:v>43009</c:v>
                </c:pt>
                <c:pt idx="640">
                  <c:v>43010</c:v>
                </c:pt>
                <c:pt idx="641">
                  <c:v>43011</c:v>
                </c:pt>
                <c:pt idx="642">
                  <c:v>43012</c:v>
                </c:pt>
                <c:pt idx="643">
                  <c:v>43013</c:v>
                </c:pt>
                <c:pt idx="644">
                  <c:v>43014</c:v>
                </c:pt>
                <c:pt idx="645">
                  <c:v>43015</c:v>
                </c:pt>
                <c:pt idx="646">
                  <c:v>43016</c:v>
                </c:pt>
                <c:pt idx="647">
                  <c:v>43017</c:v>
                </c:pt>
                <c:pt idx="648">
                  <c:v>43018</c:v>
                </c:pt>
                <c:pt idx="649">
                  <c:v>43019</c:v>
                </c:pt>
                <c:pt idx="650">
                  <c:v>43020</c:v>
                </c:pt>
                <c:pt idx="651">
                  <c:v>43021</c:v>
                </c:pt>
                <c:pt idx="652">
                  <c:v>43022</c:v>
                </c:pt>
                <c:pt idx="653">
                  <c:v>43023</c:v>
                </c:pt>
                <c:pt idx="654">
                  <c:v>43024</c:v>
                </c:pt>
                <c:pt idx="655">
                  <c:v>43025</c:v>
                </c:pt>
                <c:pt idx="656">
                  <c:v>43026</c:v>
                </c:pt>
                <c:pt idx="657">
                  <c:v>43027</c:v>
                </c:pt>
                <c:pt idx="658">
                  <c:v>43028</c:v>
                </c:pt>
                <c:pt idx="659">
                  <c:v>43029</c:v>
                </c:pt>
                <c:pt idx="660">
                  <c:v>43030</c:v>
                </c:pt>
                <c:pt idx="661">
                  <c:v>43031</c:v>
                </c:pt>
                <c:pt idx="662">
                  <c:v>43032</c:v>
                </c:pt>
                <c:pt idx="663">
                  <c:v>43033</c:v>
                </c:pt>
                <c:pt idx="664">
                  <c:v>43034</c:v>
                </c:pt>
                <c:pt idx="665">
                  <c:v>43035</c:v>
                </c:pt>
                <c:pt idx="666">
                  <c:v>43036</c:v>
                </c:pt>
                <c:pt idx="667">
                  <c:v>43037</c:v>
                </c:pt>
                <c:pt idx="668">
                  <c:v>43038</c:v>
                </c:pt>
                <c:pt idx="669">
                  <c:v>43039</c:v>
                </c:pt>
                <c:pt idx="670">
                  <c:v>43040</c:v>
                </c:pt>
                <c:pt idx="671">
                  <c:v>43041</c:v>
                </c:pt>
                <c:pt idx="672">
                  <c:v>43042</c:v>
                </c:pt>
                <c:pt idx="673">
                  <c:v>43043</c:v>
                </c:pt>
                <c:pt idx="674">
                  <c:v>43044</c:v>
                </c:pt>
                <c:pt idx="675">
                  <c:v>43045</c:v>
                </c:pt>
                <c:pt idx="676">
                  <c:v>43046</c:v>
                </c:pt>
                <c:pt idx="677">
                  <c:v>43047</c:v>
                </c:pt>
                <c:pt idx="678">
                  <c:v>43048</c:v>
                </c:pt>
                <c:pt idx="679">
                  <c:v>43049</c:v>
                </c:pt>
                <c:pt idx="680">
                  <c:v>43050</c:v>
                </c:pt>
                <c:pt idx="681">
                  <c:v>43051</c:v>
                </c:pt>
                <c:pt idx="682">
                  <c:v>43052</c:v>
                </c:pt>
                <c:pt idx="683">
                  <c:v>43053</c:v>
                </c:pt>
                <c:pt idx="684">
                  <c:v>43054</c:v>
                </c:pt>
                <c:pt idx="685">
                  <c:v>43055</c:v>
                </c:pt>
                <c:pt idx="686">
                  <c:v>43056</c:v>
                </c:pt>
                <c:pt idx="687">
                  <c:v>43057</c:v>
                </c:pt>
                <c:pt idx="688">
                  <c:v>43058</c:v>
                </c:pt>
                <c:pt idx="689">
                  <c:v>43059</c:v>
                </c:pt>
                <c:pt idx="690">
                  <c:v>43060</c:v>
                </c:pt>
                <c:pt idx="691">
                  <c:v>43061</c:v>
                </c:pt>
                <c:pt idx="692">
                  <c:v>43062</c:v>
                </c:pt>
                <c:pt idx="693">
                  <c:v>43063</c:v>
                </c:pt>
                <c:pt idx="694">
                  <c:v>43064</c:v>
                </c:pt>
                <c:pt idx="695">
                  <c:v>43065</c:v>
                </c:pt>
                <c:pt idx="696">
                  <c:v>43066</c:v>
                </c:pt>
                <c:pt idx="697">
                  <c:v>43067</c:v>
                </c:pt>
                <c:pt idx="698">
                  <c:v>43068</c:v>
                </c:pt>
                <c:pt idx="699">
                  <c:v>43069</c:v>
                </c:pt>
                <c:pt idx="700">
                  <c:v>43070</c:v>
                </c:pt>
                <c:pt idx="701">
                  <c:v>43071</c:v>
                </c:pt>
                <c:pt idx="702">
                  <c:v>43072</c:v>
                </c:pt>
                <c:pt idx="703">
                  <c:v>43073</c:v>
                </c:pt>
                <c:pt idx="704">
                  <c:v>43074</c:v>
                </c:pt>
                <c:pt idx="705">
                  <c:v>43075</c:v>
                </c:pt>
                <c:pt idx="706">
                  <c:v>43076</c:v>
                </c:pt>
                <c:pt idx="707">
                  <c:v>43077</c:v>
                </c:pt>
                <c:pt idx="708">
                  <c:v>43078</c:v>
                </c:pt>
                <c:pt idx="709">
                  <c:v>43079</c:v>
                </c:pt>
                <c:pt idx="710">
                  <c:v>43080</c:v>
                </c:pt>
                <c:pt idx="711">
                  <c:v>43081</c:v>
                </c:pt>
                <c:pt idx="712">
                  <c:v>43082</c:v>
                </c:pt>
                <c:pt idx="713">
                  <c:v>43083</c:v>
                </c:pt>
                <c:pt idx="714">
                  <c:v>43084</c:v>
                </c:pt>
                <c:pt idx="715">
                  <c:v>43085</c:v>
                </c:pt>
                <c:pt idx="716">
                  <c:v>43086</c:v>
                </c:pt>
                <c:pt idx="717">
                  <c:v>43087</c:v>
                </c:pt>
                <c:pt idx="718">
                  <c:v>43088</c:v>
                </c:pt>
                <c:pt idx="719">
                  <c:v>43089</c:v>
                </c:pt>
                <c:pt idx="720">
                  <c:v>43090</c:v>
                </c:pt>
                <c:pt idx="721">
                  <c:v>43091</c:v>
                </c:pt>
                <c:pt idx="722">
                  <c:v>43092</c:v>
                </c:pt>
                <c:pt idx="723">
                  <c:v>43093</c:v>
                </c:pt>
                <c:pt idx="724">
                  <c:v>43094</c:v>
                </c:pt>
                <c:pt idx="725">
                  <c:v>43095</c:v>
                </c:pt>
                <c:pt idx="726">
                  <c:v>43096</c:v>
                </c:pt>
                <c:pt idx="727">
                  <c:v>43097</c:v>
                </c:pt>
                <c:pt idx="728">
                  <c:v>43098</c:v>
                </c:pt>
                <c:pt idx="729">
                  <c:v>43099</c:v>
                </c:pt>
                <c:pt idx="730">
                  <c:v>43100</c:v>
                </c:pt>
                <c:pt idx="731">
                  <c:v>43101</c:v>
                </c:pt>
                <c:pt idx="732">
                  <c:v>43102</c:v>
                </c:pt>
                <c:pt idx="733">
                  <c:v>43103</c:v>
                </c:pt>
                <c:pt idx="734">
                  <c:v>43104</c:v>
                </c:pt>
                <c:pt idx="735">
                  <c:v>43105</c:v>
                </c:pt>
                <c:pt idx="736">
                  <c:v>43106</c:v>
                </c:pt>
                <c:pt idx="737">
                  <c:v>43107</c:v>
                </c:pt>
                <c:pt idx="738">
                  <c:v>43108</c:v>
                </c:pt>
                <c:pt idx="739">
                  <c:v>43109</c:v>
                </c:pt>
                <c:pt idx="740">
                  <c:v>43110</c:v>
                </c:pt>
                <c:pt idx="741">
                  <c:v>43111</c:v>
                </c:pt>
                <c:pt idx="742">
                  <c:v>43112</c:v>
                </c:pt>
                <c:pt idx="743">
                  <c:v>43113</c:v>
                </c:pt>
                <c:pt idx="744">
                  <c:v>43114</c:v>
                </c:pt>
                <c:pt idx="745">
                  <c:v>43115</c:v>
                </c:pt>
                <c:pt idx="746">
                  <c:v>43116</c:v>
                </c:pt>
                <c:pt idx="747">
                  <c:v>43117</c:v>
                </c:pt>
                <c:pt idx="748">
                  <c:v>43118</c:v>
                </c:pt>
                <c:pt idx="749">
                  <c:v>43119</c:v>
                </c:pt>
                <c:pt idx="750">
                  <c:v>43120</c:v>
                </c:pt>
                <c:pt idx="751">
                  <c:v>43121</c:v>
                </c:pt>
                <c:pt idx="752">
                  <c:v>43122</c:v>
                </c:pt>
                <c:pt idx="753">
                  <c:v>43123</c:v>
                </c:pt>
                <c:pt idx="754">
                  <c:v>43124</c:v>
                </c:pt>
                <c:pt idx="755">
                  <c:v>43125</c:v>
                </c:pt>
                <c:pt idx="756">
                  <c:v>43126</c:v>
                </c:pt>
                <c:pt idx="757">
                  <c:v>43127</c:v>
                </c:pt>
                <c:pt idx="758">
                  <c:v>43128</c:v>
                </c:pt>
                <c:pt idx="759">
                  <c:v>43129</c:v>
                </c:pt>
                <c:pt idx="760">
                  <c:v>43130</c:v>
                </c:pt>
                <c:pt idx="761">
                  <c:v>43131</c:v>
                </c:pt>
                <c:pt idx="762">
                  <c:v>43132</c:v>
                </c:pt>
                <c:pt idx="763">
                  <c:v>43133</c:v>
                </c:pt>
                <c:pt idx="764">
                  <c:v>43134</c:v>
                </c:pt>
                <c:pt idx="765">
                  <c:v>43135</c:v>
                </c:pt>
                <c:pt idx="766">
                  <c:v>43136</c:v>
                </c:pt>
                <c:pt idx="767">
                  <c:v>43137</c:v>
                </c:pt>
                <c:pt idx="768">
                  <c:v>43138</c:v>
                </c:pt>
                <c:pt idx="769">
                  <c:v>43139</c:v>
                </c:pt>
                <c:pt idx="770">
                  <c:v>43140</c:v>
                </c:pt>
                <c:pt idx="771">
                  <c:v>43141</c:v>
                </c:pt>
                <c:pt idx="772">
                  <c:v>43142</c:v>
                </c:pt>
                <c:pt idx="773">
                  <c:v>43143</c:v>
                </c:pt>
                <c:pt idx="774">
                  <c:v>43144</c:v>
                </c:pt>
                <c:pt idx="775">
                  <c:v>43145</c:v>
                </c:pt>
                <c:pt idx="776">
                  <c:v>43146</c:v>
                </c:pt>
                <c:pt idx="777">
                  <c:v>43147</c:v>
                </c:pt>
                <c:pt idx="778">
                  <c:v>43148</c:v>
                </c:pt>
                <c:pt idx="779">
                  <c:v>43149</c:v>
                </c:pt>
                <c:pt idx="780">
                  <c:v>43150</c:v>
                </c:pt>
                <c:pt idx="781">
                  <c:v>43151</c:v>
                </c:pt>
                <c:pt idx="782">
                  <c:v>43152</c:v>
                </c:pt>
                <c:pt idx="783">
                  <c:v>43153</c:v>
                </c:pt>
                <c:pt idx="784">
                  <c:v>43154</c:v>
                </c:pt>
                <c:pt idx="785">
                  <c:v>43155</c:v>
                </c:pt>
                <c:pt idx="786">
                  <c:v>43156</c:v>
                </c:pt>
                <c:pt idx="787">
                  <c:v>43157</c:v>
                </c:pt>
                <c:pt idx="788">
                  <c:v>43158</c:v>
                </c:pt>
                <c:pt idx="789">
                  <c:v>43159</c:v>
                </c:pt>
                <c:pt idx="790">
                  <c:v>43160</c:v>
                </c:pt>
                <c:pt idx="791">
                  <c:v>43161</c:v>
                </c:pt>
                <c:pt idx="792">
                  <c:v>43162</c:v>
                </c:pt>
                <c:pt idx="793">
                  <c:v>43163</c:v>
                </c:pt>
                <c:pt idx="794">
                  <c:v>43164</c:v>
                </c:pt>
                <c:pt idx="795">
                  <c:v>43165</c:v>
                </c:pt>
                <c:pt idx="796">
                  <c:v>43166</c:v>
                </c:pt>
                <c:pt idx="797">
                  <c:v>43167</c:v>
                </c:pt>
                <c:pt idx="798">
                  <c:v>43168</c:v>
                </c:pt>
                <c:pt idx="799">
                  <c:v>43169</c:v>
                </c:pt>
                <c:pt idx="800">
                  <c:v>43170</c:v>
                </c:pt>
                <c:pt idx="801">
                  <c:v>43171</c:v>
                </c:pt>
                <c:pt idx="802">
                  <c:v>43172</c:v>
                </c:pt>
                <c:pt idx="803">
                  <c:v>43173</c:v>
                </c:pt>
                <c:pt idx="804">
                  <c:v>43174</c:v>
                </c:pt>
                <c:pt idx="805">
                  <c:v>43175</c:v>
                </c:pt>
                <c:pt idx="806">
                  <c:v>43176</c:v>
                </c:pt>
                <c:pt idx="807">
                  <c:v>43177</c:v>
                </c:pt>
                <c:pt idx="808">
                  <c:v>43178</c:v>
                </c:pt>
                <c:pt idx="809">
                  <c:v>43179</c:v>
                </c:pt>
                <c:pt idx="810">
                  <c:v>43180</c:v>
                </c:pt>
                <c:pt idx="811">
                  <c:v>43181</c:v>
                </c:pt>
                <c:pt idx="812">
                  <c:v>43182</c:v>
                </c:pt>
                <c:pt idx="813">
                  <c:v>43183</c:v>
                </c:pt>
                <c:pt idx="814">
                  <c:v>43184</c:v>
                </c:pt>
                <c:pt idx="815">
                  <c:v>43185</c:v>
                </c:pt>
                <c:pt idx="816">
                  <c:v>43186</c:v>
                </c:pt>
                <c:pt idx="817">
                  <c:v>43187</c:v>
                </c:pt>
                <c:pt idx="818">
                  <c:v>43188</c:v>
                </c:pt>
                <c:pt idx="819">
                  <c:v>43189</c:v>
                </c:pt>
                <c:pt idx="820">
                  <c:v>43190</c:v>
                </c:pt>
                <c:pt idx="821">
                  <c:v>43191</c:v>
                </c:pt>
                <c:pt idx="822">
                  <c:v>43192</c:v>
                </c:pt>
                <c:pt idx="823">
                  <c:v>43193</c:v>
                </c:pt>
                <c:pt idx="824">
                  <c:v>43194</c:v>
                </c:pt>
                <c:pt idx="825">
                  <c:v>43195</c:v>
                </c:pt>
                <c:pt idx="826">
                  <c:v>43196</c:v>
                </c:pt>
                <c:pt idx="827">
                  <c:v>43197</c:v>
                </c:pt>
                <c:pt idx="828">
                  <c:v>43198</c:v>
                </c:pt>
                <c:pt idx="829">
                  <c:v>43199</c:v>
                </c:pt>
                <c:pt idx="830">
                  <c:v>43200</c:v>
                </c:pt>
                <c:pt idx="831">
                  <c:v>43201</c:v>
                </c:pt>
                <c:pt idx="832">
                  <c:v>43202</c:v>
                </c:pt>
                <c:pt idx="833">
                  <c:v>43203</c:v>
                </c:pt>
                <c:pt idx="834">
                  <c:v>43204</c:v>
                </c:pt>
                <c:pt idx="835">
                  <c:v>43205</c:v>
                </c:pt>
                <c:pt idx="836">
                  <c:v>43206</c:v>
                </c:pt>
                <c:pt idx="837">
                  <c:v>43207</c:v>
                </c:pt>
                <c:pt idx="838">
                  <c:v>43208</c:v>
                </c:pt>
                <c:pt idx="839">
                  <c:v>43209</c:v>
                </c:pt>
                <c:pt idx="840">
                  <c:v>43210</c:v>
                </c:pt>
                <c:pt idx="841">
                  <c:v>43211</c:v>
                </c:pt>
                <c:pt idx="842">
                  <c:v>43212</c:v>
                </c:pt>
                <c:pt idx="843">
                  <c:v>43213</c:v>
                </c:pt>
                <c:pt idx="844">
                  <c:v>43214</c:v>
                </c:pt>
                <c:pt idx="845">
                  <c:v>43215</c:v>
                </c:pt>
                <c:pt idx="846">
                  <c:v>43216</c:v>
                </c:pt>
                <c:pt idx="847">
                  <c:v>43217</c:v>
                </c:pt>
                <c:pt idx="848">
                  <c:v>43218</c:v>
                </c:pt>
                <c:pt idx="849">
                  <c:v>43219</c:v>
                </c:pt>
                <c:pt idx="850">
                  <c:v>43220</c:v>
                </c:pt>
                <c:pt idx="851">
                  <c:v>43221</c:v>
                </c:pt>
                <c:pt idx="852">
                  <c:v>43222</c:v>
                </c:pt>
                <c:pt idx="853">
                  <c:v>43223</c:v>
                </c:pt>
                <c:pt idx="854">
                  <c:v>43224</c:v>
                </c:pt>
                <c:pt idx="855">
                  <c:v>43225</c:v>
                </c:pt>
                <c:pt idx="856">
                  <c:v>43226</c:v>
                </c:pt>
                <c:pt idx="857">
                  <c:v>43227</c:v>
                </c:pt>
                <c:pt idx="858">
                  <c:v>43228</c:v>
                </c:pt>
                <c:pt idx="859">
                  <c:v>43229</c:v>
                </c:pt>
                <c:pt idx="860">
                  <c:v>43230</c:v>
                </c:pt>
                <c:pt idx="861">
                  <c:v>43231</c:v>
                </c:pt>
                <c:pt idx="862">
                  <c:v>43232</c:v>
                </c:pt>
                <c:pt idx="863">
                  <c:v>43233</c:v>
                </c:pt>
                <c:pt idx="864">
                  <c:v>43234</c:v>
                </c:pt>
                <c:pt idx="865">
                  <c:v>43235</c:v>
                </c:pt>
                <c:pt idx="866">
                  <c:v>43236</c:v>
                </c:pt>
                <c:pt idx="867">
                  <c:v>43237</c:v>
                </c:pt>
                <c:pt idx="868">
                  <c:v>43238</c:v>
                </c:pt>
                <c:pt idx="869">
                  <c:v>43239</c:v>
                </c:pt>
                <c:pt idx="870">
                  <c:v>43240</c:v>
                </c:pt>
                <c:pt idx="871">
                  <c:v>43241</c:v>
                </c:pt>
                <c:pt idx="872">
                  <c:v>43242</c:v>
                </c:pt>
                <c:pt idx="873">
                  <c:v>43243</c:v>
                </c:pt>
                <c:pt idx="874">
                  <c:v>43244</c:v>
                </c:pt>
                <c:pt idx="875">
                  <c:v>43245</c:v>
                </c:pt>
                <c:pt idx="876">
                  <c:v>43246</c:v>
                </c:pt>
                <c:pt idx="877">
                  <c:v>43247</c:v>
                </c:pt>
                <c:pt idx="878">
                  <c:v>43248</c:v>
                </c:pt>
                <c:pt idx="879">
                  <c:v>43249</c:v>
                </c:pt>
                <c:pt idx="880">
                  <c:v>43250</c:v>
                </c:pt>
                <c:pt idx="881">
                  <c:v>43251</c:v>
                </c:pt>
                <c:pt idx="882">
                  <c:v>43252</c:v>
                </c:pt>
                <c:pt idx="883">
                  <c:v>43253</c:v>
                </c:pt>
                <c:pt idx="884">
                  <c:v>43254</c:v>
                </c:pt>
                <c:pt idx="885">
                  <c:v>43255</c:v>
                </c:pt>
                <c:pt idx="886">
                  <c:v>43256</c:v>
                </c:pt>
                <c:pt idx="887">
                  <c:v>43257</c:v>
                </c:pt>
                <c:pt idx="888">
                  <c:v>43258</c:v>
                </c:pt>
                <c:pt idx="889">
                  <c:v>43259</c:v>
                </c:pt>
                <c:pt idx="890">
                  <c:v>43260</c:v>
                </c:pt>
                <c:pt idx="891">
                  <c:v>43261</c:v>
                </c:pt>
                <c:pt idx="892">
                  <c:v>43262</c:v>
                </c:pt>
                <c:pt idx="893">
                  <c:v>43263</c:v>
                </c:pt>
                <c:pt idx="894">
                  <c:v>43264</c:v>
                </c:pt>
                <c:pt idx="895">
                  <c:v>43265</c:v>
                </c:pt>
                <c:pt idx="896">
                  <c:v>43266</c:v>
                </c:pt>
                <c:pt idx="897">
                  <c:v>43267</c:v>
                </c:pt>
                <c:pt idx="898">
                  <c:v>43268</c:v>
                </c:pt>
                <c:pt idx="899">
                  <c:v>43269</c:v>
                </c:pt>
                <c:pt idx="900">
                  <c:v>43270</c:v>
                </c:pt>
                <c:pt idx="901">
                  <c:v>43271</c:v>
                </c:pt>
                <c:pt idx="902">
                  <c:v>43272</c:v>
                </c:pt>
                <c:pt idx="903">
                  <c:v>43273</c:v>
                </c:pt>
                <c:pt idx="904">
                  <c:v>43274</c:v>
                </c:pt>
                <c:pt idx="905">
                  <c:v>43275</c:v>
                </c:pt>
                <c:pt idx="906">
                  <c:v>43276</c:v>
                </c:pt>
                <c:pt idx="907">
                  <c:v>43277</c:v>
                </c:pt>
                <c:pt idx="908">
                  <c:v>43278</c:v>
                </c:pt>
                <c:pt idx="909">
                  <c:v>43279</c:v>
                </c:pt>
                <c:pt idx="910">
                  <c:v>43280</c:v>
                </c:pt>
                <c:pt idx="911">
                  <c:v>43281</c:v>
                </c:pt>
                <c:pt idx="912">
                  <c:v>43282</c:v>
                </c:pt>
                <c:pt idx="913">
                  <c:v>43283</c:v>
                </c:pt>
                <c:pt idx="914">
                  <c:v>43284</c:v>
                </c:pt>
                <c:pt idx="915">
                  <c:v>43285</c:v>
                </c:pt>
                <c:pt idx="916">
                  <c:v>43286</c:v>
                </c:pt>
                <c:pt idx="917">
                  <c:v>43287</c:v>
                </c:pt>
                <c:pt idx="918">
                  <c:v>43288</c:v>
                </c:pt>
                <c:pt idx="919">
                  <c:v>43289</c:v>
                </c:pt>
                <c:pt idx="920">
                  <c:v>43290</c:v>
                </c:pt>
                <c:pt idx="921">
                  <c:v>43291</c:v>
                </c:pt>
                <c:pt idx="922">
                  <c:v>43292</c:v>
                </c:pt>
                <c:pt idx="923">
                  <c:v>43293</c:v>
                </c:pt>
                <c:pt idx="924">
                  <c:v>43294</c:v>
                </c:pt>
                <c:pt idx="925">
                  <c:v>43295</c:v>
                </c:pt>
                <c:pt idx="926">
                  <c:v>43296</c:v>
                </c:pt>
                <c:pt idx="927">
                  <c:v>43297</c:v>
                </c:pt>
                <c:pt idx="928">
                  <c:v>43298</c:v>
                </c:pt>
                <c:pt idx="929">
                  <c:v>43299</c:v>
                </c:pt>
                <c:pt idx="930">
                  <c:v>43300</c:v>
                </c:pt>
                <c:pt idx="931">
                  <c:v>43301</c:v>
                </c:pt>
                <c:pt idx="932">
                  <c:v>43302</c:v>
                </c:pt>
                <c:pt idx="933">
                  <c:v>43303</c:v>
                </c:pt>
                <c:pt idx="934">
                  <c:v>43304</c:v>
                </c:pt>
                <c:pt idx="935">
                  <c:v>43305</c:v>
                </c:pt>
                <c:pt idx="936">
                  <c:v>43306</c:v>
                </c:pt>
                <c:pt idx="937">
                  <c:v>43307</c:v>
                </c:pt>
                <c:pt idx="938">
                  <c:v>43308</c:v>
                </c:pt>
                <c:pt idx="939">
                  <c:v>43309</c:v>
                </c:pt>
                <c:pt idx="940">
                  <c:v>43310</c:v>
                </c:pt>
                <c:pt idx="941">
                  <c:v>43311</c:v>
                </c:pt>
                <c:pt idx="942">
                  <c:v>43312</c:v>
                </c:pt>
                <c:pt idx="943">
                  <c:v>43313</c:v>
                </c:pt>
                <c:pt idx="944">
                  <c:v>43314</c:v>
                </c:pt>
                <c:pt idx="945">
                  <c:v>43315</c:v>
                </c:pt>
                <c:pt idx="946">
                  <c:v>43316</c:v>
                </c:pt>
                <c:pt idx="947">
                  <c:v>43317</c:v>
                </c:pt>
                <c:pt idx="948">
                  <c:v>43318</c:v>
                </c:pt>
                <c:pt idx="949">
                  <c:v>43319</c:v>
                </c:pt>
                <c:pt idx="950">
                  <c:v>43320</c:v>
                </c:pt>
                <c:pt idx="951">
                  <c:v>43321</c:v>
                </c:pt>
                <c:pt idx="952">
                  <c:v>43322</c:v>
                </c:pt>
                <c:pt idx="953">
                  <c:v>43323</c:v>
                </c:pt>
                <c:pt idx="954">
                  <c:v>43324</c:v>
                </c:pt>
                <c:pt idx="955">
                  <c:v>43325</c:v>
                </c:pt>
                <c:pt idx="956">
                  <c:v>43326</c:v>
                </c:pt>
                <c:pt idx="957">
                  <c:v>43327</c:v>
                </c:pt>
                <c:pt idx="958">
                  <c:v>43328</c:v>
                </c:pt>
                <c:pt idx="959">
                  <c:v>43329</c:v>
                </c:pt>
                <c:pt idx="960">
                  <c:v>43330</c:v>
                </c:pt>
                <c:pt idx="961">
                  <c:v>43331</c:v>
                </c:pt>
                <c:pt idx="962">
                  <c:v>43332</c:v>
                </c:pt>
                <c:pt idx="963">
                  <c:v>43333</c:v>
                </c:pt>
                <c:pt idx="964">
                  <c:v>43334</c:v>
                </c:pt>
                <c:pt idx="965">
                  <c:v>43335</c:v>
                </c:pt>
                <c:pt idx="966">
                  <c:v>43336</c:v>
                </c:pt>
                <c:pt idx="967">
                  <c:v>43337</c:v>
                </c:pt>
                <c:pt idx="968">
                  <c:v>43338</c:v>
                </c:pt>
                <c:pt idx="969">
                  <c:v>43339</c:v>
                </c:pt>
                <c:pt idx="970">
                  <c:v>43340</c:v>
                </c:pt>
                <c:pt idx="971">
                  <c:v>43341</c:v>
                </c:pt>
                <c:pt idx="972">
                  <c:v>43342</c:v>
                </c:pt>
                <c:pt idx="973">
                  <c:v>43343</c:v>
                </c:pt>
                <c:pt idx="974">
                  <c:v>43344</c:v>
                </c:pt>
                <c:pt idx="975">
                  <c:v>43345</c:v>
                </c:pt>
                <c:pt idx="976">
                  <c:v>43346</c:v>
                </c:pt>
                <c:pt idx="977">
                  <c:v>43347</c:v>
                </c:pt>
                <c:pt idx="978">
                  <c:v>43348</c:v>
                </c:pt>
                <c:pt idx="979">
                  <c:v>43349</c:v>
                </c:pt>
                <c:pt idx="980">
                  <c:v>43350</c:v>
                </c:pt>
                <c:pt idx="981">
                  <c:v>43351</c:v>
                </c:pt>
                <c:pt idx="982">
                  <c:v>43352</c:v>
                </c:pt>
                <c:pt idx="983">
                  <c:v>43353</c:v>
                </c:pt>
                <c:pt idx="984">
                  <c:v>43354</c:v>
                </c:pt>
                <c:pt idx="985">
                  <c:v>43355</c:v>
                </c:pt>
                <c:pt idx="986">
                  <c:v>43356</c:v>
                </c:pt>
                <c:pt idx="987">
                  <c:v>43357</c:v>
                </c:pt>
                <c:pt idx="988">
                  <c:v>43358</c:v>
                </c:pt>
                <c:pt idx="989">
                  <c:v>43359</c:v>
                </c:pt>
                <c:pt idx="990">
                  <c:v>43360</c:v>
                </c:pt>
                <c:pt idx="991">
                  <c:v>43361</c:v>
                </c:pt>
                <c:pt idx="992">
                  <c:v>43362</c:v>
                </c:pt>
                <c:pt idx="993">
                  <c:v>43363</c:v>
                </c:pt>
                <c:pt idx="994">
                  <c:v>43364</c:v>
                </c:pt>
                <c:pt idx="995">
                  <c:v>43365</c:v>
                </c:pt>
                <c:pt idx="996">
                  <c:v>43366</c:v>
                </c:pt>
                <c:pt idx="997">
                  <c:v>43367</c:v>
                </c:pt>
                <c:pt idx="998">
                  <c:v>43368</c:v>
                </c:pt>
                <c:pt idx="999">
                  <c:v>43369</c:v>
                </c:pt>
                <c:pt idx="1000">
                  <c:v>43370</c:v>
                </c:pt>
                <c:pt idx="1001">
                  <c:v>43371</c:v>
                </c:pt>
                <c:pt idx="1002">
                  <c:v>43372</c:v>
                </c:pt>
                <c:pt idx="1003">
                  <c:v>43373</c:v>
                </c:pt>
                <c:pt idx="1004">
                  <c:v>43374</c:v>
                </c:pt>
                <c:pt idx="1005">
                  <c:v>43375</c:v>
                </c:pt>
                <c:pt idx="1006">
                  <c:v>43376</c:v>
                </c:pt>
                <c:pt idx="1007">
                  <c:v>43377</c:v>
                </c:pt>
                <c:pt idx="1008">
                  <c:v>43378</c:v>
                </c:pt>
                <c:pt idx="1009">
                  <c:v>43379</c:v>
                </c:pt>
                <c:pt idx="1010">
                  <c:v>43380</c:v>
                </c:pt>
                <c:pt idx="1011">
                  <c:v>43381</c:v>
                </c:pt>
                <c:pt idx="1012">
                  <c:v>43382</c:v>
                </c:pt>
                <c:pt idx="1013">
                  <c:v>43383</c:v>
                </c:pt>
                <c:pt idx="1014">
                  <c:v>43384</c:v>
                </c:pt>
                <c:pt idx="1015">
                  <c:v>43385</c:v>
                </c:pt>
                <c:pt idx="1016">
                  <c:v>43386</c:v>
                </c:pt>
                <c:pt idx="1017">
                  <c:v>43387</c:v>
                </c:pt>
                <c:pt idx="1018">
                  <c:v>43388</c:v>
                </c:pt>
                <c:pt idx="1019">
                  <c:v>43389</c:v>
                </c:pt>
                <c:pt idx="1020">
                  <c:v>43390</c:v>
                </c:pt>
                <c:pt idx="1021">
                  <c:v>43391</c:v>
                </c:pt>
                <c:pt idx="1022">
                  <c:v>43392</c:v>
                </c:pt>
                <c:pt idx="1023">
                  <c:v>43393</c:v>
                </c:pt>
                <c:pt idx="1024">
                  <c:v>43394</c:v>
                </c:pt>
                <c:pt idx="1025">
                  <c:v>43395</c:v>
                </c:pt>
                <c:pt idx="1026">
                  <c:v>43396</c:v>
                </c:pt>
                <c:pt idx="1027">
                  <c:v>43397</c:v>
                </c:pt>
                <c:pt idx="1028">
                  <c:v>43398</c:v>
                </c:pt>
                <c:pt idx="1029">
                  <c:v>43399</c:v>
                </c:pt>
                <c:pt idx="1030">
                  <c:v>43400</c:v>
                </c:pt>
                <c:pt idx="1031">
                  <c:v>43401</c:v>
                </c:pt>
                <c:pt idx="1032">
                  <c:v>43402</c:v>
                </c:pt>
                <c:pt idx="1033">
                  <c:v>43403</c:v>
                </c:pt>
                <c:pt idx="1034">
                  <c:v>43404</c:v>
                </c:pt>
                <c:pt idx="1035">
                  <c:v>43405</c:v>
                </c:pt>
                <c:pt idx="1036">
                  <c:v>43406</c:v>
                </c:pt>
                <c:pt idx="1037">
                  <c:v>43407</c:v>
                </c:pt>
                <c:pt idx="1038">
                  <c:v>43408</c:v>
                </c:pt>
                <c:pt idx="1039">
                  <c:v>43409</c:v>
                </c:pt>
                <c:pt idx="1040">
                  <c:v>43410</c:v>
                </c:pt>
                <c:pt idx="1041">
                  <c:v>43411</c:v>
                </c:pt>
                <c:pt idx="1042">
                  <c:v>43412</c:v>
                </c:pt>
                <c:pt idx="1043">
                  <c:v>43413</c:v>
                </c:pt>
                <c:pt idx="1044">
                  <c:v>43414</c:v>
                </c:pt>
                <c:pt idx="1045">
                  <c:v>43415</c:v>
                </c:pt>
                <c:pt idx="1046">
                  <c:v>43416</c:v>
                </c:pt>
                <c:pt idx="1047">
                  <c:v>43417</c:v>
                </c:pt>
                <c:pt idx="1048">
                  <c:v>43418</c:v>
                </c:pt>
                <c:pt idx="1049">
                  <c:v>43419</c:v>
                </c:pt>
                <c:pt idx="1050">
                  <c:v>43420</c:v>
                </c:pt>
                <c:pt idx="1051">
                  <c:v>43421</c:v>
                </c:pt>
                <c:pt idx="1052">
                  <c:v>43422</c:v>
                </c:pt>
                <c:pt idx="1053">
                  <c:v>43423</c:v>
                </c:pt>
                <c:pt idx="1054">
                  <c:v>43424</c:v>
                </c:pt>
                <c:pt idx="1055">
                  <c:v>43425</c:v>
                </c:pt>
                <c:pt idx="1056">
                  <c:v>43426</c:v>
                </c:pt>
                <c:pt idx="1057">
                  <c:v>43427</c:v>
                </c:pt>
                <c:pt idx="1058">
                  <c:v>43428</c:v>
                </c:pt>
                <c:pt idx="1059">
                  <c:v>43429</c:v>
                </c:pt>
                <c:pt idx="1060">
                  <c:v>43430</c:v>
                </c:pt>
                <c:pt idx="1061">
                  <c:v>43431</c:v>
                </c:pt>
                <c:pt idx="1062">
                  <c:v>43432</c:v>
                </c:pt>
                <c:pt idx="1063">
                  <c:v>43433</c:v>
                </c:pt>
                <c:pt idx="1064">
                  <c:v>43434</c:v>
                </c:pt>
                <c:pt idx="1065">
                  <c:v>43435</c:v>
                </c:pt>
                <c:pt idx="1066">
                  <c:v>43436</c:v>
                </c:pt>
                <c:pt idx="1067">
                  <c:v>43437</c:v>
                </c:pt>
                <c:pt idx="1068">
                  <c:v>43438</c:v>
                </c:pt>
                <c:pt idx="1069">
                  <c:v>43439</c:v>
                </c:pt>
                <c:pt idx="1070">
                  <c:v>43440</c:v>
                </c:pt>
                <c:pt idx="1071">
                  <c:v>43441</c:v>
                </c:pt>
                <c:pt idx="1072">
                  <c:v>43442</c:v>
                </c:pt>
                <c:pt idx="1073">
                  <c:v>43443</c:v>
                </c:pt>
                <c:pt idx="1074">
                  <c:v>43444</c:v>
                </c:pt>
                <c:pt idx="1075">
                  <c:v>43445</c:v>
                </c:pt>
                <c:pt idx="1076">
                  <c:v>43446</c:v>
                </c:pt>
                <c:pt idx="1077">
                  <c:v>43447</c:v>
                </c:pt>
                <c:pt idx="1078">
                  <c:v>43448</c:v>
                </c:pt>
                <c:pt idx="1079">
                  <c:v>43449</c:v>
                </c:pt>
                <c:pt idx="1080">
                  <c:v>43450</c:v>
                </c:pt>
                <c:pt idx="1081">
                  <c:v>43451</c:v>
                </c:pt>
                <c:pt idx="1082">
                  <c:v>43452</c:v>
                </c:pt>
                <c:pt idx="1083">
                  <c:v>43453</c:v>
                </c:pt>
                <c:pt idx="1084">
                  <c:v>43454</c:v>
                </c:pt>
                <c:pt idx="1085">
                  <c:v>43455</c:v>
                </c:pt>
                <c:pt idx="1086">
                  <c:v>43456</c:v>
                </c:pt>
                <c:pt idx="1087">
                  <c:v>43457</c:v>
                </c:pt>
                <c:pt idx="1088">
                  <c:v>43458</c:v>
                </c:pt>
                <c:pt idx="1089">
                  <c:v>43459</c:v>
                </c:pt>
                <c:pt idx="1090">
                  <c:v>43460</c:v>
                </c:pt>
                <c:pt idx="1091">
                  <c:v>43461</c:v>
                </c:pt>
                <c:pt idx="1092">
                  <c:v>43462</c:v>
                </c:pt>
                <c:pt idx="1093">
                  <c:v>43463</c:v>
                </c:pt>
                <c:pt idx="1094">
                  <c:v>43464</c:v>
                </c:pt>
                <c:pt idx="1095">
                  <c:v>43465</c:v>
                </c:pt>
                <c:pt idx="1096">
                  <c:v>43466</c:v>
                </c:pt>
                <c:pt idx="1097">
                  <c:v>43467</c:v>
                </c:pt>
                <c:pt idx="1098">
                  <c:v>43468</c:v>
                </c:pt>
                <c:pt idx="1099">
                  <c:v>43469</c:v>
                </c:pt>
                <c:pt idx="1100">
                  <c:v>43470</c:v>
                </c:pt>
                <c:pt idx="1101">
                  <c:v>43471</c:v>
                </c:pt>
                <c:pt idx="1102">
                  <c:v>43472</c:v>
                </c:pt>
                <c:pt idx="1103">
                  <c:v>43473</c:v>
                </c:pt>
                <c:pt idx="1104">
                  <c:v>43474</c:v>
                </c:pt>
                <c:pt idx="1105">
                  <c:v>43475</c:v>
                </c:pt>
                <c:pt idx="1106">
                  <c:v>43476</c:v>
                </c:pt>
                <c:pt idx="1107">
                  <c:v>43477</c:v>
                </c:pt>
                <c:pt idx="1108">
                  <c:v>43478</c:v>
                </c:pt>
                <c:pt idx="1109">
                  <c:v>43479</c:v>
                </c:pt>
                <c:pt idx="1110">
                  <c:v>43480</c:v>
                </c:pt>
                <c:pt idx="1111">
                  <c:v>43481</c:v>
                </c:pt>
                <c:pt idx="1112">
                  <c:v>43482</c:v>
                </c:pt>
                <c:pt idx="1113">
                  <c:v>43483</c:v>
                </c:pt>
                <c:pt idx="1114">
                  <c:v>43484</c:v>
                </c:pt>
                <c:pt idx="1115">
                  <c:v>43485</c:v>
                </c:pt>
                <c:pt idx="1116">
                  <c:v>43486</c:v>
                </c:pt>
                <c:pt idx="1117">
                  <c:v>43487</c:v>
                </c:pt>
                <c:pt idx="1118">
                  <c:v>43488</c:v>
                </c:pt>
                <c:pt idx="1119">
                  <c:v>43489</c:v>
                </c:pt>
                <c:pt idx="1120">
                  <c:v>43490</c:v>
                </c:pt>
                <c:pt idx="1121">
                  <c:v>43491</c:v>
                </c:pt>
                <c:pt idx="1122">
                  <c:v>43492</c:v>
                </c:pt>
                <c:pt idx="1123">
                  <c:v>43493</c:v>
                </c:pt>
                <c:pt idx="1124">
                  <c:v>43494</c:v>
                </c:pt>
                <c:pt idx="1125">
                  <c:v>43495</c:v>
                </c:pt>
                <c:pt idx="1126">
                  <c:v>43496</c:v>
                </c:pt>
                <c:pt idx="1127">
                  <c:v>43497</c:v>
                </c:pt>
                <c:pt idx="1128">
                  <c:v>43498</c:v>
                </c:pt>
                <c:pt idx="1129">
                  <c:v>43499</c:v>
                </c:pt>
                <c:pt idx="1130">
                  <c:v>43500</c:v>
                </c:pt>
                <c:pt idx="1131">
                  <c:v>43501</c:v>
                </c:pt>
                <c:pt idx="1132">
                  <c:v>43502</c:v>
                </c:pt>
                <c:pt idx="1133">
                  <c:v>43503</c:v>
                </c:pt>
                <c:pt idx="1134">
                  <c:v>43504</c:v>
                </c:pt>
                <c:pt idx="1135">
                  <c:v>43505</c:v>
                </c:pt>
                <c:pt idx="1136">
                  <c:v>43506</c:v>
                </c:pt>
                <c:pt idx="1137">
                  <c:v>43507</c:v>
                </c:pt>
                <c:pt idx="1138">
                  <c:v>43508</c:v>
                </c:pt>
                <c:pt idx="1139">
                  <c:v>43509</c:v>
                </c:pt>
                <c:pt idx="1140">
                  <c:v>43510</c:v>
                </c:pt>
                <c:pt idx="1141">
                  <c:v>43511</c:v>
                </c:pt>
                <c:pt idx="1142">
                  <c:v>43512</c:v>
                </c:pt>
                <c:pt idx="1143">
                  <c:v>43513</c:v>
                </c:pt>
                <c:pt idx="1144">
                  <c:v>43514</c:v>
                </c:pt>
                <c:pt idx="1145">
                  <c:v>43515</c:v>
                </c:pt>
                <c:pt idx="1146">
                  <c:v>43516</c:v>
                </c:pt>
                <c:pt idx="1147">
                  <c:v>43517</c:v>
                </c:pt>
                <c:pt idx="1148">
                  <c:v>43518</c:v>
                </c:pt>
                <c:pt idx="1149">
                  <c:v>43519</c:v>
                </c:pt>
                <c:pt idx="1150">
                  <c:v>43520</c:v>
                </c:pt>
                <c:pt idx="1151">
                  <c:v>43521</c:v>
                </c:pt>
                <c:pt idx="1152">
                  <c:v>43522</c:v>
                </c:pt>
                <c:pt idx="1153">
                  <c:v>43523</c:v>
                </c:pt>
                <c:pt idx="1154">
                  <c:v>43524</c:v>
                </c:pt>
                <c:pt idx="1155">
                  <c:v>43525</c:v>
                </c:pt>
                <c:pt idx="1156">
                  <c:v>43526</c:v>
                </c:pt>
                <c:pt idx="1157">
                  <c:v>43527</c:v>
                </c:pt>
                <c:pt idx="1158">
                  <c:v>43528</c:v>
                </c:pt>
                <c:pt idx="1159">
                  <c:v>43529</c:v>
                </c:pt>
                <c:pt idx="1160">
                  <c:v>43530</c:v>
                </c:pt>
                <c:pt idx="1161">
                  <c:v>43531</c:v>
                </c:pt>
                <c:pt idx="1162">
                  <c:v>43532</c:v>
                </c:pt>
                <c:pt idx="1163">
                  <c:v>43533</c:v>
                </c:pt>
                <c:pt idx="1164">
                  <c:v>43534</c:v>
                </c:pt>
                <c:pt idx="1165">
                  <c:v>43535</c:v>
                </c:pt>
                <c:pt idx="1166">
                  <c:v>43536</c:v>
                </c:pt>
                <c:pt idx="1167">
                  <c:v>43537</c:v>
                </c:pt>
                <c:pt idx="1168">
                  <c:v>43538</c:v>
                </c:pt>
                <c:pt idx="1169">
                  <c:v>43539</c:v>
                </c:pt>
                <c:pt idx="1170">
                  <c:v>43540</c:v>
                </c:pt>
                <c:pt idx="1171">
                  <c:v>43541</c:v>
                </c:pt>
                <c:pt idx="1172">
                  <c:v>43542</c:v>
                </c:pt>
                <c:pt idx="1173">
                  <c:v>43543</c:v>
                </c:pt>
                <c:pt idx="1174">
                  <c:v>43544</c:v>
                </c:pt>
                <c:pt idx="1175">
                  <c:v>43545</c:v>
                </c:pt>
                <c:pt idx="1176">
                  <c:v>43546</c:v>
                </c:pt>
                <c:pt idx="1177">
                  <c:v>43547</c:v>
                </c:pt>
                <c:pt idx="1178">
                  <c:v>43548</c:v>
                </c:pt>
                <c:pt idx="1179">
                  <c:v>43549</c:v>
                </c:pt>
                <c:pt idx="1180">
                  <c:v>43550</c:v>
                </c:pt>
                <c:pt idx="1181">
                  <c:v>43551</c:v>
                </c:pt>
                <c:pt idx="1182">
                  <c:v>43552</c:v>
                </c:pt>
                <c:pt idx="1183">
                  <c:v>43553</c:v>
                </c:pt>
                <c:pt idx="1184">
                  <c:v>43554</c:v>
                </c:pt>
                <c:pt idx="1185">
                  <c:v>43555</c:v>
                </c:pt>
                <c:pt idx="1186">
                  <c:v>43556</c:v>
                </c:pt>
                <c:pt idx="1187">
                  <c:v>43557</c:v>
                </c:pt>
                <c:pt idx="1188">
                  <c:v>43558</c:v>
                </c:pt>
                <c:pt idx="1189">
                  <c:v>43559</c:v>
                </c:pt>
                <c:pt idx="1190">
                  <c:v>43560</c:v>
                </c:pt>
                <c:pt idx="1191">
                  <c:v>43561</c:v>
                </c:pt>
                <c:pt idx="1192">
                  <c:v>43562</c:v>
                </c:pt>
                <c:pt idx="1193">
                  <c:v>43563</c:v>
                </c:pt>
                <c:pt idx="1194">
                  <c:v>43564</c:v>
                </c:pt>
                <c:pt idx="1195">
                  <c:v>43565</c:v>
                </c:pt>
                <c:pt idx="1196">
                  <c:v>43566</c:v>
                </c:pt>
                <c:pt idx="1197">
                  <c:v>43567</c:v>
                </c:pt>
                <c:pt idx="1198">
                  <c:v>43568</c:v>
                </c:pt>
                <c:pt idx="1199">
                  <c:v>43569</c:v>
                </c:pt>
                <c:pt idx="1200">
                  <c:v>43570</c:v>
                </c:pt>
                <c:pt idx="1201">
                  <c:v>43571</c:v>
                </c:pt>
                <c:pt idx="1202">
                  <c:v>43572</c:v>
                </c:pt>
                <c:pt idx="1203">
                  <c:v>43573</c:v>
                </c:pt>
                <c:pt idx="1204">
                  <c:v>43574</c:v>
                </c:pt>
                <c:pt idx="1205">
                  <c:v>43575</c:v>
                </c:pt>
                <c:pt idx="1206">
                  <c:v>43576</c:v>
                </c:pt>
                <c:pt idx="1207">
                  <c:v>43577</c:v>
                </c:pt>
                <c:pt idx="1208">
                  <c:v>43578</c:v>
                </c:pt>
                <c:pt idx="1209">
                  <c:v>43579</c:v>
                </c:pt>
                <c:pt idx="1210">
                  <c:v>43580</c:v>
                </c:pt>
                <c:pt idx="1211">
                  <c:v>43581</c:v>
                </c:pt>
                <c:pt idx="1212">
                  <c:v>43582</c:v>
                </c:pt>
                <c:pt idx="1213">
                  <c:v>43583</c:v>
                </c:pt>
                <c:pt idx="1214">
                  <c:v>43584</c:v>
                </c:pt>
                <c:pt idx="1215">
                  <c:v>43585</c:v>
                </c:pt>
                <c:pt idx="1216">
                  <c:v>43586</c:v>
                </c:pt>
                <c:pt idx="1217">
                  <c:v>43587</c:v>
                </c:pt>
                <c:pt idx="1218">
                  <c:v>43588</c:v>
                </c:pt>
                <c:pt idx="1219">
                  <c:v>43589</c:v>
                </c:pt>
                <c:pt idx="1220">
                  <c:v>43590</c:v>
                </c:pt>
                <c:pt idx="1221">
                  <c:v>43591</c:v>
                </c:pt>
                <c:pt idx="1222">
                  <c:v>43592</c:v>
                </c:pt>
                <c:pt idx="1223">
                  <c:v>43593</c:v>
                </c:pt>
                <c:pt idx="1224">
                  <c:v>43594</c:v>
                </c:pt>
                <c:pt idx="1225">
                  <c:v>43595</c:v>
                </c:pt>
                <c:pt idx="1226">
                  <c:v>43596</c:v>
                </c:pt>
                <c:pt idx="1227">
                  <c:v>43597</c:v>
                </c:pt>
                <c:pt idx="1228">
                  <c:v>43598</c:v>
                </c:pt>
                <c:pt idx="1229">
                  <c:v>43599</c:v>
                </c:pt>
                <c:pt idx="1230">
                  <c:v>43600</c:v>
                </c:pt>
                <c:pt idx="1231">
                  <c:v>43601</c:v>
                </c:pt>
                <c:pt idx="1232">
                  <c:v>43602</c:v>
                </c:pt>
                <c:pt idx="1233">
                  <c:v>43603</c:v>
                </c:pt>
                <c:pt idx="1234">
                  <c:v>43604</c:v>
                </c:pt>
                <c:pt idx="1235">
                  <c:v>43605</c:v>
                </c:pt>
                <c:pt idx="1236">
                  <c:v>43606</c:v>
                </c:pt>
                <c:pt idx="1237">
                  <c:v>43607</c:v>
                </c:pt>
                <c:pt idx="1238">
                  <c:v>43608</c:v>
                </c:pt>
                <c:pt idx="1239">
                  <c:v>43609</c:v>
                </c:pt>
                <c:pt idx="1240">
                  <c:v>43610</c:v>
                </c:pt>
                <c:pt idx="1241">
                  <c:v>43611</c:v>
                </c:pt>
                <c:pt idx="1242">
                  <c:v>43612</c:v>
                </c:pt>
                <c:pt idx="1243">
                  <c:v>43613</c:v>
                </c:pt>
                <c:pt idx="1244">
                  <c:v>43614</c:v>
                </c:pt>
                <c:pt idx="1245">
                  <c:v>43615</c:v>
                </c:pt>
                <c:pt idx="1246">
                  <c:v>43616</c:v>
                </c:pt>
                <c:pt idx="1247">
                  <c:v>43617</c:v>
                </c:pt>
                <c:pt idx="1248">
                  <c:v>43618</c:v>
                </c:pt>
                <c:pt idx="1249">
                  <c:v>43619</c:v>
                </c:pt>
                <c:pt idx="1250">
                  <c:v>43620</c:v>
                </c:pt>
                <c:pt idx="1251">
                  <c:v>43621</c:v>
                </c:pt>
                <c:pt idx="1252">
                  <c:v>43622</c:v>
                </c:pt>
              </c:numCache>
            </c:numRef>
          </c:cat>
          <c:val>
            <c:numRef>
              <c:f>'Figure 5 data'!$E$4:$E$4000</c:f>
              <c:numCache>
                <c:formatCode>0.0</c:formatCode>
                <c:ptCount val="3997"/>
                <c:pt idx="0">
                  <c:v>2.1223052061179999</c:v>
                </c:pt>
                <c:pt idx="1">
                  <c:v>2.1223052061179999</c:v>
                </c:pt>
                <c:pt idx="2">
                  <c:v>2.1055655633049999</c:v>
                </c:pt>
                <c:pt idx="3">
                  <c:v>2.063689951403</c:v>
                </c:pt>
                <c:pt idx="4">
                  <c:v>2.1366259912499999</c:v>
                </c:pt>
                <c:pt idx="5">
                  <c:v>2.1283865418430001</c:v>
                </c:pt>
                <c:pt idx="6">
                  <c:v>2.1414609612189999</c:v>
                </c:pt>
                <c:pt idx="7">
                  <c:v>2.1414609612189999</c:v>
                </c:pt>
                <c:pt idx="8">
                  <c:v>2.1414609612189999</c:v>
                </c:pt>
                <c:pt idx="9">
                  <c:v>2.1701389905030002</c:v>
                </c:pt>
                <c:pt idx="10">
                  <c:v>2.1582478034329999</c:v>
                </c:pt>
                <c:pt idx="11">
                  <c:v>2.1983029742219999</c:v>
                </c:pt>
                <c:pt idx="12">
                  <c:v>2.1731344378370001</c:v>
                </c:pt>
                <c:pt idx="13">
                  <c:v>2.1587307685849999</c:v>
                </c:pt>
                <c:pt idx="14">
                  <c:v>2.1587307685849999</c:v>
                </c:pt>
                <c:pt idx="15">
                  <c:v>2.1587307685849999</c:v>
                </c:pt>
                <c:pt idx="16">
                  <c:v>2.1850709069850001</c:v>
                </c:pt>
                <c:pt idx="17">
                  <c:v>2.182342611503</c:v>
                </c:pt>
                <c:pt idx="18">
                  <c:v>2.1628091797710001</c:v>
                </c:pt>
                <c:pt idx="19">
                  <c:v>2.096258045121</c:v>
                </c:pt>
                <c:pt idx="20">
                  <c:v>2.1466891458930002</c:v>
                </c:pt>
                <c:pt idx="21">
                  <c:v>2.1466891458930002</c:v>
                </c:pt>
                <c:pt idx="22">
                  <c:v>2.1466891458930002</c:v>
                </c:pt>
                <c:pt idx="23">
                  <c:v>2.2039502785490002</c:v>
                </c:pt>
                <c:pt idx="24">
                  <c:v>2.2209129768259999</c:v>
                </c:pt>
                <c:pt idx="25">
                  <c:v>2.2201873458880002</c:v>
                </c:pt>
                <c:pt idx="26">
                  <c:v>2.1113697448519999</c:v>
                </c:pt>
                <c:pt idx="27">
                  <c:v>2.095247523282</c:v>
                </c:pt>
                <c:pt idx="28">
                  <c:v>2.095247523282</c:v>
                </c:pt>
                <c:pt idx="29">
                  <c:v>2.095247523282</c:v>
                </c:pt>
                <c:pt idx="30">
                  <c:v>2.1506805401059998</c:v>
                </c:pt>
                <c:pt idx="31">
                  <c:v>2.1853856348630001</c:v>
                </c:pt>
                <c:pt idx="32">
                  <c:v>2.1618367141129999</c:v>
                </c:pt>
                <c:pt idx="33">
                  <c:v>2.1854562771900001</c:v>
                </c:pt>
                <c:pt idx="34">
                  <c:v>2.1055333354410002</c:v>
                </c:pt>
                <c:pt idx="35">
                  <c:v>2.1055333354410002</c:v>
                </c:pt>
                <c:pt idx="36">
                  <c:v>2.1055333354410002</c:v>
                </c:pt>
                <c:pt idx="37">
                  <c:v>2.0866723233940001</c:v>
                </c:pt>
                <c:pt idx="38">
                  <c:v>2.0882667626679998</c:v>
                </c:pt>
                <c:pt idx="39">
                  <c:v>2.1501153953359999</c:v>
                </c:pt>
                <c:pt idx="40">
                  <c:v>2.1395106938400001</c:v>
                </c:pt>
                <c:pt idx="41">
                  <c:v>2.0925213500469999</c:v>
                </c:pt>
                <c:pt idx="42">
                  <c:v>2.0925213500469999</c:v>
                </c:pt>
                <c:pt idx="43">
                  <c:v>2.0925213500469999</c:v>
                </c:pt>
                <c:pt idx="44">
                  <c:v>2.0995345765889999</c:v>
                </c:pt>
                <c:pt idx="45">
                  <c:v>2.018856505739</c:v>
                </c:pt>
                <c:pt idx="46">
                  <c:v>1.925184495084</c:v>
                </c:pt>
                <c:pt idx="47">
                  <c:v>1.8741374536840001</c:v>
                </c:pt>
                <c:pt idx="48">
                  <c:v>1.9733165281780001</c:v>
                </c:pt>
                <c:pt idx="49">
                  <c:v>1.9733165281780001</c:v>
                </c:pt>
                <c:pt idx="50">
                  <c:v>1.9733165281780001</c:v>
                </c:pt>
                <c:pt idx="51">
                  <c:v>1.9370041023110001</c:v>
                </c:pt>
                <c:pt idx="52">
                  <c:v>1.972538132612</c:v>
                </c:pt>
                <c:pt idx="53">
                  <c:v>2.0032670142879998</c:v>
                </c:pt>
                <c:pt idx="54">
                  <c:v>2.0303424486230002</c:v>
                </c:pt>
                <c:pt idx="55">
                  <c:v>2.0765643928520001</c:v>
                </c:pt>
                <c:pt idx="56">
                  <c:v>2.0765643928520001</c:v>
                </c:pt>
                <c:pt idx="57">
                  <c:v>2.0765643928520001</c:v>
                </c:pt>
                <c:pt idx="58">
                  <c:v>2.1017653056990002</c:v>
                </c:pt>
                <c:pt idx="59">
                  <c:v>2.1240582061810001</c:v>
                </c:pt>
                <c:pt idx="60">
                  <c:v>2.112502311739</c:v>
                </c:pt>
                <c:pt idx="61">
                  <c:v>2.113673454103</c:v>
                </c:pt>
                <c:pt idx="62">
                  <c:v>2.1212506863390002</c:v>
                </c:pt>
                <c:pt idx="63">
                  <c:v>2.1212506863390002</c:v>
                </c:pt>
                <c:pt idx="64">
                  <c:v>2.1212506863390002</c:v>
                </c:pt>
                <c:pt idx="65">
                  <c:v>2.1583972190680001</c:v>
                </c:pt>
                <c:pt idx="66">
                  <c:v>2.1058185457610001</c:v>
                </c:pt>
                <c:pt idx="67">
                  <c:v>2.1404880477589998</c:v>
                </c:pt>
                <c:pt idx="68">
                  <c:v>2.1474675919630002</c:v>
                </c:pt>
                <c:pt idx="69">
                  <c:v>2.215332802547</c:v>
                </c:pt>
                <c:pt idx="70">
                  <c:v>2.215332802547</c:v>
                </c:pt>
                <c:pt idx="71">
                  <c:v>2.215332802547</c:v>
                </c:pt>
                <c:pt idx="72">
                  <c:v>2.2253013113679998</c:v>
                </c:pt>
                <c:pt idx="73">
                  <c:v>2.2487820721210001</c:v>
                </c:pt>
                <c:pt idx="74">
                  <c:v>2.231817677634</c:v>
                </c:pt>
                <c:pt idx="75">
                  <c:v>2.246881219954</c:v>
                </c:pt>
                <c:pt idx="76">
                  <c:v>2.2144543087309998</c:v>
                </c:pt>
                <c:pt idx="77">
                  <c:v>2.2144543087309998</c:v>
                </c:pt>
                <c:pt idx="78">
                  <c:v>2.2144543087309998</c:v>
                </c:pt>
                <c:pt idx="79">
                  <c:v>2.191076201505</c:v>
                </c:pt>
                <c:pt idx="80">
                  <c:v>2.116306260624</c:v>
                </c:pt>
                <c:pt idx="81">
                  <c:v>2.1035223549020001</c:v>
                </c:pt>
                <c:pt idx="82">
                  <c:v>2.0681362183180001</c:v>
                </c:pt>
                <c:pt idx="83">
                  <c:v>2.0681362183180001</c:v>
                </c:pt>
                <c:pt idx="84">
                  <c:v>2.0681362183180001</c:v>
                </c:pt>
                <c:pt idx="85">
                  <c:v>2.0681362183180001</c:v>
                </c:pt>
                <c:pt idx="86">
                  <c:v>2.0846016730930002</c:v>
                </c:pt>
                <c:pt idx="87">
                  <c:v>2.0576274496039999</c:v>
                </c:pt>
                <c:pt idx="88">
                  <c:v>1.9945020358429999</c:v>
                </c:pt>
                <c:pt idx="89">
                  <c:v>1.9505674491589999</c:v>
                </c:pt>
                <c:pt idx="90">
                  <c:v>1.977768218417</c:v>
                </c:pt>
                <c:pt idx="91">
                  <c:v>1.977768218417</c:v>
                </c:pt>
                <c:pt idx="92">
                  <c:v>1.977768218417</c:v>
                </c:pt>
                <c:pt idx="93">
                  <c:v>2.0113849644589998</c:v>
                </c:pt>
                <c:pt idx="94">
                  <c:v>2.0222480621750001</c:v>
                </c:pt>
                <c:pt idx="95">
                  <c:v>1.9798645411069999</c:v>
                </c:pt>
                <c:pt idx="96">
                  <c:v>1.9978927598180001</c:v>
                </c:pt>
                <c:pt idx="97">
                  <c:v>1.9452495831079999</c:v>
                </c:pt>
                <c:pt idx="98">
                  <c:v>1.9452495831079999</c:v>
                </c:pt>
                <c:pt idx="99">
                  <c:v>1.9452495831079999</c:v>
                </c:pt>
                <c:pt idx="100">
                  <c:v>1.9739469771089999</c:v>
                </c:pt>
                <c:pt idx="101">
                  <c:v>2.0384377617220002</c:v>
                </c:pt>
                <c:pt idx="102">
                  <c:v>2.0506741649650002</c:v>
                </c:pt>
                <c:pt idx="103">
                  <c:v>2.1031762930900002</c:v>
                </c:pt>
                <c:pt idx="104">
                  <c:v>2.0971218602669999</c:v>
                </c:pt>
                <c:pt idx="105">
                  <c:v>2.0971218602669999</c:v>
                </c:pt>
                <c:pt idx="106">
                  <c:v>2.0971218602669999</c:v>
                </c:pt>
                <c:pt idx="107">
                  <c:v>2.07797374517</c:v>
                </c:pt>
                <c:pt idx="108">
                  <c:v>2.0654931352750001</c:v>
                </c:pt>
                <c:pt idx="109">
                  <c:v>2.137224188357</c:v>
                </c:pt>
                <c:pt idx="110">
                  <c:v>2.147953619191</c:v>
                </c:pt>
                <c:pt idx="111">
                  <c:v>2.1595659856110001</c:v>
                </c:pt>
                <c:pt idx="112">
                  <c:v>2.1595659856110001</c:v>
                </c:pt>
                <c:pt idx="113">
                  <c:v>2.1595659856110001</c:v>
                </c:pt>
                <c:pt idx="114">
                  <c:v>2.1973770668710002</c:v>
                </c:pt>
                <c:pt idx="115">
                  <c:v>2.2207468542619999</c:v>
                </c:pt>
                <c:pt idx="116">
                  <c:v>2.2540582725329998</c:v>
                </c:pt>
                <c:pt idx="117">
                  <c:v>2.2649167049060002</c:v>
                </c:pt>
                <c:pt idx="118">
                  <c:v>2.2649167049060002</c:v>
                </c:pt>
                <c:pt idx="119">
                  <c:v>2.2649167049060002</c:v>
                </c:pt>
                <c:pt idx="120">
                  <c:v>2.2649167049060002</c:v>
                </c:pt>
                <c:pt idx="121">
                  <c:v>2.1831681756960002</c:v>
                </c:pt>
                <c:pt idx="122">
                  <c:v>2.2150038147909998</c:v>
                </c:pt>
                <c:pt idx="123">
                  <c:v>2.1717294360410002</c:v>
                </c:pt>
                <c:pt idx="124">
                  <c:v>2.1677723677210001</c:v>
                </c:pt>
                <c:pt idx="125">
                  <c:v>2.1650357159909999</c:v>
                </c:pt>
                <c:pt idx="126">
                  <c:v>2.1650357159909999</c:v>
                </c:pt>
                <c:pt idx="127">
                  <c:v>2.1650357159909999</c:v>
                </c:pt>
                <c:pt idx="128">
                  <c:v>2.1505044993250002</c:v>
                </c:pt>
                <c:pt idx="129">
                  <c:v>2.1192684382409999</c:v>
                </c:pt>
                <c:pt idx="130">
                  <c:v>2.1182254240330001</c:v>
                </c:pt>
                <c:pt idx="131">
                  <c:v>2.1182254240330001</c:v>
                </c:pt>
                <c:pt idx="132">
                  <c:v>2.1182254240330001</c:v>
                </c:pt>
                <c:pt idx="133">
                  <c:v>2.1182254240330001</c:v>
                </c:pt>
                <c:pt idx="134">
                  <c:v>2.1182254240330001</c:v>
                </c:pt>
                <c:pt idx="135">
                  <c:v>2.1416884238290002</c:v>
                </c:pt>
                <c:pt idx="136">
                  <c:v>2.159630191657</c:v>
                </c:pt>
                <c:pt idx="137">
                  <c:v>2.258380633312</c:v>
                </c:pt>
                <c:pt idx="138">
                  <c:v>2.2663063563780002</c:v>
                </c:pt>
                <c:pt idx="139">
                  <c:v>2.2668919756510002</c:v>
                </c:pt>
                <c:pt idx="140">
                  <c:v>2.2668919756510002</c:v>
                </c:pt>
                <c:pt idx="141">
                  <c:v>2.2668919756510002</c:v>
                </c:pt>
                <c:pt idx="142">
                  <c:v>2.2500882926760002</c:v>
                </c:pt>
                <c:pt idx="143">
                  <c:v>2.322553520159</c:v>
                </c:pt>
                <c:pt idx="144">
                  <c:v>2.3039780472319999</c:v>
                </c:pt>
                <c:pt idx="145">
                  <c:v>2.2571280691319999</c:v>
                </c:pt>
                <c:pt idx="146">
                  <c:v>2.243538767235</c:v>
                </c:pt>
                <c:pt idx="147">
                  <c:v>2.243538767235</c:v>
                </c:pt>
                <c:pt idx="148">
                  <c:v>2.243538767235</c:v>
                </c:pt>
                <c:pt idx="149">
                  <c:v>2.205190108579</c:v>
                </c:pt>
                <c:pt idx="150">
                  <c:v>2.2184334290519998</c:v>
                </c:pt>
                <c:pt idx="151">
                  <c:v>2.2088482476750002</c:v>
                </c:pt>
                <c:pt idx="152">
                  <c:v>2.1692419429609999</c:v>
                </c:pt>
                <c:pt idx="153">
                  <c:v>2.0981450608880001</c:v>
                </c:pt>
                <c:pt idx="154">
                  <c:v>2.0981450608880001</c:v>
                </c:pt>
                <c:pt idx="155">
                  <c:v>2.0981450608880001</c:v>
                </c:pt>
                <c:pt idx="156">
                  <c:v>2.069881904956</c:v>
                </c:pt>
                <c:pt idx="157">
                  <c:v>2.084679373648</c:v>
                </c:pt>
                <c:pt idx="158">
                  <c:v>2.1271677621010001</c:v>
                </c:pt>
                <c:pt idx="159">
                  <c:v>2.1213891829990001</c:v>
                </c:pt>
                <c:pt idx="160">
                  <c:v>2.1291117995520001</c:v>
                </c:pt>
                <c:pt idx="161">
                  <c:v>2.1291117995520001</c:v>
                </c:pt>
                <c:pt idx="162">
                  <c:v>2.1291117995520001</c:v>
                </c:pt>
                <c:pt idx="163">
                  <c:v>2.1291117995520001</c:v>
                </c:pt>
                <c:pt idx="164">
                  <c:v>2.090522731709</c:v>
                </c:pt>
                <c:pt idx="165">
                  <c:v>2.1364593548920001</c:v>
                </c:pt>
                <c:pt idx="166">
                  <c:v>2.164674004928</c:v>
                </c:pt>
                <c:pt idx="167">
                  <c:v>2.176541587889</c:v>
                </c:pt>
                <c:pt idx="168">
                  <c:v>2.176541587889</c:v>
                </c:pt>
                <c:pt idx="169">
                  <c:v>2.176541587889</c:v>
                </c:pt>
                <c:pt idx="170">
                  <c:v>2.1690556851260001</c:v>
                </c:pt>
                <c:pt idx="171">
                  <c:v>2.177650859686</c:v>
                </c:pt>
                <c:pt idx="172">
                  <c:v>2.1830576088579998</c:v>
                </c:pt>
                <c:pt idx="173">
                  <c:v>2.142231365053</c:v>
                </c:pt>
                <c:pt idx="174">
                  <c:v>2.1412428143229998</c:v>
                </c:pt>
                <c:pt idx="175">
                  <c:v>2.1412428143229998</c:v>
                </c:pt>
                <c:pt idx="176">
                  <c:v>2.1412428143229998</c:v>
                </c:pt>
                <c:pt idx="177">
                  <c:v>2.0801366642189998</c:v>
                </c:pt>
                <c:pt idx="178">
                  <c:v>2.0476909944730002</c:v>
                </c:pt>
                <c:pt idx="179">
                  <c:v>2.0864509251359999</c:v>
                </c:pt>
                <c:pt idx="180">
                  <c:v>2.1085141462129999</c:v>
                </c:pt>
                <c:pt idx="181">
                  <c:v>2.1212791986189998</c:v>
                </c:pt>
                <c:pt idx="182">
                  <c:v>2.1212791986189998</c:v>
                </c:pt>
                <c:pt idx="183">
                  <c:v>2.1212791986189998</c:v>
                </c:pt>
                <c:pt idx="184">
                  <c:v>2.1062230049720001</c:v>
                </c:pt>
                <c:pt idx="185">
                  <c:v>2.1170941109119998</c:v>
                </c:pt>
                <c:pt idx="186">
                  <c:v>2.1351625750909999</c:v>
                </c:pt>
                <c:pt idx="187">
                  <c:v>2.0785714591010001</c:v>
                </c:pt>
                <c:pt idx="188">
                  <c:v>2.1270099879440001</c:v>
                </c:pt>
                <c:pt idx="189">
                  <c:v>2.1270099879440001</c:v>
                </c:pt>
                <c:pt idx="190">
                  <c:v>2.1270099879440001</c:v>
                </c:pt>
                <c:pt idx="191">
                  <c:v>2.1515709526850002</c:v>
                </c:pt>
                <c:pt idx="192">
                  <c:v>2.1850924850119999</c:v>
                </c:pt>
                <c:pt idx="193">
                  <c:v>2.2349146396199999</c:v>
                </c:pt>
                <c:pt idx="194">
                  <c:v>2.2088208139400001</c:v>
                </c:pt>
                <c:pt idx="195">
                  <c:v>2.188727551056</c:v>
                </c:pt>
                <c:pt idx="196">
                  <c:v>2.188727551056</c:v>
                </c:pt>
                <c:pt idx="197">
                  <c:v>2.188727551056</c:v>
                </c:pt>
                <c:pt idx="198">
                  <c:v>2.2005664311739999</c:v>
                </c:pt>
                <c:pt idx="199">
                  <c:v>2.2023505698560002</c:v>
                </c:pt>
                <c:pt idx="200">
                  <c:v>2.1974105365000001</c:v>
                </c:pt>
                <c:pt idx="201">
                  <c:v>2.2194603123709999</c:v>
                </c:pt>
                <c:pt idx="202">
                  <c:v>2.2137598161679999</c:v>
                </c:pt>
                <c:pt idx="203">
                  <c:v>2.2137598161679999</c:v>
                </c:pt>
                <c:pt idx="204">
                  <c:v>2.2137598161679999</c:v>
                </c:pt>
                <c:pt idx="205">
                  <c:v>2.1732961694499999</c:v>
                </c:pt>
                <c:pt idx="206">
                  <c:v>2.1792364973199998</c:v>
                </c:pt>
                <c:pt idx="207">
                  <c:v>2.187845238345</c:v>
                </c:pt>
                <c:pt idx="208">
                  <c:v>2.1759125862430002</c:v>
                </c:pt>
                <c:pt idx="209">
                  <c:v>2.1749982031870001</c:v>
                </c:pt>
                <c:pt idx="210">
                  <c:v>2.1749982031870001</c:v>
                </c:pt>
                <c:pt idx="211">
                  <c:v>2.1749982031870001</c:v>
                </c:pt>
                <c:pt idx="212">
                  <c:v>2.161395093546</c:v>
                </c:pt>
                <c:pt idx="213">
                  <c:v>2.1742519734910002</c:v>
                </c:pt>
                <c:pt idx="214">
                  <c:v>2.1617376365740002</c:v>
                </c:pt>
                <c:pt idx="215">
                  <c:v>2.1320864606200001</c:v>
                </c:pt>
                <c:pt idx="216">
                  <c:v>2.1418222613209998</c:v>
                </c:pt>
                <c:pt idx="217">
                  <c:v>2.1418222613209998</c:v>
                </c:pt>
                <c:pt idx="218">
                  <c:v>2.1418222613209998</c:v>
                </c:pt>
                <c:pt idx="219">
                  <c:v>2.2045241247480001</c:v>
                </c:pt>
                <c:pt idx="220">
                  <c:v>2.2201264529100002</c:v>
                </c:pt>
                <c:pt idx="221">
                  <c:v>2.1800662521710001</c:v>
                </c:pt>
                <c:pt idx="222">
                  <c:v>2.1941558038940001</c:v>
                </c:pt>
                <c:pt idx="223">
                  <c:v>2.1304183749129999</c:v>
                </c:pt>
                <c:pt idx="224">
                  <c:v>2.1304183749129999</c:v>
                </c:pt>
                <c:pt idx="225">
                  <c:v>2.1304183749129999</c:v>
                </c:pt>
                <c:pt idx="226">
                  <c:v>2.1304183749129999</c:v>
                </c:pt>
                <c:pt idx="227">
                  <c:v>2.1018573452489999</c:v>
                </c:pt>
                <c:pt idx="228">
                  <c:v>2.1347821664889999</c:v>
                </c:pt>
                <c:pt idx="229">
                  <c:v>2.0829003487289999</c:v>
                </c:pt>
                <c:pt idx="230">
                  <c:v>2.0810313085850001</c:v>
                </c:pt>
                <c:pt idx="231">
                  <c:v>2.0810313085850001</c:v>
                </c:pt>
                <c:pt idx="232">
                  <c:v>2.0810313085850001</c:v>
                </c:pt>
                <c:pt idx="233">
                  <c:v>2.1048130769040001</c:v>
                </c:pt>
                <c:pt idx="234">
                  <c:v>2.0944510902950002</c:v>
                </c:pt>
                <c:pt idx="235">
                  <c:v>2.099210052633</c:v>
                </c:pt>
                <c:pt idx="236">
                  <c:v>2.1162705396039998</c:v>
                </c:pt>
                <c:pt idx="237">
                  <c:v>2.1155308803850001</c:v>
                </c:pt>
                <c:pt idx="238">
                  <c:v>2.1155308803850001</c:v>
                </c:pt>
                <c:pt idx="239">
                  <c:v>2.1155308803850001</c:v>
                </c:pt>
                <c:pt idx="240">
                  <c:v>2.0953354910019999</c:v>
                </c:pt>
                <c:pt idx="241">
                  <c:v>2.1299486377179999</c:v>
                </c:pt>
                <c:pt idx="242">
                  <c:v>2.0900524669279998</c:v>
                </c:pt>
                <c:pt idx="243">
                  <c:v>2.0890013042</c:v>
                </c:pt>
                <c:pt idx="244">
                  <c:v>2.06892509025</c:v>
                </c:pt>
                <c:pt idx="245">
                  <c:v>2.06892509025</c:v>
                </c:pt>
                <c:pt idx="246">
                  <c:v>2.06892509025</c:v>
                </c:pt>
                <c:pt idx="247">
                  <c:v>2.056380101562</c:v>
                </c:pt>
                <c:pt idx="248">
                  <c:v>2.006713683419</c:v>
                </c:pt>
                <c:pt idx="249">
                  <c:v>2.0004213160109998</c:v>
                </c:pt>
                <c:pt idx="250">
                  <c:v>1.9724680869140001</c:v>
                </c:pt>
                <c:pt idx="251">
                  <c:v>1.9610144695280001</c:v>
                </c:pt>
                <c:pt idx="252">
                  <c:v>1.9610144695280001</c:v>
                </c:pt>
                <c:pt idx="253">
                  <c:v>1.9610144695280001</c:v>
                </c:pt>
                <c:pt idx="254">
                  <c:v>1.971657910764</c:v>
                </c:pt>
                <c:pt idx="255">
                  <c:v>2.0602797700819999</c:v>
                </c:pt>
                <c:pt idx="256">
                  <c:v>2.0790163275100002</c:v>
                </c:pt>
                <c:pt idx="257">
                  <c:v>2.0649925806690002</c:v>
                </c:pt>
                <c:pt idx="258">
                  <c:v>2.0623351758530002</c:v>
                </c:pt>
                <c:pt idx="259">
                  <c:v>2.0623351758530002</c:v>
                </c:pt>
                <c:pt idx="260">
                  <c:v>2.0623351758530002</c:v>
                </c:pt>
                <c:pt idx="261">
                  <c:v>2.1310832097749999</c:v>
                </c:pt>
                <c:pt idx="262">
                  <c:v>2.0997075581439999</c:v>
                </c:pt>
                <c:pt idx="263">
                  <c:v>2.0782430593069998</c:v>
                </c:pt>
                <c:pt idx="264">
                  <c:v>2.0564781458280001</c:v>
                </c:pt>
                <c:pt idx="265">
                  <c:v>2.0358710571</c:v>
                </c:pt>
                <c:pt idx="266">
                  <c:v>2.0358710571</c:v>
                </c:pt>
                <c:pt idx="267">
                  <c:v>2.0358710571</c:v>
                </c:pt>
                <c:pt idx="268">
                  <c:v>2.0092344878109998</c:v>
                </c:pt>
                <c:pt idx="269">
                  <c:v>2.098674530811</c:v>
                </c:pt>
                <c:pt idx="270">
                  <c:v>2.1225423289780001</c:v>
                </c:pt>
                <c:pt idx="271">
                  <c:v>2.1169088970029999</c:v>
                </c:pt>
                <c:pt idx="272">
                  <c:v>2.0965224712360002</c:v>
                </c:pt>
                <c:pt idx="273">
                  <c:v>2.0965224712360002</c:v>
                </c:pt>
                <c:pt idx="274">
                  <c:v>2.0965224712360002</c:v>
                </c:pt>
                <c:pt idx="275">
                  <c:v>2.0965224712360002</c:v>
                </c:pt>
                <c:pt idx="276">
                  <c:v>2.0965224712360002</c:v>
                </c:pt>
                <c:pt idx="277">
                  <c:v>2.0965224712360002</c:v>
                </c:pt>
                <c:pt idx="278">
                  <c:v>2.0886849619849999</c:v>
                </c:pt>
                <c:pt idx="279">
                  <c:v>2.0873256217730001</c:v>
                </c:pt>
                <c:pt idx="280">
                  <c:v>2.0873256217730001</c:v>
                </c:pt>
                <c:pt idx="281">
                  <c:v>2.0873256217730001</c:v>
                </c:pt>
                <c:pt idx="282">
                  <c:v>2.0653797619460001</c:v>
                </c:pt>
                <c:pt idx="283">
                  <c:v>2.1345745348920002</c:v>
                </c:pt>
                <c:pt idx="284">
                  <c:v>2.1345745348920002</c:v>
                </c:pt>
                <c:pt idx="285">
                  <c:v>2.1345745348920002</c:v>
                </c:pt>
                <c:pt idx="286">
                  <c:v>2.1253067873770002</c:v>
                </c:pt>
                <c:pt idx="287">
                  <c:v>2.1253067873770002</c:v>
                </c:pt>
                <c:pt idx="288">
                  <c:v>2.1253067873770002</c:v>
                </c:pt>
                <c:pt idx="289">
                  <c:v>2.1253067873770002</c:v>
                </c:pt>
                <c:pt idx="290">
                  <c:v>2.1253067873770002</c:v>
                </c:pt>
                <c:pt idx="291">
                  <c:v>2.1313891340070001</c:v>
                </c:pt>
                <c:pt idx="292">
                  <c:v>2.1102927184800002</c:v>
                </c:pt>
                <c:pt idx="293">
                  <c:v>2.1288194701830001</c:v>
                </c:pt>
                <c:pt idx="294">
                  <c:v>2.1288194701830001</c:v>
                </c:pt>
                <c:pt idx="295">
                  <c:v>2.1288194701830001</c:v>
                </c:pt>
                <c:pt idx="296">
                  <c:v>2.1288194701830001</c:v>
                </c:pt>
                <c:pt idx="297">
                  <c:v>2.1288194701830001</c:v>
                </c:pt>
                <c:pt idx="298">
                  <c:v>2.1161560990130002</c:v>
                </c:pt>
                <c:pt idx="299">
                  <c:v>2.143537382031</c:v>
                </c:pt>
                <c:pt idx="300">
                  <c:v>2.1390070615760002</c:v>
                </c:pt>
                <c:pt idx="301">
                  <c:v>2.1390070615760002</c:v>
                </c:pt>
                <c:pt idx="302">
                  <c:v>2.1390070615760002</c:v>
                </c:pt>
                <c:pt idx="303">
                  <c:v>2.1295332889599998</c:v>
                </c:pt>
                <c:pt idx="304">
                  <c:v>2.1407350246250001</c:v>
                </c:pt>
                <c:pt idx="305">
                  <c:v>2.1557338190680002</c:v>
                </c:pt>
                <c:pt idx="306">
                  <c:v>2.1286423446630001</c:v>
                </c:pt>
                <c:pt idx="307">
                  <c:v>2.2019201603309999</c:v>
                </c:pt>
                <c:pt idx="308">
                  <c:v>2.2019201603309999</c:v>
                </c:pt>
                <c:pt idx="309">
                  <c:v>2.2019201603309999</c:v>
                </c:pt>
                <c:pt idx="310">
                  <c:v>2.1905034314990002</c:v>
                </c:pt>
                <c:pt idx="311">
                  <c:v>2.1778989540290001</c:v>
                </c:pt>
                <c:pt idx="312">
                  <c:v>2.1843278953269998</c:v>
                </c:pt>
                <c:pt idx="313">
                  <c:v>2.1846026706399999</c:v>
                </c:pt>
                <c:pt idx="314">
                  <c:v>2.2142207871180002</c:v>
                </c:pt>
                <c:pt idx="315">
                  <c:v>2.2142207871180002</c:v>
                </c:pt>
                <c:pt idx="316">
                  <c:v>2.2142207871180002</c:v>
                </c:pt>
                <c:pt idx="317">
                  <c:v>2.2505741640350001</c:v>
                </c:pt>
                <c:pt idx="318">
                  <c:v>2.3354811859479998</c:v>
                </c:pt>
                <c:pt idx="319">
                  <c:v>2.4137990913610001</c:v>
                </c:pt>
                <c:pt idx="320">
                  <c:v>2.4362125681119999</c:v>
                </c:pt>
                <c:pt idx="321">
                  <c:v>2.3290194668640001</c:v>
                </c:pt>
                <c:pt idx="322">
                  <c:v>2.3290194668640001</c:v>
                </c:pt>
                <c:pt idx="323">
                  <c:v>2.3290194668640001</c:v>
                </c:pt>
                <c:pt idx="324">
                  <c:v>2.371139792993</c:v>
                </c:pt>
                <c:pt idx="325">
                  <c:v>2.3755276646849999</c:v>
                </c:pt>
                <c:pt idx="326">
                  <c:v>2.3521299697779998</c:v>
                </c:pt>
                <c:pt idx="327">
                  <c:v>2.3704399624220001</c:v>
                </c:pt>
                <c:pt idx="328">
                  <c:v>2.3842702186550002</c:v>
                </c:pt>
                <c:pt idx="329">
                  <c:v>2.3842702186550002</c:v>
                </c:pt>
                <c:pt idx="330">
                  <c:v>2.3842702186550002</c:v>
                </c:pt>
                <c:pt idx="331">
                  <c:v>2.303414386549</c:v>
                </c:pt>
                <c:pt idx="332">
                  <c:v>2.3019112787960001</c:v>
                </c:pt>
                <c:pt idx="333">
                  <c:v>2.3770037088330001</c:v>
                </c:pt>
                <c:pt idx="334">
                  <c:v>2.4136534749540002</c:v>
                </c:pt>
                <c:pt idx="335">
                  <c:v>2.405339522487</c:v>
                </c:pt>
                <c:pt idx="336">
                  <c:v>2.405339522487</c:v>
                </c:pt>
                <c:pt idx="337">
                  <c:v>2.405339522487</c:v>
                </c:pt>
                <c:pt idx="338">
                  <c:v>2.3808118885249998</c:v>
                </c:pt>
                <c:pt idx="339">
                  <c:v>2.4499470457160002</c:v>
                </c:pt>
                <c:pt idx="340">
                  <c:v>2.3981146491119998</c:v>
                </c:pt>
                <c:pt idx="341">
                  <c:v>2.4221357727980002</c:v>
                </c:pt>
                <c:pt idx="342">
                  <c:v>2.3844346752369998</c:v>
                </c:pt>
                <c:pt idx="343">
                  <c:v>2.3844346752369998</c:v>
                </c:pt>
                <c:pt idx="344">
                  <c:v>2.3844346752369998</c:v>
                </c:pt>
                <c:pt idx="345">
                  <c:v>2.4400334373149999</c:v>
                </c:pt>
                <c:pt idx="346">
                  <c:v>2.4133425716370001</c:v>
                </c:pt>
                <c:pt idx="347">
                  <c:v>2.38415146514</c:v>
                </c:pt>
                <c:pt idx="348">
                  <c:v>2.3709292067069998</c:v>
                </c:pt>
                <c:pt idx="349">
                  <c:v>2.3752889930249999</c:v>
                </c:pt>
                <c:pt idx="350">
                  <c:v>2.3752889930249999</c:v>
                </c:pt>
                <c:pt idx="351">
                  <c:v>2.3752889930249999</c:v>
                </c:pt>
                <c:pt idx="352">
                  <c:v>2.387180727584</c:v>
                </c:pt>
                <c:pt idx="353">
                  <c:v>2.3496048848169999</c:v>
                </c:pt>
                <c:pt idx="354">
                  <c:v>2.3740968637919999</c:v>
                </c:pt>
                <c:pt idx="355">
                  <c:v>2.3672593126030002</c:v>
                </c:pt>
                <c:pt idx="356">
                  <c:v>2.3379972316609998</c:v>
                </c:pt>
                <c:pt idx="357">
                  <c:v>2.3379972316609998</c:v>
                </c:pt>
                <c:pt idx="358">
                  <c:v>2.3379972316609998</c:v>
                </c:pt>
                <c:pt idx="359">
                  <c:v>2.3084052013709999</c:v>
                </c:pt>
                <c:pt idx="360">
                  <c:v>2.34176452638</c:v>
                </c:pt>
                <c:pt idx="361">
                  <c:v>2.3118294691050001</c:v>
                </c:pt>
                <c:pt idx="362">
                  <c:v>2.3421154462530001</c:v>
                </c:pt>
                <c:pt idx="363">
                  <c:v>2.32007023222</c:v>
                </c:pt>
                <c:pt idx="364">
                  <c:v>2.32007023222</c:v>
                </c:pt>
                <c:pt idx="365">
                  <c:v>2.32007023222</c:v>
                </c:pt>
                <c:pt idx="366">
                  <c:v>2.2869316519480001</c:v>
                </c:pt>
                <c:pt idx="367">
                  <c:v>2.2617572451410002</c:v>
                </c:pt>
                <c:pt idx="368">
                  <c:v>2.20235721862</c:v>
                </c:pt>
                <c:pt idx="369">
                  <c:v>2.203909034199</c:v>
                </c:pt>
                <c:pt idx="370">
                  <c:v>2.248673670344</c:v>
                </c:pt>
                <c:pt idx="371">
                  <c:v>2.248673670344</c:v>
                </c:pt>
                <c:pt idx="372">
                  <c:v>2.248673670344</c:v>
                </c:pt>
                <c:pt idx="373">
                  <c:v>2.2289313531169999</c:v>
                </c:pt>
                <c:pt idx="374">
                  <c:v>2.2843669290570001</c:v>
                </c:pt>
                <c:pt idx="375">
                  <c:v>2.325399813138</c:v>
                </c:pt>
                <c:pt idx="376">
                  <c:v>2.2981545420509999</c:v>
                </c:pt>
                <c:pt idx="377">
                  <c:v>2.293527200097</c:v>
                </c:pt>
                <c:pt idx="378">
                  <c:v>2.293527200097</c:v>
                </c:pt>
                <c:pt idx="379">
                  <c:v>2.293527200097</c:v>
                </c:pt>
                <c:pt idx="380">
                  <c:v>2.3489699380519999</c:v>
                </c:pt>
                <c:pt idx="381">
                  <c:v>2.292983333759</c:v>
                </c:pt>
                <c:pt idx="382">
                  <c:v>2.2934328122640002</c:v>
                </c:pt>
                <c:pt idx="383">
                  <c:v>2.2604478934809999</c:v>
                </c:pt>
                <c:pt idx="384">
                  <c:v>2.2340145253510002</c:v>
                </c:pt>
                <c:pt idx="385">
                  <c:v>2.2340145253510002</c:v>
                </c:pt>
                <c:pt idx="386">
                  <c:v>2.2340145253510002</c:v>
                </c:pt>
                <c:pt idx="387">
                  <c:v>2.218178514161</c:v>
                </c:pt>
                <c:pt idx="388">
                  <c:v>2.2639196334829998</c:v>
                </c:pt>
                <c:pt idx="389">
                  <c:v>2.31611146388</c:v>
                </c:pt>
                <c:pt idx="390">
                  <c:v>2.2969412013410002</c:v>
                </c:pt>
                <c:pt idx="391">
                  <c:v>2.2886025321579999</c:v>
                </c:pt>
                <c:pt idx="392">
                  <c:v>2.2886025321579999</c:v>
                </c:pt>
                <c:pt idx="393">
                  <c:v>2.2886025321579999</c:v>
                </c:pt>
                <c:pt idx="394">
                  <c:v>2.2644352101380001</c:v>
                </c:pt>
                <c:pt idx="395">
                  <c:v>2.2538276983740002</c:v>
                </c:pt>
                <c:pt idx="396">
                  <c:v>2.2959444427540001</c:v>
                </c:pt>
                <c:pt idx="397">
                  <c:v>2.3341652093969998</c:v>
                </c:pt>
                <c:pt idx="398">
                  <c:v>2.3138955261529999</c:v>
                </c:pt>
                <c:pt idx="399">
                  <c:v>2.3138955261529999</c:v>
                </c:pt>
                <c:pt idx="400">
                  <c:v>2.3138955261529999</c:v>
                </c:pt>
                <c:pt idx="401">
                  <c:v>2.2937838667560002</c:v>
                </c:pt>
                <c:pt idx="402">
                  <c:v>2.2804745658329999</c:v>
                </c:pt>
                <c:pt idx="403">
                  <c:v>2.3051863566219999</c:v>
                </c:pt>
                <c:pt idx="404">
                  <c:v>2.2243944633699999</c:v>
                </c:pt>
                <c:pt idx="405">
                  <c:v>2.2559763005820002</c:v>
                </c:pt>
                <c:pt idx="406">
                  <c:v>2.2559763005820002</c:v>
                </c:pt>
                <c:pt idx="407">
                  <c:v>2.2559763005820002</c:v>
                </c:pt>
                <c:pt idx="408">
                  <c:v>2.2176500551129998</c:v>
                </c:pt>
                <c:pt idx="409">
                  <c:v>2.1801910787019998</c:v>
                </c:pt>
                <c:pt idx="410">
                  <c:v>2.214767485766</c:v>
                </c:pt>
                <c:pt idx="411">
                  <c:v>2.2277872807099999</c:v>
                </c:pt>
                <c:pt idx="412">
                  <c:v>2.2567736664839999</c:v>
                </c:pt>
                <c:pt idx="413">
                  <c:v>2.2567736664839999</c:v>
                </c:pt>
                <c:pt idx="414">
                  <c:v>2.2567736664839999</c:v>
                </c:pt>
                <c:pt idx="415">
                  <c:v>2.22270891416</c:v>
                </c:pt>
                <c:pt idx="416">
                  <c:v>2.1307475342250002</c:v>
                </c:pt>
                <c:pt idx="417">
                  <c:v>2.1448369825959999</c:v>
                </c:pt>
                <c:pt idx="418">
                  <c:v>2.075870752932</c:v>
                </c:pt>
                <c:pt idx="419">
                  <c:v>2.0520431873509999</c:v>
                </c:pt>
                <c:pt idx="420">
                  <c:v>2.0520431873509999</c:v>
                </c:pt>
                <c:pt idx="421">
                  <c:v>2.0520431873509999</c:v>
                </c:pt>
                <c:pt idx="422">
                  <c:v>2.045597107366</c:v>
                </c:pt>
                <c:pt idx="423">
                  <c:v>2.11036583408</c:v>
                </c:pt>
                <c:pt idx="424">
                  <c:v>2.1229055017410001</c:v>
                </c:pt>
                <c:pt idx="425">
                  <c:v>2.1298353191650001</c:v>
                </c:pt>
                <c:pt idx="426">
                  <c:v>2.0972233122250001</c:v>
                </c:pt>
                <c:pt idx="427">
                  <c:v>2.0972233122250001</c:v>
                </c:pt>
                <c:pt idx="428">
                  <c:v>2.0972233122250001</c:v>
                </c:pt>
                <c:pt idx="429">
                  <c:v>2.0942926803169999</c:v>
                </c:pt>
                <c:pt idx="430">
                  <c:v>2.1155808755550001</c:v>
                </c:pt>
                <c:pt idx="431">
                  <c:v>2.0896083544340001</c:v>
                </c:pt>
                <c:pt idx="432">
                  <c:v>2.07827383973</c:v>
                </c:pt>
                <c:pt idx="433">
                  <c:v>2.02674098505</c:v>
                </c:pt>
                <c:pt idx="434">
                  <c:v>2.02674098505</c:v>
                </c:pt>
                <c:pt idx="435">
                  <c:v>2.02674098505</c:v>
                </c:pt>
                <c:pt idx="436">
                  <c:v>2.02674098505</c:v>
                </c:pt>
                <c:pt idx="437">
                  <c:v>1.9794077180980001</c:v>
                </c:pt>
                <c:pt idx="438">
                  <c:v>1.9855444716620001</c:v>
                </c:pt>
                <c:pt idx="439">
                  <c:v>2.069052103527</c:v>
                </c:pt>
                <c:pt idx="440">
                  <c:v>2.0168990857429998</c:v>
                </c:pt>
                <c:pt idx="441">
                  <c:v>2.0168990857429998</c:v>
                </c:pt>
                <c:pt idx="442">
                  <c:v>2.0168990857429998</c:v>
                </c:pt>
                <c:pt idx="443">
                  <c:v>1.9846829236550001</c:v>
                </c:pt>
                <c:pt idx="444">
                  <c:v>2.0075755707199998</c:v>
                </c:pt>
                <c:pt idx="445">
                  <c:v>2.034384380613</c:v>
                </c:pt>
                <c:pt idx="446">
                  <c:v>1.9868877410950001</c:v>
                </c:pt>
                <c:pt idx="447">
                  <c:v>1.971976164602</c:v>
                </c:pt>
                <c:pt idx="448">
                  <c:v>1.971976164602</c:v>
                </c:pt>
                <c:pt idx="449">
                  <c:v>1.971976164602</c:v>
                </c:pt>
                <c:pt idx="450">
                  <c:v>1.9360413517099999</c:v>
                </c:pt>
                <c:pt idx="451">
                  <c:v>1.9085062644599999</c:v>
                </c:pt>
                <c:pt idx="452">
                  <c:v>1.901121526317</c:v>
                </c:pt>
                <c:pt idx="453">
                  <c:v>1.946626782906</c:v>
                </c:pt>
                <c:pt idx="454">
                  <c:v>1.9329353166659999</c:v>
                </c:pt>
                <c:pt idx="455">
                  <c:v>1.9329353166659999</c:v>
                </c:pt>
                <c:pt idx="456">
                  <c:v>1.9329353166659999</c:v>
                </c:pt>
                <c:pt idx="457">
                  <c:v>1.9076322145439999</c:v>
                </c:pt>
                <c:pt idx="458">
                  <c:v>1.9216181779970001</c:v>
                </c:pt>
                <c:pt idx="459">
                  <c:v>1.909596983091</c:v>
                </c:pt>
                <c:pt idx="460">
                  <c:v>1.896751756487</c:v>
                </c:pt>
                <c:pt idx="461">
                  <c:v>1.8814156793750001</c:v>
                </c:pt>
                <c:pt idx="462">
                  <c:v>1.8814156793750001</c:v>
                </c:pt>
                <c:pt idx="463">
                  <c:v>1.8814156793750001</c:v>
                </c:pt>
                <c:pt idx="464">
                  <c:v>1.89726147898</c:v>
                </c:pt>
                <c:pt idx="465">
                  <c:v>1.89726147898</c:v>
                </c:pt>
                <c:pt idx="466">
                  <c:v>1.89726147898</c:v>
                </c:pt>
                <c:pt idx="467">
                  <c:v>1.8718131051719999</c:v>
                </c:pt>
                <c:pt idx="468">
                  <c:v>1.8509423947700001</c:v>
                </c:pt>
                <c:pt idx="469">
                  <c:v>1.8509423947700001</c:v>
                </c:pt>
                <c:pt idx="470">
                  <c:v>1.8509423947700001</c:v>
                </c:pt>
                <c:pt idx="471">
                  <c:v>1.8509423947700001</c:v>
                </c:pt>
                <c:pt idx="472">
                  <c:v>1.8509423947700001</c:v>
                </c:pt>
                <c:pt idx="473">
                  <c:v>1.868291489218</c:v>
                </c:pt>
                <c:pt idx="474">
                  <c:v>1.8651740614800001</c:v>
                </c:pt>
                <c:pt idx="475">
                  <c:v>1.9275345373120001</c:v>
                </c:pt>
                <c:pt idx="476">
                  <c:v>1.9275345373120001</c:v>
                </c:pt>
                <c:pt idx="477">
                  <c:v>1.9275345373120001</c:v>
                </c:pt>
                <c:pt idx="478">
                  <c:v>1.978365589337</c:v>
                </c:pt>
                <c:pt idx="479">
                  <c:v>2.0355875608709999</c:v>
                </c:pt>
                <c:pt idx="480">
                  <c:v>2.082737229997</c:v>
                </c:pt>
                <c:pt idx="481">
                  <c:v>2.0742393215530002</c:v>
                </c:pt>
                <c:pt idx="482">
                  <c:v>2.0748338032990001</c:v>
                </c:pt>
                <c:pt idx="483">
                  <c:v>2.0748338032990001</c:v>
                </c:pt>
                <c:pt idx="484">
                  <c:v>2.0748338032990001</c:v>
                </c:pt>
                <c:pt idx="485">
                  <c:v>2.0555723564689998</c:v>
                </c:pt>
                <c:pt idx="486">
                  <c:v>2.0555723564689998</c:v>
                </c:pt>
                <c:pt idx="487">
                  <c:v>2.0555723564689998</c:v>
                </c:pt>
                <c:pt idx="488">
                  <c:v>2.0151775210539999</c:v>
                </c:pt>
                <c:pt idx="489">
                  <c:v>2.0297584117429999</c:v>
                </c:pt>
                <c:pt idx="490">
                  <c:v>2.0297584117429999</c:v>
                </c:pt>
                <c:pt idx="491">
                  <c:v>2.0297584117429999</c:v>
                </c:pt>
                <c:pt idx="492">
                  <c:v>2.0787757343459998</c:v>
                </c:pt>
                <c:pt idx="493">
                  <c:v>2.0727910039830002</c:v>
                </c:pt>
                <c:pt idx="494">
                  <c:v>2.0076881046919999</c:v>
                </c:pt>
                <c:pt idx="495">
                  <c:v>2.0012367023289999</c:v>
                </c:pt>
                <c:pt idx="496">
                  <c:v>1.9873345206840001</c:v>
                </c:pt>
                <c:pt idx="497">
                  <c:v>1.9873345206840001</c:v>
                </c:pt>
                <c:pt idx="498">
                  <c:v>1.9873345206840001</c:v>
                </c:pt>
                <c:pt idx="499">
                  <c:v>2.0393298784640002</c:v>
                </c:pt>
                <c:pt idx="500">
                  <c:v>1.9955448323010001</c:v>
                </c:pt>
                <c:pt idx="501">
                  <c:v>2.040048747028</c:v>
                </c:pt>
                <c:pt idx="502">
                  <c:v>1.9743493788149999</c:v>
                </c:pt>
                <c:pt idx="503">
                  <c:v>2.0271368953710001</c:v>
                </c:pt>
                <c:pt idx="504">
                  <c:v>2.0271368953710001</c:v>
                </c:pt>
                <c:pt idx="505">
                  <c:v>2.0271368953710001</c:v>
                </c:pt>
                <c:pt idx="506">
                  <c:v>2.0428374242</c:v>
                </c:pt>
                <c:pt idx="507">
                  <c:v>2.026340257552</c:v>
                </c:pt>
                <c:pt idx="508">
                  <c:v>2.03964673657</c:v>
                </c:pt>
                <c:pt idx="509">
                  <c:v>2.0231847689940001</c:v>
                </c:pt>
                <c:pt idx="510">
                  <c:v>2.0183327960800002</c:v>
                </c:pt>
                <c:pt idx="511">
                  <c:v>2.0183327960800002</c:v>
                </c:pt>
                <c:pt idx="512">
                  <c:v>2.0183327960800002</c:v>
                </c:pt>
                <c:pt idx="513">
                  <c:v>2.0118789424200001</c:v>
                </c:pt>
                <c:pt idx="514">
                  <c:v>1.9998349088639999</c:v>
                </c:pt>
                <c:pt idx="515">
                  <c:v>1.9998349088639999</c:v>
                </c:pt>
                <c:pt idx="516">
                  <c:v>1.9998349088639999</c:v>
                </c:pt>
                <c:pt idx="517">
                  <c:v>1.958336339121</c:v>
                </c:pt>
                <c:pt idx="518">
                  <c:v>1.958336339121</c:v>
                </c:pt>
                <c:pt idx="519">
                  <c:v>1.958336339121</c:v>
                </c:pt>
                <c:pt idx="520">
                  <c:v>1.8474508181439999</c:v>
                </c:pt>
                <c:pt idx="521">
                  <c:v>1.90451516942</c:v>
                </c:pt>
                <c:pt idx="522">
                  <c:v>1.8860237609520001</c:v>
                </c:pt>
                <c:pt idx="523">
                  <c:v>1.8884881569059999</c:v>
                </c:pt>
                <c:pt idx="524">
                  <c:v>1.9294966264210001</c:v>
                </c:pt>
                <c:pt idx="525">
                  <c:v>1.9294966264210001</c:v>
                </c:pt>
                <c:pt idx="526">
                  <c:v>1.9294966264210001</c:v>
                </c:pt>
                <c:pt idx="527">
                  <c:v>1.924207545457</c:v>
                </c:pt>
                <c:pt idx="528">
                  <c:v>1.927057234302</c:v>
                </c:pt>
                <c:pt idx="529">
                  <c:v>1.984696331811</c:v>
                </c:pt>
                <c:pt idx="530">
                  <c:v>1.981178011173</c:v>
                </c:pt>
                <c:pt idx="531">
                  <c:v>1.9363560108140001</c:v>
                </c:pt>
                <c:pt idx="532">
                  <c:v>1.9363560108140001</c:v>
                </c:pt>
                <c:pt idx="533">
                  <c:v>1.9363560108140001</c:v>
                </c:pt>
                <c:pt idx="534">
                  <c:v>1.9322650328769999</c:v>
                </c:pt>
                <c:pt idx="535">
                  <c:v>1.955764641354</c:v>
                </c:pt>
                <c:pt idx="536">
                  <c:v>1.972084934867</c:v>
                </c:pt>
                <c:pt idx="537">
                  <c:v>1.9520497557550001</c:v>
                </c:pt>
                <c:pt idx="538">
                  <c:v>1.9103236681089999</c:v>
                </c:pt>
                <c:pt idx="539">
                  <c:v>1.9103236681089999</c:v>
                </c:pt>
                <c:pt idx="540">
                  <c:v>1.9103236681089999</c:v>
                </c:pt>
                <c:pt idx="541">
                  <c:v>1.8792902355159999</c:v>
                </c:pt>
                <c:pt idx="542">
                  <c:v>1.9365214171480001</c:v>
                </c:pt>
                <c:pt idx="543">
                  <c:v>1.961129235429</c:v>
                </c:pt>
                <c:pt idx="544">
                  <c:v>1.9590197554290001</c:v>
                </c:pt>
                <c:pt idx="545">
                  <c:v>2.0218358672800001</c:v>
                </c:pt>
                <c:pt idx="546">
                  <c:v>2.0218358672800001</c:v>
                </c:pt>
                <c:pt idx="547">
                  <c:v>2.0218358672800001</c:v>
                </c:pt>
                <c:pt idx="548">
                  <c:v>2.009539973216</c:v>
                </c:pt>
                <c:pt idx="549">
                  <c:v>2.0498199754790001</c:v>
                </c:pt>
                <c:pt idx="550">
                  <c:v>2.0541485671720001</c:v>
                </c:pt>
                <c:pt idx="551">
                  <c:v>2.0458523801539998</c:v>
                </c:pt>
                <c:pt idx="552">
                  <c:v>2.0824323560570002</c:v>
                </c:pt>
                <c:pt idx="553">
                  <c:v>2.0824323560570002</c:v>
                </c:pt>
                <c:pt idx="554">
                  <c:v>2.0824323560570002</c:v>
                </c:pt>
                <c:pt idx="555">
                  <c:v>2.0789216871590002</c:v>
                </c:pt>
                <c:pt idx="556">
                  <c:v>2.0495995937439999</c:v>
                </c:pt>
                <c:pt idx="557">
                  <c:v>2.0757999893050001</c:v>
                </c:pt>
                <c:pt idx="558">
                  <c:v>2.1324605421589999</c:v>
                </c:pt>
                <c:pt idx="559">
                  <c:v>2.1583144309410001</c:v>
                </c:pt>
                <c:pt idx="560">
                  <c:v>2.1583144309410001</c:v>
                </c:pt>
                <c:pt idx="561">
                  <c:v>2.1583144309410001</c:v>
                </c:pt>
                <c:pt idx="562">
                  <c:v>2.1672256066919999</c:v>
                </c:pt>
                <c:pt idx="563">
                  <c:v>2.1295048724069998</c:v>
                </c:pt>
                <c:pt idx="564">
                  <c:v>2.0574587895700001</c:v>
                </c:pt>
                <c:pt idx="565">
                  <c:v>2.065152460248</c:v>
                </c:pt>
                <c:pt idx="566">
                  <c:v>2.083177784713</c:v>
                </c:pt>
                <c:pt idx="567">
                  <c:v>2.083177784713</c:v>
                </c:pt>
                <c:pt idx="568">
                  <c:v>2.083177784713</c:v>
                </c:pt>
                <c:pt idx="569">
                  <c:v>2.028405907941</c:v>
                </c:pt>
                <c:pt idx="570">
                  <c:v>1.9994778460389999</c:v>
                </c:pt>
                <c:pt idx="571">
                  <c:v>2.0377377022099998</c:v>
                </c:pt>
                <c:pt idx="572">
                  <c:v>2.0673183723839998</c:v>
                </c:pt>
                <c:pt idx="573">
                  <c:v>2.008803589402</c:v>
                </c:pt>
                <c:pt idx="574">
                  <c:v>2.008803589402</c:v>
                </c:pt>
                <c:pt idx="575">
                  <c:v>2.008803589402</c:v>
                </c:pt>
                <c:pt idx="576">
                  <c:v>2.0067917204580001</c:v>
                </c:pt>
                <c:pt idx="577">
                  <c:v>1.97148859915</c:v>
                </c:pt>
                <c:pt idx="578">
                  <c:v>1.97148859915</c:v>
                </c:pt>
                <c:pt idx="579">
                  <c:v>1.923303071194</c:v>
                </c:pt>
                <c:pt idx="580">
                  <c:v>1.9627013712470001</c:v>
                </c:pt>
                <c:pt idx="581">
                  <c:v>1.9627013712470001</c:v>
                </c:pt>
                <c:pt idx="582">
                  <c:v>1.9627013712470001</c:v>
                </c:pt>
                <c:pt idx="583">
                  <c:v>1.96088923783</c:v>
                </c:pt>
                <c:pt idx="584">
                  <c:v>1.9719779607400001</c:v>
                </c:pt>
                <c:pt idx="585">
                  <c:v>2.0066293447599999</c:v>
                </c:pt>
                <c:pt idx="586">
                  <c:v>2.0292958470269999</c:v>
                </c:pt>
                <c:pt idx="587">
                  <c:v>2.0414023541450002</c:v>
                </c:pt>
                <c:pt idx="588">
                  <c:v>2.0414023541450002</c:v>
                </c:pt>
                <c:pt idx="589">
                  <c:v>2.0414023541450002</c:v>
                </c:pt>
                <c:pt idx="590">
                  <c:v>2.0317939041100002</c:v>
                </c:pt>
                <c:pt idx="591">
                  <c:v>2.0449228432050002</c:v>
                </c:pt>
                <c:pt idx="592">
                  <c:v>2.0852943755759998</c:v>
                </c:pt>
                <c:pt idx="593">
                  <c:v>2.0473441344899999</c:v>
                </c:pt>
                <c:pt idx="594">
                  <c:v>2.05346980214</c:v>
                </c:pt>
                <c:pt idx="595">
                  <c:v>2.05346980214</c:v>
                </c:pt>
                <c:pt idx="596">
                  <c:v>2.05346980214</c:v>
                </c:pt>
                <c:pt idx="597">
                  <c:v>2.0510655933590001</c:v>
                </c:pt>
                <c:pt idx="598">
                  <c:v>2.0435106866399999</c:v>
                </c:pt>
                <c:pt idx="599">
                  <c:v>1.999446422683</c:v>
                </c:pt>
                <c:pt idx="600">
                  <c:v>1.9568652435</c:v>
                </c:pt>
                <c:pt idx="601">
                  <c:v>2.0274423653590001</c:v>
                </c:pt>
                <c:pt idx="602">
                  <c:v>2.0274423653590001</c:v>
                </c:pt>
                <c:pt idx="603">
                  <c:v>2.0274423653590001</c:v>
                </c:pt>
                <c:pt idx="604">
                  <c:v>2.0167785961360001</c:v>
                </c:pt>
                <c:pt idx="605">
                  <c:v>2.0549484592390002</c:v>
                </c:pt>
                <c:pt idx="606">
                  <c:v>2.0318177394179999</c:v>
                </c:pt>
                <c:pt idx="607">
                  <c:v>2.1096754315989998</c:v>
                </c:pt>
                <c:pt idx="608">
                  <c:v>2.086344838064</c:v>
                </c:pt>
                <c:pt idx="609">
                  <c:v>2.086344838064</c:v>
                </c:pt>
                <c:pt idx="610">
                  <c:v>2.086344838064</c:v>
                </c:pt>
                <c:pt idx="611">
                  <c:v>2.1101844620249999</c:v>
                </c:pt>
                <c:pt idx="612">
                  <c:v>2.1061620158530001</c:v>
                </c:pt>
                <c:pt idx="613">
                  <c:v>2.129100937614</c:v>
                </c:pt>
                <c:pt idx="614">
                  <c:v>2.1006768726799998</c:v>
                </c:pt>
                <c:pt idx="615">
                  <c:v>2.1103969185009999</c:v>
                </c:pt>
                <c:pt idx="616">
                  <c:v>2.1103969185009999</c:v>
                </c:pt>
                <c:pt idx="617">
                  <c:v>2.1103969185009999</c:v>
                </c:pt>
                <c:pt idx="618">
                  <c:v>2.1131082642810002</c:v>
                </c:pt>
                <c:pt idx="619">
                  <c:v>2.1386426446160001</c:v>
                </c:pt>
                <c:pt idx="620">
                  <c:v>2.1813044554359999</c:v>
                </c:pt>
                <c:pt idx="621">
                  <c:v>2.135753589253</c:v>
                </c:pt>
                <c:pt idx="622">
                  <c:v>2.0821695901480002</c:v>
                </c:pt>
                <c:pt idx="623">
                  <c:v>2.0821695901480002</c:v>
                </c:pt>
                <c:pt idx="624">
                  <c:v>2.0821695901480002</c:v>
                </c:pt>
                <c:pt idx="625">
                  <c:v>2.0095728411990001</c:v>
                </c:pt>
                <c:pt idx="626">
                  <c:v>2.0444382612630001</c:v>
                </c:pt>
                <c:pt idx="627">
                  <c:v>2.0927305604290001</c:v>
                </c:pt>
                <c:pt idx="628">
                  <c:v>2.0927305604290001</c:v>
                </c:pt>
                <c:pt idx="629">
                  <c:v>2.0927305604290001</c:v>
                </c:pt>
                <c:pt idx="630">
                  <c:v>2.0927305604290001</c:v>
                </c:pt>
                <c:pt idx="631">
                  <c:v>2.0927305604290001</c:v>
                </c:pt>
                <c:pt idx="632">
                  <c:v>2.0945119296189998</c:v>
                </c:pt>
                <c:pt idx="633">
                  <c:v>2.0503710989130002</c:v>
                </c:pt>
                <c:pt idx="634">
                  <c:v>2.0027546052709999</c:v>
                </c:pt>
                <c:pt idx="635">
                  <c:v>2.0522528139810001</c:v>
                </c:pt>
                <c:pt idx="636">
                  <c:v>2.0357172239099999</c:v>
                </c:pt>
                <c:pt idx="637">
                  <c:v>2.0357172239099999</c:v>
                </c:pt>
                <c:pt idx="638">
                  <c:v>2.0357172239099999</c:v>
                </c:pt>
                <c:pt idx="639">
                  <c:v>2.034784315295</c:v>
                </c:pt>
                <c:pt idx="640">
                  <c:v>2.063256232509</c:v>
                </c:pt>
                <c:pt idx="641">
                  <c:v>2.099843790095</c:v>
                </c:pt>
                <c:pt idx="642">
                  <c:v>2.099843790095</c:v>
                </c:pt>
                <c:pt idx="643">
                  <c:v>2.099843790095</c:v>
                </c:pt>
                <c:pt idx="644">
                  <c:v>2.099843790095</c:v>
                </c:pt>
                <c:pt idx="645">
                  <c:v>2.099843790095</c:v>
                </c:pt>
                <c:pt idx="646">
                  <c:v>2.083528296895</c:v>
                </c:pt>
                <c:pt idx="647">
                  <c:v>2.04722243929</c:v>
                </c:pt>
                <c:pt idx="648">
                  <c:v>2.081830859798</c:v>
                </c:pt>
                <c:pt idx="649">
                  <c:v>2.081830859798</c:v>
                </c:pt>
                <c:pt idx="650">
                  <c:v>2.081830859798</c:v>
                </c:pt>
                <c:pt idx="651">
                  <c:v>2.081830859798</c:v>
                </c:pt>
                <c:pt idx="652">
                  <c:v>2.081830859798</c:v>
                </c:pt>
                <c:pt idx="653">
                  <c:v>2.0992194888469999</c:v>
                </c:pt>
                <c:pt idx="654">
                  <c:v>2.0443666690220001</c:v>
                </c:pt>
                <c:pt idx="655">
                  <c:v>2.042984618997</c:v>
                </c:pt>
                <c:pt idx="656">
                  <c:v>2.0844816444840002</c:v>
                </c:pt>
                <c:pt idx="657">
                  <c:v>2.0334894515089998</c:v>
                </c:pt>
                <c:pt idx="658">
                  <c:v>2.0334894515089998</c:v>
                </c:pt>
                <c:pt idx="659">
                  <c:v>2.0334894515089998</c:v>
                </c:pt>
                <c:pt idx="660">
                  <c:v>1.976388699785</c:v>
                </c:pt>
                <c:pt idx="661">
                  <c:v>2.0206394808949999</c:v>
                </c:pt>
                <c:pt idx="662">
                  <c:v>2.0531488169580001</c:v>
                </c:pt>
                <c:pt idx="663">
                  <c:v>2.0611280649350001</c:v>
                </c:pt>
                <c:pt idx="664">
                  <c:v>2.067196643096</c:v>
                </c:pt>
                <c:pt idx="665">
                  <c:v>2.067196643096</c:v>
                </c:pt>
                <c:pt idx="666">
                  <c:v>2.067196643096</c:v>
                </c:pt>
                <c:pt idx="667">
                  <c:v>2.0016247292939999</c:v>
                </c:pt>
                <c:pt idx="668">
                  <c:v>1.9563384194769999</c:v>
                </c:pt>
                <c:pt idx="669">
                  <c:v>1.923671744505</c:v>
                </c:pt>
                <c:pt idx="670">
                  <c:v>2.0134974592220001</c:v>
                </c:pt>
                <c:pt idx="671">
                  <c:v>2.0223729067080001</c:v>
                </c:pt>
                <c:pt idx="672">
                  <c:v>2.0223729067080001</c:v>
                </c:pt>
                <c:pt idx="673">
                  <c:v>2.0223729067080001</c:v>
                </c:pt>
                <c:pt idx="674">
                  <c:v>1.8956528629610001</c:v>
                </c:pt>
                <c:pt idx="675">
                  <c:v>1.9156360011610001</c:v>
                </c:pt>
                <c:pt idx="676">
                  <c:v>1.911406259384</c:v>
                </c:pt>
                <c:pt idx="677">
                  <c:v>1.9146727117939999</c:v>
                </c:pt>
                <c:pt idx="678">
                  <c:v>1.9633688676100001</c:v>
                </c:pt>
                <c:pt idx="679">
                  <c:v>1.9633688676100001</c:v>
                </c:pt>
                <c:pt idx="680">
                  <c:v>1.9633688676100001</c:v>
                </c:pt>
                <c:pt idx="681">
                  <c:v>1.9877679948139999</c:v>
                </c:pt>
                <c:pt idx="682">
                  <c:v>2.0323952836779999</c:v>
                </c:pt>
                <c:pt idx="683">
                  <c:v>2.10577060506</c:v>
                </c:pt>
                <c:pt idx="684">
                  <c:v>2.0980033505510001</c:v>
                </c:pt>
                <c:pt idx="685">
                  <c:v>2.1253434608920001</c:v>
                </c:pt>
                <c:pt idx="686">
                  <c:v>2.1253434608920001</c:v>
                </c:pt>
                <c:pt idx="687">
                  <c:v>2.1253434608920001</c:v>
                </c:pt>
                <c:pt idx="688">
                  <c:v>2.078090484499</c:v>
                </c:pt>
                <c:pt idx="689">
                  <c:v>2.0849922045630001</c:v>
                </c:pt>
                <c:pt idx="690">
                  <c:v>2.1401988960340002</c:v>
                </c:pt>
                <c:pt idx="691">
                  <c:v>2.1652991810079998</c:v>
                </c:pt>
                <c:pt idx="692">
                  <c:v>2.1004218912349999</c:v>
                </c:pt>
                <c:pt idx="693">
                  <c:v>2.1004218912349999</c:v>
                </c:pt>
                <c:pt idx="694">
                  <c:v>2.1004218912349999</c:v>
                </c:pt>
                <c:pt idx="695">
                  <c:v>2.1155998755150001</c:v>
                </c:pt>
                <c:pt idx="696">
                  <c:v>2.1100017934970001</c:v>
                </c:pt>
                <c:pt idx="697">
                  <c:v>2.0860358343260001</c:v>
                </c:pt>
                <c:pt idx="698">
                  <c:v>2.060025465452</c:v>
                </c:pt>
                <c:pt idx="699">
                  <c:v>2.1245078631249998</c:v>
                </c:pt>
                <c:pt idx="700">
                  <c:v>2.1245078631249998</c:v>
                </c:pt>
                <c:pt idx="701">
                  <c:v>2.1245078631249998</c:v>
                </c:pt>
                <c:pt idx="702">
                  <c:v>2.072127667792</c:v>
                </c:pt>
                <c:pt idx="703">
                  <c:v>2.0272528836119998</c:v>
                </c:pt>
                <c:pt idx="704">
                  <c:v>2.0201743569600001</c:v>
                </c:pt>
                <c:pt idx="705">
                  <c:v>2.0736356994189999</c:v>
                </c:pt>
                <c:pt idx="706">
                  <c:v>2.1158937435470002</c:v>
                </c:pt>
                <c:pt idx="707">
                  <c:v>2.1158937435470002</c:v>
                </c:pt>
                <c:pt idx="708">
                  <c:v>2.1158937435470002</c:v>
                </c:pt>
                <c:pt idx="709">
                  <c:v>2.1265576755360001</c:v>
                </c:pt>
                <c:pt idx="710">
                  <c:v>2.12155678397</c:v>
                </c:pt>
                <c:pt idx="711">
                  <c:v>2.1139690389479999</c:v>
                </c:pt>
                <c:pt idx="712">
                  <c:v>2.0756464444340001</c:v>
                </c:pt>
                <c:pt idx="713">
                  <c:v>2.0783132595880001</c:v>
                </c:pt>
                <c:pt idx="714">
                  <c:v>2.0783132595880001</c:v>
                </c:pt>
                <c:pt idx="715">
                  <c:v>2.0783132595880001</c:v>
                </c:pt>
                <c:pt idx="716">
                  <c:v>2.048266531026</c:v>
                </c:pt>
                <c:pt idx="717">
                  <c:v>2.1584591838080001</c:v>
                </c:pt>
                <c:pt idx="718">
                  <c:v>2.0956072590899999</c:v>
                </c:pt>
                <c:pt idx="719">
                  <c:v>2.1022801288199999</c:v>
                </c:pt>
                <c:pt idx="720">
                  <c:v>2.1239873947180001</c:v>
                </c:pt>
                <c:pt idx="721">
                  <c:v>2.1239873947180001</c:v>
                </c:pt>
                <c:pt idx="722">
                  <c:v>2.1239873947180001</c:v>
                </c:pt>
                <c:pt idx="723">
                  <c:v>2.0787595723179999</c:v>
                </c:pt>
                <c:pt idx="724">
                  <c:v>2.0678219947529999</c:v>
                </c:pt>
                <c:pt idx="725">
                  <c:v>2.0862241813039999</c:v>
                </c:pt>
                <c:pt idx="726">
                  <c:v>2.0750411219360001</c:v>
                </c:pt>
                <c:pt idx="727">
                  <c:v>2.0535522493360001</c:v>
                </c:pt>
                <c:pt idx="728">
                  <c:v>2.0535522493360001</c:v>
                </c:pt>
                <c:pt idx="729">
                  <c:v>2.0535522493360001</c:v>
                </c:pt>
                <c:pt idx="730">
                  <c:v>2.0442701752080001</c:v>
                </c:pt>
                <c:pt idx="731">
                  <c:v>2.0339031639390002</c:v>
                </c:pt>
                <c:pt idx="732">
                  <c:v>2.09566582286</c:v>
                </c:pt>
                <c:pt idx="733">
                  <c:v>2.0908988275959999</c:v>
                </c:pt>
                <c:pt idx="734">
                  <c:v>2.0977880372870001</c:v>
                </c:pt>
                <c:pt idx="735">
                  <c:v>2.0977880372870001</c:v>
                </c:pt>
                <c:pt idx="736">
                  <c:v>2.0977880372870001</c:v>
                </c:pt>
                <c:pt idx="737">
                  <c:v>2.030936570688</c:v>
                </c:pt>
                <c:pt idx="738">
                  <c:v>2.062042178919</c:v>
                </c:pt>
                <c:pt idx="739">
                  <c:v>2.0276653705199998</c:v>
                </c:pt>
                <c:pt idx="740">
                  <c:v>2.140725632139</c:v>
                </c:pt>
                <c:pt idx="741">
                  <c:v>2.1359942397179998</c:v>
                </c:pt>
                <c:pt idx="742">
                  <c:v>2.1359942397179998</c:v>
                </c:pt>
                <c:pt idx="743">
                  <c:v>2.1359942397179998</c:v>
                </c:pt>
                <c:pt idx="744">
                  <c:v>2.120796847806</c:v>
                </c:pt>
                <c:pt idx="745">
                  <c:v>2.1478195203979999</c:v>
                </c:pt>
                <c:pt idx="746">
                  <c:v>2.150142487393</c:v>
                </c:pt>
                <c:pt idx="747">
                  <c:v>2.1647095349650001</c:v>
                </c:pt>
                <c:pt idx="748">
                  <c:v>2.081158242196</c:v>
                </c:pt>
                <c:pt idx="749">
                  <c:v>2.081158242196</c:v>
                </c:pt>
                <c:pt idx="750">
                  <c:v>2.081158242196</c:v>
                </c:pt>
                <c:pt idx="751">
                  <c:v>2.16017307133</c:v>
                </c:pt>
                <c:pt idx="752">
                  <c:v>2.2051616962259999</c:v>
                </c:pt>
                <c:pt idx="753">
                  <c:v>2.2190768944029999</c:v>
                </c:pt>
                <c:pt idx="754">
                  <c:v>2.250570087327</c:v>
                </c:pt>
                <c:pt idx="755">
                  <c:v>2.269211946734</c:v>
                </c:pt>
                <c:pt idx="756">
                  <c:v>2.269211946734</c:v>
                </c:pt>
                <c:pt idx="757">
                  <c:v>2.269211946734</c:v>
                </c:pt>
                <c:pt idx="758">
                  <c:v>2.3129757085109999</c:v>
                </c:pt>
                <c:pt idx="759">
                  <c:v>2.2973976493660002</c:v>
                </c:pt>
                <c:pt idx="760">
                  <c:v>2.295251233288</c:v>
                </c:pt>
                <c:pt idx="761">
                  <c:v>2.2732081640269999</c:v>
                </c:pt>
                <c:pt idx="762">
                  <c:v>2.2756145228669999</c:v>
                </c:pt>
                <c:pt idx="763">
                  <c:v>2.2756145228669999</c:v>
                </c:pt>
                <c:pt idx="764">
                  <c:v>2.2756145228669999</c:v>
                </c:pt>
                <c:pt idx="765">
                  <c:v>2.2235429922829999</c:v>
                </c:pt>
                <c:pt idx="766">
                  <c:v>2.1731078381810001</c:v>
                </c:pt>
                <c:pt idx="767">
                  <c:v>2.1923944303249998</c:v>
                </c:pt>
                <c:pt idx="768">
                  <c:v>2.184763229763</c:v>
                </c:pt>
                <c:pt idx="769">
                  <c:v>2.1822603238689999</c:v>
                </c:pt>
                <c:pt idx="770">
                  <c:v>2.1822603238689999</c:v>
                </c:pt>
                <c:pt idx="771">
                  <c:v>2.1822603238689999</c:v>
                </c:pt>
                <c:pt idx="772">
                  <c:v>2.1858665450200001</c:v>
                </c:pt>
                <c:pt idx="773">
                  <c:v>2.0717663176999999</c:v>
                </c:pt>
                <c:pt idx="774">
                  <c:v>1.978713304432</c:v>
                </c:pt>
                <c:pt idx="775">
                  <c:v>1.9664965788519999</c:v>
                </c:pt>
                <c:pt idx="776">
                  <c:v>1.961702493552</c:v>
                </c:pt>
                <c:pt idx="777">
                  <c:v>1.961702493552</c:v>
                </c:pt>
                <c:pt idx="778">
                  <c:v>1.961702493552</c:v>
                </c:pt>
                <c:pt idx="779">
                  <c:v>1.9860250478679999</c:v>
                </c:pt>
                <c:pt idx="780">
                  <c:v>2.005793055766</c:v>
                </c:pt>
                <c:pt idx="781">
                  <c:v>2.04387882867</c:v>
                </c:pt>
                <c:pt idx="782">
                  <c:v>2.0609220131089998</c:v>
                </c:pt>
                <c:pt idx="783">
                  <c:v>2.0984485124379999</c:v>
                </c:pt>
                <c:pt idx="784">
                  <c:v>2.0984485124379999</c:v>
                </c:pt>
                <c:pt idx="785">
                  <c:v>2.0984485124379999</c:v>
                </c:pt>
                <c:pt idx="786">
                  <c:v>1.9987524633610001</c:v>
                </c:pt>
                <c:pt idx="787">
                  <c:v>1.9886639589970001</c:v>
                </c:pt>
                <c:pt idx="788">
                  <c:v>1.9880372409439999</c:v>
                </c:pt>
                <c:pt idx="789">
                  <c:v>2.061316590129</c:v>
                </c:pt>
                <c:pt idx="790">
                  <c:v>2.061316590129</c:v>
                </c:pt>
                <c:pt idx="791">
                  <c:v>2.061316590129</c:v>
                </c:pt>
                <c:pt idx="792">
                  <c:v>2.061316590129</c:v>
                </c:pt>
                <c:pt idx="793">
                  <c:v>1.948170280706</c:v>
                </c:pt>
                <c:pt idx="794">
                  <c:v>1.9277848514810001</c:v>
                </c:pt>
                <c:pt idx="795">
                  <c:v>1.9462107736250001</c:v>
                </c:pt>
                <c:pt idx="796">
                  <c:v>1.888029305434</c:v>
                </c:pt>
                <c:pt idx="797">
                  <c:v>2.0186456668170001</c:v>
                </c:pt>
                <c:pt idx="798">
                  <c:v>2.0186456668170001</c:v>
                </c:pt>
                <c:pt idx="799">
                  <c:v>2.0186456668170001</c:v>
                </c:pt>
                <c:pt idx="800">
                  <c:v>2.0579526486619999</c:v>
                </c:pt>
                <c:pt idx="801">
                  <c:v>2.0094658055300001</c:v>
                </c:pt>
                <c:pt idx="802">
                  <c:v>1.9992671999010001</c:v>
                </c:pt>
                <c:pt idx="803">
                  <c:v>2.0350180224000001</c:v>
                </c:pt>
                <c:pt idx="804">
                  <c:v>2.0329115067710002</c:v>
                </c:pt>
                <c:pt idx="805">
                  <c:v>2.0329115067710002</c:v>
                </c:pt>
                <c:pt idx="806">
                  <c:v>2.0329115067710002</c:v>
                </c:pt>
                <c:pt idx="807">
                  <c:v>2.0745081544790001</c:v>
                </c:pt>
                <c:pt idx="808">
                  <c:v>2.0958355313900001</c:v>
                </c:pt>
                <c:pt idx="809">
                  <c:v>2.03107839275</c:v>
                </c:pt>
                <c:pt idx="810">
                  <c:v>2.015138359626</c:v>
                </c:pt>
                <c:pt idx="811">
                  <c:v>1.931726171377</c:v>
                </c:pt>
                <c:pt idx="812">
                  <c:v>1.931726171377</c:v>
                </c:pt>
                <c:pt idx="813">
                  <c:v>1.931726171377</c:v>
                </c:pt>
                <c:pt idx="814">
                  <c:v>2.1128748166019999</c:v>
                </c:pt>
                <c:pt idx="815">
                  <c:v>2.024025255133</c:v>
                </c:pt>
                <c:pt idx="816">
                  <c:v>1.916908386699</c:v>
                </c:pt>
                <c:pt idx="817">
                  <c:v>1.8793937579269999</c:v>
                </c:pt>
                <c:pt idx="818">
                  <c:v>1.936042132531</c:v>
                </c:pt>
                <c:pt idx="819">
                  <c:v>1.936042132531</c:v>
                </c:pt>
                <c:pt idx="820">
                  <c:v>1.936042132531</c:v>
                </c:pt>
                <c:pt idx="821">
                  <c:v>1.9469783673029999</c:v>
                </c:pt>
                <c:pt idx="822">
                  <c:v>1.8697353608730001</c:v>
                </c:pt>
                <c:pt idx="823">
                  <c:v>1.8817043346919999</c:v>
                </c:pt>
                <c:pt idx="824">
                  <c:v>1.8968373568970001</c:v>
                </c:pt>
                <c:pt idx="825">
                  <c:v>1.8968373568970001</c:v>
                </c:pt>
                <c:pt idx="826">
                  <c:v>1.8968373568970001</c:v>
                </c:pt>
                <c:pt idx="827">
                  <c:v>1.8968373568970001</c:v>
                </c:pt>
                <c:pt idx="828">
                  <c:v>1.8790304283620001</c:v>
                </c:pt>
                <c:pt idx="829">
                  <c:v>1.871628684839</c:v>
                </c:pt>
                <c:pt idx="830">
                  <c:v>1.883606955137</c:v>
                </c:pt>
                <c:pt idx="831">
                  <c:v>1.8583871594550001</c:v>
                </c:pt>
                <c:pt idx="832">
                  <c:v>1.832134843553</c:v>
                </c:pt>
                <c:pt idx="833">
                  <c:v>1.832134843553</c:v>
                </c:pt>
                <c:pt idx="834">
                  <c:v>1.832134843553</c:v>
                </c:pt>
                <c:pt idx="835">
                  <c:v>1.8832037626839999</c:v>
                </c:pt>
                <c:pt idx="836">
                  <c:v>1.947231838117</c:v>
                </c:pt>
                <c:pt idx="837">
                  <c:v>1.9880277723699999</c:v>
                </c:pt>
                <c:pt idx="838">
                  <c:v>1.9880277723699999</c:v>
                </c:pt>
                <c:pt idx="839">
                  <c:v>1.9880277723699999</c:v>
                </c:pt>
                <c:pt idx="840">
                  <c:v>1.9880277723699999</c:v>
                </c:pt>
                <c:pt idx="841">
                  <c:v>1.9880277723699999</c:v>
                </c:pt>
                <c:pt idx="842">
                  <c:v>1.9996837101810001</c:v>
                </c:pt>
                <c:pt idx="843">
                  <c:v>2.036985678098</c:v>
                </c:pt>
                <c:pt idx="844">
                  <c:v>2.0380907095719998</c:v>
                </c:pt>
                <c:pt idx="845">
                  <c:v>2.0257410219400001</c:v>
                </c:pt>
                <c:pt idx="846">
                  <c:v>2.0111634707219999</c:v>
                </c:pt>
                <c:pt idx="847">
                  <c:v>2.0111634707219999</c:v>
                </c:pt>
                <c:pt idx="848">
                  <c:v>2.0111634707219999</c:v>
                </c:pt>
                <c:pt idx="849">
                  <c:v>1.991915283213</c:v>
                </c:pt>
                <c:pt idx="850">
                  <c:v>2.0461450208629999</c:v>
                </c:pt>
                <c:pt idx="851">
                  <c:v>2.023551081511</c:v>
                </c:pt>
                <c:pt idx="852">
                  <c:v>1.992590342433</c:v>
                </c:pt>
                <c:pt idx="853">
                  <c:v>1.9752863049330001</c:v>
                </c:pt>
                <c:pt idx="854">
                  <c:v>1.9752863049330001</c:v>
                </c:pt>
                <c:pt idx="855">
                  <c:v>1.9752863049330001</c:v>
                </c:pt>
                <c:pt idx="856">
                  <c:v>1.9601408079639999</c:v>
                </c:pt>
                <c:pt idx="857">
                  <c:v>1.9272973117809999</c:v>
                </c:pt>
                <c:pt idx="858">
                  <c:v>1.9584251901500001</c:v>
                </c:pt>
                <c:pt idx="859">
                  <c:v>1.993958499389</c:v>
                </c:pt>
                <c:pt idx="860">
                  <c:v>1.9640190424420001</c:v>
                </c:pt>
                <c:pt idx="861">
                  <c:v>1.9640190424420001</c:v>
                </c:pt>
                <c:pt idx="862">
                  <c:v>1.9640190424420001</c:v>
                </c:pt>
                <c:pt idx="863">
                  <c:v>1.9467712372149999</c:v>
                </c:pt>
                <c:pt idx="864">
                  <c:v>1.990505294678</c:v>
                </c:pt>
                <c:pt idx="865">
                  <c:v>1.963743554246</c:v>
                </c:pt>
                <c:pt idx="866">
                  <c:v>1.9277883806460001</c:v>
                </c:pt>
                <c:pt idx="867">
                  <c:v>1.9462898150779999</c:v>
                </c:pt>
                <c:pt idx="868">
                  <c:v>1.9462898150779999</c:v>
                </c:pt>
                <c:pt idx="869">
                  <c:v>1.9462898150779999</c:v>
                </c:pt>
                <c:pt idx="870">
                  <c:v>1.9462898150779999</c:v>
                </c:pt>
                <c:pt idx="871">
                  <c:v>1.9287374225380001</c:v>
                </c:pt>
                <c:pt idx="872">
                  <c:v>1.90086028466</c:v>
                </c:pt>
                <c:pt idx="873">
                  <c:v>1.8923146898700001</c:v>
                </c:pt>
                <c:pt idx="874">
                  <c:v>1.8776330558100001</c:v>
                </c:pt>
                <c:pt idx="875">
                  <c:v>1.8776330558100001</c:v>
                </c:pt>
                <c:pt idx="876">
                  <c:v>1.8776330558100001</c:v>
                </c:pt>
                <c:pt idx="877">
                  <c:v>1.838748287926</c:v>
                </c:pt>
                <c:pt idx="878">
                  <c:v>1.8872190246580001</c:v>
                </c:pt>
                <c:pt idx="879">
                  <c:v>1.937269863934</c:v>
                </c:pt>
                <c:pt idx="880">
                  <c:v>1.9343767773330001</c:v>
                </c:pt>
                <c:pt idx="881">
                  <c:v>1.9521464101749999</c:v>
                </c:pt>
                <c:pt idx="882">
                  <c:v>1.9521464101749999</c:v>
                </c:pt>
                <c:pt idx="883">
                  <c:v>1.9521464101749999</c:v>
                </c:pt>
                <c:pt idx="884">
                  <c:v>1.9910114775309999</c:v>
                </c:pt>
                <c:pt idx="885">
                  <c:v>1.9660455907909999</c:v>
                </c:pt>
                <c:pt idx="886">
                  <c:v>1.959252063034</c:v>
                </c:pt>
                <c:pt idx="887">
                  <c:v>1.9476461903060001</c:v>
                </c:pt>
                <c:pt idx="888">
                  <c:v>1.948923154442</c:v>
                </c:pt>
                <c:pt idx="889">
                  <c:v>1.948923154442</c:v>
                </c:pt>
                <c:pt idx="890">
                  <c:v>1.948923154442</c:v>
                </c:pt>
                <c:pt idx="891">
                  <c:v>1.9536503941179999</c:v>
                </c:pt>
                <c:pt idx="892">
                  <c:v>1.99219426303</c:v>
                </c:pt>
                <c:pt idx="893">
                  <c:v>1.9901399761630001</c:v>
                </c:pt>
                <c:pt idx="894">
                  <c:v>1.956125133345</c:v>
                </c:pt>
                <c:pt idx="895">
                  <c:v>1.9220504994900001</c:v>
                </c:pt>
                <c:pt idx="896">
                  <c:v>1.9220504994900001</c:v>
                </c:pt>
                <c:pt idx="897">
                  <c:v>1.9220504994900001</c:v>
                </c:pt>
                <c:pt idx="898">
                  <c:v>1.9260953753250001</c:v>
                </c:pt>
                <c:pt idx="899">
                  <c:v>1.953908882613</c:v>
                </c:pt>
                <c:pt idx="900">
                  <c:v>1.90867715311</c:v>
                </c:pt>
                <c:pt idx="901">
                  <c:v>1.8689785591029999</c:v>
                </c:pt>
                <c:pt idx="902">
                  <c:v>1.8470184314460001</c:v>
                </c:pt>
                <c:pt idx="903">
                  <c:v>1.8470184314460001</c:v>
                </c:pt>
                <c:pt idx="904">
                  <c:v>1.8470184314460001</c:v>
                </c:pt>
                <c:pt idx="905">
                  <c:v>1.900708285428</c:v>
                </c:pt>
                <c:pt idx="906">
                  <c:v>1.86295382568</c:v>
                </c:pt>
                <c:pt idx="907">
                  <c:v>1.8708002960129999</c:v>
                </c:pt>
                <c:pt idx="908">
                  <c:v>1.8552670120620001</c:v>
                </c:pt>
                <c:pt idx="909">
                  <c:v>1.8255202602659999</c:v>
                </c:pt>
                <c:pt idx="910">
                  <c:v>1.8255202602659999</c:v>
                </c:pt>
                <c:pt idx="911">
                  <c:v>1.8255202602659999</c:v>
                </c:pt>
                <c:pt idx="912">
                  <c:v>1.7804963442549999</c:v>
                </c:pt>
                <c:pt idx="913">
                  <c:v>1.7777990600660001</c:v>
                </c:pt>
                <c:pt idx="914">
                  <c:v>1.693345072649</c:v>
                </c:pt>
                <c:pt idx="915">
                  <c:v>1.7477051249519999</c:v>
                </c:pt>
                <c:pt idx="916">
                  <c:v>1.7287267072629999</c:v>
                </c:pt>
                <c:pt idx="917">
                  <c:v>1.7287267072629999</c:v>
                </c:pt>
                <c:pt idx="918">
                  <c:v>1.7287267072629999</c:v>
                </c:pt>
                <c:pt idx="919">
                  <c:v>1.7682527695529999</c:v>
                </c:pt>
                <c:pt idx="920">
                  <c:v>1.802913217635</c:v>
                </c:pt>
                <c:pt idx="921">
                  <c:v>1.797751330926</c:v>
                </c:pt>
                <c:pt idx="922">
                  <c:v>1.7511734154959999</c:v>
                </c:pt>
                <c:pt idx="923">
                  <c:v>1.757816953694</c:v>
                </c:pt>
                <c:pt idx="924">
                  <c:v>1.757816953694</c:v>
                </c:pt>
                <c:pt idx="925">
                  <c:v>1.757816953694</c:v>
                </c:pt>
                <c:pt idx="926">
                  <c:v>1.7044884720369999</c:v>
                </c:pt>
                <c:pt idx="927">
                  <c:v>1.713669061651</c:v>
                </c:pt>
                <c:pt idx="928">
                  <c:v>1.775158117887</c:v>
                </c:pt>
                <c:pt idx="929">
                  <c:v>1.7997255531909999</c:v>
                </c:pt>
                <c:pt idx="930">
                  <c:v>1.7963529039020001</c:v>
                </c:pt>
                <c:pt idx="931">
                  <c:v>1.7963529039020001</c:v>
                </c:pt>
                <c:pt idx="932">
                  <c:v>1.7963529039020001</c:v>
                </c:pt>
                <c:pt idx="933">
                  <c:v>1.7963529039020001</c:v>
                </c:pt>
                <c:pt idx="934">
                  <c:v>1.792219418697</c:v>
                </c:pt>
                <c:pt idx="935">
                  <c:v>1.879988551436</c:v>
                </c:pt>
                <c:pt idx="936">
                  <c:v>1.886085674174</c:v>
                </c:pt>
                <c:pt idx="937">
                  <c:v>1.909942255809</c:v>
                </c:pt>
                <c:pt idx="938">
                  <c:v>1.909942255809</c:v>
                </c:pt>
                <c:pt idx="939">
                  <c:v>1.909942255809</c:v>
                </c:pt>
                <c:pt idx="940">
                  <c:v>1.916102429618</c:v>
                </c:pt>
                <c:pt idx="941">
                  <c:v>1.9115607342930001</c:v>
                </c:pt>
                <c:pt idx="942">
                  <c:v>1.8890160916180001</c:v>
                </c:pt>
                <c:pt idx="943">
                  <c:v>1.9528308712</c:v>
                </c:pt>
                <c:pt idx="944">
                  <c:v>1.9370130331319999</c:v>
                </c:pt>
                <c:pt idx="945">
                  <c:v>1.9370130331319999</c:v>
                </c:pt>
                <c:pt idx="946">
                  <c:v>1.9370130331319999</c:v>
                </c:pt>
                <c:pt idx="947">
                  <c:v>1.8882262234980001</c:v>
                </c:pt>
                <c:pt idx="948">
                  <c:v>1.9098975018369999</c:v>
                </c:pt>
                <c:pt idx="949">
                  <c:v>1.895811220053</c:v>
                </c:pt>
                <c:pt idx="950">
                  <c:v>1.882940132893</c:v>
                </c:pt>
                <c:pt idx="951">
                  <c:v>1.8830159640740001</c:v>
                </c:pt>
                <c:pt idx="952">
                  <c:v>1.8830159640740001</c:v>
                </c:pt>
                <c:pt idx="953">
                  <c:v>1.8830159640740001</c:v>
                </c:pt>
                <c:pt idx="954">
                  <c:v>1.8359622269610001</c:v>
                </c:pt>
                <c:pt idx="955">
                  <c:v>1.8722828000009999</c:v>
                </c:pt>
                <c:pt idx="956">
                  <c:v>1.8448172181510001</c:v>
                </c:pt>
                <c:pt idx="957">
                  <c:v>1.8670494930270001</c:v>
                </c:pt>
                <c:pt idx="958">
                  <c:v>1.853081754225</c:v>
                </c:pt>
                <c:pt idx="959">
                  <c:v>1.853081754225</c:v>
                </c:pt>
                <c:pt idx="960">
                  <c:v>1.853081754225</c:v>
                </c:pt>
                <c:pt idx="961">
                  <c:v>1.7937859669209999</c:v>
                </c:pt>
                <c:pt idx="962">
                  <c:v>1.790619359728</c:v>
                </c:pt>
                <c:pt idx="963">
                  <c:v>1.8473549113400001</c:v>
                </c:pt>
                <c:pt idx="964">
                  <c:v>1.8694807577129999</c:v>
                </c:pt>
                <c:pt idx="965">
                  <c:v>1.8554074810979999</c:v>
                </c:pt>
                <c:pt idx="966">
                  <c:v>1.8554074810979999</c:v>
                </c:pt>
                <c:pt idx="967">
                  <c:v>1.8554074810979999</c:v>
                </c:pt>
                <c:pt idx="968">
                  <c:v>1.86615915654</c:v>
                </c:pt>
                <c:pt idx="969">
                  <c:v>1.88224356477</c:v>
                </c:pt>
                <c:pt idx="970">
                  <c:v>1.8818347090230001</c:v>
                </c:pt>
                <c:pt idx="971">
                  <c:v>1.88792846405</c:v>
                </c:pt>
                <c:pt idx="972">
                  <c:v>1.8213379451759999</c:v>
                </c:pt>
                <c:pt idx="973">
                  <c:v>1.8213379451759999</c:v>
                </c:pt>
                <c:pt idx="974">
                  <c:v>1.8213379451759999</c:v>
                </c:pt>
                <c:pt idx="975">
                  <c:v>1.816033753526</c:v>
                </c:pt>
                <c:pt idx="976">
                  <c:v>1.8331005699009999</c:v>
                </c:pt>
                <c:pt idx="977">
                  <c:v>1.8487694899830001</c:v>
                </c:pt>
                <c:pt idx="978">
                  <c:v>1.855866946103</c:v>
                </c:pt>
                <c:pt idx="979">
                  <c:v>1.85416450269</c:v>
                </c:pt>
                <c:pt idx="980">
                  <c:v>1.85416450269</c:v>
                </c:pt>
                <c:pt idx="981">
                  <c:v>1.85416450269</c:v>
                </c:pt>
                <c:pt idx="982">
                  <c:v>1.85416450269</c:v>
                </c:pt>
                <c:pt idx="983">
                  <c:v>1.85416450269</c:v>
                </c:pt>
                <c:pt idx="984">
                  <c:v>1.85416450269</c:v>
                </c:pt>
                <c:pt idx="985">
                  <c:v>1.8755320713779999</c:v>
                </c:pt>
                <c:pt idx="986">
                  <c:v>1.841651514047</c:v>
                </c:pt>
                <c:pt idx="987">
                  <c:v>1.841651514047</c:v>
                </c:pt>
                <c:pt idx="988">
                  <c:v>1.841651514047</c:v>
                </c:pt>
                <c:pt idx="989">
                  <c:v>1.8510921328779999</c:v>
                </c:pt>
                <c:pt idx="990">
                  <c:v>1.8631818490130001</c:v>
                </c:pt>
                <c:pt idx="991">
                  <c:v>1.8631818490130001</c:v>
                </c:pt>
                <c:pt idx="992">
                  <c:v>1.8631818490130001</c:v>
                </c:pt>
                <c:pt idx="993">
                  <c:v>1.8648419761940001</c:v>
                </c:pt>
                <c:pt idx="994">
                  <c:v>1.8648419761940001</c:v>
                </c:pt>
                <c:pt idx="995">
                  <c:v>1.8648419761940001</c:v>
                </c:pt>
                <c:pt idx="996">
                  <c:v>1.8648419761940001</c:v>
                </c:pt>
                <c:pt idx="997">
                  <c:v>1.8648419761940001</c:v>
                </c:pt>
                <c:pt idx="998">
                  <c:v>1.8360018168109999</c:v>
                </c:pt>
                <c:pt idx="999">
                  <c:v>1.8519042116940001</c:v>
                </c:pt>
                <c:pt idx="1000">
                  <c:v>1.887485901752</c:v>
                </c:pt>
                <c:pt idx="1001">
                  <c:v>1.887485901752</c:v>
                </c:pt>
                <c:pt idx="1002">
                  <c:v>1.887485901752</c:v>
                </c:pt>
                <c:pt idx="1003">
                  <c:v>1.887485901752</c:v>
                </c:pt>
                <c:pt idx="1004">
                  <c:v>1.887485901752</c:v>
                </c:pt>
                <c:pt idx="1005">
                  <c:v>1.8634755221999999</c:v>
                </c:pt>
                <c:pt idx="1006">
                  <c:v>1.853880223579</c:v>
                </c:pt>
                <c:pt idx="1007">
                  <c:v>1.8998305827240001</c:v>
                </c:pt>
                <c:pt idx="1008">
                  <c:v>1.8998305827240001</c:v>
                </c:pt>
                <c:pt idx="1009">
                  <c:v>1.8998305827240001</c:v>
                </c:pt>
                <c:pt idx="1010">
                  <c:v>1.8881105161930001</c:v>
                </c:pt>
                <c:pt idx="1011">
                  <c:v>1.8838429176810001</c:v>
                </c:pt>
                <c:pt idx="1012">
                  <c:v>1.9018263441209999</c:v>
                </c:pt>
                <c:pt idx="1013">
                  <c:v>1.8971689801660001</c:v>
                </c:pt>
                <c:pt idx="1014">
                  <c:v>1.933949630251</c:v>
                </c:pt>
                <c:pt idx="1015">
                  <c:v>1.933949630251</c:v>
                </c:pt>
                <c:pt idx="1016">
                  <c:v>1.933949630251</c:v>
                </c:pt>
                <c:pt idx="1017">
                  <c:v>1.9618747964250001</c:v>
                </c:pt>
                <c:pt idx="1018">
                  <c:v>1.938028010347</c:v>
                </c:pt>
                <c:pt idx="1019">
                  <c:v>1.9617899102959999</c:v>
                </c:pt>
                <c:pt idx="1020">
                  <c:v>1.953017997298</c:v>
                </c:pt>
                <c:pt idx="1021">
                  <c:v>1.922606436433</c:v>
                </c:pt>
                <c:pt idx="1022">
                  <c:v>1.922606436433</c:v>
                </c:pt>
                <c:pt idx="1023">
                  <c:v>1.922606436433</c:v>
                </c:pt>
                <c:pt idx="1024">
                  <c:v>1.9314555158240001</c:v>
                </c:pt>
                <c:pt idx="1025">
                  <c:v>1.8906214888390001</c:v>
                </c:pt>
                <c:pt idx="1026">
                  <c:v>1.833425450961</c:v>
                </c:pt>
                <c:pt idx="1027">
                  <c:v>1.8767391260090001</c:v>
                </c:pt>
                <c:pt idx="1028">
                  <c:v>1.8856707946039999</c:v>
                </c:pt>
                <c:pt idx="1029">
                  <c:v>1.8856707946039999</c:v>
                </c:pt>
                <c:pt idx="1030">
                  <c:v>1.8856707946039999</c:v>
                </c:pt>
                <c:pt idx="1031">
                  <c:v>1.861065711842</c:v>
                </c:pt>
                <c:pt idx="1032">
                  <c:v>1.8972208683209999</c:v>
                </c:pt>
                <c:pt idx="1033">
                  <c:v>1.8972208683209999</c:v>
                </c:pt>
                <c:pt idx="1034">
                  <c:v>1.8844277685590001</c:v>
                </c:pt>
                <c:pt idx="1035">
                  <c:v>1.8758346353819999</c:v>
                </c:pt>
                <c:pt idx="1036">
                  <c:v>1.8758346353819999</c:v>
                </c:pt>
                <c:pt idx="1037">
                  <c:v>1.8758346353819999</c:v>
                </c:pt>
                <c:pt idx="1038">
                  <c:v>1.856669133634</c:v>
                </c:pt>
                <c:pt idx="1039">
                  <c:v>1.854014135825</c:v>
                </c:pt>
                <c:pt idx="1040">
                  <c:v>1.8370633664830001</c:v>
                </c:pt>
                <c:pt idx="1041">
                  <c:v>1.833736288948</c:v>
                </c:pt>
                <c:pt idx="1042">
                  <c:v>1.8464686062</c:v>
                </c:pt>
                <c:pt idx="1043">
                  <c:v>1.8464686062</c:v>
                </c:pt>
                <c:pt idx="1044">
                  <c:v>1.8464686062</c:v>
                </c:pt>
                <c:pt idx="1045">
                  <c:v>1.8688516137910001</c:v>
                </c:pt>
                <c:pt idx="1046">
                  <c:v>1.8832939104919999</c:v>
                </c:pt>
                <c:pt idx="1047">
                  <c:v>1.8632633719080001</c:v>
                </c:pt>
                <c:pt idx="1048">
                  <c:v>1.8277259549439999</c:v>
                </c:pt>
                <c:pt idx="1049">
                  <c:v>1.765764215573</c:v>
                </c:pt>
                <c:pt idx="1050">
                  <c:v>1.765764215573</c:v>
                </c:pt>
                <c:pt idx="1051">
                  <c:v>1.765764215573</c:v>
                </c:pt>
                <c:pt idx="1052">
                  <c:v>1.747896662462</c:v>
                </c:pt>
                <c:pt idx="1053">
                  <c:v>1.7378367605339999</c:v>
                </c:pt>
                <c:pt idx="1054">
                  <c:v>1.697241644579</c:v>
                </c:pt>
                <c:pt idx="1055">
                  <c:v>1.71768512725</c:v>
                </c:pt>
                <c:pt idx="1056">
                  <c:v>1.6988093462480001</c:v>
                </c:pt>
                <c:pt idx="1057">
                  <c:v>1.6988093462480001</c:v>
                </c:pt>
                <c:pt idx="1058">
                  <c:v>1.6988093462480001</c:v>
                </c:pt>
                <c:pt idx="1059">
                  <c:v>1.6992789365200001</c:v>
                </c:pt>
                <c:pt idx="1060">
                  <c:v>1.6927084324749999</c:v>
                </c:pt>
                <c:pt idx="1061">
                  <c:v>1.7548147151439999</c:v>
                </c:pt>
                <c:pt idx="1062">
                  <c:v>1.819946438541</c:v>
                </c:pt>
                <c:pt idx="1063">
                  <c:v>1.8680914712859999</c:v>
                </c:pt>
                <c:pt idx="1064">
                  <c:v>1.8680914712859999</c:v>
                </c:pt>
                <c:pt idx="1065">
                  <c:v>1.8680914712859999</c:v>
                </c:pt>
                <c:pt idx="1066">
                  <c:v>1.850675366863</c:v>
                </c:pt>
                <c:pt idx="1067">
                  <c:v>1.768991938386</c:v>
                </c:pt>
                <c:pt idx="1068">
                  <c:v>1.780330897502</c:v>
                </c:pt>
                <c:pt idx="1069">
                  <c:v>1.7380933147419999</c:v>
                </c:pt>
                <c:pt idx="1070">
                  <c:v>1.7518171721660001</c:v>
                </c:pt>
                <c:pt idx="1071">
                  <c:v>1.7518171721660001</c:v>
                </c:pt>
                <c:pt idx="1072">
                  <c:v>1.7518171721660001</c:v>
                </c:pt>
                <c:pt idx="1073">
                  <c:v>1.684942457927</c:v>
                </c:pt>
                <c:pt idx="1074">
                  <c:v>1.7209663191710001</c:v>
                </c:pt>
                <c:pt idx="1075">
                  <c:v>1.7440450356199999</c:v>
                </c:pt>
                <c:pt idx="1076">
                  <c:v>1.7538515930909999</c:v>
                </c:pt>
                <c:pt idx="1077">
                  <c:v>1.713248769402</c:v>
                </c:pt>
                <c:pt idx="1078">
                  <c:v>1.713248769402</c:v>
                </c:pt>
                <c:pt idx="1079">
                  <c:v>1.713248769402</c:v>
                </c:pt>
                <c:pt idx="1080">
                  <c:v>1.7423670532260001</c:v>
                </c:pt>
                <c:pt idx="1081">
                  <c:v>1.717846020996</c:v>
                </c:pt>
                <c:pt idx="1082">
                  <c:v>1.7258655707920001</c:v>
                </c:pt>
                <c:pt idx="1083">
                  <c:v>1.732463112127</c:v>
                </c:pt>
                <c:pt idx="1084">
                  <c:v>1.713206009451</c:v>
                </c:pt>
                <c:pt idx="1085">
                  <c:v>1.713206009451</c:v>
                </c:pt>
                <c:pt idx="1086">
                  <c:v>1.713206009451</c:v>
                </c:pt>
                <c:pt idx="1087">
                  <c:v>1.6867782002509999</c:v>
                </c:pt>
                <c:pt idx="1088">
                  <c:v>1.674328846548</c:v>
                </c:pt>
                <c:pt idx="1089">
                  <c:v>1.7080855800200001</c:v>
                </c:pt>
                <c:pt idx="1090">
                  <c:v>1.716105382911</c:v>
                </c:pt>
                <c:pt idx="1091">
                  <c:v>1.7441130689390001</c:v>
                </c:pt>
                <c:pt idx="1092">
                  <c:v>1.7441130689390001</c:v>
                </c:pt>
                <c:pt idx="1093">
                  <c:v>1.7441130689390001</c:v>
                </c:pt>
                <c:pt idx="1094">
                  <c:v>1.7206211779060001</c:v>
                </c:pt>
                <c:pt idx="1095">
                  <c:v>1.728914062369</c:v>
                </c:pt>
                <c:pt idx="1096">
                  <c:v>1.70222034548</c:v>
                </c:pt>
                <c:pt idx="1097">
                  <c:v>1.6599976746889999</c:v>
                </c:pt>
                <c:pt idx="1098">
                  <c:v>1.6400793937989999</c:v>
                </c:pt>
                <c:pt idx="1099">
                  <c:v>1.6400793937989999</c:v>
                </c:pt>
                <c:pt idx="1100">
                  <c:v>1.6400793937989999</c:v>
                </c:pt>
                <c:pt idx="1101">
                  <c:v>1.6697307964779999</c:v>
                </c:pt>
                <c:pt idx="1102">
                  <c:v>1.648236291953</c:v>
                </c:pt>
                <c:pt idx="1103">
                  <c:v>1.6898608101470001</c:v>
                </c:pt>
                <c:pt idx="1104">
                  <c:v>1.7031552793939999</c:v>
                </c:pt>
                <c:pt idx="1105">
                  <c:v>1.6837208080299999</c:v>
                </c:pt>
                <c:pt idx="1106">
                  <c:v>1.6837208080299999</c:v>
                </c:pt>
                <c:pt idx="1107">
                  <c:v>1.6837208080299999</c:v>
                </c:pt>
                <c:pt idx="1108">
                  <c:v>1.6941076392709999</c:v>
                </c:pt>
                <c:pt idx="1109">
                  <c:v>1.7042900415519999</c:v>
                </c:pt>
                <c:pt idx="1110">
                  <c:v>1.7555547756030001</c:v>
                </c:pt>
                <c:pt idx="1111">
                  <c:v>1.7780844679529999</c:v>
                </c:pt>
                <c:pt idx="1112">
                  <c:v>1.8168373017499999</c:v>
                </c:pt>
                <c:pt idx="1113">
                  <c:v>1.8168373017499999</c:v>
                </c:pt>
                <c:pt idx="1114">
                  <c:v>1.8168373017499999</c:v>
                </c:pt>
                <c:pt idx="1115">
                  <c:v>1.8380354029899999</c:v>
                </c:pt>
                <c:pt idx="1116">
                  <c:v>1.8358383138800001</c:v>
                </c:pt>
                <c:pt idx="1117">
                  <c:v>1.7805546108779999</c:v>
                </c:pt>
                <c:pt idx="1118">
                  <c:v>1.7699555521400001</c:v>
                </c:pt>
                <c:pt idx="1119">
                  <c:v>1.7468254666709999</c:v>
                </c:pt>
                <c:pt idx="1120">
                  <c:v>1.7468254666709999</c:v>
                </c:pt>
                <c:pt idx="1121">
                  <c:v>1.7468254666709999</c:v>
                </c:pt>
                <c:pt idx="1122">
                  <c:v>1.7685989019049999</c:v>
                </c:pt>
                <c:pt idx="1123">
                  <c:v>1.79997757757</c:v>
                </c:pt>
                <c:pt idx="1124">
                  <c:v>1.7968699082070001</c:v>
                </c:pt>
                <c:pt idx="1125">
                  <c:v>1.8277299957440001</c:v>
                </c:pt>
                <c:pt idx="1126">
                  <c:v>1.8613607412040001</c:v>
                </c:pt>
                <c:pt idx="1127">
                  <c:v>1.8613607412040001</c:v>
                </c:pt>
                <c:pt idx="1128">
                  <c:v>1.8613607412040001</c:v>
                </c:pt>
                <c:pt idx="1129">
                  <c:v>1.8172650830420001</c:v>
                </c:pt>
                <c:pt idx="1130">
                  <c:v>1.825231255272</c:v>
                </c:pt>
                <c:pt idx="1131">
                  <c:v>1.8181646339249999</c:v>
                </c:pt>
                <c:pt idx="1132">
                  <c:v>1.807421360033</c:v>
                </c:pt>
                <c:pt idx="1133">
                  <c:v>1.7873338268700001</c:v>
                </c:pt>
                <c:pt idx="1134">
                  <c:v>1.7873338268700001</c:v>
                </c:pt>
                <c:pt idx="1135">
                  <c:v>1.7873338268700001</c:v>
                </c:pt>
                <c:pt idx="1136">
                  <c:v>1.7425353256839999</c:v>
                </c:pt>
                <c:pt idx="1137">
                  <c:v>1.7950840703199999</c:v>
                </c:pt>
                <c:pt idx="1138">
                  <c:v>1.803838340197</c:v>
                </c:pt>
                <c:pt idx="1139">
                  <c:v>1.792082316168</c:v>
                </c:pt>
                <c:pt idx="1140">
                  <c:v>1.769953401055</c:v>
                </c:pt>
                <c:pt idx="1141">
                  <c:v>1.769953401055</c:v>
                </c:pt>
                <c:pt idx="1142">
                  <c:v>1.769953401055</c:v>
                </c:pt>
                <c:pt idx="1143">
                  <c:v>1.756395765073</c:v>
                </c:pt>
                <c:pt idx="1144">
                  <c:v>1.7736974315689999</c:v>
                </c:pt>
                <c:pt idx="1145">
                  <c:v>1.7663145266510001</c:v>
                </c:pt>
                <c:pt idx="1146">
                  <c:v>1.7408923851089999</c:v>
                </c:pt>
                <c:pt idx="1147">
                  <c:v>1.722621641872</c:v>
                </c:pt>
                <c:pt idx="1148">
                  <c:v>1.722621641872</c:v>
                </c:pt>
                <c:pt idx="1149">
                  <c:v>1.722621641872</c:v>
                </c:pt>
                <c:pt idx="1150">
                  <c:v>1.720120458554</c:v>
                </c:pt>
                <c:pt idx="1151">
                  <c:v>1.7617967520219999</c:v>
                </c:pt>
                <c:pt idx="1152">
                  <c:v>1.727869386551</c:v>
                </c:pt>
                <c:pt idx="1153">
                  <c:v>1.7330322592830001</c:v>
                </c:pt>
                <c:pt idx="1154">
                  <c:v>1.7603129453099999</c:v>
                </c:pt>
                <c:pt idx="1155">
                  <c:v>1.7603129453099999</c:v>
                </c:pt>
                <c:pt idx="1156">
                  <c:v>1.7603129453099999</c:v>
                </c:pt>
                <c:pt idx="1157">
                  <c:v>1.789529477007</c:v>
                </c:pt>
                <c:pt idx="1158">
                  <c:v>1.7869244824070001</c:v>
                </c:pt>
                <c:pt idx="1159">
                  <c:v>1.79328776891</c:v>
                </c:pt>
                <c:pt idx="1160">
                  <c:v>1.7643723062029999</c:v>
                </c:pt>
                <c:pt idx="1161">
                  <c:v>1.717568816612</c:v>
                </c:pt>
                <c:pt idx="1162">
                  <c:v>1.717568816612</c:v>
                </c:pt>
                <c:pt idx="1163">
                  <c:v>1.717568816612</c:v>
                </c:pt>
                <c:pt idx="1164">
                  <c:v>1.770026020647</c:v>
                </c:pt>
                <c:pt idx="1165">
                  <c:v>1.816827240873</c:v>
                </c:pt>
                <c:pt idx="1166">
                  <c:v>1.810589612927</c:v>
                </c:pt>
                <c:pt idx="1167">
                  <c:v>1.8083249476579999</c:v>
                </c:pt>
                <c:pt idx="1168">
                  <c:v>1.8537092445229999</c:v>
                </c:pt>
                <c:pt idx="1169">
                  <c:v>1.8537092445229999</c:v>
                </c:pt>
                <c:pt idx="1170">
                  <c:v>1.8537092445229999</c:v>
                </c:pt>
                <c:pt idx="1171">
                  <c:v>1.905711082042</c:v>
                </c:pt>
                <c:pt idx="1172">
                  <c:v>1.871260404524</c:v>
                </c:pt>
                <c:pt idx="1173">
                  <c:v>1.8529490697240001</c:v>
                </c:pt>
                <c:pt idx="1174">
                  <c:v>1.863004635722</c:v>
                </c:pt>
                <c:pt idx="1175">
                  <c:v>1.863004635722</c:v>
                </c:pt>
                <c:pt idx="1176">
                  <c:v>1.863004635722</c:v>
                </c:pt>
                <c:pt idx="1177">
                  <c:v>1.863004635722</c:v>
                </c:pt>
                <c:pt idx="1178">
                  <c:v>1.8992698933759999</c:v>
                </c:pt>
                <c:pt idx="1179">
                  <c:v>1.886169206068</c:v>
                </c:pt>
                <c:pt idx="1180">
                  <c:v>1.8782553624339999</c:v>
                </c:pt>
                <c:pt idx="1181">
                  <c:v>1.8126968920469999</c:v>
                </c:pt>
                <c:pt idx="1182">
                  <c:v>1.8487691218219999</c:v>
                </c:pt>
                <c:pt idx="1183">
                  <c:v>1.8487691218219999</c:v>
                </c:pt>
                <c:pt idx="1184">
                  <c:v>1.8487691218219999</c:v>
                </c:pt>
                <c:pt idx="1185">
                  <c:v>1.8324443527650001</c:v>
                </c:pt>
                <c:pt idx="1186">
                  <c:v>1.796066330863</c:v>
                </c:pt>
                <c:pt idx="1187">
                  <c:v>1.7146182191770001</c:v>
                </c:pt>
                <c:pt idx="1188">
                  <c:v>1.7960382923930001</c:v>
                </c:pt>
                <c:pt idx="1189">
                  <c:v>1.7650803099400001</c:v>
                </c:pt>
                <c:pt idx="1190">
                  <c:v>1.7650803099400001</c:v>
                </c:pt>
                <c:pt idx="1191">
                  <c:v>1.7650803099400001</c:v>
                </c:pt>
                <c:pt idx="1192">
                  <c:v>1.765985201778</c:v>
                </c:pt>
                <c:pt idx="1193">
                  <c:v>1.7694376452609999</c:v>
                </c:pt>
                <c:pt idx="1194">
                  <c:v>1.7694376452609999</c:v>
                </c:pt>
                <c:pt idx="1195">
                  <c:v>1.8307331102169999</c:v>
                </c:pt>
                <c:pt idx="1196">
                  <c:v>1.768339785157</c:v>
                </c:pt>
                <c:pt idx="1197">
                  <c:v>1.768339785157</c:v>
                </c:pt>
                <c:pt idx="1198">
                  <c:v>1.768339785157</c:v>
                </c:pt>
                <c:pt idx="1199">
                  <c:v>1.796371879946</c:v>
                </c:pt>
                <c:pt idx="1200">
                  <c:v>1.8281341816250001</c:v>
                </c:pt>
                <c:pt idx="1201">
                  <c:v>1.821944661037</c:v>
                </c:pt>
                <c:pt idx="1202">
                  <c:v>1.793760775642</c:v>
                </c:pt>
                <c:pt idx="1203">
                  <c:v>1.778776652306</c:v>
                </c:pt>
                <c:pt idx="1204">
                  <c:v>1.778776652306</c:v>
                </c:pt>
                <c:pt idx="1205">
                  <c:v>1.778776652306</c:v>
                </c:pt>
                <c:pt idx="1206">
                  <c:v>1.8110660427559999</c:v>
                </c:pt>
                <c:pt idx="1207">
                  <c:v>1.8200828054810001</c:v>
                </c:pt>
                <c:pt idx="1208">
                  <c:v>1.8030622432200001</c:v>
                </c:pt>
                <c:pt idx="1209">
                  <c:v>1.796991261866</c:v>
                </c:pt>
                <c:pt idx="1210">
                  <c:v>1.796991261866</c:v>
                </c:pt>
                <c:pt idx="1211">
                  <c:v>1.796991261866</c:v>
                </c:pt>
                <c:pt idx="1212">
                  <c:v>1.796991261866</c:v>
                </c:pt>
                <c:pt idx="1213">
                  <c:v>1.7734378452570001</c:v>
                </c:pt>
                <c:pt idx="1214">
                  <c:v>1.805083276063</c:v>
                </c:pt>
                <c:pt idx="1215">
                  <c:v>1.805753828886</c:v>
                </c:pt>
                <c:pt idx="1216">
                  <c:v>1.841204807877</c:v>
                </c:pt>
                <c:pt idx="1217">
                  <c:v>1.86526532487</c:v>
                </c:pt>
                <c:pt idx="1218">
                  <c:v>1.86526532487</c:v>
                </c:pt>
                <c:pt idx="1219">
                  <c:v>1.86526532487</c:v>
                </c:pt>
                <c:pt idx="1220">
                  <c:v>1.873611772559</c:v>
                </c:pt>
                <c:pt idx="1221">
                  <c:v>1.874676134407</c:v>
                </c:pt>
                <c:pt idx="1222">
                  <c:v>1.840426458499</c:v>
                </c:pt>
                <c:pt idx="1223">
                  <c:v>1.840426458499</c:v>
                </c:pt>
                <c:pt idx="1224">
                  <c:v>1.840426458499</c:v>
                </c:pt>
                <c:pt idx="1225">
                  <c:v>1.840426458499</c:v>
                </c:pt>
                <c:pt idx="1226">
                  <c:v>1.840426458499</c:v>
                </c:pt>
                <c:pt idx="1227">
                  <c:v>1.8394322217650001</c:v>
                </c:pt>
                <c:pt idx="1228">
                  <c:v>1.8545767646439999</c:v>
                </c:pt>
                <c:pt idx="1229">
                  <c:v>1.8587837954240001</c:v>
                </c:pt>
                <c:pt idx="1230">
                  <c:v>1.8531621404900001</c:v>
                </c:pt>
                <c:pt idx="1231">
                  <c:v>1.8405985887930001</c:v>
                </c:pt>
                <c:pt idx="1232">
                  <c:v>1.8405985887930001</c:v>
                </c:pt>
                <c:pt idx="1233">
                  <c:v>1.8405985887930001</c:v>
                </c:pt>
                <c:pt idx="1234">
                  <c:v>1.831261227021</c:v>
                </c:pt>
                <c:pt idx="1235">
                  <c:v>1.8590938061290001</c:v>
                </c:pt>
                <c:pt idx="1236">
                  <c:v>1.835180470754</c:v>
                </c:pt>
                <c:pt idx="1237">
                  <c:v>1.808757874459</c:v>
                </c:pt>
                <c:pt idx="1238">
                  <c:v>1.7799274759879999</c:v>
                </c:pt>
                <c:pt idx="1239">
                  <c:v>1.7799274759879999</c:v>
                </c:pt>
                <c:pt idx="1240">
                  <c:v>1.7799274759879999</c:v>
                </c:pt>
                <c:pt idx="1241">
                  <c:v>1.755712101471</c:v>
                </c:pt>
                <c:pt idx="1242">
                  <c:v>1.7917969235690001</c:v>
                </c:pt>
                <c:pt idx="1243">
                  <c:v>1.819067934522</c:v>
                </c:pt>
                <c:pt idx="1244">
                  <c:v>1.8243253061139999</c:v>
                </c:pt>
                <c:pt idx="1245">
                  <c:v>1.8639345628849999</c:v>
                </c:pt>
                <c:pt idx="1246">
                  <c:v>1.8639345628849999</c:v>
                </c:pt>
                <c:pt idx="1247">
                  <c:v>1.8639345628849999</c:v>
                </c:pt>
                <c:pt idx="1248">
                  <c:v>1.840016785592</c:v>
                </c:pt>
                <c:pt idx="1249">
                  <c:v>1.7963701084000001</c:v>
                </c:pt>
                <c:pt idx="1250">
                  <c:v>1.808226701188</c:v>
                </c:pt>
                <c:pt idx="1251">
                  <c:v>1.784405310955</c:v>
                </c:pt>
                <c:pt idx="1252">
                  <c:v>1.777970274409</c:v>
                </c:pt>
              </c:numCache>
            </c:numRef>
          </c:val>
          <c:smooth val="0"/>
          <c:extLst>
            <c:ext xmlns:c16="http://schemas.microsoft.com/office/drawing/2014/chart" uri="{C3380CC4-5D6E-409C-BE32-E72D297353CC}">
              <c16:uniqueId val="{00000003-4FDF-4FEC-BCFA-6E3AB3D76C7E}"/>
            </c:ext>
          </c:extLst>
        </c:ser>
        <c:ser>
          <c:idx val="4"/>
          <c:order val="4"/>
          <c:tx>
            <c:strRef>
              <c:f>'Figure 5 data'!$F$3</c:f>
              <c:strCache>
                <c:ptCount val="1"/>
                <c:pt idx="0">
                  <c:v>Inflation Target</c:v>
                </c:pt>
              </c:strCache>
            </c:strRef>
          </c:tx>
          <c:spPr>
            <a:ln w="12700">
              <a:solidFill>
                <a:schemeClr val="tx1"/>
              </a:solidFill>
              <a:prstDash val="dash"/>
            </a:ln>
          </c:spPr>
          <c:marker>
            <c:symbol val="none"/>
          </c:marker>
          <c:cat>
            <c:numRef>
              <c:f>'Figure 5 data'!$A$4:$A$4000</c:f>
              <c:numCache>
                <c:formatCode>m/d/yyyy</c:formatCode>
                <c:ptCount val="3997"/>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pt idx="366">
                  <c:v>42736</c:v>
                </c:pt>
                <c:pt idx="367">
                  <c:v>42737</c:v>
                </c:pt>
                <c:pt idx="368">
                  <c:v>42738</c:v>
                </c:pt>
                <c:pt idx="369">
                  <c:v>42739</c:v>
                </c:pt>
                <c:pt idx="370">
                  <c:v>42740</c:v>
                </c:pt>
                <c:pt idx="371">
                  <c:v>42741</c:v>
                </c:pt>
                <c:pt idx="372">
                  <c:v>42742</c:v>
                </c:pt>
                <c:pt idx="373">
                  <c:v>42743</c:v>
                </c:pt>
                <c:pt idx="374">
                  <c:v>42744</c:v>
                </c:pt>
                <c:pt idx="375">
                  <c:v>42745</c:v>
                </c:pt>
                <c:pt idx="376">
                  <c:v>42746</c:v>
                </c:pt>
                <c:pt idx="377">
                  <c:v>42747</c:v>
                </c:pt>
                <c:pt idx="378">
                  <c:v>42748</c:v>
                </c:pt>
                <c:pt idx="379">
                  <c:v>42749</c:v>
                </c:pt>
                <c:pt idx="380">
                  <c:v>42750</c:v>
                </c:pt>
                <c:pt idx="381">
                  <c:v>42751</c:v>
                </c:pt>
                <c:pt idx="382">
                  <c:v>42752</c:v>
                </c:pt>
                <c:pt idx="383">
                  <c:v>42753</c:v>
                </c:pt>
                <c:pt idx="384">
                  <c:v>42754</c:v>
                </c:pt>
                <c:pt idx="385">
                  <c:v>42755</c:v>
                </c:pt>
                <c:pt idx="386">
                  <c:v>42756</c:v>
                </c:pt>
                <c:pt idx="387">
                  <c:v>42757</c:v>
                </c:pt>
                <c:pt idx="388">
                  <c:v>42758</c:v>
                </c:pt>
                <c:pt idx="389">
                  <c:v>42759</c:v>
                </c:pt>
                <c:pt idx="390">
                  <c:v>42760</c:v>
                </c:pt>
                <c:pt idx="391">
                  <c:v>42761</c:v>
                </c:pt>
                <c:pt idx="392">
                  <c:v>42762</c:v>
                </c:pt>
                <c:pt idx="393">
                  <c:v>42763</c:v>
                </c:pt>
                <c:pt idx="394">
                  <c:v>42764</c:v>
                </c:pt>
                <c:pt idx="395">
                  <c:v>42765</c:v>
                </c:pt>
                <c:pt idx="396">
                  <c:v>42766</c:v>
                </c:pt>
                <c:pt idx="397">
                  <c:v>42767</c:v>
                </c:pt>
                <c:pt idx="398">
                  <c:v>42768</c:v>
                </c:pt>
                <c:pt idx="399">
                  <c:v>42769</c:v>
                </c:pt>
                <c:pt idx="400">
                  <c:v>42770</c:v>
                </c:pt>
                <c:pt idx="401">
                  <c:v>42771</c:v>
                </c:pt>
                <c:pt idx="402">
                  <c:v>42772</c:v>
                </c:pt>
                <c:pt idx="403">
                  <c:v>42773</c:v>
                </c:pt>
                <c:pt idx="404">
                  <c:v>42774</c:v>
                </c:pt>
                <c:pt idx="405">
                  <c:v>42775</c:v>
                </c:pt>
                <c:pt idx="406">
                  <c:v>42776</c:v>
                </c:pt>
                <c:pt idx="407">
                  <c:v>42777</c:v>
                </c:pt>
                <c:pt idx="408">
                  <c:v>42778</c:v>
                </c:pt>
                <c:pt idx="409">
                  <c:v>42779</c:v>
                </c:pt>
                <c:pt idx="410">
                  <c:v>42780</c:v>
                </c:pt>
                <c:pt idx="411">
                  <c:v>42781</c:v>
                </c:pt>
                <c:pt idx="412">
                  <c:v>42782</c:v>
                </c:pt>
                <c:pt idx="413">
                  <c:v>42783</c:v>
                </c:pt>
                <c:pt idx="414">
                  <c:v>42784</c:v>
                </c:pt>
                <c:pt idx="415">
                  <c:v>42785</c:v>
                </c:pt>
                <c:pt idx="416">
                  <c:v>42786</c:v>
                </c:pt>
                <c:pt idx="417">
                  <c:v>42787</c:v>
                </c:pt>
                <c:pt idx="418">
                  <c:v>42788</c:v>
                </c:pt>
                <c:pt idx="419">
                  <c:v>42789</c:v>
                </c:pt>
                <c:pt idx="420">
                  <c:v>42790</c:v>
                </c:pt>
                <c:pt idx="421">
                  <c:v>42791</c:v>
                </c:pt>
                <c:pt idx="422">
                  <c:v>42792</c:v>
                </c:pt>
                <c:pt idx="423">
                  <c:v>42793</c:v>
                </c:pt>
                <c:pt idx="424">
                  <c:v>42794</c:v>
                </c:pt>
                <c:pt idx="425">
                  <c:v>42795</c:v>
                </c:pt>
                <c:pt idx="426">
                  <c:v>42796</c:v>
                </c:pt>
                <c:pt idx="427">
                  <c:v>42797</c:v>
                </c:pt>
                <c:pt idx="428">
                  <c:v>42798</c:v>
                </c:pt>
                <c:pt idx="429">
                  <c:v>42799</c:v>
                </c:pt>
                <c:pt idx="430">
                  <c:v>42800</c:v>
                </c:pt>
                <c:pt idx="431">
                  <c:v>42801</c:v>
                </c:pt>
                <c:pt idx="432">
                  <c:v>42802</c:v>
                </c:pt>
                <c:pt idx="433">
                  <c:v>42803</c:v>
                </c:pt>
                <c:pt idx="434">
                  <c:v>42804</c:v>
                </c:pt>
                <c:pt idx="435">
                  <c:v>42805</c:v>
                </c:pt>
                <c:pt idx="436">
                  <c:v>42806</c:v>
                </c:pt>
                <c:pt idx="437">
                  <c:v>42807</c:v>
                </c:pt>
                <c:pt idx="438">
                  <c:v>42808</c:v>
                </c:pt>
                <c:pt idx="439">
                  <c:v>42809</c:v>
                </c:pt>
                <c:pt idx="440">
                  <c:v>42810</c:v>
                </c:pt>
                <c:pt idx="441">
                  <c:v>42811</c:v>
                </c:pt>
                <c:pt idx="442">
                  <c:v>42812</c:v>
                </c:pt>
                <c:pt idx="443">
                  <c:v>42813</c:v>
                </c:pt>
                <c:pt idx="444">
                  <c:v>42814</c:v>
                </c:pt>
                <c:pt idx="445">
                  <c:v>42815</c:v>
                </c:pt>
                <c:pt idx="446">
                  <c:v>42816</c:v>
                </c:pt>
                <c:pt idx="447">
                  <c:v>42817</c:v>
                </c:pt>
                <c:pt idx="448">
                  <c:v>42818</c:v>
                </c:pt>
                <c:pt idx="449">
                  <c:v>42819</c:v>
                </c:pt>
                <c:pt idx="450">
                  <c:v>42820</c:v>
                </c:pt>
                <c:pt idx="451">
                  <c:v>42821</c:v>
                </c:pt>
                <c:pt idx="452">
                  <c:v>42822</c:v>
                </c:pt>
                <c:pt idx="453">
                  <c:v>42823</c:v>
                </c:pt>
                <c:pt idx="454">
                  <c:v>42824</c:v>
                </c:pt>
                <c:pt idx="455">
                  <c:v>42825</c:v>
                </c:pt>
                <c:pt idx="456">
                  <c:v>42826</c:v>
                </c:pt>
                <c:pt idx="457">
                  <c:v>42827</c:v>
                </c:pt>
                <c:pt idx="458">
                  <c:v>42828</c:v>
                </c:pt>
                <c:pt idx="459">
                  <c:v>42829</c:v>
                </c:pt>
                <c:pt idx="460">
                  <c:v>42830</c:v>
                </c:pt>
                <c:pt idx="461">
                  <c:v>42831</c:v>
                </c:pt>
                <c:pt idx="462">
                  <c:v>42832</c:v>
                </c:pt>
                <c:pt idx="463">
                  <c:v>42833</c:v>
                </c:pt>
                <c:pt idx="464">
                  <c:v>42834</c:v>
                </c:pt>
                <c:pt idx="465">
                  <c:v>42835</c:v>
                </c:pt>
                <c:pt idx="466">
                  <c:v>42836</c:v>
                </c:pt>
                <c:pt idx="467">
                  <c:v>42837</c:v>
                </c:pt>
                <c:pt idx="468">
                  <c:v>42838</c:v>
                </c:pt>
                <c:pt idx="469">
                  <c:v>42839</c:v>
                </c:pt>
                <c:pt idx="470">
                  <c:v>42840</c:v>
                </c:pt>
                <c:pt idx="471">
                  <c:v>42841</c:v>
                </c:pt>
                <c:pt idx="472">
                  <c:v>42842</c:v>
                </c:pt>
                <c:pt idx="473">
                  <c:v>42843</c:v>
                </c:pt>
                <c:pt idx="474">
                  <c:v>42844</c:v>
                </c:pt>
                <c:pt idx="475">
                  <c:v>42845</c:v>
                </c:pt>
                <c:pt idx="476">
                  <c:v>42846</c:v>
                </c:pt>
                <c:pt idx="477">
                  <c:v>42847</c:v>
                </c:pt>
                <c:pt idx="478">
                  <c:v>42848</c:v>
                </c:pt>
                <c:pt idx="479">
                  <c:v>42849</c:v>
                </c:pt>
                <c:pt idx="480">
                  <c:v>42850</c:v>
                </c:pt>
                <c:pt idx="481">
                  <c:v>42851</c:v>
                </c:pt>
                <c:pt idx="482">
                  <c:v>42852</c:v>
                </c:pt>
                <c:pt idx="483">
                  <c:v>42853</c:v>
                </c:pt>
                <c:pt idx="484">
                  <c:v>42854</c:v>
                </c:pt>
                <c:pt idx="485">
                  <c:v>42855</c:v>
                </c:pt>
                <c:pt idx="486">
                  <c:v>42856</c:v>
                </c:pt>
                <c:pt idx="487">
                  <c:v>42857</c:v>
                </c:pt>
                <c:pt idx="488">
                  <c:v>42858</c:v>
                </c:pt>
                <c:pt idx="489">
                  <c:v>42859</c:v>
                </c:pt>
                <c:pt idx="490">
                  <c:v>42860</c:v>
                </c:pt>
                <c:pt idx="491">
                  <c:v>42861</c:v>
                </c:pt>
                <c:pt idx="492">
                  <c:v>42862</c:v>
                </c:pt>
                <c:pt idx="493">
                  <c:v>42863</c:v>
                </c:pt>
                <c:pt idx="494">
                  <c:v>42864</c:v>
                </c:pt>
                <c:pt idx="495">
                  <c:v>42865</c:v>
                </c:pt>
                <c:pt idx="496">
                  <c:v>42866</c:v>
                </c:pt>
                <c:pt idx="497">
                  <c:v>42867</c:v>
                </c:pt>
                <c:pt idx="498">
                  <c:v>42868</c:v>
                </c:pt>
                <c:pt idx="499">
                  <c:v>42869</c:v>
                </c:pt>
                <c:pt idx="500">
                  <c:v>42870</c:v>
                </c:pt>
                <c:pt idx="501">
                  <c:v>42871</c:v>
                </c:pt>
                <c:pt idx="502">
                  <c:v>42872</c:v>
                </c:pt>
                <c:pt idx="503">
                  <c:v>42873</c:v>
                </c:pt>
                <c:pt idx="504">
                  <c:v>42874</c:v>
                </c:pt>
                <c:pt idx="505">
                  <c:v>42875</c:v>
                </c:pt>
                <c:pt idx="506">
                  <c:v>42876</c:v>
                </c:pt>
                <c:pt idx="507">
                  <c:v>42877</c:v>
                </c:pt>
                <c:pt idx="508">
                  <c:v>42878</c:v>
                </c:pt>
                <c:pt idx="509">
                  <c:v>42879</c:v>
                </c:pt>
                <c:pt idx="510">
                  <c:v>42880</c:v>
                </c:pt>
                <c:pt idx="511">
                  <c:v>42881</c:v>
                </c:pt>
                <c:pt idx="512">
                  <c:v>42882</c:v>
                </c:pt>
                <c:pt idx="513">
                  <c:v>42883</c:v>
                </c:pt>
                <c:pt idx="514">
                  <c:v>42884</c:v>
                </c:pt>
                <c:pt idx="515">
                  <c:v>42885</c:v>
                </c:pt>
                <c:pt idx="516">
                  <c:v>42886</c:v>
                </c:pt>
                <c:pt idx="517">
                  <c:v>42887</c:v>
                </c:pt>
                <c:pt idx="518">
                  <c:v>42888</c:v>
                </c:pt>
                <c:pt idx="519">
                  <c:v>42889</c:v>
                </c:pt>
                <c:pt idx="520">
                  <c:v>42890</c:v>
                </c:pt>
                <c:pt idx="521">
                  <c:v>42891</c:v>
                </c:pt>
                <c:pt idx="522">
                  <c:v>42892</c:v>
                </c:pt>
                <c:pt idx="523">
                  <c:v>42893</c:v>
                </c:pt>
                <c:pt idx="524">
                  <c:v>42894</c:v>
                </c:pt>
                <c:pt idx="525">
                  <c:v>42895</c:v>
                </c:pt>
                <c:pt idx="526">
                  <c:v>42896</c:v>
                </c:pt>
                <c:pt idx="527">
                  <c:v>42897</c:v>
                </c:pt>
                <c:pt idx="528">
                  <c:v>42898</c:v>
                </c:pt>
                <c:pt idx="529">
                  <c:v>42899</c:v>
                </c:pt>
                <c:pt idx="530">
                  <c:v>42900</c:v>
                </c:pt>
                <c:pt idx="531">
                  <c:v>42901</c:v>
                </c:pt>
                <c:pt idx="532">
                  <c:v>42902</c:v>
                </c:pt>
                <c:pt idx="533">
                  <c:v>42903</c:v>
                </c:pt>
                <c:pt idx="534">
                  <c:v>42904</c:v>
                </c:pt>
                <c:pt idx="535">
                  <c:v>42905</c:v>
                </c:pt>
                <c:pt idx="536">
                  <c:v>42906</c:v>
                </c:pt>
                <c:pt idx="537">
                  <c:v>42907</c:v>
                </c:pt>
                <c:pt idx="538">
                  <c:v>42908</c:v>
                </c:pt>
                <c:pt idx="539">
                  <c:v>42909</c:v>
                </c:pt>
                <c:pt idx="540">
                  <c:v>42910</c:v>
                </c:pt>
                <c:pt idx="541">
                  <c:v>42911</c:v>
                </c:pt>
                <c:pt idx="542">
                  <c:v>42912</c:v>
                </c:pt>
                <c:pt idx="543">
                  <c:v>42913</c:v>
                </c:pt>
                <c:pt idx="544">
                  <c:v>42914</c:v>
                </c:pt>
                <c:pt idx="545">
                  <c:v>42915</c:v>
                </c:pt>
                <c:pt idx="546">
                  <c:v>42916</c:v>
                </c:pt>
                <c:pt idx="547">
                  <c:v>42917</c:v>
                </c:pt>
                <c:pt idx="548">
                  <c:v>42918</c:v>
                </c:pt>
                <c:pt idx="549">
                  <c:v>42919</c:v>
                </c:pt>
                <c:pt idx="550">
                  <c:v>42920</c:v>
                </c:pt>
                <c:pt idx="551">
                  <c:v>42921</c:v>
                </c:pt>
                <c:pt idx="552">
                  <c:v>42922</c:v>
                </c:pt>
                <c:pt idx="553">
                  <c:v>42923</c:v>
                </c:pt>
                <c:pt idx="554">
                  <c:v>42924</c:v>
                </c:pt>
                <c:pt idx="555">
                  <c:v>42925</c:v>
                </c:pt>
                <c:pt idx="556">
                  <c:v>42926</c:v>
                </c:pt>
                <c:pt idx="557">
                  <c:v>42927</c:v>
                </c:pt>
                <c:pt idx="558">
                  <c:v>42928</c:v>
                </c:pt>
                <c:pt idx="559">
                  <c:v>42929</c:v>
                </c:pt>
                <c:pt idx="560">
                  <c:v>42930</c:v>
                </c:pt>
                <c:pt idx="561">
                  <c:v>42931</c:v>
                </c:pt>
                <c:pt idx="562">
                  <c:v>42932</c:v>
                </c:pt>
                <c:pt idx="563">
                  <c:v>42933</c:v>
                </c:pt>
                <c:pt idx="564">
                  <c:v>42934</c:v>
                </c:pt>
                <c:pt idx="565">
                  <c:v>42935</c:v>
                </c:pt>
                <c:pt idx="566">
                  <c:v>42936</c:v>
                </c:pt>
                <c:pt idx="567">
                  <c:v>42937</c:v>
                </c:pt>
                <c:pt idx="568">
                  <c:v>42938</c:v>
                </c:pt>
                <c:pt idx="569">
                  <c:v>42939</c:v>
                </c:pt>
                <c:pt idx="570">
                  <c:v>42940</c:v>
                </c:pt>
                <c:pt idx="571">
                  <c:v>42941</c:v>
                </c:pt>
                <c:pt idx="572">
                  <c:v>42942</c:v>
                </c:pt>
                <c:pt idx="573">
                  <c:v>42943</c:v>
                </c:pt>
                <c:pt idx="574">
                  <c:v>42944</c:v>
                </c:pt>
                <c:pt idx="575">
                  <c:v>42945</c:v>
                </c:pt>
                <c:pt idx="576">
                  <c:v>42946</c:v>
                </c:pt>
                <c:pt idx="577">
                  <c:v>42947</c:v>
                </c:pt>
                <c:pt idx="578">
                  <c:v>42948</c:v>
                </c:pt>
                <c:pt idx="579">
                  <c:v>42949</c:v>
                </c:pt>
                <c:pt idx="580">
                  <c:v>42950</c:v>
                </c:pt>
                <c:pt idx="581">
                  <c:v>42951</c:v>
                </c:pt>
                <c:pt idx="582">
                  <c:v>42952</c:v>
                </c:pt>
                <c:pt idx="583">
                  <c:v>42953</c:v>
                </c:pt>
                <c:pt idx="584">
                  <c:v>42954</c:v>
                </c:pt>
                <c:pt idx="585">
                  <c:v>42955</c:v>
                </c:pt>
                <c:pt idx="586">
                  <c:v>42956</c:v>
                </c:pt>
                <c:pt idx="587">
                  <c:v>42957</c:v>
                </c:pt>
                <c:pt idx="588">
                  <c:v>42958</c:v>
                </c:pt>
                <c:pt idx="589">
                  <c:v>42959</c:v>
                </c:pt>
                <c:pt idx="590">
                  <c:v>42960</c:v>
                </c:pt>
                <c:pt idx="591">
                  <c:v>42961</c:v>
                </c:pt>
                <c:pt idx="592">
                  <c:v>42962</c:v>
                </c:pt>
                <c:pt idx="593">
                  <c:v>42963</c:v>
                </c:pt>
                <c:pt idx="594">
                  <c:v>42964</c:v>
                </c:pt>
                <c:pt idx="595">
                  <c:v>42965</c:v>
                </c:pt>
                <c:pt idx="596">
                  <c:v>42966</c:v>
                </c:pt>
                <c:pt idx="597">
                  <c:v>42967</c:v>
                </c:pt>
                <c:pt idx="598">
                  <c:v>42968</c:v>
                </c:pt>
                <c:pt idx="599">
                  <c:v>42969</c:v>
                </c:pt>
                <c:pt idx="600">
                  <c:v>42970</c:v>
                </c:pt>
                <c:pt idx="601">
                  <c:v>42971</c:v>
                </c:pt>
                <c:pt idx="602">
                  <c:v>42972</c:v>
                </c:pt>
                <c:pt idx="603">
                  <c:v>42973</c:v>
                </c:pt>
                <c:pt idx="604">
                  <c:v>42974</c:v>
                </c:pt>
                <c:pt idx="605">
                  <c:v>42975</c:v>
                </c:pt>
                <c:pt idx="606">
                  <c:v>42976</c:v>
                </c:pt>
                <c:pt idx="607">
                  <c:v>42977</c:v>
                </c:pt>
                <c:pt idx="608">
                  <c:v>42978</c:v>
                </c:pt>
                <c:pt idx="609">
                  <c:v>42979</c:v>
                </c:pt>
                <c:pt idx="610">
                  <c:v>42980</c:v>
                </c:pt>
                <c:pt idx="611">
                  <c:v>42981</c:v>
                </c:pt>
                <c:pt idx="612">
                  <c:v>42982</c:v>
                </c:pt>
                <c:pt idx="613">
                  <c:v>42983</c:v>
                </c:pt>
                <c:pt idx="614">
                  <c:v>42984</c:v>
                </c:pt>
                <c:pt idx="615">
                  <c:v>42985</c:v>
                </c:pt>
                <c:pt idx="616">
                  <c:v>42986</c:v>
                </c:pt>
                <c:pt idx="617">
                  <c:v>42987</c:v>
                </c:pt>
                <c:pt idx="618">
                  <c:v>42988</c:v>
                </c:pt>
                <c:pt idx="619">
                  <c:v>42989</c:v>
                </c:pt>
                <c:pt idx="620">
                  <c:v>42990</c:v>
                </c:pt>
                <c:pt idx="621">
                  <c:v>42991</c:v>
                </c:pt>
                <c:pt idx="622">
                  <c:v>42992</c:v>
                </c:pt>
                <c:pt idx="623">
                  <c:v>42993</c:v>
                </c:pt>
                <c:pt idx="624">
                  <c:v>42994</c:v>
                </c:pt>
                <c:pt idx="625">
                  <c:v>42995</c:v>
                </c:pt>
                <c:pt idx="626">
                  <c:v>42996</c:v>
                </c:pt>
                <c:pt idx="627">
                  <c:v>42997</c:v>
                </c:pt>
                <c:pt idx="628">
                  <c:v>42998</c:v>
                </c:pt>
                <c:pt idx="629">
                  <c:v>42999</c:v>
                </c:pt>
                <c:pt idx="630">
                  <c:v>43000</c:v>
                </c:pt>
                <c:pt idx="631">
                  <c:v>43001</c:v>
                </c:pt>
                <c:pt idx="632">
                  <c:v>43002</c:v>
                </c:pt>
                <c:pt idx="633">
                  <c:v>43003</c:v>
                </c:pt>
                <c:pt idx="634">
                  <c:v>43004</c:v>
                </c:pt>
                <c:pt idx="635">
                  <c:v>43005</c:v>
                </c:pt>
                <c:pt idx="636">
                  <c:v>43006</c:v>
                </c:pt>
                <c:pt idx="637">
                  <c:v>43007</c:v>
                </c:pt>
                <c:pt idx="638">
                  <c:v>43008</c:v>
                </c:pt>
                <c:pt idx="639">
                  <c:v>43009</c:v>
                </c:pt>
                <c:pt idx="640">
                  <c:v>43010</c:v>
                </c:pt>
                <c:pt idx="641">
                  <c:v>43011</c:v>
                </c:pt>
                <c:pt idx="642">
                  <c:v>43012</c:v>
                </c:pt>
                <c:pt idx="643">
                  <c:v>43013</c:v>
                </c:pt>
                <c:pt idx="644">
                  <c:v>43014</c:v>
                </c:pt>
                <c:pt idx="645">
                  <c:v>43015</c:v>
                </c:pt>
                <c:pt idx="646">
                  <c:v>43016</c:v>
                </c:pt>
                <c:pt idx="647">
                  <c:v>43017</c:v>
                </c:pt>
                <c:pt idx="648">
                  <c:v>43018</c:v>
                </c:pt>
                <c:pt idx="649">
                  <c:v>43019</c:v>
                </c:pt>
                <c:pt idx="650">
                  <c:v>43020</c:v>
                </c:pt>
                <c:pt idx="651">
                  <c:v>43021</c:v>
                </c:pt>
                <c:pt idx="652">
                  <c:v>43022</c:v>
                </c:pt>
                <c:pt idx="653">
                  <c:v>43023</c:v>
                </c:pt>
                <c:pt idx="654">
                  <c:v>43024</c:v>
                </c:pt>
                <c:pt idx="655">
                  <c:v>43025</c:v>
                </c:pt>
                <c:pt idx="656">
                  <c:v>43026</c:v>
                </c:pt>
                <c:pt idx="657">
                  <c:v>43027</c:v>
                </c:pt>
                <c:pt idx="658">
                  <c:v>43028</c:v>
                </c:pt>
                <c:pt idx="659">
                  <c:v>43029</c:v>
                </c:pt>
                <c:pt idx="660">
                  <c:v>43030</c:v>
                </c:pt>
                <c:pt idx="661">
                  <c:v>43031</c:v>
                </c:pt>
                <c:pt idx="662">
                  <c:v>43032</c:v>
                </c:pt>
                <c:pt idx="663">
                  <c:v>43033</c:v>
                </c:pt>
                <c:pt idx="664">
                  <c:v>43034</c:v>
                </c:pt>
                <c:pt idx="665">
                  <c:v>43035</c:v>
                </c:pt>
                <c:pt idx="666">
                  <c:v>43036</c:v>
                </c:pt>
                <c:pt idx="667">
                  <c:v>43037</c:v>
                </c:pt>
                <c:pt idx="668">
                  <c:v>43038</c:v>
                </c:pt>
                <c:pt idx="669">
                  <c:v>43039</c:v>
                </c:pt>
                <c:pt idx="670">
                  <c:v>43040</c:v>
                </c:pt>
                <c:pt idx="671">
                  <c:v>43041</c:v>
                </c:pt>
                <c:pt idx="672">
                  <c:v>43042</c:v>
                </c:pt>
                <c:pt idx="673">
                  <c:v>43043</c:v>
                </c:pt>
                <c:pt idx="674">
                  <c:v>43044</c:v>
                </c:pt>
                <c:pt idx="675">
                  <c:v>43045</c:v>
                </c:pt>
                <c:pt idx="676">
                  <c:v>43046</c:v>
                </c:pt>
                <c:pt idx="677">
                  <c:v>43047</c:v>
                </c:pt>
                <c:pt idx="678">
                  <c:v>43048</c:v>
                </c:pt>
                <c:pt idx="679">
                  <c:v>43049</c:v>
                </c:pt>
                <c:pt idx="680">
                  <c:v>43050</c:v>
                </c:pt>
                <c:pt idx="681">
                  <c:v>43051</c:v>
                </c:pt>
                <c:pt idx="682">
                  <c:v>43052</c:v>
                </c:pt>
                <c:pt idx="683">
                  <c:v>43053</c:v>
                </c:pt>
                <c:pt idx="684">
                  <c:v>43054</c:v>
                </c:pt>
                <c:pt idx="685">
                  <c:v>43055</c:v>
                </c:pt>
                <c:pt idx="686">
                  <c:v>43056</c:v>
                </c:pt>
                <c:pt idx="687">
                  <c:v>43057</c:v>
                </c:pt>
                <c:pt idx="688">
                  <c:v>43058</c:v>
                </c:pt>
                <c:pt idx="689">
                  <c:v>43059</c:v>
                </c:pt>
                <c:pt idx="690">
                  <c:v>43060</c:v>
                </c:pt>
                <c:pt idx="691">
                  <c:v>43061</c:v>
                </c:pt>
                <c:pt idx="692">
                  <c:v>43062</c:v>
                </c:pt>
                <c:pt idx="693">
                  <c:v>43063</c:v>
                </c:pt>
                <c:pt idx="694">
                  <c:v>43064</c:v>
                </c:pt>
                <c:pt idx="695">
                  <c:v>43065</c:v>
                </c:pt>
                <c:pt idx="696">
                  <c:v>43066</c:v>
                </c:pt>
                <c:pt idx="697">
                  <c:v>43067</c:v>
                </c:pt>
                <c:pt idx="698">
                  <c:v>43068</c:v>
                </c:pt>
                <c:pt idx="699">
                  <c:v>43069</c:v>
                </c:pt>
                <c:pt idx="700">
                  <c:v>43070</c:v>
                </c:pt>
                <c:pt idx="701">
                  <c:v>43071</c:v>
                </c:pt>
                <c:pt idx="702">
                  <c:v>43072</c:v>
                </c:pt>
                <c:pt idx="703">
                  <c:v>43073</c:v>
                </c:pt>
                <c:pt idx="704">
                  <c:v>43074</c:v>
                </c:pt>
                <c:pt idx="705">
                  <c:v>43075</c:v>
                </c:pt>
                <c:pt idx="706">
                  <c:v>43076</c:v>
                </c:pt>
                <c:pt idx="707">
                  <c:v>43077</c:v>
                </c:pt>
                <c:pt idx="708">
                  <c:v>43078</c:v>
                </c:pt>
                <c:pt idx="709">
                  <c:v>43079</c:v>
                </c:pt>
                <c:pt idx="710">
                  <c:v>43080</c:v>
                </c:pt>
                <c:pt idx="711">
                  <c:v>43081</c:v>
                </c:pt>
                <c:pt idx="712">
                  <c:v>43082</c:v>
                </c:pt>
                <c:pt idx="713">
                  <c:v>43083</c:v>
                </c:pt>
                <c:pt idx="714">
                  <c:v>43084</c:v>
                </c:pt>
                <c:pt idx="715">
                  <c:v>43085</c:v>
                </c:pt>
                <c:pt idx="716">
                  <c:v>43086</c:v>
                </c:pt>
                <c:pt idx="717">
                  <c:v>43087</c:v>
                </c:pt>
                <c:pt idx="718">
                  <c:v>43088</c:v>
                </c:pt>
                <c:pt idx="719">
                  <c:v>43089</c:v>
                </c:pt>
                <c:pt idx="720">
                  <c:v>43090</c:v>
                </c:pt>
                <c:pt idx="721">
                  <c:v>43091</c:v>
                </c:pt>
                <c:pt idx="722">
                  <c:v>43092</c:v>
                </c:pt>
                <c:pt idx="723">
                  <c:v>43093</c:v>
                </c:pt>
                <c:pt idx="724">
                  <c:v>43094</c:v>
                </c:pt>
                <c:pt idx="725">
                  <c:v>43095</c:v>
                </c:pt>
                <c:pt idx="726">
                  <c:v>43096</c:v>
                </c:pt>
                <c:pt idx="727">
                  <c:v>43097</c:v>
                </c:pt>
                <c:pt idx="728">
                  <c:v>43098</c:v>
                </c:pt>
                <c:pt idx="729">
                  <c:v>43099</c:v>
                </c:pt>
                <c:pt idx="730">
                  <c:v>43100</c:v>
                </c:pt>
                <c:pt idx="731">
                  <c:v>43101</c:v>
                </c:pt>
                <c:pt idx="732">
                  <c:v>43102</c:v>
                </c:pt>
                <c:pt idx="733">
                  <c:v>43103</c:v>
                </c:pt>
                <c:pt idx="734">
                  <c:v>43104</c:v>
                </c:pt>
                <c:pt idx="735">
                  <c:v>43105</c:v>
                </c:pt>
                <c:pt idx="736">
                  <c:v>43106</c:v>
                </c:pt>
                <c:pt idx="737">
                  <c:v>43107</c:v>
                </c:pt>
                <c:pt idx="738">
                  <c:v>43108</c:v>
                </c:pt>
                <c:pt idx="739">
                  <c:v>43109</c:v>
                </c:pt>
                <c:pt idx="740">
                  <c:v>43110</c:v>
                </c:pt>
                <c:pt idx="741">
                  <c:v>43111</c:v>
                </c:pt>
                <c:pt idx="742">
                  <c:v>43112</c:v>
                </c:pt>
                <c:pt idx="743">
                  <c:v>43113</c:v>
                </c:pt>
                <c:pt idx="744">
                  <c:v>43114</c:v>
                </c:pt>
                <c:pt idx="745">
                  <c:v>43115</c:v>
                </c:pt>
                <c:pt idx="746">
                  <c:v>43116</c:v>
                </c:pt>
                <c:pt idx="747">
                  <c:v>43117</c:v>
                </c:pt>
                <c:pt idx="748">
                  <c:v>43118</c:v>
                </c:pt>
                <c:pt idx="749">
                  <c:v>43119</c:v>
                </c:pt>
                <c:pt idx="750">
                  <c:v>43120</c:v>
                </c:pt>
                <c:pt idx="751">
                  <c:v>43121</c:v>
                </c:pt>
                <c:pt idx="752">
                  <c:v>43122</c:v>
                </c:pt>
                <c:pt idx="753">
                  <c:v>43123</c:v>
                </c:pt>
                <c:pt idx="754">
                  <c:v>43124</c:v>
                </c:pt>
                <c:pt idx="755">
                  <c:v>43125</c:v>
                </c:pt>
                <c:pt idx="756">
                  <c:v>43126</c:v>
                </c:pt>
                <c:pt idx="757">
                  <c:v>43127</c:v>
                </c:pt>
                <c:pt idx="758">
                  <c:v>43128</c:v>
                </c:pt>
                <c:pt idx="759">
                  <c:v>43129</c:v>
                </c:pt>
                <c:pt idx="760">
                  <c:v>43130</c:v>
                </c:pt>
                <c:pt idx="761">
                  <c:v>43131</c:v>
                </c:pt>
                <c:pt idx="762">
                  <c:v>43132</c:v>
                </c:pt>
                <c:pt idx="763">
                  <c:v>43133</c:v>
                </c:pt>
                <c:pt idx="764">
                  <c:v>43134</c:v>
                </c:pt>
                <c:pt idx="765">
                  <c:v>43135</c:v>
                </c:pt>
                <c:pt idx="766">
                  <c:v>43136</c:v>
                </c:pt>
                <c:pt idx="767">
                  <c:v>43137</c:v>
                </c:pt>
                <c:pt idx="768">
                  <c:v>43138</c:v>
                </c:pt>
                <c:pt idx="769">
                  <c:v>43139</c:v>
                </c:pt>
                <c:pt idx="770">
                  <c:v>43140</c:v>
                </c:pt>
                <c:pt idx="771">
                  <c:v>43141</c:v>
                </c:pt>
                <c:pt idx="772">
                  <c:v>43142</c:v>
                </c:pt>
                <c:pt idx="773">
                  <c:v>43143</c:v>
                </c:pt>
                <c:pt idx="774">
                  <c:v>43144</c:v>
                </c:pt>
                <c:pt idx="775">
                  <c:v>43145</c:v>
                </c:pt>
                <c:pt idx="776">
                  <c:v>43146</c:v>
                </c:pt>
                <c:pt idx="777">
                  <c:v>43147</c:v>
                </c:pt>
                <c:pt idx="778">
                  <c:v>43148</c:v>
                </c:pt>
                <c:pt idx="779">
                  <c:v>43149</c:v>
                </c:pt>
                <c:pt idx="780">
                  <c:v>43150</c:v>
                </c:pt>
                <c:pt idx="781">
                  <c:v>43151</c:v>
                </c:pt>
                <c:pt idx="782">
                  <c:v>43152</c:v>
                </c:pt>
                <c:pt idx="783">
                  <c:v>43153</c:v>
                </c:pt>
                <c:pt idx="784">
                  <c:v>43154</c:v>
                </c:pt>
                <c:pt idx="785">
                  <c:v>43155</c:v>
                </c:pt>
                <c:pt idx="786">
                  <c:v>43156</c:v>
                </c:pt>
                <c:pt idx="787">
                  <c:v>43157</c:v>
                </c:pt>
                <c:pt idx="788">
                  <c:v>43158</c:v>
                </c:pt>
                <c:pt idx="789">
                  <c:v>43159</c:v>
                </c:pt>
                <c:pt idx="790">
                  <c:v>43160</c:v>
                </c:pt>
                <c:pt idx="791">
                  <c:v>43161</c:v>
                </c:pt>
                <c:pt idx="792">
                  <c:v>43162</c:v>
                </c:pt>
                <c:pt idx="793">
                  <c:v>43163</c:v>
                </c:pt>
                <c:pt idx="794">
                  <c:v>43164</c:v>
                </c:pt>
                <c:pt idx="795">
                  <c:v>43165</c:v>
                </c:pt>
                <c:pt idx="796">
                  <c:v>43166</c:v>
                </c:pt>
                <c:pt idx="797">
                  <c:v>43167</c:v>
                </c:pt>
                <c:pt idx="798">
                  <c:v>43168</c:v>
                </c:pt>
                <c:pt idx="799">
                  <c:v>43169</c:v>
                </c:pt>
                <c:pt idx="800">
                  <c:v>43170</c:v>
                </c:pt>
                <c:pt idx="801">
                  <c:v>43171</c:v>
                </c:pt>
                <c:pt idx="802">
                  <c:v>43172</c:v>
                </c:pt>
                <c:pt idx="803">
                  <c:v>43173</c:v>
                </c:pt>
                <c:pt idx="804">
                  <c:v>43174</c:v>
                </c:pt>
                <c:pt idx="805">
                  <c:v>43175</c:v>
                </c:pt>
                <c:pt idx="806">
                  <c:v>43176</c:v>
                </c:pt>
                <c:pt idx="807">
                  <c:v>43177</c:v>
                </c:pt>
                <c:pt idx="808">
                  <c:v>43178</c:v>
                </c:pt>
                <c:pt idx="809">
                  <c:v>43179</c:v>
                </c:pt>
                <c:pt idx="810">
                  <c:v>43180</c:v>
                </c:pt>
                <c:pt idx="811">
                  <c:v>43181</c:v>
                </c:pt>
                <c:pt idx="812">
                  <c:v>43182</c:v>
                </c:pt>
                <c:pt idx="813">
                  <c:v>43183</c:v>
                </c:pt>
                <c:pt idx="814">
                  <c:v>43184</c:v>
                </c:pt>
                <c:pt idx="815">
                  <c:v>43185</c:v>
                </c:pt>
                <c:pt idx="816">
                  <c:v>43186</c:v>
                </c:pt>
                <c:pt idx="817">
                  <c:v>43187</c:v>
                </c:pt>
                <c:pt idx="818">
                  <c:v>43188</c:v>
                </c:pt>
                <c:pt idx="819">
                  <c:v>43189</c:v>
                </c:pt>
                <c:pt idx="820">
                  <c:v>43190</c:v>
                </c:pt>
                <c:pt idx="821">
                  <c:v>43191</c:v>
                </c:pt>
                <c:pt idx="822">
                  <c:v>43192</c:v>
                </c:pt>
                <c:pt idx="823">
                  <c:v>43193</c:v>
                </c:pt>
                <c:pt idx="824">
                  <c:v>43194</c:v>
                </c:pt>
                <c:pt idx="825">
                  <c:v>43195</c:v>
                </c:pt>
                <c:pt idx="826">
                  <c:v>43196</c:v>
                </c:pt>
                <c:pt idx="827">
                  <c:v>43197</c:v>
                </c:pt>
                <c:pt idx="828">
                  <c:v>43198</c:v>
                </c:pt>
                <c:pt idx="829">
                  <c:v>43199</c:v>
                </c:pt>
                <c:pt idx="830">
                  <c:v>43200</c:v>
                </c:pt>
                <c:pt idx="831">
                  <c:v>43201</c:v>
                </c:pt>
                <c:pt idx="832">
                  <c:v>43202</c:v>
                </c:pt>
                <c:pt idx="833">
                  <c:v>43203</c:v>
                </c:pt>
                <c:pt idx="834">
                  <c:v>43204</c:v>
                </c:pt>
                <c:pt idx="835">
                  <c:v>43205</c:v>
                </c:pt>
                <c:pt idx="836">
                  <c:v>43206</c:v>
                </c:pt>
                <c:pt idx="837">
                  <c:v>43207</c:v>
                </c:pt>
                <c:pt idx="838">
                  <c:v>43208</c:v>
                </c:pt>
                <c:pt idx="839">
                  <c:v>43209</c:v>
                </c:pt>
                <c:pt idx="840">
                  <c:v>43210</c:v>
                </c:pt>
                <c:pt idx="841">
                  <c:v>43211</c:v>
                </c:pt>
                <c:pt idx="842">
                  <c:v>43212</c:v>
                </c:pt>
                <c:pt idx="843">
                  <c:v>43213</c:v>
                </c:pt>
                <c:pt idx="844">
                  <c:v>43214</c:v>
                </c:pt>
                <c:pt idx="845">
                  <c:v>43215</c:v>
                </c:pt>
                <c:pt idx="846">
                  <c:v>43216</c:v>
                </c:pt>
                <c:pt idx="847">
                  <c:v>43217</c:v>
                </c:pt>
                <c:pt idx="848">
                  <c:v>43218</c:v>
                </c:pt>
                <c:pt idx="849">
                  <c:v>43219</c:v>
                </c:pt>
                <c:pt idx="850">
                  <c:v>43220</c:v>
                </c:pt>
                <c:pt idx="851">
                  <c:v>43221</c:v>
                </c:pt>
                <c:pt idx="852">
                  <c:v>43222</c:v>
                </c:pt>
                <c:pt idx="853">
                  <c:v>43223</c:v>
                </c:pt>
                <c:pt idx="854">
                  <c:v>43224</c:v>
                </c:pt>
                <c:pt idx="855">
                  <c:v>43225</c:v>
                </c:pt>
                <c:pt idx="856">
                  <c:v>43226</c:v>
                </c:pt>
                <c:pt idx="857">
                  <c:v>43227</c:v>
                </c:pt>
                <c:pt idx="858">
                  <c:v>43228</c:v>
                </c:pt>
                <c:pt idx="859">
                  <c:v>43229</c:v>
                </c:pt>
                <c:pt idx="860">
                  <c:v>43230</c:v>
                </c:pt>
                <c:pt idx="861">
                  <c:v>43231</c:v>
                </c:pt>
                <c:pt idx="862">
                  <c:v>43232</c:v>
                </c:pt>
                <c:pt idx="863">
                  <c:v>43233</c:v>
                </c:pt>
                <c:pt idx="864">
                  <c:v>43234</c:v>
                </c:pt>
                <c:pt idx="865">
                  <c:v>43235</c:v>
                </c:pt>
                <c:pt idx="866">
                  <c:v>43236</c:v>
                </c:pt>
                <c:pt idx="867">
                  <c:v>43237</c:v>
                </c:pt>
                <c:pt idx="868">
                  <c:v>43238</c:v>
                </c:pt>
                <c:pt idx="869">
                  <c:v>43239</c:v>
                </c:pt>
                <c:pt idx="870">
                  <c:v>43240</c:v>
                </c:pt>
                <c:pt idx="871">
                  <c:v>43241</c:v>
                </c:pt>
                <c:pt idx="872">
                  <c:v>43242</c:v>
                </c:pt>
                <c:pt idx="873">
                  <c:v>43243</c:v>
                </c:pt>
                <c:pt idx="874">
                  <c:v>43244</c:v>
                </c:pt>
                <c:pt idx="875">
                  <c:v>43245</c:v>
                </c:pt>
                <c:pt idx="876">
                  <c:v>43246</c:v>
                </c:pt>
                <c:pt idx="877">
                  <c:v>43247</c:v>
                </c:pt>
                <c:pt idx="878">
                  <c:v>43248</c:v>
                </c:pt>
                <c:pt idx="879">
                  <c:v>43249</c:v>
                </c:pt>
                <c:pt idx="880">
                  <c:v>43250</c:v>
                </c:pt>
                <c:pt idx="881">
                  <c:v>43251</c:v>
                </c:pt>
                <c:pt idx="882">
                  <c:v>43252</c:v>
                </c:pt>
                <c:pt idx="883">
                  <c:v>43253</c:v>
                </c:pt>
                <c:pt idx="884">
                  <c:v>43254</c:v>
                </c:pt>
                <c:pt idx="885">
                  <c:v>43255</c:v>
                </c:pt>
                <c:pt idx="886">
                  <c:v>43256</c:v>
                </c:pt>
                <c:pt idx="887">
                  <c:v>43257</c:v>
                </c:pt>
                <c:pt idx="888">
                  <c:v>43258</c:v>
                </c:pt>
                <c:pt idx="889">
                  <c:v>43259</c:v>
                </c:pt>
                <c:pt idx="890">
                  <c:v>43260</c:v>
                </c:pt>
                <c:pt idx="891">
                  <c:v>43261</c:v>
                </c:pt>
                <c:pt idx="892">
                  <c:v>43262</c:v>
                </c:pt>
                <c:pt idx="893">
                  <c:v>43263</c:v>
                </c:pt>
                <c:pt idx="894">
                  <c:v>43264</c:v>
                </c:pt>
                <c:pt idx="895">
                  <c:v>43265</c:v>
                </c:pt>
                <c:pt idx="896">
                  <c:v>43266</c:v>
                </c:pt>
                <c:pt idx="897">
                  <c:v>43267</c:v>
                </c:pt>
                <c:pt idx="898">
                  <c:v>43268</c:v>
                </c:pt>
                <c:pt idx="899">
                  <c:v>43269</c:v>
                </c:pt>
                <c:pt idx="900">
                  <c:v>43270</c:v>
                </c:pt>
                <c:pt idx="901">
                  <c:v>43271</c:v>
                </c:pt>
                <c:pt idx="902">
                  <c:v>43272</c:v>
                </c:pt>
                <c:pt idx="903">
                  <c:v>43273</c:v>
                </c:pt>
                <c:pt idx="904">
                  <c:v>43274</c:v>
                </c:pt>
                <c:pt idx="905">
                  <c:v>43275</c:v>
                </c:pt>
                <c:pt idx="906">
                  <c:v>43276</c:v>
                </c:pt>
                <c:pt idx="907">
                  <c:v>43277</c:v>
                </c:pt>
                <c:pt idx="908">
                  <c:v>43278</c:v>
                </c:pt>
                <c:pt idx="909">
                  <c:v>43279</c:v>
                </c:pt>
                <c:pt idx="910">
                  <c:v>43280</c:v>
                </c:pt>
                <c:pt idx="911">
                  <c:v>43281</c:v>
                </c:pt>
                <c:pt idx="912">
                  <c:v>43282</c:v>
                </c:pt>
                <c:pt idx="913">
                  <c:v>43283</c:v>
                </c:pt>
                <c:pt idx="914">
                  <c:v>43284</c:v>
                </c:pt>
                <c:pt idx="915">
                  <c:v>43285</c:v>
                </c:pt>
                <c:pt idx="916">
                  <c:v>43286</c:v>
                </c:pt>
                <c:pt idx="917">
                  <c:v>43287</c:v>
                </c:pt>
                <c:pt idx="918">
                  <c:v>43288</c:v>
                </c:pt>
                <c:pt idx="919">
                  <c:v>43289</c:v>
                </c:pt>
                <c:pt idx="920">
                  <c:v>43290</c:v>
                </c:pt>
                <c:pt idx="921">
                  <c:v>43291</c:v>
                </c:pt>
                <c:pt idx="922">
                  <c:v>43292</c:v>
                </c:pt>
                <c:pt idx="923">
                  <c:v>43293</c:v>
                </c:pt>
                <c:pt idx="924">
                  <c:v>43294</c:v>
                </c:pt>
                <c:pt idx="925">
                  <c:v>43295</c:v>
                </c:pt>
                <c:pt idx="926">
                  <c:v>43296</c:v>
                </c:pt>
                <c:pt idx="927">
                  <c:v>43297</c:v>
                </c:pt>
                <c:pt idx="928">
                  <c:v>43298</c:v>
                </c:pt>
                <c:pt idx="929">
                  <c:v>43299</c:v>
                </c:pt>
                <c:pt idx="930">
                  <c:v>43300</c:v>
                </c:pt>
                <c:pt idx="931">
                  <c:v>43301</c:v>
                </c:pt>
                <c:pt idx="932">
                  <c:v>43302</c:v>
                </c:pt>
                <c:pt idx="933">
                  <c:v>43303</c:v>
                </c:pt>
                <c:pt idx="934">
                  <c:v>43304</c:v>
                </c:pt>
                <c:pt idx="935">
                  <c:v>43305</c:v>
                </c:pt>
                <c:pt idx="936">
                  <c:v>43306</c:v>
                </c:pt>
                <c:pt idx="937">
                  <c:v>43307</c:v>
                </c:pt>
                <c:pt idx="938">
                  <c:v>43308</c:v>
                </c:pt>
                <c:pt idx="939">
                  <c:v>43309</c:v>
                </c:pt>
                <c:pt idx="940">
                  <c:v>43310</c:v>
                </c:pt>
                <c:pt idx="941">
                  <c:v>43311</c:v>
                </c:pt>
                <c:pt idx="942">
                  <c:v>43312</c:v>
                </c:pt>
                <c:pt idx="943">
                  <c:v>43313</c:v>
                </c:pt>
                <c:pt idx="944">
                  <c:v>43314</c:v>
                </c:pt>
                <c:pt idx="945">
                  <c:v>43315</c:v>
                </c:pt>
                <c:pt idx="946">
                  <c:v>43316</c:v>
                </c:pt>
                <c:pt idx="947">
                  <c:v>43317</c:v>
                </c:pt>
                <c:pt idx="948">
                  <c:v>43318</c:v>
                </c:pt>
                <c:pt idx="949">
                  <c:v>43319</c:v>
                </c:pt>
                <c:pt idx="950">
                  <c:v>43320</c:v>
                </c:pt>
                <c:pt idx="951">
                  <c:v>43321</c:v>
                </c:pt>
                <c:pt idx="952">
                  <c:v>43322</c:v>
                </c:pt>
                <c:pt idx="953">
                  <c:v>43323</c:v>
                </c:pt>
                <c:pt idx="954">
                  <c:v>43324</c:v>
                </c:pt>
                <c:pt idx="955">
                  <c:v>43325</c:v>
                </c:pt>
                <c:pt idx="956">
                  <c:v>43326</c:v>
                </c:pt>
                <c:pt idx="957">
                  <c:v>43327</c:v>
                </c:pt>
                <c:pt idx="958">
                  <c:v>43328</c:v>
                </c:pt>
                <c:pt idx="959">
                  <c:v>43329</c:v>
                </c:pt>
                <c:pt idx="960">
                  <c:v>43330</c:v>
                </c:pt>
                <c:pt idx="961">
                  <c:v>43331</c:v>
                </c:pt>
                <c:pt idx="962">
                  <c:v>43332</c:v>
                </c:pt>
                <c:pt idx="963">
                  <c:v>43333</c:v>
                </c:pt>
                <c:pt idx="964">
                  <c:v>43334</c:v>
                </c:pt>
                <c:pt idx="965">
                  <c:v>43335</c:v>
                </c:pt>
                <c:pt idx="966">
                  <c:v>43336</c:v>
                </c:pt>
                <c:pt idx="967">
                  <c:v>43337</c:v>
                </c:pt>
                <c:pt idx="968">
                  <c:v>43338</c:v>
                </c:pt>
                <c:pt idx="969">
                  <c:v>43339</c:v>
                </c:pt>
                <c:pt idx="970">
                  <c:v>43340</c:v>
                </c:pt>
                <c:pt idx="971">
                  <c:v>43341</c:v>
                </c:pt>
                <c:pt idx="972">
                  <c:v>43342</c:v>
                </c:pt>
                <c:pt idx="973">
                  <c:v>43343</c:v>
                </c:pt>
                <c:pt idx="974">
                  <c:v>43344</c:v>
                </c:pt>
                <c:pt idx="975">
                  <c:v>43345</c:v>
                </c:pt>
                <c:pt idx="976">
                  <c:v>43346</c:v>
                </c:pt>
                <c:pt idx="977">
                  <c:v>43347</c:v>
                </c:pt>
                <c:pt idx="978">
                  <c:v>43348</c:v>
                </c:pt>
                <c:pt idx="979">
                  <c:v>43349</c:v>
                </c:pt>
                <c:pt idx="980">
                  <c:v>43350</c:v>
                </c:pt>
                <c:pt idx="981">
                  <c:v>43351</c:v>
                </c:pt>
                <c:pt idx="982">
                  <c:v>43352</c:v>
                </c:pt>
                <c:pt idx="983">
                  <c:v>43353</c:v>
                </c:pt>
                <c:pt idx="984">
                  <c:v>43354</c:v>
                </c:pt>
                <c:pt idx="985">
                  <c:v>43355</c:v>
                </c:pt>
                <c:pt idx="986">
                  <c:v>43356</c:v>
                </c:pt>
                <c:pt idx="987">
                  <c:v>43357</c:v>
                </c:pt>
                <c:pt idx="988">
                  <c:v>43358</c:v>
                </c:pt>
                <c:pt idx="989">
                  <c:v>43359</c:v>
                </c:pt>
                <c:pt idx="990">
                  <c:v>43360</c:v>
                </c:pt>
                <c:pt idx="991">
                  <c:v>43361</c:v>
                </c:pt>
                <c:pt idx="992">
                  <c:v>43362</c:v>
                </c:pt>
                <c:pt idx="993">
                  <c:v>43363</c:v>
                </c:pt>
                <c:pt idx="994">
                  <c:v>43364</c:v>
                </c:pt>
                <c:pt idx="995">
                  <c:v>43365</c:v>
                </c:pt>
                <c:pt idx="996">
                  <c:v>43366</c:v>
                </c:pt>
                <c:pt idx="997">
                  <c:v>43367</c:v>
                </c:pt>
                <c:pt idx="998">
                  <c:v>43368</c:v>
                </c:pt>
                <c:pt idx="999">
                  <c:v>43369</c:v>
                </c:pt>
                <c:pt idx="1000">
                  <c:v>43370</c:v>
                </c:pt>
                <c:pt idx="1001">
                  <c:v>43371</c:v>
                </c:pt>
                <c:pt idx="1002">
                  <c:v>43372</c:v>
                </c:pt>
                <c:pt idx="1003">
                  <c:v>43373</c:v>
                </c:pt>
                <c:pt idx="1004">
                  <c:v>43374</c:v>
                </c:pt>
                <c:pt idx="1005">
                  <c:v>43375</c:v>
                </c:pt>
                <c:pt idx="1006">
                  <c:v>43376</c:v>
                </c:pt>
                <c:pt idx="1007">
                  <c:v>43377</c:v>
                </c:pt>
                <c:pt idx="1008">
                  <c:v>43378</c:v>
                </c:pt>
                <c:pt idx="1009">
                  <c:v>43379</c:v>
                </c:pt>
                <c:pt idx="1010">
                  <c:v>43380</c:v>
                </c:pt>
                <c:pt idx="1011">
                  <c:v>43381</c:v>
                </c:pt>
                <c:pt idx="1012">
                  <c:v>43382</c:v>
                </c:pt>
                <c:pt idx="1013">
                  <c:v>43383</c:v>
                </c:pt>
                <c:pt idx="1014">
                  <c:v>43384</c:v>
                </c:pt>
                <c:pt idx="1015">
                  <c:v>43385</c:v>
                </c:pt>
                <c:pt idx="1016">
                  <c:v>43386</c:v>
                </c:pt>
                <c:pt idx="1017">
                  <c:v>43387</c:v>
                </c:pt>
                <c:pt idx="1018">
                  <c:v>43388</c:v>
                </c:pt>
                <c:pt idx="1019">
                  <c:v>43389</c:v>
                </c:pt>
                <c:pt idx="1020">
                  <c:v>43390</c:v>
                </c:pt>
                <c:pt idx="1021">
                  <c:v>43391</c:v>
                </c:pt>
                <c:pt idx="1022">
                  <c:v>43392</c:v>
                </c:pt>
                <c:pt idx="1023">
                  <c:v>43393</c:v>
                </c:pt>
                <c:pt idx="1024">
                  <c:v>43394</c:v>
                </c:pt>
                <c:pt idx="1025">
                  <c:v>43395</c:v>
                </c:pt>
                <c:pt idx="1026">
                  <c:v>43396</c:v>
                </c:pt>
                <c:pt idx="1027">
                  <c:v>43397</c:v>
                </c:pt>
                <c:pt idx="1028">
                  <c:v>43398</c:v>
                </c:pt>
                <c:pt idx="1029">
                  <c:v>43399</c:v>
                </c:pt>
                <c:pt idx="1030">
                  <c:v>43400</c:v>
                </c:pt>
                <c:pt idx="1031">
                  <c:v>43401</c:v>
                </c:pt>
                <c:pt idx="1032">
                  <c:v>43402</c:v>
                </c:pt>
                <c:pt idx="1033">
                  <c:v>43403</c:v>
                </c:pt>
                <c:pt idx="1034">
                  <c:v>43404</c:v>
                </c:pt>
                <c:pt idx="1035">
                  <c:v>43405</c:v>
                </c:pt>
                <c:pt idx="1036">
                  <c:v>43406</c:v>
                </c:pt>
                <c:pt idx="1037">
                  <c:v>43407</c:v>
                </c:pt>
                <c:pt idx="1038">
                  <c:v>43408</c:v>
                </c:pt>
                <c:pt idx="1039">
                  <c:v>43409</c:v>
                </c:pt>
                <c:pt idx="1040">
                  <c:v>43410</c:v>
                </c:pt>
                <c:pt idx="1041">
                  <c:v>43411</c:v>
                </c:pt>
                <c:pt idx="1042">
                  <c:v>43412</c:v>
                </c:pt>
                <c:pt idx="1043">
                  <c:v>43413</c:v>
                </c:pt>
                <c:pt idx="1044">
                  <c:v>43414</c:v>
                </c:pt>
                <c:pt idx="1045">
                  <c:v>43415</c:v>
                </c:pt>
                <c:pt idx="1046">
                  <c:v>43416</c:v>
                </c:pt>
                <c:pt idx="1047">
                  <c:v>43417</c:v>
                </c:pt>
                <c:pt idx="1048">
                  <c:v>43418</c:v>
                </c:pt>
                <c:pt idx="1049">
                  <c:v>43419</c:v>
                </c:pt>
                <c:pt idx="1050">
                  <c:v>43420</c:v>
                </c:pt>
                <c:pt idx="1051">
                  <c:v>43421</c:v>
                </c:pt>
                <c:pt idx="1052">
                  <c:v>43422</c:v>
                </c:pt>
                <c:pt idx="1053">
                  <c:v>43423</c:v>
                </c:pt>
                <c:pt idx="1054">
                  <c:v>43424</c:v>
                </c:pt>
                <c:pt idx="1055">
                  <c:v>43425</c:v>
                </c:pt>
                <c:pt idx="1056">
                  <c:v>43426</c:v>
                </c:pt>
                <c:pt idx="1057">
                  <c:v>43427</c:v>
                </c:pt>
                <c:pt idx="1058">
                  <c:v>43428</c:v>
                </c:pt>
                <c:pt idx="1059">
                  <c:v>43429</c:v>
                </c:pt>
                <c:pt idx="1060">
                  <c:v>43430</c:v>
                </c:pt>
                <c:pt idx="1061">
                  <c:v>43431</c:v>
                </c:pt>
                <c:pt idx="1062">
                  <c:v>43432</c:v>
                </c:pt>
                <c:pt idx="1063">
                  <c:v>43433</c:v>
                </c:pt>
                <c:pt idx="1064">
                  <c:v>43434</c:v>
                </c:pt>
                <c:pt idx="1065">
                  <c:v>43435</c:v>
                </c:pt>
                <c:pt idx="1066">
                  <c:v>43436</c:v>
                </c:pt>
                <c:pt idx="1067">
                  <c:v>43437</c:v>
                </c:pt>
                <c:pt idx="1068">
                  <c:v>43438</c:v>
                </c:pt>
                <c:pt idx="1069">
                  <c:v>43439</c:v>
                </c:pt>
                <c:pt idx="1070">
                  <c:v>43440</c:v>
                </c:pt>
                <c:pt idx="1071">
                  <c:v>43441</c:v>
                </c:pt>
                <c:pt idx="1072">
                  <c:v>43442</c:v>
                </c:pt>
                <c:pt idx="1073">
                  <c:v>43443</c:v>
                </c:pt>
                <c:pt idx="1074">
                  <c:v>43444</c:v>
                </c:pt>
                <c:pt idx="1075">
                  <c:v>43445</c:v>
                </c:pt>
                <c:pt idx="1076">
                  <c:v>43446</c:v>
                </c:pt>
                <c:pt idx="1077">
                  <c:v>43447</c:v>
                </c:pt>
                <c:pt idx="1078">
                  <c:v>43448</c:v>
                </c:pt>
                <c:pt idx="1079">
                  <c:v>43449</c:v>
                </c:pt>
                <c:pt idx="1080">
                  <c:v>43450</c:v>
                </c:pt>
                <c:pt idx="1081">
                  <c:v>43451</c:v>
                </c:pt>
                <c:pt idx="1082">
                  <c:v>43452</c:v>
                </c:pt>
                <c:pt idx="1083">
                  <c:v>43453</c:v>
                </c:pt>
                <c:pt idx="1084">
                  <c:v>43454</c:v>
                </c:pt>
                <c:pt idx="1085">
                  <c:v>43455</c:v>
                </c:pt>
                <c:pt idx="1086">
                  <c:v>43456</c:v>
                </c:pt>
                <c:pt idx="1087">
                  <c:v>43457</c:v>
                </c:pt>
                <c:pt idx="1088">
                  <c:v>43458</c:v>
                </c:pt>
                <c:pt idx="1089">
                  <c:v>43459</c:v>
                </c:pt>
                <c:pt idx="1090">
                  <c:v>43460</c:v>
                </c:pt>
                <c:pt idx="1091">
                  <c:v>43461</c:v>
                </c:pt>
                <c:pt idx="1092">
                  <c:v>43462</c:v>
                </c:pt>
                <c:pt idx="1093">
                  <c:v>43463</c:v>
                </c:pt>
                <c:pt idx="1094">
                  <c:v>43464</c:v>
                </c:pt>
                <c:pt idx="1095">
                  <c:v>43465</c:v>
                </c:pt>
                <c:pt idx="1096">
                  <c:v>43466</c:v>
                </c:pt>
                <c:pt idx="1097">
                  <c:v>43467</c:v>
                </c:pt>
                <c:pt idx="1098">
                  <c:v>43468</c:v>
                </c:pt>
                <c:pt idx="1099">
                  <c:v>43469</c:v>
                </c:pt>
                <c:pt idx="1100">
                  <c:v>43470</c:v>
                </c:pt>
                <c:pt idx="1101">
                  <c:v>43471</c:v>
                </c:pt>
                <c:pt idx="1102">
                  <c:v>43472</c:v>
                </c:pt>
                <c:pt idx="1103">
                  <c:v>43473</c:v>
                </c:pt>
                <c:pt idx="1104">
                  <c:v>43474</c:v>
                </c:pt>
                <c:pt idx="1105">
                  <c:v>43475</c:v>
                </c:pt>
                <c:pt idx="1106">
                  <c:v>43476</c:v>
                </c:pt>
                <c:pt idx="1107">
                  <c:v>43477</c:v>
                </c:pt>
                <c:pt idx="1108">
                  <c:v>43478</c:v>
                </c:pt>
                <c:pt idx="1109">
                  <c:v>43479</c:v>
                </c:pt>
                <c:pt idx="1110">
                  <c:v>43480</c:v>
                </c:pt>
                <c:pt idx="1111">
                  <c:v>43481</c:v>
                </c:pt>
                <c:pt idx="1112">
                  <c:v>43482</c:v>
                </c:pt>
                <c:pt idx="1113">
                  <c:v>43483</c:v>
                </c:pt>
                <c:pt idx="1114">
                  <c:v>43484</c:v>
                </c:pt>
                <c:pt idx="1115">
                  <c:v>43485</c:v>
                </c:pt>
                <c:pt idx="1116">
                  <c:v>43486</c:v>
                </c:pt>
                <c:pt idx="1117">
                  <c:v>43487</c:v>
                </c:pt>
                <c:pt idx="1118">
                  <c:v>43488</c:v>
                </c:pt>
                <c:pt idx="1119">
                  <c:v>43489</c:v>
                </c:pt>
                <c:pt idx="1120">
                  <c:v>43490</c:v>
                </c:pt>
                <c:pt idx="1121">
                  <c:v>43491</c:v>
                </c:pt>
                <c:pt idx="1122">
                  <c:v>43492</c:v>
                </c:pt>
                <c:pt idx="1123">
                  <c:v>43493</c:v>
                </c:pt>
                <c:pt idx="1124">
                  <c:v>43494</c:v>
                </c:pt>
                <c:pt idx="1125">
                  <c:v>43495</c:v>
                </c:pt>
                <c:pt idx="1126">
                  <c:v>43496</c:v>
                </c:pt>
                <c:pt idx="1127">
                  <c:v>43497</c:v>
                </c:pt>
                <c:pt idx="1128">
                  <c:v>43498</c:v>
                </c:pt>
                <c:pt idx="1129">
                  <c:v>43499</c:v>
                </c:pt>
                <c:pt idx="1130">
                  <c:v>43500</c:v>
                </c:pt>
                <c:pt idx="1131">
                  <c:v>43501</c:v>
                </c:pt>
                <c:pt idx="1132">
                  <c:v>43502</c:v>
                </c:pt>
                <c:pt idx="1133">
                  <c:v>43503</c:v>
                </c:pt>
                <c:pt idx="1134">
                  <c:v>43504</c:v>
                </c:pt>
                <c:pt idx="1135">
                  <c:v>43505</c:v>
                </c:pt>
                <c:pt idx="1136">
                  <c:v>43506</c:v>
                </c:pt>
                <c:pt idx="1137">
                  <c:v>43507</c:v>
                </c:pt>
                <c:pt idx="1138">
                  <c:v>43508</c:v>
                </c:pt>
                <c:pt idx="1139">
                  <c:v>43509</c:v>
                </c:pt>
                <c:pt idx="1140">
                  <c:v>43510</c:v>
                </c:pt>
                <c:pt idx="1141">
                  <c:v>43511</c:v>
                </c:pt>
                <c:pt idx="1142">
                  <c:v>43512</c:v>
                </c:pt>
                <c:pt idx="1143">
                  <c:v>43513</c:v>
                </c:pt>
                <c:pt idx="1144">
                  <c:v>43514</c:v>
                </c:pt>
                <c:pt idx="1145">
                  <c:v>43515</c:v>
                </c:pt>
                <c:pt idx="1146">
                  <c:v>43516</c:v>
                </c:pt>
                <c:pt idx="1147">
                  <c:v>43517</c:v>
                </c:pt>
                <c:pt idx="1148">
                  <c:v>43518</c:v>
                </c:pt>
                <c:pt idx="1149">
                  <c:v>43519</c:v>
                </c:pt>
                <c:pt idx="1150">
                  <c:v>43520</c:v>
                </c:pt>
                <c:pt idx="1151">
                  <c:v>43521</c:v>
                </c:pt>
                <c:pt idx="1152">
                  <c:v>43522</c:v>
                </c:pt>
                <c:pt idx="1153">
                  <c:v>43523</c:v>
                </c:pt>
                <c:pt idx="1154">
                  <c:v>43524</c:v>
                </c:pt>
                <c:pt idx="1155">
                  <c:v>43525</c:v>
                </c:pt>
                <c:pt idx="1156">
                  <c:v>43526</c:v>
                </c:pt>
                <c:pt idx="1157">
                  <c:v>43527</c:v>
                </c:pt>
                <c:pt idx="1158">
                  <c:v>43528</c:v>
                </c:pt>
                <c:pt idx="1159">
                  <c:v>43529</c:v>
                </c:pt>
                <c:pt idx="1160">
                  <c:v>43530</c:v>
                </c:pt>
                <c:pt idx="1161">
                  <c:v>43531</c:v>
                </c:pt>
                <c:pt idx="1162">
                  <c:v>43532</c:v>
                </c:pt>
                <c:pt idx="1163">
                  <c:v>43533</c:v>
                </c:pt>
                <c:pt idx="1164">
                  <c:v>43534</c:v>
                </c:pt>
                <c:pt idx="1165">
                  <c:v>43535</c:v>
                </c:pt>
                <c:pt idx="1166">
                  <c:v>43536</c:v>
                </c:pt>
                <c:pt idx="1167">
                  <c:v>43537</c:v>
                </c:pt>
                <c:pt idx="1168">
                  <c:v>43538</c:v>
                </c:pt>
                <c:pt idx="1169">
                  <c:v>43539</c:v>
                </c:pt>
                <c:pt idx="1170">
                  <c:v>43540</c:v>
                </c:pt>
                <c:pt idx="1171">
                  <c:v>43541</c:v>
                </c:pt>
                <c:pt idx="1172">
                  <c:v>43542</c:v>
                </c:pt>
                <c:pt idx="1173">
                  <c:v>43543</c:v>
                </c:pt>
                <c:pt idx="1174">
                  <c:v>43544</c:v>
                </c:pt>
                <c:pt idx="1175">
                  <c:v>43545</c:v>
                </c:pt>
                <c:pt idx="1176">
                  <c:v>43546</c:v>
                </c:pt>
                <c:pt idx="1177">
                  <c:v>43547</c:v>
                </c:pt>
                <c:pt idx="1178">
                  <c:v>43548</c:v>
                </c:pt>
                <c:pt idx="1179">
                  <c:v>43549</c:v>
                </c:pt>
                <c:pt idx="1180">
                  <c:v>43550</c:v>
                </c:pt>
                <c:pt idx="1181">
                  <c:v>43551</c:v>
                </c:pt>
                <c:pt idx="1182">
                  <c:v>43552</c:v>
                </c:pt>
                <c:pt idx="1183">
                  <c:v>43553</c:v>
                </c:pt>
                <c:pt idx="1184">
                  <c:v>43554</c:v>
                </c:pt>
                <c:pt idx="1185">
                  <c:v>43555</c:v>
                </c:pt>
                <c:pt idx="1186">
                  <c:v>43556</c:v>
                </c:pt>
                <c:pt idx="1187">
                  <c:v>43557</c:v>
                </c:pt>
                <c:pt idx="1188">
                  <c:v>43558</c:v>
                </c:pt>
                <c:pt idx="1189">
                  <c:v>43559</c:v>
                </c:pt>
                <c:pt idx="1190">
                  <c:v>43560</c:v>
                </c:pt>
                <c:pt idx="1191">
                  <c:v>43561</c:v>
                </c:pt>
                <c:pt idx="1192">
                  <c:v>43562</c:v>
                </c:pt>
                <c:pt idx="1193">
                  <c:v>43563</c:v>
                </c:pt>
                <c:pt idx="1194">
                  <c:v>43564</c:v>
                </c:pt>
                <c:pt idx="1195">
                  <c:v>43565</c:v>
                </c:pt>
                <c:pt idx="1196">
                  <c:v>43566</c:v>
                </c:pt>
                <c:pt idx="1197">
                  <c:v>43567</c:v>
                </c:pt>
                <c:pt idx="1198">
                  <c:v>43568</c:v>
                </c:pt>
                <c:pt idx="1199">
                  <c:v>43569</c:v>
                </c:pt>
                <c:pt idx="1200">
                  <c:v>43570</c:v>
                </c:pt>
                <c:pt idx="1201">
                  <c:v>43571</c:v>
                </c:pt>
                <c:pt idx="1202">
                  <c:v>43572</c:v>
                </c:pt>
                <c:pt idx="1203">
                  <c:v>43573</c:v>
                </c:pt>
                <c:pt idx="1204">
                  <c:v>43574</c:v>
                </c:pt>
                <c:pt idx="1205">
                  <c:v>43575</c:v>
                </c:pt>
                <c:pt idx="1206">
                  <c:v>43576</c:v>
                </c:pt>
                <c:pt idx="1207">
                  <c:v>43577</c:v>
                </c:pt>
                <c:pt idx="1208">
                  <c:v>43578</c:v>
                </c:pt>
                <c:pt idx="1209">
                  <c:v>43579</c:v>
                </c:pt>
                <c:pt idx="1210">
                  <c:v>43580</c:v>
                </c:pt>
                <c:pt idx="1211">
                  <c:v>43581</c:v>
                </c:pt>
                <c:pt idx="1212">
                  <c:v>43582</c:v>
                </c:pt>
                <c:pt idx="1213">
                  <c:v>43583</c:v>
                </c:pt>
                <c:pt idx="1214">
                  <c:v>43584</c:v>
                </c:pt>
                <c:pt idx="1215">
                  <c:v>43585</c:v>
                </c:pt>
                <c:pt idx="1216">
                  <c:v>43586</c:v>
                </c:pt>
                <c:pt idx="1217">
                  <c:v>43587</c:v>
                </c:pt>
                <c:pt idx="1218">
                  <c:v>43588</c:v>
                </c:pt>
                <c:pt idx="1219">
                  <c:v>43589</c:v>
                </c:pt>
                <c:pt idx="1220">
                  <c:v>43590</c:v>
                </c:pt>
                <c:pt idx="1221">
                  <c:v>43591</c:v>
                </c:pt>
                <c:pt idx="1222">
                  <c:v>43592</c:v>
                </c:pt>
                <c:pt idx="1223">
                  <c:v>43593</c:v>
                </c:pt>
                <c:pt idx="1224">
                  <c:v>43594</c:v>
                </c:pt>
                <c:pt idx="1225">
                  <c:v>43595</c:v>
                </c:pt>
                <c:pt idx="1226">
                  <c:v>43596</c:v>
                </c:pt>
                <c:pt idx="1227">
                  <c:v>43597</c:v>
                </c:pt>
                <c:pt idx="1228">
                  <c:v>43598</c:v>
                </c:pt>
                <c:pt idx="1229">
                  <c:v>43599</c:v>
                </c:pt>
                <c:pt idx="1230">
                  <c:v>43600</c:v>
                </c:pt>
                <c:pt idx="1231">
                  <c:v>43601</c:v>
                </c:pt>
                <c:pt idx="1232">
                  <c:v>43602</c:v>
                </c:pt>
                <c:pt idx="1233">
                  <c:v>43603</c:v>
                </c:pt>
                <c:pt idx="1234">
                  <c:v>43604</c:v>
                </c:pt>
                <c:pt idx="1235">
                  <c:v>43605</c:v>
                </c:pt>
                <c:pt idx="1236">
                  <c:v>43606</c:v>
                </c:pt>
                <c:pt idx="1237">
                  <c:v>43607</c:v>
                </c:pt>
                <c:pt idx="1238">
                  <c:v>43608</c:v>
                </c:pt>
                <c:pt idx="1239">
                  <c:v>43609</c:v>
                </c:pt>
                <c:pt idx="1240">
                  <c:v>43610</c:v>
                </c:pt>
                <c:pt idx="1241">
                  <c:v>43611</c:v>
                </c:pt>
                <c:pt idx="1242">
                  <c:v>43612</c:v>
                </c:pt>
                <c:pt idx="1243">
                  <c:v>43613</c:v>
                </c:pt>
                <c:pt idx="1244">
                  <c:v>43614</c:v>
                </c:pt>
                <c:pt idx="1245">
                  <c:v>43615</c:v>
                </c:pt>
                <c:pt idx="1246">
                  <c:v>43616</c:v>
                </c:pt>
                <c:pt idx="1247">
                  <c:v>43617</c:v>
                </c:pt>
                <c:pt idx="1248">
                  <c:v>43618</c:v>
                </c:pt>
                <c:pt idx="1249">
                  <c:v>43619</c:v>
                </c:pt>
                <c:pt idx="1250">
                  <c:v>43620</c:v>
                </c:pt>
                <c:pt idx="1251">
                  <c:v>43621</c:v>
                </c:pt>
                <c:pt idx="1252">
                  <c:v>43622</c:v>
                </c:pt>
              </c:numCache>
            </c:numRef>
          </c:cat>
          <c:val>
            <c:numRef>
              <c:f>'Figure 5 data'!$F$4:$F$4000</c:f>
              <c:numCache>
                <c:formatCode>0.0</c:formatCode>
                <c:ptCount val="3997"/>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1</c:v>
                </c:pt>
                <c:pt idx="289">
                  <c:v>1</c:v>
                </c:pt>
                <c:pt idx="290">
                  <c:v>1</c:v>
                </c:pt>
                <c:pt idx="291">
                  <c:v>1</c:v>
                </c:pt>
                <c:pt idx="292">
                  <c:v>1</c:v>
                </c:pt>
                <c:pt idx="293">
                  <c:v>1</c:v>
                </c:pt>
                <c:pt idx="294">
                  <c:v>1</c:v>
                </c:pt>
                <c:pt idx="295">
                  <c:v>1</c:v>
                </c:pt>
                <c:pt idx="296">
                  <c:v>1</c:v>
                </c:pt>
                <c:pt idx="297">
                  <c:v>1</c:v>
                </c:pt>
                <c:pt idx="298">
                  <c:v>1</c:v>
                </c:pt>
                <c:pt idx="299">
                  <c:v>1</c:v>
                </c:pt>
                <c:pt idx="300">
                  <c:v>1</c:v>
                </c:pt>
                <c:pt idx="301">
                  <c:v>1</c:v>
                </c:pt>
                <c:pt idx="302">
                  <c:v>1</c:v>
                </c:pt>
                <c:pt idx="303">
                  <c:v>1</c:v>
                </c:pt>
                <c:pt idx="304">
                  <c:v>1</c:v>
                </c:pt>
                <c:pt idx="305">
                  <c:v>1</c:v>
                </c:pt>
                <c:pt idx="306">
                  <c:v>1</c:v>
                </c:pt>
                <c:pt idx="307">
                  <c:v>1</c:v>
                </c:pt>
                <c:pt idx="308">
                  <c:v>1</c:v>
                </c:pt>
                <c:pt idx="309">
                  <c:v>1</c:v>
                </c:pt>
                <c:pt idx="310">
                  <c:v>1</c:v>
                </c:pt>
                <c:pt idx="311">
                  <c:v>1</c:v>
                </c:pt>
                <c:pt idx="312">
                  <c:v>1</c:v>
                </c:pt>
                <c:pt idx="313">
                  <c:v>1</c:v>
                </c:pt>
                <c:pt idx="314">
                  <c:v>1</c:v>
                </c:pt>
                <c:pt idx="315">
                  <c:v>1</c:v>
                </c:pt>
                <c:pt idx="316">
                  <c:v>1</c:v>
                </c:pt>
                <c:pt idx="317">
                  <c:v>1</c:v>
                </c:pt>
                <c:pt idx="318">
                  <c:v>1</c:v>
                </c:pt>
                <c:pt idx="319">
                  <c:v>1</c:v>
                </c:pt>
                <c:pt idx="320">
                  <c:v>1</c:v>
                </c:pt>
                <c:pt idx="321">
                  <c:v>1</c:v>
                </c:pt>
                <c:pt idx="322">
                  <c:v>1</c:v>
                </c:pt>
                <c:pt idx="323">
                  <c:v>1</c:v>
                </c:pt>
                <c:pt idx="324">
                  <c:v>1</c:v>
                </c:pt>
                <c:pt idx="325">
                  <c:v>1</c:v>
                </c:pt>
                <c:pt idx="326">
                  <c:v>1</c:v>
                </c:pt>
                <c:pt idx="327">
                  <c:v>1</c:v>
                </c:pt>
                <c:pt idx="328">
                  <c:v>1</c:v>
                </c:pt>
                <c:pt idx="329">
                  <c:v>1</c:v>
                </c:pt>
                <c:pt idx="330">
                  <c:v>1</c:v>
                </c:pt>
                <c:pt idx="331">
                  <c:v>1</c:v>
                </c:pt>
                <c:pt idx="332">
                  <c:v>1</c:v>
                </c:pt>
                <c:pt idx="333">
                  <c:v>1</c:v>
                </c:pt>
                <c:pt idx="334">
                  <c:v>1</c:v>
                </c:pt>
                <c:pt idx="335">
                  <c:v>1</c:v>
                </c:pt>
                <c:pt idx="336">
                  <c:v>1</c:v>
                </c:pt>
                <c:pt idx="337">
                  <c:v>1</c:v>
                </c:pt>
                <c:pt idx="338">
                  <c:v>1</c:v>
                </c:pt>
                <c:pt idx="339">
                  <c:v>1</c:v>
                </c:pt>
                <c:pt idx="340">
                  <c:v>1</c:v>
                </c:pt>
                <c:pt idx="341">
                  <c:v>1</c:v>
                </c:pt>
                <c:pt idx="342">
                  <c:v>1</c:v>
                </c:pt>
                <c:pt idx="343">
                  <c:v>1</c:v>
                </c:pt>
                <c:pt idx="344">
                  <c:v>1</c:v>
                </c:pt>
                <c:pt idx="345">
                  <c:v>1</c:v>
                </c:pt>
                <c:pt idx="346">
                  <c:v>1</c:v>
                </c:pt>
                <c:pt idx="347">
                  <c:v>1</c:v>
                </c:pt>
                <c:pt idx="348">
                  <c:v>1</c:v>
                </c:pt>
                <c:pt idx="349">
                  <c:v>1</c:v>
                </c:pt>
                <c:pt idx="350">
                  <c:v>1</c:v>
                </c:pt>
                <c:pt idx="351">
                  <c:v>1</c:v>
                </c:pt>
                <c:pt idx="352">
                  <c:v>1</c:v>
                </c:pt>
                <c:pt idx="353">
                  <c:v>1</c:v>
                </c:pt>
                <c:pt idx="354">
                  <c:v>1</c:v>
                </c:pt>
                <c:pt idx="355">
                  <c:v>1</c:v>
                </c:pt>
                <c:pt idx="356">
                  <c:v>1</c:v>
                </c:pt>
                <c:pt idx="357">
                  <c:v>1</c:v>
                </c:pt>
                <c:pt idx="358">
                  <c:v>1</c:v>
                </c:pt>
                <c:pt idx="359">
                  <c:v>1</c:v>
                </c:pt>
                <c:pt idx="360">
                  <c:v>1</c:v>
                </c:pt>
                <c:pt idx="361">
                  <c:v>1</c:v>
                </c:pt>
                <c:pt idx="362">
                  <c:v>1</c:v>
                </c:pt>
                <c:pt idx="363">
                  <c:v>1</c:v>
                </c:pt>
                <c:pt idx="364">
                  <c:v>1</c:v>
                </c:pt>
                <c:pt idx="365">
                  <c:v>1</c:v>
                </c:pt>
                <c:pt idx="366">
                  <c:v>1</c:v>
                </c:pt>
                <c:pt idx="367">
                  <c:v>1</c:v>
                </c:pt>
                <c:pt idx="368">
                  <c:v>1</c:v>
                </c:pt>
                <c:pt idx="369">
                  <c:v>1</c:v>
                </c:pt>
                <c:pt idx="370">
                  <c:v>1</c:v>
                </c:pt>
                <c:pt idx="371">
                  <c:v>1</c:v>
                </c:pt>
                <c:pt idx="372">
                  <c:v>1</c:v>
                </c:pt>
                <c:pt idx="373">
                  <c:v>1</c:v>
                </c:pt>
                <c:pt idx="374">
                  <c:v>1</c:v>
                </c:pt>
                <c:pt idx="375">
                  <c:v>1</c:v>
                </c:pt>
                <c:pt idx="376">
                  <c:v>1</c:v>
                </c:pt>
                <c:pt idx="377">
                  <c:v>1</c:v>
                </c:pt>
                <c:pt idx="378">
                  <c:v>1</c:v>
                </c:pt>
                <c:pt idx="379">
                  <c:v>1</c:v>
                </c:pt>
                <c:pt idx="380">
                  <c:v>1</c:v>
                </c:pt>
                <c:pt idx="381">
                  <c:v>1</c:v>
                </c:pt>
                <c:pt idx="382">
                  <c:v>1</c:v>
                </c:pt>
                <c:pt idx="383">
                  <c:v>1</c:v>
                </c:pt>
                <c:pt idx="384">
                  <c:v>1</c:v>
                </c:pt>
                <c:pt idx="385">
                  <c:v>1</c:v>
                </c:pt>
                <c:pt idx="386">
                  <c:v>1</c:v>
                </c:pt>
                <c:pt idx="387">
                  <c:v>1</c:v>
                </c:pt>
                <c:pt idx="388">
                  <c:v>1</c:v>
                </c:pt>
                <c:pt idx="389">
                  <c:v>1</c:v>
                </c:pt>
                <c:pt idx="390">
                  <c:v>1</c:v>
                </c:pt>
                <c:pt idx="391">
                  <c:v>1</c:v>
                </c:pt>
                <c:pt idx="392">
                  <c:v>1</c:v>
                </c:pt>
                <c:pt idx="393">
                  <c:v>1</c:v>
                </c:pt>
                <c:pt idx="394">
                  <c:v>1</c:v>
                </c:pt>
                <c:pt idx="395">
                  <c:v>1</c:v>
                </c:pt>
                <c:pt idx="396">
                  <c:v>1</c:v>
                </c:pt>
                <c:pt idx="397">
                  <c:v>1</c:v>
                </c:pt>
                <c:pt idx="398">
                  <c:v>1</c:v>
                </c:pt>
                <c:pt idx="399">
                  <c:v>1</c:v>
                </c:pt>
                <c:pt idx="400">
                  <c:v>1</c:v>
                </c:pt>
                <c:pt idx="401">
                  <c:v>1</c:v>
                </c:pt>
                <c:pt idx="402">
                  <c:v>1</c:v>
                </c:pt>
                <c:pt idx="403">
                  <c:v>1</c:v>
                </c:pt>
                <c:pt idx="404">
                  <c:v>1</c:v>
                </c:pt>
                <c:pt idx="405">
                  <c:v>1</c:v>
                </c:pt>
                <c:pt idx="406">
                  <c:v>1</c:v>
                </c:pt>
                <c:pt idx="407">
                  <c:v>1</c:v>
                </c:pt>
                <c:pt idx="408">
                  <c:v>1</c:v>
                </c:pt>
                <c:pt idx="409">
                  <c:v>1</c:v>
                </c:pt>
                <c:pt idx="410">
                  <c:v>1</c:v>
                </c:pt>
                <c:pt idx="411">
                  <c:v>1</c:v>
                </c:pt>
                <c:pt idx="412">
                  <c:v>1</c:v>
                </c:pt>
                <c:pt idx="413">
                  <c:v>1</c:v>
                </c:pt>
                <c:pt idx="414">
                  <c:v>1</c:v>
                </c:pt>
                <c:pt idx="415">
                  <c:v>1</c:v>
                </c:pt>
                <c:pt idx="416">
                  <c:v>1</c:v>
                </c:pt>
                <c:pt idx="417">
                  <c:v>1</c:v>
                </c:pt>
                <c:pt idx="418">
                  <c:v>1</c:v>
                </c:pt>
                <c:pt idx="419">
                  <c:v>1</c:v>
                </c:pt>
                <c:pt idx="420">
                  <c:v>1</c:v>
                </c:pt>
                <c:pt idx="421">
                  <c:v>1</c:v>
                </c:pt>
                <c:pt idx="422">
                  <c:v>1</c:v>
                </c:pt>
                <c:pt idx="423">
                  <c:v>1</c:v>
                </c:pt>
                <c:pt idx="424">
                  <c:v>1</c:v>
                </c:pt>
                <c:pt idx="425">
                  <c:v>1</c:v>
                </c:pt>
                <c:pt idx="426">
                  <c:v>1</c:v>
                </c:pt>
                <c:pt idx="427">
                  <c:v>1</c:v>
                </c:pt>
                <c:pt idx="428">
                  <c:v>1</c:v>
                </c:pt>
                <c:pt idx="429">
                  <c:v>1</c:v>
                </c:pt>
                <c:pt idx="430">
                  <c:v>1</c:v>
                </c:pt>
                <c:pt idx="431">
                  <c:v>1</c:v>
                </c:pt>
                <c:pt idx="432">
                  <c:v>1</c:v>
                </c:pt>
                <c:pt idx="433">
                  <c:v>1</c:v>
                </c:pt>
                <c:pt idx="434">
                  <c:v>1</c:v>
                </c:pt>
                <c:pt idx="435">
                  <c:v>1</c:v>
                </c:pt>
                <c:pt idx="436">
                  <c:v>1</c:v>
                </c:pt>
                <c:pt idx="437">
                  <c:v>1</c:v>
                </c:pt>
                <c:pt idx="438">
                  <c:v>1</c:v>
                </c:pt>
                <c:pt idx="439">
                  <c:v>1</c:v>
                </c:pt>
                <c:pt idx="440">
                  <c:v>1</c:v>
                </c:pt>
                <c:pt idx="441">
                  <c:v>1</c:v>
                </c:pt>
                <c:pt idx="442">
                  <c:v>1</c:v>
                </c:pt>
                <c:pt idx="443">
                  <c:v>1</c:v>
                </c:pt>
                <c:pt idx="444">
                  <c:v>1</c:v>
                </c:pt>
                <c:pt idx="445">
                  <c:v>1</c:v>
                </c:pt>
                <c:pt idx="446">
                  <c:v>1</c:v>
                </c:pt>
                <c:pt idx="447">
                  <c:v>1</c:v>
                </c:pt>
                <c:pt idx="448">
                  <c:v>1</c:v>
                </c:pt>
                <c:pt idx="449">
                  <c:v>1</c:v>
                </c:pt>
                <c:pt idx="450">
                  <c:v>1</c:v>
                </c:pt>
                <c:pt idx="451">
                  <c:v>1</c:v>
                </c:pt>
                <c:pt idx="452">
                  <c:v>1</c:v>
                </c:pt>
                <c:pt idx="453">
                  <c:v>1</c:v>
                </c:pt>
                <c:pt idx="454">
                  <c:v>1</c:v>
                </c:pt>
                <c:pt idx="455">
                  <c:v>1</c:v>
                </c:pt>
                <c:pt idx="456">
                  <c:v>1</c:v>
                </c:pt>
                <c:pt idx="457">
                  <c:v>1</c:v>
                </c:pt>
                <c:pt idx="458">
                  <c:v>1</c:v>
                </c:pt>
                <c:pt idx="459">
                  <c:v>1</c:v>
                </c:pt>
                <c:pt idx="460">
                  <c:v>1</c:v>
                </c:pt>
                <c:pt idx="461">
                  <c:v>1</c:v>
                </c:pt>
                <c:pt idx="462">
                  <c:v>1</c:v>
                </c:pt>
                <c:pt idx="463">
                  <c:v>1</c:v>
                </c:pt>
                <c:pt idx="464">
                  <c:v>1</c:v>
                </c:pt>
                <c:pt idx="465">
                  <c:v>1</c:v>
                </c:pt>
                <c:pt idx="466">
                  <c:v>1</c:v>
                </c:pt>
                <c:pt idx="467">
                  <c:v>1</c:v>
                </c:pt>
                <c:pt idx="468">
                  <c:v>1</c:v>
                </c:pt>
                <c:pt idx="469">
                  <c:v>1</c:v>
                </c:pt>
                <c:pt idx="470">
                  <c:v>1</c:v>
                </c:pt>
                <c:pt idx="471">
                  <c:v>1</c:v>
                </c:pt>
                <c:pt idx="472">
                  <c:v>1</c:v>
                </c:pt>
                <c:pt idx="473">
                  <c:v>1</c:v>
                </c:pt>
                <c:pt idx="474">
                  <c:v>1</c:v>
                </c:pt>
                <c:pt idx="475">
                  <c:v>1</c:v>
                </c:pt>
                <c:pt idx="476">
                  <c:v>1</c:v>
                </c:pt>
                <c:pt idx="477">
                  <c:v>1</c:v>
                </c:pt>
                <c:pt idx="478">
                  <c:v>1</c:v>
                </c:pt>
                <c:pt idx="479">
                  <c:v>1</c:v>
                </c:pt>
                <c:pt idx="480">
                  <c:v>1</c:v>
                </c:pt>
                <c:pt idx="481">
                  <c:v>1</c:v>
                </c:pt>
                <c:pt idx="482">
                  <c:v>1</c:v>
                </c:pt>
                <c:pt idx="483">
                  <c:v>1</c:v>
                </c:pt>
                <c:pt idx="484">
                  <c:v>1</c:v>
                </c:pt>
                <c:pt idx="485">
                  <c:v>1</c:v>
                </c:pt>
                <c:pt idx="486">
                  <c:v>1</c:v>
                </c:pt>
                <c:pt idx="487">
                  <c:v>1</c:v>
                </c:pt>
                <c:pt idx="488">
                  <c:v>1</c:v>
                </c:pt>
                <c:pt idx="489">
                  <c:v>1</c:v>
                </c:pt>
                <c:pt idx="490">
                  <c:v>1</c:v>
                </c:pt>
                <c:pt idx="491">
                  <c:v>1</c:v>
                </c:pt>
                <c:pt idx="492">
                  <c:v>1</c:v>
                </c:pt>
                <c:pt idx="493">
                  <c:v>1</c:v>
                </c:pt>
                <c:pt idx="494">
                  <c:v>1</c:v>
                </c:pt>
                <c:pt idx="495">
                  <c:v>1</c:v>
                </c:pt>
                <c:pt idx="496">
                  <c:v>1</c:v>
                </c:pt>
                <c:pt idx="497">
                  <c:v>1</c:v>
                </c:pt>
                <c:pt idx="498">
                  <c:v>1</c:v>
                </c:pt>
                <c:pt idx="499">
                  <c:v>1</c:v>
                </c:pt>
                <c:pt idx="500">
                  <c:v>1</c:v>
                </c:pt>
                <c:pt idx="501">
                  <c:v>1</c:v>
                </c:pt>
                <c:pt idx="502">
                  <c:v>1</c:v>
                </c:pt>
                <c:pt idx="503">
                  <c:v>1</c:v>
                </c:pt>
                <c:pt idx="504">
                  <c:v>1</c:v>
                </c:pt>
                <c:pt idx="505">
                  <c:v>1</c:v>
                </c:pt>
                <c:pt idx="506">
                  <c:v>1</c:v>
                </c:pt>
                <c:pt idx="507">
                  <c:v>1</c:v>
                </c:pt>
                <c:pt idx="508">
                  <c:v>1</c:v>
                </c:pt>
                <c:pt idx="509">
                  <c:v>1</c:v>
                </c:pt>
                <c:pt idx="510">
                  <c:v>1</c:v>
                </c:pt>
                <c:pt idx="511">
                  <c:v>1</c:v>
                </c:pt>
                <c:pt idx="512">
                  <c:v>1</c:v>
                </c:pt>
                <c:pt idx="513">
                  <c:v>1</c:v>
                </c:pt>
                <c:pt idx="514">
                  <c:v>1</c:v>
                </c:pt>
                <c:pt idx="515">
                  <c:v>1</c:v>
                </c:pt>
                <c:pt idx="516">
                  <c:v>1</c:v>
                </c:pt>
                <c:pt idx="517">
                  <c:v>1</c:v>
                </c:pt>
                <c:pt idx="518">
                  <c:v>1</c:v>
                </c:pt>
                <c:pt idx="519">
                  <c:v>1</c:v>
                </c:pt>
                <c:pt idx="520">
                  <c:v>1</c:v>
                </c:pt>
                <c:pt idx="521">
                  <c:v>1</c:v>
                </c:pt>
                <c:pt idx="522">
                  <c:v>1</c:v>
                </c:pt>
                <c:pt idx="523">
                  <c:v>1</c:v>
                </c:pt>
                <c:pt idx="524">
                  <c:v>1</c:v>
                </c:pt>
                <c:pt idx="525">
                  <c:v>1</c:v>
                </c:pt>
                <c:pt idx="526">
                  <c:v>1</c:v>
                </c:pt>
                <c:pt idx="527">
                  <c:v>1</c:v>
                </c:pt>
                <c:pt idx="528">
                  <c:v>1</c:v>
                </c:pt>
                <c:pt idx="529">
                  <c:v>1</c:v>
                </c:pt>
                <c:pt idx="530">
                  <c:v>1</c:v>
                </c:pt>
                <c:pt idx="531">
                  <c:v>1</c:v>
                </c:pt>
                <c:pt idx="532">
                  <c:v>1</c:v>
                </c:pt>
                <c:pt idx="533">
                  <c:v>1</c:v>
                </c:pt>
                <c:pt idx="534">
                  <c:v>1</c:v>
                </c:pt>
                <c:pt idx="535">
                  <c:v>1</c:v>
                </c:pt>
                <c:pt idx="536">
                  <c:v>1</c:v>
                </c:pt>
                <c:pt idx="537">
                  <c:v>1</c:v>
                </c:pt>
                <c:pt idx="538">
                  <c:v>1</c:v>
                </c:pt>
                <c:pt idx="539">
                  <c:v>1</c:v>
                </c:pt>
                <c:pt idx="540">
                  <c:v>1</c:v>
                </c:pt>
                <c:pt idx="541">
                  <c:v>1</c:v>
                </c:pt>
                <c:pt idx="542">
                  <c:v>1</c:v>
                </c:pt>
                <c:pt idx="543">
                  <c:v>1</c:v>
                </c:pt>
                <c:pt idx="544">
                  <c:v>1</c:v>
                </c:pt>
                <c:pt idx="545">
                  <c:v>1</c:v>
                </c:pt>
                <c:pt idx="546">
                  <c:v>1</c:v>
                </c:pt>
                <c:pt idx="547">
                  <c:v>1</c:v>
                </c:pt>
                <c:pt idx="548">
                  <c:v>1</c:v>
                </c:pt>
                <c:pt idx="549">
                  <c:v>1</c:v>
                </c:pt>
                <c:pt idx="550">
                  <c:v>1</c:v>
                </c:pt>
                <c:pt idx="551">
                  <c:v>1</c:v>
                </c:pt>
                <c:pt idx="552">
                  <c:v>1</c:v>
                </c:pt>
                <c:pt idx="553">
                  <c:v>1</c:v>
                </c:pt>
                <c:pt idx="554">
                  <c:v>1</c:v>
                </c:pt>
                <c:pt idx="555">
                  <c:v>1</c:v>
                </c:pt>
                <c:pt idx="556">
                  <c:v>1</c:v>
                </c:pt>
                <c:pt idx="557">
                  <c:v>1</c:v>
                </c:pt>
                <c:pt idx="558">
                  <c:v>1</c:v>
                </c:pt>
                <c:pt idx="559">
                  <c:v>1</c:v>
                </c:pt>
                <c:pt idx="560">
                  <c:v>1</c:v>
                </c:pt>
                <c:pt idx="561">
                  <c:v>1</c:v>
                </c:pt>
                <c:pt idx="562">
                  <c:v>1</c:v>
                </c:pt>
                <c:pt idx="563">
                  <c:v>1</c:v>
                </c:pt>
                <c:pt idx="564">
                  <c:v>1</c:v>
                </c:pt>
                <c:pt idx="565">
                  <c:v>1</c:v>
                </c:pt>
                <c:pt idx="566">
                  <c:v>1</c:v>
                </c:pt>
                <c:pt idx="567">
                  <c:v>1</c:v>
                </c:pt>
                <c:pt idx="568">
                  <c:v>1</c:v>
                </c:pt>
                <c:pt idx="569">
                  <c:v>1</c:v>
                </c:pt>
                <c:pt idx="570">
                  <c:v>1</c:v>
                </c:pt>
                <c:pt idx="571">
                  <c:v>1</c:v>
                </c:pt>
                <c:pt idx="572">
                  <c:v>1</c:v>
                </c:pt>
                <c:pt idx="573">
                  <c:v>1</c:v>
                </c:pt>
                <c:pt idx="574">
                  <c:v>1</c:v>
                </c:pt>
                <c:pt idx="575">
                  <c:v>1</c:v>
                </c:pt>
                <c:pt idx="576">
                  <c:v>1</c:v>
                </c:pt>
                <c:pt idx="577">
                  <c:v>1</c:v>
                </c:pt>
                <c:pt idx="578">
                  <c:v>1</c:v>
                </c:pt>
                <c:pt idx="579">
                  <c:v>1</c:v>
                </c:pt>
                <c:pt idx="580">
                  <c:v>1</c:v>
                </c:pt>
                <c:pt idx="581">
                  <c:v>1</c:v>
                </c:pt>
                <c:pt idx="582">
                  <c:v>1</c:v>
                </c:pt>
                <c:pt idx="583">
                  <c:v>1</c:v>
                </c:pt>
                <c:pt idx="584">
                  <c:v>1</c:v>
                </c:pt>
                <c:pt idx="585">
                  <c:v>1</c:v>
                </c:pt>
                <c:pt idx="586">
                  <c:v>1</c:v>
                </c:pt>
                <c:pt idx="587">
                  <c:v>1</c:v>
                </c:pt>
                <c:pt idx="588">
                  <c:v>1</c:v>
                </c:pt>
                <c:pt idx="589">
                  <c:v>1</c:v>
                </c:pt>
                <c:pt idx="590">
                  <c:v>1</c:v>
                </c:pt>
                <c:pt idx="591">
                  <c:v>1</c:v>
                </c:pt>
                <c:pt idx="592">
                  <c:v>1</c:v>
                </c:pt>
                <c:pt idx="593">
                  <c:v>1</c:v>
                </c:pt>
                <c:pt idx="594">
                  <c:v>1</c:v>
                </c:pt>
                <c:pt idx="595">
                  <c:v>1</c:v>
                </c:pt>
                <c:pt idx="596">
                  <c:v>1</c:v>
                </c:pt>
                <c:pt idx="597">
                  <c:v>1</c:v>
                </c:pt>
                <c:pt idx="598">
                  <c:v>1</c:v>
                </c:pt>
                <c:pt idx="599">
                  <c:v>1</c:v>
                </c:pt>
                <c:pt idx="600">
                  <c:v>1</c:v>
                </c:pt>
                <c:pt idx="601">
                  <c:v>1</c:v>
                </c:pt>
                <c:pt idx="602">
                  <c:v>1</c:v>
                </c:pt>
                <c:pt idx="603">
                  <c:v>1</c:v>
                </c:pt>
                <c:pt idx="604">
                  <c:v>1</c:v>
                </c:pt>
                <c:pt idx="605">
                  <c:v>1</c:v>
                </c:pt>
                <c:pt idx="606">
                  <c:v>1</c:v>
                </c:pt>
                <c:pt idx="607">
                  <c:v>1</c:v>
                </c:pt>
                <c:pt idx="608">
                  <c:v>1</c:v>
                </c:pt>
                <c:pt idx="609">
                  <c:v>1</c:v>
                </c:pt>
                <c:pt idx="610">
                  <c:v>1</c:v>
                </c:pt>
                <c:pt idx="611">
                  <c:v>1</c:v>
                </c:pt>
                <c:pt idx="612">
                  <c:v>1</c:v>
                </c:pt>
                <c:pt idx="613">
                  <c:v>1</c:v>
                </c:pt>
                <c:pt idx="614">
                  <c:v>1</c:v>
                </c:pt>
                <c:pt idx="615">
                  <c:v>1</c:v>
                </c:pt>
                <c:pt idx="616">
                  <c:v>1</c:v>
                </c:pt>
                <c:pt idx="617">
                  <c:v>1</c:v>
                </c:pt>
                <c:pt idx="618">
                  <c:v>1</c:v>
                </c:pt>
                <c:pt idx="619">
                  <c:v>1</c:v>
                </c:pt>
                <c:pt idx="620">
                  <c:v>1</c:v>
                </c:pt>
                <c:pt idx="621">
                  <c:v>1</c:v>
                </c:pt>
                <c:pt idx="622">
                  <c:v>1</c:v>
                </c:pt>
                <c:pt idx="623">
                  <c:v>1</c:v>
                </c:pt>
                <c:pt idx="624">
                  <c:v>1</c:v>
                </c:pt>
                <c:pt idx="625">
                  <c:v>1</c:v>
                </c:pt>
                <c:pt idx="626">
                  <c:v>1</c:v>
                </c:pt>
                <c:pt idx="627">
                  <c:v>1</c:v>
                </c:pt>
                <c:pt idx="628">
                  <c:v>1</c:v>
                </c:pt>
                <c:pt idx="629">
                  <c:v>1</c:v>
                </c:pt>
                <c:pt idx="630">
                  <c:v>1</c:v>
                </c:pt>
                <c:pt idx="631">
                  <c:v>1</c:v>
                </c:pt>
                <c:pt idx="632">
                  <c:v>1</c:v>
                </c:pt>
                <c:pt idx="633">
                  <c:v>1</c:v>
                </c:pt>
                <c:pt idx="634">
                  <c:v>1</c:v>
                </c:pt>
                <c:pt idx="635">
                  <c:v>1</c:v>
                </c:pt>
                <c:pt idx="636">
                  <c:v>1</c:v>
                </c:pt>
                <c:pt idx="637">
                  <c:v>1</c:v>
                </c:pt>
                <c:pt idx="638">
                  <c:v>1</c:v>
                </c:pt>
                <c:pt idx="639">
                  <c:v>1</c:v>
                </c:pt>
                <c:pt idx="640">
                  <c:v>1</c:v>
                </c:pt>
                <c:pt idx="641">
                  <c:v>1</c:v>
                </c:pt>
                <c:pt idx="642">
                  <c:v>1</c:v>
                </c:pt>
                <c:pt idx="643">
                  <c:v>1</c:v>
                </c:pt>
                <c:pt idx="644">
                  <c:v>1</c:v>
                </c:pt>
                <c:pt idx="645">
                  <c:v>1</c:v>
                </c:pt>
                <c:pt idx="646">
                  <c:v>1</c:v>
                </c:pt>
                <c:pt idx="647">
                  <c:v>1</c:v>
                </c:pt>
                <c:pt idx="648">
                  <c:v>1</c:v>
                </c:pt>
                <c:pt idx="649">
                  <c:v>1</c:v>
                </c:pt>
                <c:pt idx="650">
                  <c:v>1</c:v>
                </c:pt>
                <c:pt idx="651">
                  <c:v>1</c:v>
                </c:pt>
                <c:pt idx="652">
                  <c:v>1</c:v>
                </c:pt>
                <c:pt idx="653">
                  <c:v>1</c:v>
                </c:pt>
                <c:pt idx="654">
                  <c:v>1</c:v>
                </c:pt>
                <c:pt idx="655">
                  <c:v>1</c:v>
                </c:pt>
                <c:pt idx="656">
                  <c:v>1</c:v>
                </c:pt>
                <c:pt idx="657">
                  <c:v>1</c:v>
                </c:pt>
                <c:pt idx="658">
                  <c:v>1</c:v>
                </c:pt>
                <c:pt idx="659">
                  <c:v>1</c:v>
                </c:pt>
                <c:pt idx="660">
                  <c:v>1</c:v>
                </c:pt>
                <c:pt idx="661">
                  <c:v>1</c:v>
                </c:pt>
                <c:pt idx="662">
                  <c:v>1</c:v>
                </c:pt>
                <c:pt idx="663">
                  <c:v>1</c:v>
                </c:pt>
                <c:pt idx="664">
                  <c:v>1</c:v>
                </c:pt>
                <c:pt idx="665">
                  <c:v>1</c:v>
                </c:pt>
                <c:pt idx="666">
                  <c:v>1</c:v>
                </c:pt>
                <c:pt idx="667">
                  <c:v>1</c:v>
                </c:pt>
                <c:pt idx="668">
                  <c:v>1</c:v>
                </c:pt>
                <c:pt idx="669">
                  <c:v>1</c:v>
                </c:pt>
                <c:pt idx="670">
                  <c:v>1</c:v>
                </c:pt>
                <c:pt idx="671">
                  <c:v>1</c:v>
                </c:pt>
                <c:pt idx="672">
                  <c:v>1</c:v>
                </c:pt>
                <c:pt idx="673">
                  <c:v>1</c:v>
                </c:pt>
                <c:pt idx="674">
                  <c:v>1</c:v>
                </c:pt>
                <c:pt idx="675">
                  <c:v>1</c:v>
                </c:pt>
                <c:pt idx="676">
                  <c:v>1</c:v>
                </c:pt>
                <c:pt idx="677">
                  <c:v>1</c:v>
                </c:pt>
                <c:pt idx="678">
                  <c:v>1</c:v>
                </c:pt>
                <c:pt idx="679">
                  <c:v>1</c:v>
                </c:pt>
                <c:pt idx="680">
                  <c:v>1</c:v>
                </c:pt>
                <c:pt idx="681">
                  <c:v>1</c:v>
                </c:pt>
                <c:pt idx="682">
                  <c:v>1</c:v>
                </c:pt>
                <c:pt idx="683">
                  <c:v>1</c:v>
                </c:pt>
                <c:pt idx="684">
                  <c:v>1</c:v>
                </c:pt>
                <c:pt idx="685">
                  <c:v>1</c:v>
                </c:pt>
                <c:pt idx="686">
                  <c:v>1</c:v>
                </c:pt>
                <c:pt idx="687">
                  <c:v>1</c:v>
                </c:pt>
                <c:pt idx="688">
                  <c:v>1</c:v>
                </c:pt>
                <c:pt idx="689">
                  <c:v>1</c:v>
                </c:pt>
                <c:pt idx="690">
                  <c:v>1</c:v>
                </c:pt>
                <c:pt idx="691">
                  <c:v>1</c:v>
                </c:pt>
                <c:pt idx="692">
                  <c:v>1</c:v>
                </c:pt>
                <c:pt idx="693">
                  <c:v>1</c:v>
                </c:pt>
                <c:pt idx="694">
                  <c:v>1</c:v>
                </c:pt>
                <c:pt idx="695">
                  <c:v>1</c:v>
                </c:pt>
                <c:pt idx="696">
                  <c:v>1</c:v>
                </c:pt>
                <c:pt idx="697">
                  <c:v>1</c:v>
                </c:pt>
                <c:pt idx="698">
                  <c:v>1</c:v>
                </c:pt>
                <c:pt idx="699">
                  <c:v>1</c:v>
                </c:pt>
                <c:pt idx="700">
                  <c:v>1</c:v>
                </c:pt>
                <c:pt idx="701">
                  <c:v>1</c:v>
                </c:pt>
                <c:pt idx="702">
                  <c:v>1</c:v>
                </c:pt>
                <c:pt idx="703">
                  <c:v>1</c:v>
                </c:pt>
                <c:pt idx="704">
                  <c:v>1</c:v>
                </c:pt>
                <c:pt idx="705">
                  <c:v>1</c:v>
                </c:pt>
                <c:pt idx="706">
                  <c:v>1</c:v>
                </c:pt>
                <c:pt idx="707">
                  <c:v>1</c:v>
                </c:pt>
                <c:pt idx="708">
                  <c:v>1</c:v>
                </c:pt>
                <c:pt idx="709">
                  <c:v>1</c:v>
                </c:pt>
                <c:pt idx="710">
                  <c:v>1</c:v>
                </c:pt>
                <c:pt idx="711">
                  <c:v>1</c:v>
                </c:pt>
                <c:pt idx="712">
                  <c:v>1</c:v>
                </c:pt>
                <c:pt idx="713">
                  <c:v>1</c:v>
                </c:pt>
                <c:pt idx="714">
                  <c:v>1</c:v>
                </c:pt>
                <c:pt idx="715">
                  <c:v>1</c:v>
                </c:pt>
                <c:pt idx="716">
                  <c:v>1</c:v>
                </c:pt>
                <c:pt idx="717">
                  <c:v>1</c:v>
                </c:pt>
                <c:pt idx="718">
                  <c:v>1</c:v>
                </c:pt>
                <c:pt idx="719">
                  <c:v>1</c:v>
                </c:pt>
                <c:pt idx="720">
                  <c:v>1</c:v>
                </c:pt>
                <c:pt idx="721">
                  <c:v>1</c:v>
                </c:pt>
                <c:pt idx="722">
                  <c:v>1</c:v>
                </c:pt>
                <c:pt idx="723">
                  <c:v>1</c:v>
                </c:pt>
                <c:pt idx="724">
                  <c:v>1</c:v>
                </c:pt>
                <c:pt idx="725">
                  <c:v>1</c:v>
                </c:pt>
                <c:pt idx="726">
                  <c:v>1</c:v>
                </c:pt>
                <c:pt idx="727">
                  <c:v>1</c:v>
                </c:pt>
                <c:pt idx="728">
                  <c:v>1</c:v>
                </c:pt>
                <c:pt idx="729">
                  <c:v>1</c:v>
                </c:pt>
                <c:pt idx="730">
                  <c:v>1</c:v>
                </c:pt>
                <c:pt idx="731">
                  <c:v>1</c:v>
                </c:pt>
                <c:pt idx="732">
                  <c:v>1</c:v>
                </c:pt>
                <c:pt idx="733">
                  <c:v>1</c:v>
                </c:pt>
                <c:pt idx="734">
                  <c:v>1</c:v>
                </c:pt>
                <c:pt idx="735">
                  <c:v>1</c:v>
                </c:pt>
                <c:pt idx="736">
                  <c:v>1</c:v>
                </c:pt>
                <c:pt idx="737">
                  <c:v>1</c:v>
                </c:pt>
                <c:pt idx="738">
                  <c:v>1</c:v>
                </c:pt>
                <c:pt idx="739">
                  <c:v>1</c:v>
                </c:pt>
                <c:pt idx="740">
                  <c:v>1</c:v>
                </c:pt>
                <c:pt idx="741">
                  <c:v>1</c:v>
                </c:pt>
                <c:pt idx="742">
                  <c:v>1</c:v>
                </c:pt>
                <c:pt idx="743">
                  <c:v>1</c:v>
                </c:pt>
                <c:pt idx="744">
                  <c:v>1</c:v>
                </c:pt>
                <c:pt idx="745">
                  <c:v>1</c:v>
                </c:pt>
                <c:pt idx="746">
                  <c:v>1</c:v>
                </c:pt>
                <c:pt idx="747">
                  <c:v>1</c:v>
                </c:pt>
                <c:pt idx="748">
                  <c:v>1</c:v>
                </c:pt>
                <c:pt idx="749">
                  <c:v>1</c:v>
                </c:pt>
                <c:pt idx="750">
                  <c:v>1</c:v>
                </c:pt>
                <c:pt idx="751">
                  <c:v>1</c:v>
                </c:pt>
                <c:pt idx="752">
                  <c:v>1</c:v>
                </c:pt>
                <c:pt idx="753">
                  <c:v>1</c:v>
                </c:pt>
                <c:pt idx="754">
                  <c:v>1</c:v>
                </c:pt>
                <c:pt idx="755">
                  <c:v>1</c:v>
                </c:pt>
                <c:pt idx="756">
                  <c:v>1</c:v>
                </c:pt>
                <c:pt idx="757">
                  <c:v>1</c:v>
                </c:pt>
                <c:pt idx="758">
                  <c:v>1</c:v>
                </c:pt>
                <c:pt idx="759">
                  <c:v>1</c:v>
                </c:pt>
                <c:pt idx="760">
                  <c:v>1</c:v>
                </c:pt>
                <c:pt idx="761">
                  <c:v>1</c:v>
                </c:pt>
                <c:pt idx="762">
                  <c:v>1</c:v>
                </c:pt>
                <c:pt idx="763">
                  <c:v>1</c:v>
                </c:pt>
                <c:pt idx="764">
                  <c:v>1</c:v>
                </c:pt>
                <c:pt idx="765">
                  <c:v>1</c:v>
                </c:pt>
                <c:pt idx="766">
                  <c:v>1</c:v>
                </c:pt>
                <c:pt idx="767">
                  <c:v>1</c:v>
                </c:pt>
                <c:pt idx="768">
                  <c:v>1</c:v>
                </c:pt>
                <c:pt idx="769">
                  <c:v>1</c:v>
                </c:pt>
                <c:pt idx="770">
                  <c:v>1</c:v>
                </c:pt>
                <c:pt idx="771">
                  <c:v>1</c:v>
                </c:pt>
                <c:pt idx="772">
                  <c:v>1</c:v>
                </c:pt>
                <c:pt idx="773">
                  <c:v>1</c:v>
                </c:pt>
                <c:pt idx="774">
                  <c:v>1</c:v>
                </c:pt>
                <c:pt idx="775">
                  <c:v>1</c:v>
                </c:pt>
                <c:pt idx="776">
                  <c:v>1</c:v>
                </c:pt>
                <c:pt idx="777">
                  <c:v>1</c:v>
                </c:pt>
                <c:pt idx="778">
                  <c:v>1</c:v>
                </c:pt>
                <c:pt idx="779">
                  <c:v>1</c:v>
                </c:pt>
                <c:pt idx="780">
                  <c:v>1</c:v>
                </c:pt>
                <c:pt idx="781">
                  <c:v>1</c:v>
                </c:pt>
                <c:pt idx="782">
                  <c:v>1</c:v>
                </c:pt>
                <c:pt idx="783">
                  <c:v>1</c:v>
                </c:pt>
                <c:pt idx="784">
                  <c:v>1</c:v>
                </c:pt>
                <c:pt idx="785">
                  <c:v>1</c:v>
                </c:pt>
                <c:pt idx="786">
                  <c:v>1</c:v>
                </c:pt>
                <c:pt idx="787">
                  <c:v>1</c:v>
                </c:pt>
                <c:pt idx="788">
                  <c:v>1</c:v>
                </c:pt>
                <c:pt idx="789">
                  <c:v>1</c:v>
                </c:pt>
                <c:pt idx="790">
                  <c:v>1</c:v>
                </c:pt>
                <c:pt idx="791">
                  <c:v>1</c:v>
                </c:pt>
                <c:pt idx="792">
                  <c:v>1</c:v>
                </c:pt>
                <c:pt idx="793">
                  <c:v>1</c:v>
                </c:pt>
                <c:pt idx="794">
                  <c:v>1</c:v>
                </c:pt>
                <c:pt idx="795">
                  <c:v>1</c:v>
                </c:pt>
                <c:pt idx="796">
                  <c:v>1</c:v>
                </c:pt>
                <c:pt idx="797">
                  <c:v>1</c:v>
                </c:pt>
                <c:pt idx="798">
                  <c:v>1</c:v>
                </c:pt>
                <c:pt idx="799">
                  <c:v>1</c:v>
                </c:pt>
                <c:pt idx="800">
                  <c:v>1</c:v>
                </c:pt>
                <c:pt idx="801">
                  <c:v>1</c:v>
                </c:pt>
                <c:pt idx="802">
                  <c:v>1</c:v>
                </c:pt>
                <c:pt idx="803">
                  <c:v>1</c:v>
                </c:pt>
                <c:pt idx="804">
                  <c:v>1</c:v>
                </c:pt>
                <c:pt idx="805">
                  <c:v>1</c:v>
                </c:pt>
                <c:pt idx="806">
                  <c:v>1</c:v>
                </c:pt>
                <c:pt idx="807">
                  <c:v>1</c:v>
                </c:pt>
                <c:pt idx="808">
                  <c:v>1</c:v>
                </c:pt>
                <c:pt idx="809">
                  <c:v>1</c:v>
                </c:pt>
                <c:pt idx="810">
                  <c:v>1</c:v>
                </c:pt>
                <c:pt idx="811">
                  <c:v>1</c:v>
                </c:pt>
                <c:pt idx="812">
                  <c:v>1</c:v>
                </c:pt>
                <c:pt idx="813">
                  <c:v>1</c:v>
                </c:pt>
                <c:pt idx="814">
                  <c:v>1</c:v>
                </c:pt>
                <c:pt idx="815">
                  <c:v>1</c:v>
                </c:pt>
                <c:pt idx="816">
                  <c:v>1</c:v>
                </c:pt>
                <c:pt idx="817">
                  <c:v>1</c:v>
                </c:pt>
                <c:pt idx="818">
                  <c:v>1</c:v>
                </c:pt>
                <c:pt idx="819">
                  <c:v>1</c:v>
                </c:pt>
                <c:pt idx="820">
                  <c:v>1</c:v>
                </c:pt>
                <c:pt idx="821">
                  <c:v>1</c:v>
                </c:pt>
                <c:pt idx="822">
                  <c:v>1</c:v>
                </c:pt>
                <c:pt idx="823">
                  <c:v>1</c:v>
                </c:pt>
                <c:pt idx="824">
                  <c:v>1</c:v>
                </c:pt>
                <c:pt idx="825">
                  <c:v>1</c:v>
                </c:pt>
                <c:pt idx="826">
                  <c:v>1</c:v>
                </c:pt>
                <c:pt idx="827">
                  <c:v>1</c:v>
                </c:pt>
                <c:pt idx="828">
                  <c:v>1</c:v>
                </c:pt>
                <c:pt idx="829">
                  <c:v>1</c:v>
                </c:pt>
                <c:pt idx="830">
                  <c:v>1</c:v>
                </c:pt>
                <c:pt idx="831">
                  <c:v>1</c:v>
                </c:pt>
                <c:pt idx="832">
                  <c:v>1</c:v>
                </c:pt>
                <c:pt idx="833">
                  <c:v>1</c:v>
                </c:pt>
                <c:pt idx="834">
                  <c:v>1</c:v>
                </c:pt>
                <c:pt idx="835">
                  <c:v>1</c:v>
                </c:pt>
                <c:pt idx="836">
                  <c:v>1</c:v>
                </c:pt>
                <c:pt idx="837">
                  <c:v>1</c:v>
                </c:pt>
                <c:pt idx="838">
                  <c:v>1</c:v>
                </c:pt>
                <c:pt idx="839">
                  <c:v>1</c:v>
                </c:pt>
                <c:pt idx="840">
                  <c:v>1</c:v>
                </c:pt>
                <c:pt idx="841">
                  <c:v>1</c:v>
                </c:pt>
                <c:pt idx="842">
                  <c:v>1</c:v>
                </c:pt>
                <c:pt idx="843">
                  <c:v>1</c:v>
                </c:pt>
                <c:pt idx="844">
                  <c:v>1</c:v>
                </c:pt>
                <c:pt idx="845">
                  <c:v>1</c:v>
                </c:pt>
                <c:pt idx="846">
                  <c:v>1</c:v>
                </c:pt>
                <c:pt idx="847">
                  <c:v>1</c:v>
                </c:pt>
                <c:pt idx="848">
                  <c:v>1</c:v>
                </c:pt>
                <c:pt idx="849">
                  <c:v>1</c:v>
                </c:pt>
                <c:pt idx="850">
                  <c:v>1</c:v>
                </c:pt>
                <c:pt idx="851">
                  <c:v>1</c:v>
                </c:pt>
                <c:pt idx="852">
                  <c:v>1</c:v>
                </c:pt>
                <c:pt idx="853">
                  <c:v>1</c:v>
                </c:pt>
                <c:pt idx="854">
                  <c:v>1</c:v>
                </c:pt>
                <c:pt idx="855">
                  <c:v>1</c:v>
                </c:pt>
                <c:pt idx="856">
                  <c:v>1</c:v>
                </c:pt>
                <c:pt idx="857">
                  <c:v>1</c:v>
                </c:pt>
                <c:pt idx="858">
                  <c:v>1</c:v>
                </c:pt>
                <c:pt idx="859">
                  <c:v>1</c:v>
                </c:pt>
                <c:pt idx="860">
                  <c:v>1</c:v>
                </c:pt>
                <c:pt idx="861">
                  <c:v>1</c:v>
                </c:pt>
                <c:pt idx="862">
                  <c:v>1</c:v>
                </c:pt>
                <c:pt idx="863">
                  <c:v>1</c:v>
                </c:pt>
                <c:pt idx="864">
                  <c:v>1</c:v>
                </c:pt>
                <c:pt idx="865">
                  <c:v>1</c:v>
                </c:pt>
                <c:pt idx="866">
                  <c:v>1</c:v>
                </c:pt>
                <c:pt idx="867">
                  <c:v>1</c:v>
                </c:pt>
                <c:pt idx="868">
                  <c:v>1</c:v>
                </c:pt>
                <c:pt idx="869">
                  <c:v>1</c:v>
                </c:pt>
                <c:pt idx="870">
                  <c:v>1</c:v>
                </c:pt>
                <c:pt idx="871">
                  <c:v>1</c:v>
                </c:pt>
                <c:pt idx="872">
                  <c:v>1</c:v>
                </c:pt>
                <c:pt idx="873">
                  <c:v>1</c:v>
                </c:pt>
                <c:pt idx="874">
                  <c:v>1</c:v>
                </c:pt>
                <c:pt idx="875">
                  <c:v>1</c:v>
                </c:pt>
                <c:pt idx="876">
                  <c:v>1</c:v>
                </c:pt>
                <c:pt idx="877">
                  <c:v>1</c:v>
                </c:pt>
                <c:pt idx="878">
                  <c:v>1</c:v>
                </c:pt>
                <c:pt idx="879">
                  <c:v>1</c:v>
                </c:pt>
                <c:pt idx="880">
                  <c:v>1</c:v>
                </c:pt>
                <c:pt idx="881">
                  <c:v>1</c:v>
                </c:pt>
                <c:pt idx="882">
                  <c:v>1</c:v>
                </c:pt>
                <c:pt idx="883">
                  <c:v>1</c:v>
                </c:pt>
                <c:pt idx="884">
                  <c:v>1</c:v>
                </c:pt>
                <c:pt idx="885">
                  <c:v>1</c:v>
                </c:pt>
                <c:pt idx="886">
                  <c:v>1</c:v>
                </c:pt>
                <c:pt idx="887">
                  <c:v>1</c:v>
                </c:pt>
                <c:pt idx="888">
                  <c:v>1</c:v>
                </c:pt>
                <c:pt idx="889">
                  <c:v>1</c:v>
                </c:pt>
                <c:pt idx="890">
                  <c:v>1</c:v>
                </c:pt>
                <c:pt idx="891">
                  <c:v>1</c:v>
                </c:pt>
                <c:pt idx="892">
                  <c:v>1</c:v>
                </c:pt>
                <c:pt idx="893">
                  <c:v>1</c:v>
                </c:pt>
                <c:pt idx="894">
                  <c:v>1</c:v>
                </c:pt>
                <c:pt idx="895">
                  <c:v>1</c:v>
                </c:pt>
                <c:pt idx="896">
                  <c:v>1</c:v>
                </c:pt>
                <c:pt idx="897">
                  <c:v>1</c:v>
                </c:pt>
                <c:pt idx="898">
                  <c:v>1</c:v>
                </c:pt>
                <c:pt idx="899">
                  <c:v>1</c:v>
                </c:pt>
                <c:pt idx="900">
                  <c:v>1</c:v>
                </c:pt>
                <c:pt idx="901">
                  <c:v>1</c:v>
                </c:pt>
                <c:pt idx="902">
                  <c:v>1</c:v>
                </c:pt>
                <c:pt idx="903">
                  <c:v>1</c:v>
                </c:pt>
                <c:pt idx="904">
                  <c:v>1</c:v>
                </c:pt>
                <c:pt idx="905">
                  <c:v>1</c:v>
                </c:pt>
                <c:pt idx="906">
                  <c:v>1</c:v>
                </c:pt>
                <c:pt idx="907">
                  <c:v>1</c:v>
                </c:pt>
                <c:pt idx="908">
                  <c:v>1</c:v>
                </c:pt>
                <c:pt idx="909">
                  <c:v>1</c:v>
                </c:pt>
                <c:pt idx="910">
                  <c:v>1</c:v>
                </c:pt>
                <c:pt idx="911">
                  <c:v>1</c:v>
                </c:pt>
                <c:pt idx="912">
                  <c:v>1</c:v>
                </c:pt>
                <c:pt idx="913">
                  <c:v>1</c:v>
                </c:pt>
                <c:pt idx="914">
                  <c:v>1</c:v>
                </c:pt>
                <c:pt idx="915">
                  <c:v>1</c:v>
                </c:pt>
                <c:pt idx="916">
                  <c:v>1</c:v>
                </c:pt>
                <c:pt idx="917">
                  <c:v>1</c:v>
                </c:pt>
                <c:pt idx="918">
                  <c:v>1</c:v>
                </c:pt>
                <c:pt idx="919">
                  <c:v>1</c:v>
                </c:pt>
                <c:pt idx="920">
                  <c:v>1</c:v>
                </c:pt>
                <c:pt idx="921">
                  <c:v>1</c:v>
                </c:pt>
                <c:pt idx="922">
                  <c:v>1</c:v>
                </c:pt>
                <c:pt idx="923">
                  <c:v>1</c:v>
                </c:pt>
                <c:pt idx="924">
                  <c:v>1</c:v>
                </c:pt>
                <c:pt idx="925">
                  <c:v>1</c:v>
                </c:pt>
                <c:pt idx="926">
                  <c:v>1</c:v>
                </c:pt>
                <c:pt idx="927">
                  <c:v>1</c:v>
                </c:pt>
                <c:pt idx="928">
                  <c:v>1</c:v>
                </c:pt>
                <c:pt idx="929">
                  <c:v>1</c:v>
                </c:pt>
                <c:pt idx="930">
                  <c:v>1</c:v>
                </c:pt>
                <c:pt idx="931">
                  <c:v>1</c:v>
                </c:pt>
                <c:pt idx="932">
                  <c:v>1</c:v>
                </c:pt>
                <c:pt idx="933">
                  <c:v>1</c:v>
                </c:pt>
                <c:pt idx="934">
                  <c:v>1</c:v>
                </c:pt>
                <c:pt idx="935">
                  <c:v>1</c:v>
                </c:pt>
                <c:pt idx="936">
                  <c:v>1</c:v>
                </c:pt>
                <c:pt idx="937">
                  <c:v>1</c:v>
                </c:pt>
                <c:pt idx="938">
                  <c:v>1</c:v>
                </c:pt>
                <c:pt idx="939">
                  <c:v>1</c:v>
                </c:pt>
                <c:pt idx="940">
                  <c:v>1</c:v>
                </c:pt>
                <c:pt idx="941">
                  <c:v>1</c:v>
                </c:pt>
                <c:pt idx="942">
                  <c:v>1</c:v>
                </c:pt>
                <c:pt idx="943">
                  <c:v>1</c:v>
                </c:pt>
                <c:pt idx="944">
                  <c:v>1</c:v>
                </c:pt>
                <c:pt idx="945">
                  <c:v>1</c:v>
                </c:pt>
                <c:pt idx="946">
                  <c:v>1</c:v>
                </c:pt>
                <c:pt idx="947">
                  <c:v>1</c:v>
                </c:pt>
                <c:pt idx="948">
                  <c:v>1</c:v>
                </c:pt>
                <c:pt idx="949">
                  <c:v>1</c:v>
                </c:pt>
                <c:pt idx="950">
                  <c:v>1</c:v>
                </c:pt>
                <c:pt idx="951">
                  <c:v>1</c:v>
                </c:pt>
                <c:pt idx="952">
                  <c:v>1</c:v>
                </c:pt>
                <c:pt idx="953">
                  <c:v>1</c:v>
                </c:pt>
                <c:pt idx="954">
                  <c:v>1</c:v>
                </c:pt>
                <c:pt idx="955">
                  <c:v>1</c:v>
                </c:pt>
                <c:pt idx="956">
                  <c:v>1</c:v>
                </c:pt>
                <c:pt idx="957">
                  <c:v>1</c:v>
                </c:pt>
                <c:pt idx="958">
                  <c:v>1</c:v>
                </c:pt>
                <c:pt idx="959">
                  <c:v>1</c:v>
                </c:pt>
                <c:pt idx="960">
                  <c:v>1</c:v>
                </c:pt>
                <c:pt idx="961">
                  <c:v>1</c:v>
                </c:pt>
                <c:pt idx="962">
                  <c:v>1</c:v>
                </c:pt>
                <c:pt idx="963">
                  <c:v>1</c:v>
                </c:pt>
                <c:pt idx="964">
                  <c:v>1</c:v>
                </c:pt>
                <c:pt idx="965">
                  <c:v>1</c:v>
                </c:pt>
                <c:pt idx="966">
                  <c:v>1</c:v>
                </c:pt>
                <c:pt idx="967">
                  <c:v>1</c:v>
                </c:pt>
                <c:pt idx="968">
                  <c:v>1</c:v>
                </c:pt>
                <c:pt idx="969">
                  <c:v>1</c:v>
                </c:pt>
                <c:pt idx="970">
                  <c:v>1</c:v>
                </c:pt>
                <c:pt idx="971">
                  <c:v>1</c:v>
                </c:pt>
                <c:pt idx="972">
                  <c:v>1</c:v>
                </c:pt>
                <c:pt idx="973">
                  <c:v>1</c:v>
                </c:pt>
                <c:pt idx="974">
                  <c:v>1</c:v>
                </c:pt>
                <c:pt idx="975">
                  <c:v>1</c:v>
                </c:pt>
                <c:pt idx="976">
                  <c:v>1</c:v>
                </c:pt>
                <c:pt idx="977">
                  <c:v>1</c:v>
                </c:pt>
                <c:pt idx="978">
                  <c:v>1</c:v>
                </c:pt>
                <c:pt idx="979">
                  <c:v>1</c:v>
                </c:pt>
                <c:pt idx="980">
                  <c:v>1</c:v>
                </c:pt>
                <c:pt idx="981">
                  <c:v>1</c:v>
                </c:pt>
                <c:pt idx="982">
                  <c:v>1</c:v>
                </c:pt>
                <c:pt idx="983">
                  <c:v>1</c:v>
                </c:pt>
                <c:pt idx="984">
                  <c:v>1</c:v>
                </c:pt>
                <c:pt idx="985">
                  <c:v>1</c:v>
                </c:pt>
                <c:pt idx="986">
                  <c:v>1</c:v>
                </c:pt>
                <c:pt idx="987">
                  <c:v>1</c:v>
                </c:pt>
                <c:pt idx="988">
                  <c:v>1</c:v>
                </c:pt>
                <c:pt idx="989">
                  <c:v>1</c:v>
                </c:pt>
                <c:pt idx="990">
                  <c:v>1</c:v>
                </c:pt>
                <c:pt idx="991">
                  <c:v>1</c:v>
                </c:pt>
                <c:pt idx="992">
                  <c:v>1</c:v>
                </c:pt>
                <c:pt idx="993">
                  <c:v>1</c:v>
                </c:pt>
                <c:pt idx="994">
                  <c:v>1</c:v>
                </c:pt>
                <c:pt idx="995">
                  <c:v>1</c:v>
                </c:pt>
                <c:pt idx="996">
                  <c:v>1</c:v>
                </c:pt>
                <c:pt idx="997">
                  <c:v>1</c:v>
                </c:pt>
                <c:pt idx="998">
                  <c:v>1</c:v>
                </c:pt>
                <c:pt idx="999">
                  <c:v>1</c:v>
                </c:pt>
                <c:pt idx="1000">
                  <c:v>1</c:v>
                </c:pt>
                <c:pt idx="1001">
                  <c:v>1</c:v>
                </c:pt>
                <c:pt idx="1002">
                  <c:v>1</c:v>
                </c:pt>
                <c:pt idx="1003">
                  <c:v>1</c:v>
                </c:pt>
                <c:pt idx="1004">
                  <c:v>1</c:v>
                </c:pt>
                <c:pt idx="1005">
                  <c:v>1</c:v>
                </c:pt>
                <c:pt idx="1006">
                  <c:v>1</c:v>
                </c:pt>
                <c:pt idx="1007">
                  <c:v>1</c:v>
                </c:pt>
                <c:pt idx="1008">
                  <c:v>1</c:v>
                </c:pt>
                <c:pt idx="1009">
                  <c:v>1</c:v>
                </c:pt>
                <c:pt idx="1010">
                  <c:v>1</c:v>
                </c:pt>
                <c:pt idx="1011">
                  <c:v>1</c:v>
                </c:pt>
                <c:pt idx="1012">
                  <c:v>1</c:v>
                </c:pt>
                <c:pt idx="1013">
                  <c:v>1</c:v>
                </c:pt>
                <c:pt idx="1014">
                  <c:v>1</c:v>
                </c:pt>
                <c:pt idx="1015">
                  <c:v>1</c:v>
                </c:pt>
                <c:pt idx="1016">
                  <c:v>1</c:v>
                </c:pt>
                <c:pt idx="1017">
                  <c:v>1</c:v>
                </c:pt>
                <c:pt idx="1018">
                  <c:v>1</c:v>
                </c:pt>
                <c:pt idx="1019">
                  <c:v>1</c:v>
                </c:pt>
                <c:pt idx="1020">
                  <c:v>1</c:v>
                </c:pt>
                <c:pt idx="1021">
                  <c:v>1</c:v>
                </c:pt>
                <c:pt idx="1022">
                  <c:v>1</c:v>
                </c:pt>
                <c:pt idx="1023">
                  <c:v>1</c:v>
                </c:pt>
                <c:pt idx="1024">
                  <c:v>1</c:v>
                </c:pt>
                <c:pt idx="1025">
                  <c:v>1</c:v>
                </c:pt>
                <c:pt idx="1026">
                  <c:v>1</c:v>
                </c:pt>
                <c:pt idx="1027">
                  <c:v>1</c:v>
                </c:pt>
                <c:pt idx="1028">
                  <c:v>1</c:v>
                </c:pt>
                <c:pt idx="1029">
                  <c:v>1</c:v>
                </c:pt>
                <c:pt idx="1030">
                  <c:v>1</c:v>
                </c:pt>
                <c:pt idx="1031">
                  <c:v>1</c:v>
                </c:pt>
                <c:pt idx="1032">
                  <c:v>1</c:v>
                </c:pt>
                <c:pt idx="1033">
                  <c:v>1</c:v>
                </c:pt>
                <c:pt idx="1034">
                  <c:v>1</c:v>
                </c:pt>
                <c:pt idx="1035">
                  <c:v>1</c:v>
                </c:pt>
                <c:pt idx="1036">
                  <c:v>1</c:v>
                </c:pt>
                <c:pt idx="1037">
                  <c:v>1</c:v>
                </c:pt>
                <c:pt idx="1038">
                  <c:v>1</c:v>
                </c:pt>
                <c:pt idx="1039">
                  <c:v>1</c:v>
                </c:pt>
                <c:pt idx="1040">
                  <c:v>1</c:v>
                </c:pt>
                <c:pt idx="1041">
                  <c:v>1</c:v>
                </c:pt>
                <c:pt idx="1042">
                  <c:v>1</c:v>
                </c:pt>
                <c:pt idx="1043">
                  <c:v>1</c:v>
                </c:pt>
                <c:pt idx="1044">
                  <c:v>1</c:v>
                </c:pt>
                <c:pt idx="1045">
                  <c:v>1</c:v>
                </c:pt>
                <c:pt idx="1046">
                  <c:v>1</c:v>
                </c:pt>
                <c:pt idx="1047">
                  <c:v>1</c:v>
                </c:pt>
                <c:pt idx="1048">
                  <c:v>1</c:v>
                </c:pt>
                <c:pt idx="1049">
                  <c:v>1</c:v>
                </c:pt>
                <c:pt idx="1050">
                  <c:v>1</c:v>
                </c:pt>
                <c:pt idx="1051">
                  <c:v>1</c:v>
                </c:pt>
                <c:pt idx="1052">
                  <c:v>1</c:v>
                </c:pt>
                <c:pt idx="1053">
                  <c:v>1</c:v>
                </c:pt>
                <c:pt idx="1054">
                  <c:v>1</c:v>
                </c:pt>
                <c:pt idx="1055">
                  <c:v>1</c:v>
                </c:pt>
                <c:pt idx="1056">
                  <c:v>1</c:v>
                </c:pt>
                <c:pt idx="1057">
                  <c:v>1</c:v>
                </c:pt>
                <c:pt idx="1058">
                  <c:v>1</c:v>
                </c:pt>
                <c:pt idx="1059">
                  <c:v>1</c:v>
                </c:pt>
                <c:pt idx="1060">
                  <c:v>1</c:v>
                </c:pt>
                <c:pt idx="1061">
                  <c:v>1</c:v>
                </c:pt>
                <c:pt idx="1062">
                  <c:v>1</c:v>
                </c:pt>
                <c:pt idx="1063">
                  <c:v>1</c:v>
                </c:pt>
                <c:pt idx="1064">
                  <c:v>1</c:v>
                </c:pt>
                <c:pt idx="1065">
                  <c:v>1</c:v>
                </c:pt>
                <c:pt idx="1066">
                  <c:v>1</c:v>
                </c:pt>
                <c:pt idx="1067">
                  <c:v>1</c:v>
                </c:pt>
                <c:pt idx="1068">
                  <c:v>1</c:v>
                </c:pt>
                <c:pt idx="1069">
                  <c:v>1</c:v>
                </c:pt>
                <c:pt idx="1070">
                  <c:v>1</c:v>
                </c:pt>
                <c:pt idx="1071">
                  <c:v>1</c:v>
                </c:pt>
                <c:pt idx="1072">
                  <c:v>1</c:v>
                </c:pt>
                <c:pt idx="1073">
                  <c:v>1</c:v>
                </c:pt>
                <c:pt idx="1074">
                  <c:v>1</c:v>
                </c:pt>
                <c:pt idx="1075">
                  <c:v>1</c:v>
                </c:pt>
                <c:pt idx="1076">
                  <c:v>1</c:v>
                </c:pt>
                <c:pt idx="1077">
                  <c:v>1</c:v>
                </c:pt>
                <c:pt idx="1078">
                  <c:v>1</c:v>
                </c:pt>
                <c:pt idx="1079">
                  <c:v>1</c:v>
                </c:pt>
                <c:pt idx="1080">
                  <c:v>1</c:v>
                </c:pt>
                <c:pt idx="1081">
                  <c:v>1</c:v>
                </c:pt>
                <c:pt idx="1082">
                  <c:v>1</c:v>
                </c:pt>
                <c:pt idx="1083">
                  <c:v>1</c:v>
                </c:pt>
                <c:pt idx="1084">
                  <c:v>1</c:v>
                </c:pt>
                <c:pt idx="1085">
                  <c:v>1</c:v>
                </c:pt>
                <c:pt idx="1086">
                  <c:v>1</c:v>
                </c:pt>
                <c:pt idx="1087">
                  <c:v>1</c:v>
                </c:pt>
                <c:pt idx="1088">
                  <c:v>1</c:v>
                </c:pt>
                <c:pt idx="1089">
                  <c:v>1</c:v>
                </c:pt>
                <c:pt idx="1090">
                  <c:v>1</c:v>
                </c:pt>
                <c:pt idx="1091">
                  <c:v>1</c:v>
                </c:pt>
                <c:pt idx="1092">
                  <c:v>1</c:v>
                </c:pt>
                <c:pt idx="1093">
                  <c:v>1</c:v>
                </c:pt>
                <c:pt idx="1094">
                  <c:v>1</c:v>
                </c:pt>
                <c:pt idx="1095">
                  <c:v>1</c:v>
                </c:pt>
                <c:pt idx="1096">
                  <c:v>1</c:v>
                </c:pt>
                <c:pt idx="1097">
                  <c:v>1</c:v>
                </c:pt>
                <c:pt idx="1098">
                  <c:v>1</c:v>
                </c:pt>
                <c:pt idx="1099">
                  <c:v>1</c:v>
                </c:pt>
                <c:pt idx="1100">
                  <c:v>1</c:v>
                </c:pt>
                <c:pt idx="1101">
                  <c:v>1</c:v>
                </c:pt>
                <c:pt idx="1102">
                  <c:v>1</c:v>
                </c:pt>
                <c:pt idx="1103">
                  <c:v>1</c:v>
                </c:pt>
                <c:pt idx="1104">
                  <c:v>1</c:v>
                </c:pt>
                <c:pt idx="1105">
                  <c:v>1</c:v>
                </c:pt>
                <c:pt idx="1106">
                  <c:v>1</c:v>
                </c:pt>
                <c:pt idx="1107">
                  <c:v>1</c:v>
                </c:pt>
                <c:pt idx="1108">
                  <c:v>1</c:v>
                </c:pt>
                <c:pt idx="1109">
                  <c:v>1</c:v>
                </c:pt>
                <c:pt idx="1110">
                  <c:v>1</c:v>
                </c:pt>
                <c:pt idx="1111">
                  <c:v>1</c:v>
                </c:pt>
                <c:pt idx="1112">
                  <c:v>1</c:v>
                </c:pt>
                <c:pt idx="1113">
                  <c:v>1</c:v>
                </c:pt>
                <c:pt idx="1114">
                  <c:v>1</c:v>
                </c:pt>
                <c:pt idx="1115">
                  <c:v>1</c:v>
                </c:pt>
                <c:pt idx="1116">
                  <c:v>1</c:v>
                </c:pt>
                <c:pt idx="1117">
                  <c:v>1</c:v>
                </c:pt>
                <c:pt idx="1118">
                  <c:v>1</c:v>
                </c:pt>
                <c:pt idx="1119">
                  <c:v>1</c:v>
                </c:pt>
                <c:pt idx="1120">
                  <c:v>1</c:v>
                </c:pt>
                <c:pt idx="1121">
                  <c:v>1</c:v>
                </c:pt>
                <c:pt idx="1122">
                  <c:v>1</c:v>
                </c:pt>
                <c:pt idx="1123">
                  <c:v>1</c:v>
                </c:pt>
                <c:pt idx="1124">
                  <c:v>1</c:v>
                </c:pt>
                <c:pt idx="1125">
                  <c:v>1</c:v>
                </c:pt>
                <c:pt idx="1126">
                  <c:v>1</c:v>
                </c:pt>
                <c:pt idx="1127">
                  <c:v>1</c:v>
                </c:pt>
                <c:pt idx="1128">
                  <c:v>1</c:v>
                </c:pt>
                <c:pt idx="1129">
                  <c:v>1</c:v>
                </c:pt>
                <c:pt idx="1130">
                  <c:v>1</c:v>
                </c:pt>
                <c:pt idx="1131">
                  <c:v>1</c:v>
                </c:pt>
                <c:pt idx="1132">
                  <c:v>1</c:v>
                </c:pt>
                <c:pt idx="1133">
                  <c:v>1</c:v>
                </c:pt>
                <c:pt idx="1134">
                  <c:v>1</c:v>
                </c:pt>
                <c:pt idx="1135">
                  <c:v>1</c:v>
                </c:pt>
                <c:pt idx="1136">
                  <c:v>1</c:v>
                </c:pt>
                <c:pt idx="1137">
                  <c:v>1</c:v>
                </c:pt>
                <c:pt idx="1138">
                  <c:v>1</c:v>
                </c:pt>
                <c:pt idx="1139">
                  <c:v>1</c:v>
                </c:pt>
                <c:pt idx="1140">
                  <c:v>1</c:v>
                </c:pt>
                <c:pt idx="1141">
                  <c:v>1</c:v>
                </c:pt>
                <c:pt idx="1142">
                  <c:v>1</c:v>
                </c:pt>
                <c:pt idx="1143">
                  <c:v>1</c:v>
                </c:pt>
                <c:pt idx="1144">
                  <c:v>1</c:v>
                </c:pt>
                <c:pt idx="1145">
                  <c:v>1</c:v>
                </c:pt>
                <c:pt idx="1146">
                  <c:v>1</c:v>
                </c:pt>
                <c:pt idx="1147">
                  <c:v>1</c:v>
                </c:pt>
                <c:pt idx="1148">
                  <c:v>1</c:v>
                </c:pt>
                <c:pt idx="1149">
                  <c:v>1</c:v>
                </c:pt>
                <c:pt idx="1150">
                  <c:v>1</c:v>
                </c:pt>
                <c:pt idx="1151">
                  <c:v>1</c:v>
                </c:pt>
                <c:pt idx="1152">
                  <c:v>1</c:v>
                </c:pt>
                <c:pt idx="1153">
                  <c:v>1</c:v>
                </c:pt>
                <c:pt idx="1154">
                  <c:v>1</c:v>
                </c:pt>
                <c:pt idx="1155">
                  <c:v>1</c:v>
                </c:pt>
                <c:pt idx="1156">
                  <c:v>1</c:v>
                </c:pt>
                <c:pt idx="1157">
                  <c:v>1</c:v>
                </c:pt>
                <c:pt idx="1158">
                  <c:v>1</c:v>
                </c:pt>
                <c:pt idx="1159">
                  <c:v>1</c:v>
                </c:pt>
                <c:pt idx="1160">
                  <c:v>1</c:v>
                </c:pt>
                <c:pt idx="1161">
                  <c:v>1</c:v>
                </c:pt>
                <c:pt idx="1162">
                  <c:v>1</c:v>
                </c:pt>
                <c:pt idx="1163">
                  <c:v>1</c:v>
                </c:pt>
                <c:pt idx="1164">
                  <c:v>1</c:v>
                </c:pt>
                <c:pt idx="1165">
                  <c:v>1</c:v>
                </c:pt>
                <c:pt idx="1166">
                  <c:v>1</c:v>
                </c:pt>
                <c:pt idx="1167">
                  <c:v>1</c:v>
                </c:pt>
                <c:pt idx="1168">
                  <c:v>1</c:v>
                </c:pt>
                <c:pt idx="1169">
                  <c:v>1</c:v>
                </c:pt>
                <c:pt idx="1170">
                  <c:v>1</c:v>
                </c:pt>
                <c:pt idx="1171">
                  <c:v>1</c:v>
                </c:pt>
                <c:pt idx="1172">
                  <c:v>1</c:v>
                </c:pt>
                <c:pt idx="1173">
                  <c:v>1</c:v>
                </c:pt>
                <c:pt idx="1174">
                  <c:v>1</c:v>
                </c:pt>
                <c:pt idx="1175">
                  <c:v>1</c:v>
                </c:pt>
                <c:pt idx="1176">
                  <c:v>1</c:v>
                </c:pt>
                <c:pt idx="1177">
                  <c:v>1</c:v>
                </c:pt>
                <c:pt idx="1178">
                  <c:v>1</c:v>
                </c:pt>
                <c:pt idx="1179">
                  <c:v>1</c:v>
                </c:pt>
                <c:pt idx="1180">
                  <c:v>1</c:v>
                </c:pt>
                <c:pt idx="1181">
                  <c:v>1</c:v>
                </c:pt>
                <c:pt idx="1182">
                  <c:v>1</c:v>
                </c:pt>
                <c:pt idx="1183">
                  <c:v>1</c:v>
                </c:pt>
                <c:pt idx="1184">
                  <c:v>1</c:v>
                </c:pt>
                <c:pt idx="1185">
                  <c:v>1</c:v>
                </c:pt>
                <c:pt idx="1186">
                  <c:v>1</c:v>
                </c:pt>
                <c:pt idx="1187">
                  <c:v>1</c:v>
                </c:pt>
                <c:pt idx="1188">
                  <c:v>1</c:v>
                </c:pt>
                <c:pt idx="1189">
                  <c:v>1</c:v>
                </c:pt>
                <c:pt idx="1190">
                  <c:v>1</c:v>
                </c:pt>
                <c:pt idx="1191">
                  <c:v>1</c:v>
                </c:pt>
                <c:pt idx="1192">
                  <c:v>1</c:v>
                </c:pt>
                <c:pt idx="1193">
                  <c:v>1</c:v>
                </c:pt>
                <c:pt idx="1194">
                  <c:v>1</c:v>
                </c:pt>
                <c:pt idx="1195">
                  <c:v>1</c:v>
                </c:pt>
                <c:pt idx="1196">
                  <c:v>1</c:v>
                </c:pt>
                <c:pt idx="1197">
                  <c:v>1</c:v>
                </c:pt>
                <c:pt idx="1198">
                  <c:v>1</c:v>
                </c:pt>
                <c:pt idx="1199">
                  <c:v>1</c:v>
                </c:pt>
                <c:pt idx="1200">
                  <c:v>1</c:v>
                </c:pt>
                <c:pt idx="1201">
                  <c:v>1</c:v>
                </c:pt>
                <c:pt idx="1202">
                  <c:v>1</c:v>
                </c:pt>
                <c:pt idx="1203">
                  <c:v>1</c:v>
                </c:pt>
                <c:pt idx="1204">
                  <c:v>1</c:v>
                </c:pt>
                <c:pt idx="1205">
                  <c:v>1</c:v>
                </c:pt>
                <c:pt idx="1206">
                  <c:v>1</c:v>
                </c:pt>
                <c:pt idx="1207">
                  <c:v>1</c:v>
                </c:pt>
                <c:pt idx="1208">
                  <c:v>1</c:v>
                </c:pt>
                <c:pt idx="1209">
                  <c:v>1</c:v>
                </c:pt>
                <c:pt idx="1210">
                  <c:v>1</c:v>
                </c:pt>
                <c:pt idx="1211">
                  <c:v>1</c:v>
                </c:pt>
                <c:pt idx="1212">
                  <c:v>1</c:v>
                </c:pt>
                <c:pt idx="1213">
                  <c:v>1</c:v>
                </c:pt>
                <c:pt idx="1214">
                  <c:v>1</c:v>
                </c:pt>
                <c:pt idx="1215">
                  <c:v>1</c:v>
                </c:pt>
                <c:pt idx="1216">
                  <c:v>1</c:v>
                </c:pt>
                <c:pt idx="1217">
                  <c:v>1</c:v>
                </c:pt>
                <c:pt idx="1218">
                  <c:v>1</c:v>
                </c:pt>
                <c:pt idx="1219">
                  <c:v>1</c:v>
                </c:pt>
                <c:pt idx="1220">
                  <c:v>1</c:v>
                </c:pt>
                <c:pt idx="1221">
                  <c:v>1</c:v>
                </c:pt>
                <c:pt idx="1222">
                  <c:v>1</c:v>
                </c:pt>
                <c:pt idx="1223">
                  <c:v>1</c:v>
                </c:pt>
                <c:pt idx="1224">
                  <c:v>1</c:v>
                </c:pt>
                <c:pt idx="1225">
                  <c:v>1</c:v>
                </c:pt>
                <c:pt idx="1226">
                  <c:v>1</c:v>
                </c:pt>
                <c:pt idx="1227">
                  <c:v>1</c:v>
                </c:pt>
                <c:pt idx="1228">
                  <c:v>1</c:v>
                </c:pt>
                <c:pt idx="1229">
                  <c:v>1</c:v>
                </c:pt>
                <c:pt idx="1230">
                  <c:v>1</c:v>
                </c:pt>
                <c:pt idx="1231">
                  <c:v>1</c:v>
                </c:pt>
                <c:pt idx="1232">
                  <c:v>1</c:v>
                </c:pt>
                <c:pt idx="1233">
                  <c:v>1</c:v>
                </c:pt>
                <c:pt idx="1234">
                  <c:v>1</c:v>
                </c:pt>
                <c:pt idx="1235">
                  <c:v>1</c:v>
                </c:pt>
                <c:pt idx="1236">
                  <c:v>1</c:v>
                </c:pt>
                <c:pt idx="1237">
                  <c:v>1</c:v>
                </c:pt>
                <c:pt idx="1238">
                  <c:v>1</c:v>
                </c:pt>
                <c:pt idx="1239">
                  <c:v>1</c:v>
                </c:pt>
                <c:pt idx="1240">
                  <c:v>1</c:v>
                </c:pt>
                <c:pt idx="1241">
                  <c:v>1</c:v>
                </c:pt>
                <c:pt idx="1242">
                  <c:v>1</c:v>
                </c:pt>
                <c:pt idx="1243">
                  <c:v>1</c:v>
                </c:pt>
                <c:pt idx="1244">
                  <c:v>1</c:v>
                </c:pt>
                <c:pt idx="1245">
                  <c:v>1</c:v>
                </c:pt>
                <c:pt idx="1246">
                  <c:v>1</c:v>
                </c:pt>
                <c:pt idx="1247">
                  <c:v>1</c:v>
                </c:pt>
                <c:pt idx="1248">
                  <c:v>1</c:v>
                </c:pt>
                <c:pt idx="1249">
                  <c:v>1</c:v>
                </c:pt>
                <c:pt idx="1250">
                  <c:v>1</c:v>
                </c:pt>
                <c:pt idx="1251">
                  <c:v>1</c:v>
                </c:pt>
                <c:pt idx="1252">
                  <c:v>1</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0</c:v>
                </c:pt>
                <c:pt idx="2942">
                  <c:v>0</c:v>
                </c:pt>
                <c:pt idx="2943">
                  <c:v>0</c:v>
                </c:pt>
                <c:pt idx="2944">
                  <c:v>0</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c:v>
                </c:pt>
                <c:pt idx="3059">
                  <c:v>0</c:v>
                </c:pt>
                <c:pt idx="3060">
                  <c:v>0</c:v>
                </c:pt>
                <c:pt idx="3061">
                  <c:v>0</c:v>
                </c:pt>
                <c:pt idx="3062">
                  <c:v>0</c:v>
                </c:pt>
                <c:pt idx="3063">
                  <c:v>0</c:v>
                </c:pt>
                <c:pt idx="3064">
                  <c:v>0</c:v>
                </c:pt>
                <c:pt idx="3065">
                  <c:v>0</c:v>
                </c:pt>
                <c:pt idx="3066">
                  <c:v>0</c:v>
                </c:pt>
                <c:pt idx="3067">
                  <c:v>0</c:v>
                </c:pt>
                <c:pt idx="3068">
                  <c:v>0</c:v>
                </c:pt>
                <c:pt idx="3069">
                  <c:v>0</c:v>
                </c:pt>
                <c:pt idx="3070">
                  <c:v>0</c:v>
                </c:pt>
                <c:pt idx="3071">
                  <c:v>0</c:v>
                </c:pt>
                <c:pt idx="3072">
                  <c:v>0</c:v>
                </c:pt>
                <c:pt idx="3073">
                  <c:v>0</c:v>
                </c:pt>
                <c:pt idx="3074">
                  <c:v>0</c:v>
                </c:pt>
                <c:pt idx="3075">
                  <c:v>0</c:v>
                </c:pt>
                <c:pt idx="3076">
                  <c:v>0</c:v>
                </c:pt>
                <c:pt idx="3077">
                  <c:v>0</c:v>
                </c:pt>
                <c:pt idx="3078">
                  <c:v>0</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pt idx="3119">
                  <c:v>0</c:v>
                </c:pt>
                <c:pt idx="3120">
                  <c:v>0</c:v>
                </c:pt>
                <c:pt idx="3121">
                  <c:v>0</c:v>
                </c:pt>
                <c:pt idx="3122">
                  <c:v>0</c:v>
                </c:pt>
                <c:pt idx="3123">
                  <c:v>0</c:v>
                </c:pt>
                <c:pt idx="3124">
                  <c:v>0</c:v>
                </c:pt>
                <c:pt idx="3125">
                  <c:v>0</c:v>
                </c:pt>
                <c:pt idx="3126">
                  <c:v>0</c:v>
                </c:pt>
                <c:pt idx="3127">
                  <c:v>0</c:v>
                </c:pt>
                <c:pt idx="3128">
                  <c:v>0</c:v>
                </c:pt>
                <c:pt idx="3129">
                  <c:v>0</c:v>
                </c:pt>
                <c:pt idx="3130">
                  <c:v>0</c:v>
                </c:pt>
                <c:pt idx="3131">
                  <c:v>0</c:v>
                </c:pt>
                <c:pt idx="3132">
                  <c:v>0</c:v>
                </c:pt>
                <c:pt idx="3133">
                  <c:v>0</c:v>
                </c:pt>
                <c:pt idx="3134">
                  <c:v>0</c:v>
                </c:pt>
                <c:pt idx="3135">
                  <c:v>0</c:v>
                </c:pt>
                <c:pt idx="3136">
                  <c:v>0</c:v>
                </c:pt>
                <c:pt idx="3137">
                  <c:v>0</c:v>
                </c:pt>
                <c:pt idx="3138">
                  <c:v>0</c:v>
                </c:pt>
                <c:pt idx="3139">
                  <c:v>0</c:v>
                </c:pt>
                <c:pt idx="3140">
                  <c:v>0</c:v>
                </c:pt>
                <c:pt idx="3141">
                  <c:v>0</c:v>
                </c:pt>
                <c:pt idx="3142">
                  <c:v>0</c:v>
                </c:pt>
                <c:pt idx="3143">
                  <c:v>0</c:v>
                </c:pt>
                <c:pt idx="3144">
                  <c:v>0</c:v>
                </c:pt>
                <c:pt idx="3145">
                  <c:v>0</c:v>
                </c:pt>
                <c:pt idx="3146">
                  <c:v>0</c:v>
                </c:pt>
                <c:pt idx="3147">
                  <c:v>0</c:v>
                </c:pt>
                <c:pt idx="3148">
                  <c:v>0</c:v>
                </c:pt>
                <c:pt idx="3149">
                  <c:v>0</c:v>
                </c:pt>
                <c:pt idx="3150">
                  <c:v>0</c:v>
                </c:pt>
                <c:pt idx="3151">
                  <c:v>0</c:v>
                </c:pt>
                <c:pt idx="3152">
                  <c:v>0</c:v>
                </c:pt>
                <c:pt idx="3153">
                  <c:v>0</c:v>
                </c:pt>
                <c:pt idx="3154">
                  <c:v>0</c:v>
                </c:pt>
                <c:pt idx="3155">
                  <c:v>0</c:v>
                </c:pt>
                <c:pt idx="3156">
                  <c:v>0</c:v>
                </c:pt>
                <c:pt idx="3157">
                  <c:v>0</c:v>
                </c:pt>
                <c:pt idx="3158">
                  <c:v>0</c:v>
                </c:pt>
                <c:pt idx="3159">
                  <c:v>0</c:v>
                </c:pt>
                <c:pt idx="3160">
                  <c:v>0</c:v>
                </c:pt>
                <c:pt idx="3161">
                  <c:v>0</c:v>
                </c:pt>
                <c:pt idx="3162">
                  <c:v>0</c:v>
                </c:pt>
                <c:pt idx="3163">
                  <c:v>0</c:v>
                </c:pt>
                <c:pt idx="3164">
                  <c:v>0</c:v>
                </c:pt>
                <c:pt idx="3165">
                  <c:v>0</c:v>
                </c:pt>
                <c:pt idx="3166">
                  <c:v>0</c:v>
                </c:pt>
                <c:pt idx="3167">
                  <c:v>0</c:v>
                </c:pt>
                <c:pt idx="3168">
                  <c:v>0</c:v>
                </c:pt>
                <c:pt idx="3169">
                  <c:v>0</c:v>
                </c:pt>
                <c:pt idx="3170">
                  <c:v>0</c:v>
                </c:pt>
                <c:pt idx="3171">
                  <c:v>0</c:v>
                </c:pt>
                <c:pt idx="3172">
                  <c:v>0</c:v>
                </c:pt>
                <c:pt idx="3173">
                  <c:v>0</c:v>
                </c:pt>
                <c:pt idx="3174">
                  <c:v>0</c:v>
                </c:pt>
                <c:pt idx="3175">
                  <c:v>0</c:v>
                </c:pt>
                <c:pt idx="3176">
                  <c:v>0</c:v>
                </c:pt>
                <c:pt idx="3177">
                  <c:v>0</c:v>
                </c:pt>
                <c:pt idx="3178">
                  <c:v>0</c:v>
                </c:pt>
                <c:pt idx="3179">
                  <c:v>0</c:v>
                </c:pt>
                <c:pt idx="3180">
                  <c:v>0</c:v>
                </c:pt>
                <c:pt idx="3181">
                  <c:v>0</c:v>
                </c:pt>
                <c:pt idx="3182">
                  <c:v>0</c:v>
                </c:pt>
                <c:pt idx="3183">
                  <c:v>0</c:v>
                </c:pt>
                <c:pt idx="3184">
                  <c:v>0</c:v>
                </c:pt>
                <c:pt idx="3185">
                  <c:v>0</c:v>
                </c:pt>
                <c:pt idx="3186">
                  <c:v>0</c:v>
                </c:pt>
                <c:pt idx="3187">
                  <c:v>0</c:v>
                </c:pt>
                <c:pt idx="3188">
                  <c:v>0</c:v>
                </c:pt>
                <c:pt idx="3189">
                  <c:v>0</c:v>
                </c:pt>
                <c:pt idx="3190">
                  <c:v>0</c:v>
                </c:pt>
                <c:pt idx="3191">
                  <c:v>0</c:v>
                </c:pt>
                <c:pt idx="3192">
                  <c:v>0</c:v>
                </c:pt>
                <c:pt idx="3193">
                  <c:v>0</c:v>
                </c:pt>
                <c:pt idx="3194">
                  <c:v>0</c:v>
                </c:pt>
                <c:pt idx="3195">
                  <c:v>0</c:v>
                </c:pt>
                <c:pt idx="3196">
                  <c:v>0</c:v>
                </c:pt>
                <c:pt idx="3197">
                  <c:v>0</c:v>
                </c:pt>
                <c:pt idx="3198">
                  <c:v>0</c:v>
                </c:pt>
                <c:pt idx="3199">
                  <c:v>0</c:v>
                </c:pt>
                <c:pt idx="3200">
                  <c:v>0</c:v>
                </c:pt>
                <c:pt idx="3201">
                  <c:v>0</c:v>
                </c:pt>
                <c:pt idx="3202">
                  <c:v>0</c:v>
                </c:pt>
                <c:pt idx="3203">
                  <c:v>0</c:v>
                </c:pt>
                <c:pt idx="3204">
                  <c:v>0</c:v>
                </c:pt>
                <c:pt idx="3205">
                  <c:v>0</c:v>
                </c:pt>
                <c:pt idx="3206">
                  <c:v>0</c:v>
                </c:pt>
                <c:pt idx="3207">
                  <c:v>0</c:v>
                </c:pt>
                <c:pt idx="3208">
                  <c:v>0</c:v>
                </c:pt>
                <c:pt idx="3209">
                  <c:v>0</c:v>
                </c:pt>
                <c:pt idx="3210">
                  <c:v>0</c:v>
                </c:pt>
                <c:pt idx="3211">
                  <c:v>0</c:v>
                </c:pt>
                <c:pt idx="3212">
                  <c:v>0</c:v>
                </c:pt>
                <c:pt idx="3213">
                  <c:v>0</c:v>
                </c:pt>
                <c:pt idx="3214">
                  <c:v>0</c:v>
                </c:pt>
                <c:pt idx="3215">
                  <c:v>0</c:v>
                </c:pt>
                <c:pt idx="3216">
                  <c:v>0</c:v>
                </c:pt>
                <c:pt idx="3217">
                  <c:v>0</c:v>
                </c:pt>
                <c:pt idx="3218">
                  <c:v>0</c:v>
                </c:pt>
                <c:pt idx="3219">
                  <c:v>0</c:v>
                </c:pt>
                <c:pt idx="3220">
                  <c:v>0</c:v>
                </c:pt>
                <c:pt idx="3221">
                  <c:v>0</c:v>
                </c:pt>
                <c:pt idx="3222">
                  <c:v>0</c:v>
                </c:pt>
                <c:pt idx="3223">
                  <c:v>0</c:v>
                </c:pt>
                <c:pt idx="3224">
                  <c:v>0</c:v>
                </c:pt>
                <c:pt idx="3225">
                  <c:v>0</c:v>
                </c:pt>
                <c:pt idx="3226">
                  <c:v>0</c:v>
                </c:pt>
                <c:pt idx="3227">
                  <c:v>0</c:v>
                </c:pt>
                <c:pt idx="3228">
                  <c:v>0</c:v>
                </c:pt>
                <c:pt idx="3229">
                  <c:v>0</c:v>
                </c:pt>
                <c:pt idx="3230">
                  <c:v>0</c:v>
                </c:pt>
                <c:pt idx="3231">
                  <c:v>0</c:v>
                </c:pt>
                <c:pt idx="3232">
                  <c:v>0</c:v>
                </c:pt>
                <c:pt idx="3233">
                  <c:v>0</c:v>
                </c:pt>
                <c:pt idx="3234">
                  <c:v>0</c:v>
                </c:pt>
                <c:pt idx="3235">
                  <c:v>0</c:v>
                </c:pt>
                <c:pt idx="3236">
                  <c:v>0</c:v>
                </c:pt>
                <c:pt idx="3237">
                  <c:v>0</c:v>
                </c:pt>
                <c:pt idx="3238">
                  <c:v>0</c:v>
                </c:pt>
                <c:pt idx="3239">
                  <c:v>0</c:v>
                </c:pt>
                <c:pt idx="3240">
                  <c:v>0</c:v>
                </c:pt>
                <c:pt idx="3241">
                  <c:v>0</c:v>
                </c:pt>
                <c:pt idx="3242">
                  <c:v>0</c:v>
                </c:pt>
                <c:pt idx="3243">
                  <c:v>0</c:v>
                </c:pt>
                <c:pt idx="3244">
                  <c:v>0</c:v>
                </c:pt>
                <c:pt idx="3245">
                  <c:v>0</c:v>
                </c:pt>
                <c:pt idx="3246">
                  <c:v>0</c:v>
                </c:pt>
                <c:pt idx="3247">
                  <c:v>0</c:v>
                </c:pt>
                <c:pt idx="3248">
                  <c:v>0</c:v>
                </c:pt>
                <c:pt idx="3249">
                  <c:v>0</c:v>
                </c:pt>
                <c:pt idx="3250">
                  <c:v>0</c:v>
                </c:pt>
                <c:pt idx="3251">
                  <c:v>0</c:v>
                </c:pt>
                <c:pt idx="3252">
                  <c:v>0</c:v>
                </c:pt>
                <c:pt idx="3253">
                  <c:v>0</c:v>
                </c:pt>
                <c:pt idx="3254">
                  <c:v>0</c:v>
                </c:pt>
                <c:pt idx="3255">
                  <c:v>0</c:v>
                </c:pt>
                <c:pt idx="3256">
                  <c:v>0</c:v>
                </c:pt>
                <c:pt idx="3257">
                  <c:v>0</c:v>
                </c:pt>
                <c:pt idx="3258">
                  <c:v>0</c:v>
                </c:pt>
                <c:pt idx="3259">
                  <c:v>0</c:v>
                </c:pt>
                <c:pt idx="3260">
                  <c:v>0</c:v>
                </c:pt>
                <c:pt idx="3261">
                  <c:v>0</c:v>
                </c:pt>
                <c:pt idx="3262">
                  <c:v>0</c:v>
                </c:pt>
                <c:pt idx="3263">
                  <c:v>0</c:v>
                </c:pt>
                <c:pt idx="3264">
                  <c:v>0</c:v>
                </c:pt>
                <c:pt idx="3265">
                  <c:v>0</c:v>
                </c:pt>
                <c:pt idx="3266">
                  <c:v>0</c:v>
                </c:pt>
                <c:pt idx="3267">
                  <c:v>0</c:v>
                </c:pt>
                <c:pt idx="3268">
                  <c:v>0</c:v>
                </c:pt>
                <c:pt idx="3269">
                  <c:v>0</c:v>
                </c:pt>
                <c:pt idx="3270">
                  <c:v>0</c:v>
                </c:pt>
                <c:pt idx="3271">
                  <c:v>0</c:v>
                </c:pt>
                <c:pt idx="3272">
                  <c:v>0</c:v>
                </c:pt>
                <c:pt idx="3273">
                  <c:v>0</c:v>
                </c:pt>
                <c:pt idx="3274">
                  <c:v>0</c:v>
                </c:pt>
                <c:pt idx="3275">
                  <c:v>0</c:v>
                </c:pt>
                <c:pt idx="3276">
                  <c:v>0</c:v>
                </c:pt>
                <c:pt idx="3277">
                  <c:v>0</c:v>
                </c:pt>
                <c:pt idx="3278">
                  <c:v>0</c:v>
                </c:pt>
                <c:pt idx="3279">
                  <c:v>0</c:v>
                </c:pt>
                <c:pt idx="3280">
                  <c:v>0</c:v>
                </c:pt>
                <c:pt idx="3281">
                  <c:v>0</c:v>
                </c:pt>
                <c:pt idx="3282">
                  <c:v>0</c:v>
                </c:pt>
                <c:pt idx="3283">
                  <c:v>0</c:v>
                </c:pt>
                <c:pt idx="3284">
                  <c:v>0</c:v>
                </c:pt>
                <c:pt idx="3285">
                  <c:v>0</c:v>
                </c:pt>
                <c:pt idx="3286">
                  <c:v>0</c:v>
                </c:pt>
                <c:pt idx="3287">
                  <c:v>0</c:v>
                </c:pt>
                <c:pt idx="3288">
                  <c:v>0</c:v>
                </c:pt>
                <c:pt idx="3289">
                  <c:v>0</c:v>
                </c:pt>
                <c:pt idx="3290">
                  <c:v>0</c:v>
                </c:pt>
                <c:pt idx="3291">
                  <c:v>0</c:v>
                </c:pt>
                <c:pt idx="3292">
                  <c:v>0</c:v>
                </c:pt>
                <c:pt idx="3293">
                  <c:v>0</c:v>
                </c:pt>
                <c:pt idx="3294">
                  <c:v>0</c:v>
                </c:pt>
                <c:pt idx="3295">
                  <c:v>0</c:v>
                </c:pt>
                <c:pt idx="3296">
                  <c:v>0</c:v>
                </c:pt>
                <c:pt idx="3297">
                  <c:v>0</c:v>
                </c:pt>
                <c:pt idx="3298">
                  <c:v>0</c:v>
                </c:pt>
                <c:pt idx="3299">
                  <c:v>0</c:v>
                </c:pt>
                <c:pt idx="3300">
                  <c:v>0</c:v>
                </c:pt>
                <c:pt idx="3301">
                  <c:v>0</c:v>
                </c:pt>
                <c:pt idx="3302">
                  <c:v>0</c:v>
                </c:pt>
                <c:pt idx="3303">
                  <c:v>0</c:v>
                </c:pt>
                <c:pt idx="3304">
                  <c:v>0</c:v>
                </c:pt>
                <c:pt idx="3305">
                  <c:v>0</c:v>
                </c:pt>
                <c:pt idx="3306">
                  <c:v>0</c:v>
                </c:pt>
                <c:pt idx="3307">
                  <c:v>0</c:v>
                </c:pt>
                <c:pt idx="3308">
                  <c:v>0</c:v>
                </c:pt>
                <c:pt idx="3309">
                  <c:v>0</c:v>
                </c:pt>
                <c:pt idx="3310">
                  <c:v>0</c:v>
                </c:pt>
                <c:pt idx="3311">
                  <c:v>0</c:v>
                </c:pt>
                <c:pt idx="3312">
                  <c:v>0</c:v>
                </c:pt>
                <c:pt idx="3313">
                  <c:v>0</c:v>
                </c:pt>
                <c:pt idx="3314">
                  <c:v>0</c:v>
                </c:pt>
                <c:pt idx="3315">
                  <c:v>0</c:v>
                </c:pt>
                <c:pt idx="3316">
                  <c:v>0</c:v>
                </c:pt>
                <c:pt idx="3317">
                  <c:v>0</c:v>
                </c:pt>
                <c:pt idx="3318">
                  <c:v>0</c:v>
                </c:pt>
                <c:pt idx="3319">
                  <c:v>0</c:v>
                </c:pt>
                <c:pt idx="3320">
                  <c:v>0</c:v>
                </c:pt>
                <c:pt idx="3321">
                  <c:v>0</c:v>
                </c:pt>
                <c:pt idx="3322">
                  <c:v>0</c:v>
                </c:pt>
                <c:pt idx="3323">
                  <c:v>0</c:v>
                </c:pt>
                <c:pt idx="3324">
                  <c:v>0</c:v>
                </c:pt>
                <c:pt idx="3325">
                  <c:v>0</c:v>
                </c:pt>
                <c:pt idx="3326">
                  <c:v>0</c:v>
                </c:pt>
                <c:pt idx="3327">
                  <c:v>0</c:v>
                </c:pt>
                <c:pt idx="3328">
                  <c:v>0</c:v>
                </c:pt>
                <c:pt idx="3329">
                  <c:v>0</c:v>
                </c:pt>
                <c:pt idx="3330">
                  <c:v>0</c:v>
                </c:pt>
                <c:pt idx="3331">
                  <c:v>0</c:v>
                </c:pt>
                <c:pt idx="3332">
                  <c:v>0</c:v>
                </c:pt>
                <c:pt idx="3333">
                  <c:v>0</c:v>
                </c:pt>
                <c:pt idx="3334">
                  <c:v>0</c:v>
                </c:pt>
                <c:pt idx="3335">
                  <c:v>0</c:v>
                </c:pt>
                <c:pt idx="3336">
                  <c:v>0</c:v>
                </c:pt>
                <c:pt idx="3337">
                  <c:v>0</c:v>
                </c:pt>
                <c:pt idx="3338">
                  <c:v>0</c:v>
                </c:pt>
                <c:pt idx="3339">
                  <c:v>0</c:v>
                </c:pt>
                <c:pt idx="3340">
                  <c:v>0</c:v>
                </c:pt>
                <c:pt idx="3341">
                  <c:v>0</c:v>
                </c:pt>
                <c:pt idx="3342">
                  <c:v>0</c:v>
                </c:pt>
                <c:pt idx="3343">
                  <c:v>0</c:v>
                </c:pt>
                <c:pt idx="3344">
                  <c:v>0</c:v>
                </c:pt>
                <c:pt idx="3345">
                  <c:v>0</c:v>
                </c:pt>
                <c:pt idx="3346">
                  <c:v>0</c:v>
                </c:pt>
                <c:pt idx="3347">
                  <c:v>0</c:v>
                </c:pt>
                <c:pt idx="3348">
                  <c:v>0</c:v>
                </c:pt>
                <c:pt idx="3349">
                  <c:v>0</c:v>
                </c:pt>
                <c:pt idx="3350">
                  <c:v>0</c:v>
                </c:pt>
                <c:pt idx="3351">
                  <c:v>0</c:v>
                </c:pt>
                <c:pt idx="3352">
                  <c:v>0</c:v>
                </c:pt>
                <c:pt idx="3353">
                  <c:v>0</c:v>
                </c:pt>
                <c:pt idx="3354">
                  <c:v>0</c:v>
                </c:pt>
                <c:pt idx="3355">
                  <c:v>0</c:v>
                </c:pt>
                <c:pt idx="3356">
                  <c:v>0</c:v>
                </c:pt>
                <c:pt idx="3357">
                  <c:v>0</c:v>
                </c:pt>
                <c:pt idx="3358">
                  <c:v>0</c:v>
                </c:pt>
                <c:pt idx="3359">
                  <c:v>0</c:v>
                </c:pt>
                <c:pt idx="3360">
                  <c:v>0</c:v>
                </c:pt>
                <c:pt idx="3361">
                  <c:v>0</c:v>
                </c:pt>
                <c:pt idx="3362">
                  <c:v>0</c:v>
                </c:pt>
                <c:pt idx="3363">
                  <c:v>0</c:v>
                </c:pt>
                <c:pt idx="3364">
                  <c:v>0</c:v>
                </c:pt>
                <c:pt idx="3365">
                  <c:v>0</c:v>
                </c:pt>
                <c:pt idx="3366">
                  <c:v>0</c:v>
                </c:pt>
                <c:pt idx="3367">
                  <c:v>0</c:v>
                </c:pt>
                <c:pt idx="3368">
                  <c:v>0</c:v>
                </c:pt>
                <c:pt idx="3369">
                  <c:v>0</c:v>
                </c:pt>
                <c:pt idx="3370">
                  <c:v>0</c:v>
                </c:pt>
                <c:pt idx="3371">
                  <c:v>0</c:v>
                </c:pt>
                <c:pt idx="3372">
                  <c:v>0</c:v>
                </c:pt>
                <c:pt idx="3373">
                  <c:v>0</c:v>
                </c:pt>
                <c:pt idx="3374">
                  <c:v>0</c:v>
                </c:pt>
                <c:pt idx="3375">
                  <c:v>0</c:v>
                </c:pt>
                <c:pt idx="3376">
                  <c:v>0</c:v>
                </c:pt>
                <c:pt idx="3377">
                  <c:v>0</c:v>
                </c:pt>
                <c:pt idx="3378">
                  <c:v>0</c:v>
                </c:pt>
                <c:pt idx="3379">
                  <c:v>0</c:v>
                </c:pt>
                <c:pt idx="3380">
                  <c:v>0</c:v>
                </c:pt>
                <c:pt idx="3381">
                  <c:v>0</c:v>
                </c:pt>
                <c:pt idx="3382">
                  <c:v>0</c:v>
                </c:pt>
                <c:pt idx="3383">
                  <c:v>0</c:v>
                </c:pt>
                <c:pt idx="3384">
                  <c:v>0</c:v>
                </c:pt>
                <c:pt idx="3385">
                  <c:v>0</c:v>
                </c:pt>
                <c:pt idx="3386">
                  <c:v>0</c:v>
                </c:pt>
                <c:pt idx="3387">
                  <c:v>0</c:v>
                </c:pt>
                <c:pt idx="3388">
                  <c:v>0</c:v>
                </c:pt>
                <c:pt idx="3389">
                  <c:v>0</c:v>
                </c:pt>
                <c:pt idx="3390">
                  <c:v>0</c:v>
                </c:pt>
                <c:pt idx="3391">
                  <c:v>0</c:v>
                </c:pt>
                <c:pt idx="3392">
                  <c:v>0</c:v>
                </c:pt>
                <c:pt idx="3393">
                  <c:v>0</c:v>
                </c:pt>
                <c:pt idx="3394">
                  <c:v>0</c:v>
                </c:pt>
                <c:pt idx="3395">
                  <c:v>0</c:v>
                </c:pt>
                <c:pt idx="3396">
                  <c:v>0</c:v>
                </c:pt>
                <c:pt idx="3397">
                  <c:v>0</c:v>
                </c:pt>
                <c:pt idx="3398">
                  <c:v>0</c:v>
                </c:pt>
                <c:pt idx="3399">
                  <c:v>0</c:v>
                </c:pt>
                <c:pt idx="3400">
                  <c:v>0</c:v>
                </c:pt>
                <c:pt idx="3401">
                  <c:v>0</c:v>
                </c:pt>
                <c:pt idx="3402">
                  <c:v>0</c:v>
                </c:pt>
                <c:pt idx="3403">
                  <c:v>0</c:v>
                </c:pt>
                <c:pt idx="3404">
                  <c:v>0</c:v>
                </c:pt>
                <c:pt idx="3405">
                  <c:v>0</c:v>
                </c:pt>
                <c:pt idx="3406">
                  <c:v>0</c:v>
                </c:pt>
                <c:pt idx="3407">
                  <c:v>0</c:v>
                </c:pt>
                <c:pt idx="3408">
                  <c:v>0</c:v>
                </c:pt>
                <c:pt idx="3409">
                  <c:v>0</c:v>
                </c:pt>
                <c:pt idx="3410">
                  <c:v>0</c:v>
                </c:pt>
                <c:pt idx="3411">
                  <c:v>0</c:v>
                </c:pt>
                <c:pt idx="3412">
                  <c:v>0</c:v>
                </c:pt>
                <c:pt idx="3413">
                  <c:v>0</c:v>
                </c:pt>
                <c:pt idx="3414">
                  <c:v>0</c:v>
                </c:pt>
                <c:pt idx="3415">
                  <c:v>0</c:v>
                </c:pt>
                <c:pt idx="3416">
                  <c:v>0</c:v>
                </c:pt>
                <c:pt idx="3417">
                  <c:v>0</c:v>
                </c:pt>
                <c:pt idx="3418">
                  <c:v>0</c:v>
                </c:pt>
                <c:pt idx="3419">
                  <c:v>0</c:v>
                </c:pt>
                <c:pt idx="3420">
                  <c:v>0</c:v>
                </c:pt>
                <c:pt idx="3421">
                  <c:v>0</c:v>
                </c:pt>
                <c:pt idx="3422">
                  <c:v>0</c:v>
                </c:pt>
                <c:pt idx="3423">
                  <c:v>0</c:v>
                </c:pt>
                <c:pt idx="3424">
                  <c:v>0</c:v>
                </c:pt>
                <c:pt idx="3425">
                  <c:v>0</c:v>
                </c:pt>
                <c:pt idx="3426">
                  <c:v>0</c:v>
                </c:pt>
                <c:pt idx="3427">
                  <c:v>0</c:v>
                </c:pt>
                <c:pt idx="3428">
                  <c:v>0</c:v>
                </c:pt>
                <c:pt idx="3429">
                  <c:v>0</c:v>
                </c:pt>
                <c:pt idx="3430">
                  <c:v>0</c:v>
                </c:pt>
                <c:pt idx="3431">
                  <c:v>0</c:v>
                </c:pt>
                <c:pt idx="3432">
                  <c:v>0</c:v>
                </c:pt>
                <c:pt idx="3433">
                  <c:v>0</c:v>
                </c:pt>
                <c:pt idx="3434">
                  <c:v>0</c:v>
                </c:pt>
                <c:pt idx="3435">
                  <c:v>0</c:v>
                </c:pt>
                <c:pt idx="3436">
                  <c:v>0</c:v>
                </c:pt>
                <c:pt idx="3437">
                  <c:v>0</c:v>
                </c:pt>
                <c:pt idx="3438">
                  <c:v>0</c:v>
                </c:pt>
                <c:pt idx="3439">
                  <c:v>0</c:v>
                </c:pt>
                <c:pt idx="3440">
                  <c:v>0</c:v>
                </c:pt>
                <c:pt idx="3441">
                  <c:v>0</c:v>
                </c:pt>
                <c:pt idx="3442">
                  <c:v>0</c:v>
                </c:pt>
                <c:pt idx="3443">
                  <c:v>0</c:v>
                </c:pt>
                <c:pt idx="3444">
                  <c:v>0</c:v>
                </c:pt>
                <c:pt idx="3445">
                  <c:v>0</c:v>
                </c:pt>
                <c:pt idx="3446">
                  <c:v>0</c:v>
                </c:pt>
                <c:pt idx="3447">
                  <c:v>0</c:v>
                </c:pt>
                <c:pt idx="3448">
                  <c:v>0</c:v>
                </c:pt>
                <c:pt idx="3449">
                  <c:v>0</c:v>
                </c:pt>
                <c:pt idx="3450">
                  <c:v>0</c:v>
                </c:pt>
                <c:pt idx="3451">
                  <c:v>0</c:v>
                </c:pt>
                <c:pt idx="3452">
                  <c:v>0</c:v>
                </c:pt>
                <c:pt idx="3453">
                  <c:v>0</c:v>
                </c:pt>
                <c:pt idx="3454">
                  <c:v>0</c:v>
                </c:pt>
                <c:pt idx="3455">
                  <c:v>0</c:v>
                </c:pt>
                <c:pt idx="3456">
                  <c:v>0</c:v>
                </c:pt>
                <c:pt idx="3457">
                  <c:v>0</c:v>
                </c:pt>
                <c:pt idx="3458">
                  <c:v>0</c:v>
                </c:pt>
                <c:pt idx="3459">
                  <c:v>0</c:v>
                </c:pt>
                <c:pt idx="3460">
                  <c:v>0</c:v>
                </c:pt>
                <c:pt idx="3461">
                  <c:v>0</c:v>
                </c:pt>
                <c:pt idx="3462">
                  <c:v>0</c:v>
                </c:pt>
                <c:pt idx="3463">
                  <c:v>0</c:v>
                </c:pt>
                <c:pt idx="3464">
                  <c:v>0</c:v>
                </c:pt>
                <c:pt idx="3465">
                  <c:v>0</c:v>
                </c:pt>
                <c:pt idx="3466">
                  <c:v>0</c:v>
                </c:pt>
                <c:pt idx="3467">
                  <c:v>0</c:v>
                </c:pt>
                <c:pt idx="3468">
                  <c:v>0</c:v>
                </c:pt>
                <c:pt idx="3469">
                  <c:v>0</c:v>
                </c:pt>
                <c:pt idx="3470">
                  <c:v>0</c:v>
                </c:pt>
                <c:pt idx="3471">
                  <c:v>0</c:v>
                </c:pt>
                <c:pt idx="3472">
                  <c:v>0</c:v>
                </c:pt>
                <c:pt idx="3473">
                  <c:v>0</c:v>
                </c:pt>
                <c:pt idx="3474">
                  <c:v>0</c:v>
                </c:pt>
                <c:pt idx="3475">
                  <c:v>0</c:v>
                </c:pt>
                <c:pt idx="3476">
                  <c:v>0</c:v>
                </c:pt>
                <c:pt idx="3477">
                  <c:v>0</c:v>
                </c:pt>
                <c:pt idx="3478">
                  <c:v>0</c:v>
                </c:pt>
                <c:pt idx="3479">
                  <c:v>0</c:v>
                </c:pt>
                <c:pt idx="3480">
                  <c:v>0</c:v>
                </c:pt>
                <c:pt idx="3481">
                  <c:v>0</c:v>
                </c:pt>
                <c:pt idx="3482">
                  <c:v>0</c:v>
                </c:pt>
                <c:pt idx="3483">
                  <c:v>0</c:v>
                </c:pt>
                <c:pt idx="3484">
                  <c:v>0</c:v>
                </c:pt>
                <c:pt idx="3485">
                  <c:v>0</c:v>
                </c:pt>
                <c:pt idx="3486">
                  <c:v>0</c:v>
                </c:pt>
                <c:pt idx="3487">
                  <c:v>0</c:v>
                </c:pt>
                <c:pt idx="3488">
                  <c:v>0</c:v>
                </c:pt>
                <c:pt idx="3489">
                  <c:v>0</c:v>
                </c:pt>
                <c:pt idx="3490">
                  <c:v>0</c:v>
                </c:pt>
                <c:pt idx="3491">
                  <c:v>0</c:v>
                </c:pt>
                <c:pt idx="3492">
                  <c:v>0</c:v>
                </c:pt>
                <c:pt idx="3493">
                  <c:v>0</c:v>
                </c:pt>
                <c:pt idx="3494">
                  <c:v>0</c:v>
                </c:pt>
                <c:pt idx="3495">
                  <c:v>0</c:v>
                </c:pt>
                <c:pt idx="3496">
                  <c:v>0</c:v>
                </c:pt>
                <c:pt idx="3497">
                  <c:v>0</c:v>
                </c:pt>
                <c:pt idx="3498">
                  <c:v>0</c:v>
                </c:pt>
                <c:pt idx="3499">
                  <c:v>0</c:v>
                </c:pt>
                <c:pt idx="3500">
                  <c:v>0</c:v>
                </c:pt>
                <c:pt idx="3501">
                  <c:v>0</c:v>
                </c:pt>
                <c:pt idx="3502">
                  <c:v>0</c:v>
                </c:pt>
                <c:pt idx="3503">
                  <c:v>0</c:v>
                </c:pt>
                <c:pt idx="3504">
                  <c:v>0</c:v>
                </c:pt>
                <c:pt idx="3505">
                  <c:v>0</c:v>
                </c:pt>
                <c:pt idx="3506">
                  <c:v>0</c:v>
                </c:pt>
                <c:pt idx="3507">
                  <c:v>0</c:v>
                </c:pt>
                <c:pt idx="3508">
                  <c:v>0</c:v>
                </c:pt>
                <c:pt idx="3509">
                  <c:v>0</c:v>
                </c:pt>
                <c:pt idx="3510">
                  <c:v>0</c:v>
                </c:pt>
                <c:pt idx="3511">
                  <c:v>0</c:v>
                </c:pt>
                <c:pt idx="3512">
                  <c:v>0</c:v>
                </c:pt>
                <c:pt idx="3513">
                  <c:v>0</c:v>
                </c:pt>
                <c:pt idx="3514">
                  <c:v>0</c:v>
                </c:pt>
                <c:pt idx="3515">
                  <c:v>0</c:v>
                </c:pt>
                <c:pt idx="3516">
                  <c:v>0</c:v>
                </c:pt>
                <c:pt idx="3517">
                  <c:v>0</c:v>
                </c:pt>
                <c:pt idx="3518">
                  <c:v>0</c:v>
                </c:pt>
                <c:pt idx="3519">
                  <c:v>0</c:v>
                </c:pt>
                <c:pt idx="3520">
                  <c:v>0</c:v>
                </c:pt>
                <c:pt idx="3521">
                  <c:v>0</c:v>
                </c:pt>
                <c:pt idx="3522">
                  <c:v>0</c:v>
                </c:pt>
                <c:pt idx="3523">
                  <c:v>0</c:v>
                </c:pt>
                <c:pt idx="3524">
                  <c:v>0</c:v>
                </c:pt>
                <c:pt idx="3525">
                  <c:v>0</c:v>
                </c:pt>
                <c:pt idx="3526">
                  <c:v>0</c:v>
                </c:pt>
                <c:pt idx="3527">
                  <c:v>0</c:v>
                </c:pt>
                <c:pt idx="3528">
                  <c:v>0</c:v>
                </c:pt>
                <c:pt idx="3529">
                  <c:v>0</c:v>
                </c:pt>
                <c:pt idx="3530">
                  <c:v>0</c:v>
                </c:pt>
                <c:pt idx="3531">
                  <c:v>0</c:v>
                </c:pt>
                <c:pt idx="3532">
                  <c:v>0</c:v>
                </c:pt>
                <c:pt idx="3533">
                  <c:v>0</c:v>
                </c:pt>
                <c:pt idx="3534">
                  <c:v>0</c:v>
                </c:pt>
                <c:pt idx="3535">
                  <c:v>0</c:v>
                </c:pt>
                <c:pt idx="3536">
                  <c:v>0</c:v>
                </c:pt>
                <c:pt idx="3537">
                  <c:v>0</c:v>
                </c:pt>
                <c:pt idx="3538">
                  <c:v>0</c:v>
                </c:pt>
                <c:pt idx="3539">
                  <c:v>0</c:v>
                </c:pt>
                <c:pt idx="3540">
                  <c:v>0</c:v>
                </c:pt>
                <c:pt idx="3541">
                  <c:v>0</c:v>
                </c:pt>
                <c:pt idx="3542">
                  <c:v>0</c:v>
                </c:pt>
                <c:pt idx="3543">
                  <c:v>0</c:v>
                </c:pt>
                <c:pt idx="3544">
                  <c:v>0</c:v>
                </c:pt>
                <c:pt idx="3545">
                  <c:v>0</c:v>
                </c:pt>
                <c:pt idx="3546">
                  <c:v>0</c:v>
                </c:pt>
                <c:pt idx="3547">
                  <c:v>0</c:v>
                </c:pt>
                <c:pt idx="3548">
                  <c:v>0</c:v>
                </c:pt>
                <c:pt idx="3549">
                  <c:v>0</c:v>
                </c:pt>
                <c:pt idx="3550">
                  <c:v>0</c:v>
                </c:pt>
                <c:pt idx="3551">
                  <c:v>0</c:v>
                </c:pt>
                <c:pt idx="3552">
                  <c:v>0</c:v>
                </c:pt>
                <c:pt idx="3553">
                  <c:v>0</c:v>
                </c:pt>
                <c:pt idx="3554">
                  <c:v>0</c:v>
                </c:pt>
                <c:pt idx="3555">
                  <c:v>0</c:v>
                </c:pt>
                <c:pt idx="3556">
                  <c:v>0</c:v>
                </c:pt>
                <c:pt idx="3557">
                  <c:v>0</c:v>
                </c:pt>
                <c:pt idx="3558">
                  <c:v>0</c:v>
                </c:pt>
                <c:pt idx="3559">
                  <c:v>0</c:v>
                </c:pt>
                <c:pt idx="3560">
                  <c:v>0</c:v>
                </c:pt>
                <c:pt idx="3561">
                  <c:v>0</c:v>
                </c:pt>
                <c:pt idx="3562">
                  <c:v>0</c:v>
                </c:pt>
                <c:pt idx="3563">
                  <c:v>0</c:v>
                </c:pt>
                <c:pt idx="3564">
                  <c:v>0</c:v>
                </c:pt>
                <c:pt idx="3565">
                  <c:v>0</c:v>
                </c:pt>
                <c:pt idx="3566">
                  <c:v>0</c:v>
                </c:pt>
                <c:pt idx="3567">
                  <c:v>0</c:v>
                </c:pt>
                <c:pt idx="3568">
                  <c:v>0</c:v>
                </c:pt>
                <c:pt idx="3569">
                  <c:v>0</c:v>
                </c:pt>
                <c:pt idx="3570">
                  <c:v>0</c:v>
                </c:pt>
                <c:pt idx="3571">
                  <c:v>0</c:v>
                </c:pt>
                <c:pt idx="3572">
                  <c:v>0</c:v>
                </c:pt>
                <c:pt idx="3573">
                  <c:v>0</c:v>
                </c:pt>
                <c:pt idx="3574">
                  <c:v>0</c:v>
                </c:pt>
                <c:pt idx="3575">
                  <c:v>0</c:v>
                </c:pt>
                <c:pt idx="3576">
                  <c:v>0</c:v>
                </c:pt>
                <c:pt idx="3577">
                  <c:v>0</c:v>
                </c:pt>
                <c:pt idx="3578">
                  <c:v>0</c:v>
                </c:pt>
                <c:pt idx="3579">
                  <c:v>0</c:v>
                </c:pt>
                <c:pt idx="3580">
                  <c:v>0</c:v>
                </c:pt>
                <c:pt idx="3581">
                  <c:v>0</c:v>
                </c:pt>
                <c:pt idx="3582">
                  <c:v>0</c:v>
                </c:pt>
                <c:pt idx="3583">
                  <c:v>0</c:v>
                </c:pt>
                <c:pt idx="3584">
                  <c:v>0</c:v>
                </c:pt>
                <c:pt idx="3585">
                  <c:v>0</c:v>
                </c:pt>
                <c:pt idx="3586">
                  <c:v>0</c:v>
                </c:pt>
                <c:pt idx="3587">
                  <c:v>0</c:v>
                </c:pt>
                <c:pt idx="3588">
                  <c:v>0</c:v>
                </c:pt>
                <c:pt idx="3589">
                  <c:v>0</c:v>
                </c:pt>
                <c:pt idx="3590">
                  <c:v>0</c:v>
                </c:pt>
                <c:pt idx="3591">
                  <c:v>0</c:v>
                </c:pt>
                <c:pt idx="3592">
                  <c:v>0</c:v>
                </c:pt>
                <c:pt idx="3593">
                  <c:v>0</c:v>
                </c:pt>
                <c:pt idx="3594">
                  <c:v>0</c:v>
                </c:pt>
                <c:pt idx="3595">
                  <c:v>0</c:v>
                </c:pt>
                <c:pt idx="3596">
                  <c:v>0</c:v>
                </c:pt>
                <c:pt idx="3597">
                  <c:v>0</c:v>
                </c:pt>
                <c:pt idx="3598">
                  <c:v>0</c:v>
                </c:pt>
                <c:pt idx="3599">
                  <c:v>0</c:v>
                </c:pt>
                <c:pt idx="3600">
                  <c:v>0</c:v>
                </c:pt>
                <c:pt idx="3601">
                  <c:v>0</c:v>
                </c:pt>
                <c:pt idx="3602">
                  <c:v>0</c:v>
                </c:pt>
                <c:pt idx="3603">
                  <c:v>0</c:v>
                </c:pt>
                <c:pt idx="3604">
                  <c:v>0</c:v>
                </c:pt>
                <c:pt idx="3605">
                  <c:v>0</c:v>
                </c:pt>
                <c:pt idx="3606">
                  <c:v>0</c:v>
                </c:pt>
                <c:pt idx="3607">
                  <c:v>0</c:v>
                </c:pt>
                <c:pt idx="3608">
                  <c:v>0</c:v>
                </c:pt>
                <c:pt idx="3609">
                  <c:v>0</c:v>
                </c:pt>
                <c:pt idx="3610">
                  <c:v>0</c:v>
                </c:pt>
                <c:pt idx="3611">
                  <c:v>0</c:v>
                </c:pt>
                <c:pt idx="3612">
                  <c:v>0</c:v>
                </c:pt>
                <c:pt idx="3613">
                  <c:v>0</c:v>
                </c:pt>
                <c:pt idx="3614">
                  <c:v>0</c:v>
                </c:pt>
                <c:pt idx="3615">
                  <c:v>0</c:v>
                </c:pt>
                <c:pt idx="3616">
                  <c:v>0</c:v>
                </c:pt>
                <c:pt idx="3617">
                  <c:v>0</c:v>
                </c:pt>
                <c:pt idx="3618">
                  <c:v>0</c:v>
                </c:pt>
                <c:pt idx="3619">
                  <c:v>0</c:v>
                </c:pt>
                <c:pt idx="3620">
                  <c:v>0</c:v>
                </c:pt>
                <c:pt idx="3621">
                  <c:v>0</c:v>
                </c:pt>
                <c:pt idx="3622">
                  <c:v>0</c:v>
                </c:pt>
                <c:pt idx="3623">
                  <c:v>0</c:v>
                </c:pt>
                <c:pt idx="3624">
                  <c:v>0</c:v>
                </c:pt>
                <c:pt idx="3625">
                  <c:v>0</c:v>
                </c:pt>
                <c:pt idx="3626">
                  <c:v>0</c:v>
                </c:pt>
                <c:pt idx="3627">
                  <c:v>0</c:v>
                </c:pt>
                <c:pt idx="3628">
                  <c:v>0</c:v>
                </c:pt>
                <c:pt idx="3629">
                  <c:v>0</c:v>
                </c:pt>
                <c:pt idx="3630">
                  <c:v>0</c:v>
                </c:pt>
                <c:pt idx="3631">
                  <c:v>0</c:v>
                </c:pt>
                <c:pt idx="3632">
                  <c:v>0</c:v>
                </c:pt>
                <c:pt idx="3633">
                  <c:v>0</c:v>
                </c:pt>
                <c:pt idx="3634">
                  <c:v>0</c:v>
                </c:pt>
                <c:pt idx="3635">
                  <c:v>0</c:v>
                </c:pt>
                <c:pt idx="3636">
                  <c:v>0</c:v>
                </c:pt>
                <c:pt idx="3637">
                  <c:v>0</c:v>
                </c:pt>
                <c:pt idx="3638">
                  <c:v>0</c:v>
                </c:pt>
                <c:pt idx="3639">
                  <c:v>0</c:v>
                </c:pt>
                <c:pt idx="3640">
                  <c:v>0</c:v>
                </c:pt>
                <c:pt idx="3641">
                  <c:v>0</c:v>
                </c:pt>
                <c:pt idx="3642">
                  <c:v>0</c:v>
                </c:pt>
                <c:pt idx="3643">
                  <c:v>0</c:v>
                </c:pt>
                <c:pt idx="3644">
                  <c:v>0</c:v>
                </c:pt>
                <c:pt idx="3645">
                  <c:v>0</c:v>
                </c:pt>
                <c:pt idx="3646">
                  <c:v>0</c:v>
                </c:pt>
                <c:pt idx="3647">
                  <c:v>0</c:v>
                </c:pt>
                <c:pt idx="3648">
                  <c:v>0</c:v>
                </c:pt>
                <c:pt idx="3649">
                  <c:v>0</c:v>
                </c:pt>
                <c:pt idx="3650">
                  <c:v>0</c:v>
                </c:pt>
                <c:pt idx="3651">
                  <c:v>0</c:v>
                </c:pt>
                <c:pt idx="3652">
                  <c:v>0</c:v>
                </c:pt>
                <c:pt idx="3653">
                  <c:v>0</c:v>
                </c:pt>
                <c:pt idx="3654">
                  <c:v>0</c:v>
                </c:pt>
                <c:pt idx="3655">
                  <c:v>0</c:v>
                </c:pt>
                <c:pt idx="3656">
                  <c:v>0</c:v>
                </c:pt>
                <c:pt idx="3657">
                  <c:v>0</c:v>
                </c:pt>
                <c:pt idx="3658">
                  <c:v>0</c:v>
                </c:pt>
                <c:pt idx="3659">
                  <c:v>0</c:v>
                </c:pt>
                <c:pt idx="3660">
                  <c:v>0</c:v>
                </c:pt>
                <c:pt idx="3661">
                  <c:v>0</c:v>
                </c:pt>
                <c:pt idx="3662">
                  <c:v>0</c:v>
                </c:pt>
                <c:pt idx="3663">
                  <c:v>0</c:v>
                </c:pt>
                <c:pt idx="3664">
                  <c:v>0</c:v>
                </c:pt>
                <c:pt idx="3665">
                  <c:v>0</c:v>
                </c:pt>
                <c:pt idx="3666">
                  <c:v>0</c:v>
                </c:pt>
                <c:pt idx="3667">
                  <c:v>0</c:v>
                </c:pt>
                <c:pt idx="3668">
                  <c:v>0</c:v>
                </c:pt>
                <c:pt idx="3669">
                  <c:v>0</c:v>
                </c:pt>
                <c:pt idx="3670">
                  <c:v>0</c:v>
                </c:pt>
                <c:pt idx="3671">
                  <c:v>0</c:v>
                </c:pt>
                <c:pt idx="3672">
                  <c:v>0</c:v>
                </c:pt>
                <c:pt idx="3673">
                  <c:v>0</c:v>
                </c:pt>
                <c:pt idx="3674">
                  <c:v>0</c:v>
                </c:pt>
                <c:pt idx="3675">
                  <c:v>0</c:v>
                </c:pt>
                <c:pt idx="3676">
                  <c:v>0</c:v>
                </c:pt>
                <c:pt idx="3677">
                  <c:v>0</c:v>
                </c:pt>
                <c:pt idx="3678">
                  <c:v>0</c:v>
                </c:pt>
                <c:pt idx="3679">
                  <c:v>0</c:v>
                </c:pt>
                <c:pt idx="3680">
                  <c:v>0</c:v>
                </c:pt>
                <c:pt idx="3681">
                  <c:v>0</c:v>
                </c:pt>
                <c:pt idx="3682">
                  <c:v>0</c:v>
                </c:pt>
                <c:pt idx="3683">
                  <c:v>0</c:v>
                </c:pt>
                <c:pt idx="3684">
                  <c:v>0</c:v>
                </c:pt>
                <c:pt idx="3685">
                  <c:v>0</c:v>
                </c:pt>
                <c:pt idx="3686">
                  <c:v>0</c:v>
                </c:pt>
                <c:pt idx="3687">
                  <c:v>0</c:v>
                </c:pt>
                <c:pt idx="3688">
                  <c:v>0</c:v>
                </c:pt>
                <c:pt idx="3689">
                  <c:v>0</c:v>
                </c:pt>
                <c:pt idx="3690">
                  <c:v>0</c:v>
                </c:pt>
                <c:pt idx="3691">
                  <c:v>0</c:v>
                </c:pt>
                <c:pt idx="3692">
                  <c:v>0</c:v>
                </c:pt>
                <c:pt idx="3693">
                  <c:v>0</c:v>
                </c:pt>
                <c:pt idx="3694">
                  <c:v>0</c:v>
                </c:pt>
                <c:pt idx="3695">
                  <c:v>0</c:v>
                </c:pt>
                <c:pt idx="3696">
                  <c:v>0</c:v>
                </c:pt>
                <c:pt idx="3697">
                  <c:v>0</c:v>
                </c:pt>
                <c:pt idx="3698">
                  <c:v>0</c:v>
                </c:pt>
                <c:pt idx="3699">
                  <c:v>0</c:v>
                </c:pt>
                <c:pt idx="3700">
                  <c:v>0</c:v>
                </c:pt>
                <c:pt idx="3701">
                  <c:v>0</c:v>
                </c:pt>
                <c:pt idx="3702">
                  <c:v>0</c:v>
                </c:pt>
                <c:pt idx="3703">
                  <c:v>0</c:v>
                </c:pt>
                <c:pt idx="3704">
                  <c:v>0</c:v>
                </c:pt>
                <c:pt idx="3705">
                  <c:v>0</c:v>
                </c:pt>
                <c:pt idx="3706">
                  <c:v>0</c:v>
                </c:pt>
                <c:pt idx="3707">
                  <c:v>0</c:v>
                </c:pt>
                <c:pt idx="3708">
                  <c:v>0</c:v>
                </c:pt>
                <c:pt idx="3709">
                  <c:v>0</c:v>
                </c:pt>
                <c:pt idx="3710">
                  <c:v>0</c:v>
                </c:pt>
                <c:pt idx="3711">
                  <c:v>0</c:v>
                </c:pt>
                <c:pt idx="3712">
                  <c:v>0</c:v>
                </c:pt>
                <c:pt idx="3713">
                  <c:v>0</c:v>
                </c:pt>
                <c:pt idx="3714">
                  <c:v>0</c:v>
                </c:pt>
                <c:pt idx="3715">
                  <c:v>0</c:v>
                </c:pt>
                <c:pt idx="3716">
                  <c:v>0</c:v>
                </c:pt>
                <c:pt idx="3717">
                  <c:v>0</c:v>
                </c:pt>
                <c:pt idx="3718">
                  <c:v>0</c:v>
                </c:pt>
                <c:pt idx="3719">
                  <c:v>0</c:v>
                </c:pt>
                <c:pt idx="3720">
                  <c:v>0</c:v>
                </c:pt>
                <c:pt idx="3721">
                  <c:v>0</c:v>
                </c:pt>
                <c:pt idx="3722">
                  <c:v>0</c:v>
                </c:pt>
                <c:pt idx="3723">
                  <c:v>0</c:v>
                </c:pt>
                <c:pt idx="3724">
                  <c:v>0</c:v>
                </c:pt>
                <c:pt idx="3725">
                  <c:v>0</c:v>
                </c:pt>
                <c:pt idx="3726">
                  <c:v>0</c:v>
                </c:pt>
                <c:pt idx="3727">
                  <c:v>0</c:v>
                </c:pt>
                <c:pt idx="3728">
                  <c:v>0</c:v>
                </c:pt>
                <c:pt idx="3729">
                  <c:v>0</c:v>
                </c:pt>
                <c:pt idx="3730">
                  <c:v>0</c:v>
                </c:pt>
                <c:pt idx="3731">
                  <c:v>0</c:v>
                </c:pt>
                <c:pt idx="3732">
                  <c:v>0</c:v>
                </c:pt>
                <c:pt idx="3733">
                  <c:v>0</c:v>
                </c:pt>
                <c:pt idx="3734">
                  <c:v>0</c:v>
                </c:pt>
                <c:pt idx="3735">
                  <c:v>0</c:v>
                </c:pt>
                <c:pt idx="3736">
                  <c:v>0</c:v>
                </c:pt>
                <c:pt idx="3737">
                  <c:v>0</c:v>
                </c:pt>
                <c:pt idx="3738">
                  <c:v>0</c:v>
                </c:pt>
                <c:pt idx="3739">
                  <c:v>0</c:v>
                </c:pt>
                <c:pt idx="3740">
                  <c:v>0</c:v>
                </c:pt>
                <c:pt idx="3741">
                  <c:v>0</c:v>
                </c:pt>
                <c:pt idx="3742">
                  <c:v>0</c:v>
                </c:pt>
                <c:pt idx="3743">
                  <c:v>0</c:v>
                </c:pt>
                <c:pt idx="3744">
                  <c:v>0</c:v>
                </c:pt>
                <c:pt idx="3745">
                  <c:v>0</c:v>
                </c:pt>
                <c:pt idx="3746">
                  <c:v>0</c:v>
                </c:pt>
                <c:pt idx="3747">
                  <c:v>0</c:v>
                </c:pt>
                <c:pt idx="3748">
                  <c:v>0</c:v>
                </c:pt>
                <c:pt idx="3749">
                  <c:v>0</c:v>
                </c:pt>
                <c:pt idx="3750">
                  <c:v>0</c:v>
                </c:pt>
                <c:pt idx="3751">
                  <c:v>0</c:v>
                </c:pt>
                <c:pt idx="3752">
                  <c:v>0</c:v>
                </c:pt>
                <c:pt idx="3753">
                  <c:v>0</c:v>
                </c:pt>
                <c:pt idx="3754">
                  <c:v>0</c:v>
                </c:pt>
                <c:pt idx="3755">
                  <c:v>0</c:v>
                </c:pt>
                <c:pt idx="3756">
                  <c:v>0</c:v>
                </c:pt>
                <c:pt idx="3757">
                  <c:v>0</c:v>
                </c:pt>
                <c:pt idx="3758">
                  <c:v>0</c:v>
                </c:pt>
                <c:pt idx="3759">
                  <c:v>0</c:v>
                </c:pt>
                <c:pt idx="3760">
                  <c:v>0</c:v>
                </c:pt>
                <c:pt idx="3761">
                  <c:v>0</c:v>
                </c:pt>
                <c:pt idx="3762">
                  <c:v>0</c:v>
                </c:pt>
                <c:pt idx="3763">
                  <c:v>0</c:v>
                </c:pt>
                <c:pt idx="3764">
                  <c:v>0</c:v>
                </c:pt>
                <c:pt idx="3765">
                  <c:v>0</c:v>
                </c:pt>
                <c:pt idx="3766">
                  <c:v>0</c:v>
                </c:pt>
                <c:pt idx="3767">
                  <c:v>0</c:v>
                </c:pt>
                <c:pt idx="3768">
                  <c:v>0</c:v>
                </c:pt>
                <c:pt idx="3769">
                  <c:v>0</c:v>
                </c:pt>
                <c:pt idx="3770">
                  <c:v>0</c:v>
                </c:pt>
                <c:pt idx="3771">
                  <c:v>0</c:v>
                </c:pt>
                <c:pt idx="3772">
                  <c:v>0</c:v>
                </c:pt>
                <c:pt idx="3773">
                  <c:v>0</c:v>
                </c:pt>
                <c:pt idx="3774">
                  <c:v>0</c:v>
                </c:pt>
                <c:pt idx="3775">
                  <c:v>0</c:v>
                </c:pt>
                <c:pt idx="3776">
                  <c:v>0</c:v>
                </c:pt>
                <c:pt idx="3777">
                  <c:v>0</c:v>
                </c:pt>
                <c:pt idx="3778">
                  <c:v>0</c:v>
                </c:pt>
                <c:pt idx="3779">
                  <c:v>0</c:v>
                </c:pt>
                <c:pt idx="3780">
                  <c:v>0</c:v>
                </c:pt>
                <c:pt idx="3781">
                  <c:v>0</c:v>
                </c:pt>
                <c:pt idx="3782">
                  <c:v>0</c:v>
                </c:pt>
                <c:pt idx="3783">
                  <c:v>0</c:v>
                </c:pt>
                <c:pt idx="3784">
                  <c:v>0</c:v>
                </c:pt>
                <c:pt idx="3785">
                  <c:v>0</c:v>
                </c:pt>
                <c:pt idx="3786">
                  <c:v>0</c:v>
                </c:pt>
                <c:pt idx="3787">
                  <c:v>0</c:v>
                </c:pt>
                <c:pt idx="3788">
                  <c:v>0</c:v>
                </c:pt>
                <c:pt idx="3789">
                  <c:v>0</c:v>
                </c:pt>
                <c:pt idx="3790">
                  <c:v>0</c:v>
                </c:pt>
                <c:pt idx="3791">
                  <c:v>0</c:v>
                </c:pt>
                <c:pt idx="3792">
                  <c:v>0</c:v>
                </c:pt>
                <c:pt idx="3793">
                  <c:v>0</c:v>
                </c:pt>
                <c:pt idx="3794">
                  <c:v>0</c:v>
                </c:pt>
                <c:pt idx="3795">
                  <c:v>0</c:v>
                </c:pt>
                <c:pt idx="3796">
                  <c:v>0</c:v>
                </c:pt>
                <c:pt idx="3797">
                  <c:v>0</c:v>
                </c:pt>
                <c:pt idx="3798">
                  <c:v>0</c:v>
                </c:pt>
                <c:pt idx="3799">
                  <c:v>0</c:v>
                </c:pt>
                <c:pt idx="3800">
                  <c:v>0</c:v>
                </c:pt>
                <c:pt idx="3801">
                  <c:v>0</c:v>
                </c:pt>
                <c:pt idx="3802">
                  <c:v>0</c:v>
                </c:pt>
                <c:pt idx="3803">
                  <c:v>0</c:v>
                </c:pt>
                <c:pt idx="3804">
                  <c:v>0</c:v>
                </c:pt>
                <c:pt idx="3805">
                  <c:v>0</c:v>
                </c:pt>
                <c:pt idx="3806">
                  <c:v>0</c:v>
                </c:pt>
                <c:pt idx="3807">
                  <c:v>0</c:v>
                </c:pt>
                <c:pt idx="3808">
                  <c:v>0</c:v>
                </c:pt>
                <c:pt idx="3809">
                  <c:v>0</c:v>
                </c:pt>
                <c:pt idx="3810">
                  <c:v>0</c:v>
                </c:pt>
                <c:pt idx="3811">
                  <c:v>0</c:v>
                </c:pt>
                <c:pt idx="3812">
                  <c:v>0</c:v>
                </c:pt>
                <c:pt idx="3813">
                  <c:v>0</c:v>
                </c:pt>
                <c:pt idx="3814">
                  <c:v>0</c:v>
                </c:pt>
                <c:pt idx="3815">
                  <c:v>0</c:v>
                </c:pt>
                <c:pt idx="3816">
                  <c:v>0</c:v>
                </c:pt>
                <c:pt idx="3817">
                  <c:v>0</c:v>
                </c:pt>
                <c:pt idx="3818">
                  <c:v>0</c:v>
                </c:pt>
                <c:pt idx="3819">
                  <c:v>0</c:v>
                </c:pt>
                <c:pt idx="3820">
                  <c:v>0</c:v>
                </c:pt>
                <c:pt idx="3821">
                  <c:v>0</c:v>
                </c:pt>
                <c:pt idx="3822">
                  <c:v>0</c:v>
                </c:pt>
                <c:pt idx="3823">
                  <c:v>0</c:v>
                </c:pt>
                <c:pt idx="3824">
                  <c:v>0</c:v>
                </c:pt>
                <c:pt idx="3825">
                  <c:v>0</c:v>
                </c:pt>
                <c:pt idx="3826">
                  <c:v>0</c:v>
                </c:pt>
                <c:pt idx="3827">
                  <c:v>0</c:v>
                </c:pt>
                <c:pt idx="3828">
                  <c:v>0</c:v>
                </c:pt>
                <c:pt idx="3829">
                  <c:v>0</c:v>
                </c:pt>
                <c:pt idx="3830">
                  <c:v>0</c:v>
                </c:pt>
                <c:pt idx="3831">
                  <c:v>0</c:v>
                </c:pt>
                <c:pt idx="3832">
                  <c:v>0</c:v>
                </c:pt>
                <c:pt idx="3833">
                  <c:v>0</c:v>
                </c:pt>
                <c:pt idx="3834">
                  <c:v>0</c:v>
                </c:pt>
                <c:pt idx="3835">
                  <c:v>0</c:v>
                </c:pt>
                <c:pt idx="3836">
                  <c:v>0</c:v>
                </c:pt>
                <c:pt idx="3837">
                  <c:v>0</c:v>
                </c:pt>
                <c:pt idx="3838">
                  <c:v>0</c:v>
                </c:pt>
                <c:pt idx="3839">
                  <c:v>0</c:v>
                </c:pt>
                <c:pt idx="3840">
                  <c:v>0</c:v>
                </c:pt>
                <c:pt idx="3841">
                  <c:v>0</c:v>
                </c:pt>
                <c:pt idx="3842">
                  <c:v>0</c:v>
                </c:pt>
                <c:pt idx="3843">
                  <c:v>0</c:v>
                </c:pt>
                <c:pt idx="3844">
                  <c:v>0</c:v>
                </c:pt>
                <c:pt idx="3845">
                  <c:v>0</c:v>
                </c:pt>
                <c:pt idx="3846">
                  <c:v>0</c:v>
                </c:pt>
                <c:pt idx="3847">
                  <c:v>0</c:v>
                </c:pt>
                <c:pt idx="3848">
                  <c:v>0</c:v>
                </c:pt>
                <c:pt idx="3849">
                  <c:v>0</c:v>
                </c:pt>
                <c:pt idx="3850">
                  <c:v>0</c:v>
                </c:pt>
                <c:pt idx="3851">
                  <c:v>0</c:v>
                </c:pt>
                <c:pt idx="3852">
                  <c:v>0</c:v>
                </c:pt>
                <c:pt idx="3853">
                  <c:v>0</c:v>
                </c:pt>
                <c:pt idx="3854">
                  <c:v>0</c:v>
                </c:pt>
                <c:pt idx="3855">
                  <c:v>0</c:v>
                </c:pt>
                <c:pt idx="3856">
                  <c:v>0</c:v>
                </c:pt>
                <c:pt idx="3857">
                  <c:v>0</c:v>
                </c:pt>
                <c:pt idx="3858">
                  <c:v>0</c:v>
                </c:pt>
                <c:pt idx="3859">
                  <c:v>0</c:v>
                </c:pt>
                <c:pt idx="3860">
                  <c:v>0</c:v>
                </c:pt>
                <c:pt idx="3861">
                  <c:v>0</c:v>
                </c:pt>
                <c:pt idx="3862">
                  <c:v>0</c:v>
                </c:pt>
                <c:pt idx="3863">
                  <c:v>0</c:v>
                </c:pt>
                <c:pt idx="3864">
                  <c:v>0</c:v>
                </c:pt>
                <c:pt idx="3865">
                  <c:v>0</c:v>
                </c:pt>
                <c:pt idx="3866">
                  <c:v>0</c:v>
                </c:pt>
                <c:pt idx="3867">
                  <c:v>0</c:v>
                </c:pt>
                <c:pt idx="3868">
                  <c:v>0</c:v>
                </c:pt>
                <c:pt idx="3869">
                  <c:v>0</c:v>
                </c:pt>
                <c:pt idx="3870">
                  <c:v>0</c:v>
                </c:pt>
                <c:pt idx="3871">
                  <c:v>0</c:v>
                </c:pt>
                <c:pt idx="3872">
                  <c:v>0</c:v>
                </c:pt>
                <c:pt idx="3873">
                  <c:v>0</c:v>
                </c:pt>
                <c:pt idx="3874">
                  <c:v>0</c:v>
                </c:pt>
                <c:pt idx="3875">
                  <c:v>0</c:v>
                </c:pt>
                <c:pt idx="3876">
                  <c:v>0</c:v>
                </c:pt>
                <c:pt idx="3877">
                  <c:v>0</c:v>
                </c:pt>
                <c:pt idx="3878">
                  <c:v>0</c:v>
                </c:pt>
                <c:pt idx="3879">
                  <c:v>0</c:v>
                </c:pt>
                <c:pt idx="3880">
                  <c:v>0</c:v>
                </c:pt>
                <c:pt idx="3881">
                  <c:v>0</c:v>
                </c:pt>
                <c:pt idx="3882">
                  <c:v>0</c:v>
                </c:pt>
                <c:pt idx="3883">
                  <c:v>0</c:v>
                </c:pt>
                <c:pt idx="3884">
                  <c:v>0</c:v>
                </c:pt>
                <c:pt idx="3885">
                  <c:v>0</c:v>
                </c:pt>
                <c:pt idx="3886">
                  <c:v>0</c:v>
                </c:pt>
                <c:pt idx="3887">
                  <c:v>0</c:v>
                </c:pt>
                <c:pt idx="3888">
                  <c:v>0</c:v>
                </c:pt>
                <c:pt idx="3889">
                  <c:v>0</c:v>
                </c:pt>
                <c:pt idx="3890">
                  <c:v>0</c:v>
                </c:pt>
                <c:pt idx="3891">
                  <c:v>0</c:v>
                </c:pt>
                <c:pt idx="3892">
                  <c:v>0</c:v>
                </c:pt>
                <c:pt idx="3893">
                  <c:v>0</c:v>
                </c:pt>
                <c:pt idx="3894">
                  <c:v>0</c:v>
                </c:pt>
                <c:pt idx="3895">
                  <c:v>0</c:v>
                </c:pt>
                <c:pt idx="3896">
                  <c:v>0</c:v>
                </c:pt>
                <c:pt idx="3897">
                  <c:v>0</c:v>
                </c:pt>
                <c:pt idx="3898">
                  <c:v>0</c:v>
                </c:pt>
                <c:pt idx="3899">
                  <c:v>0</c:v>
                </c:pt>
                <c:pt idx="3900">
                  <c:v>0</c:v>
                </c:pt>
                <c:pt idx="3901">
                  <c:v>0</c:v>
                </c:pt>
                <c:pt idx="3902">
                  <c:v>0</c:v>
                </c:pt>
                <c:pt idx="3903">
                  <c:v>0</c:v>
                </c:pt>
                <c:pt idx="3904">
                  <c:v>0</c:v>
                </c:pt>
                <c:pt idx="3905">
                  <c:v>0</c:v>
                </c:pt>
                <c:pt idx="3906">
                  <c:v>0</c:v>
                </c:pt>
                <c:pt idx="3907">
                  <c:v>0</c:v>
                </c:pt>
                <c:pt idx="3908">
                  <c:v>0</c:v>
                </c:pt>
                <c:pt idx="3909">
                  <c:v>0</c:v>
                </c:pt>
                <c:pt idx="3910">
                  <c:v>0</c:v>
                </c:pt>
                <c:pt idx="3911">
                  <c:v>0</c:v>
                </c:pt>
                <c:pt idx="3912">
                  <c:v>0</c:v>
                </c:pt>
                <c:pt idx="3913">
                  <c:v>0</c:v>
                </c:pt>
                <c:pt idx="3914">
                  <c:v>0</c:v>
                </c:pt>
                <c:pt idx="3915">
                  <c:v>0</c:v>
                </c:pt>
                <c:pt idx="3916">
                  <c:v>0</c:v>
                </c:pt>
                <c:pt idx="3917">
                  <c:v>0</c:v>
                </c:pt>
                <c:pt idx="3918">
                  <c:v>0</c:v>
                </c:pt>
                <c:pt idx="3919">
                  <c:v>0</c:v>
                </c:pt>
                <c:pt idx="3920">
                  <c:v>0</c:v>
                </c:pt>
                <c:pt idx="3921">
                  <c:v>0</c:v>
                </c:pt>
                <c:pt idx="3922">
                  <c:v>0</c:v>
                </c:pt>
                <c:pt idx="3923">
                  <c:v>0</c:v>
                </c:pt>
                <c:pt idx="3924">
                  <c:v>0</c:v>
                </c:pt>
                <c:pt idx="3925">
                  <c:v>0</c:v>
                </c:pt>
                <c:pt idx="3926">
                  <c:v>0</c:v>
                </c:pt>
                <c:pt idx="3927">
                  <c:v>0</c:v>
                </c:pt>
                <c:pt idx="3928">
                  <c:v>0</c:v>
                </c:pt>
                <c:pt idx="3929">
                  <c:v>0</c:v>
                </c:pt>
                <c:pt idx="3930">
                  <c:v>0</c:v>
                </c:pt>
                <c:pt idx="3931">
                  <c:v>0</c:v>
                </c:pt>
                <c:pt idx="3932">
                  <c:v>0</c:v>
                </c:pt>
                <c:pt idx="3933">
                  <c:v>0</c:v>
                </c:pt>
                <c:pt idx="3934">
                  <c:v>0</c:v>
                </c:pt>
                <c:pt idx="3935">
                  <c:v>0</c:v>
                </c:pt>
                <c:pt idx="3936">
                  <c:v>0</c:v>
                </c:pt>
                <c:pt idx="3937">
                  <c:v>0</c:v>
                </c:pt>
                <c:pt idx="3938">
                  <c:v>0</c:v>
                </c:pt>
                <c:pt idx="3939">
                  <c:v>0</c:v>
                </c:pt>
                <c:pt idx="3940">
                  <c:v>0</c:v>
                </c:pt>
                <c:pt idx="3941">
                  <c:v>0</c:v>
                </c:pt>
                <c:pt idx="3942">
                  <c:v>0</c:v>
                </c:pt>
                <c:pt idx="3943">
                  <c:v>0</c:v>
                </c:pt>
                <c:pt idx="3944">
                  <c:v>0</c:v>
                </c:pt>
                <c:pt idx="3945">
                  <c:v>0</c:v>
                </c:pt>
                <c:pt idx="3946">
                  <c:v>0</c:v>
                </c:pt>
                <c:pt idx="3947">
                  <c:v>0</c:v>
                </c:pt>
                <c:pt idx="3948">
                  <c:v>0</c:v>
                </c:pt>
                <c:pt idx="3949">
                  <c:v>0</c:v>
                </c:pt>
                <c:pt idx="3950">
                  <c:v>0</c:v>
                </c:pt>
                <c:pt idx="3951">
                  <c:v>0</c:v>
                </c:pt>
                <c:pt idx="3952">
                  <c:v>0</c:v>
                </c:pt>
                <c:pt idx="3953">
                  <c:v>0</c:v>
                </c:pt>
                <c:pt idx="3954">
                  <c:v>0</c:v>
                </c:pt>
                <c:pt idx="3955">
                  <c:v>0</c:v>
                </c:pt>
                <c:pt idx="3956">
                  <c:v>0</c:v>
                </c:pt>
                <c:pt idx="3957">
                  <c:v>0</c:v>
                </c:pt>
                <c:pt idx="3958">
                  <c:v>0</c:v>
                </c:pt>
                <c:pt idx="3959">
                  <c:v>0</c:v>
                </c:pt>
                <c:pt idx="3960">
                  <c:v>0</c:v>
                </c:pt>
                <c:pt idx="3961">
                  <c:v>0</c:v>
                </c:pt>
                <c:pt idx="3962">
                  <c:v>0</c:v>
                </c:pt>
                <c:pt idx="3963">
                  <c:v>0</c:v>
                </c:pt>
                <c:pt idx="3964">
                  <c:v>0</c:v>
                </c:pt>
                <c:pt idx="3965">
                  <c:v>0</c:v>
                </c:pt>
                <c:pt idx="3966">
                  <c:v>0</c:v>
                </c:pt>
                <c:pt idx="3967">
                  <c:v>0</c:v>
                </c:pt>
                <c:pt idx="3968">
                  <c:v>0</c:v>
                </c:pt>
                <c:pt idx="3969">
                  <c:v>0</c:v>
                </c:pt>
                <c:pt idx="3970">
                  <c:v>0</c:v>
                </c:pt>
                <c:pt idx="3971">
                  <c:v>0</c:v>
                </c:pt>
                <c:pt idx="3972">
                  <c:v>0</c:v>
                </c:pt>
                <c:pt idx="3973">
                  <c:v>0</c:v>
                </c:pt>
                <c:pt idx="3974">
                  <c:v>0</c:v>
                </c:pt>
                <c:pt idx="3975">
                  <c:v>0</c:v>
                </c:pt>
                <c:pt idx="3976">
                  <c:v>0</c:v>
                </c:pt>
                <c:pt idx="3977">
                  <c:v>0</c:v>
                </c:pt>
                <c:pt idx="3978">
                  <c:v>0</c:v>
                </c:pt>
                <c:pt idx="3979">
                  <c:v>0</c:v>
                </c:pt>
                <c:pt idx="3980">
                  <c:v>0</c:v>
                </c:pt>
                <c:pt idx="3981">
                  <c:v>0</c:v>
                </c:pt>
                <c:pt idx="3982">
                  <c:v>0</c:v>
                </c:pt>
                <c:pt idx="3983">
                  <c:v>0</c:v>
                </c:pt>
                <c:pt idx="3984">
                  <c:v>0</c:v>
                </c:pt>
                <c:pt idx="3985">
                  <c:v>0</c:v>
                </c:pt>
                <c:pt idx="3986">
                  <c:v>0</c:v>
                </c:pt>
                <c:pt idx="3987">
                  <c:v>0</c:v>
                </c:pt>
                <c:pt idx="3988">
                  <c:v>0</c:v>
                </c:pt>
                <c:pt idx="3989">
                  <c:v>0</c:v>
                </c:pt>
                <c:pt idx="3990">
                  <c:v>0</c:v>
                </c:pt>
                <c:pt idx="3991">
                  <c:v>0</c:v>
                </c:pt>
                <c:pt idx="3992">
                  <c:v>0</c:v>
                </c:pt>
                <c:pt idx="3993">
                  <c:v>0</c:v>
                </c:pt>
                <c:pt idx="3994">
                  <c:v>0</c:v>
                </c:pt>
                <c:pt idx="3995">
                  <c:v>0</c:v>
                </c:pt>
                <c:pt idx="3996">
                  <c:v>0</c:v>
                </c:pt>
              </c:numCache>
            </c:numRef>
          </c:val>
          <c:smooth val="0"/>
          <c:extLst>
            <c:ext xmlns:c16="http://schemas.microsoft.com/office/drawing/2014/chart" uri="{C3380CC4-5D6E-409C-BE32-E72D297353CC}">
              <c16:uniqueId val="{00000004-4FDF-4FEC-BCFA-6E3AB3D76C7E}"/>
            </c:ext>
          </c:extLst>
        </c:ser>
        <c:ser>
          <c:idx val="5"/>
          <c:order val="5"/>
          <c:tx>
            <c:strRef>
              <c:f>'Figure 5 data'!$G$3</c:f>
              <c:strCache>
                <c:ptCount val="1"/>
                <c:pt idx="0">
                  <c:v>Inflation Target</c:v>
                </c:pt>
              </c:strCache>
            </c:strRef>
          </c:tx>
          <c:spPr>
            <a:ln w="12700">
              <a:solidFill>
                <a:schemeClr val="tx1"/>
              </a:solidFill>
              <a:prstDash val="dash"/>
            </a:ln>
          </c:spPr>
          <c:marker>
            <c:symbol val="none"/>
          </c:marker>
          <c:cat>
            <c:numRef>
              <c:f>'Figure 5 data'!$A$4:$A$4000</c:f>
              <c:numCache>
                <c:formatCode>m/d/yyyy</c:formatCode>
                <c:ptCount val="3997"/>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pt idx="366">
                  <c:v>42736</c:v>
                </c:pt>
                <c:pt idx="367">
                  <c:v>42737</c:v>
                </c:pt>
                <c:pt idx="368">
                  <c:v>42738</c:v>
                </c:pt>
                <c:pt idx="369">
                  <c:v>42739</c:v>
                </c:pt>
                <c:pt idx="370">
                  <c:v>42740</c:v>
                </c:pt>
                <c:pt idx="371">
                  <c:v>42741</c:v>
                </c:pt>
                <c:pt idx="372">
                  <c:v>42742</c:v>
                </c:pt>
                <c:pt idx="373">
                  <c:v>42743</c:v>
                </c:pt>
                <c:pt idx="374">
                  <c:v>42744</c:v>
                </c:pt>
                <c:pt idx="375">
                  <c:v>42745</c:v>
                </c:pt>
                <c:pt idx="376">
                  <c:v>42746</c:v>
                </c:pt>
                <c:pt idx="377">
                  <c:v>42747</c:v>
                </c:pt>
                <c:pt idx="378">
                  <c:v>42748</c:v>
                </c:pt>
                <c:pt idx="379">
                  <c:v>42749</c:v>
                </c:pt>
                <c:pt idx="380">
                  <c:v>42750</c:v>
                </c:pt>
                <c:pt idx="381">
                  <c:v>42751</c:v>
                </c:pt>
                <c:pt idx="382">
                  <c:v>42752</c:v>
                </c:pt>
                <c:pt idx="383">
                  <c:v>42753</c:v>
                </c:pt>
                <c:pt idx="384">
                  <c:v>42754</c:v>
                </c:pt>
                <c:pt idx="385">
                  <c:v>42755</c:v>
                </c:pt>
                <c:pt idx="386">
                  <c:v>42756</c:v>
                </c:pt>
                <c:pt idx="387">
                  <c:v>42757</c:v>
                </c:pt>
                <c:pt idx="388">
                  <c:v>42758</c:v>
                </c:pt>
                <c:pt idx="389">
                  <c:v>42759</c:v>
                </c:pt>
                <c:pt idx="390">
                  <c:v>42760</c:v>
                </c:pt>
                <c:pt idx="391">
                  <c:v>42761</c:v>
                </c:pt>
                <c:pt idx="392">
                  <c:v>42762</c:v>
                </c:pt>
                <c:pt idx="393">
                  <c:v>42763</c:v>
                </c:pt>
                <c:pt idx="394">
                  <c:v>42764</c:v>
                </c:pt>
                <c:pt idx="395">
                  <c:v>42765</c:v>
                </c:pt>
                <c:pt idx="396">
                  <c:v>42766</c:v>
                </c:pt>
                <c:pt idx="397">
                  <c:v>42767</c:v>
                </c:pt>
                <c:pt idx="398">
                  <c:v>42768</c:v>
                </c:pt>
                <c:pt idx="399">
                  <c:v>42769</c:v>
                </c:pt>
                <c:pt idx="400">
                  <c:v>42770</c:v>
                </c:pt>
                <c:pt idx="401">
                  <c:v>42771</c:v>
                </c:pt>
                <c:pt idx="402">
                  <c:v>42772</c:v>
                </c:pt>
                <c:pt idx="403">
                  <c:v>42773</c:v>
                </c:pt>
                <c:pt idx="404">
                  <c:v>42774</c:v>
                </c:pt>
                <c:pt idx="405">
                  <c:v>42775</c:v>
                </c:pt>
                <c:pt idx="406">
                  <c:v>42776</c:v>
                </c:pt>
                <c:pt idx="407">
                  <c:v>42777</c:v>
                </c:pt>
                <c:pt idx="408">
                  <c:v>42778</c:v>
                </c:pt>
                <c:pt idx="409">
                  <c:v>42779</c:v>
                </c:pt>
                <c:pt idx="410">
                  <c:v>42780</c:v>
                </c:pt>
                <c:pt idx="411">
                  <c:v>42781</c:v>
                </c:pt>
                <c:pt idx="412">
                  <c:v>42782</c:v>
                </c:pt>
                <c:pt idx="413">
                  <c:v>42783</c:v>
                </c:pt>
                <c:pt idx="414">
                  <c:v>42784</c:v>
                </c:pt>
                <c:pt idx="415">
                  <c:v>42785</c:v>
                </c:pt>
                <c:pt idx="416">
                  <c:v>42786</c:v>
                </c:pt>
                <c:pt idx="417">
                  <c:v>42787</c:v>
                </c:pt>
                <c:pt idx="418">
                  <c:v>42788</c:v>
                </c:pt>
                <c:pt idx="419">
                  <c:v>42789</c:v>
                </c:pt>
                <c:pt idx="420">
                  <c:v>42790</c:v>
                </c:pt>
                <c:pt idx="421">
                  <c:v>42791</c:v>
                </c:pt>
                <c:pt idx="422">
                  <c:v>42792</c:v>
                </c:pt>
                <c:pt idx="423">
                  <c:v>42793</c:v>
                </c:pt>
                <c:pt idx="424">
                  <c:v>42794</c:v>
                </c:pt>
                <c:pt idx="425">
                  <c:v>42795</c:v>
                </c:pt>
                <c:pt idx="426">
                  <c:v>42796</c:v>
                </c:pt>
                <c:pt idx="427">
                  <c:v>42797</c:v>
                </c:pt>
                <c:pt idx="428">
                  <c:v>42798</c:v>
                </c:pt>
                <c:pt idx="429">
                  <c:v>42799</c:v>
                </c:pt>
                <c:pt idx="430">
                  <c:v>42800</c:v>
                </c:pt>
                <c:pt idx="431">
                  <c:v>42801</c:v>
                </c:pt>
                <c:pt idx="432">
                  <c:v>42802</c:v>
                </c:pt>
                <c:pt idx="433">
                  <c:v>42803</c:v>
                </c:pt>
                <c:pt idx="434">
                  <c:v>42804</c:v>
                </c:pt>
                <c:pt idx="435">
                  <c:v>42805</c:v>
                </c:pt>
                <c:pt idx="436">
                  <c:v>42806</c:v>
                </c:pt>
                <c:pt idx="437">
                  <c:v>42807</c:v>
                </c:pt>
                <c:pt idx="438">
                  <c:v>42808</c:v>
                </c:pt>
                <c:pt idx="439">
                  <c:v>42809</c:v>
                </c:pt>
                <c:pt idx="440">
                  <c:v>42810</c:v>
                </c:pt>
                <c:pt idx="441">
                  <c:v>42811</c:v>
                </c:pt>
                <c:pt idx="442">
                  <c:v>42812</c:v>
                </c:pt>
                <c:pt idx="443">
                  <c:v>42813</c:v>
                </c:pt>
                <c:pt idx="444">
                  <c:v>42814</c:v>
                </c:pt>
                <c:pt idx="445">
                  <c:v>42815</c:v>
                </c:pt>
                <c:pt idx="446">
                  <c:v>42816</c:v>
                </c:pt>
                <c:pt idx="447">
                  <c:v>42817</c:v>
                </c:pt>
                <c:pt idx="448">
                  <c:v>42818</c:v>
                </c:pt>
                <c:pt idx="449">
                  <c:v>42819</c:v>
                </c:pt>
                <c:pt idx="450">
                  <c:v>42820</c:v>
                </c:pt>
                <c:pt idx="451">
                  <c:v>42821</c:v>
                </c:pt>
                <c:pt idx="452">
                  <c:v>42822</c:v>
                </c:pt>
                <c:pt idx="453">
                  <c:v>42823</c:v>
                </c:pt>
                <c:pt idx="454">
                  <c:v>42824</c:v>
                </c:pt>
                <c:pt idx="455">
                  <c:v>42825</c:v>
                </c:pt>
                <c:pt idx="456">
                  <c:v>42826</c:v>
                </c:pt>
                <c:pt idx="457">
                  <c:v>42827</c:v>
                </c:pt>
                <c:pt idx="458">
                  <c:v>42828</c:v>
                </c:pt>
                <c:pt idx="459">
                  <c:v>42829</c:v>
                </c:pt>
                <c:pt idx="460">
                  <c:v>42830</c:v>
                </c:pt>
                <c:pt idx="461">
                  <c:v>42831</c:v>
                </c:pt>
                <c:pt idx="462">
                  <c:v>42832</c:v>
                </c:pt>
                <c:pt idx="463">
                  <c:v>42833</c:v>
                </c:pt>
                <c:pt idx="464">
                  <c:v>42834</c:v>
                </c:pt>
                <c:pt idx="465">
                  <c:v>42835</c:v>
                </c:pt>
                <c:pt idx="466">
                  <c:v>42836</c:v>
                </c:pt>
                <c:pt idx="467">
                  <c:v>42837</c:v>
                </c:pt>
                <c:pt idx="468">
                  <c:v>42838</c:v>
                </c:pt>
                <c:pt idx="469">
                  <c:v>42839</c:v>
                </c:pt>
                <c:pt idx="470">
                  <c:v>42840</c:v>
                </c:pt>
                <c:pt idx="471">
                  <c:v>42841</c:v>
                </c:pt>
                <c:pt idx="472">
                  <c:v>42842</c:v>
                </c:pt>
                <c:pt idx="473">
                  <c:v>42843</c:v>
                </c:pt>
                <c:pt idx="474">
                  <c:v>42844</c:v>
                </c:pt>
                <c:pt idx="475">
                  <c:v>42845</c:v>
                </c:pt>
                <c:pt idx="476">
                  <c:v>42846</c:v>
                </c:pt>
                <c:pt idx="477">
                  <c:v>42847</c:v>
                </c:pt>
                <c:pt idx="478">
                  <c:v>42848</c:v>
                </c:pt>
                <c:pt idx="479">
                  <c:v>42849</c:v>
                </c:pt>
                <c:pt idx="480">
                  <c:v>42850</c:v>
                </c:pt>
                <c:pt idx="481">
                  <c:v>42851</c:v>
                </c:pt>
                <c:pt idx="482">
                  <c:v>42852</c:v>
                </c:pt>
                <c:pt idx="483">
                  <c:v>42853</c:v>
                </c:pt>
                <c:pt idx="484">
                  <c:v>42854</c:v>
                </c:pt>
                <c:pt idx="485">
                  <c:v>42855</c:v>
                </c:pt>
                <c:pt idx="486">
                  <c:v>42856</c:v>
                </c:pt>
                <c:pt idx="487">
                  <c:v>42857</c:v>
                </c:pt>
                <c:pt idx="488">
                  <c:v>42858</c:v>
                </c:pt>
                <c:pt idx="489">
                  <c:v>42859</c:v>
                </c:pt>
                <c:pt idx="490">
                  <c:v>42860</c:v>
                </c:pt>
                <c:pt idx="491">
                  <c:v>42861</c:v>
                </c:pt>
                <c:pt idx="492">
                  <c:v>42862</c:v>
                </c:pt>
                <c:pt idx="493">
                  <c:v>42863</c:v>
                </c:pt>
                <c:pt idx="494">
                  <c:v>42864</c:v>
                </c:pt>
                <c:pt idx="495">
                  <c:v>42865</c:v>
                </c:pt>
                <c:pt idx="496">
                  <c:v>42866</c:v>
                </c:pt>
                <c:pt idx="497">
                  <c:v>42867</c:v>
                </c:pt>
                <c:pt idx="498">
                  <c:v>42868</c:v>
                </c:pt>
                <c:pt idx="499">
                  <c:v>42869</c:v>
                </c:pt>
                <c:pt idx="500">
                  <c:v>42870</c:v>
                </c:pt>
                <c:pt idx="501">
                  <c:v>42871</c:v>
                </c:pt>
                <c:pt idx="502">
                  <c:v>42872</c:v>
                </c:pt>
                <c:pt idx="503">
                  <c:v>42873</c:v>
                </c:pt>
                <c:pt idx="504">
                  <c:v>42874</c:v>
                </c:pt>
                <c:pt idx="505">
                  <c:v>42875</c:v>
                </c:pt>
                <c:pt idx="506">
                  <c:v>42876</c:v>
                </c:pt>
                <c:pt idx="507">
                  <c:v>42877</c:v>
                </c:pt>
                <c:pt idx="508">
                  <c:v>42878</c:v>
                </c:pt>
                <c:pt idx="509">
                  <c:v>42879</c:v>
                </c:pt>
                <c:pt idx="510">
                  <c:v>42880</c:v>
                </c:pt>
                <c:pt idx="511">
                  <c:v>42881</c:v>
                </c:pt>
                <c:pt idx="512">
                  <c:v>42882</c:v>
                </c:pt>
                <c:pt idx="513">
                  <c:v>42883</c:v>
                </c:pt>
                <c:pt idx="514">
                  <c:v>42884</c:v>
                </c:pt>
                <c:pt idx="515">
                  <c:v>42885</c:v>
                </c:pt>
                <c:pt idx="516">
                  <c:v>42886</c:v>
                </c:pt>
                <c:pt idx="517">
                  <c:v>42887</c:v>
                </c:pt>
                <c:pt idx="518">
                  <c:v>42888</c:v>
                </c:pt>
                <c:pt idx="519">
                  <c:v>42889</c:v>
                </c:pt>
                <c:pt idx="520">
                  <c:v>42890</c:v>
                </c:pt>
                <c:pt idx="521">
                  <c:v>42891</c:v>
                </c:pt>
                <c:pt idx="522">
                  <c:v>42892</c:v>
                </c:pt>
                <c:pt idx="523">
                  <c:v>42893</c:v>
                </c:pt>
                <c:pt idx="524">
                  <c:v>42894</c:v>
                </c:pt>
                <c:pt idx="525">
                  <c:v>42895</c:v>
                </c:pt>
                <c:pt idx="526">
                  <c:v>42896</c:v>
                </c:pt>
                <c:pt idx="527">
                  <c:v>42897</c:v>
                </c:pt>
                <c:pt idx="528">
                  <c:v>42898</c:v>
                </c:pt>
                <c:pt idx="529">
                  <c:v>42899</c:v>
                </c:pt>
                <c:pt idx="530">
                  <c:v>42900</c:v>
                </c:pt>
                <c:pt idx="531">
                  <c:v>42901</c:v>
                </c:pt>
                <c:pt idx="532">
                  <c:v>42902</c:v>
                </c:pt>
                <c:pt idx="533">
                  <c:v>42903</c:v>
                </c:pt>
                <c:pt idx="534">
                  <c:v>42904</c:v>
                </c:pt>
                <c:pt idx="535">
                  <c:v>42905</c:v>
                </c:pt>
                <c:pt idx="536">
                  <c:v>42906</c:v>
                </c:pt>
                <c:pt idx="537">
                  <c:v>42907</c:v>
                </c:pt>
                <c:pt idx="538">
                  <c:v>42908</c:v>
                </c:pt>
                <c:pt idx="539">
                  <c:v>42909</c:v>
                </c:pt>
                <c:pt idx="540">
                  <c:v>42910</c:v>
                </c:pt>
                <c:pt idx="541">
                  <c:v>42911</c:v>
                </c:pt>
                <c:pt idx="542">
                  <c:v>42912</c:v>
                </c:pt>
                <c:pt idx="543">
                  <c:v>42913</c:v>
                </c:pt>
                <c:pt idx="544">
                  <c:v>42914</c:v>
                </c:pt>
                <c:pt idx="545">
                  <c:v>42915</c:v>
                </c:pt>
                <c:pt idx="546">
                  <c:v>42916</c:v>
                </c:pt>
                <c:pt idx="547">
                  <c:v>42917</c:v>
                </c:pt>
                <c:pt idx="548">
                  <c:v>42918</c:v>
                </c:pt>
                <c:pt idx="549">
                  <c:v>42919</c:v>
                </c:pt>
                <c:pt idx="550">
                  <c:v>42920</c:v>
                </c:pt>
                <c:pt idx="551">
                  <c:v>42921</c:v>
                </c:pt>
                <c:pt idx="552">
                  <c:v>42922</c:v>
                </c:pt>
                <c:pt idx="553">
                  <c:v>42923</c:v>
                </c:pt>
                <c:pt idx="554">
                  <c:v>42924</c:v>
                </c:pt>
                <c:pt idx="555">
                  <c:v>42925</c:v>
                </c:pt>
                <c:pt idx="556">
                  <c:v>42926</c:v>
                </c:pt>
                <c:pt idx="557">
                  <c:v>42927</c:v>
                </c:pt>
                <c:pt idx="558">
                  <c:v>42928</c:v>
                </c:pt>
                <c:pt idx="559">
                  <c:v>42929</c:v>
                </c:pt>
                <c:pt idx="560">
                  <c:v>42930</c:v>
                </c:pt>
                <c:pt idx="561">
                  <c:v>42931</c:v>
                </c:pt>
                <c:pt idx="562">
                  <c:v>42932</c:v>
                </c:pt>
                <c:pt idx="563">
                  <c:v>42933</c:v>
                </c:pt>
                <c:pt idx="564">
                  <c:v>42934</c:v>
                </c:pt>
                <c:pt idx="565">
                  <c:v>42935</c:v>
                </c:pt>
                <c:pt idx="566">
                  <c:v>42936</c:v>
                </c:pt>
                <c:pt idx="567">
                  <c:v>42937</c:v>
                </c:pt>
                <c:pt idx="568">
                  <c:v>42938</c:v>
                </c:pt>
                <c:pt idx="569">
                  <c:v>42939</c:v>
                </c:pt>
                <c:pt idx="570">
                  <c:v>42940</c:v>
                </c:pt>
                <c:pt idx="571">
                  <c:v>42941</c:v>
                </c:pt>
                <c:pt idx="572">
                  <c:v>42942</c:v>
                </c:pt>
                <c:pt idx="573">
                  <c:v>42943</c:v>
                </c:pt>
                <c:pt idx="574">
                  <c:v>42944</c:v>
                </c:pt>
                <c:pt idx="575">
                  <c:v>42945</c:v>
                </c:pt>
                <c:pt idx="576">
                  <c:v>42946</c:v>
                </c:pt>
                <c:pt idx="577">
                  <c:v>42947</c:v>
                </c:pt>
                <c:pt idx="578">
                  <c:v>42948</c:v>
                </c:pt>
                <c:pt idx="579">
                  <c:v>42949</c:v>
                </c:pt>
                <c:pt idx="580">
                  <c:v>42950</c:v>
                </c:pt>
                <c:pt idx="581">
                  <c:v>42951</c:v>
                </c:pt>
                <c:pt idx="582">
                  <c:v>42952</c:v>
                </c:pt>
                <c:pt idx="583">
                  <c:v>42953</c:v>
                </c:pt>
                <c:pt idx="584">
                  <c:v>42954</c:v>
                </c:pt>
                <c:pt idx="585">
                  <c:v>42955</c:v>
                </c:pt>
                <c:pt idx="586">
                  <c:v>42956</c:v>
                </c:pt>
                <c:pt idx="587">
                  <c:v>42957</c:v>
                </c:pt>
                <c:pt idx="588">
                  <c:v>42958</c:v>
                </c:pt>
                <c:pt idx="589">
                  <c:v>42959</c:v>
                </c:pt>
                <c:pt idx="590">
                  <c:v>42960</c:v>
                </c:pt>
                <c:pt idx="591">
                  <c:v>42961</c:v>
                </c:pt>
                <c:pt idx="592">
                  <c:v>42962</c:v>
                </c:pt>
                <c:pt idx="593">
                  <c:v>42963</c:v>
                </c:pt>
                <c:pt idx="594">
                  <c:v>42964</c:v>
                </c:pt>
                <c:pt idx="595">
                  <c:v>42965</c:v>
                </c:pt>
                <c:pt idx="596">
                  <c:v>42966</c:v>
                </c:pt>
                <c:pt idx="597">
                  <c:v>42967</c:v>
                </c:pt>
                <c:pt idx="598">
                  <c:v>42968</c:v>
                </c:pt>
                <c:pt idx="599">
                  <c:v>42969</c:v>
                </c:pt>
                <c:pt idx="600">
                  <c:v>42970</c:v>
                </c:pt>
                <c:pt idx="601">
                  <c:v>42971</c:v>
                </c:pt>
                <c:pt idx="602">
                  <c:v>42972</c:v>
                </c:pt>
                <c:pt idx="603">
                  <c:v>42973</c:v>
                </c:pt>
                <c:pt idx="604">
                  <c:v>42974</c:v>
                </c:pt>
                <c:pt idx="605">
                  <c:v>42975</c:v>
                </c:pt>
                <c:pt idx="606">
                  <c:v>42976</c:v>
                </c:pt>
                <c:pt idx="607">
                  <c:v>42977</c:v>
                </c:pt>
                <c:pt idx="608">
                  <c:v>42978</c:v>
                </c:pt>
                <c:pt idx="609">
                  <c:v>42979</c:v>
                </c:pt>
                <c:pt idx="610">
                  <c:v>42980</c:v>
                </c:pt>
                <c:pt idx="611">
                  <c:v>42981</c:v>
                </c:pt>
                <c:pt idx="612">
                  <c:v>42982</c:v>
                </c:pt>
                <c:pt idx="613">
                  <c:v>42983</c:v>
                </c:pt>
                <c:pt idx="614">
                  <c:v>42984</c:v>
                </c:pt>
                <c:pt idx="615">
                  <c:v>42985</c:v>
                </c:pt>
                <c:pt idx="616">
                  <c:v>42986</c:v>
                </c:pt>
                <c:pt idx="617">
                  <c:v>42987</c:v>
                </c:pt>
                <c:pt idx="618">
                  <c:v>42988</c:v>
                </c:pt>
                <c:pt idx="619">
                  <c:v>42989</c:v>
                </c:pt>
                <c:pt idx="620">
                  <c:v>42990</c:v>
                </c:pt>
                <c:pt idx="621">
                  <c:v>42991</c:v>
                </c:pt>
                <c:pt idx="622">
                  <c:v>42992</c:v>
                </c:pt>
                <c:pt idx="623">
                  <c:v>42993</c:v>
                </c:pt>
                <c:pt idx="624">
                  <c:v>42994</c:v>
                </c:pt>
                <c:pt idx="625">
                  <c:v>42995</c:v>
                </c:pt>
                <c:pt idx="626">
                  <c:v>42996</c:v>
                </c:pt>
                <c:pt idx="627">
                  <c:v>42997</c:v>
                </c:pt>
                <c:pt idx="628">
                  <c:v>42998</c:v>
                </c:pt>
                <c:pt idx="629">
                  <c:v>42999</c:v>
                </c:pt>
                <c:pt idx="630">
                  <c:v>43000</c:v>
                </c:pt>
                <c:pt idx="631">
                  <c:v>43001</c:v>
                </c:pt>
                <c:pt idx="632">
                  <c:v>43002</c:v>
                </c:pt>
                <c:pt idx="633">
                  <c:v>43003</c:v>
                </c:pt>
                <c:pt idx="634">
                  <c:v>43004</c:v>
                </c:pt>
                <c:pt idx="635">
                  <c:v>43005</c:v>
                </c:pt>
                <c:pt idx="636">
                  <c:v>43006</c:v>
                </c:pt>
                <c:pt idx="637">
                  <c:v>43007</c:v>
                </c:pt>
                <c:pt idx="638">
                  <c:v>43008</c:v>
                </c:pt>
                <c:pt idx="639">
                  <c:v>43009</c:v>
                </c:pt>
                <c:pt idx="640">
                  <c:v>43010</c:v>
                </c:pt>
                <c:pt idx="641">
                  <c:v>43011</c:v>
                </c:pt>
                <c:pt idx="642">
                  <c:v>43012</c:v>
                </c:pt>
                <c:pt idx="643">
                  <c:v>43013</c:v>
                </c:pt>
                <c:pt idx="644">
                  <c:v>43014</c:v>
                </c:pt>
                <c:pt idx="645">
                  <c:v>43015</c:v>
                </c:pt>
                <c:pt idx="646">
                  <c:v>43016</c:v>
                </c:pt>
                <c:pt idx="647">
                  <c:v>43017</c:v>
                </c:pt>
                <c:pt idx="648">
                  <c:v>43018</c:v>
                </c:pt>
                <c:pt idx="649">
                  <c:v>43019</c:v>
                </c:pt>
                <c:pt idx="650">
                  <c:v>43020</c:v>
                </c:pt>
                <c:pt idx="651">
                  <c:v>43021</c:v>
                </c:pt>
                <c:pt idx="652">
                  <c:v>43022</c:v>
                </c:pt>
                <c:pt idx="653">
                  <c:v>43023</c:v>
                </c:pt>
                <c:pt idx="654">
                  <c:v>43024</c:v>
                </c:pt>
                <c:pt idx="655">
                  <c:v>43025</c:v>
                </c:pt>
                <c:pt idx="656">
                  <c:v>43026</c:v>
                </c:pt>
                <c:pt idx="657">
                  <c:v>43027</c:v>
                </c:pt>
                <c:pt idx="658">
                  <c:v>43028</c:v>
                </c:pt>
                <c:pt idx="659">
                  <c:v>43029</c:v>
                </c:pt>
                <c:pt idx="660">
                  <c:v>43030</c:v>
                </c:pt>
                <c:pt idx="661">
                  <c:v>43031</c:v>
                </c:pt>
                <c:pt idx="662">
                  <c:v>43032</c:v>
                </c:pt>
                <c:pt idx="663">
                  <c:v>43033</c:v>
                </c:pt>
                <c:pt idx="664">
                  <c:v>43034</c:v>
                </c:pt>
                <c:pt idx="665">
                  <c:v>43035</c:v>
                </c:pt>
                <c:pt idx="666">
                  <c:v>43036</c:v>
                </c:pt>
                <c:pt idx="667">
                  <c:v>43037</c:v>
                </c:pt>
                <c:pt idx="668">
                  <c:v>43038</c:v>
                </c:pt>
                <c:pt idx="669">
                  <c:v>43039</c:v>
                </c:pt>
                <c:pt idx="670">
                  <c:v>43040</c:v>
                </c:pt>
                <c:pt idx="671">
                  <c:v>43041</c:v>
                </c:pt>
                <c:pt idx="672">
                  <c:v>43042</c:v>
                </c:pt>
                <c:pt idx="673">
                  <c:v>43043</c:v>
                </c:pt>
                <c:pt idx="674">
                  <c:v>43044</c:v>
                </c:pt>
                <c:pt idx="675">
                  <c:v>43045</c:v>
                </c:pt>
                <c:pt idx="676">
                  <c:v>43046</c:v>
                </c:pt>
                <c:pt idx="677">
                  <c:v>43047</c:v>
                </c:pt>
                <c:pt idx="678">
                  <c:v>43048</c:v>
                </c:pt>
                <c:pt idx="679">
                  <c:v>43049</c:v>
                </c:pt>
                <c:pt idx="680">
                  <c:v>43050</c:v>
                </c:pt>
                <c:pt idx="681">
                  <c:v>43051</c:v>
                </c:pt>
                <c:pt idx="682">
                  <c:v>43052</c:v>
                </c:pt>
                <c:pt idx="683">
                  <c:v>43053</c:v>
                </c:pt>
                <c:pt idx="684">
                  <c:v>43054</c:v>
                </c:pt>
                <c:pt idx="685">
                  <c:v>43055</c:v>
                </c:pt>
                <c:pt idx="686">
                  <c:v>43056</c:v>
                </c:pt>
                <c:pt idx="687">
                  <c:v>43057</c:v>
                </c:pt>
                <c:pt idx="688">
                  <c:v>43058</c:v>
                </c:pt>
                <c:pt idx="689">
                  <c:v>43059</c:v>
                </c:pt>
                <c:pt idx="690">
                  <c:v>43060</c:v>
                </c:pt>
                <c:pt idx="691">
                  <c:v>43061</c:v>
                </c:pt>
                <c:pt idx="692">
                  <c:v>43062</c:v>
                </c:pt>
                <c:pt idx="693">
                  <c:v>43063</c:v>
                </c:pt>
                <c:pt idx="694">
                  <c:v>43064</c:v>
                </c:pt>
                <c:pt idx="695">
                  <c:v>43065</c:v>
                </c:pt>
                <c:pt idx="696">
                  <c:v>43066</c:v>
                </c:pt>
                <c:pt idx="697">
                  <c:v>43067</c:v>
                </c:pt>
                <c:pt idx="698">
                  <c:v>43068</c:v>
                </c:pt>
                <c:pt idx="699">
                  <c:v>43069</c:v>
                </c:pt>
                <c:pt idx="700">
                  <c:v>43070</c:v>
                </c:pt>
                <c:pt idx="701">
                  <c:v>43071</c:v>
                </c:pt>
                <c:pt idx="702">
                  <c:v>43072</c:v>
                </c:pt>
                <c:pt idx="703">
                  <c:v>43073</c:v>
                </c:pt>
                <c:pt idx="704">
                  <c:v>43074</c:v>
                </c:pt>
                <c:pt idx="705">
                  <c:v>43075</c:v>
                </c:pt>
                <c:pt idx="706">
                  <c:v>43076</c:v>
                </c:pt>
                <c:pt idx="707">
                  <c:v>43077</c:v>
                </c:pt>
                <c:pt idx="708">
                  <c:v>43078</c:v>
                </c:pt>
                <c:pt idx="709">
                  <c:v>43079</c:v>
                </c:pt>
                <c:pt idx="710">
                  <c:v>43080</c:v>
                </c:pt>
                <c:pt idx="711">
                  <c:v>43081</c:v>
                </c:pt>
                <c:pt idx="712">
                  <c:v>43082</c:v>
                </c:pt>
                <c:pt idx="713">
                  <c:v>43083</c:v>
                </c:pt>
                <c:pt idx="714">
                  <c:v>43084</c:v>
                </c:pt>
                <c:pt idx="715">
                  <c:v>43085</c:v>
                </c:pt>
                <c:pt idx="716">
                  <c:v>43086</c:v>
                </c:pt>
                <c:pt idx="717">
                  <c:v>43087</c:v>
                </c:pt>
                <c:pt idx="718">
                  <c:v>43088</c:v>
                </c:pt>
                <c:pt idx="719">
                  <c:v>43089</c:v>
                </c:pt>
                <c:pt idx="720">
                  <c:v>43090</c:v>
                </c:pt>
                <c:pt idx="721">
                  <c:v>43091</c:v>
                </c:pt>
                <c:pt idx="722">
                  <c:v>43092</c:v>
                </c:pt>
                <c:pt idx="723">
                  <c:v>43093</c:v>
                </c:pt>
                <c:pt idx="724">
                  <c:v>43094</c:v>
                </c:pt>
                <c:pt idx="725">
                  <c:v>43095</c:v>
                </c:pt>
                <c:pt idx="726">
                  <c:v>43096</c:v>
                </c:pt>
                <c:pt idx="727">
                  <c:v>43097</c:v>
                </c:pt>
                <c:pt idx="728">
                  <c:v>43098</c:v>
                </c:pt>
                <c:pt idx="729">
                  <c:v>43099</c:v>
                </c:pt>
                <c:pt idx="730">
                  <c:v>43100</c:v>
                </c:pt>
                <c:pt idx="731">
                  <c:v>43101</c:v>
                </c:pt>
                <c:pt idx="732">
                  <c:v>43102</c:v>
                </c:pt>
                <c:pt idx="733">
                  <c:v>43103</c:v>
                </c:pt>
                <c:pt idx="734">
                  <c:v>43104</c:v>
                </c:pt>
                <c:pt idx="735">
                  <c:v>43105</c:v>
                </c:pt>
                <c:pt idx="736">
                  <c:v>43106</c:v>
                </c:pt>
                <c:pt idx="737">
                  <c:v>43107</c:v>
                </c:pt>
                <c:pt idx="738">
                  <c:v>43108</c:v>
                </c:pt>
                <c:pt idx="739">
                  <c:v>43109</c:v>
                </c:pt>
                <c:pt idx="740">
                  <c:v>43110</c:v>
                </c:pt>
                <c:pt idx="741">
                  <c:v>43111</c:v>
                </c:pt>
                <c:pt idx="742">
                  <c:v>43112</c:v>
                </c:pt>
                <c:pt idx="743">
                  <c:v>43113</c:v>
                </c:pt>
                <c:pt idx="744">
                  <c:v>43114</c:v>
                </c:pt>
                <c:pt idx="745">
                  <c:v>43115</c:v>
                </c:pt>
                <c:pt idx="746">
                  <c:v>43116</c:v>
                </c:pt>
                <c:pt idx="747">
                  <c:v>43117</c:v>
                </c:pt>
                <c:pt idx="748">
                  <c:v>43118</c:v>
                </c:pt>
                <c:pt idx="749">
                  <c:v>43119</c:v>
                </c:pt>
                <c:pt idx="750">
                  <c:v>43120</c:v>
                </c:pt>
                <c:pt idx="751">
                  <c:v>43121</c:v>
                </c:pt>
                <c:pt idx="752">
                  <c:v>43122</c:v>
                </c:pt>
                <c:pt idx="753">
                  <c:v>43123</c:v>
                </c:pt>
                <c:pt idx="754">
                  <c:v>43124</c:v>
                </c:pt>
                <c:pt idx="755">
                  <c:v>43125</c:v>
                </c:pt>
                <c:pt idx="756">
                  <c:v>43126</c:v>
                </c:pt>
                <c:pt idx="757">
                  <c:v>43127</c:v>
                </c:pt>
                <c:pt idx="758">
                  <c:v>43128</c:v>
                </c:pt>
                <c:pt idx="759">
                  <c:v>43129</c:v>
                </c:pt>
                <c:pt idx="760">
                  <c:v>43130</c:v>
                </c:pt>
                <c:pt idx="761">
                  <c:v>43131</c:v>
                </c:pt>
                <c:pt idx="762">
                  <c:v>43132</c:v>
                </c:pt>
                <c:pt idx="763">
                  <c:v>43133</c:v>
                </c:pt>
                <c:pt idx="764">
                  <c:v>43134</c:v>
                </c:pt>
                <c:pt idx="765">
                  <c:v>43135</c:v>
                </c:pt>
                <c:pt idx="766">
                  <c:v>43136</c:v>
                </c:pt>
                <c:pt idx="767">
                  <c:v>43137</c:v>
                </c:pt>
                <c:pt idx="768">
                  <c:v>43138</c:v>
                </c:pt>
                <c:pt idx="769">
                  <c:v>43139</c:v>
                </c:pt>
                <c:pt idx="770">
                  <c:v>43140</c:v>
                </c:pt>
                <c:pt idx="771">
                  <c:v>43141</c:v>
                </c:pt>
                <c:pt idx="772">
                  <c:v>43142</c:v>
                </c:pt>
                <c:pt idx="773">
                  <c:v>43143</c:v>
                </c:pt>
                <c:pt idx="774">
                  <c:v>43144</c:v>
                </c:pt>
                <c:pt idx="775">
                  <c:v>43145</c:v>
                </c:pt>
                <c:pt idx="776">
                  <c:v>43146</c:v>
                </c:pt>
                <c:pt idx="777">
                  <c:v>43147</c:v>
                </c:pt>
                <c:pt idx="778">
                  <c:v>43148</c:v>
                </c:pt>
                <c:pt idx="779">
                  <c:v>43149</c:v>
                </c:pt>
                <c:pt idx="780">
                  <c:v>43150</c:v>
                </c:pt>
                <c:pt idx="781">
                  <c:v>43151</c:v>
                </c:pt>
                <c:pt idx="782">
                  <c:v>43152</c:v>
                </c:pt>
                <c:pt idx="783">
                  <c:v>43153</c:v>
                </c:pt>
                <c:pt idx="784">
                  <c:v>43154</c:v>
                </c:pt>
                <c:pt idx="785">
                  <c:v>43155</c:v>
                </c:pt>
                <c:pt idx="786">
                  <c:v>43156</c:v>
                </c:pt>
                <c:pt idx="787">
                  <c:v>43157</c:v>
                </c:pt>
                <c:pt idx="788">
                  <c:v>43158</c:v>
                </c:pt>
                <c:pt idx="789">
                  <c:v>43159</c:v>
                </c:pt>
                <c:pt idx="790">
                  <c:v>43160</c:v>
                </c:pt>
                <c:pt idx="791">
                  <c:v>43161</c:v>
                </c:pt>
                <c:pt idx="792">
                  <c:v>43162</c:v>
                </c:pt>
                <c:pt idx="793">
                  <c:v>43163</c:v>
                </c:pt>
                <c:pt idx="794">
                  <c:v>43164</c:v>
                </c:pt>
                <c:pt idx="795">
                  <c:v>43165</c:v>
                </c:pt>
                <c:pt idx="796">
                  <c:v>43166</c:v>
                </c:pt>
                <c:pt idx="797">
                  <c:v>43167</c:v>
                </c:pt>
                <c:pt idx="798">
                  <c:v>43168</c:v>
                </c:pt>
                <c:pt idx="799">
                  <c:v>43169</c:v>
                </c:pt>
                <c:pt idx="800">
                  <c:v>43170</c:v>
                </c:pt>
                <c:pt idx="801">
                  <c:v>43171</c:v>
                </c:pt>
                <c:pt idx="802">
                  <c:v>43172</c:v>
                </c:pt>
                <c:pt idx="803">
                  <c:v>43173</c:v>
                </c:pt>
                <c:pt idx="804">
                  <c:v>43174</c:v>
                </c:pt>
                <c:pt idx="805">
                  <c:v>43175</c:v>
                </c:pt>
                <c:pt idx="806">
                  <c:v>43176</c:v>
                </c:pt>
                <c:pt idx="807">
                  <c:v>43177</c:v>
                </c:pt>
                <c:pt idx="808">
                  <c:v>43178</c:v>
                </c:pt>
                <c:pt idx="809">
                  <c:v>43179</c:v>
                </c:pt>
                <c:pt idx="810">
                  <c:v>43180</c:v>
                </c:pt>
                <c:pt idx="811">
                  <c:v>43181</c:v>
                </c:pt>
                <c:pt idx="812">
                  <c:v>43182</c:v>
                </c:pt>
                <c:pt idx="813">
                  <c:v>43183</c:v>
                </c:pt>
                <c:pt idx="814">
                  <c:v>43184</c:v>
                </c:pt>
                <c:pt idx="815">
                  <c:v>43185</c:v>
                </c:pt>
                <c:pt idx="816">
                  <c:v>43186</c:v>
                </c:pt>
                <c:pt idx="817">
                  <c:v>43187</c:v>
                </c:pt>
                <c:pt idx="818">
                  <c:v>43188</c:v>
                </c:pt>
                <c:pt idx="819">
                  <c:v>43189</c:v>
                </c:pt>
                <c:pt idx="820">
                  <c:v>43190</c:v>
                </c:pt>
                <c:pt idx="821">
                  <c:v>43191</c:v>
                </c:pt>
                <c:pt idx="822">
                  <c:v>43192</c:v>
                </c:pt>
                <c:pt idx="823">
                  <c:v>43193</c:v>
                </c:pt>
                <c:pt idx="824">
                  <c:v>43194</c:v>
                </c:pt>
                <c:pt idx="825">
                  <c:v>43195</c:v>
                </c:pt>
                <c:pt idx="826">
                  <c:v>43196</c:v>
                </c:pt>
                <c:pt idx="827">
                  <c:v>43197</c:v>
                </c:pt>
                <c:pt idx="828">
                  <c:v>43198</c:v>
                </c:pt>
                <c:pt idx="829">
                  <c:v>43199</c:v>
                </c:pt>
                <c:pt idx="830">
                  <c:v>43200</c:v>
                </c:pt>
                <c:pt idx="831">
                  <c:v>43201</c:v>
                </c:pt>
                <c:pt idx="832">
                  <c:v>43202</c:v>
                </c:pt>
                <c:pt idx="833">
                  <c:v>43203</c:v>
                </c:pt>
                <c:pt idx="834">
                  <c:v>43204</c:v>
                </c:pt>
                <c:pt idx="835">
                  <c:v>43205</c:v>
                </c:pt>
                <c:pt idx="836">
                  <c:v>43206</c:v>
                </c:pt>
                <c:pt idx="837">
                  <c:v>43207</c:v>
                </c:pt>
                <c:pt idx="838">
                  <c:v>43208</c:v>
                </c:pt>
                <c:pt idx="839">
                  <c:v>43209</c:v>
                </c:pt>
                <c:pt idx="840">
                  <c:v>43210</c:v>
                </c:pt>
                <c:pt idx="841">
                  <c:v>43211</c:v>
                </c:pt>
                <c:pt idx="842">
                  <c:v>43212</c:v>
                </c:pt>
                <c:pt idx="843">
                  <c:v>43213</c:v>
                </c:pt>
                <c:pt idx="844">
                  <c:v>43214</c:v>
                </c:pt>
                <c:pt idx="845">
                  <c:v>43215</c:v>
                </c:pt>
                <c:pt idx="846">
                  <c:v>43216</c:v>
                </c:pt>
                <c:pt idx="847">
                  <c:v>43217</c:v>
                </c:pt>
                <c:pt idx="848">
                  <c:v>43218</c:v>
                </c:pt>
                <c:pt idx="849">
                  <c:v>43219</c:v>
                </c:pt>
                <c:pt idx="850">
                  <c:v>43220</c:v>
                </c:pt>
                <c:pt idx="851">
                  <c:v>43221</c:v>
                </c:pt>
                <c:pt idx="852">
                  <c:v>43222</c:v>
                </c:pt>
                <c:pt idx="853">
                  <c:v>43223</c:v>
                </c:pt>
                <c:pt idx="854">
                  <c:v>43224</c:v>
                </c:pt>
                <c:pt idx="855">
                  <c:v>43225</c:v>
                </c:pt>
                <c:pt idx="856">
                  <c:v>43226</c:v>
                </c:pt>
                <c:pt idx="857">
                  <c:v>43227</c:v>
                </c:pt>
                <c:pt idx="858">
                  <c:v>43228</c:v>
                </c:pt>
                <c:pt idx="859">
                  <c:v>43229</c:v>
                </c:pt>
                <c:pt idx="860">
                  <c:v>43230</c:v>
                </c:pt>
                <c:pt idx="861">
                  <c:v>43231</c:v>
                </c:pt>
                <c:pt idx="862">
                  <c:v>43232</c:v>
                </c:pt>
                <c:pt idx="863">
                  <c:v>43233</c:v>
                </c:pt>
                <c:pt idx="864">
                  <c:v>43234</c:v>
                </c:pt>
                <c:pt idx="865">
                  <c:v>43235</c:v>
                </c:pt>
                <c:pt idx="866">
                  <c:v>43236</c:v>
                </c:pt>
                <c:pt idx="867">
                  <c:v>43237</c:v>
                </c:pt>
                <c:pt idx="868">
                  <c:v>43238</c:v>
                </c:pt>
                <c:pt idx="869">
                  <c:v>43239</c:v>
                </c:pt>
                <c:pt idx="870">
                  <c:v>43240</c:v>
                </c:pt>
                <c:pt idx="871">
                  <c:v>43241</c:v>
                </c:pt>
                <c:pt idx="872">
                  <c:v>43242</c:v>
                </c:pt>
                <c:pt idx="873">
                  <c:v>43243</c:v>
                </c:pt>
                <c:pt idx="874">
                  <c:v>43244</c:v>
                </c:pt>
                <c:pt idx="875">
                  <c:v>43245</c:v>
                </c:pt>
                <c:pt idx="876">
                  <c:v>43246</c:v>
                </c:pt>
                <c:pt idx="877">
                  <c:v>43247</c:v>
                </c:pt>
                <c:pt idx="878">
                  <c:v>43248</c:v>
                </c:pt>
                <c:pt idx="879">
                  <c:v>43249</c:v>
                </c:pt>
                <c:pt idx="880">
                  <c:v>43250</c:v>
                </c:pt>
                <c:pt idx="881">
                  <c:v>43251</c:v>
                </c:pt>
                <c:pt idx="882">
                  <c:v>43252</c:v>
                </c:pt>
                <c:pt idx="883">
                  <c:v>43253</c:v>
                </c:pt>
                <c:pt idx="884">
                  <c:v>43254</c:v>
                </c:pt>
                <c:pt idx="885">
                  <c:v>43255</c:v>
                </c:pt>
                <c:pt idx="886">
                  <c:v>43256</c:v>
                </c:pt>
                <c:pt idx="887">
                  <c:v>43257</c:v>
                </c:pt>
                <c:pt idx="888">
                  <c:v>43258</c:v>
                </c:pt>
                <c:pt idx="889">
                  <c:v>43259</c:v>
                </c:pt>
                <c:pt idx="890">
                  <c:v>43260</c:v>
                </c:pt>
                <c:pt idx="891">
                  <c:v>43261</c:v>
                </c:pt>
                <c:pt idx="892">
                  <c:v>43262</c:v>
                </c:pt>
                <c:pt idx="893">
                  <c:v>43263</c:v>
                </c:pt>
                <c:pt idx="894">
                  <c:v>43264</c:v>
                </c:pt>
                <c:pt idx="895">
                  <c:v>43265</c:v>
                </c:pt>
                <c:pt idx="896">
                  <c:v>43266</c:v>
                </c:pt>
                <c:pt idx="897">
                  <c:v>43267</c:v>
                </c:pt>
                <c:pt idx="898">
                  <c:v>43268</c:v>
                </c:pt>
                <c:pt idx="899">
                  <c:v>43269</c:v>
                </c:pt>
                <c:pt idx="900">
                  <c:v>43270</c:v>
                </c:pt>
                <c:pt idx="901">
                  <c:v>43271</c:v>
                </c:pt>
                <c:pt idx="902">
                  <c:v>43272</c:v>
                </c:pt>
                <c:pt idx="903">
                  <c:v>43273</c:v>
                </c:pt>
                <c:pt idx="904">
                  <c:v>43274</c:v>
                </c:pt>
                <c:pt idx="905">
                  <c:v>43275</c:v>
                </c:pt>
                <c:pt idx="906">
                  <c:v>43276</c:v>
                </c:pt>
                <c:pt idx="907">
                  <c:v>43277</c:v>
                </c:pt>
                <c:pt idx="908">
                  <c:v>43278</c:v>
                </c:pt>
                <c:pt idx="909">
                  <c:v>43279</c:v>
                </c:pt>
                <c:pt idx="910">
                  <c:v>43280</c:v>
                </c:pt>
                <c:pt idx="911">
                  <c:v>43281</c:v>
                </c:pt>
                <c:pt idx="912">
                  <c:v>43282</c:v>
                </c:pt>
                <c:pt idx="913">
                  <c:v>43283</c:v>
                </c:pt>
                <c:pt idx="914">
                  <c:v>43284</c:v>
                </c:pt>
                <c:pt idx="915">
                  <c:v>43285</c:v>
                </c:pt>
                <c:pt idx="916">
                  <c:v>43286</c:v>
                </c:pt>
                <c:pt idx="917">
                  <c:v>43287</c:v>
                </c:pt>
                <c:pt idx="918">
                  <c:v>43288</c:v>
                </c:pt>
                <c:pt idx="919">
                  <c:v>43289</c:v>
                </c:pt>
                <c:pt idx="920">
                  <c:v>43290</c:v>
                </c:pt>
                <c:pt idx="921">
                  <c:v>43291</c:v>
                </c:pt>
                <c:pt idx="922">
                  <c:v>43292</c:v>
                </c:pt>
                <c:pt idx="923">
                  <c:v>43293</c:v>
                </c:pt>
                <c:pt idx="924">
                  <c:v>43294</c:v>
                </c:pt>
                <c:pt idx="925">
                  <c:v>43295</c:v>
                </c:pt>
                <c:pt idx="926">
                  <c:v>43296</c:v>
                </c:pt>
                <c:pt idx="927">
                  <c:v>43297</c:v>
                </c:pt>
                <c:pt idx="928">
                  <c:v>43298</c:v>
                </c:pt>
                <c:pt idx="929">
                  <c:v>43299</c:v>
                </c:pt>
                <c:pt idx="930">
                  <c:v>43300</c:v>
                </c:pt>
                <c:pt idx="931">
                  <c:v>43301</c:v>
                </c:pt>
                <c:pt idx="932">
                  <c:v>43302</c:v>
                </c:pt>
                <c:pt idx="933">
                  <c:v>43303</c:v>
                </c:pt>
                <c:pt idx="934">
                  <c:v>43304</c:v>
                </c:pt>
                <c:pt idx="935">
                  <c:v>43305</c:v>
                </c:pt>
                <c:pt idx="936">
                  <c:v>43306</c:v>
                </c:pt>
                <c:pt idx="937">
                  <c:v>43307</c:v>
                </c:pt>
                <c:pt idx="938">
                  <c:v>43308</c:v>
                </c:pt>
                <c:pt idx="939">
                  <c:v>43309</c:v>
                </c:pt>
                <c:pt idx="940">
                  <c:v>43310</c:v>
                </c:pt>
                <c:pt idx="941">
                  <c:v>43311</c:v>
                </c:pt>
                <c:pt idx="942">
                  <c:v>43312</c:v>
                </c:pt>
                <c:pt idx="943">
                  <c:v>43313</c:v>
                </c:pt>
                <c:pt idx="944">
                  <c:v>43314</c:v>
                </c:pt>
                <c:pt idx="945">
                  <c:v>43315</c:v>
                </c:pt>
                <c:pt idx="946">
                  <c:v>43316</c:v>
                </c:pt>
                <c:pt idx="947">
                  <c:v>43317</c:v>
                </c:pt>
                <c:pt idx="948">
                  <c:v>43318</c:v>
                </c:pt>
                <c:pt idx="949">
                  <c:v>43319</c:v>
                </c:pt>
                <c:pt idx="950">
                  <c:v>43320</c:v>
                </c:pt>
                <c:pt idx="951">
                  <c:v>43321</c:v>
                </c:pt>
                <c:pt idx="952">
                  <c:v>43322</c:v>
                </c:pt>
                <c:pt idx="953">
                  <c:v>43323</c:v>
                </c:pt>
                <c:pt idx="954">
                  <c:v>43324</c:v>
                </c:pt>
                <c:pt idx="955">
                  <c:v>43325</c:v>
                </c:pt>
                <c:pt idx="956">
                  <c:v>43326</c:v>
                </c:pt>
                <c:pt idx="957">
                  <c:v>43327</c:v>
                </c:pt>
                <c:pt idx="958">
                  <c:v>43328</c:v>
                </c:pt>
                <c:pt idx="959">
                  <c:v>43329</c:v>
                </c:pt>
                <c:pt idx="960">
                  <c:v>43330</c:v>
                </c:pt>
                <c:pt idx="961">
                  <c:v>43331</c:v>
                </c:pt>
                <c:pt idx="962">
                  <c:v>43332</c:v>
                </c:pt>
                <c:pt idx="963">
                  <c:v>43333</c:v>
                </c:pt>
                <c:pt idx="964">
                  <c:v>43334</c:v>
                </c:pt>
                <c:pt idx="965">
                  <c:v>43335</c:v>
                </c:pt>
                <c:pt idx="966">
                  <c:v>43336</c:v>
                </c:pt>
                <c:pt idx="967">
                  <c:v>43337</c:v>
                </c:pt>
                <c:pt idx="968">
                  <c:v>43338</c:v>
                </c:pt>
                <c:pt idx="969">
                  <c:v>43339</c:v>
                </c:pt>
                <c:pt idx="970">
                  <c:v>43340</c:v>
                </c:pt>
                <c:pt idx="971">
                  <c:v>43341</c:v>
                </c:pt>
                <c:pt idx="972">
                  <c:v>43342</c:v>
                </c:pt>
                <c:pt idx="973">
                  <c:v>43343</c:v>
                </c:pt>
                <c:pt idx="974">
                  <c:v>43344</c:v>
                </c:pt>
                <c:pt idx="975">
                  <c:v>43345</c:v>
                </c:pt>
                <c:pt idx="976">
                  <c:v>43346</c:v>
                </c:pt>
                <c:pt idx="977">
                  <c:v>43347</c:v>
                </c:pt>
                <c:pt idx="978">
                  <c:v>43348</c:v>
                </c:pt>
                <c:pt idx="979">
                  <c:v>43349</c:v>
                </c:pt>
                <c:pt idx="980">
                  <c:v>43350</c:v>
                </c:pt>
                <c:pt idx="981">
                  <c:v>43351</c:v>
                </c:pt>
                <c:pt idx="982">
                  <c:v>43352</c:v>
                </c:pt>
                <c:pt idx="983">
                  <c:v>43353</c:v>
                </c:pt>
                <c:pt idx="984">
                  <c:v>43354</c:v>
                </c:pt>
                <c:pt idx="985">
                  <c:v>43355</c:v>
                </c:pt>
                <c:pt idx="986">
                  <c:v>43356</c:v>
                </c:pt>
                <c:pt idx="987">
                  <c:v>43357</c:v>
                </c:pt>
                <c:pt idx="988">
                  <c:v>43358</c:v>
                </c:pt>
                <c:pt idx="989">
                  <c:v>43359</c:v>
                </c:pt>
                <c:pt idx="990">
                  <c:v>43360</c:v>
                </c:pt>
                <c:pt idx="991">
                  <c:v>43361</c:v>
                </c:pt>
                <c:pt idx="992">
                  <c:v>43362</c:v>
                </c:pt>
                <c:pt idx="993">
                  <c:v>43363</c:v>
                </c:pt>
                <c:pt idx="994">
                  <c:v>43364</c:v>
                </c:pt>
                <c:pt idx="995">
                  <c:v>43365</c:v>
                </c:pt>
                <c:pt idx="996">
                  <c:v>43366</c:v>
                </c:pt>
                <c:pt idx="997">
                  <c:v>43367</c:v>
                </c:pt>
                <c:pt idx="998">
                  <c:v>43368</c:v>
                </c:pt>
                <c:pt idx="999">
                  <c:v>43369</c:v>
                </c:pt>
                <c:pt idx="1000">
                  <c:v>43370</c:v>
                </c:pt>
                <c:pt idx="1001">
                  <c:v>43371</c:v>
                </c:pt>
                <c:pt idx="1002">
                  <c:v>43372</c:v>
                </c:pt>
                <c:pt idx="1003">
                  <c:v>43373</c:v>
                </c:pt>
                <c:pt idx="1004">
                  <c:v>43374</c:v>
                </c:pt>
                <c:pt idx="1005">
                  <c:v>43375</c:v>
                </c:pt>
                <c:pt idx="1006">
                  <c:v>43376</c:v>
                </c:pt>
                <c:pt idx="1007">
                  <c:v>43377</c:v>
                </c:pt>
                <c:pt idx="1008">
                  <c:v>43378</c:v>
                </c:pt>
                <c:pt idx="1009">
                  <c:v>43379</c:v>
                </c:pt>
                <c:pt idx="1010">
                  <c:v>43380</c:v>
                </c:pt>
                <c:pt idx="1011">
                  <c:v>43381</c:v>
                </c:pt>
                <c:pt idx="1012">
                  <c:v>43382</c:v>
                </c:pt>
                <c:pt idx="1013">
                  <c:v>43383</c:v>
                </c:pt>
                <c:pt idx="1014">
                  <c:v>43384</c:v>
                </c:pt>
                <c:pt idx="1015">
                  <c:v>43385</c:v>
                </c:pt>
                <c:pt idx="1016">
                  <c:v>43386</c:v>
                </c:pt>
                <c:pt idx="1017">
                  <c:v>43387</c:v>
                </c:pt>
                <c:pt idx="1018">
                  <c:v>43388</c:v>
                </c:pt>
                <c:pt idx="1019">
                  <c:v>43389</c:v>
                </c:pt>
                <c:pt idx="1020">
                  <c:v>43390</c:v>
                </c:pt>
                <c:pt idx="1021">
                  <c:v>43391</c:v>
                </c:pt>
                <c:pt idx="1022">
                  <c:v>43392</c:v>
                </c:pt>
                <c:pt idx="1023">
                  <c:v>43393</c:v>
                </c:pt>
                <c:pt idx="1024">
                  <c:v>43394</c:v>
                </c:pt>
                <c:pt idx="1025">
                  <c:v>43395</c:v>
                </c:pt>
                <c:pt idx="1026">
                  <c:v>43396</c:v>
                </c:pt>
                <c:pt idx="1027">
                  <c:v>43397</c:v>
                </c:pt>
                <c:pt idx="1028">
                  <c:v>43398</c:v>
                </c:pt>
                <c:pt idx="1029">
                  <c:v>43399</c:v>
                </c:pt>
                <c:pt idx="1030">
                  <c:v>43400</c:v>
                </c:pt>
                <c:pt idx="1031">
                  <c:v>43401</c:v>
                </c:pt>
                <c:pt idx="1032">
                  <c:v>43402</c:v>
                </c:pt>
                <c:pt idx="1033">
                  <c:v>43403</c:v>
                </c:pt>
                <c:pt idx="1034">
                  <c:v>43404</c:v>
                </c:pt>
                <c:pt idx="1035">
                  <c:v>43405</c:v>
                </c:pt>
                <c:pt idx="1036">
                  <c:v>43406</c:v>
                </c:pt>
                <c:pt idx="1037">
                  <c:v>43407</c:v>
                </c:pt>
                <c:pt idx="1038">
                  <c:v>43408</c:v>
                </c:pt>
                <c:pt idx="1039">
                  <c:v>43409</c:v>
                </c:pt>
                <c:pt idx="1040">
                  <c:v>43410</c:v>
                </c:pt>
                <c:pt idx="1041">
                  <c:v>43411</c:v>
                </c:pt>
                <c:pt idx="1042">
                  <c:v>43412</c:v>
                </c:pt>
                <c:pt idx="1043">
                  <c:v>43413</c:v>
                </c:pt>
                <c:pt idx="1044">
                  <c:v>43414</c:v>
                </c:pt>
                <c:pt idx="1045">
                  <c:v>43415</c:v>
                </c:pt>
                <c:pt idx="1046">
                  <c:v>43416</c:v>
                </c:pt>
                <c:pt idx="1047">
                  <c:v>43417</c:v>
                </c:pt>
                <c:pt idx="1048">
                  <c:v>43418</c:v>
                </c:pt>
                <c:pt idx="1049">
                  <c:v>43419</c:v>
                </c:pt>
                <c:pt idx="1050">
                  <c:v>43420</c:v>
                </c:pt>
                <c:pt idx="1051">
                  <c:v>43421</c:v>
                </c:pt>
                <c:pt idx="1052">
                  <c:v>43422</c:v>
                </c:pt>
                <c:pt idx="1053">
                  <c:v>43423</c:v>
                </c:pt>
                <c:pt idx="1054">
                  <c:v>43424</c:v>
                </c:pt>
                <c:pt idx="1055">
                  <c:v>43425</c:v>
                </c:pt>
                <c:pt idx="1056">
                  <c:v>43426</c:v>
                </c:pt>
                <c:pt idx="1057">
                  <c:v>43427</c:v>
                </c:pt>
                <c:pt idx="1058">
                  <c:v>43428</c:v>
                </c:pt>
                <c:pt idx="1059">
                  <c:v>43429</c:v>
                </c:pt>
                <c:pt idx="1060">
                  <c:v>43430</c:v>
                </c:pt>
                <c:pt idx="1061">
                  <c:v>43431</c:v>
                </c:pt>
                <c:pt idx="1062">
                  <c:v>43432</c:v>
                </c:pt>
                <c:pt idx="1063">
                  <c:v>43433</c:v>
                </c:pt>
                <c:pt idx="1064">
                  <c:v>43434</c:v>
                </c:pt>
                <c:pt idx="1065">
                  <c:v>43435</c:v>
                </c:pt>
                <c:pt idx="1066">
                  <c:v>43436</c:v>
                </c:pt>
                <c:pt idx="1067">
                  <c:v>43437</c:v>
                </c:pt>
                <c:pt idx="1068">
                  <c:v>43438</c:v>
                </c:pt>
                <c:pt idx="1069">
                  <c:v>43439</c:v>
                </c:pt>
                <c:pt idx="1070">
                  <c:v>43440</c:v>
                </c:pt>
                <c:pt idx="1071">
                  <c:v>43441</c:v>
                </c:pt>
                <c:pt idx="1072">
                  <c:v>43442</c:v>
                </c:pt>
                <c:pt idx="1073">
                  <c:v>43443</c:v>
                </c:pt>
                <c:pt idx="1074">
                  <c:v>43444</c:v>
                </c:pt>
                <c:pt idx="1075">
                  <c:v>43445</c:v>
                </c:pt>
                <c:pt idx="1076">
                  <c:v>43446</c:v>
                </c:pt>
                <c:pt idx="1077">
                  <c:v>43447</c:v>
                </c:pt>
                <c:pt idx="1078">
                  <c:v>43448</c:v>
                </c:pt>
                <c:pt idx="1079">
                  <c:v>43449</c:v>
                </c:pt>
                <c:pt idx="1080">
                  <c:v>43450</c:v>
                </c:pt>
                <c:pt idx="1081">
                  <c:v>43451</c:v>
                </c:pt>
                <c:pt idx="1082">
                  <c:v>43452</c:v>
                </c:pt>
                <c:pt idx="1083">
                  <c:v>43453</c:v>
                </c:pt>
                <c:pt idx="1084">
                  <c:v>43454</c:v>
                </c:pt>
                <c:pt idx="1085">
                  <c:v>43455</c:v>
                </c:pt>
                <c:pt idx="1086">
                  <c:v>43456</c:v>
                </c:pt>
                <c:pt idx="1087">
                  <c:v>43457</c:v>
                </c:pt>
                <c:pt idx="1088">
                  <c:v>43458</c:v>
                </c:pt>
                <c:pt idx="1089">
                  <c:v>43459</c:v>
                </c:pt>
                <c:pt idx="1090">
                  <c:v>43460</c:v>
                </c:pt>
                <c:pt idx="1091">
                  <c:v>43461</c:v>
                </c:pt>
                <c:pt idx="1092">
                  <c:v>43462</c:v>
                </c:pt>
                <c:pt idx="1093">
                  <c:v>43463</c:v>
                </c:pt>
                <c:pt idx="1094">
                  <c:v>43464</c:v>
                </c:pt>
                <c:pt idx="1095">
                  <c:v>43465</c:v>
                </c:pt>
                <c:pt idx="1096">
                  <c:v>43466</c:v>
                </c:pt>
                <c:pt idx="1097">
                  <c:v>43467</c:v>
                </c:pt>
                <c:pt idx="1098">
                  <c:v>43468</c:v>
                </c:pt>
                <c:pt idx="1099">
                  <c:v>43469</c:v>
                </c:pt>
                <c:pt idx="1100">
                  <c:v>43470</c:v>
                </c:pt>
                <c:pt idx="1101">
                  <c:v>43471</c:v>
                </c:pt>
                <c:pt idx="1102">
                  <c:v>43472</c:v>
                </c:pt>
                <c:pt idx="1103">
                  <c:v>43473</c:v>
                </c:pt>
                <c:pt idx="1104">
                  <c:v>43474</c:v>
                </c:pt>
                <c:pt idx="1105">
                  <c:v>43475</c:v>
                </c:pt>
                <c:pt idx="1106">
                  <c:v>43476</c:v>
                </c:pt>
                <c:pt idx="1107">
                  <c:v>43477</c:v>
                </c:pt>
                <c:pt idx="1108">
                  <c:v>43478</c:v>
                </c:pt>
                <c:pt idx="1109">
                  <c:v>43479</c:v>
                </c:pt>
                <c:pt idx="1110">
                  <c:v>43480</c:v>
                </c:pt>
                <c:pt idx="1111">
                  <c:v>43481</c:v>
                </c:pt>
                <c:pt idx="1112">
                  <c:v>43482</c:v>
                </c:pt>
                <c:pt idx="1113">
                  <c:v>43483</c:v>
                </c:pt>
                <c:pt idx="1114">
                  <c:v>43484</c:v>
                </c:pt>
                <c:pt idx="1115">
                  <c:v>43485</c:v>
                </c:pt>
                <c:pt idx="1116">
                  <c:v>43486</c:v>
                </c:pt>
                <c:pt idx="1117">
                  <c:v>43487</c:v>
                </c:pt>
                <c:pt idx="1118">
                  <c:v>43488</c:v>
                </c:pt>
                <c:pt idx="1119">
                  <c:v>43489</c:v>
                </c:pt>
                <c:pt idx="1120">
                  <c:v>43490</c:v>
                </c:pt>
                <c:pt idx="1121">
                  <c:v>43491</c:v>
                </c:pt>
                <c:pt idx="1122">
                  <c:v>43492</c:v>
                </c:pt>
                <c:pt idx="1123">
                  <c:v>43493</c:v>
                </c:pt>
                <c:pt idx="1124">
                  <c:v>43494</c:v>
                </c:pt>
                <c:pt idx="1125">
                  <c:v>43495</c:v>
                </c:pt>
                <c:pt idx="1126">
                  <c:v>43496</c:v>
                </c:pt>
                <c:pt idx="1127">
                  <c:v>43497</c:v>
                </c:pt>
                <c:pt idx="1128">
                  <c:v>43498</c:v>
                </c:pt>
                <c:pt idx="1129">
                  <c:v>43499</c:v>
                </c:pt>
                <c:pt idx="1130">
                  <c:v>43500</c:v>
                </c:pt>
                <c:pt idx="1131">
                  <c:v>43501</c:v>
                </c:pt>
                <c:pt idx="1132">
                  <c:v>43502</c:v>
                </c:pt>
                <c:pt idx="1133">
                  <c:v>43503</c:v>
                </c:pt>
                <c:pt idx="1134">
                  <c:v>43504</c:v>
                </c:pt>
                <c:pt idx="1135">
                  <c:v>43505</c:v>
                </c:pt>
                <c:pt idx="1136">
                  <c:v>43506</c:v>
                </c:pt>
                <c:pt idx="1137">
                  <c:v>43507</c:v>
                </c:pt>
                <c:pt idx="1138">
                  <c:v>43508</c:v>
                </c:pt>
                <c:pt idx="1139">
                  <c:v>43509</c:v>
                </c:pt>
                <c:pt idx="1140">
                  <c:v>43510</c:v>
                </c:pt>
                <c:pt idx="1141">
                  <c:v>43511</c:v>
                </c:pt>
                <c:pt idx="1142">
                  <c:v>43512</c:v>
                </c:pt>
                <c:pt idx="1143">
                  <c:v>43513</c:v>
                </c:pt>
                <c:pt idx="1144">
                  <c:v>43514</c:v>
                </c:pt>
                <c:pt idx="1145">
                  <c:v>43515</c:v>
                </c:pt>
                <c:pt idx="1146">
                  <c:v>43516</c:v>
                </c:pt>
                <c:pt idx="1147">
                  <c:v>43517</c:v>
                </c:pt>
                <c:pt idx="1148">
                  <c:v>43518</c:v>
                </c:pt>
                <c:pt idx="1149">
                  <c:v>43519</c:v>
                </c:pt>
                <c:pt idx="1150">
                  <c:v>43520</c:v>
                </c:pt>
                <c:pt idx="1151">
                  <c:v>43521</c:v>
                </c:pt>
                <c:pt idx="1152">
                  <c:v>43522</c:v>
                </c:pt>
                <c:pt idx="1153">
                  <c:v>43523</c:v>
                </c:pt>
                <c:pt idx="1154">
                  <c:v>43524</c:v>
                </c:pt>
                <c:pt idx="1155">
                  <c:v>43525</c:v>
                </c:pt>
                <c:pt idx="1156">
                  <c:v>43526</c:v>
                </c:pt>
                <c:pt idx="1157">
                  <c:v>43527</c:v>
                </c:pt>
                <c:pt idx="1158">
                  <c:v>43528</c:v>
                </c:pt>
                <c:pt idx="1159">
                  <c:v>43529</c:v>
                </c:pt>
                <c:pt idx="1160">
                  <c:v>43530</c:v>
                </c:pt>
                <c:pt idx="1161">
                  <c:v>43531</c:v>
                </c:pt>
                <c:pt idx="1162">
                  <c:v>43532</c:v>
                </c:pt>
                <c:pt idx="1163">
                  <c:v>43533</c:v>
                </c:pt>
                <c:pt idx="1164">
                  <c:v>43534</c:v>
                </c:pt>
                <c:pt idx="1165">
                  <c:v>43535</c:v>
                </c:pt>
                <c:pt idx="1166">
                  <c:v>43536</c:v>
                </c:pt>
                <c:pt idx="1167">
                  <c:v>43537</c:v>
                </c:pt>
                <c:pt idx="1168">
                  <c:v>43538</c:v>
                </c:pt>
                <c:pt idx="1169">
                  <c:v>43539</c:v>
                </c:pt>
                <c:pt idx="1170">
                  <c:v>43540</c:v>
                </c:pt>
                <c:pt idx="1171">
                  <c:v>43541</c:v>
                </c:pt>
                <c:pt idx="1172">
                  <c:v>43542</c:v>
                </c:pt>
                <c:pt idx="1173">
                  <c:v>43543</c:v>
                </c:pt>
                <c:pt idx="1174">
                  <c:v>43544</c:v>
                </c:pt>
                <c:pt idx="1175">
                  <c:v>43545</c:v>
                </c:pt>
                <c:pt idx="1176">
                  <c:v>43546</c:v>
                </c:pt>
                <c:pt idx="1177">
                  <c:v>43547</c:v>
                </c:pt>
                <c:pt idx="1178">
                  <c:v>43548</c:v>
                </c:pt>
                <c:pt idx="1179">
                  <c:v>43549</c:v>
                </c:pt>
                <c:pt idx="1180">
                  <c:v>43550</c:v>
                </c:pt>
                <c:pt idx="1181">
                  <c:v>43551</c:v>
                </c:pt>
                <c:pt idx="1182">
                  <c:v>43552</c:v>
                </c:pt>
                <c:pt idx="1183">
                  <c:v>43553</c:v>
                </c:pt>
                <c:pt idx="1184">
                  <c:v>43554</c:v>
                </c:pt>
                <c:pt idx="1185">
                  <c:v>43555</c:v>
                </c:pt>
                <c:pt idx="1186">
                  <c:v>43556</c:v>
                </c:pt>
                <c:pt idx="1187">
                  <c:v>43557</c:v>
                </c:pt>
                <c:pt idx="1188">
                  <c:v>43558</c:v>
                </c:pt>
                <c:pt idx="1189">
                  <c:v>43559</c:v>
                </c:pt>
                <c:pt idx="1190">
                  <c:v>43560</c:v>
                </c:pt>
                <c:pt idx="1191">
                  <c:v>43561</c:v>
                </c:pt>
                <c:pt idx="1192">
                  <c:v>43562</c:v>
                </c:pt>
                <c:pt idx="1193">
                  <c:v>43563</c:v>
                </c:pt>
                <c:pt idx="1194">
                  <c:v>43564</c:v>
                </c:pt>
                <c:pt idx="1195">
                  <c:v>43565</c:v>
                </c:pt>
                <c:pt idx="1196">
                  <c:v>43566</c:v>
                </c:pt>
                <c:pt idx="1197">
                  <c:v>43567</c:v>
                </c:pt>
                <c:pt idx="1198">
                  <c:v>43568</c:v>
                </c:pt>
                <c:pt idx="1199">
                  <c:v>43569</c:v>
                </c:pt>
                <c:pt idx="1200">
                  <c:v>43570</c:v>
                </c:pt>
                <c:pt idx="1201">
                  <c:v>43571</c:v>
                </c:pt>
                <c:pt idx="1202">
                  <c:v>43572</c:v>
                </c:pt>
                <c:pt idx="1203">
                  <c:v>43573</c:v>
                </c:pt>
                <c:pt idx="1204">
                  <c:v>43574</c:v>
                </c:pt>
                <c:pt idx="1205">
                  <c:v>43575</c:v>
                </c:pt>
                <c:pt idx="1206">
                  <c:v>43576</c:v>
                </c:pt>
                <c:pt idx="1207">
                  <c:v>43577</c:v>
                </c:pt>
                <c:pt idx="1208">
                  <c:v>43578</c:v>
                </c:pt>
                <c:pt idx="1209">
                  <c:v>43579</c:v>
                </c:pt>
                <c:pt idx="1210">
                  <c:v>43580</c:v>
                </c:pt>
                <c:pt idx="1211">
                  <c:v>43581</c:v>
                </c:pt>
                <c:pt idx="1212">
                  <c:v>43582</c:v>
                </c:pt>
                <c:pt idx="1213">
                  <c:v>43583</c:v>
                </c:pt>
                <c:pt idx="1214">
                  <c:v>43584</c:v>
                </c:pt>
                <c:pt idx="1215">
                  <c:v>43585</c:v>
                </c:pt>
                <c:pt idx="1216">
                  <c:v>43586</c:v>
                </c:pt>
                <c:pt idx="1217">
                  <c:v>43587</c:v>
                </c:pt>
                <c:pt idx="1218">
                  <c:v>43588</c:v>
                </c:pt>
                <c:pt idx="1219">
                  <c:v>43589</c:v>
                </c:pt>
                <c:pt idx="1220">
                  <c:v>43590</c:v>
                </c:pt>
                <c:pt idx="1221">
                  <c:v>43591</c:v>
                </c:pt>
                <c:pt idx="1222">
                  <c:v>43592</c:v>
                </c:pt>
                <c:pt idx="1223">
                  <c:v>43593</c:v>
                </c:pt>
                <c:pt idx="1224">
                  <c:v>43594</c:v>
                </c:pt>
                <c:pt idx="1225">
                  <c:v>43595</c:v>
                </c:pt>
                <c:pt idx="1226">
                  <c:v>43596</c:v>
                </c:pt>
                <c:pt idx="1227">
                  <c:v>43597</c:v>
                </c:pt>
                <c:pt idx="1228">
                  <c:v>43598</c:v>
                </c:pt>
                <c:pt idx="1229">
                  <c:v>43599</c:v>
                </c:pt>
                <c:pt idx="1230">
                  <c:v>43600</c:v>
                </c:pt>
                <c:pt idx="1231">
                  <c:v>43601</c:v>
                </c:pt>
                <c:pt idx="1232">
                  <c:v>43602</c:v>
                </c:pt>
                <c:pt idx="1233">
                  <c:v>43603</c:v>
                </c:pt>
                <c:pt idx="1234">
                  <c:v>43604</c:v>
                </c:pt>
                <c:pt idx="1235">
                  <c:v>43605</c:v>
                </c:pt>
                <c:pt idx="1236">
                  <c:v>43606</c:v>
                </c:pt>
                <c:pt idx="1237">
                  <c:v>43607</c:v>
                </c:pt>
                <c:pt idx="1238">
                  <c:v>43608</c:v>
                </c:pt>
                <c:pt idx="1239">
                  <c:v>43609</c:v>
                </c:pt>
                <c:pt idx="1240">
                  <c:v>43610</c:v>
                </c:pt>
                <c:pt idx="1241">
                  <c:v>43611</c:v>
                </c:pt>
                <c:pt idx="1242">
                  <c:v>43612</c:v>
                </c:pt>
                <c:pt idx="1243">
                  <c:v>43613</c:v>
                </c:pt>
                <c:pt idx="1244">
                  <c:v>43614</c:v>
                </c:pt>
                <c:pt idx="1245">
                  <c:v>43615</c:v>
                </c:pt>
                <c:pt idx="1246">
                  <c:v>43616</c:v>
                </c:pt>
                <c:pt idx="1247">
                  <c:v>43617</c:v>
                </c:pt>
                <c:pt idx="1248">
                  <c:v>43618</c:v>
                </c:pt>
                <c:pt idx="1249">
                  <c:v>43619</c:v>
                </c:pt>
                <c:pt idx="1250">
                  <c:v>43620</c:v>
                </c:pt>
                <c:pt idx="1251">
                  <c:v>43621</c:v>
                </c:pt>
                <c:pt idx="1252">
                  <c:v>43622</c:v>
                </c:pt>
              </c:numCache>
            </c:numRef>
          </c:cat>
          <c:val>
            <c:numRef>
              <c:f>'Figure 5 data'!$G$4:$G$4000</c:f>
              <c:numCache>
                <c:formatCode>0.0</c:formatCode>
                <c:ptCount val="3997"/>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c:v>
                </c:pt>
                <c:pt idx="115">
                  <c:v>3</c:v>
                </c:pt>
                <c:pt idx="116">
                  <c:v>3</c:v>
                </c:pt>
                <c:pt idx="117">
                  <c:v>3</c:v>
                </c:pt>
                <c:pt idx="118">
                  <c:v>3</c:v>
                </c:pt>
                <c:pt idx="119">
                  <c:v>3</c:v>
                </c:pt>
                <c:pt idx="120">
                  <c:v>3</c:v>
                </c:pt>
                <c:pt idx="121">
                  <c:v>3</c:v>
                </c:pt>
                <c:pt idx="122">
                  <c:v>3</c:v>
                </c:pt>
                <c:pt idx="123">
                  <c:v>3</c:v>
                </c:pt>
                <c:pt idx="124">
                  <c:v>3</c:v>
                </c:pt>
                <c:pt idx="125">
                  <c:v>3</c:v>
                </c:pt>
                <c:pt idx="126">
                  <c:v>3</c:v>
                </c:pt>
                <c:pt idx="127">
                  <c:v>3</c:v>
                </c:pt>
                <c:pt idx="128">
                  <c:v>3</c:v>
                </c:pt>
                <c:pt idx="129">
                  <c:v>3</c:v>
                </c:pt>
                <c:pt idx="130">
                  <c:v>3</c:v>
                </c:pt>
                <c:pt idx="131">
                  <c:v>3</c:v>
                </c:pt>
                <c:pt idx="132">
                  <c:v>3</c:v>
                </c:pt>
                <c:pt idx="133">
                  <c:v>3</c:v>
                </c:pt>
                <c:pt idx="134">
                  <c:v>3</c:v>
                </c:pt>
                <c:pt idx="135">
                  <c:v>3</c:v>
                </c:pt>
                <c:pt idx="136">
                  <c:v>3</c:v>
                </c:pt>
                <c:pt idx="137">
                  <c:v>3</c:v>
                </c:pt>
                <c:pt idx="138">
                  <c:v>3</c:v>
                </c:pt>
                <c:pt idx="139">
                  <c:v>3</c:v>
                </c:pt>
                <c:pt idx="140">
                  <c:v>3</c:v>
                </c:pt>
                <c:pt idx="141">
                  <c:v>3</c:v>
                </c:pt>
                <c:pt idx="142">
                  <c:v>3</c:v>
                </c:pt>
                <c:pt idx="143">
                  <c:v>3</c:v>
                </c:pt>
                <c:pt idx="144">
                  <c:v>3</c:v>
                </c:pt>
                <c:pt idx="145">
                  <c:v>3</c:v>
                </c:pt>
                <c:pt idx="146">
                  <c:v>3</c:v>
                </c:pt>
                <c:pt idx="147">
                  <c:v>3</c:v>
                </c:pt>
                <c:pt idx="148">
                  <c:v>3</c:v>
                </c:pt>
                <c:pt idx="149">
                  <c:v>3</c:v>
                </c:pt>
                <c:pt idx="150">
                  <c:v>3</c:v>
                </c:pt>
                <c:pt idx="151">
                  <c:v>3</c:v>
                </c:pt>
                <c:pt idx="152">
                  <c:v>3</c:v>
                </c:pt>
                <c:pt idx="153">
                  <c:v>3</c:v>
                </c:pt>
                <c:pt idx="154">
                  <c:v>3</c:v>
                </c:pt>
                <c:pt idx="155">
                  <c:v>3</c:v>
                </c:pt>
                <c:pt idx="156">
                  <c:v>3</c:v>
                </c:pt>
                <c:pt idx="157">
                  <c:v>3</c:v>
                </c:pt>
                <c:pt idx="158">
                  <c:v>3</c:v>
                </c:pt>
                <c:pt idx="159">
                  <c:v>3</c:v>
                </c:pt>
                <c:pt idx="160">
                  <c:v>3</c:v>
                </c:pt>
                <c:pt idx="161">
                  <c:v>3</c:v>
                </c:pt>
                <c:pt idx="162">
                  <c:v>3</c:v>
                </c:pt>
                <c:pt idx="163">
                  <c:v>3</c:v>
                </c:pt>
                <c:pt idx="164">
                  <c:v>3</c:v>
                </c:pt>
                <c:pt idx="165">
                  <c:v>3</c:v>
                </c:pt>
                <c:pt idx="166">
                  <c:v>3</c:v>
                </c:pt>
                <c:pt idx="167">
                  <c:v>3</c:v>
                </c:pt>
                <c:pt idx="168">
                  <c:v>3</c:v>
                </c:pt>
                <c:pt idx="169">
                  <c:v>3</c:v>
                </c:pt>
                <c:pt idx="170">
                  <c:v>3</c:v>
                </c:pt>
                <c:pt idx="171">
                  <c:v>3</c:v>
                </c:pt>
                <c:pt idx="172">
                  <c:v>3</c:v>
                </c:pt>
                <c:pt idx="173">
                  <c:v>3</c:v>
                </c:pt>
                <c:pt idx="174">
                  <c:v>3</c:v>
                </c:pt>
                <c:pt idx="175">
                  <c:v>3</c:v>
                </c:pt>
                <c:pt idx="176">
                  <c:v>3</c:v>
                </c:pt>
                <c:pt idx="177">
                  <c:v>3</c:v>
                </c:pt>
                <c:pt idx="178">
                  <c:v>3</c:v>
                </c:pt>
                <c:pt idx="179">
                  <c:v>3</c:v>
                </c:pt>
                <c:pt idx="180">
                  <c:v>3</c:v>
                </c:pt>
                <c:pt idx="181">
                  <c:v>3</c:v>
                </c:pt>
                <c:pt idx="182">
                  <c:v>3</c:v>
                </c:pt>
                <c:pt idx="183">
                  <c:v>3</c:v>
                </c:pt>
                <c:pt idx="184">
                  <c:v>3</c:v>
                </c:pt>
                <c:pt idx="185">
                  <c:v>3</c:v>
                </c:pt>
                <c:pt idx="186">
                  <c:v>3</c:v>
                </c:pt>
                <c:pt idx="187">
                  <c:v>3</c:v>
                </c:pt>
                <c:pt idx="188">
                  <c:v>3</c:v>
                </c:pt>
                <c:pt idx="189">
                  <c:v>3</c:v>
                </c:pt>
                <c:pt idx="190">
                  <c:v>3</c:v>
                </c:pt>
                <c:pt idx="191">
                  <c:v>3</c:v>
                </c:pt>
                <c:pt idx="192">
                  <c:v>3</c:v>
                </c:pt>
                <c:pt idx="193">
                  <c:v>3</c:v>
                </c:pt>
                <c:pt idx="194">
                  <c:v>3</c:v>
                </c:pt>
                <c:pt idx="195">
                  <c:v>3</c:v>
                </c:pt>
                <c:pt idx="196">
                  <c:v>3</c:v>
                </c:pt>
                <c:pt idx="197">
                  <c:v>3</c:v>
                </c:pt>
                <c:pt idx="198">
                  <c:v>3</c:v>
                </c:pt>
                <c:pt idx="199">
                  <c:v>3</c:v>
                </c:pt>
                <c:pt idx="200">
                  <c:v>3</c:v>
                </c:pt>
                <c:pt idx="201">
                  <c:v>3</c:v>
                </c:pt>
                <c:pt idx="202">
                  <c:v>3</c:v>
                </c:pt>
                <c:pt idx="203">
                  <c:v>3</c:v>
                </c:pt>
                <c:pt idx="204">
                  <c:v>3</c:v>
                </c:pt>
                <c:pt idx="205">
                  <c:v>3</c:v>
                </c:pt>
                <c:pt idx="206">
                  <c:v>3</c:v>
                </c:pt>
                <c:pt idx="207">
                  <c:v>3</c:v>
                </c:pt>
                <c:pt idx="208">
                  <c:v>3</c:v>
                </c:pt>
                <c:pt idx="209">
                  <c:v>3</c:v>
                </c:pt>
                <c:pt idx="210">
                  <c:v>3</c:v>
                </c:pt>
                <c:pt idx="211">
                  <c:v>3</c:v>
                </c:pt>
                <c:pt idx="212">
                  <c:v>3</c:v>
                </c:pt>
                <c:pt idx="213">
                  <c:v>3</c:v>
                </c:pt>
                <c:pt idx="214">
                  <c:v>3</c:v>
                </c:pt>
                <c:pt idx="215">
                  <c:v>3</c:v>
                </c:pt>
                <c:pt idx="216">
                  <c:v>3</c:v>
                </c:pt>
                <c:pt idx="217">
                  <c:v>3</c:v>
                </c:pt>
                <c:pt idx="218">
                  <c:v>3</c:v>
                </c:pt>
                <c:pt idx="219">
                  <c:v>3</c:v>
                </c:pt>
                <c:pt idx="220">
                  <c:v>3</c:v>
                </c:pt>
                <c:pt idx="221">
                  <c:v>3</c:v>
                </c:pt>
                <c:pt idx="222">
                  <c:v>3</c:v>
                </c:pt>
                <c:pt idx="223">
                  <c:v>3</c:v>
                </c:pt>
                <c:pt idx="224">
                  <c:v>3</c:v>
                </c:pt>
                <c:pt idx="225">
                  <c:v>3</c:v>
                </c:pt>
                <c:pt idx="226">
                  <c:v>3</c:v>
                </c:pt>
                <c:pt idx="227">
                  <c:v>3</c:v>
                </c:pt>
                <c:pt idx="228">
                  <c:v>3</c:v>
                </c:pt>
                <c:pt idx="229">
                  <c:v>3</c:v>
                </c:pt>
                <c:pt idx="230">
                  <c:v>3</c:v>
                </c:pt>
                <c:pt idx="231">
                  <c:v>3</c:v>
                </c:pt>
                <c:pt idx="232">
                  <c:v>3</c:v>
                </c:pt>
                <c:pt idx="233">
                  <c:v>3</c:v>
                </c:pt>
                <c:pt idx="234">
                  <c:v>3</c:v>
                </c:pt>
                <c:pt idx="235">
                  <c:v>3</c:v>
                </c:pt>
                <c:pt idx="236">
                  <c:v>3</c:v>
                </c:pt>
                <c:pt idx="237">
                  <c:v>3</c:v>
                </c:pt>
                <c:pt idx="238">
                  <c:v>3</c:v>
                </c:pt>
                <c:pt idx="239">
                  <c:v>3</c:v>
                </c:pt>
                <c:pt idx="240">
                  <c:v>3</c:v>
                </c:pt>
                <c:pt idx="241">
                  <c:v>3</c:v>
                </c:pt>
                <c:pt idx="242">
                  <c:v>3</c:v>
                </c:pt>
                <c:pt idx="243">
                  <c:v>3</c:v>
                </c:pt>
                <c:pt idx="244">
                  <c:v>3</c:v>
                </c:pt>
                <c:pt idx="245">
                  <c:v>3</c:v>
                </c:pt>
                <c:pt idx="246">
                  <c:v>3</c:v>
                </c:pt>
                <c:pt idx="247">
                  <c:v>3</c:v>
                </c:pt>
                <c:pt idx="248">
                  <c:v>3</c:v>
                </c:pt>
                <c:pt idx="249">
                  <c:v>3</c:v>
                </c:pt>
                <c:pt idx="250">
                  <c:v>3</c:v>
                </c:pt>
                <c:pt idx="251">
                  <c:v>3</c:v>
                </c:pt>
                <c:pt idx="252">
                  <c:v>3</c:v>
                </c:pt>
                <c:pt idx="253">
                  <c:v>3</c:v>
                </c:pt>
                <c:pt idx="254">
                  <c:v>3</c:v>
                </c:pt>
                <c:pt idx="255">
                  <c:v>3</c:v>
                </c:pt>
                <c:pt idx="256">
                  <c:v>3</c:v>
                </c:pt>
                <c:pt idx="257">
                  <c:v>3</c:v>
                </c:pt>
                <c:pt idx="258">
                  <c:v>3</c:v>
                </c:pt>
                <c:pt idx="259">
                  <c:v>3</c:v>
                </c:pt>
                <c:pt idx="260">
                  <c:v>3</c:v>
                </c:pt>
                <c:pt idx="261">
                  <c:v>3</c:v>
                </c:pt>
                <c:pt idx="262">
                  <c:v>3</c:v>
                </c:pt>
                <c:pt idx="263">
                  <c:v>3</c:v>
                </c:pt>
                <c:pt idx="264">
                  <c:v>3</c:v>
                </c:pt>
                <c:pt idx="265">
                  <c:v>3</c:v>
                </c:pt>
                <c:pt idx="266">
                  <c:v>3</c:v>
                </c:pt>
                <c:pt idx="267">
                  <c:v>3</c:v>
                </c:pt>
                <c:pt idx="268">
                  <c:v>3</c:v>
                </c:pt>
                <c:pt idx="269">
                  <c:v>3</c:v>
                </c:pt>
                <c:pt idx="270">
                  <c:v>3</c:v>
                </c:pt>
                <c:pt idx="271">
                  <c:v>3</c:v>
                </c:pt>
                <c:pt idx="272">
                  <c:v>3</c:v>
                </c:pt>
                <c:pt idx="273">
                  <c:v>3</c:v>
                </c:pt>
                <c:pt idx="274">
                  <c:v>3</c:v>
                </c:pt>
                <c:pt idx="275">
                  <c:v>3</c:v>
                </c:pt>
                <c:pt idx="276">
                  <c:v>3</c:v>
                </c:pt>
                <c:pt idx="277">
                  <c:v>3</c:v>
                </c:pt>
                <c:pt idx="278">
                  <c:v>3</c:v>
                </c:pt>
                <c:pt idx="279">
                  <c:v>3</c:v>
                </c:pt>
                <c:pt idx="280">
                  <c:v>3</c:v>
                </c:pt>
                <c:pt idx="281">
                  <c:v>3</c:v>
                </c:pt>
                <c:pt idx="282">
                  <c:v>3</c:v>
                </c:pt>
                <c:pt idx="283">
                  <c:v>3</c:v>
                </c:pt>
                <c:pt idx="284">
                  <c:v>3</c:v>
                </c:pt>
                <c:pt idx="285">
                  <c:v>3</c:v>
                </c:pt>
                <c:pt idx="286">
                  <c:v>3</c:v>
                </c:pt>
                <c:pt idx="287">
                  <c:v>3</c:v>
                </c:pt>
                <c:pt idx="288">
                  <c:v>3</c:v>
                </c:pt>
                <c:pt idx="289">
                  <c:v>3</c:v>
                </c:pt>
                <c:pt idx="290">
                  <c:v>3</c:v>
                </c:pt>
                <c:pt idx="291">
                  <c:v>3</c:v>
                </c:pt>
                <c:pt idx="292">
                  <c:v>3</c:v>
                </c:pt>
                <c:pt idx="293">
                  <c:v>3</c:v>
                </c:pt>
                <c:pt idx="294">
                  <c:v>3</c:v>
                </c:pt>
                <c:pt idx="295">
                  <c:v>3</c:v>
                </c:pt>
                <c:pt idx="296">
                  <c:v>3</c:v>
                </c:pt>
                <c:pt idx="297">
                  <c:v>3</c:v>
                </c:pt>
                <c:pt idx="298">
                  <c:v>3</c:v>
                </c:pt>
                <c:pt idx="299">
                  <c:v>3</c:v>
                </c:pt>
                <c:pt idx="300">
                  <c:v>3</c:v>
                </c:pt>
                <c:pt idx="301">
                  <c:v>3</c:v>
                </c:pt>
                <c:pt idx="302">
                  <c:v>3</c:v>
                </c:pt>
                <c:pt idx="303">
                  <c:v>3</c:v>
                </c:pt>
                <c:pt idx="304">
                  <c:v>3</c:v>
                </c:pt>
                <c:pt idx="305">
                  <c:v>3</c:v>
                </c:pt>
                <c:pt idx="306">
                  <c:v>3</c:v>
                </c:pt>
                <c:pt idx="307">
                  <c:v>3</c:v>
                </c:pt>
                <c:pt idx="308">
                  <c:v>3</c:v>
                </c:pt>
                <c:pt idx="309">
                  <c:v>3</c:v>
                </c:pt>
                <c:pt idx="310">
                  <c:v>3</c:v>
                </c:pt>
                <c:pt idx="311">
                  <c:v>3</c:v>
                </c:pt>
                <c:pt idx="312">
                  <c:v>3</c:v>
                </c:pt>
                <c:pt idx="313">
                  <c:v>3</c:v>
                </c:pt>
                <c:pt idx="314">
                  <c:v>3</c:v>
                </c:pt>
                <c:pt idx="315">
                  <c:v>3</c:v>
                </c:pt>
                <c:pt idx="316">
                  <c:v>3</c:v>
                </c:pt>
                <c:pt idx="317">
                  <c:v>3</c:v>
                </c:pt>
                <c:pt idx="318">
                  <c:v>3</c:v>
                </c:pt>
                <c:pt idx="319">
                  <c:v>3</c:v>
                </c:pt>
                <c:pt idx="320">
                  <c:v>3</c:v>
                </c:pt>
                <c:pt idx="321">
                  <c:v>3</c:v>
                </c:pt>
                <c:pt idx="322">
                  <c:v>3</c:v>
                </c:pt>
                <c:pt idx="323">
                  <c:v>3</c:v>
                </c:pt>
                <c:pt idx="324">
                  <c:v>3</c:v>
                </c:pt>
                <c:pt idx="325">
                  <c:v>3</c:v>
                </c:pt>
                <c:pt idx="326">
                  <c:v>3</c:v>
                </c:pt>
                <c:pt idx="327">
                  <c:v>3</c:v>
                </c:pt>
                <c:pt idx="328">
                  <c:v>3</c:v>
                </c:pt>
                <c:pt idx="329">
                  <c:v>3</c:v>
                </c:pt>
                <c:pt idx="330">
                  <c:v>3</c:v>
                </c:pt>
                <c:pt idx="331">
                  <c:v>3</c:v>
                </c:pt>
                <c:pt idx="332">
                  <c:v>3</c:v>
                </c:pt>
                <c:pt idx="333">
                  <c:v>3</c:v>
                </c:pt>
                <c:pt idx="334">
                  <c:v>3</c:v>
                </c:pt>
                <c:pt idx="335">
                  <c:v>3</c:v>
                </c:pt>
                <c:pt idx="336">
                  <c:v>3</c:v>
                </c:pt>
                <c:pt idx="337">
                  <c:v>3</c:v>
                </c:pt>
                <c:pt idx="338">
                  <c:v>3</c:v>
                </c:pt>
                <c:pt idx="339">
                  <c:v>3</c:v>
                </c:pt>
                <c:pt idx="340">
                  <c:v>3</c:v>
                </c:pt>
                <c:pt idx="341">
                  <c:v>3</c:v>
                </c:pt>
                <c:pt idx="342">
                  <c:v>3</c:v>
                </c:pt>
                <c:pt idx="343">
                  <c:v>3</c:v>
                </c:pt>
                <c:pt idx="344">
                  <c:v>3</c:v>
                </c:pt>
                <c:pt idx="345">
                  <c:v>3</c:v>
                </c:pt>
                <c:pt idx="346">
                  <c:v>3</c:v>
                </c:pt>
                <c:pt idx="347">
                  <c:v>3</c:v>
                </c:pt>
                <c:pt idx="348">
                  <c:v>3</c:v>
                </c:pt>
                <c:pt idx="349">
                  <c:v>3</c:v>
                </c:pt>
                <c:pt idx="350">
                  <c:v>3</c:v>
                </c:pt>
                <c:pt idx="351">
                  <c:v>3</c:v>
                </c:pt>
                <c:pt idx="352">
                  <c:v>3</c:v>
                </c:pt>
                <c:pt idx="353">
                  <c:v>3</c:v>
                </c:pt>
                <c:pt idx="354">
                  <c:v>3</c:v>
                </c:pt>
                <c:pt idx="355">
                  <c:v>3</c:v>
                </c:pt>
                <c:pt idx="356">
                  <c:v>3</c:v>
                </c:pt>
                <c:pt idx="357">
                  <c:v>3</c:v>
                </c:pt>
                <c:pt idx="358">
                  <c:v>3</c:v>
                </c:pt>
                <c:pt idx="359">
                  <c:v>3</c:v>
                </c:pt>
                <c:pt idx="360">
                  <c:v>3</c:v>
                </c:pt>
                <c:pt idx="361">
                  <c:v>3</c:v>
                </c:pt>
                <c:pt idx="362">
                  <c:v>3</c:v>
                </c:pt>
                <c:pt idx="363">
                  <c:v>3</c:v>
                </c:pt>
                <c:pt idx="364">
                  <c:v>3</c:v>
                </c:pt>
                <c:pt idx="365">
                  <c:v>3</c:v>
                </c:pt>
                <c:pt idx="366">
                  <c:v>3</c:v>
                </c:pt>
                <c:pt idx="367">
                  <c:v>3</c:v>
                </c:pt>
                <c:pt idx="368">
                  <c:v>3</c:v>
                </c:pt>
                <c:pt idx="369">
                  <c:v>3</c:v>
                </c:pt>
                <c:pt idx="370">
                  <c:v>3</c:v>
                </c:pt>
                <c:pt idx="371">
                  <c:v>3</c:v>
                </c:pt>
                <c:pt idx="372">
                  <c:v>3</c:v>
                </c:pt>
                <c:pt idx="373">
                  <c:v>3</c:v>
                </c:pt>
                <c:pt idx="374">
                  <c:v>3</c:v>
                </c:pt>
                <c:pt idx="375">
                  <c:v>3</c:v>
                </c:pt>
                <c:pt idx="376">
                  <c:v>3</c:v>
                </c:pt>
                <c:pt idx="377">
                  <c:v>3</c:v>
                </c:pt>
                <c:pt idx="378">
                  <c:v>3</c:v>
                </c:pt>
                <c:pt idx="379">
                  <c:v>3</c:v>
                </c:pt>
                <c:pt idx="380">
                  <c:v>3</c:v>
                </c:pt>
                <c:pt idx="381">
                  <c:v>3</c:v>
                </c:pt>
                <c:pt idx="382">
                  <c:v>3</c:v>
                </c:pt>
                <c:pt idx="383">
                  <c:v>3</c:v>
                </c:pt>
                <c:pt idx="384">
                  <c:v>3</c:v>
                </c:pt>
                <c:pt idx="385">
                  <c:v>3</c:v>
                </c:pt>
                <c:pt idx="386">
                  <c:v>3</c:v>
                </c:pt>
                <c:pt idx="387">
                  <c:v>3</c:v>
                </c:pt>
                <c:pt idx="388">
                  <c:v>3</c:v>
                </c:pt>
                <c:pt idx="389">
                  <c:v>3</c:v>
                </c:pt>
                <c:pt idx="390">
                  <c:v>3</c:v>
                </c:pt>
                <c:pt idx="391">
                  <c:v>3</c:v>
                </c:pt>
                <c:pt idx="392">
                  <c:v>3</c:v>
                </c:pt>
                <c:pt idx="393">
                  <c:v>3</c:v>
                </c:pt>
                <c:pt idx="394">
                  <c:v>3</c:v>
                </c:pt>
                <c:pt idx="395">
                  <c:v>3</c:v>
                </c:pt>
                <c:pt idx="396">
                  <c:v>3</c:v>
                </c:pt>
                <c:pt idx="397">
                  <c:v>3</c:v>
                </c:pt>
                <c:pt idx="398">
                  <c:v>3</c:v>
                </c:pt>
                <c:pt idx="399">
                  <c:v>3</c:v>
                </c:pt>
                <c:pt idx="400">
                  <c:v>3</c:v>
                </c:pt>
                <c:pt idx="401">
                  <c:v>3</c:v>
                </c:pt>
                <c:pt idx="402">
                  <c:v>3</c:v>
                </c:pt>
                <c:pt idx="403">
                  <c:v>3</c:v>
                </c:pt>
                <c:pt idx="404">
                  <c:v>3</c:v>
                </c:pt>
                <c:pt idx="405">
                  <c:v>3</c:v>
                </c:pt>
                <c:pt idx="406">
                  <c:v>3</c:v>
                </c:pt>
                <c:pt idx="407">
                  <c:v>3</c:v>
                </c:pt>
                <c:pt idx="408">
                  <c:v>3</c:v>
                </c:pt>
                <c:pt idx="409">
                  <c:v>3</c:v>
                </c:pt>
                <c:pt idx="410">
                  <c:v>3</c:v>
                </c:pt>
                <c:pt idx="411">
                  <c:v>3</c:v>
                </c:pt>
                <c:pt idx="412">
                  <c:v>3</c:v>
                </c:pt>
                <c:pt idx="413">
                  <c:v>3</c:v>
                </c:pt>
                <c:pt idx="414">
                  <c:v>3</c:v>
                </c:pt>
                <c:pt idx="415">
                  <c:v>3</c:v>
                </c:pt>
                <c:pt idx="416">
                  <c:v>3</c:v>
                </c:pt>
                <c:pt idx="417">
                  <c:v>3</c:v>
                </c:pt>
                <c:pt idx="418">
                  <c:v>3</c:v>
                </c:pt>
                <c:pt idx="419">
                  <c:v>3</c:v>
                </c:pt>
                <c:pt idx="420">
                  <c:v>3</c:v>
                </c:pt>
                <c:pt idx="421">
                  <c:v>3</c:v>
                </c:pt>
                <c:pt idx="422">
                  <c:v>3</c:v>
                </c:pt>
                <c:pt idx="423">
                  <c:v>3</c:v>
                </c:pt>
                <c:pt idx="424">
                  <c:v>3</c:v>
                </c:pt>
                <c:pt idx="425">
                  <c:v>3</c:v>
                </c:pt>
                <c:pt idx="426">
                  <c:v>3</c:v>
                </c:pt>
                <c:pt idx="427">
                  <c:v>3</c:v>
                </c:pt>
                <c:pt idx="428">
                  <c:v>3</c:v>
                </c:pt>
                <c:pt idx="429">
                  <c:v>3</c:v>
                </c:pt>
                <c:pt idx="430">
                  <c:v>3</c:v>
                </c:pt>
                <c:pt idx="431">
                  <c:v>3</c:v>
                </c:pt>
                <c:pt idx="432">
                  <c:v>3</c:v>
                </c:pt>
                <c:pt idx="433">
                  <c:v>3</c:v>
                </c:pt>
                <c:pt idx="434">
                  <c:v>3</c:v>
                </c:pt>
                <c:pt idx="435">
                  <c:v>3</c:v>
                </c:pt>
                <c:pt idx="436">
                  <c:v>3</c:v>
                </c:pt>
                <c:pt idx="437">
                  <c:v>3</c:v>
                </c:pt>
                <c:pt idx="438">
                  <c:v>3</c:v>
                </c:pt>
                <c:pt idx="439">
                  <c:v>3</c:v>
                </c:pt>
                <c:pt idx="440">
                  <c:v>3</c:v>
                </c:pt>
                <c:pt idx="441">
                  <c:v>3</c:v>
                </c:pt>
                <c:pt idx="442">
                  <c:v>3</c:v>
                </c:pt>
                <c:pt idx="443">
                  <c:v>3</c:v>
                </c:pt>
                <c:pt idx="444">
                  <c:v>3</c:v>
                </c:pt>
                <c:pt idx="445">
                  <c:v>3</c:v>
                </c:pt>
                <c:pt idx="446">
                  <c:v>3</c:v>
                </c:pt>
                <c:pt idx="447">
                  <c:v>3</c:v>
                </c:pt>
                <c:pt idx="448">
                  <c:v>3</c:v>
                </c:pt>
                <c:pt idx="449">
                  <c:v>3</c:v>
                </c:pt>
                <c:pt idx="450">
                  <c:v>3</c:v>
                </c:pt>
                <c:pt idx="451">
                  <c:v>3</c:v>
                </c:pt>
                <c:pt idx="452">
                  <c:v>3</c:v>
                </c:pt>
                <c:pt idx="453">
                  <c:v>3</c:v>
                </c:pt>
                <c:pt idx="454">
                  <c:v>3</c:v>
                </c:pt>
                <c:pt idx="455">
                  <c:v>3</c:v>
                </c:pt>
                <c:pt idx="456">
                  <c:v>3</c:v>
                </c:pt>
                <c:pt idx="457">
                  <c:v>3</c:v>
                </c:pt>
                <c:pt idx="458">
                  <c:v>3</c:v>
                </c:pt>
                <c:pt idx="459">
                  <c:v>3</c:v>
                </c:pt>
                <c:pt idx="460">
                  <c:v>3</c:v>
                </c:pt>
                <c:pt idx="461">
                  <c:v>3</c:v>
                </c:pt>
                <c:pt idx="462">
                  <c:v>3</c:v>
                </c:pt>
                <c:pt idx="463">
                  <c:v>3</c:v>
                </c:pt>
                <c:pt idx="464">
                  <c:v>3</c:v>
                </c:pt>
                <c:pt idx="465">
                  <c:v>3</c:v>
                </c:pt>
                <c:pt idx="466">
                  <c:v>3</c:v>
                </c:pt>
                <c:pt idx="467">
                  <c:v>3</c:v>
                </c:pt>
                <c:pt idx="468">
                  <c:v>3</c:v>
                </c:pt>
                <c:pt idx="469">
                  <c:v>3</c:v>
                </c:pt>
                <c:pt idx="470">
                  <c:v>3</c:v>
                </c:pt>
                <c:pt idx="471">
                  <c:v>3</c:v>
                </c:pt>
                <c:pt idx="472">
                  <c:v>3</c:v>
                </c:pt>
                <c:pt idx="473">
                  <c:v>3</c:v>
                </c:pt>
                <c:pt idx="474">
                  <c:v>3</c:v>
                </c:pt>
                <c:pt idx="475">
                  <c:v>3</c:v>
                </c:pt>
                <c:pt idx="476">
                  <c:v>3</c:v>
                </c:pt>
                <c:pt idx="477">
                  <c:v>3</c:v>
                </c:pt>
                <c:pt idx="478">
                  <c:v>3</c:v>
                </c:pt>
                <c:pt idx="479">
                  <c:v>3</c:v>
                </c:pt>
                <c:pt idx="480">
                  <c:v>3</c:v>
                </c:pt>
                <c:pt idx="481">
                  <c:v>3</c:v>
                </c:pt>
                <c:pt idx="482">
                  <c:v>3</c:v>
                </c:pt>
                <c:pt idx="483">
                  <c:v>3</c:v>
                </c:pt>
                <c:pt idx="484">
                  <c:v>3</c:v>
                </c:pt>
                <c:pt idx="485">
                  <c:v>3</c:v>
                </c:pt>
                <c:pt idx="486">
                  <c:v>3</c:v>
                </c:pt>
                <c:pt idx="487">
                  <c:v>3</c:v>
                </c:pt>
                <c:pt idx="488">
                  <c:v>3</c:v>
                </c:pt>
                <c:pt idx="489">
                  <c:v>3</c:v>
                </c:pt>
                <c:pt idx="490">
                  <c:v>3</c:v>
                </c:pt>
                <c:pt idx="491">
                  <c:v>3</c:v>
                </c:pt>
                <c:pt idx="492">
                  <c:v>3</c:v>
                </c:pt>
                <c:pt idx="493">
                  <c:v>3</c:v>
                </c:pt>
                <c:pt idx="494">
                  <c:v>3</c:v>
                </c:pt>
                <c:pt idx="495">
                  <c:v>3</c:v>
                </c:pt>
                <c:pt idx="496">
                  <c:v>3</c:v>
                </c:pt>
                <c:pt idx="497">
                  <c:v>3</c:v>
                </c:pt>
                <c:pt idx="498">
                  <c:v>3</c:v>
                </c:pt>
                <c:pt idx="499">
                  <c:v>3</c:v>
                </c:pt>
                <c:pt idx="500">
                  <c:v>3</c:v>
                </c:pt>
                <c:pt idx="501">
                  <c:v>3</c:v>
                </c:pt>
                <c:pt idx="502">
                  <c:v>3</c:v>
                </c:pt>
                <c:pt idx="503">
                  <c:v>3</c:v>
                </c:pt>
                <c:pt idx="504">
                  <c:v>3</c:v>
                </c:pt>
                <c:pt idx="505">
                  <c:v>3</c:v>
                </c:pt>
                <c:pt idx="506">
                  <c:v>3</c:v>
                </c:pt>
                <c:pt idx="507">
                  <c:v>3</c:v>
                </c:pt>
                <c:pt idx="508">
                  <c:v>3</c:v>
                </c:pt>
                <c:pt idx="509">
                  <c:v>3</c:v>
                </c:pt>
                <c:pt idx="510">
                  <c:v>3</c:v>
                </c:pt>
                <c:pt idx="511">
                  <c:v>3</c:v>
                </c:pt>
                <c:pt idx="512">
                  <c:v>3</c:v>
                </c:pt>
                <c:pt idx="513">
                  <c:v>3</c:v>
                </c:pt>
                <c:pt idx="514">
                  <c:v>3</c:v>
                </c:pt>
                <c:pt idx="515">
                  <c:v>3</c:v>
                </c:pt>
                <c:pt idx="516">
                  <c:v>3</c:v>
                </c:pt>
                <c:pt idx="517">
                  <c:v>3</c:v>
                </c:pt>
                <c:pt idx="518">
                  <c:v>3</c:v>
                </c:pt>
                <c:pt idx="519">
                  <c:v>3</c:v>
                </c:pt>
                <c:pt idx="520">
                  <c:v>3</c:v>
                </c:pt>
                <c:pt idx="521">
                  <c:v>3</c:v>
                </c:pt>
                <c:pt idx="522">
                  <c:v>3</c:v>
                </c:pt>
                <c:pt idx="523">
                  <c:v>3</c:v>
                </c:pt>
                <c:pt idx="524">
                  <c:v>3</c:v>
                </c:pt>
                <c:pt idx="525">
                  <c:v>3</c:v>
                </c:pt>
                <c:pt idx="526">
                  <c:v>3</c:v>
                </c:pt>
                <c:pt idx="527">
                  <c:v>3</c:v>
                </c:pt>
                <c:pt idx="528">
                  <c:v>3</c:v>
                </c:pt>
                <c:pt idx="529">
                  <c:v>3</c:v>
                </c:pt>
                <c:pt idx="530">
                  <c:v>3</c:v>
                </c:pt>
                <c:pt idx="531">
                  <c:v>3</c:v>
                </c:pt>
                <c:pt idx="532">
                  <c:v>3</c:v>
                </c:pt>
                <c:pt idx="533">
                  <c:v>3</c:v>
                </c:pt>
                <c:pt idx="534">
                  <c:v>3</c:v>
                </c:pt>
                <c:pt idx="535">
                  <c:v>3</c:v>
                </c:pt>
                <c:pt idx="536">
                  <c:v>3</c:v>
                </c:pt>
                <c:pt idx="537">
                  <c:v>3</c:v>
                </c:pt>
                <c:pt idx="538">
                  <c:v>3</c:v>
                </c:pt>
                <c:pt idx="539">
                  <c:v>3</c:v>
                </c:pt>
                <c:pt idx="540">
                  <c:v>3</c:v>
                </c:pt>
                <c:pt idx="541">
                  <c:v>3</c:v>
                </c:pt>
                <c:pt idx="542">
                  <c:v>3</c:v>
                </c:pt>
                <c:pt idx="543">
                  <c:v>3</c:v>
                </c:pt>
                <c:pt idx="544">
                  <c:v>3</c:v>
                </c:pt>
                <c:pt idx="545">
                  <c:v>3</c:v>
                </c:pt>
                <c:pt idx="546">
                  <c:v>3</c:v>
                </c:pt>
                <c:pt idx="547">
                  <c:v>3</c:v>
                </c:pt>
                <c:pt idx="548">
                  <c:v>3</c:v>
                </c:pt>
                <c:pt idx="549">
                  <c:v>3</c:v>
                </c:pt>
                <c:pt idx="550">
                  <c:v>3</c:v>
                </c:pt>
                <c:pt idx="551">
                  <c:v>3</c:v>
                </c:pt>
                <c:pt idx="552">
                  <c:v>3</c:v>
                </c:pt>
                <c:pt idx="553">
                  <c:v>3</c:v>
                </c:pt>
                <c:pt idx="554">
                  <c:v>3</c:v>
                </c:pt>
                <c:pt idx="555">
                  <c:v>3</c:v>
                </c:pt>
                <c:pt idx="556">
                  <c:v>3</c:v>
                </c:pt>
                <c:pt idx="557">
                  <c:v>3</c:v>
                </c:pt>
                <c:pt idx="558">
                  <c:v>3</c:v>
                </c:pt>
                <c:pt idx="559">
                  <c:v>3</c:v>
                </c:pt>
                <c:pt idx="560">
                  <c:v>3</c:v>
                </c:pt>
                <c:pt idx="561">
                  <c:v>3</c:v>
                </c:pt>
                <c:pt idx="562">
                  <c:v>3</c:v>
                </c:pt>
                <c:pt idx="563">
                  <c:v>3</c:v>
                </c:pt>
                <c:pt idx="564">
                  <c:v>3</c:v>
                </c:pt>
                <c:pt idx="565">
                  <c:v>3</c:v>
                </c:pt>
                <c:pt idx="566">
                  <c:v>3</c:v>
                </c:pt>
                <c:pt idx="567">
                  <c:v>3</c:v>
                </c:pt>
                <c:pt idx="568">
                  <c:v>3</c:v>
                </c:pt>
                <c:pt idx="569">
                  <c:v>3</c:v>
                </c:pt>
                <c:pt idx="570">
                  <c:v>3</c:v>
                </c:pt>
                <c:pt idx="571">
                  <c:v>3</c:v>
                </c:pt>
                <c:pt idx="572">
                  <c:v>3</c:v>
                </c:pt>
                <c:pt idx="573">
                  <c:v>3</c:v>
                </c:pt>
                <c:pt idx="574">
                  <c:v>3</c:v>
                </c:pt>
                <c:pt idx="575">
                  <c:v>3</c:v>
                </c:pt>
                <c:pt idx="576">
                  <c:v>3</c:v>
                </c:pt>
                <c:pt idx="577">
                  <c:v>3</c:v>
                </c:pt>
                <c:pt idx="578">
                  <c:v>3</c:v>
                </c:pt>
                <c:pt idx="579">
                  <c:v>3</c:v>
                </c:pt>
                <c:pt idx="580">
                  <c:v>3</c:v>
                </c:pt>
                <c:pt idx="581">
                  <c:v>3</c:v>
                </c:pt>
                <c:pt idx="582">
                  <c:v>3</c:v>
                </c:pt>
                <c:pt idx="583">
                  <c:v>3</c:v>
                </c:pt>
                <c:pt idx="584">
                  <c:v>3</c:v>
                </c:pt>
                <c:pt idx="585">
                  <c:v>3</c:v>
                </c:pt>
                <c:pt idx="586">
                  <c:v>3</c:v>
                </c:pt>
                <c:pt idx="587">
                  <c:v>3</c:v>
                </c:pt>
                <c:pt idx="588">
                  <c:v>3</c:v>
                </c:pt>
                <c:pt idx="589">
                  <c:v>3</c:v>
                </c:pt>
                <c:pt idx="590">
                  <c:v>3</c:v>
                </c:pt>
                <c:pt idx="591">
                  <c:v>3</c:v>
                </c:pt>
                <c:pt idx="592">
                  <c:v>3</c:v>
                </c:pt>
                <c:pt idx="593">
                  <c:v>3</c:v>
                </c:pt>
                <c:pt idx="594">
                  <c:v>3</c:v>
                </c:pt>
                <c:pt idx="595">
                  <c:v>3</c:v>
                </c:pt>
                <c:pt idx="596">
                  <c:v>3</c:v>
                </c:pt>
                <c:pt idx="597">
                  <c:v>3</c:v>
                </c:pt>
                <c:pt idx="598">
                  <c:v>3</c:v>
                </c:pt>
                <c:pt idx="599">
                  <c:v>3</c:v>
                </c:pt>
                <c:pt idx="600">
                  <c:v>3</c:v>
                </c:pt>
                <c:pt idx="601">
                  <c:v>3</c:v>
                </c:pt>
                <c:pt idx="602">
                  <c:v>3</c:v>
                </c:pt>
                <c:pt idx="603">
                  <c:v>3</c:v>
                </c:pt>
                <c:pt idx="604">
                  <c:v>3</c:v>
                </c:pt>
                <c:pt idx="605">
                  <c:v>3</c:v>
                </c:pt>
                <c:pt idx="606">
                  <c:v>3</c:v>
                </c:pt>
                <c:pt idx="607">
                  <c:v>3</c:v>
                </c:pt>
                <c:pt idx="608">
                  <c:v>3</c:v>
                </c:pt>
                <c:pt idx="609">
                  <c:v>3</c:v>
                </c:pt>
                <c:pt idx="610">
                  <c:v>3</c:v>
                </c:pt>
                <c:pt idx="611">
                  <c:v>3</c:v>
                </c:pt>
                <c:pt idx="612">
                  <c:v>3</c:v>
                </c:pt>
                <c:pt idx="613">
                  <c:v>3</c:v>
                </c:pt>
                <c:pt idx="614">
                  <c:v>3</c:v>
                </c:pt>
                <c:pt idx="615">
                  <c:v>3</c:v>
                </c:pt>
                <c:pt idx="616">
                  <c:v>3</c:v>
                </c:pt>
                <c:pt idx="617">
                  <c:v>3</c:v>
                </c:pt>
                <c:pt idx="618">
                  <c:v>3</c:v>
                </c:pt>
                <c:pt idx="619">
                  <c:v>3</c:v>
                </c:pt>
                <c:pt idx="620">
                  <c:v>3</c:v>
                </c:pt>
                <c:pt idx="621">
                  <c:v>3</c:v>
                </c:pt>
                <c:pt idx="622">
                  <c:v>3</c:v>
                </c:pt>
                <c:pt idx="623">
                  <c:v>3</c:v>
                </c:pt>
                <c:pt idx="624">
                  <c:v>3</c:v>
                </c:pt>
                <c:pt idx="625">
                  <c:v>3</c:v>
                </c:pt>
                <c:pt idx="626">
                  <c:v>3</c:v>
                </c:pt>
                <c:pt idx="627">
                  <c:v>3</c:v>
                </c:pt>
                <c:pt idx="628">
                  <c:v>3</c:v>
                </c:pt>
                <c:pt idx="629">
                  <c:v>3</c:v>
                </c:pt>
                <c:pt idx="630">
                  <c:v>3</c:v>
                </c:pt>
                <c:pt idx="631">
                  <c:v>3</c:v>
                </c:pt>
                <c:pt idx="632">
                  <c:v>3</c:v>
                </c:pt>
                <c:pt idx="633">
                  <c:v>3</c:v>
                </c:pt>
                <c:pt idx="634">
                  <c:v>3</c:v>
                </c:pt>
                <c:pt idx="635">
                  <c:v>3</c:v>
                </c:pt>
                <c:pt idx="636">
                  <c:v>3</c:v>
                </c:pt>
                <c:pt idx="637">
                  <c:v>3</c:v>
                </c:pt>
                <c:pt idx="638">
                  <c:v>3</c:v>
                </c:pt>
                <c:pt idx="639">
                  <c:v>3</c:v>
                </c:pt>
                <c:pt idx="640">
                  <c:v>3</c:v>
                </c:pt>
                <c:pt idx="641">
                  <c:v>3</c:v>
                </c:pt>
                <c:pt idx="642">
                  <c:v>3</c:v>
                </c:pt>
                <c:pt idx="643">
                  <c:v>3</c:v>
                </c:pt>
                <c:pt idx="644">
                  <c:v>3</c:v>
                </c:pt>
                <c:pt idx="645">
                  <c:v>3</c:v>
                </c:pt>
                <c:pt idx="646">
                  <c:v>3</c:v>
                </c:pt>
                <c:pt idx="647">
                  <c:v>3</c:v>
                </c:pt>
                <c:pt idx="648">
                  <c:v>3</c:v>
                </c:pt>
                <c:pt idx="649">
                  <c:v>3</c:v>
                </c:pt>
                <c:pt idx="650">
                  <c:v>3</c:v>
                </c:pt>
                <c:pt idx="651">
                  <c:v>3</c:v>
                </c:pt>
                <c:pt idx="652">
                  <c:v>3</c:v>
                </c:pt>
                <c:pt idx="653">
                  <c:v>3</c:v>
                </c:pt>
                <c:pt idx="654">
                  <c:v>3</c:v>
                </c:pt>
                <c:pt idx="655">
                  <c:v>3</c:v>
                </c:pt>
                <c:pt idx="656">
                  <c:v>3</c:v>
                </c:pt>
                <c:pt idx="657">
                  <c:v>3</c:v>
                </c:pt>
                <c:pt idx="658">
                  <c:v>3</c:v>
                </c:pt>
                <c:pt idx="659">
                  <c:v>3</c:v>
                </c:pt>
                <c:pt idx="660">
                  <c:v>3</c:v>
                </c:pt>
                <c:pt idx="661">
                  <c:v>3</c:v>
                </c:pt>
                <c:pt idx="662">
                  <c:v>3</c:v>
                </c:pt>
                <c:pt idx="663">
                  <c:v>3</c:v>
                </c:pt>
                <c:pt idx="664">
                  <c:v>3</c:v>
                </c:pt>
                <c:pt idx="665">
                  <c:v>3</c:v>
                </c:pt>
                <c:pt idx="666">
                  <c:v>3</c:v>
                </c:pt>
                <c:pt idx="667">
                  <c:v>3</c:v>
                </c:pt>
                <c:pt idx="668">
                  <c:v>3</c:v>
                </c:pt>
                <c:pt idx="669">
                  <c:v>3</c:v>
                </c:pt>
                <c:pt idx="670">
                  <c:v>3</c:v>
                </c:pt>
                <c:pt idx="671">
                  <c:v>3</c:v>
                </c:pt>
                <c:pt idx="672">
                  <c:v>3</c:v>
                </c:pt>
                <c:pt idx="673">
                  <c:v>3</c:v>
                </c:pt>
                <c:pt idx="674">
                  <c:v>3</c:v>
                </c:pt>
                <c:pt idx="675">
                  <c:v>3</c:v>
                </c:pt>
                <c:pt idx="676">
                  <c:v>3</c:v>
                </c:pt>
                <c:pt idx="677">
                  <c:v>3</c:v>
                </c:pt>
                <c:pt idx="678">
                  <c:v>3</c:v>
                </c:pt>
                <c:pt idx="679">
                  <c:v>3</c:v>
                </c:pt>
                <c:pt idx="680">
                  <c:v>3</c:v>
                </c:pt>
                <c:pt idx="681">
                  <c:v>3</c:v>
                </c:pt>
                <c:pt idx="682">
                  <c:v>3</c:v>
                </c:pt>
                <c:pt idx="683">
                  <c:v>3</c:v>
                </c:pt>
                <c:pt idx="684">
                  <c:v>3</c:v>
                </c:pt>
                <c:pt idx="685">
                  <c:v>3</c:v>
                </c:pt>
                <c:pt idx="686">
                  <c:v>3</c:v>
                </c:pt>
                <c:pt idx="687">
                  <c:v>3</c:v>
                </c:pt>
                <c:pt idx="688">
                  <c:v>3</c:v>
                </c:pt>
                <c:pt idx="689">
                  <c:v>3</c:v>
                </c:pt>
                <c:pt idx="690">
                  <c:v>3</c:v>
                </c:pt>
                <c:pt idx="691">
                  <c:v>3</c:v>
                </c:pt>
                <c:pt idx="692">
                  <c:v>3</c:v>
                </c:pt>
                <c:pt idx="693">
                  <c:v>3</c:v>
                </c:pt>
                <c:pt idx="694">
                  <c:v>3</c:v>
                </c:pt>
                <c:pt idx="695">
                  <c:v>3</c:v>
                </c:pt>
                <c:pt idx="696">
                  <c:v>3</c:v>
                </c:pt>
                <c:pt idx="697">
                  <c:v>3</c:v>
                </c:pt>
                <c:pt idx="698">
                  <c:v>3</c:v>
                </c:pt>
                <c:pt idx="699">
                  <c:v>3</c:v>
                </c:pt>
                <c:pt idx="700">
                  <c:v>3</c:v>
                </c:pt>
                <c:pt idx="701">
                  <c:v>3</c:v>
                </c:pt>
                <c:pt idx="702">
                  <c:v>3</c:v>
                </c:pt>
                <c:pt idx="703">
                  <c:v>3</c:v>
                </c:pt>
                <c:pt idx="704">
                  <c:v>3</c:v>
                </c:pt>
                <c:pt idx="705">
                  <c:v>3</c:v>
                </c:pt>
                <c:pt idx="706">
                  <c:v>3</c:v>
                </c:pt>
                <c:pt idx="707">
                  <c:v>3</c:v>
                </c:pt>
                <c:pt idx="708">
                  <c:v>3</c:v>
                </c:pt>
                <c:pt idx="709">
                  <c:v>3</c:v>
                </c:pt>
                <c:pt idx="710">
                  <c:v>3</c:v>
                </c:pt>
                <c:pt idx="711">
                  <c:v>3</c:v>
                </c:pt>
                <c:pt idx="712">
                  <c:v>3</c:v>
                </c:pt>
                <c:pt idx="713">
                  <c:v>3</c:v>
                </c:pt>
                <c:pt idx="714">
                  <c:v>3</c:v>
                </c:pt>
                <c:pt idx="715">
                  <c:v>3</c:v>
                </c:pt>
                <c:pt idx="716">
                  <c:v>3</c:v>
                </c:pt>
                <c:pt idx="717">
                  <c:v>3</c:v>
                </c:pt>
                <c:pt idx="718">
                  <c:v>3</c:v>
                </c:pt>
                <c:pt idx="719">
                  <c:v>3</c:v>
                </c:pt>
                <c:pt idx="720">
                  <c:v>3</c:v>
                </c:pt>
                <c:pt idx="721">
                  <c:v>3</c:v>
                </c:pt>
                <c:pt idx="722">
                  <c:v>3</c:v>
                </c:pt>
                <c:pt idx="723">
                  <c:v>3</c:v>
                </c:pt>
                <c:pt idx="724">
                  <c:v>3</c:v>
                </c:pt>
                <c:pt idx="725">
                  <c:v>3</c:v>
                </c:pt>
                <c:pt idx="726">
                  <c:v>3</c:v>
                </c:pt>
                <c:pt idx="727">
                  <c:v>3</c:v>
                </c:pt>
                <c:pt idx="728">
                  <c:v>3</c:v>
                </c:pt>
                <c:pt idx="729">
                  <c:v>3</c:v>
                </c:pt>
                <c:pt idx="730">
                  <c:v>3</c:v>
                </c:pt>
                <c:pt idx="731">
                  <c:v>3</c:v>
                </c:pt>
                <c:pt idx="732">
                  <c:v>3</c:v>
                </c:pt>
                <c:pt idx="733">
                  <c:v>3</c:v>
                </c:pt>
                <c:pt idx="734">
                  <c:v>3</c:v>
                </c:pt>
                <c:pt idx="735">
                  <c:v>3</c:v>
                </c:pt>
                <c:pt idx="736">
                  <c:v>3</c:v>
                </c:pt>
                <c:pt idx="737">
                  <c:v>3</c:v>
                </c:pt>
                <c:pt idx="738">
                  <c:v>3</c:v>
                </c:pt>
                <c:pt idx="739">
                  <c:v>3</c:v>
                </c:pt>
                <c:pt idx="740">
                  <c:v>3</c:v>
                </c:pt>
                <c:pt idx="741">
                  <c:v>3</c:v>
                </c:pt>
                <c:pt idx="742">
                  <c:v>3</c:v>
                </c:pt>
                <c:pt idx="743">
                  <c:v>3</c:v>
                </c:pt>
                <c:pt idx="744">
                  <c:v>3</c:v>
                </c:pt>
                <c:pt idx="745">
                  <c:v>3</c:v>
                </c:pt>
                <c:pt idx="746">
                  <c:v>3</c:v>
                </c:pt>
                <c:pt idx="747">
                  <c:v>3</c:v>
                </c:pt>
                <c:pt idx="748">
                  <c:v>3</c:v>
                </c:pt>
                <c:pt idx="749">
                  <c:v>3</c:v>
                </c:pt>
                <c:pt idx="750">
                  <c:v>3</c:v>
                </c:pt>
                <c:pt idx="751">
                  <c:v>3</c:v>
                </c:pt>
                <c:pt idx="752">
                  <c:v>3</c:v>
                </c:pt>
                <c:pt idx="753">
                  <c:v>3</c:v>
                </c:pt>
                <c:pt idx="754">
                  <c:v>3</c:v>
                </c:pt>
                <c:pt idx="755">
                  <c:v>3</c:v>
                </c:pt>
                <c:pt idx="756">
                  <c:v>3</c:v>
                </c:pt>
                <c:pt idx="757">
                  <c:v>3</c:v>
                </c:pt>
                <c:pt idx="758">
                  <c:v>3</c:v>
                </c:pt>
                <c:pt idx="759">
                  <c:v>3</c:v>
                </c:pt>
                <c:pt idx="760">
                  <c:v>3</c:v>
                </c:pt>
                <c:pt idx="761">
                  <c:v>3</c:v>
                </c:pt>
                <c:pt idx="762">
                  <c:v>3</c:v>
                </c:pt>
                <c:pt idx="763">
                  <c:v>3</c:v>
                </c:pt>
                <c:pt idx="764">
                  <c:v>3</c:v>
                </c:pt>
                <c:pt idx="765">
                  <c:v>3</c:v>
                </c:pt>
                <c:pt idx="766">
                  <c:v>3</c:v>
                </c:pt>
                <c:pt idx="767">
                  <c:v>3</c:v>
                </c:pt>
                <c:pt idx="768">
                  <c:v>3</c:v>
                </c:pt>
                <c:pt idx="769">
                  <c:v>3</c:v>
                </c:pt>
                <c:pt idx="770">
                  <c:v>3</c:v>
                </c:pt>
                <c:pt idx="771">
                  <c:v>3</c:v>
                </c:pt>
                <c:pt idx="772">
                  <c:v>3</c:v>
                </c:pt>
                <c:pt idx="773">
                  <c:v>3</c:v>
                </c:pt>
                <c:pt idx="774">
                  <c:v>3</c:v>
                </c:pt>
                <c:pt idx="775">
                  <c:v>3</c:v>
                </c:pt>
                <c:pt idx="776">
                  <c:v>3</c:v>
                </c:pt>
                <c:pt idx="777">
                  <c:v>3</c:v>
                </c:pt>
                <c:pt idx="778">
                  <c:v>3</c:v>
                </c:pt>
                <c:pt idx="779">
                  <c:v>3</c:v>
                </c:pt>
                <c:pt idx="780">
                  <c:v>3</c:v>
                </c:pt>
                <c:pt idx="781">
                  <c:v>3</c:v>
                </c:pt>
                <c:pt idx="782">
                  <c:v>3</c:v>
                </c:pt>
                <c:pt idx="783">
                  <c:v>3</c:v>
                </c:pt>
                <c:pt idx="784">
                  <c:v>3</c:v>
                </c:pt>
                <c:pt idx="785">
                  <c:v>3</c:v>
                </c:pt>
                <c:pt idx="786">
                  <c:v>3</c:v>
                </c:pt>
                <c:pt idx="787">
                  <c:v>3</c:v>
                </c:pt>
                <c:pt idx="788">
                  <c:v>3</c:v>
                </c:pt>
                <c:pt idx="789">
                  <c:v>3</c:v>
                </c:pt>
                <c:pt idx="790">
                  <c:v>3</c:v>
                </c:pt>
                <c:pt idx="791">
                  <c:v>3</c:v>
                </c:pt>
                <c:pt idx="792">
                  <c:v>3</c:v>
                </c:pt>
                <c:pt idx="793">
                  <c:v>3</c:v>
                </c:pt>
                <c:pt idx="794">
                  <c:v>3</c:v>
                </c:pt>
                <c:pt idx="795">
                  <c:v>3</c:v>
                </c:pt>
                <c:pt idx="796">
                  <c:v>3</c:v>
                </c:pt>
                <c:pt idx="797">
                  <c:v>3</c:v>
                </c:pt>
                <c:pt idx="798">
                  <c:v>3</c:v>
                </c:pt>
                <c:pt idx="799">
                  <c:v>3</c:v>
                </c:pt>
                <c:pt idx="800">
                  <c:v>3</c:v>
                </c:pt>
                <c:pt idx="801">
                  <c:v>3</c:v>
                </c:pt>
                <c:pt idx="802">
                  <c:v>3</c:v>
                </c:pt>
                <c:pt idx="803">
                  <c:v>3</c:v>
                </c:pt>
                <c:pt idx="804">
                  <c:v>3</c:v>
                </c:pt>
                <c:pt idx="805">
                  <c:v>3</c:v>
                </c:pt>
                <c:pt idx="806">
                  <c:v>3</c:v>
                </c:pt>
                <c:pt idx="807">
                  <c:v>3</c:v>
                </c:pt>
                <c:pt idx="808">
                  <c:v>3</c:v>
                </c:pt>
                <c:pt idx="809">
                  <c:v>3</c:v>
                </c:pt>
                <c:pt idx="810">
                  <c:v>3</c:v>
                </c:pt>
                <c:pt idx="811">
                  <c:v>3</c:v>
                </c:pt>
                <c:pt idx="812">
                  <c:v>3</c:v>
                </c:pt>
                <c:pt idx="813">
                  <c:v>3</c:v>
                </c:pt>
                <c:pt idx="814">
                  <c:v>3</c:v>
                </c:pt>
                <c:pt idx="815">
                  <c:v>3</c:v>
                </c:pt>
                <c:pt idx="816">
                  <c:v>3</c:v>
                </c:pt>
                <c:pt idx="817">
                  <c:v>3</c:v>
                </c:pt>
                <c:pt idx="818">
                  <c:v>3</c:v>
                </c:pt>
                <c:pt idx="819">
                  <c:v>3</c:v>
                </c:pt>
                <c:pt idx="820">
                  <c:v>3</c:v>
                </c:pt>
                <c:pt idx="821">
                  <c:v>3</c:v>
                </c:pt>
                <c:pt idx="822">
                  <c:v>3</c:v>
                </c:pt>
                <c:pt idx="823">
                  <c:v>3</c:v>
                </c:pt>
                <c:pt idx="824">
                  <c:v>3</c:v>
                </c:pt>
                <c:pt idx="825">
                  <c:v>3</c:v>
                </c:pt>
                <c:pt idx="826">
                  <c:v>3</c:v>
                </c:pt>
                <c:pt idx="827">
                  <c:v>3</c:v>
                </c:pt>
                <c:pt idx="828">
                  <c:v>3</c:v>
                </c:pt>
                <c:pt idx="829">
                  <c:v>3</c:v>
                </c:pt>
                <c:pt idx="830">
                  <c:v>3</c:v>
                </c:pt>
                <c:pt idx="831">
                  <c:v>3</c:v>
                </c:pt>
                <c:pt idx="832">
                  <c:v>3</c:v>
                </c:pt>
                <c:pt idx="833">
                  <c:v>3</c:v>
                </c:pt>
                <c:pt idx="834">
                  <c:v>3</c:v>
                </c:pt>
                <c:pt idx="835">
                  <c:v>3</c:v>
                </c:pt>
                <c:pt idx="836">
                  <c:v>3</c:v>
                </c:pt>
                <c:pt idx="837">
                  <c:v>3</c:v>
                </c:pt>
                <c:pt idx="838">
                  <c:v>3</c:v>
                </c:pt>
                <c:pt idx="839">
                  <c:v>3</c:v>
                </c:pt>
                <c:pt idx="840">
                  <c:v>3</c:v>
                </c:pt>
                <c:pt idx="841">
                  <c:v>3</c:v>
                </c:pt>
                <c:pt idx="842">
                  <c:v>3</c:v>
                </c:pt>
                <c:pt idx="843">
                  <c:v>3</c:v>
                </c:pt>
                <c:pt idx="844">
                  <c:v>3</c:v>
                </c:pt>
                <c:pt idx="845">
                  <c:v>3</c:v>
                </c:pt>
                <c:pt idx="846">
                  <c:v>3</c:v>
                </c:pt>
                <c:pt idx="847">
                  <c:v>3</c:v>
                </c:pt>
                <c:pt idx="848">
                  <c:v>3</c:v>
                </c:pt>
                <c:pt idx="849">
                  <c:v>3</c:v>
                </c:pt>
                <c:pt idx="850">
                  <c:v>3</c:v>
                </c:pt>
                <c:pt idx="851">
                  <c:v>3</c:v>
                </c:pt>
                <c:pt idx="852">
                  <c:v>3</c:v>
                </c:pt>
                <c:pt idx="853">
                  <c:v>3</c:v>
                </c:pt>
                <c:pt idx="854">
                  <c:v>3</c:v>
                </c:pt>
                <c:pt idx="855">
                  <c:v>3</c:v>
                </c:pt>
                <c:pt idx="856">
                  <c:v>3</c:v>
                </c:pt>
                <c:pt idx="857">
                  <c:v>3</c:v>
                </c:pt>
                <c:pt idx="858">
                  <c:v>3</c:v>
                </c:pt>
                <c:pt idx="859">
                  <c:v>3</c:v>
                </c:pt>
                <c:pt idx="860">
                  <c:v>3</c:v>
                </c:pt>
                <c:pt idx="861">
                  <c:v>3</c:v>
                </c:pt>
                <c:pt idx="862">
                  <c:v>3</c:v>
                </c:pt>
                <c:pt idx="863">
                  <c:v>3</c:v>
                </c:pt>
                <c:pt idx="864">
                  <c:v>3</c:v>
                </c:pt>
                <c:pt idx="865">
                  <c:v>3</c:v>
                </c:pt>
                <c:pt idx="866">
                  <c:v>3</c:v>
                </c:pt>
                <c:pt idx="867">
                  <c:v>3</c:v>
                </c:pt>
                <c:pt idx="868">
                  <c:v>3</c:v>
                </c:pt>
                <c:pt idx="869">
                  <c:v>3</c:v>
                </c:pt>
                <c:pt idx="870">
                  <c:v>3</c:v>
                </c:pt>
                <c:pt idx="871">
                  <c:v>3</c:v>
                </c:pt>
                <c:pt idx="872">
                  <c:v>3</c:v>
                </c:pt>
                <c:pt idx="873">
                  <c:v>3</c:v>
                </c:pt>
                <c:pt idx="874">
                  <c:v>3</c:v>
                </c:pt>
                <c:pt idx="875">
                  <c:v>3</c:v>
                </c:pt>
                <c:pt idx="876">
                  <c:v>3</c:v>
                </c:pt>
                <c:pt idx="877">
                  <c:v>3</c:v>
                </c:pt>
                <c:pt idx="878">
                  <c:v>3</c:v>
                </c:pt>
                <c:pt idx="879">
                  <c:v>3</c:v>
                </c:pt>
                <c:pt idx="880">
                  <c:v>3</c:v>
                </c:pt>
                <c:pt idx="881">
                  <c:v>3</c:v>
                </c:pt>
                <c:pt idx="882">
                  <c:v>3</c:v>
                </c:pt>
                <c:pt idx="883">
                  <c:v>3</c:v>
                </c:pt>
                <c:pt idx="884">
                  <c:v>3</c:v>
                </c:pt>
                <c:pt idx="885">
                  <c:v>3</c:v>
                </c:pt>
                <c:pt idx="886">
                  <c:v>3</c:v>
                </c:pt>
                <c:pt idx="887">
                  <c:v>3</c:v>
                </c:pt>
                <c:pt idx="888">
                  <c:v>3</c:v>
                </c:pt>
                <c:pt idx="889">
                  <c:v>3</c:v>
                </c:pt>
                <c:pt idx="890">
                  <c:v>3</c:v>
                </c:pt>
                <c:pt idx="891">
                  <c:v>3</c:v>
                </c:pt>
                <c:pt idx="892">
                  <c:v>3</c:v>
                </c:pt>
                <c:pt idx="893">
                  <c:v>3</c:v>
                </c:pt>
                <c:pt idx="894">
                  <c:v>3</c:v>
                </c:pt>
                <c:pt idx="895">
                  <c:v>3</c:v>
                </c:pt>
                <c:pt idx="896">
                  <c:v>3</c:v>
                </c:pt>
                <c:pt idx="897">
                  <c:v>3</c:v>
                </c:pt>
                <c:pt idx="898">
                  <c:v>3</c:v>
                </c:pt>
                <c:pt idx="899">
                  <c:v>3</c:v>
                </c:pt>
                <c:pt idx="900">
                  <c:v>3</c:v>
                </c:pt>
                <c:pt idx="901">
                  <c:v>3</c:v>
                </c:pt>
                <c:pt idx="902">
                  <c:v>3</c:v>
                </c:pt>
                <c:pt idx="903">
                  <c:v>3</c:v>
                </c:pt>
                <c:pt idx="904">
                  <c:v>3</c:v>
                </c:pt>
                <c:pt idx="905">
                  <c:v>3</c:v>
                </c:pt>
                <c:pt idx="906">
                  <c:v>3</c:v>
                </c:pt>
                <c:pt idx="907">
                  <c:v>3</c:v>
                </c:pt>
                <c:pt idx="908">
                  <c:v>3</c:v>
                </c:pt>
                <c:pt idx="909">
                  <c:v>3</c:v>
                </c:pt>
                <c:pt idx="910">
                  <c:v>3</c:v>
                </c:pt>
                <c:pt idx="911">
                  <c:v>3</c:v>
                </c:pt>
                <c:pt idx="912">
                  <c:v>3</c:v>
                </c:pt>
                <c:pt idx="913">
                  <c:v>3</c:v>
                </c:pt>
                <c:pt idx="914">
                  <c:v>3</c:v>
                </c:pt>
                <c:pt idx="915">
                  <c:v>3</c:v>
                </c:pt>
                <c:pt idx="916">
                  <c:v>3</c:v>
                </c:pt>
                <c:pt idx="917">
                  <c:v>3</c:v>
                </c:pt>
                <c:pt idx="918">
                  <c:v>3</c:v>
                </c:pt>
                <c:pt idx="919">
                  <c:v>3</c:v>
                </c:pt>
                <c:pt idx="920">
                  <c:v>3</c:v>
                </c:pt>
                <c:pt idx="921">
                  <c:v>3</c:v>
                </c:pt>
                <c:pt idx="922">
                  <c:v>3</c:v>
                </c:pt>
                <c:pt idx="923">
                  <c:v>3</c:v>
                </c:pt>
                <c:pt idx="924">
                  <c:v>3</c:v>
                </c:pt>
                <c:pt idx="925">
                  <c:v>3</c:v>
                </c:pt>
                <c:pt idx="926">
                  <c:v>3</c:v>
                </c:pt>
                <c:pt idx="927">
                  <c:v>3</c:v>
                </c:pt>
                <c:pt idx="928">
                  <c:v>3</c:v>
                </c:pt>
                <c:pt idx="929">
                  <c:v>3</c:v>
                </c:pt>
                <c:pt idx="930">
                  <c:v>3</c:v>
                </c:pt>
                <c:pt idx="931">
                  <c:v>3</c:v>
                </c:pt>
                <c:pt idx="932">
                  <c:v>3</c:v>
                </c:pt>
                <c:pt idx="933">
                  <c:v>3</c:v>
                </c:pt>
                <c:pt idx="934">
                  <c:v>3</c:v>
                </c:pt>
                <c:pt idx="935">
                  <c:v>3</c:v>
                </c:pt>
                <c:pt idx="936">
                  <c:v>3</c:v>
                </c:pt>
                <c:pt idx="937">
                  <c:v>3</c:v>
                </c:pt>
                <c:pt idx="938">
                  <c:v>3</c:v>
                </c:pt>
                <c:pt idx="939">
                  <c:v>3</c:v>
                </c:pt>
                <c:pt idx="940">
                  <c:v>3</c:v>
                </c:pt>
                <c:pt idx="941">
                  <c:v>3</c:v>
                </c:pt>
                <c:pt idx="942">
                  <c:v>3</c:v>
                </c:pt>
                <c:pt idx="943">
                  <c:v>3</c:v>
                </c:pt>
                <c:pt idx="944">
                  <c:v>3</c:v>
                </c:pt>
                <c:pt idx="945">
                  <c:v>3</c:v>
                </c:pt>
                <c:pt idx="946">
                  <c:v>3</c:v>
                </c:pt>
                <c:pt idx="947">
                  <c:v>3</c:v>
                </c:pt>
                <c:pt idx="948">
                  <c:v>3</c:v>
                </c:pt>
                <c:pt idx="949">
                  <c:v>3</c:v>
                </c:pt>
                <c:pt idx="950">
                  <c:v>3</c:v>
                </c:pt>
                <c:pt idx="951">
                  <c:v>3</c:v>
                </c:pt>
                <c:pt idx="952">
                  <c:v>3</c:v>
                </c:pt>
                <c:pt idx="953">
                  <c:v>3</c:v>
                </c:pt>
                <c:pt idx="954">
                  <c:v>3</c:v>
                </c:pt>
                <c:pt idx="955">
                  <c:v>3</c:v>
                </c:pt>
                <c:pt idx="956">
                  <c:v>3</c:v>
                </c:pt>
                <c:pt idx="957">
                  <c:v>3</c:v>
                </c:pt>
                <c:pt idx="958">
                  <c:v>3</c:v>
                </c:pt>
                <c:pt idx="959">
                  <c:v>3</c:v>
                </c:pt>
                <c:pt idx="960">
                  <c:v>3</c:v>
                </c:pt>
                <c:pt idx="961">
                  <c:v>3</c:v>
                </c:pt>
                <c:pt idx="962">
                  <c:v>3</c:v>
                </c:pt>
                <c:pt idx="963">
                  <c:v>3</c:v>
                </c:pt>
                <c:pt idx="964">
                  <c:v>3</c:v>
                </c:pt>
                <c:pt idx="965">
                  <c:v>3</c:v>
                </c:pt>
                <c:pt idx="966">
                  <c:v>3</c:v>
                </c:pt>
                <c:pt idx="967">
                  <c:v>3</c:v>
                </c:pt>
                <c:pt idx="968">
                  <c:v>3</c:v>
                </c:pt>
                <c:pt idx="969">
                  <c:v>3</c:v>
                </c:pt>
                <c:pt idx="970">
                  <c:v>3</c:v>
                </c:pt>
                <c:pt idx="971">
                  <c:v>3</c:v>
                </c:pt>
                <c:pt idx="972">
                  <c:v>3</c:v>
                </c:pt>
                <c:pt idx="973">
                  <c:v>3</c:v>
                </c:pt>
                <c:pt idx="974">
                  <c:v>3</c:v>
                </c:pt>
                <c:pt idx="975">
                  <c:v>3</c:v>
                </c:pt>
                <c:pt idx="976">
                  <c:v>3</c:v>
                </c:pt>
                <c:pt idx="977">
                  <c:v>3</c:v>
                </c:pt>
                <c:pt idx="978">
                  <c:v>3</c:v>
                </c:pt>
                <c:pt idx="979">
                  <c:v>3</c:v>
                </c:pt>
                <c:pt idx="980">
                  <c:v>3</c:v>
                </c:pt>
                <c:pt idx="981">
                  <c:v>3</c:v>
                </c:pt>
                <c:pt idx="982">
                  <c:v>3</c:v>
                </c:pt>
                <c:pt idx="983">
                  <c:v>3</c:v>
                </c:pt>
                <c:pt idx="984">
                  <c:v>3</c:v>
                </c:pt>
                <c:pt idx="985">
                  <c:v>3</c:v>
                </c:pt>
                <c:pt idx="986">
                  <c:v>3</c:v>
                </c:pt>
                <c:pt idx="987">
                  <c:v>3</c:v>
                </c:pt>
                <c:pt idx="988">
                  <c:v>3</c:v>
                </c:pt>
                <c:pt idx="989">
                  <c:v>3</c:v>
                </c:pt>
                <c:pt idx="990">
                  <c:v>3</c:v>
                </c:pt>
                <c:pt idx="991">
                  <c:v>3</c:v>
                </c:pt>
                <c:pt idx="992">
                  <c:v>3</c:v>
                </c:pt>
                <c:pt idx="993">
                  <c:v>3</c:v>
                </c:pt>
                <c:pt idx="994">
                  <c:v>3</c:v>
                </c:pt>
                <c:pt idx="995">
                  <c:v>3</c:v>
                </c:pt>
                <c:pt idx="996">
                  <c:v>3</c:v>
                </c:pt>
                <c:pt idx="997">
                  <c:v>3</c:v>
                </c:pt>
                <c:pt idx="998">
                  <c:v>3</c:v>
                </c:pt>
                <c:pt idx="999">
                  <c:v>3</c:v>
                </c:pt>
                <c:pt idx="1000">
                  <c:v>3</c:v>
                </c:pt>
                <c:pt idx="1001">
                  <c:v>3</c:v>
                </c:pt>
                <c:pt idx="1002">
                  <c:v>3</c:v>
                </c:pt>
                <c:pt idx="1003">
                  <c:v>3</c:v>
                </c:pt>
                <c:pt idx="1004">
                  <c:v>3</c:v>
                </c:pt>
                <c:pt idx="1005">
                  <c:v>3</c:v>
                </c:pt>
                <c:pt idx="1006">
                  <c:v>3</c:v>
                </c:pt>
                <c:pt idx="1007">
                  <c:v>3</c:v>
                </c:pt>
                <c:pt idx="1008">
                  <c:v>3</c:v>
                </c:pt>
                <c:pt idx="1009">
                  <c:v>3</c:v>
                </c:pt>
                <c:pt idx="1010">
                  <c:v>3</c:v>
                </c:pt>
                <c:pt idx="1011">
                  <c:v>3</c:v>
                </c:pt>
                <c:pt idx="1012">
                  <c:v>3</c:v>
                </c:pt>
                <c:pt idx="1013">
                  <c:v>3</c:v>
                </c:pt>
                <c:pt idx="1014">
                  <c:v>3</c:v>
                </c:pt>
                <c:pt idx="1015">
                  <c:v>3</c:v>
                </c:pt>
                <c:pt idx="1016">
                  <c:v>3</c:v>
                </c:pt>
                <c:pt idx="1017">
                  <c:v>3</c:v>
                </c:pt>
                <c:pt idx="1018">
                  <c:v>3</c:v>
                </c:pt>
                <c:pt idx="1019">
                  <c:v>3</c:v>
                </c:pt>
                <c:pt idx="1020">
                  <c:v>3</c:v>
                </c:pt>
                <c:pt idx="1021">
                  <c:v>3</c:v>
                </c:pt>
                <c:pt idx="1022">
                  <c:v>3</c:v>
                </c:pt>
                <c:pt idx="1023">
                  <c:v>3</c:v>
                </c:pt>
                <c:pt idx="1024">
                  <c:v>3</c:v>
                </c:pt>
                <c:pt idx="1025">
                  <c:v>3</c:v>
                </c:pt>
                <c:pt idx="1026">
                  <c:v>3</c:v>
                </c:pt>
                <c:pt idx="1027">
                  <c:v>3</c:v>
                </c:pt>
                <c:pt idx="1028">
                  <c:v>3</c:v>
                </c:pt>
                <c:pt idx="1029">
                  <c:v>3</c:v>
                </c:pt>
                <c:pt idx="1030">
                  <c:v>3</c:v>
                </c:pt>
                <c:pt idx="1031">
                  <c:v>3</c:v>
                </c:pt>
                <c:pt idx="1032">
                  <c:v>3</c:v>
                </c:pt>
                <c:pt idx="1033">
                  <c:v>3</c:v>
                </c:pt>
                <c:pt idx="1034">
                  <c:v>3</c:v>
                </c:pt>
                <c:pt idx="1035">
                  <c:v>3</c:v>
                </c:pt>
                <c:pt idx="1036">
                  <c:v>3</c:v>
                </c:pt>
                <c:pt idx="1037">
                  <c:v>3</c:v>
                </c:pt>
                <c:pt idx="1038">
                  <c:v>3</c:v>
                </c:pt>
                <c:pt idx="1039">
                  <c:v>3</c:v>
                </c:pt>
                <c:pt idx="1040">
                  <c:v>3</c:v>
                </c:pt>
                <c:pt idx="1041">
                  <c:v>3</c:v>
                </c:pt>
                <c:pt idx="1042">
                  <c:v>3</c:v>
                </c:pt>
                <c:pt idx="1043">
                  <c:v>3</c:v>
                </c:pt>
                <c:pt idx="1044">
                  <c:v>3</c:v>
                </c:pt>
                <c:pt idx="1045">
                  <c:v>3</c:v>
                </c:pt>
                <c:pt idx="1046">
                  <c:v>3</c:v>
                </c:pt>
                <c:pt idx="1047">
                  <c:v>3</c:v>
                </c:pt>
                <c:pt idx="1048">
                  <c:v>3</c:v>
                </c:pt>
                <c:pt idx="1049">
                  <c:v>3</c:v>
                </c:pt>
                <c:pt idx="1050">
                  <c:v>3</c:v>
                </c:pt>
                <c:pt idx="1051">
                  <c:v>3</c:v>
                </c:pt>
                <c:pt idx="1052">
                  <c:v>3</c:v>
                </c:pt>
                <c:pt idx="1053">
                  <c:v>3</c:v>
                </c:pt>
                <c:pt idx="1054">
                  <c:v>3</c:v>
                </c:pt>
                <c:pt idx="1055">
                  <c:v>3</c:v>
                </c:pt>
                <c:pt idx="1056">
                  <c:v>3</c:v>
                </c:pt>
                <c:pt idx="1057">
                  <c:v>3</c:v>
                </c:pt>
                <c:pt idx="1058">
                  <c:v>3</c:v>
                </c:pt>
                <c:pt idx="1059">
                  <c:v>3</c:v>
                </c:pt>
                <c:pt idx="1060">
                  <c:v>3</c:v>
                </c:pt>
                <c:pt idx="1061">
                  <c:v>3</c:v>
                </c:pt>
                <c:pt idx="1062">
                  <c:v>3</c:v>
                </c:pt>
                <c:pt idx="1063">
                  <c:v>3</c:v>
                </c:pt>
                <c:pt idx="1064">
                  <c:v>3</c:v>
                </c:pt>
                <c:pt idx="1065">
                  <c:v>3</c:v>
                </c:pt>
                <c:pt idx="1066">
                  <c:v>3</c:v>
                </c:pt>
                <c:pt idx="1067">
                  <c:v>3</c:v>
                </c:pt>
                <c:pt idx="1068">
                  <c:v>3</c:v>
                </c:pt>
                <c:pt idx="1069">
                  <c:v>3</c:v>
                </c:pt>
                <c:pt idx="1070">
                  <c:v>3</c:v>
                </c:pt>
                <c:pt idx="1071">
                  <c:v>3</c:v>
                </c:pt>
                <c:pt idx="1072">
                  <c:v>3</c:v>
                </c:pt>
                <c:pt idx="1073">
                  <c:v>3</c:v>
                </c:pt>
                <c:pt idx="1074">
                  <c:v>3</c:v>
                </c:pt>
                <c:pt idx="1075">
                  <c:v>3</c:v>
                </c:pt>
                <c:pt idx="1076">
                  <c:v>3</c:v>
                </c:pt>
                <c:pt idx="1077">
                  <c:v>3</c:v>
                </c:pt>
                <c:pt idx="1078">
                  <c:v>3</c:v>
                </c:pt>
                <c:pt idx="1079">
                  <c:v>3</c:v>
                </c:pt>
                <c:pt idx="1080">
                  <c:v>3</c:v>
                </c:pt>
                <c:pt idx="1081">
                  <c:v>3</c:v>
                </c:pt>
                <c:pt idx="1082">
                  <c:v>3</c:v>
                </c:pt>
                <c:pt idx="1083">
                  <c:v>3</c:v>
                </c:pt>
                <c:pt idx="1084">
                  <c:v>3</c:v>
                </c:pt>
                <c:pt idx="1085">
                  <c:v>3</c:v>
                </c:pt>
                <c:pt idx="1086">
                  <c:v>3</c:v>
                </c:pt>
                <c:pt idx="1087">
                  <c:v>3</c:v>
                </c:pt>
                <c:pt idx="1088">
                  <c:v>3</c:v>
                </c:pt>
                <c:pt idx="1089">
                  <c:v>3</c:v>
                </c:pt>
                <c:pt idx="1090">
                  <c:v>3</c:v>
                </c:pt>
                <c:pt idx="1091">
                  <c:v>3</c:v>
                </c:pt>
                <c:pt idx="1092">
                  <c:v>3</c:v>
                </c:pt>
                <c:pt idx="1093">
                  <c:v>3</c:v>
                </c:pt>
                <c:pt idx="1094">
                  <c:v>3</c:v>
                </c:pt>
                <c:pt idx="1095">
                  <c:v>3</c:v>
                </c:pt>
                <c:pt idx="1096">
                  <c:v>3</c:v>
                </c:pt>
                <c:pt idx="1097">
                  <c:v>3</c:v>
                </c:pt>
                <c:pt idx="1098">
                  <c:v>3</c:v>
                </c:pt>
                <c:pt idx="1099">
                  <c:v>3</c:v>
                </c:pt>
                <c:pt idx="1100">
                  <c:v>3</c:v>
                </c:pt>
                <c:pt idx="1101">
                  <c:v>3</c:v>
                </c:pt>
                <c:pt idx="1102">
                  <c:v>3</c:v>
                </c:pt>
                <c:pt idx="1103">
                  <c:v>3</c:v>
                </c:pt>
                <c:pt idx="1104">
                  <c:v>3</c:v>
                </c:pt>
                <c:pt idx="1105">
                  <c:v>3</c:v>
                </c:pt>
                <c:pt idx="1106">
                  <c:v>3</c:v>
                </c:pt>
                <c:pt idx="1107">
                  <c:v>3</c:v>
                </c:pt>
                <c:pt idx="1108">
                  <c:v>3</c:v>
                </c:pt>
                <c:pt idx="1109">
                  <c:v>3</c:v>
                </c:pt>
                <c:pt idx="1110">
                  <c:v>3</c:v>
                </c:pt>
                <c:pt idx="1111">
                  <c:v>3</c:v>
                </c:pt>
                <c:pt idx="1112">
                  <c:v>3</c:v>
                </c:pt>
                <c:pt idx="1113">
                  <c:v>3</c:v>
                </c:pt>
                <c:pt idx="1114">
                  <c:v>3</c:v>
                </c:pt>
                <c:pt idx="1115">
                  <c:v>3</c:v>
                </c:pt>
                <c:pt idx="1116">
                  <c:v>3</c:v>
                </c:pt>
                <c:pt idx="1117">
                  <c:v>3</c:v>
                </c:pt>
                <c:pt idx="1118">
                  <c:v>3</c:v>
                </c:pt>
                <c:pt idx="1119">
                  <c:v>3</c:v>
                </c:pt>
                <c:pt idx="1120">
                  <c:v>3</c:v>
                </c:pt>
                <c:pt idx="1121">
                  <c:v>3</c:v>
                </c:pt>
                <c:pt idx="1122">
                  <c:v>3</c:v>
                </c:pt>
                <c:pt idx="1123">
                  <c:v>3</c:v>
                </c:pt>
                <c:pt idx="1124">
                  <c:v>3</c:v>
                </c:pt>
                <c:pt idx="1125">
                  <c:v>3</c:v>
                </c:pt>
                <c:pt idx="1126">
                  <c:v>3</c:v>
                </c:pt>
                <c:pt idx="1127">
                  <c:v>3</c:v>
                </c:pt>
                <c:pt idx="1128">
                  <c:v>3</c:v>
                </c:pt>
                <c:pt idx="1129">
                  <c:v>3</c:v>
                </c:pt>
                <c:pt idx="1130">
                  <c:v>3</c:v>
                </c:pt>
                <c:pt idx="1131">
                  <c:v>3</c:v>
                </c:pt>
                <c:pt idx="1132">
                  <c:v>3</c:v>
                </c:pt>
                <c:pt idx="1133">
                  <c:v>3</c:v>
                </c:pt>
                <c:pt idx="1134">
                  <c:v>3</c:v>
                </c:pt>
                <c:pt idx="1135">
                  <c:v>3</c:v>
                </c:pt>
                <c:pt idx="1136">
                  <c:v>3</c:v>
                </c:pt>
                <c:pt idx="1137">
                  <c:v>3</c:v>
                </c:pt>
                <c:pt idx="1138">
                  <c:v>3</c:v>
                </c:pt>
                <c:pt idx="1139">
                  <c:v>3</c:v>
                </c:pt>
                <c:pt idx="1140">
                  <c:v>3</c:v>
                </c:pt>
                <c:pt idx="1141">
                  <c:v>3</c:v>
                </c:pt>
                <c:pt idx="1142">
                  <c:v>3</c:v>
                </c:pt>
                <c:pt idx="1143">
                  <c:v>3</c:v>
                </c:pt>
                <c:pt idx="1144">
                  <c:v>3</c:v>
                </c:pt>
                <c:pt idx="1145">
                  <c:v>3</c:v>
                </c:pt>
                <c:pt idx="1146">
                  <c:v>3</c:v>
                </c:pt>
                <c:pt idx="1147">
                  <c:v>3</c:v>
                </c:pt>
                <c:pt idx="1148">
                  <c:v>3</c:v>
                </c:pt>
                <c:pt idx="1149">
                  <c:v>3</c:v>
                </c:pt>
                <c:pt idx="1150">
                  <c:v>3</c:v>
                </c:pt>
                <c:pt idx="1151">
                  <c:v>3</c:v>
                </c:pt>
                <c:pt idx="1152">
                  <c:v>3</c:v>
                </c:pt>
                <c:pt idx="1153">
                  <c:v>3</c:v>
                </c:pt>
                <c:pt idx="1154">
                  <c:v>3</c:v>
                </c:pt>
                <c:pt idx="1155">
                  <c:v>3</c:v>
                </c:pt>
                <c:pt idx="1156">
                  <c:v>3</c:v>
                </c:pt>
                <c:pt idx="1157">
                  <c:v>3</c:v>
                </c:pt>
                <c:pt idx="1158">
                  <c:v>3</c:v>
                </c:pt>
                <c:pt idx="1159">
                  <c:v>3</c:v>
                </c:pt>
                <c:pt idx="1160">
                  <c:v>3</c:v>
                </c:pt>
                <c:pt idx="1161">
                  <c:v>3</c:v>
                </c:pt>
                <c:pt idx="1162">
                  <c:v>3</c:v>
                </c:pt>
                <c:pt idx="1163">
                  <c:v>3</c:v>
                </c:pt>
                <c:pt idx="1164">
                  <c:v>3</c:v>
                </c:pt>
                <c:pt idx="1165">
                  <c:v>3</c:v>
                </c:pt>
                <c:pt idx="1166">
                  <c:v>3</c:v>
                </c:pt>
                <c:pt idx="1167">
                  <c:v>3</c:v>
                </c:pt>
                <c:pt idx="1168">
                  <c:v>3</c:v>
                </c:pt>
                <c:pt idx="1169">
                  <c:v>3</c:v>
                </c:pt>
                <c:pt idx="1170">
                  <c:v>3</c:v>
                </c:pt>
                <c:pt idx="1171">
                  <c:v>3</c:v>
                </c:pt>
                <c:pt idx="1172">
                  <c:v>3</c:v>
                </c:pt>
                <c:pt idx="1173">
                  <c:v>3</c:v>
                </c:pt>
                <c:pt idx="1174">
                  <c:v>3</c:v>
                </c:pt>
                <c:pt idx="1175">
                  <c:v>3</c:v>
                </c:pt>
                <c:pt idx="1176">
                  <c:v>3</c:v>
                </c:pt>
                <c:pt idx="1177">
                  <c:v>3</c:v>
                </c:pt>
                <c:pt idx="1178">
                  <c:v>3</c:v>
                </c:pt>
                <c:pt idx="1179">
                  <c:v>3</c:v>
                </c:pt>
                <c:pt idx="1180">
                  <c:v>3</c:v>
                </c:pt>
                <c:pt idx="1181">
                  <c:v>3</c:v>
                </c:pt>
                <c:pt idx="1182">
                  <c:v>3</c:v>
                </c:pt>
                <c:pt idx="1183">
                  <c:v>3</c:v>
                </c:pt>
                <c:pt idx="1184">
                  <c:v>3</c:v>
                </c:pt>
                <c:pt idx="1185">
                  <c:v>3</c:v>
                </c:pt>
                <c:pt idx="1186">
                  <c:v>3</c:v>
                </c:pt>
                <c:pt idx="1187">
                  <c:v>3</c:v>
                </c:pt>
                <c:pt idx="1188">
                  <c:v>3</c:v>
                </c:pt>
                <c:pt idx="1189">
                  <c:v>3</c:v>
                </c:pt>
                <c:pt idx="1190">
                  <c:v>3</c:v>
                </c:pt>
                <c:pt idx="1191">
                  <c:v>3</c:v>
                </c:pt>
                <c:pt idx="1192">
                  <c:v>3</c:v>
                </c:pt>
                <c:pt idx="1193">
                  <c:v>3</c:v>
                </c:pt>
                <c:pt idx="1194">
                  <c:v>3</c:v>
                </c:pt>
                <c:pt idx="1195">
                  <c:v>3</c:v>
                </c:pt>
                <c:pt idx="1196">
                  <c:v>3</c:v>
                </c:pt>
                <c:pt idx="1197">
                  <c:v>3</c:v>
                </c:pt>
                <c:pt idx="1198">
                  <c:v>3</c:v>
                </c:pt>
                <c:pt idx="1199">
                  <c:v>3</c:v>
                </c:pt>
                <c:pt idx="1200">
                  <c:v>3</c:v>
                </c:pt>
                <c:pt idx="1201">
                  <c:v>3</c:v>
                </c:pt>
                <c:pt idx="1202">
                  <c:v>3</c:v>
                </c:pt>
                <c:pt idx="1203">
                  <c:v>3</c:v>
                </c:pt>
                <c:pt idx="1204">
                  <c:v>3</c:v>
                </c:pt>
                <c:pt idx="1205">
                  <c:v>3</c:v>
                </c:pt>
                <c:pt idx="1206">
                  <c:v>3</c:v>
                </c:pt>
                <c:pt idx="1207">
                  <c:v>3</c:v>
                </c:pt>
                <c:pt idx="1208">
                  <c:v>3</c:v>
                </c:pt>
                <c:pt idx="1209">
                  <c:v>3</c:v>
                </c:pt>
                <c:pt idx="1210">
                  <c:v>3</c:v>
                </c:pt>
                <c:pt idx="1211">
                  <c:v>3</c:v>
                </c:pt>
                <c:pt idx="1212">
                  <c:v>3</c:v>
                </c:pt>
                <c:pt idx="1213">
                  <c:v>3</c:v>
                </c:pt>
                <c:pt idx="1214">
                  <c:v>3</c:v>
                </c:pt>
                <c:pt idx="1215">
                  <c:v>3</c:v>
                </c:pt>
                <c:pt idx="1216">
                  <c:v>3</c:v>
                </c:pt>
                <c:pt idx="1217">
                  <c:v>3</c:v>
                </c:pt>
                <c:pt idx="1218">
                  <c:v>3</c:v>
                </c:pt>
                <c:pt idx="1219">
                  <c:v>3</c:v>
                </c:pt>
                <c:pt idx="1220">
                  <c:v>3</c:v>
                </c:pt>
                <c:pt idx="1221">
                  <c:v>3</c:v>
                </c:pt>
                <c:pt idx="1222">
                  <c:v>3</c:v>
                </c:pt>
                <c:pt idx="1223">
                  <c:v>3</c:v>
                </c:pt>
                <c:pt idx="1224">
                  <c:v>3</c:v>
                </c:pt>
                <c:pt idx="1225">
                  <c:v>3</c:v>
                </c:pt>
                <c:pt idx="1226">
                  <c:v>3</c:v>
                </c:pt>
                <c:pt idx="1227">
                  <c:v>3</c:v>
                </c:pt>
                <c:pt idx="1228">
                  <c:v>3</c:v>
                </c:pt>
                <c:pt idx="1229">
                  <c:v>3</c:v>
                </c:pt>
                <c:pt idx="1230">
                  <c:v>3</c:v>
                </c:pt>
                <c:pt idx="1231">
                  <c:v>3</c:v>
                </c:pt>
                <c:pt idx="1232">
                  <c:v>3</c:v>
                </c:pt>
                <c:pt idx="1233">
                  <c:v>3</c:v>
                </c:pt>
                <c:pt idx="1234">
                  <c:v>3</c:v>
                </c:pt>
                <c:pt idx="1235">
                  <c:v>3</c:v>
                </c:pt>
                <c:pt idx="1236">
                  <c:v>3</c:v>
                </c:pt>
                <c:pt idx="1237">
                  <c:v>3</c:v>
                </c:pt>
                <c:pt idx="1238">
                  <c:v>3</c:v>
                </c:pt>
                <c:pt idx="1239">
                  <c:v>3</c:v>
                </c:pt>
                <c:pt idx="1240">
                  <c:v>3</c:v>
                </c:pt>
                <c:pt idx="1241">
                  <c:v>3</c:v>
                </c:pt>
                <c:pt idx="1242">
                  <c:v>3</c:v>
                </c:pt>
                <c:pt idx="1243">
                  <c:v>3</c:v>
                </c:pt>
                <c:pt idx="1244">
                  <c:v>3</c:v>
                </c:pt>
                <c:pt idx="1245">
                  <c:v>3</c:v>
                </c:pt>
                <c:pt idx="1246">
                  <c:v>3</c:v>
                </c:pt>
                <c:pt idx="1247">
                  <c:v>3</c:v>
                </c:pt>
                <c:pt idx="1248">
                  <c:v>3</c:v>
                </c:pt>
                <c:pt idx="1249">
                  <c:v>3</c:v>
                </c:pt>
                <c:pt idx="1250">
                  <c:v>3</c:v>
                </c:pt>
                <c:pt idx="1251">
                  <c:v>3</c:v>
                </c:pt>
                <c:pt idx="1252">
                  <c:v>3</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0</c:v>
                </c:pt>
                <c:pt idx="2942">
                  <c:v>0</c:v>
                </c:pt>
                <c:pt idx="2943">
                  <c:v>0</c:v>
                </c:pt>
                <c:pt idx="2944">
                  <c:v>0</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c:v>
                </c:pt>
                <c:pt idx="3059">
                  <c:v>0</c:v>
                </c:pt>
                <c:pt idx="3060">
                  <c:v>0</c:v>
                </c:pt>
                <c:pt idx="3061">
                  <c:v>0</c:v>
                </c:pt>
                <c:pt idx="3062">
                  <c:v>0</c:v>
                </c:pt>
                <c:pt idx="3063">
                  <c:v>0</c:v>
                </c:pt>
                <c:pt idx="3064">
                  <c:v>0</c:v>
                </c:pt>
                <c:pt idx="3065">
                  <c:v>0</c:v>
                </c:pt>
                <c:pt idx="3066">
                  <c:v>0</c:v>
                </c:pt>
                <c:pt idx="3067">
                  <c:v>0</c:v>
                </c:pt>
                <c:pt idx="3068">
                  <c:v>0</c:v>
                </c:pt>
                <c:pt idx="3069">
                  <c:v>0</c:v>
                </c:pt>
                <c:pt idx="3070">
                  <c:v>0</c:v>
                </c:pt>
                <c:pt idx="3071">
                  <c:v>0</c:v>
                </c:pt>
                <c:pt idx="3072">
                  <c:v>0</c:v>
                </c:pt>
                <c:pt idx="3073">
                  <c:v>0</c:v>
                </c:pt>
                <c:pt idx="3074">
                  <c:v>0</c:v>
                </c:pt>
                <c:pt idx="3075">
                  <c:v>0</c:v>
                </c:pt>
                <c:pt idx="3076">
                  <c:v>0</c:v>
                </c:pt>
                <c:pt idx="3077">
                  <c:v>0</c:v>
                </c:pt>
                <c:pt idx="3078">
                  <c:v>0</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pt idx="3119">
                  <c:v>0</c:v>
                </c:pt>
                <c:pt idx="3120">
                  <c:v>0</c:v>
                </c:pt>
                <c:pt idx="3121">
                  <c:v>0</c:v>
                </c:pt>
                <c:pt idx="3122">
                  <c:v>0</c:v>
                </c:pt>
                <c:pt idx="3123">
                  <c:v>0</c:v>
                </c:pt>
                <c:pt idx="3124">
                  <c:v>0</c:v>
                </c:pt>
                <c:pt idx="3125">
                  <c:v>0</c:v>
                </c:pt>
                <c:pt idx="3126">
                  <c:v>0</c:v>
                </c:pt>
                <c:pt idx="3127">
                  <c:v>0</c:v>
                </c:pt>
                <c:pt idx="3128">
                  <c:v>0</c:v>
                </c:pt>
                <c:pt idx="3129">
                  <c:v>0</c:v>
                </c:pt>
                <c:pt idx="3130">
                  <c:v>0</c:v>
                </c:pt>
                <c:pt idx="3131">
                  <c:v>0</c:v>
                </c:pt>
                <c:pt idx="3132">
                  <c:v>0</c:v>
                </c:pt>
                <c:pt idx="3133">
                  <c:v>0</c:v>
                </c:pt>
                <c:pt idx="3134">
                  <c:v>0</c:v>
                </c:pt>
                <c:pt idx="3135">
                  <c:v>0</c:v>
                </c:pt>
                <c:pt idx="3136">
                  <c:v>0</c:v>
                </c:pt>
                <c:pt idx="3137">
                  <c:v>0</c:v>
                </c:pt>
                <c:pt idx="3138">
                  <c:v>0</c:v>
                </c:pt>
                <c:pt idx="3139">
                  <c:v>0</c:v>
                </c:pt>
                <c:pt idx="3140">
                  <c:v>0</c:v>
                </c:pt>
                <c:pt idx="3141">
                  <c:v>0</c:v>
                </c:pt>
                <c:pt idx="3142">
                  <c:v>0</c:v>
                </c:pt>
                <c:pt idx="3143">
                  <c:v>0</c:v>
                </c:pt>
                <c:pt idx="3144">
                  <c:v>0</c:v>
                </c:pt>
                <c:pt idx="3145">
                  <c:v>0</c:v>
                </c:pt>
                <c:pt idx="3146">
                  <c:v>0</c:v>
                </c:pt>
                <c:pt idx="3147">
                  <c:v>0</c:v>
                </c:pt>
                <c:pt idx="3148">
                  <c:v>0</c:v>
                </c:pt>
                <c:pt idx="3149">
                  <c:v>0</c:v>
                </c:pt>
                <c:pt idx="3150">
                  <c:v>0</c:v>
                </c:pt>
                <c:pt idx="3151">
                  <c:v>0</c:v>
                </c:pt>
                <c:pt idx="3152">
                  <c:v>0</c:v>
                </c:pt>
                <c:pt idx="3153">
                  <c:v>0</c:v>
                </c:pt>
                <c:pt idx="3154">
                  <c:v>0</c:v>
                </c:pt>
                <c:pt idx="3155">
                  <c:v>0</c:v>
                </c:pt>
                <c:pt idx="3156">
                  <c:v>0</c:v>
                </c:pt>
                <c:pt idx="3157">
                  <c:v>0</c:v>
                </c:pt>
                <c:pt idx="3158">
                  <c:v>0</c:v>
                </c:pt>
                <c:pt idx="3159">
                  <c:v>0</c:v>
                </c:pt>
                <c:pt idx="3160">
                  <c:v>0</c:v>
                </c:pt>
                <c:pt idx="3161">
                  <c:v>0</c:v>
                </c:pt>
                <c:pt idx="3162">
                  <c:v>0</c:v>
                </c:pt>
                <c:pt idx="3163">
                  <c:v>0</c:v>
                </c:pt>
                <c:pt idx="3164">
                  <c:v>0</c:v>
                </c:pt>
                <c:pt idx="3165">
                  <c:v>0</c:v>
                </c:pt>
                <c:pt idx="3166">
                  <c:v>0</c:v>
                </c:pt>
                <c:pt idx="3167">
                  <c:v>0</c:v>
                </c:pt>
                <c:pt idx="3168">
                  <c:v>0</c:v>
                </c:pt>
                <c:pt idx="3169">
                  <c:v>0</c:v>
                </c:pt>
                <c:pt idx="3170">
                  <c:v>0</c:v>
                </c:pt>
                <c:pt idx="3171">
                  <c:v>0</c:v>
                </c:pt>
                <c:pt idx="3172">
                  <c:v>0</c:v>
                </c:pt>
                <c:pt idx="3173">
                  <c:v>0</c:v>
                </c:pt>
                <c:pt idx="3174">
                  <c:v>0</c:v>
                </c:pt>
                <c:pt idx="3175">
                  <c:v>0</c:v>
                </c:pt>
                <c:pt idx="3176">
                  <c:v>0</c:v>
                </c:pt>
                <c:pt idx="3177">
                  <c:v>0</c:v>
                </c:pt>
                <c:pt idx="3178">
                  <c:v>0</c:v>
                </c:pt>
                <c:pt idx="3179">
                  <c:v>0</c:v>
                </c:pt>
                <c:pt idx="3180">
                  <c:v>0</c:v>
                </c:pt>
                <c:pt idx="3181">
                  <c:v>0</c:v>
                </c:pt>
                <c:pt idx="3182">
                  <c:v>0</c:v>
                </c:pt>
                <c:pt idx="3183">
                  <c:v>0</c:v>
                </c:pt>
                <c:pt idx="3184">
                  <c:v>0</c:v>
                </c:pt>
                <c:pt idx="3185">
                  <c:v>0</c:v>
                </c:pt>
                <c:pt idx="3186">
                  <c:v>0</c:v>
                </c:pt>
                <c:pt idx="3187">
                  <c:v>0</c:v>
                </c:pt>
                <c:pt idx="3188">
                  <c:v>0</c:v>
                </c:pt>
                <c:pt idx="3189">
                  <c:v>0</c:v>
                </c:pt>
                <c:pt idx="3190">
                  <c:v>0</c:v>
                </c:pt>
                <c:pt idx="3191">
                  <c:v>0</c:v>
                </c:pt>
                <c:pt idx="3192">
                  <c:v>0</c:v>
                </c:pt>
                <c:pt idx="3193">
                  <c:v>0</c:v>
                </c:pt>
                <c:pt idx="3194">
                  <c:v>0</c:v>
                </c:pt>
                <c:pt idx="3195">
                  <c:v>0</c:v>
                </c:pt>
                <c:pt idx="3196">
                  <c:v>0</c:v>
                </c:pt>
                <c:pt idx="3197">
                  <c:v>0</c:v>
                </c:pt>
                <c:pt idx="3198">
                  <c:v>0</c:v>
                </c:pt>
                <c:pt idx="3199">
                  <c:v>0</c:v>
                </c:pt>
                <c:pt idx="3200">
                  <c:v>0</c:v>
                </c:pt>
                <c:pt idx="3201">
                  <c:v>0</c:v>
                </c:pt>
                <c:pt idx="3202">
                  <c:v>0</c:v>
                </c:pt>
                <c:pt idx="3203">
                  <c:v>0</c:v>
                </c:pt>
                <c:pt idx="3204">
                  <c:v>0</c:v>
                </c:pt>
                <c:pt idx="3205">
                  <c:v>0</c:v>
                </c:pt>
                <c:pt idx="3206">
                  <c:v>0</c:v>
                </c:pt>
                <c:pt idx="3207">
                  <c:v>0</c:v>
                </c:pt>
                <c:pt idx="3208">
                  <c:v>0</c:v>
                </c:pt>
                <c:pt idx="3209">
                  <c:v>0</c:v>
                </c:pt>
                <c:pt idx="3210">
                  <c:v>0</c:v>
                </c:pt>
                <c:pt idx="3211">
                  <c:v>0</c:v>
                </c:pt>
                <c:pt idx="3212">
                  <c:v>0</c:v>
                </c:pt>
                <c:pt idx="3213">
                  <c:v>0</c:v>
                </c:pt>
                <c:pt idx="3214">
                  <c:v>0</c:v>
                </c:pt>
                <c:pt idx="3215">
                  <c:v>0</c:v>
                </c:pt>
                <c:pt idx="3216">
                  <c:v>0</c:v>
                </c:pt>
                <c:pt idx="3217">
                  <c:v>0</c:v>
                </c:pt>
                <c:pt idx="3218">
                  <c:v>0</c:v>
                </c:pt>
                <c:pt idx="3219">
                  <c:v>0</c:v>
                </c:pt>
                <c:pt idx="3220">
                  <c:v>0</c:v>
                </c:pt>
                <c:pt idx="3221">
                  <c:v>0</c:v>
                </c:pt>
                <c:pt idx="3222">
                  <c:v>0</c:v>
                </c:pt>
                <c:pt idx="3223">
                  <c:v>0</c:v>
                </c:pt>
                <c:pt idx="3224">
                  <c:v>0</c:v>
                </c:pt>
                <c:pt idx="3225">
                  <c:v>0</c:v>
                </c:pt>
                <c:pt idx="3226">
                  <c:v>0</c:v>
                </c:pt>
                <c:pt idx="3227">
                  <c:v>0</c:v>
                </c:pt>
                <c:pt idx="3228">
                  <c:v>0</c:v>
                </c:pt>
                <c:pt idx="3229">
                  <c:v>0</c:v>
                </c:pt>
                <c:pt idx="3230">
                  <c:v>0</c:v>
                </c:pt>
                <c:pt idx="3231">
                  <c:v>0</c:v>
                </c:pt>
                <c:pt idx="3232">
                  <c:v>0</c:v>
                </c:pt>
                <c:pt idx="3233">
                  <c:v>0</c:v>
                </c:pt>
                <c:pt idx="3234">
                  <c:v>0</c:v>
                </c:pt>
                <c:pt idx="3235">
                  <c:v>0</c:v>
                </c:pt>
                <c:pt idx="3236">
                  <c:v>0</c:v>
                </c:pt>
                <c:pt idx="3237">
                  <c:v>0</c:v>
                </c:pt>
                <c:pt idx="3238">
                  <c:v>0</c:v>
                </c:pt>
                <c:pt idx="3239">
                  <c:v>0</c:v>
                </c:pt>
                <c:pt idx="3240">
                  <c:v>0</c:v>
                </c:pt>
                <c:pt idx="3241">
                  <c:v>0</c:v>
                </c:pt>
                <c:pt idx="3242">
                  <c:v>0</c:v>
                </c:pt>
                <c:pt idx="3243">
                  <c:v>0</c:v>
                </c:pt>
                <c:pt idx="3244">
                  <c:v>0</c:v>
                </c:pt>
                <c:pt idx="3245">
                  <c:v>0</c:v>
                </c:pt>
                <c:pt idx="3246">
                  <c:v>0</c:v>
                </c:pt>
                <c:pt idx="3247">
                  <c:v>0</c:v>
                </c:pt>
                <c:pt idx="3248">
                  <c:v>0</c:v>
                </c:pt>
                <c:pt idx="3249">
                  <c:v>0</c:v>
                </c:pt>
                <c:pt idx="3250">
                  <c:v>0</c:v>
                </c:pt>
                <c:pt idx="3251">
                  <c:v>0</c:v>
                </c:pt>
                <c:pt idx="3252">
                  <c:v>0</c:v>
                </c:pt>
                <c:pt idx="3253">
                  <c:v>0</c:v>
                </c:pt>
                <c:pt idx="3254">
                  <c:v>0</c:v>
                </c:pt>
                <c:pt idx="3255">
                  <c:v>0</c:v>
                </c:pt>
                <c:pt idx="3256">
                  <c:v>0</c:v>
                </c:pt>
                <c:pt idx="3257">
                  <c:v>0</c:v>
                </c:pt>
                <c:pt idx="3258">
                  <c:v>0</c:v>
                </c:pt>
                <c:pt idx="3259">
                  <c:v>0</c:v>
                </c:pt>
                <c:pt idx="3260">
                  <c:v>0</c:v>
                </c:pt>
                <c:pt idx="3261">
                  <c:v>0</c:v>
                </c:pt>
                <c:pt idx="3262">
                  <c:v>0</c:v>
                </c:pt>
                <c:pt idx="3263">
                  <c:v>0</c:v>
                </c:pt>
                <c:pt idx="3264">
                  <c:v>0</c:v>
                </c:pt>
                <c:pt idx="3265">
                  <c:v>0</c:v>
                </c:pt>
                <c:pt idx="3266">
                  <c:v>0</c:v>
                </c:pt>
                <c:pt idx="3267">
                  <c:v>0</c:v>
                </c:pt>
                <c:pt idx="3268">
                  <c:v>0</c:v>
                </c:pt>
                <c:pt idx="3269">
                  <c:v>0</c:v>
                </c:pt>
                <c:pt idx="3270">
                  <c:v>0</c:v>
                </c:pt>
                <c:pt idx="3271">
                  <c:v>0</c:v>
                </c:pt>
                <c:pt idx="3272">
                  <c:v>0</c:v>
                </c:pt>
                <c:pt idx="3273">
                  <c:v>0</c:v>
                </c:pt>
                <c:pt idx="3274">
                  <c:v>0</c:v>
                </c:pt>
                <c:pt idx="3275">
                  <c:v>0</c:v>
                </c:pt>
                <c:pt idx="3276">
                  <c:v>0</c:v>
                </c:pt>
                <c:pt idx="3277">
                  <c:v>0</c:v>
                </c:pt>
                <c:pt idx="3278">
                  <c:v>0</c:v>
                </c:pt>
                <c:pt idx="3279">
                  <c:v>0</c:v>
                </c:pt>
                <c:pt idx="3280">
                  <c:v>0</c:v>
                </c:pt>
                <c:pt idx="3281">
                  <c:v>0</c:v>
                </c:pt>
                <c:pt idx="3282">
                  <c:v>0</c:v>
                </c:pt>
                <c:pt idx="3283">
                  <c:v>0</c:v>
                </c:pt>
                <c:pt idx="3284">
                  <c:v>0</c:v>
                </c:pt>
                <c:pt idx="3285">
                  <c:v>0</c:v>
                </c:pt>
                <c:pt idx="3286">
                  <c:v>0</c:v>
                </c:pt>
                <c:pt idx="3287">
                  <c:v>0</c:v>
                </c:pt>
                <c:pt idx="3288">
                  <c:v>0</c:v>
                </c:pt>
                <c:pt idx="3289">
                  <c:v>0</c:v>
                </c:pt>
                <c:pt idx="3290">
                  <c:v>0</c:v>
                </c:pt>
                <c:pt idx="3291">
                  <c:v>0</c:v>
                </c:pt>
                <c:pt idx="3292">
                  <c:v>0</c:v>
                </c:pt>
                <c:pt idx="3293">
                  <c:v>0</c:v>
                </c:pt>
                <c:pt idx="3294">
                  <c:v>0</c:v>
                </c:pt>
                <c:pt idx="3295">
                  <c:v>0</c:v>
                </c:pt>
                <c:pt idx="3296">
                  <c:v>0</c:v>
                </c:pt>
                <c:pt idx="3297">
                  <c:v>0</c:v>
                </c:pt>
                <c:pt idx="3298">
                  <c:v>0</c:v>
                </c:pt>
                <c:pt idx="3299">
                  <c:v>0</c:v>
                </c:pt>
                <c:pt idx="3300">
                  <c:v>0</c:v>
                </c:pt>
                <c:pt idx="3301">
                  <c:v>0</c:v>
                </c:pt>
                <c:pt idx="3302">
                  <c:v>0</c:v>
                </c:pt>
                <c:pt idx="3303">
                  <c:v>0</c:v>
                </c:pt>
                <c:pt idx="3304">
                  <c:v>0</c:v>
                </c:pt>
                <c:pt idx="3305">
                  <c:v>0</c:v>
                </c:pt>
                <c:pt idx="3306">
                  <c:v>0</c:v>
                </c:pt>
                <c:pt idx="3307">
                  <c:v>0</c:v>
                </c:pt>
                <c:pt idx="3308">
                  <c:v>0</c:v>
                </c:pt>
                <c:pt idx="3309">
                  <c:v>0</c:v>
                </c:pt>
                <c:pt idx="3310">
                  <c:v>0</c:v>
                </c:pt>
                <c:pt idx="3311">
                  <c:v>0</c:v>
                </c:pt>
                <c:pt idx="3312">
                  <c:v>0</c:v>
                </c:pt>
                <c:pt idx="3313">
                  <c:v>0</c:v>
                </c:pt>
                <c:pt idx="3314">
                  <c:v>0</c:v>
                </c:pt>
                <c:pt idx="3315">
                  <c:v>0</c:v>
                </c:pt>
                <c:pt idx="3316">
                  <c:v>0</c:v>
                </c:pt>
                <c:pt idx="3317">
                  <c:v>0</c:v>
                </c:pt>
                <c:pt idx="3318">
                  <c:v>0</c:v>
                </c:pt>
                <c:pt idx="3319">
                  <c:v>0</c:v>
                </c:pt>
                <c:pt idx="3320">
                  <c:v>0</c:v>
                </c:pt>
                <c:pt idx="3321">
                  <c:v>0</c:v>
                </c:pt>
                <c:pt idx="3322">
                  <c:v>0</c:v>
                </c:pt>
                <c:pt idx="3323">
                  <c:v>0</c:v>
                </c:pt>
                <c:pt idx="3324">
                  <c:v>0</c:v>
                </c:pt>
                <c:pt idx="3325">
                  <c:v>0</c:v>
                </c:pt>
                <c:pt idx="3326">
                  <c:v>0</c:v>
                </c:pt>
                <c:pt idx="3327">
                  <c:v>0</c:v>
                </c:pt>
                <c:pt idx="3328">
                  <c:v>0</c:v>
                </c:pt>
                <c:pt idx="3329">
                  <c:v>0</c:v>
                </c:pt>
                <c:pt idx="3330">
                  <c:v>0</c:v>
                </c:pt>
                <c:pt idx="3331">
                  <c:v>0</c:v>
                </c:pt>
                <c:pt idx="3332">
                  <c:v>0</c:v>
                </c:pt>
                <c:pt idx="3333">
                  <c:v>0</c:v>
                </c:pt>
                <c:pt idx="3334">
                  <c:v>0</c:v>
                </c:pt>
                <c:pt idx="3335">
                  <c:v>0</c:v>
                </c:pt>
                <c:pt idx="3336">
                  <c:v>0</c:v>
                </c:pt>
                <c:pt idx="3337">
                  <c:v>0</c:v>
                </c:pt>
                <c:pt idx="3338">
                  <c:v>0</c:v>
                </c:pt>
                <c:pt idx="3339">
                  <c:v>0</c:v>
                </c:pt>
                <c:pt idx="3340">
                  <c:v>0</c:v>
                </c:pt>
                <c:pt idx="3341">
                  <c:v>0</c:v>
                </c:pt>
                <c:pt idx="3342">
                  <c:v>0</c:v>
                </c:pt>
                <c:pt idx="3343">
                  <c:v>0</c:v>
                </c:pt>
                <c:pt idx="3344">
                  <c:v>0</c:v>
                </c:pt>
                <c:pt idx="3345">
                  <c:v>0</c:v>
                </c:pt>
                <c:pt idx="3346">
                  <c:v>0</c:v>
                </c:pt>
                <c:pt idx="3347">
                  <c:v>0</c:v>
                </c:pt>
                <c:pt idx="3348">
                  <c:v>0</c:v>
                </c:pt>
                <c:pt idx="3349">
                  <c:v>0</c:v>
                </c:pt>
                <c:pt idx="3350">
                  <c:v>0</c:v>
                </c:pt>
                <c:pt idx="3351">
                  <c:v>0</c:v>
                </c:pt>
                <c:pt idx="3352">
                  <c:v>0</c:v>
                </c:pt>
                <c:pt idx="3353">
                  <c:v>0</c:v>
                </c:pt>
                <c:pt idx="3354">
                  <c:v>0</c:v>
                </c:pt>
                <c:pt idx="3355">
                  <c:v>0</c:v>
                </c:pt>
                <c:pt idx="3356">
                  <c:v>0</c:v>
                </c:pt>
                <c:pt idx="3357">
                  <c:v>0</c:v>
                </c:pt>
                <c:pt idx="3358">
                  <c:v>0</c:v>
                </c:pt>
                <c:pt idx="3359">
                  <c:v>0</c:v>
                </c:pt>
                <c:pt idx="3360">
                  <c:v>0</c:v>
                </c:pt>
                <c:pt idx="3361">
                  <c:v>0</c:v>
                </c:pt>
                <c:pt idx="3362">
                  <c:v>0</c:v>
                </c:pt>
                <c:pt idx="3363">
                  <c:v>0</c:v>
                </c:pt>
                <c:pt idx="3364">
                  <c:v>0</c:v>
                </c:pt>
                <c:pt idx="3365">
                  <c:v>0</c:v>
                </c:pt>
                <c:pt idx="3366">
                  <c:v>0</c:v>
                </c:pt>
                <c:pt idx="3367">
                  <c:v>0</c:v>
                </c:pt>
                <c:pt idx="3368">
                  <c:v>0</c:v>
                </c:pt>
                <c:pt idx="3369">
                  <c:v>0</c:v>
                </c:pt>
                <c:pt idx="3370">
                  <c:v>0</c:v>
                </c:pt>
                <c:pt idx="3371">
                  <c:v>0</c:v>
                </c:pt>
                <c:pt idx="3372">
                  <c:v>0</c:v>
                </c:pt>
                <c:pt idx="3373">
                  <c:v>0</c:v>
                </c:pt>
                <c:pt idx="3374">
                  <c:v>0</c:v>
                </c:pt>
                <c:pt idx="3375">
                  <c:v>0</c:v>
                </c:pt>
                <c:pt idx="3376">
                  <c:v>0</c:v>
                </c:pt>
                <c:pt idx="3377">
                  <c:v>0</c:v>
                </c:pt>
                <c:pt idx="3378">
                  <c:v>0</c:v>
                </c:pt>
                <c:pt idx="3379">
                  <c:v>0</c:v>
                </c:pt>
                <c:pt idx="3380">
                  <c:v>0</c:v>
                </c:pt>
                <c:pt idx="3381">
                  <c:v>0</c:v>
                </c:pt>
                <c:pt idx="3382">
                  <c:v>0</c:v>
                </c:pt>
                <c:pt idx="3383">
                  <c:v>0</c:v>
                </c:pt>
                <c:pt idx="3384">
                  <c:v>0</c:v>
                </c:pt>
                <c:pt idx="3385">
                  <c:v>0</c:v>
                </c:pt>
                <c:pt idx="3386">
                  <c:v>0</c:v>
                </c:pt>
                <c:pt idx="3387">
                  <c:v>0</c:v>
                </c:pt>
                <c:pt idx="3388">
                  <c:v>0</c:v>
                </c:pt>
                <c:pt idx="3389">
                  <c:v>0</c:v>
                </c:pt>
                <c:pt idx="3390">
                  <c:v>0</c:v>
                </c:pt>
                <c:pt idx="3391">
                  <c:v>0</c:v>
                </c:pt>
                <c:pt idx="3392">
                  <c:v>0</c:v>
                </c:pt>
                <c:pt idx="3393">
                  <c:v>0</c:v>
                </c:pt>
                <c:pt idx="3394">
                  <c:v>0</c:v>
                </c:pt>
                <c:pt idx="3395">
                  <c:v>0</c:v>
                </c:pt>
                <c:pt idx="3396">
                  <c:v>0</c:v>
                </c:pt>
                <c:pt idx="3397">
                  <c:v>0</c:v>
                </c:pt>
                <c:pt idx="3398">
                  <c:v>0</c:v>
                </c:pt>
                <c:pt idx="3399">
                  <c:v>0</c:v>
                </c:pt>
                <c:pt idx="3400">
                  <c:v>0</c:v>
                </c:pt>
                <c:pt idx="3401">
                  <c:v>0</c:v>
                </c:pt>
                <c:pt idx="3402">
                  <c:v>0</c:v>
                </c:pt>
                <c:pt idx="3403">
                  <c:v>0</c:v>
                </c:pt>
                <c:pt idx="3404">
                  <c:v>0</c:v>
                </c:pt>
                <c:pt idx="3405">
                  <c:v>0</c:v>
                </c:pt>
                <c:pt idx="3406">
                  <c:v>0</c:v>
                </c:pt>
                <c:pt idx="3407">
                  <c:v>0</c:v>
                </c:pt>
                <c:pt idx="3408">
                  <c:v>0</c:v>
                </c:pt>
                <c:pt idx="3409">
                  <c:v>0</c:v>
                </c:pt>
                <c:pt idx="3410">
                  <c:v>0</c:v>
                </c:pt>
                <c:pt idx="3411">
                  <c:v>0</c:v>
                </c:pt>
                <c:pt idx="3412">
                  <c:v>0</c:v>
                </c:pt>
                <c:pt idx="3413">
                  <c:v>0</c:v>
                </c:pt>
                <c:pt idx="3414">
                  <c:v>0</c:v>
                </c:pt>
                <c:pt idx="3415">
                  <c:v>0</c:v>
                </c:pt>
                <c:pt idx="3416">
                  <c:v>0</c:v>
                </c:pt>
                <c:pt idx="3417">
                  <c:v>0</c:v>
                </c:pt>
                <c:pt idx="3418">
                  <c:v>0</c:v>
                </c:pt>
                <c:pt idx="3419">
                  <c:v>0</c:v>
                </c:pt>
                <c:pt idx="3420">
                  <c:v>0</c:v>
                </c:pt>
                <c:pt idx="3421">
                  <c:v>0</c:v>
                </c:pt>
                <c:pt idx="3422">
                  <c:v>0</c:v>
                </c:pt>
                <c:pt idx="3423">
                  <c:v>0</c:v>
                </c:pt>
                <c:pt idx="3424">
                  <c:v>0</c:v>
                </c:pt>
                <c:pt idx="3425">
                  <c:v>0</c:v>
                </c:pt>
                <c:pt idx="3426">
                  <c:v>0</c:v>
                </c:pt>
                <c:pt idx="3427">
                  <c:v>0</c:v>
                </c:pt>
                <c:pt idx="3428">
                  <c:v>0</c:v>
                </c:pt>
                <c:pt idx="3429">
                  <c:v>0</c:v>
                </c:pt>
                <c:pt idx="3430">
                  <c:v>0</c:v>
                </c:pt>
                <c:pt idx="3431">
                  <c:v>0</c:v>
                </c:pt>
                <c:pt idx="3432">
                  <c:v>0</c:v>
                </c:pt>
                <c:pt idx="3433">
                  <c:v>0</c:v>
                </c:pt>
                <c:pt idx="3434">
                  <c:v>0</c:v>
                </c:pt>
                <c:pt idx="3435">
                  <c:v>0</c:v>
                </c:pt>
                <c:pt idx="3436">
                  <c:v>0</c:v>
                </c:pt>
                <c:pt idx="3437">
                  <c:v>0</c:v>
                </c:pt>
                <c:pt idx="3438">
                  <c:v>0</c:v>
                </c:pt>
                <c:pt idx="3439">
                  <c:v>0</c:v>
                </c:pt>
                <c:pt idx="3440">
                  <c:v>0</c:v>
                </c:pt>
                <c:pt idx="3441">
                  <c:v>0</c:v>
                </c:pt>
                <c:pt idx="3442">
                  <c:v>0</c:v>
                </c:pt>
                <c:pt idx="3443">
                  <c:v>0</c:v>
                </c:pt>
                <c:pt idx="3444">
                  <c:v>0</c:v>
                </c:pt>
                <c:pt idx="3445">
                  <c:v>0</c:v>
                </c:pt>
                <c:pt idx="3446">
                  <c:v>0</c:v>
                </c:pt>
                <c:pt idx="3447">
                  <c:v>0</c:v>
                </c:pt>
                <c:pt idx="3448">
                  <c:v>0</c:v>
                </c:pt>
                <c:pt idx="3449">
                  <c:v>0</c:v>
                </c:pt>
                <c:pt idx="3450">
                  <c:v>0</c:v>
                </c:pt>
                <c:pt idx="3451">
                  <c:v>0</c:v>
                </c:pt>
                <c:pt idx="3452">
                  <c:v>0</c:v>
                </c:pt>
                <c:pt idx="3453">
                  <c:v>0</c:v>
                </c:pt>
                <c:pt idx="3454">
                  <c:v>0</c:v>
                </c:pt>
                <c:pt idx="3455">
                  <c:v>0</c:v>
                </c:pt>
                <c:pt idx="3456">
                  <c:v>0</c:v>
                </c:pt>
                <c:pt idx="3457">
                  <c:v>0</c:v>
                </c:pt>
                <c:pt idx="3458">
                  <c:v>0</c:v>
                </c:pt>
                <c:pt idx="3459">
                  <c:v>0</c:v>
                </c:pt>
                <c:pt idx="3460">
                  <c:v>0</c:v>
                </c:pt>
                <c:pt idx="3461">
                  <c:v>0</c:v>
                </c:pt>
                <c:pt idx="3462">
                  <c:v>0</c:v>
                </c:pt>
                <c:pt idx="3463">
                  <c:v>0</c:v>
                </c:pt>
                <c:pt idx="3464">
                  <c:v>0</c:v>
                </c:pt>
                <c:pt idx="3465">
                  <c:v>0</c:v>
                </c:pt>
                <c:pt idx="3466">
                  <c:v>0</c:v>
                </c:pt>
                <c:pt idx="3467">
                  <c:v>0</c:v>
                </c:pt>
                <c:pt idx="3468">
                  <c:v>0</c:v>
                </c:pt>
                <c:pt idx="3469">
                  <c:v>0</c:v>
                </c:pt>
                <c:pt idx="3470">
                  <c:v>0</c:v>
                </c:pt>
                <c:pt idx="3471">
                  <c:v>0</c:v>
                </c:pt>
                <c:pt idx="3472">
                  <c:v>0</c:v>
                </c:pt>
                <c:pt idx="3473">
                  <c:v>0</c:v>
                </c:pt>
                <c:pt idx="3474">
                  <c:v>0</c:v>
                </c:pt>
                <c:pt idx="3475">
                  <c:v>0</c:v>
                </c:pt>
                <c:pt idx="3476">
                  <c:v>0</c:v>
                </c:pt>
                <c:pt idx="3477">
                  <c:v>0</c:v>
                </c:pt>
                <c:pt idx="3478">
                  <c:v>0</c:v>
                </c:pt>
                <c:pt idx="3479">
                  <c:v>0</c:v>
                </c:pt>
                <c:pt idx="3480">
                  <c:v>0</c:v>
                </c:pt>
                <c:pt idx="3481">
                  <c:v>0</c:v>
                </c:pt>
                <c:pt idx="3482">
                  <c:v>0</c:v>
                </c:pt>
                <c:pt idx="3483">
                  <c:v>0</c:v>
                </c:pt>
                <c:pt idx="3484">
                  <c:v>0</c:v>
                </c:pt>
                <c:pt idx="3485">
                  <c:v>0</c:v>
                </c:pt>
                <c:pt idx="3486">
                  <c:v>0</c:v>
                </c:pt>
                <c:pt idx="3487">
                  <c:v>0</c:v>
                </c:pt>
                <c:pt idx="3488">
                  <c:v>0</c:v>
                </c:pt>
                <c:pt idx="3489">
                  <c:v>0</c:v>
                </c:pt>
                <c:pt idx="3490">
                  <c:v>0</c:v>
                </c:pt>
                <c:pt idx="3491">
                  <c:v>0</c:v>
                </c:pt>
                <c:pt idx="3492">
                  <c:v>0</c:v>
                </c:pt>
                <c:pt idx="3493">
                  <c:v>0</c:v>
                </c:pt>
                <c:pt idx="3494">
                  <c:v>0</c:v>
                </c:pt>
                <c:pt idx="3495">
                  <c:v>0</c:v>
                </c:pt>
                <c:pt idx="3496">
                  <c:v>0</c:v>
                </c:pt>
                <c:pt idx="3497">
                  <c:v>0</c:v>
                </c:pt>
                <c:pt idx="3498">
                  <c:v>0</c:v>
                </c:pt>
                <c:pt idx="3499">
                  <c:v>0</c:v>
                </c:pt>
                <c:pt idx="3500">
                  <c:v>0</c:v>
                </c:pt>
                <c:pt idx="3501">
                  <c:v>0</c:v>
                </c:pt>
                <c:pt idx="3502">
                  <c:v>0</c:v>
                </c:pt>
                <c:pt idx="3503">
                  <c:v>0</c:v>
                </c:pt>
                <c:pt idx="3504">
                  <c:v>0</c:v>
                </c:pt>
                <c:pt idx="3505">
                  <c:v>0</c:v>
                </c:pt>
                <c:pt idx="3506">
                  <c:v>0</c:v>
                </c:pt>
                <c:pt idx="3507">
                  <c:v>0</c:v>
                </c:pt>
                <c:pt idx="3508">
                  <c:v>0</c:v>
                </c:pt>
                <c:pt idx="3509">
                  <c:v>0</c:v>
                </c:pt>
                <c:pt idx="3510">
                  <c:v>0</c:v>
                </c:pt>
                <c:pt idx="3511">
                  <c:v>0</c:v>
                </c:pt>
                <c:pt idx="3512">
                  <c:v>0</c:v>
                </c:pt>
                <c:pt idx="3513">
                  <c:v>0</c:v>
                </c:pt>
                <c:pt idx="3514">
                  <c:v>0</c:v>
                </c:pt>
                <c:pt idx="3515">
                  <c:v>0</c:v>
                </c:pt>
                <c:pt idx="3516">
                  <c:v>0</c:v>
                </c:pt>
                <c:pt idx="3517">
                  <c:v>0</c:v>
                </c:pt>
                <c:pt idx="3518">
                  <c:v>0</c:v>
                </c:pt>
                <c:pt idx="3519">
                  <c:v>0</c:v>
                </c:pt>
                <c:pt idx="3520">
                  <c:v>0</c:v>
                </c:pt>
                <c:pt idx="3521">
                  <c:v>0</c:v>
                </c:pt>
                <c:pt idx="3522">
                  <c:v>0</c:v>
                </c:pt>
                <c:pt idx="3523">
                  <c:v>0</c:v>
                </c:pt>
                <c:pt idx="3524">
                  <c:v>0</c:v>
                </c:pt>
                <c:pt idx="3525">
                  <c:v>0</c:v>
                </c:pt>
                <c:pt idx="3526">
                  <c:v>0</c:v>
                </c:pt>
                <c:pt idx="3527">
                  <c:v>0</c:v>
                </c:pt>
                <c:pt idx="3528">
                  <c:v>0</c:v>
                </c:pt>
                <c:pt idx="3529">
                  <c:v>0</c:v>
                </c:pt>
                <c:pt idx="3530">
                  <c:v>0</c:v>
                </c:pt>
                <c:pt idx="3531">
                  <c:v>0</c:v>
                </c:pt>
                <c:pt idx="3532">
                  <c:v>0</c:v>
                </c:pt>
                <c:pt idx="3533">
                  <c:v>0</c:v>
                </c:pt>
                <c:pt idx="3534">
                  <c:v>0</c:v>
                </c:pt>
                <c:pt idx="3535">
                  <c:v>0</c:v>
                </c:pt>
                <c:pt idx="3536">
                  <c:v>0</c:v>
                </c:pt>
                <c:pt idx="3537">
                  <c:v>0</c:v>
                </c:pt>
                <c:pt idx="3538">
                  <c:v>0</c:v>
                </c:pt>
                <c:pt idx="3539">
                  <c:v>0</c:v>
                </c:pt>
                <c:pt idx="3540">
                  <c:v>0</c:v>
                </c:pt>
                <c:pt idx="3541">
                  <c:v>0</c:v>
                </c:pt>
                <c:pt idx="3542">
                  <c:v>0</c:v>
                </c:pt>
                <c:pt idx="3543">
                  <c:v>0</c:v>
                </c:pt>
                <c:pt idx="3544">
                  <c:v>0</c:v>
                </c:pt>
                <c:pt idx="3545">
                  <c:v>0</c:v>
                </c:pt>
                <c:pt idx="3546">
                  <c:v>0</c:v>
                </c:pt>
                <c:pt idx="3547">
                  <c:v>0</c:v>
                </c:pt>
                <c:pt idx="3548">
                  <c:v>0</c:v>
                </c:pt>
                <c:pt idx="3549">
                  <c:v>0</c:v>
                </c:pt>
                <c:pt idx="3550">
                  <c:v>0</c:v>
                </c:pt>
                <c:pt idx="3551">
                  <c:v>0</c:v>
                </c:pt>
                <c:pt idx="3552">
                  <c:v>0</c:v>
                </c:pt>
                <c:pt idx="3553">
                  <c:v>0</c:v>
                </c:pt>
                <c:pt idx="3554">
                  <c:v>0</c:v>
                </c:pt>
                <c:pt idx="3555">
                  <c:v>0</c:v>
                </c:pt>
                <c:pt idx="3556">
                  <c:v>0</c:v>
                </c:pt>
                <c:pt idx="3557">
                  <c:v>0</c:v>
                </c:pt>
                <c:pt idx="3558">
                  <c:v>0</c:v>
                </c:pt>
                <c:pt idx="3559">
                  <c:v>0</c:v>
                </c:pt>
                <c:pt idx="3560">
                  <c:v>0</c:v>
                </c:pt>
                <c:pt idx="3561">
                  <c:v>0</c:v>
                </c:pt>
                <c:pt idx="3562">
                  <c:v>0</c:v>
                </c:pt>
                <c:pt idx="3563">
                  <c:v>0</c:v>
                </c:pt>
                <c:pt idx="3564">
                  <c:v>0</c:v>
                </c:pt>
                <c:pt idx="3565">
                  <c:v>0</c:v>
                </c:pt>
                <c:pt idx="3566">
                  <c:v>0</c:v>
                </c:pt>
                <c:pt idx="3567">
                  <c:v>0</c:v>
                </c:pt>
                <c:pt idx="3568">
                  <c:v>0</c:v>
                </c:pt>
                <c:pt idx="3569">
                  <c:v>0</c:v>
                </c:pt>
                <c:pt idx="3570">
                  <c:v>0</c:v>
                </c:pt>
                <c:pt idx="3571">
                  <c:v>0</c:v>
                </c:pt>
                <c:pt idx="3572">
                  <c:v>0</c:v>
                </c:pt>
                <c:pt idx="3573">
                  <c:v>0</c:v>
                </c:pt>
                <c:pt idx="3574">
                  <c:v>0</c:v>
                </c:pt>
                <c:pt idx="3575">
                  <c:v>0</c:v>
                </c:pt>
                <c:pt idx="3576">
                  <c:v>0</c:v>
                </c:pt>
                <c:pt idx="3577">
                  <c:v>0</c:v>
                </c:pt>
                <c:pt idx="3578">
                  <c:v>0</c:v>
                </c:pt>
                <c:pt idx="3579">
                  <c:v>0</c:v>
                </c:pt>
                <c:pt idx="3580">
                  <c:v>0</c:v>
                </c:pt>
                <c:pt idx="3581">
                  <c:v>0</c:v>
                </c:pt>
                <c:pt idx="3582">
                  <c:v>0</c:v>
                </c:pt>
                <c:pt idx="3583">
                  <c:v>0</c:v>
                </c:pt>
                <c:pt idx="3584">
                  <c:v>0</c:v>
                </c:pt>
                <c:pt idx="3585">
                  <c:v>0</c:v>
                </c:pt>
                <c:pt idx="3586">
                  <c:v>0</c:v>
                </c:pt>
                <c:pt idx="3587">
                  <c:v>0</c:v>
                </c:pt>
                <c:pt idx="3588">
                  <c:v>0</c:v>
                </c:pt>
                <c:pt idx="3589">
                  <c:v>0</c:v>
                </c:pt>
                <c:pt idx="3590">
                  <c:v>0</c:v>
                </c:pt>
                <c:pt idx="3591">
                  <c:v>0</c:v>
                </c:pt>
                <c:pt idx="3592">
                  <c:v>0</c:v>
                </c:pt>
                <c:pt idx="3593">
                  <c:v>0</c:v>
                </c:pt>
                <c:pt idx="3594">
                  <c:v>0</c:v>
                </c:pt>
                <c:pt idx="3595">
                  <c:v>0</c:v>
                </c:pt>
                <c:pt idx="3596">
                  <c:v>0</c:v>
                </c:pt>
                <c:pt idx="3597">
                  <c:v>0</c:v>
                </c:pt>
                <c:pt idx="3598">
                  <c:v>0</c:v>
                </c:pt>
                <c:pt idx="3599">
                  <c:v>0</c:v>
                </c:pt>
                <c:pt idx="3600">
                  <c:v>0</c:v>
                </c:pt>
                <c:pt idx="3601">
                  <c:v>0</c:v>
                </c:pt>
                <c:pt idx="3602">
                  <c:v>0</c:v>
                </c:pt>
                <c:pt idx="3603">
                  <c:v>0</c:v>
                </c:pt>
                <c:pt idx="3604">
                  <c:v>0</c:v>
                </c:pt>
                <c:pt idx="3605">
                  <c:v>0</c:v>
                </c:pt>
                <c:pt idx="3606">
                  <c:v>0</c:v>
                </c:pt>
                <c:pt idx="3607">
                  <c:v>0</c:v>
                </c:pt>
                <c:pt idx="3608">
                  <c:v>0</c:v>
                </c:pt>
                <c:pt idx="3609">
                  <c:v>0</c:v>
                </c:pt>
                <c:pt idx="3610">
                  <c:v>0</c:v>
                </c:pt>
                <c:pt idx="3611">
                  <c:v>0</c:v>
                </c:pt>
                <c:pt idx="3612">
                  <c:v>0</c:v>
                </c:pt>
                <c:pt idx="3613">
                  <c:v>0</c:v>
                </c:pt>
                <c:pt idx="3614">
                  <c:v>0</c:v>
                </c:pt>
                <c:pt idx="3615">
                  <c:v>0</c:v>
                </c:pt>
                <c:pt idx="3616">
                  <c:v>0</c:v>
                </c:pt>
                <c:pt idx="3617">
                  <c:v>0</c:v>
                </c:pt>
                <c:pt idx="3618">
                  <c:v>0</c:v>
                </c:pt>
                <c:pt idx="3619">
                  <c:v>0</c:v>
                </c:pt>
                <c:pt idx="3620">
                  <c:v>0</c:v>
                </c:pt>
                <c:pt idx="3621">
                  <c:v>0</c:v>
                </c:pt>
                <c:pt idx="3622">
                  <c:v>0</c:v>
                </c:pt>
                <c:pt idx="3623">
                  <c:v>0</c:v>
                </c:pt>
                <c:pt idx="3624">
                  <c:v>0</c:v>
                </c:pt>
                <c:pt idx="3625">
                  <c:v>0</c:v>
                </c:pt>
                <c:pt idx="3626">
                  <c:v>0</c:v>
                </c:pt>
                <c:pt idx="3627">
                  <c:v>0</c:v>
                </c:pt>
                <c:pt idx="3628">
                  <c:v>0</c:v>
                </c:pt>
                <c:pt idx="3629">
                  <c:v>0</c:v>
                </c:pt>
                <c:pt idx="3630">
                  <c:v>0</c:v>
                </c:pt>
                <c:pt idx="3631">
                  <c:v>0</c:v>
                </c:pt>
                <c:pt idx="3632">
                  <c:v>0</c:v>
                </c:pt>
                <c:pt idx="3633">
                  <c:v>0</c:v>
                </c:pt>
                <c:pt idx="3634">
                  <c:v>0</c:v>
                </c:pt>
                <c:pt idx="3635">
                  <c:v>0</c:v>
                </c:pt>
                <c:pt idx="3636">
                  <c:v>0</c:v>
                </c:pt>
                <c:pt idx="3637">
                  <c:v>0</c:v>
                </c:pt>
                <c:pt idx="3638">
                  <c:v>0</c:v>
                </c:pt>
                <c:pt idx="3639">
                  <c:v>0</c:v>
                </c:pt>
                <c:pt idx="3640">
                  <c:v>0</c:v>
                </c:pt>
                <c:pt idx="3641">
                  <c:v>0</c:v>
                </c:pt>
                <c:pt idx="3642">
                  <c:v>0</c:v>
                </c:pt>
                <c:pt idx="3643">
                  <c:v>0</c:v>
                </c:pt>
                <c:pt idx="3644">
                  <c:v>0</c:v>
                </c:pt>
                <c:pt idx="3645">
                  <c:v>0</c:v>
                </c:pt>
                <c:pt idx="3646">
                  <c:v>0</c:v>
                </c:pt>
                <c:pt idx="3647">
                  <c:v>0</c:v>
                </c:pt>
                <c:pt idx="3648">
                  <c:v>0</c:v>
                </c:pt>
                <c:pt idx="3649">
                  <c:v>0</c:v>
                </c:pt>
                <c:pt idx="3650">
                  <c:v>0</c:v>
                </c:pt>
                <c:pt idx="3651">
                  <c:v>0</c:v>
                </c:pt>
                <c:pt idx="3652">
                  <c:v>0</c:v>
                </c:pt>
                <c:pt idx="3653">
                  <c:v>0</c:v>
                </c:pt>
                <c:pt idx="3654">
                  <c:v>0</c:v>
                </c:pt>
                <c:pt idx="3655">
                  <c:v>0</c:v>
                </c:pt>
                <c:pt idx="3656">
                  <c:v>0</c:v>
                </c:pt>
                <c:pt idx="3657">
                  <c:v>0</c:v>
                </c:pt>
                <c:pt idx="3658">
                  <c:v>0</c:v>
                </c:pt>
                <c:pt idx="3659">
                  <c:v>0</c:v>
                </c:pt>
                <c:pt idx="3660">
                  <c:v>0</c:v>
                </c:pt>
                <c:pt idx="3661">
                  <c:v>0</c:v>
                </c:pt>
                <c:pt idx="3662">
                  <c:v>0</c:v>
                </c:pt>
                <c:pt idx="3663">
                  <c:v>0</c:v>
                </c:pt>
                <c:pt idx="3664">
                  <c:v>0</c:v>
                </c:pt>
                <c:pt idx="3665">
                  <c:v>0</c:v>
                </c:pt>
                <c:pt idx="3666">
                  <c:v>0</c:v>
                </c:pt>
                <c:pt idx="3667">
                  <c:v>0</c:v>
                </c:pt>
                <c:pt idx="3668">
                  <c:v>0</c:v>
                </c:pt>
                <c:pt idx="3669">
                  <c:v>0</c:v>
                </c:pt>
                <c:pt idx="3670">
                  <c:v>0</c:v>
                </c:pt>
                <c:pt idx="3671">
                  <c:v>0</c:v>
                </c:pt>
                <c:pt idx="3672">
                  <c:v>0</c:v>
                </c:pt>
                <c:pt idx="3673">
                  <c:v>0</c:v>
                </c:pt>
                <c:pt idx="3674">
                  <c:v>0</c:v>
                </c:pt>
                <c:pt idx="3675">
                  <c:v>0</c:v>
                </c:pt>
                <c:pt idx="3676">
                  <c:v>0</c:v>
                </c:pt>
                <c:pt idx="3677">
                  <c:v>0</c:v>
                </c:pt>
                <c:pt idx="3678">
                  <c:v>0</c:v>
                </c:pt>
                <c:pt idx="3679">
                  <c:v>0</c:v>
                </c:pt>
                <c:pt idx="3680">
                  <c:v>0</c:v>
                </c:pt>
                <c:pt idx="3681">
                  <c:v>0</c:v>
                </c:pt>
                <c:pt idx="3682">
                  <c:v>0</c:v>
                </c:pt>
                <c:pt idx="3683">
                  <c:v>0</c:v>
                </c:pt>
                <c:pt idx="3684">
                  <c:v>0</c:v>
                </c:pt>
                <c:pt idx="3685">
                  <c:v>0</c:v>
                </c:pt>
                <c:pt idx="3686">
                  <c:v>0</c:v>
                </c:pt>
                <c:pt idx="3687">
                  <c:v>0</c:v>
                </c:pt>
                <c:pt idx="3688">
                  <c:v>0</c:v>
                </c:pt>
                <c:pt idx="3689">
                  <c:v>0</c:v>
                </c:pt>
                <c:pt idx="3690">
                  <c:v>0</c:v>
                </c:pt>
                <c:pt idx="3691">
                  <c:v>0</c:v>
                </c:pt>
                <c:pt idx="3692">
                  <c:v>0</c:v>
                </c:pt>
                <c:pt idx="3693">
                  <c:v>0</c:v>
                </c:pt>
                <c:pt idx="3694">
                  <c:v>0</c:v>
                </c:pt>
                <c:pt idx="3695">
                  <c:v>0</c:v>
                </c:pt>
                <c:pt idx="3696">
                  <c:v>0</c:v>
                </c:pt>
                <c:pt idx="3697">
                  <c:v>0</c:v>
                </c:pt>
                <c:pt idx="3698">
                  <c:v>0</c:v>
                </c:pt>
                <c:pt idx="3699">
                  <c:v>0</c:v>
                </c:pt>
                <c:pt idx="3700">
                  <c:v>0</c:v>
                </c:pt>
                <c:pt idx="3701">
                  <c:v>0</c:v>
                </c:pt>
                <c:pt idx="3702">
                  <c:v>0</c:v>
                </c:pt>
                <c:pt idx="3703">
                  <c:v>0</c:v>
                </c:pt>
                <c:pt idx="3704">
                  <c:v>0</c:v>
                </c:pt>
                <c:pt idx="3705">
                  <c:v>0</c:v>
                </c:pt>
                <c:pt idx="3706">
                  <c:v>0</c:v>
                </c:pt>
                <c:pt idx="3707">
                  <c:v>0</c:v>
                </c:pt>
                <c:pt idx="3708">
                  <c:v>0</c:v>
                </c:pt>
                <c:pt idx="3709">
                  <c:v>0</c:v>
                </c:pt>
                <c:pt idx="3710">
                  <c:v>0</c:v>
                </c:pt>
                <c:pt idx="3711">
                  <c:v>0</c:v>
                </c:pt>
                <c:pt idx="3712">
                  <c:v>0</c:v>
                </c:pt>
                <c:pt idx="3713">
                  <c:v>0</c:v>
                </c:pt>
                <c:pt idx="3714">
                  <c:v>0</c:v>
                </c:pt>
                <c:pt idx="3715">
                  <c:v>0</c:v>
                </c:pt>
                <c:pt idx="3716">
                  <c:v>0</c:v>
                </c:pt>
                <c:pt idx="3717">
                  <c:v>0</c:v>
                </c:pt>
                <c:pt idx="3718">
                  <c:v>0</c:v>
                </c:pt>
                <c:pt idx="3719">
                  <c:v>0</c:v>
                </c:pt>
                <c:pt idx="3720">
                  <c:v>0</c:v>
                </c:pt>
                <c:pt idx="3721">
                  <c:v>0</c:v>
                </c:pt>
                <c:pt idx="3722">
                  <c:v>0</c:v>
                </c:pt>
                <c:pt idx="3723">
                  <c:v>0</c:v>
                </c:pt>
                <c:pt idx="3724">
                  <c:v>0</c:v>
                </c:pt>
                <c:pt idx="3725">
                  <c:v>0</c:v>
                </c:pt>
                <c:pt idx="3726">
                  <c:v>0</c:v>
                </c:pt>
                <c:pt idx="3727">
                  <c:v>0</c:v>
                </c:pt>
                <c:pt idx="3728">
                  <c:v>0</c:v>
                </c:pt>
                <c:pt idx="3729">
                  <c:v>0</c:v>
                </c:pt>
                <c:pt idx="3730">
                  <c:v>0</c:v>
                </c:pt>
                <c:pt idx="3731">
                  <c:v>0</c:v>
                </c:pt>
                <c:pt idx="3732">
                  <c:v>0</c:v>
                </c:pt>
                <c:pt idx="3733">
                  <c:v>0</c:v>
                </c:pt>
                <c:pt idx="3734">
                  <c:v>0</c:v>
                </c:pt>
                <c:pt idx="3735">
                  <c:v>0</c:v>
                </c:pt>
                <c:pt idx="3736">
                  <c:v>0</c:v>
                </c:pt>
                <c:pt idx="3737">
                  <c:v>0</c:v>
                </c:pt>
                <c:pt idx="3738">
                  <c:v>0</c:v>
                </c:pt>
                <c:pt idx="3739">
                  <c:v>0</c:v>
                </c:pt>
                <c:pt idx="3740">
                  <c:v>0</c:v>
                </c:pt>
                <c:pt idx="3741">
                  <c:v>0</c:v>
                </c:pt>
                <c:pt idx="3742">
                  <c:v>0</c:v>
                </c:pt>
                <c:pt idx="3743">
                  <c:v>0</c:v>
                </c:pt>
                <c:pt idx="3744">
                  <c:v>0</c:v>
                </c:pt>
                <c:pt idx="3745">
                  <c:v>0</c:v>
                </c:pt>
                <c:pt idx="3746">
                  <c:v>0</c:v>
                </c:pt>
                <c:pt idx="3747">
                  <c:v>0</c:v>
                </c:pt>
                <c:pt idx="3748">
                  <c:v>0</c:v>
                </c:pt>
                <c:pt idx="3749">
                  <c:v>0</c:v>
                </c:pt>
                <c:pt idx="3750">
                  <c:v>0</c:v>
                </c:pt>
                <c:pt idx="3751">
                  <c:v>0</c:v>
                </c:pt>
                <c:pt idx="3752">
                  <c:v>0</c:v>
                </c:pt>
                <c:pt idx="3753">
                  <c:v>0</c:v>
                </c:pt>
                <c:pt idx="3754">
                  <c:v>0</c:v>
                </c:pt>
                <c:pt idx="3755">
                  <c:v>0</c:v>
                </c:pt>
                <c:pt idx="3756">
                  <c:v>0</c:v>
                </c:pt>
                <c:pt idx="3757">
                  <c:v>0</c:v>
                </c:pt>
                <c:pt idx="3758">
                  <c:v>0</c:v>
                </c:pt>
                <c:pt idx="3759">
                  <c:v>0</c:v>
                </c:pt>
                <c:pt idx="3760">
                  <c:v>0</c:v>
                </c:pt>
                <c:pt idx="3761">
                  <c:v>0</c:v>
                </c:pt>
                <c:pt idx="3762">
                  <c:v>0</c:v>
                </c:pt>
                <c:pt idx="3763">
                  <c:v>0</c:v>
                </c:pt>
                <c:pt idx="3764">
                  <c:v>0</c:v>
                </c:pt>
                <c:pt idx="3765">
                  <c:v>0</c:v>
                </c:pt>
                <c:pt idx="3766">
                  <c:v>0</c:v>
                </c:pt>
                <c:pt idx="3767">
                  <c:v>0</c:v>
                </c:pt>
                <c:pt idx="3768">
                  <c:v>0</c:v>
                </c:pt>
                <c:pt idx="3769">
                  <c:v>0</c:v>
                </c:pt>
                <c:pt idx="3770">
                  <c:v>0</c:v>
                </c:pt>
                <c:pt idx="3771">
                  <c:v>0</c:v>
                </c:pt>
                <c:pt idx="3772">
                  <c:v>0</c:v>
                </c:pt>
                <c:pt idx="3773">
                  <c:v>0</c:v>
                </c:pt>
                <c:pt idx="3774">
                  <c:v>0</c:v>
                </c:pt>
                <c:pt idx="3775">
                  <c:v>0</c:v>
                </c:pt>
                <c:pt idx="3776">
                  <c:v>0</c:v>
                </c:pt>
                <c:pt idx="3777">
                  <c:v>0</c:v>
                </c:pt>
                <c:pt idx="3778">
                  <c:v>0</c:v>
                </c:pt>
                <c:pt idx="3779">
                  <c:v>0</c:v>
                </c:pt>
                <c:pt idx="3780">
                  <c:v>0</c:v>
                </c:pt>
                <c:pt idx="3781">
                  <c:v>0</c:v>
                </c:pt>
                <c:pt idx="3782">
                  <c:v>0</c:v>
                </c:pt>
                <c:pt idx="3783">
                  <c:v>0</c:v>
                </c:pt>
                <c:pt idx="3784">
                  <c:v>0</c:v>
                </c:pt>
                <c:pt idx="3785">
                  <c:v>0</c:v>
                </c:pt>
                <c:pt idx="3786">
                  <c:v>0</c:v>
                </c:pt>
                <c:pt idx="3787">
                  <c:v>0</c:v>
                </c:pt>
                <c:pt idx="3788">
                  <c:v>0</c:v>
                </c:pt>
                <c:pt idx="3789">
                  <c:v>0</c:v>
                </c:pt>
                <c:pt idx="3790">
                  <c:v>0</c:v>
                </c:pt>
                <c:pt idx="3791">
                  <c:v>0</c:v>
                </c:pt>
                <c:pt idx="3792">
                  <c:v>0</c:v>
                </c:pt>
                <c:pt idx="3793">
                  <c:v>0</c:v>
                </c:pt>
                <c:pt idx="3794">
                  <c:v>0</c:v>
                </c:pt>
                <c:pt idx="3795">
                  <c:v>0</c:v>
                </c:pt>
                <c:pt idx="3796">
                  <c:v>0</c:v>
                </c:pt>
                <c:pt idx="3797">
                  <c:v>0</c:v>
                </c:pt>
                <c:pt idx="3798">
                  <c:v>0</c:v>
                </c:pt>
                <c:pt idx="3799">
                  <c:v>0</c:v>
                </c:pt>
                <c:pt idx="3800">
                  <c:v>0</c:v>
                </c:pt>
                <c:pt idx="3801">
                  <c:v>0</c:v>
                </c:pt>
                <c:pt idx="3802">
                  <c:v>0</c:v>
                </c:pt>
                <c:pt idx="3803">
                  <c:v>0</c:v>
                </c:pt>
                <c:pt idx="3804">
                  <c:v>0</c:v>
                </c:pt>
                <c:pt idx="3805">
                  <c:v>0</c:v>
                </c:pt>
                <c:pt idx="3806">
                  <c:v>0</c:v>
                </c:pt>
                <c:pt idx="3807">
                  <c:v>0</c:v>
                </c:pt>
                <c:pt idx="3808">
                  <c:v>0</c:v>
                </c:pt>
                <c:pt idx="3809">
                  <c:v>0</c:v>
                </c:pt>
                <c:pt idx="3810">
                  <c:v>0</c:v>
                </c:pt>
                <c:pt idx="3811">
                  <c:v>0</c:v>
                </c:pt>
                <c:pt idx="3812">
                  <c:v>0</c:v>
                </c:pt>
                <c:pt idx="3813">
                  <c:v>0</c:v>
                </c:pt>
                <c:pt idx="3814">
                  <c:v>0</c:v>
                </c:pt>
                <c:pt idx="3815">
                  <c:v>0</c:v>
                </c:pt>
                <c:pt idx="3816">
                  <c:v>0</c:v>
                </c:pt>
                <c:pt idx="3817">
                  <c:v>0</c:v>
                </c:pt>
                <c:pt idx="3818">
                  <c:v>0</c:v>
                </c:pt>
                <c:pt idx="3819">
                  <c:v>0</c:v>
                </c:pt>
                <c:pt idx="3820">
                  <c:v>0</c:v>
                </c:pt>
                <c:pt idx="3821">
                  <c:v>0</c:v>
                </c:pt>
                <c:pt idx="3822">
                  <c:v>0</c:v>
                </c:pt>
                <c:pt idx="3823">
                  <c:v>0</c:v>
                </c:pt>
                <c:pt idx="3824">
                  <c:v>0</c:v>
                </c:pt>
                <c:pt idx="3825">
                  <c:v>0</c:v>
                </c:pt>
                <c:pt idx="3826">
                  <c:v>0</c:v>
                </c:pt>
                <c:pt idx="3827">
                  <c:v>0</c:v>
                </c:pt>
                <c:pt idx="3828">
                  <c:v>0</c:v>
                </c:pt>
                <c:pt idx="3829">
                  <c:v>0</c:v>
                </c:pt>
                <c:pt idx="3830">
                  <c:v>0</c:v>
                </c:pt>
                <c:pt idx="3831">
                  <c:v>0</c:v>
                </c:pt>
                <c:pt idx="3832">
                  <c:v>0</c:v>
                </c:pt>
                <c:pt idx="3833">
                  <c:v>0</c:v>
                </c:pt>
                <c:pt idx="3834">
                  <c:v>0</c:v>
                </c:pt>
                <c:pt idx="3835">
                  <c:v>0</c:v>
                </c:pt>
                <c:pt idx="3836">
                  <c:v>0</c:v>
                </c:pt>
                <c:pt idx="3837">
                  <c:v>0</c:v>
                </c:pt>
                <c:pt idx="3838">
                  <c:v>0</c:v>
                </c:pt>
                <c:pt idx="3839">
                  <c:v>0</c:v>
                </c:pt>
                <c:pt idx="3840">
                  <c:v>0</c:v>
                </c:pt>
                <c:pt idx="3841">
                  <c:v>0</c:v>
                </c:pt>
                <c:pt idx="3842">
                  <c:v>0</c:v>
                </c:pt>
                <c:pt idx="3843">
                  <c:v>0</c:v>
                </c:pt>
                <c:pt idx="3844">
                  <c:v>0</c:v>
                </c:pt>
                <c:pt idx="3845">
                  <c:v>0</c:v>
                </c:pt>
                <c:pt idx="3846">
                  <c:v>0</c:v>
                </c:pt>
                <c:pt idx="3847">
                  <c:v>0</c:v>
                </c:pt>
                <c:pt idx="3848">
                  <c:v>0</c:v>
                </c:pt>
                <c:pt idx="3849">
                  <c:v>0</c:v>
                </c:pt>
                <c:pt idx="3850">
                  <c:v>0</c:v>
                </c:pt>
                <c:pt idx="3851">
                  <c:v>0</c:v>
                </c:pt>
                <c:pt idx="3852">
                  <c:v>0</c:v>
                </c:pt>
                <c:pt idx="3853">
                  <c:v>0</c:v>
                </c:pt>
                <c:pt idx="3854">
                  <c:v>0</c:v>
                </c:pt>
                <c:pt idx="3855">
                  <c:v>0</c:v>
                </c:pt>
                <c:pt idx="3856">
                  <c:v>0</c:v>
                </c:pt>
                <c:pt idx="3857">
                  <c:v>0</c:v>
                </c:pt>
                <c:pt idx="3858">
                  <c:v>0</c:v>
                </c:pt>
                <c:pt idx="3859">
                  <c:v>0</c:v>
                </c:pt>
                <c:pt idx="3860">
                  <c:v>0</c:v>
                </c:pt>
                <c:pt idx="3861">
                  <c:v>0</c:v>
                </c:pt>
                <c:pt idx="3862">
                  <c:v>0</c:v>
                </c:pt>
                <c:pt idx="3863">
                  <c:v>0</c:v>
                </c:pt>
                <c:pt idx="3864">
                  <c:v>0</c:v>
                </c:pt>
                <c:pt idx="3865">
                  <c:v>0</c:v>
                </c:pt>
                <c:pt idx="3866">
                  <c:v>0</c:v>
                </c:pt>
                <c:pt idx="3867">
                  <c:v>0</c:v>
                </c:pt>
                <c:pt idx="3868">
                  <c:v>0</c:v>
                </c:pt>
                <c:pt idx="3869">
                  <c:v>0</c:v>
                </c:pt>
                <c:pt idx="3870">
                  <c:v>0</c:v>
                </c:pt>
                <c:pt idx="3871">
                  <c:v>0</c:v>
                </c:pt>
                <c:pt idx="3872">
                  <c:v>0</c:v>
                </c:pt>
                <c:pt idx="3873">
                  <c:v>0</c:v>
                </c:pt>
                <c:pt idx="3874">
                  <c:v>0</c:v>
                </c:pt>
                <c:pt idx="3875">
                  <c:v>0</c:v>
                </c:pt>
                <c:pt idx="3876">
                  <c:v>0</c:v>
                </c:pt>
                <c:pt idx="3877">
                  <c:v>0</c:v>
                </c:pt>
                <c:pt idx="3878">
                  <c:v>0</c:v>
                </c:pt>
                <c:pt idx="3879">
                  <c:v>0</c:v>
                </c:pt>
                <c:pt idx="3880">
                  <c:v>0</c:v>
                </c:pt>
                <c:pt idx="3881">
                  <c:v>0</c:v>
                </c:pt>
                <c:pt idx="3882">
                  <c:v>0</c:v>
                </c:pt>
                <c:pt idx="3883">
                  <c:v>0</c:v>
                </c:pt>
                <c:pt idx="3884">
                  <c:v>0</c:v>
                </c:pt>
                <c:pt idx="3885">
                  <c:v>0</c:v>
                </c:pt>
                <c:pt idx="3886">
                  <c:v>0</c:v>
                </c:pt>
                <c:pt idx="3887">
                  <c:v>0</c:v>
                </c:pt>
                <c:pt idx="3888">
                  <c:v>0</c:v>
                </c:pt>
                <c:pt idx="3889">
                  <c:v>0</c:v>
                </c:pt>
                <c:pt idx="3890">
                  <c:v>0</c:v>
                </c:pt>
                <c:pt idx="3891">
                  <c:v>0</c:v>
                </c:pt>
                <c:pt idx="3892">
                  <c:v>0</c:v>
                </c:pt>
                <c:pt idx="3893">
                  <c:v>0</c:v>
                </c:pt>
                <c:pt idx="3894">
                  <c:v>0</c:v>
                </c:pt>
                <c:pt idx="3895">
                  <c:v>0</c:v>
                </c:pt>
                <c:pt idx="3896">
                  <c:v>0</c:v>
                </c:pt>
                <c:pt idx="3897">
                  <c:v>0</c:v>
                </c:pt>
                <c:pt idx="3898">
                  <c:v>0</c:v>
                </c:pt>
                <c:pt idx="3899">
                  <c:v>0</c:v>
                </c:pt>
                <c:pt idx="3900">
                  <c:v>0</c:v>
                </c:pt>
                <c:pt idx="3901">
                  <c:v>0</c:v>
                </c:pt>
                <c:pt idx="3902">
                  <c:v>0</c:v>
                </c:pt>
                <c:pt idx="3903">
                  <c:v>0</c:v>
                </c:pt>
                <c:pt idx="3904">
                  <c:v>0</c:v>
                </c:pt>
                <c:pt idx="3905">
                  <c:v>0</c:v>
                </c:pt>
                <c:pt idx="3906">
                  <c:v>0</c:v>
                </c:pt>
                <c:pt idx="3907">
                  <c:v>0</c:v>
                </c:pt>
                <c:pt idx="3908">
                  <c:v>0</c:v>
                </c:pt>
                <c:pt idx="3909">
                  <c:v>0</c:v>
                </c:pt>
                <c:pt idx="3910">
                  <c:v>0</c:v>
                </c:pt>
                <c:pt idx="3911">
                  <c:v>0</c:v>
                </c:pt>
                <c:pt idx="3912">
                  <c:v>0</c:v>
                </c:pt>
                <c:pt idx="3913">
                  <c:v>0</c:v>
                </c:pt>
                <c:pt idx="3914">
                  <c:v>0</c:v>
                </c:pt>
                <c:pt idx="3915">
                  <c:v>0</c:v>
                </c:pt>
                <c:pt idx="3916">
                  <c:v>0</c:v>
                </c:pt>
                <c:pt idx="3917">
                  <c:v>0</c:v>
                </c:pt>
                <c:pt idx="3918">
                  <c:v>0</c:v>
                </c:pt>
                <c:pt idx="3919">
                  <c:v>0</c:v>
                </c:pt>
                <c:pt idx="3920">
                  <c:v>0</c:v>
                </c:pt>
                <c:pt idx="3921">
                  <c:v>0</c:v>
                </c:pt>
                <c:pt idx="3922">
                  <c:v>0</c:v>
                </c:pt>
                <c:pt idx="3923">
                  <c:v>0</c:v>
                </c:pt>
                <c:pt idx="3924">
                  <c:v>0</c:v>
                </c:pt>
                <c:pt idx="3925">
                  <c:v>0</c:v>
                </c:pt>
                <c:pt idx="3926">
                  <c:v>0</c:v>
                </c:pt>
                <c:pt idx="3927">
                  <c:v>0</c:v>
                </c:pt>
                <c:pt idx="3928">
                  <c:v>0</c:v>
                </c:pt>
                <c:pt idx="3929">
                  <c:v>0</c:v>
                </c:pt>
                <c:pt idx="3930">
                  <c:v>0</c:v>
                </c:pt>
                <c:pt idx="3931">
                  <c:v>0</c:v>
                </c:pt>
                <c:pt idx="3932">
                  <c:v>0</c:v>
                </c:pt>
                <c:pt idx="3933">
                  <c:v>0</c:v>
                </c:pt>
                <c:pt idx="3934">
                  <c:v>0</c:v>
                </c:pt>
                <c:pt idx="3935">
                  <c:v>0</c:v>
                </c:pt>
                <c:pt idx="3936">
                  <c:v>0</c:v>
                </c:pt>
                <c:pt idx="3937">
                  <c:v>0</c:v>
                </c:pt>
                <c:pt idx="3938">
                  <c:v>0</c:v>
                </c:pt>
                <c:pt idx="3939">
                  <c:v>0</c:v>
                </c:pt>
                <c:pt idx="3940">
                  <c:v>0</c:v>
                </c:pt>
                <c:pt idx="3941">
                  <c:v>0</c:v>
                </c:pt>
                <c:pt idx="3942">
                  <c:v>0</c:v>
                </c:pt>
                <c:pt idx="3943">
                  <c:v>0</c:v>
                </c:pt>
                <c:pt idx="3944">
                  <c:v>0</c:v>
                </c:pt>
                <c:pt idx="3945">
                  <c:v>0</c:v>
                </c:pt>
                <c:pt idx="3946">
                  <c:v>0</c:v>
                </c:pt>
                <c:pt idx="3947">
                  <c:v>0</c:v>
                </c:pt>
                <c:pt idx="3948">
                  <c:v>0</c:v>
                </c:pt>
                <c:pt idx="3949">
                  <c:v>0</c:v>
                </c:pt>
                <c:pt idx="3950">
                  <c:v>0</c:v>
                </c:pt>
                <c:pt idx="3951">
                  <c:v>0</c:v>
                </c:pt>
                <c:pt idx="3952">
                  <c:v>0</c:v>
                </c:pt>
                <c:pt idx="3953">
                  <c:v>0</c:v>
                </c:pt>
                <c:pt idx="3954">
                  <c:v>0</c:v>
                </c:pt>
                <c:pt idx="3955">
                  <c:v>0</c:v>
                </c:pt>
                <c:pt idx="3956">
                  <c:v>0</c:v>
                </c:pt>
                <c:pt idx="3957">
                  <c:v>0</c:v>
                </c:pt>
                <c:pt idx="3958">
                  <c:v>0</c:v>
                </c:pt>
                <c:pt idx="3959">
                  <c:v>0</c:v>
                </c:pt>
                <c:pt idx="3960">
                  <c:v>0</c:v>
                </c:pt>
                <c:pt idx="3961">
                  <c:v>0</c:v>
                </c:pt>
                <c:pt idx="3962">
                  <c:v>0</c:v>
                </c:pt>
                <c:pt idx="3963">
                  <c:v>0</c:v>
                </c:pt>
                <c:pt idx="3964">
                  <c:v>0</c:v>
                </c:pt>
                <c:pt idx="3965">
                  <c:v>0</c:v>
                </c:pt>
                <c:pt idx="3966">
                  <c:v>0</c:v>
                </c:pt>
                <c:pt idx="3967">
                  <c:v>0</c:v>
                </c:pt>
                <c:pt idx="3968">
                  <c:v>0</c:v>
                </c:pt>
                <c:pt idx="3969">
                  <c:v>0</c:v>
                </c:pt>
                <c:pt idx="3970">
                  <c:v>0</c:v>
                </c:pt>
                <c:pt idx="3971">
                  <c:v>0</c:v>
                </c:pt>
                <c:pt idx="3972">
                  <c:v>0</c:v>
                </c:pt>
                <c:pt idx="3973">
                  <c:v>0</c:v>
                </c:pt>
                <c:pt idx="3974">
                  <c:v>0</c:v>
                </c:pt>
                <c:pt idx="3975">
                  <c:v>0</c:v>
                </c:pt>
                <c:pt idx="3976">
                  <c:v>0</c:v>
                </c:pt>
                <c:pt idx="3977">
                  <c:v>0</c:v>
                </c:pt>
                <c:pt idx="3978">
                  <c:v>0</c:v>
                </c:pt>
                <c:pt idx="3979">
                  <c:v>0</c:v>
                </c:pt>
                <c:pt idx="3980">
                  <c:v>0</c:v>
                </c:pt>
                <c:pt idx="3981">
                  <c:v>0</c:v>
                </c:pt>
                <c:pt idx="3982">
                  <c:v>0</c:v>
                </c:pt>
                <c:pt idx="3983">
                  <c:v>0</c:v>
                </c:pt>
                <c:pt idx="3984">
                  <c:v>0</c:v>
                </c:pt>
                <c:pt idx="3985">
                  <c:v>0</c:v>
                </c:pt>
                <c:pt idx="3986">
                  <c:v>0</c:v>
                </c:pt>
                <c:pt idx="3987">
                  <c:v>0</c:v>
                </c:pt>
                <c:pt idx="3988">
                  <c:v>0</c:v>
                </c:pt>
                <c:pt idx="3989">
                  <c:v>0</c:v>
                </c:pt>
                <c:pt idx="3990">
                  <c:v>0</c:v>
                </c:pt>
                <c:pt idx="3991">
                  <c:v>0</c:v>
                </c:pt>
                <c:pt idx="3992">
                  <c:v>0</c:v>
                </c:pt>
                <c:pt idx="3993">
                  <c:v>0</c:v>
                </c:pt>
                <c:pt idx="3994">
                  <c:v>0</c:v>
                </c:pt>
                <c:pt idx="3995">
                  <c:v>0</c:v>
                </c:pt>
                <c:pt idx="3996">
                  <c:v>0</c:v>
                </c:pt>
              </c:numCache>
            </c:numRef>
          </c:val>
          <c:smooth val="0"/>
          <c:extLst>
            <c:ext xmlns:c16="http://schemas.microsoft.com/office/drawing/2014/chart" uri="{C3380CC4-5D6E-409C-BE32-E72D297353CC}">
              <c16:uniqueId val="{00000005-4FDF-4FEC-BCFA-6E3AB3D76C7E}"/>
            </c:ext>
          </c:extLst>
        </c:ser>
        <c:ser>
          <c:idx val="6"/>
          <c:order val="6"/>
          <c:tx>
            <c:strRef>
              <c:f>'Figure 5 data'!#REF!</c:f>
              <c:strCache>
                <c:ptCount val="1"/>
                <c:pt idx="0">
                  <c:v>#REF!</c:v>
                </c:pt>
              </c:strCache>
            </c:strRef>
          </c:tx>
          <c:marker>
            <c:symbol val="none"/>
          </c:marker>
          <c:cat>
            <c:numRef>
              <c:f>'Figure 5 data'!$A$4:$A$4000</c:f>
              <c:numCache>
                <c:formatCode>m/d/yyyy</c:formatCode>
                <c:ptCount val="3997"/>
                <c:pt idx="0">
                  <c:v>42370</c:v>
                </c:pt>
                <c:pt idx="1">
                  <c:v>42371</c:v>
                </c:pt>
                <c:pt idx="2">
                  <c:v>42372</c:v>
                </c:pt>
                <c:pt idx="3">
                  <c:v>42373</c:v>
                </c:pt>
                <c:pt idx="4">
                  <c:v>42374</c:v>
                </c:pt>
                <c:pt idx="5">
                  <c:v>42375</c:v>
                </c:pt>
                <c:pt idx="6">
                  <c:v>42376</c:v>
                </c:pt>
                <c:pt idx="7">
                  <c:v>42377</c:v>
                </c:pt>
                <c:pt idx="8">
                  <c:v>42378</c:v>
                </c:pt>
                <c:pt idx="9">
                  <c:v>42379</c:v>
                </c:pt>
                <c:pt idx="10">
                  <c:v>42380</c:v>
                </c:pt>
                <c:pt idx="11">
                  <c:v>42381</c:v>
                </c:pt>
                <c:pt idx="12">
                  <c:v>42382</c:v>
                </c:pt>
                <c:pt idx="13">
                  <c:v>42383</c:v>
                </c:pt>
                <c:pt idx="14">
                  <c:v>42384</c:v>
                </c:pt>
                <c:pt idx="15">
                  <c:v>42385</c:v>
                </c:pt>
                <c:pt idx="16">
                  <c:v>42386</c:v>
                </c:pt>
                <c:pt idx="17">
                  <c:v>42387</c:v>
                </c:pt>
                <c:pt idx="18">
                  <c:v>42388</c:v>
                </c:pt>
                <c:pt idx="19">
                  <c:v>42389</c:v>
                </c:pt>
                <c:pt idx="20">
                  <c:v>42390</c:v>
                </c:pt>
                <c:pt idx="21">
                  <c:v>42391</c:v>
                </c:pt>
                <c:pt idx="22">
                  <c:v>42392</c:v>
                </c:pt>
                <c:pt idx="23">
                  <c:v>42393</c:v>
                </c:pt>
                <c:pt idx="24">
                  <c:v>42394</c:v>
                </c:pt>
                <c:pt idx="25">
                  <c:v>42395</c:v>
                </c:pt>
                <c:pt idx="26">
                  <c:v>42396</c:v>
                </c:pt>
                <c:pt idx="27">
                  <c:v>42397</c:v>
                </c:pt>
                <c:pt idx="28">
                  <c:v>42398</c:v>
                </c:pt>
                <c:pt idx="29">
                  <c:v>42399</c:v>
                </c:pt>
                <c:pt idx="30">
                  <c:v>42400</c:v>
                </c:pt>
                <c:pt idx="31">
                  <c:v>42401</c:v>
                </c:pt>
                <c:pt idx="32">
                  <c:v>42402</c:v>
                </c:pt>
                <c:pt idx="33">
                  <c:v>42403</c:v>
                </c:pt>
                <c:pt idx="34">
                  <c:v>42404</c:v>
                </c:pt>
                <c:pt idx="35">
                  <c:v>42405</c:v>
                </c:pt>
                <c:pt idx="36">
                  <c:v>42406</c:v>
                </c:pt>
                <c:pt idx="37">
                  <c:v>42407</c:v>
                </c:pt>
                <c:pt idx="38">
                  <c:v>42408</c:v>
                </c:pt>
                <c:pt idx="39">
                  <c:v>42409</c:v>
                </c:pt>
                <c:pt idx="40">
                  <c:v>42410</c:v>
                </c:pt>
                <c:pt idx="41">
                  <c:v>42411</c:v>
                </c:pt>
                <c:pt idx="42">
                  <c:v>42412</c:v>
                </c:pt>
                <c:pt idx="43">
                  <c:v>42413</c:v>
                </c:pt>
                <c:pt idx="44">
                  <c:v>42414</c:v>
                </c:pt>
                <c:pt idx="45">
                  <c:v>42415</c:v>
                </c:pt>
                <c:pt idx="46">
                  <c:v>42416</c:v>
                </c:pt>
                <c:pt idx="47">
                  <c:v>42417</c:v>
                </c:pt>
                <c:pt idx="48">
                  <c:v>42418</c:v>
                </c:pt>
                <c:pt idx="49">
                  <c:v>42419</c:v>
                </c:pt>
                <c:pt idx="50">
                  <c:v>42420</c:v>
                </c:pt>
                <c:pt idx="51">
                  <c:v>42421</c:v>
                </c:pt>
                <c:pt idx="52">
                  <c:v>42422</c:v>
                </c:pt>
                <c:pt idx="53">
                  <c:v>42423</c:v>
                </c:pt>
                <c:pt idx="54">
                  <c:v>42424</c:v>
                </c:pt>
                <c:pt idx="55">
                  <c:v>42425</c:v>
                </c:pt>
                <c:pt idx="56">
                  <c:v>42426</c:v>
                </c:pt>
                <c:pt idx="57">
                  <c:v>42427</c:v>
                </c:pt>
                <c:pt idx="58">
                  <c:v>42428</c:v>
                </c:pt>
                <c:pt idx="59">
                  <c:v>42429</c:v>
                </c:pt>
                <c:pt idx="60">
                  <c:v>42430</c:v>
                </c:pt>
                <c:pt idx="61">
                  <c:v>42431</c:v>
                </c:pt>
                <c:pt idx="62">
                  <c:v>42432</c:v>
                </c:pt>
                <c:pt idx="63">
                  <c:v>42433</c:v>
                </c:pt>
                <c:pt idx="64">
                  <c:v>42434</c:v>
                </c:pt>
                <c:pt idx="65">
                  <c:v>42435</c:v>
                </c:pt>
                <c:pt idx="66">
                  <c:v>42436</c:v>
                </c:pt>
                <c:pt idx="67">
                  <c:v>42437</c:v>
                </c:pt>
                <c:pt idx="68">
                  <c:v>42438</c:v>
                </c:pt>
                <c:pt idx="69">
                  <c:v>42439</c:v>
                </c:pt>
                <c:pt idx="70">
                  <c:v>42440</c:v>
                </c:pt>
                <c:pt idx="71">
                  <c:v>42441</c:v>
                </c:pt>
                <c:pt idx="72">
                  <c:v>42442</c:v>
                </c:pt>
                <c:pt idx="73">
                  <c:v>42443</c:v>
                </c:pt>
                <c:pt idx="74">
                  <c:v>42444</c:v>
                </c:pt>
                <c:pt idx="75">
                  <c:v>42445</c:v>
                </c:pt>
                <c:pt idx="76">
                  <c:v>42446</c:v>
                </c:pt>
                <c:pt idx="77">
                  <c:v>42447</c:v>
                </c:pt>
                <c:pt idx="78">
                  <c:v>42448</c:v>
                </c:pt>
                <c:pt idx="79">
                  <c:v>42449</c:v>
                </c:pt>
                <c:pt idx="80">
                  <c:v>42450</c:v>
                </c:pt>
                <c:pt idx="81">
                  <c:v>42451</c:v>
                </c:pt>
                <c:pt idx="82">
                  <c:v>42452</c:v>
                </c:pt>
                <c:pt idx="83">
                  <c:v>42453</c:v>
                </c:pt>
                <c:pt idx="84">
                  <c:v>42454</c:v>
                </c:pt>
                <c:pt idx="85">
                  <c:v>42455</c:v>
                </c:pt>
                <c:pt idx="86">
                  <c:v>42456</c:v>
                </c:pt>
                <c:pt idx="87">
                  <c:v>42457</c:v>
                </c:pt>
                <c:pt idx="88">
                  <c:v>42458</c:v>
                </c:pt>
                <c:pt idx="89">
                  <c:v>42459</c:v>
                </c:pt>
                <c:pt idx="90">
                  <c:v>42460</c:v>
                </c:pt>
                <c:pt idx="91">
                  <c:v>42461</c:v>
                </c:pt>
                <c:pt idx="92">
                  <c:v>42462</c:v>
                </c:pt>
                <c:pt idx="93">
                  <c:v>42463</c:v>
                </c:pt>
                <c:pt idx="94">
                  <c:v>42464</c:v>
                </c:pt>
                <c:pt idx="95">
                  <c:v>42465</c:v>
                </c:pt>
                <c:pt idx="96">
                  <c:v>42466</c:v>
                </c:pt>
                <c:pt idx="97">
                  <c:v>42467</c:v>
                </c:pt>
                <c:pt idx="98">
                  <c:v>42468</c:v>
                </c:pt>
                <c:pt idx="99">
                  <c:v>42469</c:v>
                </c:pt>
                <c:pt idx="100">
                  <c:v>42470</c:v>
                </c:pt>
                <c:pt idx="101">
                  <c:v>42471</c:v>
                </c:pt>
                <c:pt idx="102">
                  <c:v>42472</c:v>
                </c:pt>
                <c:pt idx="103">
                  <c:v>42473</c:v>
                </c:pt>
                <c:pt idx="104">
                  <c:v>42474</c:v>
                </c:pt>
                <c:pt idx="105">
                  <c:v>42475</c:v>
                </c:pt>
                <c:pt idx="106">
                  <c:v>42476</c:v>
                </c:pt>
                <c:pt idx="107">
                  <c:v>42477</c:v>
                </c:pt>
                <c:pt idx="108">
                  <c:v>42478</c:v>
                </c:pt>
                <c:pt idx="109">
                  <c:v>42479</c:v>
                </c:pt>
                <c:pt idx="110">
                  <c:v>42480</c:v>
                </c:pt>
                <c:pt idx="111">
                  <c:v>42481</c:v>
                </c:pt>
                <c:pt idx="112">
                  <c:v>42482</c:v>
                </c:pt>
                <c:pt idx="113">
                  <c:v>42483</c:v>
                </c:pt>
                <c:pt idx="114">
                  <c:v>42484</c:v>
                </c:pt>
                <c:pt idx="115">
                  <c:v>42485</c:v>
                </c:pt>
                <c:pt idx="116">
                  <c:v>42486</c:v>
                </c:pt>
                <c:pt idx="117">
                  <c:v>42487</c:v>
                </c:pt>
                <c:pt idx="118">
                  <c:v>42488</c:v>
                </c:pt>
                <c:pt idx="119">
                  <c:v>42489</c:v>
                </c:pt>
                <c:pt idx="120">
                  <c:v>42490</c:v>
                </c:pt>
                <c:pt idx="121">
                  <c:v>42491</c:v>
                </c:pt>
                <c:pt idx="122">
                  <c:v>42492</c:v>
                </c:pt>
                <c:pt idx="123">
                  <c:v>42493</c:v>
                </c:pt>
                <c:pt idx="124">
                  <c:v>42494</c:v>
                </c:pt>
                <c:pt idx="125">
                  <c:v>42495</c:v>
                </c:pt>
                <c:pt idx="126">
                  <c:v>42496</c:v>
                </c:pt>
                <c:pt idx="127">
                  <c:v>42497</c:v>
                </c:pt>
                <c:pt idx="128">
                  <c:v>42498</c:v>
                </c:pt>
                <c:pt idx="129">
                  <c:v>42499</c:v>
                </c:pt>
                <c:pt idx="130">
                  <c:v>42500</c:v>
                </c:pt>
                <c:pt idx="131">
                  <c:v>42501</c:v>
                </c:pt>
                <c:pt idx="132">
                  <c:v>42502</c:v>
                </c:pt>
                <c:pt idx="133">
                  <c:v>42503</c:v>
                </c:pt>
                <c:pt idx="134">
                  <c:v>42504</c:v>
                </c:pt>
                <c:pt idx="135">
                  <c:v>42505</c:v>
                </c:pt>
                <c:pt idx="136">
                  <c:v>42506</c:v>
                </c:pt>
                <c:pt idx="137">
                  <c:v>42507</c:v>
                </c:pt>
                <c:pt idx="138">
                  <c:v>42508</c:v>
                </c:pt>
                <c:pt idx="139">
                  <c:v>42509</c:v>
                </c:pt>
                <c:pt idx="140">
                  <c:v>42510</c:v>
                </c:pt>
                <c:pt idx="141">
                  <c:v>42511</c:v>
                </c:pt>
                <c:pt idx="142">
                  <c:v>42512</c:v>
                </c:pt>
                <c:pt idx="143">
                  <c:v>42513</c:v>
                </c:pt>
                <c:pt idx="144">
                  <c:v>42514</c:v>
                </c:pt>
                <c:pt idx="145">
                  <c:v>42515</c:v>
                </c:pt>
                <c:pt idx="146">
                  <c:v>42516</c:v>
                </c:pt>
                <c:pt idx="147">
                  <c:v>42517</c:v>
                </c:pt>
                <c:pt idx="148">
                  <c:v>42518</c:v>
                </c:pt>
                <c:pt idx="149">
                  <c:v>42519</c:v>
                </c:pt>
                <c:pt idx="150">
                  <c:v>42520</c:v>
                </c:pt>
                <c:pt idx="151">
                  <c:v>42521</c:v>
                </c:pt>
                <c:pt idx="152">
                  <c:v>42522</c:v>
                </c:pt>
                <c:pt idx="153">
                  <c:v>42523</c:v>
                </c:pt>
                <c:pt idx="154">
                  <c:v>42524</c:v>
                </c:pt>
                <c:pt idx="155">
                  <c:v>42525</c:v>
                </c:pt>
                <c:pt idx="156">
                  <c:v>42526</c:v>
                </c:pt>
                <c:pt idx="157">
                  <c:v>42527</c:v>
                </c:pt>
                <c:pt idx="158">
                  <c:v>42528</c:v>
                </c:pt>
                <c:pt idx="159">
                  <c:v>42529</c:v>
                </c:pt>
                <c:pt idx="160">
                  <c:v>42530</c:v>
                </c:pt>
                <c:pt idx="161">
                  <c:v>42531</c:v>
                </c:pt>
                <c:pt idx="162">
                  <c:v>42532</c:v>
                </c:pt>
                <c:pt idx="163">
                  <c:v>42533</c:v>
                </c:pt>
                <c:pt idx="164">
                  <c:v>42534</c:v>
                </c:pt>
                <c:pt idx="165">
                  <c:v>42535</c:v>
                </c:pt>
                <c:pt idx="166">
                  <c:v>42536</c:v>
                </c:pt>
                <c:pt idx="167">
                  <c:v>42537</c:v>
                </c:pt>
                <c:pt idx="168">
                  <c:v>42538</c:v>
                </c:pt>
                <c:pt idx="169">
                  <c:v>42539</c:v>
                </c:pt>
                <c:pt idx="170">
                  <c:v>42540</c:v>
                </c:pt>
                <c:pt idx="171">
                  <c:v>42541</c:v>
                </c:pt>
                <c:pt idx="172">
                  <c:v>42542</c:v>
                </c:pt>
                <c:pt idx="173">
                  <c:v>42543</c:v>
                </c:pt>
                <c:pt idx="174">
                  <c:v>42544</c:v>
                </c:pt>
                <c:pt idx="175">
                  <c:v>42545</c:v>
                </c:pt>
                <c:pt idx="176">
                  <c:v>42546</c:v>
                </c:pt>
                <c:pt idx="177">
                  <c:v>42547</c:v>
                </c:pt>
                <c:pt idx="178">
                  <c:v>42548</c:v>
                </c:pt>
                <c:pt idx="179">
                  <c:v>42549</c:v>
                </c:pt>
                <c:pt idx="180">
                  <c:v>42550</c:v>
                </c:pt>
                <c:pt idx="181">
                  <c:v>42551</c:v>
                </c:pt>
                <c:pt idx="182">
                  <c:v>42552</c:v>
                </c:pt>
                <c:pt idx="183">
                  <c:v>42553</c:v>
                </c:pt>
                <c:pt idx="184">
                  <c:v>42554</c:v>
                </c:pt>
                <c:pt idx="185">
                  <c:v>42555</c:v>
                </c:pt>
                <c:pt idx="186">
                  <c:v>42556</c:v>
                </c:pt>
                <c:pt idx="187">
                  <c:v>42557</c:v>
                </c:pt>
                <c:pt idx="188">
                  <c:v>42558</c:v>
                </c:pt>
                <c:pt idx="189">
                  <c:v>42559</c:v>
                </c:pt>
                <c:pt idx="190">
                  <c:v>42560</c:v>
                </c:pt>
                <c:pt idx="191">
                  <c:v>42561</c:v>
                </c:pt>
                <c:pt idx="192">
                  <c:v>42562</c:v>
                </c:pt>
                <c:pt idx="193">
                  <c:v>42563</c:v>
                </c:pt>
                <c:pt idx="194">
                  <c:v>42564</c:v>
                </c:pt>
                <c:pt idx="195">
                  <c:v>42565</c:v>
                </c:pt>
                <c:pt idx="196">
                  <c:v>42566</c:v>
                </c:pt>
                <c:pt idx="197">
                  <c:v>42567</c:v>
                </c:pt>
                <c:pt idx="198">
                  <c:v>42568</c:v>
                </c:pt>
                <c:pt idx="199">
                  <c:v>42569</c:v>
                </c:pt>
                <c:pt idx="200">
                  <c:v>42570</c:v>
                </c:pt>
                <c:pt idx="201">
                  <c:v>42571</c:v>
                </c:pt>
                <c:pt idx="202">
                  <c:v>42572</c:v>
                </c:pt>
                <c:pt idx="203">
                  <c:v>42573</c:v>
                </c:pt>
                <c:pt idx="204">
                  <c:v>42574</c:v>
                </c:pt>
                <c:pt idx="205">
                  <c:v>42575</c:v>
                </c:pt>
                <c:pt idx="206">
                  <c:v>42576</c:v>
                </c:pt>
                <c:pt idx="207">
                  <c:v>42577</c:v>
                </c:pt>
                <c:pt idx="208">
                  <c:v>42578</c:v>
                </c:pt>
                <c:pt idx="209">
                  <c:v>42579</c:v>
                </c:pt>
                <c:pt idx="210">
                  <c:v>42580</c:v>
                </c:pt>
                <c:pt idx="211">
                  <c:v>42581</c:v>
                </c:pt>
                <c:pt idx="212">
                  <c:v>42582</c:v>
                </c:pt>
                <c:pt idx="213">
                  <c:v>42583</c:v>
                </c:pt>
                <c:pt idx="214">
                  <c:v>42584</c:v>
                </c:pt>
                <c:pt idx="215">
                  <c:v>42585</c:v>
                </c:pt>
                <c:pt idx="216">
                  <c:v>42586</c:v>
                </c:pt>
                <c:pt idx="217">
                  <c:v>42587</c:v>
                </c:pt>
                <c:pt idx="218">
                  <c:v>42588</c:v>
                </c:pt>
                <c:pt idx="219">
                  <c:v>42589</c:v>
                </c:pt>
                <c:pt idx="220">
                  <c:v>42590</c:v>
                </c:pt>
                <c:pt idx="221">
                  <c:v>42591</c:v>
                </c:pt>
                <c:pt idx="222">
                  <c:v>42592</c:v>
                </c:pt>
                <c:pt idx="223">
                  <c:v>42593</c:v>
                </c:pt>
                <c:pt idx="224">
                  <c:v>42594</c:v>
                </c:pt>
                <c:pt idx="225">
                  <c:v>42595</c:v>
                </c:pt>
                <c:pt idx="226">
                  <c:v>42596</c:v>
                </c:pt>
                <c:pt idx="227">
                  <c:v>42597</c:v>
                </c:pt>
                <c:pt idx="228">
                  <c:v>42598</c:v>
                </c:pt>
                <c:pt idx="229">
                  <c:v>42599</c:v>
                </c:pt>
                <c:pt idx="230">
                  <c:v>42600</c:v>
                </c:pt>
                <c:pt idx="231">
                  <c:v>42601</c:v>
                </c:pt>
                <c:pt idx="232">
                  <c:v>42602</c:v>
                </c:pt>
                <c:pt idx="233">
                  <c:v>42603</c:v>
                </c:pt>
                <c:pt idx="234">
                  <c:v>42604</c:v>
                </c:pt>
                <c:pt idx="235">
                  <c:v>42605</c:v>
                </c:pt>
                <c:pt idx="236">
                  <c:v>42606</c:v>
                </c:pt>
                <c:pt idx="237">
                  <c:v>42607</c:v>
                </c:pt>
                <c:pt idx="238">
                  <c:v>42608</c:v>
                </c:pt>
                <c:pt idx="239">
                  <c:v>42609</c:v>
                </c:pt>
                <c:pt idx="240">
                  <c:v>42610</c:v>
                </c:pt>
                <c:pt idx="241">
                  <c:v>42611</c:v>
                </c:pt>
                <c:pt idx="242">
                  <c:v>42612</c:v>
                </c:pt>
                <c:pt idx="243">
                  <c:v>42613</c:v>
                </c:pt>
                <c:pt idx="244">
                  <c:v>42614</c:v>
                </c:pt>
                <c:pt idx="245">
                  <c:v>42615</c:v>
                </c:pt>
                <c:pt idx="246">
                  <c:v>42616</c:v>
                </c:pt>
                <c:pt idx="247">
                  <c:v>42617</c:v>
                </c:pt>
                <c:pt idx="248">
                  <c:v>42618</c:v>
                </c:pt>
                <c:pt idx="249">
                  <c:v>42619</c:v>
                </c:pt>
                <c:pt idx="250">
                  <c:v>42620</c:v>
                </c:pt>
                <c:pt idx="251">
                  <c:v>42621</c:v>
                </c:pt>
                <c:pt idx="252">
                  <c:v>42622</c:v>
                </c:pt>
                <c:pt idx="253">
                  <c:v>42623</c:v>
                </c:pt>
                <c:pt idx="254">
                  <c:v>42624</c:v>
                </c:pt>
                <c:pt idx="255">
                  <c:v>42625</c:v>
                </c:pt>
                <c:pt idx="256">
                  <c:v>42626</c:v>
                </c:pt>
                <c:pt idx="257">
                  <c:v>42627</c:v>
                </c:pt>
                <c:pt idx="258">
                  <c:v>42628</c:v>
                </c:pt>
                <c:pt idx="259">
                  <c:v>42629</c:v>
                </c:pt>
                <c:pt idx="260">
                  <c:v>42630</c:v>
                </c:pt>
                <c:pt idx="261">
                  <c:v>42631</c:v>
                </c:pt>
                <c:pt idx="262">
                  <c:v>42632</c:v>
                </c:pt>
                <c:pt idx="263">
                  <c:v>42633</c:v>
                </c:pt>
                <c:pt idx="264">
                  <c:v>42634</c:v>
                </c:pt>
                <c:pt idx="265">
                  <c:v>42635</c:v>
                </c:pt>
                <c:pt idx="266">
                  <c:v>42636</c:v>
                </c:pt>
                <c:pt idx="267">
                  <c:v>42637</c:v>
                </c:pt>
                <c:pt idx="268">
                  <c:v>42638</c:v>
                </c:pt>
                <c:pt idx="269">
                  <c:v>42639</c:v>
                </c:pt>
                <c:pt idx="270">
                  <c:v>42640</c:v>
                </c:pt>
                <c:pt idx="271">
                  <c:v>42641</c:v>
                </c:pt>
                <c:pt idx="272">
                  <c:v>42642</c:v>
                </c:pt>
                <c:pt idx="273">
                  <c:v>42643</c:v>
                </c:pt>
                <c:pt idx="274">
                  <c:v>42644</c:v>
                </c:pt>
                <c:pt idx="275">
                  <c:v>42645</c:v>
                </c:pt>
                <c:pt idx="276">
                  <c:v>42646</c:v>
                </c:pt>
                <c:pt idx="277">
                  <c:v>42647</c:v>
                </c:pt>
                <c:pt idx="278">
                  <c:v>42648</c:v>
                </c:pt>
                <c:pt idx="279">
                  <c:v>42649</c:v>
                </c:pt>
                <c:pt idx="280">
                  <c:v>42650</c:v>
                </c:pt>
                <c:pt idx="281">
                  <c:v>42651</c:v>
                </c:pt>
                <c:pt idx="282">
                  <c:v>42652</c:v>
                </c:pt>
                <c:pt idx="283">
                  <c:v>42653</c:v>
                </c:pt>
                <c:pt idx="284">
                  <c:v>42654</c:v>
                </c:pt>
                <c:pt idx="285">
                  <c:v>42655</c:v>
                </c:pt>
                <c:pt idx="286">
                  <c:v>42656</c:v>
                </c:pt>
                <c:pt idx="287">
                  <c:v>42657</c:v>
                </c:pt>
                <c:pt idx="288">
                  <c:v>42658</c:v>
                </c:pt>
                <c:pt idx="289">
                  <c:v>42659</c:v>
                </c:pt>
                <c:pt idx="290">
                  <c:v>42660</c:v>
                </c:pt>
                <c:pt idx="291">
                  <c:v>42661</c:v>
                </c:pt>
                <c:pt idx="292">
                  <c:v>42662</c:v>
                </c:pt>
                <c:pt idx="293">
                  <c:v>42663</c:v>
                </c:pt>
                <c:pt idx="294">
                  <c:v>42664</c:v>
                </c:pt>
                <c:pt idx="295">
                  <c:v>42665</c:v>
                </c:pt>
                <c:pt idx="296">
                  <c:v>42666</c:v>
                </c:pt>
                <c:pt idx="297">
                  <c:v>42667</c:v>
                </c:pt>
                <c:pt idx="298">
                  <c:v>42668</c:v>
                </c:pt>
                <c:pt idx="299">
                  <c:v>42669</c:v>
                </c:pt>
                <c:pt idx="300">
                  <c:v>42670</c:v>
                </c:pt>
                <c:pt idx="301">
                  <c:v>42671</c:v>
                </c:pt>
                <c:pt idx="302">
                  <c:v>42672</c:v>
                </c:pt>
                <c:pt idx="303">
                  <c:v>42673</c:v>
                </c:pt>
                <c:pt idx="304">
                  <c:v>42674</c:v>
                </c:pt>
                <c:pt idx="305">
                  <c:v>42675</c:v>
                </c:pt>
                <c:pt idx="306">
                  <c:v>42676</c:v>
                </c:pt>
                <c:pt idx="307">
                  <c:v>42677</c:v>
                </c:pt>
                <c:pt idx="308">
                  <c:v>42678</c:v>
                </c:pt>
                <c:pt idx="309">
                  <c:v>42679</c:v>
                </c:pt>
                <c:pt idx="310">
                  <c:v>42680</c:v>
                </c:pt>
                <c:pt idx="311">
                  <c:v>42681</c:v>
                </c:pt>
                <c:pt idx="312">
                  <c:v>42682</c:v>
                </c:pt>
                <c:pt idx="313">
                  <c:v>42683</c:v>
                </c:pt>
                <c:pt idx="314">
                  <c:v>42684</c:v>
                </c:pt>
                <c:pt idx="315">
                  <c:v>42685</c:v>
                </c:pt>
                <c:pt idx="316">
                  <c:v>42686</c:v>
                </c:pt>
                <c:pt idx="317">
                  <c:v>42687</c:v>
                </c:pt>
                <c:pt idx="318">
                  <c:v>42688</c:v>
                </c:pt>
                <c:pt idx="319">
                  <c:v>42689</c:v>
                </c:pt>
                <c:pt idx="320">
                  <c:v>42690</c:v>
                </c:pt>
                <c:pt idx="321">
                  <c:v>42691</c:v>
                </c:pt>
                <c:pt idx="322">
                  <c:v>42692</c:v>
                </c:pt>
                <c:pt idx="323">
                  <c:v>42693</c:v>
                </c:pt>
                <c:pt idx="324">
                  <c:v>42694</c:v>
                </c:pt>
                <c:pt idx="325">
                  <c:v>42695</c:v>
                </c:pt>
                <c:pt idx="326">
                  <c:v>42696</c:v>
                </c:pt>
                <c:pt idx="327">
                  <c:v>42697</c:v>
                </c:pt>
                <c:pt idx="328">
                  <c:v>42698</c:v>
                </c:pt>
                <c:pt idx="329">
                  <c:v>42699</c:v>
                </c:pt>
                <c:pt idx="330">
                  <c:v>42700</c:v>
                </c:pt>
                <c:pt idx="331">
                  <c:v>42701</c:v>
                </c:pt>
                <c:pt idx="332">
                  <c:v>42702</c:v>
                </c:pt>
                <c:pt idx="333">
                  <c:v>42703</c:v>
                </c:pt>
                <c:pt idx="334">
                  <c:v>42704</c:v>
                </c:pt>
                <c:pt idx="335">
                  <c:v>42705</c:v>
                </c:pt>
                <c:pt idx="336">
                  <c:v>42706</c:v>
                </c:pt>
                <c:pt idx="337">
                  <c:v>42707</c:v>
                </c:pt>
                <c:pt idx="338">
                  <c:v>42708</c:v>
                </c:pt>
                <c:pt idx="339">
                  <c:v>42709</c:v>
                </c:pt>
                <c:pt idx="340">
                  <c:v>42710</c:v>
                </c:pt>
                <c:pt idx="341">
                  <c:v>42711</c:v>
                </c:pt>
                <c:pt idx="342">
                  <c:v>42712</c:v>
                </c:pt>
                <c:pt idx="343">
                  <c:v>42713</c:v>
                </c:pt>
                <c:pt idx="344">
                  <c:v>42714</c:v>
                </c:pt>
                <c:pt idx="345">
                  <c:v>42715</c:v>
                </c:pt>
                <c:pt idx="346">
                  <c:v>42716</c:v>
                </c:pt>
                <c:pt idx="347">
                  <c:v>42717</c:v>
                </c:pt>
                <c:pt idx="348">
                  <c:v>42718</c:v>
                </c:pt>
                <c:pt idx="349">
                  <c:v>42719</c:v>
                </c:pt>
                <c:pt idx="350">
                  <c:v>42720</c:v>
                </c:pt>
                <c:pt idx="351">
                  <c:v>42721</c:v>
                </c:pt>
                <c:pt idx="352">
                  <c:v>42722</c:v>
                </c:pt>
                <c:pt idx="353">
                  <c:v>42723</c:v>
                </c:pt>
                <c:pt idx="354">
                  <c:v>42724</c:v>
                </c:pt>
                <c:pt idx="355">
                  <c:v>42725</c:v>
                </c:pt>
                <c:pt idx="356">
                  <c:v>42726</c:v>
                </c:pt>
                <c:pt idx="357">
                  <c:v>42727</c:v>
                </c:pt>
                <c:pt idx="358">
                  <c:v>42728</c:v>
                </c:pt>
                <c:pt idx="359">
                  <c:v>42729</c:v>
                </c:pt>
                <c:pt idx="360">
                  <c:v>42730</c:v>
                </c:pt>
                <c:pt idx="361">
                  <c:v>42731</c:v>
                </c:pt>
                <c:pt idx="362">
                  <c:v>42732</c:v>
                </c:pt>
                <c:pt idx="363">
                  <c:v>42733</c:v>
                </c:pt>
                <c:pt idx="364">
                  <c:v>42734</c:v>
                </c:pt>
                <c:pt idx="365">
                  <c:v>42735</c:v>
                </c:pt>
                <c:pt idx="366">
                  <c:v>42736</c:v>
                </c:pt>
                <c:pt idx="367">
                  <c:v>42737</c:v>
                </c:pt>
                <c:pt idx="368">
                  <c:v>42738</c:v>
                </c:pt>
                <c:pt idx="369">
                  <c:v>42739</c:v>
                </c:pt>
                <c:pt idx="370">
                  <c:v>42740</c:v>
                </c:pt>
                <c:pt idx="371">
                  <c:v>42741</c:v>
                </c:pt>
                <c:pt idx="372">
                  <c:v>42742</c:v>
                </c:pt>
                <c:pt idx="373">
                  <c:v>42743</c:v>
                </c:pt>
                <c:pt idx="374">
                  <c:v>42744</c:v>
                </c:pt>
                <c:pt idx="375">
                  <c:v>42745</c:v>
                </c:pt>
                <c:pt idx="376">
                  <c:v>42746</c:v>
                </c:pt>
                <c:pt idx="377">
                  <c:v>42747</c:v>
                </c:pt>
                <c:pt idx="378">
                  <c:v>42748</c:v>
                </c:pt>
                <c:pt idx="379">
                  <c:v>42749</c:v>
                </c:pt>
                <c:pt idx="380">
                  <c:v>42750</c:v>
                </c:pt>
                <c:pt idx="381">
                  <c:v>42751</c:v>
                </c:pt>
                <c:pt idx="382">
                  <c:v>42752</c:v>
                </c:pt>
                <c:pt idx="383">
                  <c:v>42753</c:v>
                </c:pt>
                <c:pt idx="384">
                  <c:v>42754</c:v>
                </c:pt>
                <c:pt idx="385">
                  <c:v>42755</c:v>
                </c:pt>
                <c:pt idx="386">
                  <c:v>42756</c:v>
                </c:pt>
                <c:pt idx="387">
                  <c:v>42757</c:v>
                </c:pt>
                <c:pt idx="388">
                  <c:v>42758</c:v>
                </c:pt>
                <c:pt idx="389">
                  <c:v>42759</c:v>
                </c:pt>
                <c:pt idx="390">
                  <c:v>42760</c:v>
                </c:pt>
                <c:pt idx="391">
                  <c:v>42761</c:v>
                </c:pt>
                <c:pt idx="392">
                  <c:v>42762</c:v>
                </c:pt>
                <c:pt idx="393">
                  <c:v>42763</c:v>
                </c:pt>
                <c:pt idx="394">
                  <c:v>42764</c:v>
                </c:pt>
                <c:pt idx="395">
                  <c:v>42765</c:v>
                </c:pt>
                <c:pt idx="396">
                  <c:v>42766</c:v>
                </c:pt>
                <c:pt idx="397">
                  <c:v>42767</c:v>
                </c:pt>
                <c:pt idx="398">
                  <c:v>42768</c:v>
                </c:pt>
                <c:pt idx="399">
                  <c:v>42769</c:v>
                </c:pt>
                <c:pt idx="400">
                  <c:v>42770</c:v>
                </c:pt>
                <c:pt idx="401">
                  <c:v>42771</c:v>
                </c:pt>
                <c:pt idx="402">
                  <c:v>42772</c:v>
                </c:pt>
                <c:pt idx="403">
                  <c:v>42773</c:v>
                </c:pt>
                <c:pt idx="404">
                  <c:v>42774</c:v>
                </c:pt>
                <c:pt idx="405">
                  <c:v>42775</c:v>
                </c:pt>
                <c:pt idx="406">
                  <c:v>42776</c:v>
                </c:pt>
                <c:pt idx="407">
                  <c:v>42777</c:v>
                </c:pt>
                <c:pt idx="408">
                  <c:v>42778</c:v>
                </c:pt>
                <c:pt idx="409">
                  <c:v>42779</c:v>
                </c:pt>
                <c:pt idx="410">
                  <c:v>42780</c:v>
                </c:pt>
                <c:pt idx="411">
                  <c:v>42781</c:v>
                </c:pt>
                <c:pt idx="412">
                  <c:v>42782</c:v>
                </c:pt>
                <c:pt idx="413">
                  <c:v>42783</c:v>
                </c:pt>
                <c:pt idx="414">
                  <c:v>42784</c:v>
                </c:pt>
                <c:pt idx="415">
                  <c:v>42785</c:v>
                </c:pt>
                <c:pt idx="416">
                  <c:v>42786</c:v>
                </c:pt>
                <c:pt idx="417">
                  <c:v>42787</c:v>
                </c:pt>
                <c:pt idx="418">
                  <c:v>42788</c:v>
                </c:pt>
                <c:pt idx="419">
                  <c:v>42789</c:v>
                </c:pt>
                <c:pt idx="420">
                  <c:v>42790</c:v>
                </c:pt>
                <c:pt idx="421">
                  <c:v>42791</c:v>
                </c:pt>
                <c:pt idx="422">
                  <c:v>42792</c:v>
                </c:pt>
                <c:pt idx="423">
                  <c:v>42793</c:v>
                </c:pt>
                <c:pt idx="424">
                  <c:v>42794</c:v>
                </c:pt>
                <c:pt idx="425">
                  <c:v>42795</c:v>
                </c:pt>
                <c:pt idx="426">
                  <c:v>42796</c:v>
                </c:pt>
                <c:pt idx="427">
                  <c:v>42797</c:v>
                </c:pt>
                <c:pt idx="428">
                  <c:v>42798</c:v>
                </c:pt>
                <c:pt idx="429">
                  <c:v>42799</c:v>
                </c:pt>
                <c:pt idx="430">
                  <c:v>42800</c:v>
                </c:pt>
                <c:pt idx="431">
                  <c:v>42801</c:v>
                </c:pt>
                <c:pt idx="432">
                  <c:v>42802</c:v>
                </c:pt>
                <c:pt idx="433">
                  <c:v>42803</c:v>
                </c:pt>
                <c:pt idx="434">
                  <c:v>42804</c:v>
                </c:pt>
                <c:pt idx="435">
                  <c:v>42805</c:v>
                </c:pt>
                <c:pt idx="436">
                  <c:v>42806</c:v>
                </c:pt>
                <c:pt idx="437">
                  <c:v>42807</c:v>
                </c:pt>
                <c:pt idx="438">
                  <c:v>42808</c:v>
                </c:pt>
                <c:pt idx="439">
                  <c:v>42809</c:v>
                </c:pt>
                <c:pt idx="440">
                  <c:v>42810</c:v>
                </c:pt>
                <c:pt idx="441">
                  <c:v>42811</c:v>
                </c:pt>
                <c:pt idx="442">
                  <c:v>42812</c:v>
                </c:pt>
                <c:pt idx="443">
                  <c:v>42813</c:v>
                </c:pt>
                <c:pt idx="444">
                  <c:v>42814</c:v>
                </c:pt>
                <c:pt idx="445">
                  <c:v>42815</c:v>
                </c:pt>
                <c:pt idx="446">
                  <c:v>42816</c:v>
                </c:pt>
                <c:pt idx="447">
                  <c:v>42817</c:v>
                </c:pt>
                <c:pt idx="448">
                  <c:v>42818</c:v>
                </c:pt>
                <c:pt idx="449">
                  <c:v>42819</c:v>
                </c:pt>
                <c:pt idx="450">
                  <c:v>42820</c:v>
                </c:pt>
                <c:pt idx="451">
                  <c:v>42821</c:v>
                </c:pt>
                <c:pt idx="452">
                  <c:v>42822</c:v>
                </c:pt>
                <c:pt idx="453">
                  <c:v>42823</c:v>
                </c:pt>
                <c:pt idx="454">
                  <c:v>42824</c:v>
                </c:pt>
                <c:pt idx="455">
                  <c:v>42825</c:v>
                </c:pt>
                <c:pt idx="456">
                  <c:v>42826</c:v>
                </c:pt>
                <c:pt idx="457">
                  <c:v>42827</c:v>
                </c:pt>
                <c:pt idx="458">
                  <c:v>42828</c:v>
                </c:pt>
                <c:pt idx="459">
                  <c:v>42829</c:v>
                </c:pt>
                <c:pt idx="460">
                  <c:v>42830</c:v>
                </c:pt>
                <c:pt idx="461">
                  <c:v>42831</c:v>
                </c:pt>
                <c:pt idx="462">
                  <c:v>42832</c:v>
                </c:pt>
                <c:pt idx="463">
                  <c:v>42833</c:v>
                </c:pt>
                <c:pt idx="464">
                  <c:v>42834</c:v>
                </c:pt>
                <c:pt idx="465">
                  <c:v>42835</c:v>
                </c:pt>
                <c:pt idx="466">
                  <c:v>42836</c:v>
                </c:pt>
                <c:pt idx="467">
                  <c:v>42837</c:v>
                </c:pt>
                <c:pt idx="468">
                  <c:v>42838</c:v>
                </c:pt>
                <c:pt idx="469">
                  <c:v>42839</c:v>
                </c:pt>
                <c:pt idx="470">
                  <c:v>42840</c:v>
                </c:pt>
                <c:pt idx="471">
                  <c:v>42841</c:v>
                </c:pt>
                <c:pt idx="472">
                  <c:v>42842</c:v>
                </c:pt>
                <c:pt idx="473">
                  <c:v>42843</c:v>
                </c:pt>
                <c:pt idx="474">
                  <c:v>42844</c:v>
                </c:pt>
                <c:pt idx="475">
                  <c:v>42845</c:v>
                </c:pt>
                <c:pt idx="476">
                  <c:v>42846</c:v>
                </c:pt>
                <c:pt idx="477">
                  <c:v>42847</c:v>
                </c:pt>
                <c:pt idx="478">
                  <c:v>42848</c:v>
                </c:pt>
                <c:pt idx="479">
                  <c:v>42849</c:v>
                </c:pt>
                <c:pt idx="480">
                  <c:v>42850</c:v>
                </c:pt>
                <c:pt idx="481">
                  <c:v>42851</c:v>
                </c:pt>
                <c:pt idx="482">
                  <c:v>42852</c:v>
                </c:pt>
                <c:pt idx="483">
                  <c:v>42853</c:v>
                </c:pt>
                <c:pt idx="484">
                  <c:v>42854</c:v>
                </c:pt>
                <c:pt idx="485">
                  <c:v>42855</c:v>
                </c:pt>
                <c:pt idx="486">
                  <c:v>42856</c:v>
                </c:pt>
                <c:pt idx="487">
                  <c:v>42857</c:v>
                </c:pt>
                <c:pt idx="488">
                  <c:v>42858</c:v>
                </c:pt>
                <c:pt idx="489">
                  <c:v>42859</c:v>
                </c:pt>
                <c:pt idx="490">
                  <c:v>42860</c:v>
                </c:pt>
                <c:pt idx="491">
                  <c:v>42861</c:v>
                </c:pt>
                <c:pt idx="492">
                  <c:v>42862</c:v>
                </c:pt>
                <c:pt idx="493">
                  <c:v>42863</c:v>
                </c:pt>
                <c:pt idx="494">
                  <c:v>42864</c:v>
                </c:pt>
                <c:pt idx="495">
                  <c:v>42865</c:v>
                </c:pt>
                <c:pt idx="496">
                  <c:v>42866</c:v>
                </c:pt>
                <c:pt idx="497">
                  <c:v>42867</c:v>
                </c:pt>
                <c:pt idx="498">
                  <c:v>42868</c:v>
                </c:pt>
                <c:pt idx="499">
                  <c:v>42869</c:v>
                </c:pt>
                <c:pt idx="500">
                  <c:v>42870</c:v>
                </c:pt>
                <c:pt idx="501">
                  <c:v>42871</c:v>
                </c:pt>
                <c:pt idx="502">
                  <c:v>42872</c:v>
                </c:pt>
                <c:pt idx="503">
                  <c:v>42873</c:v>
                </c:pt>
                <c:pt idx="504">
                  <c:v>42874</c:v>
                </c:pt>
                <c:pt idx="505">
                  <c:v>42875</c:v>
                </c:pt>
                <c:pt idx="506">
                  <c:v>42876</c:v>
                </c:pt>
                <c:pt idx="507">
                  <c:v>42877</c:v>
                </c:pt>
                <c:pt idx="508">
                  <c:v>42878</c:v>
                </c:pt>
                <c:pt idx="509">
                  <c:v>42879</c:v>
                </c:pt>
                <c:pt idx="510">
                  <c:v>42880</c:v>
                </c:pt>
                <c:pt idx="511">
                  <c:v>42881</c:v>
                </c:pt>
                <c:pt idx="512">
                  <c:v>42882</c:v>
                </c:pt>
                <c:pt idx="513">
                  <c:v>42883</c:v>
                </c:pt>
                <c:pt idx="514">
                  <c:v>42884</c:v>
                </c:pt>
                <c:pt idx="515">
                  <c:v>42885</c:v>
                </c:pt>
                <c:pt idx="516">
                  <c:v>42886</c:v>
                </c:pt>
                <c:pt idx="517">
                  <c:v>42887</c:v>
                </c:pt>
                <c:pt idx="518">
                  <c:v>42888</c:v>
                </c:pt>
                <c:pt idx="519">
                  <c:v>42889</c:v>
                </c:pt>
                <c:pt idx="520">
                  <c:v>42890</c:v>
                </c:pt>
                <c:pt idx="521">
                  <c:v>42891</c:v>
                </c:pt>
                <c:pt idx="522">
                  <c:v>42892</c:v>
                </c:pt>
                <c:pt idx="523">
                  <c:v>42893</c:v>
                </c:pt>
                <c:pt idx="524">
                  <c:v>42894</c:v>
                </c:pt>
                <c:pt idx="525">
                  <c:v>42895</c:v>
                </c:pt>
                <c:pt idx="526">
                  <c:v>42896</c:v>
                </c:pt>
                <c:pt idx="527">
                  <c:v>42897</c:v>
                </c:pt>
                <c:pt idx="528">
                  <c:v>42898</c:v>
                </c:pt>
                <c:pt idx="529">
                  <c:v>42899</c:v>
                </c:pt>
                <c:pt idx="530">
                  <c:v>42900</c:v>
                </c:pt>
                <c:pt idx="531">
                  <c:v>42901</c:v>
                </c:pt>
                <c:pt idx="532">
                  <c:v>42902</c:v>
                </c:pt>
                <c:pt idx="533">
                  <c:v>42903</c:v>
                </c:pt>
                <c:pt idx="534">
                  <c:v>42904</c:v>
                </c:pt>
                <c:pt idx="535">
                  <c:v>42905</c:v>
                </c:pt>
                <c:pt idx="536">
                  <c:v>42906</c:v>
                </c:pt>
                <c:pt idx="537">
                  <c:v>42907</c:v>
                </c:pt>
                <c:pt idx="538">
                  <c:v>42908</c:v>
                </c:pt>
                <c:pt idx="539">
                  <c:v>42909</c:v>
                </c:pt>
                <c:pt idx="540">
                  <c:v>42910</c:v>
                </c:pt>
                <c:pt idx="541">
                  <c:v>42911</c:v>
                </c:pt>
                <c:pt idx="542">
                  <c:v>42912</c:v>
                </c:pt>
                <c:pt idx="543">
                  <c:v>42913</c:v>
                </c:pt>
                <c:pt idx="544">
                  <c:v>42914</c:v>
                </c:pt>
                <c:pt idx="545">
                  <c:v>42915</c:v>
                </c:pt>
                <c:pt idx="546">
                  <c:v>42916</c:v>
                </c:pt>
                <c:pt idx="547">
                  <c:v>42917</c:v>
                </c:pt>
                <c:pt idx="548">
                  <c:v>42918</c:v>
                </c:pt>
                <c:pt idx="549">
                  <c:v>42919</c:v>
                </c:pt>
                <c:pt idx="550">
                  <c:v>42920</c:v>
                </c:pt>
                <c:pt idx="551">
                  <c:v>42921</c:v>
                </c:pt>
                <c:pt idx="552">
                  <c:v>42922</c:v>
                </c:pt>
                <c:pt idx="553">
                  <c:v>42923</c:v>
                </c:pt>
                <c:pt idx="554">
                  <c:v>42924</c:v>
                </c:pt>
                <c:pt idx="555">
                  <c:v>42925</c:v>
                </c:pt>
                <c:pt idx="556">
                  <c:v>42926</c:v>
                </c:pt>
                <c:pt idx="557">
                  <c:v>42927</c:v>
                </c:pt>
                <c:pt idx="558">
                  <c:v>42928</c:v>
                </c:pt>
                <c:pt idx="559">
                  <c:v>42929</c:v>
                </c:pt>
                <c:pt idx="560">
                  <c:v>42930</c:v>
                </c:pt>
                <c:pt idx="561">
                  <c:v>42931</c:v>
                </c:pt>
                <c:pt idx="562">
                  <c:v>42932</c:v>
                </c:pt>
                <c:pt idx="563">
                  <c:v>42933</c:v>
                </c:pt>
                <c:pt idx="564">
                  <c:v>42934</c:v>
                </c:pt>
                <c:pt idx="565">
                  <c:v>42935</c:v>
                </c:pt>
                <c:pt idx="566">
                  <c:v>42936</c:v>
                </c:pt>
                <c:pt idx="567">
                  <c:v>42937</c:v>
                </c:pt>
                <c:pt idx="568">
                  <c:v>42938</c:v>
                </c:pt>
                <c:pt idx="569">
                  <c:v>42939</c:v>
                </c:pt>
                <c:pt idx="570">
                  <c:v>42940</c:v>
                </c:pt>
                <c:pt idx="571">
                  <c:v>42941</c:v>
                </c:pt>
                <c:pt idx="572">
                  <c:v>42942</c:v>
                </c:pt>
                <c:pt idx="573">
                  <c:v>42943</c:v>
                </c:pt>
                <c:pt idx="574">
                  <c:v>42944</c:v>
                </c:pt>
                <c:pt idx="575">
                  <c:v>42945</c:v>
                </c:pt>
                <c:pt idx="576">
                  <c:v>42946</c:v>
                </c:pt>
                <c:pt idx="577">
                  <c:v>42947</c:v>
                </c:pt>
                <c:pt idx="578">
                  <c:v>42948</c:v>
                </c:pt>
                <c:pt idx="579">
                  <c:v>42949</c:v>
                </c:pt>
                <c:pt idx="580">
                  <c:v>42950</c:v>
                </c:pt>
                <c:pt idx="581">
                  <c:v>42951</c:v>
                </c:pt>
                <c:pt idx="582">
                  <c:v>42952</c:v>
                </c:pt>
                <c:pt idx="583">
                  <c:v>42953</c:v>
                </c:pt>
                <c:pt idx="584">
                  <c:v>42954</c:v>
                </c:pt>
                <c:pt idx="585">
                  <c:v>42955</c:v>
                </c:pt>
                <c:pt idx="586">
                  <c:v>42956</c:v>
                </c:pt>
                <c:pt idx="587">
                  <c:v>42957</c:v>
                </c:pt>
                <c:pt idx="588">
                  <c:v>42958</c:v>
                </c:pt>
                <c:pt idx="589">
                  <c:v>42959</c:v>
                </c:pt>
                <c:pt idx="590">
                  <c:v>42960</c:v>
                </c:pt>
                <c:pt idx="591">
                  <c:v>42961</c:v>
                </c:pt>
                <c:pt idx="592">
                  <c:v>42962</c:v>
                </c:pt>
                <c:pt idx="593">
                  <c:v>42963</c:v>
                </c:pt>
                <c:pt idx="594">
                  <c:v>42964</c:v>
                </c:pt>
                <c:pt idx="595">
                  <c:v>42965</c:v>
                </c:pt>
                <c:pt idx="596">
                  <c:v>42966</c:v>
                </c:pt>
                <c:pt idx="597">
                  <c:v>42967</c:v>
                </c:pt>
                <c:pt idx="598">
                  <c:v>42968</c:v>
                </c:pt>
                <c:pt idx="599">
                  <c:v>42969</c:v>
                </c:pt>
                <c:pt idx="600">
                  <c:v>42970</c:v>
                </c:pt>
                <c:pt idx="601">
                  <c:v>42971</c:v>
                </c:pt>
                <c:pt idx="602">
                  <c:v>42972</c:v>
                </c:pt>
                <c:pt idx="603">
                  <c:v>42973</c:v>
                </c:pt>
                <c:pt idx="604">
                  <c:v>42974</c:v>
                </c:pt>
                <c:pt idx="605">
                  <c:v>42975</c:v>
                </c:pt>
                <c:pt idx="606">
                  <c:v>42976</c:v>
                </c:pt>
                <c:pt idx="607">
                  <c:v>42977</c:v>
                </c:pt>
                <c:pt idx="608">
                  <c:v>42978</c:v>
                </c:pt>
                <c:pt idx="609">
                  <c:v>42979</c:v>
                </c:pt>
                <c:pt idx="610">
                  <c:v>42980</c:v>
                </c:pt>
                <c:pt idx="611">
                  <c:v>42981</c:v>
                </c:pt>
                <c:pt idx="612">
                  <c:v>42982</c:v>
                </c:pt>
                <c:pt idx="613">
                  <c:v>42983</c:v>
                </c:pt>
                <c:pt idx="614">
                  <c:v>42984</c:v>
                </c:pt>
                <c:pt idx="615">
                  <c:v>42985</c:v>
                </c:pt>
                <c:pt idx="616">
                  <c:v>42986</c:v>
                </c:pt>
                <c:pt idx="617">
                  <c:v>42987</c:v>
                </c:pt>
                <c:pt idx="618">
                  <c:v>42988</c:v>
                </c:pt>
                <c:pt idx="619">
                  <c:v>42989</c:v>
                </c:pt>
                <c:pt idx="620">
                  <c:v>42990</c:v>
                </c:pt>
                <c:pt idx="621">
                  <c:v>42991</c:v>
                </c:pt>
                <c:pt idx="622">
                  <c:v>42992</c:v>
                </c:pt>
                <c:pt idx="623">
                  <c:v>42993</c:v>
                </c:pt>
                <c:pt idx="624">
                  <c:v>42994</c:v>
                </c:pt>
                <c:pt idx="625">
                  <c:v>42995</c:v>
                </c:pt>
                <c:pt idx="626">
                  <c:v>42996</c:v>
                </c:pt>
                <c:pt idx="627">
                  <c:v>42997</c:v>
                </c:pt>
                <c:pt idx="628">
                  <c:v>42998</c:v>
                </c:pt>
                <c:pt idx="629">
                  <c:v>42999</c:v>
                </c:pt>
                <c:pt idx="630">
                  <c:v>43000</c:v>
                </c:pt>
                <c:pt idx="631">
                  <c:v>43001</c:v>
                </c:pt>
                <c:pt idx="632">
                  <c:v>43002</c:v>
                </c:pt>
                <c:pt idx="633">
                  <c:v>43003</c:v>
                </c:pt>
                <c:pt idx="634">
                  <c:v>43004</c:v>
                </c:pt>
                <c:pt idx="635">
                  <c:v>43005</c:v>
                </c:pt>
                <c:pt idx="636">
                  <c:v>43006</c:v>
                </c:pt>
                <c:pt idx="637">
                  <c:v>43007</c:v>
                </c:pt>
                <c:pt idx="638">
                  <c:v>43008</c:v>
                </c:pt>
                <c:pt idx="639">
                  <c:v>43009</c:v>
                </c:pt>
                <c:pt idx="640">
                  <c:v>43010</c:v>
                </c:pt>
                <c:pt idx="641">
                  <c:v>43011</c:v>
                </c:pt>
                <c:pt idx="642">
                  <c:v>43012</c:v>
                </c:pt>
                <c:pt idx="643">
                  <c:v>43013</c:v>
                </c:pt>
                <c:pt idx="644">
                  <c:v>43014</c:v>
                </c:pt>
                <c:pt idx="645">
                  <c:v>43015</c:v>
                </c:pt>
                <c:pt idx="646">
                  <c:v>43016</c:v>
                </c:pt>
                <c:pt idx="647">
                  <c:v>43017</c:v>
                </c:pt>
                <c:pt idx="648">
                  <c:v>43018</c:v>
                </c:pt>
                <c:pt idx="649">
                  <c:v>43019</c:v>
                </c:pt>
                <c:pt idx="650">
                  <c:v>43020</c:v>
                </c:pt>
                <c:pt idx="651">
                  <c:v>43021</c:v>
                </c:pt>
                <c:pt idx="652">
                  <c:v>43022</c:v>
                </c:pt>
                <c:pt idx="653">
                  <c:v>43023</c:v>
                </c:pt>
                <c:pt idx="654">
                  <c:v>43024</c:v>
                </c:pt>
                <c:pt idx="655">
                  <c:v>43025</c:v>
                </c:pt>
                <c:pt idx="656">
                  <c:v>43026</c:v>
                </c:pt>
                <c:pt idx="657">
                  <c:v>43027</c:v>
                </c:pt>
                <c:pt idx="658">
                  <c:v>43028</c:v>
                </c:pt>
                <c:pt idx="659">
                  <c:v>43029</c:v>
                </c:pt>
                <c:pt idx="660">
                  <c:v>43030</c:v>
                </c:pt>
                <c:pt idx="661">
                  <c:v>43031</c:v>
                </c:pt>
                <c:pt idx="662">
                  <c:v>43032</c:v>
                </c:pt>
                <c:pt idx="663">
                  <c:v>43033</c:v>
                </c:pt>
                <c:pt idx="664">
                  <c:v>43034</c:v>
                </c:pt>
                <c:pt idx="665">
                  <c:v>43035</c:v>
                </c:pt>
                <c:pt idx="666">
                  <c:v>43036</c:v>
                </c:pt>
                <c:pt idx="667">
                  <c:v>43037</c:v>
                </c:pt>
                <c:pt idx="668">
                  <c:v>43038</c:v>
                </c:pt>
                <c:pt idx="669">
                  <c:v>43039</c:v>
                </c:pt>
                <c:pt idx="670">
                  <c:v>43040</c:v>
                </c:pt>
                <c:pt idx="671">
                  <c:v>43041</c:v>
                </c:pt>
                <c:pt idx="672">
                  <c:v>43042</c:v>
                </c:pt>
                <c:pt idx="673">
                  <c:v>43043</c:v>
                </c:pt>
                <c:pt idx="674">
                  <c:v>43044</c:v>
                </c:pt>
                <c:pt idx="675">
                  <c:v>43045</c:v>
                </c:pt>
                <c:pt idx="676">
                  <c:v>43046</c:v>
                </c:pt>
                <c:pt idx="677">
                  <c:v>43047</c:v>
                </c:pt>
                <c:pt idx="678">
                  <c:v>43048</c:v>
                </c:pt>
                <c:pt idx="679">
                  <c:v>43049</c:v>
                </c:pt>
                <c:pt idx="680">
                  <c:v>43050</c:v>
                </c:pt>
                <c:pt idx="681">
                  <c:v>43051</c:v>
                </c:pt>
                <c:pt idx="682">
                  <c:v>43052</c:v>
                </c:pt>
                <c:pt idx="683">
                  <c:v>43053</c:v>
                </c:pt>
                <c:pt idx="684">
                  <c:v>43054</c:v>
                </c:pt>
                <c:pt idx="685">
                  <c:v>43055</c:v>
                </c:pt>
                <c:pt idx="686">
                  <c:v>43056</c:v>
                </c:pt>
                <c:pt idx="687">
                  <c:v>43057</c:v>
                </c:pt>
                <c:pt idx="688">
                  <c:v>43058</c:v>
                </c:pt>
                <c:pt idx="689">
                  <c:v>43059</c:v>
                </c:pt>
                <c:pt idx="690">
                  <c:v>43060</c:v>
                </c:pt>
                <c:pt idx="691">
                  <c:v>43061</c:v>
                </c:pt>
                <c:pt idx="692">
                  <c:v>43062</c:v>
                </c:pt>
                <c:pt idx="693">
                  <c:v>43063</c:v>
                </c:pt>
                <c:pt idx="694">
                  <c:v>43064</c:v>
                </c:pt>
                <c:pt idx="695">
                  <c:v>43065</c:v>
                </c:pt>
                <c:pt idx="696">
                  <c:v>43066</c:v>
                </c:pt>
                <c:pt idx="697">
                  <c:v>43067</c:v>
                </c:pt>
                <c:pt idx="698">
                  <c:v>43068</c:v>
                </c:pt>
                <c:pt idx="699">
                  <c:v>43069</c:v>
                </c:pt>
                <c:pt idx="700">
                  <c:v>43070</c:v>
                </c:pt>
                <c:pt idx="701">
                  <c:v>43071</c:v>
                </c:pt>
                <c:pt idx="702">
                  <c:v>43072</c:v>
                </c:pt>
                <c:pt idx="703">
                  <c:v>43073</c:v>
                </c:pt>
                <c:pt idx="704">
                  <c:v>43074</c:v>
                </c:pt>
                <c:pt idx="705">
                  <c:v>43075</c:v>
                </c:pt>
                <c:pt idx="706">
                  <c:v>43076</c:v>
                </c:pt>
                <c:pt idx="707">
                  <c:v>43077</c:v>
                </c:pt>
                <c:pt idx="708">
                  <c:v>43078</c:v>
                </c:pt>
                <c:pt idx="709">
                  <c:v>43079</c:v>
                </c:pt>
                <c:pt idx="710">
                  <c:v>43080</c:v>
                </c:pt>
                <c:pt idx="711">
                  <c:v>43081</c:v>
                </c:pt>
                <c:pt idx="712">
                  <c:v>43082</c:v>
                </c:pt>
                <c:pt idx="713">
                  <c:v>43083</c:v>
                </c:pt>
                <c:pt idx="714">
                  <c:v>43084</c:v>
                </c:pt>
                <c:pt idx="715">
                  <c:v>43085</c:v>
                </c:pt>
                <c:pt idx="716">
                  <c:v>43086</c:v>
                </c:pt>
                <c:pt idx="717">
                  <c:v>43087</c:v>
                </c:pt>
                <c:pt idx="718">
                  <c:v>43088</c:v>
                </c:pt>
                <c:pt idx="719">
                  <c:v>43089</c:v>
                </c:pt>
                <c:pt idx="720">
                  <c:v>43090</c:v>
                </c:pt>
                <c:pt idx="721">
                  <c:v>43091</c:v>
                </c:pt>
                <c:pt idx="722">
                  <c:v>43092</c:v>
                </c:pt>
                <c:pt idx="723">
                  <c:v>43093</c:v>
                </c:pt>
                <c:pt idx="724">
                  <c:v>43094</c:v>
                </c:pt>
                <c:pt idx="725">
                  <c:v>43095</c:v>
                </c:pt>
                <c:pt idx="726">
                  <c:v>43096</c:v>
                </c:pt>
                <c:pt idx="727">
                  <c:v>43097</c:v>
                </c:pt>
                <c:pt idx="728">
                  <c:v>43098</c:v>
                </c:pt>
                <c:pt idx="729">
                  <c:v>43099</c:v>
                </c:pt>
                <c:pt idx="730">
                  <c:v>43100</c:v>
                </c:pt>
                <c:pt idx="731">
                  <c:v>43101</c:v>
                </c:pt>
                <c:pt idx="732">
                  <c:v>43102</c:v>
                </c:pt>
                <c:pt idx="733">
                  <c:v>43103</c:v>
                </c:pt>
                <c:pt idx="734">
                  <c:v>43104</c:v>
                </c:pt>
                <c:pt idx="735">
                  <c:v>43105</c:v>
                </c:pt>
                <c:pt idx="736">
                  <c:v>43106</c:v>
                </c:pt>
                <c:pt idx="737">
                  <c:v>43107</c:v>
                </c:pt>
                <c:pt idx="738">
                  <c:v>43108</c:v>
                </c:pt>
                <c:pt idx="739">
                  <c:v>43109</c:v>
                </c:pt>
                <c:pt idx="740">
                  <c:v>43110</c:v>
                </c:pt>
                <c:pt idx="741">
                  <c:v>43111</c:v>
                </c:pt>
                <c:pt idx="742">
                  <c:v>43112</c:v>
                </c:pt>
                <c:pt idx="743">
                  <c:v>43113</c:v>
                </c:pt>
                <c:pt idx="744">
                  <c:v>43114</c:v>
                </c:pt>
                <c:pt idx="745">
                  <c:v>43115</c:v>
                </c:pt>
                <c:pt idx="746">
                  <c:v>43116</c:v>
                </c:pt>
                <c:pt idx="747">
                  <c:v>43117</c:v>
                </c:pt>
                <c:pt idx="748">
                  <c:v>43118</c:v>
                </c:pt>
                <c:pt idx="749">
                  <c:v>43119</c:v>
                </c:pt>
                <c:pt idx="750">
                  <c:v>43120</c:v>
                </c:pt>
                <c:pt idx="751">
                  <c:v>43121</c:v>
                </c:pt>
                <c:pt idx="752">
                  <c:v>43122</c:v>
                </c:pt>
                <c:pt idx="753">
                  <c:v>43123</c:v>
                </c:pt>
                <c:pt idx="754">
                  <c:v>43124</c:v>
                </c:pt>
                <c:pt idx="755">
                  <c:v>43125</c:v>
                </c:pt>
                <c:pt idx="756">
                  <c:v>43126</c:v>
                </c:pt>
                <c:pt idx="757">
                  <c:v>43127</c:v>
                </c:pt>
                <c:pt idx="758">
                  <c:v>43128</c:v>
                </c:pt>
                <c:pt idx="759">
                  <c:v>43129</c:v>
                </c:pt>
                <c:pt idx="760">
                  <c:v>43130</c:v>
                </c:pt>
                <c:pt idx="761">
                  <c:v>43131</c:v>
                </c:pt>
                <c:pt idx="762">
                  <c:v>43132</c:v>
                </c:pt>
                <c:pt idx="763">
                  <c:v>43133</c:v>
                </c:pt>
                <c:pt idx="764">
                  <c:v>43134</c:v>
                </c:pt>
                <c:pt idx="765">
                  <c:v>43135</c:v>
                </c:pt>
                <c:pt idx="766">
                  <c:v>43136</c:v>
                </c:pt>
                <c:pt idx="767">
                  <c:v>43137</c:v>
                </c:pt>
                <c:pt idx="768">
                  <c:v>43138</c:v>
                </c:pt>
                <c:pt idx="769">
                  <c:v>43139</c:v>
                </c:pt>
                <c:pt idx="770">
                  <c:v>43140</c:v>
                </c:pt>
                <c:pt idx="771">
                  <c:v>43141</c:v>
                </c:pt>
                <c:pt idx="772">
                  <c:v>43142</c:v>
                </c:pt>
                <c:pt idx="773">
                  <c:v>43143</c:v>
                </c:pt>
                <c:pt idx="774">
                  <c:v>43144</c:v>
                </c:pt>
                <c:pt idx="775">
                  <c:v>43145</c:v>
                </c:pt>
                <c:pt idx="776">
                  <c:v>43146</c:v>
                </c:pt>
                <c:pt idx="777">
                  <c:v>43147</c:v>
                </c:pt>
                <c:pt idx="778">
                  <c:v>43148</c:v>
                </c:pt>
                <c:pt idx="779">
                  <c:v>43149</c:v>
                </c:pt>
                <c:pt idx="780">
                  <c:v>43150</c:v>
                </c:pt>
                <c:pt idx="781">
                  <c:v>43151</c:v>
                </c:pt>
                <c:pt idx="782">
                  <c:v>43152</c:v>
                </c:pt>
                <c:pt idx="783">
                  <c:v>43153</c:v>
                </c:pt>
                <c:pt idx="784">
                  <c:v>43154</c:v>
                </c:pt>
                <c:pt idx="785">
                  <c:v>43155</c:v>
                </c:pt>
                <c:pt idx="786">
                  <c:v>43156</c:v>
                </c:pt>
                <c:pt idx="787">
                  <c:v>43157</c:v>
                </c:pt>
                <c:pt idx="788">
                  <c:v>43158</c:v>
                </c:pt>
                <c:pt idx="789">
                  <c:v>43159</c:v>
                </c:pt>
                <c:pt idx="790">
                  <c:v>43160</c:v>
                </c:pt>
                <c:pt idx="791">
                  <c:v>43161</c:v>
                </c:pt>
                <c:pt idx="792">
                  <c:v>43162</c:v>
                </c:pt>
                <c:pt idx="793">
                  <c:v>43163</c:v>
                </c:pt>
                <c:pt idx="794">
                  <c:v>43164</c:v>
                </c:pt>
                <c:pt idx="795">
                  <c:v>43165</c:v>
                </c:pt>
                <c:pt idx="796">
                  <c:v>43166</c:v>
                </c:pt>
                <c:pt idx="797">
                  <c:v>43167</c:v>
                </c:pt>
                <c:pt idx="798">
                  <c:v>43168</c:v>
                </c:pt>
                <c:pt idx="799">
                  <c:v>43169</c:v>
                </c:pt>
                <c:pt idx="800">
                  <c:v>43170</c:v>
                </c:pt>
                <c:pt idx="801">
                  <c:v>43171</c:v>
                </c:pt>
                <c:pt idx="802">
                  <c:v>43172</c:v>
                </c:pt>
                <c:pt idx="803">
                  <c:v>43173</c:v>
                </c:pt>
                <c:pt idx="804">
                  <c:v>43174</c:v>
                </c:pt>
                <c:pt idx="805">
                  <c:v>43175</c:v>
                </c:pt>
                <c:pt idx="806">
                  <c:v>43176</c:v>
                </c:pt>
                <c:pt idx="807">
                  <c:v>43177</c:v>
                </c:pt>
                <c:pt idx="808">
                  <c:v>43178</c:v>
                </c:pt>
                <c:pt idx="809">
                  <c:v>43179</c:v>
                </c:pt>
                <c:pt idx="810">
                  <c:v>43180</c:v>
                </c:pt>
                <c:pt idx="811">
                  <c:v>43181</c:v>
                </c:pt>
                <c:pt idx="812">
                  <c:v>43182</c:v>
                </c:pt>
                <c:pt idx="813">
                  <c:v>43183</c:v>
                </c:pt>
                <c:pt idx="814">
                  <c:v>43184</c:v>
                </c:pt>
                <c:pt idx="815">
                  <c:v>43185</c:v>
                </c:pt>
                <c:pt idx="816">
                  <c:v>43186</c:v>
                </c:pt>
                <c:pt idx="817">
                  <c:v>43187</c:v>
                </c:pt>
                <c:pt idx="818">
                  <c:v>43188</c:v>
                </c:pt>
                <c:pt idx="819">
                  <c:v>43189</c:v>
                </c:pt>
                <c:pt idx="820">
                  <c:v>43190</c:v>
                </c:pt>
                <c:pt idx="821">
                  <c:v>43191</c:v>
                </c:pt>
                <c:pt idx="822">
                  <c:v>43192</c:v>
                </c:pt>
                <c:pt idx="823">
                  <c:v>43193</c:v>
                </c:pt>
                <c:pt idx="824">
                  <c:v>43194</c:v>
                </c:pt>
                <c:pt idx="825">
                  <c:v>43195</c:v>
                </c:pt>
                <c:pt idx="826">
                  <c:v>43196</c:v>
                </c:pt>
                <c:pt idx="827">
                  <c:v>43197</c:v>
                </c:pt>
                <c:pt idx="828">
                  <c:v>43198</c:v>
                </c:pt>
                <c:pt idx="829">
                  <c:v>43199</c:v>
                </c:pt>
                <c:pt idx="830">
                  <c:v>43200</c:v>
                </c:pt>
                <c:pt idx="831">
                  <c:v>43201</c:v>
                </c:pt>
                <c:pt idx="832">
                  <c:v>43202</c:v>
                </c:pt>
                <c:pt idx="833">
                  <c:v>43203</c:v>
                </c:pt>
                <c:pt idx="834">
                  <c:v>43204</c:v>
                </c:pt>
                <c:pt idx="835">
                  <c:v>43205</c:v>
                </c:pt>
                <c:pt idx="836">
                  <c:v>43206</c:v>
                </c:pt>
                <c:pt idx="837">
                  <c:v>43207</c:v>
                </c:pt>
                <c:pt idx="838">
                  <c:v>43208</c:v>
                </c:pt>
                <c:pt idx="839">
                  <c:v>43209</c:v>
                </c:pt>
                <c:pt idx="840">
                  <c:v>43210</c:v>
                </c:pt>
                <c:pt idx="841">
                  <c:v>43211</c:v>
                </c:pt>
                <c:pt idx="842">
                  <c:v>43212</c:v>
                </c:pt>
                <c:pt idx="843">
                  <c:v>43213</c:v>
                </c:pt>
                <c:pt idx="844">
                  <c:v>43214</c:v>
                </c:pt>
                <c:pt idx="845">
                  <c:v>43215</c:v>
                </c:pt>
                <c:pt idx="846">
                  <c:v>43216</c:v>
                </c:pt>
                <c:pt idx="847">
                  <c:v>43217</c:v>
                </c:pt>
                <c:pt idx="848">
                  <c:v>43218</c:v>
                </c:pt>
                <c:pt idx="849">
                  <c:v>43219</c:v>
                </c:pt>
                <c:pt idx="850">
                  <c:v>43220</c:v>
                </c:pt>
                <c:pt idx="851">
                  <c:v>43221</c:v>
                </c:pt>
                <c:pt idx="852">
                  <c:v>43222</c:v>
                </c:pt>
                <c:pt idx="853">
                  <c:v>43223</c:v>
                </c:pt>
                <c:pt idx="854">
                  <c:v>43224</c:v>
                </c:pt>
                <c:pt idx="855">
                  <c:v>43225</c:v>
                </c:pt>
                <c:pt idx="856">
                  <c:v>43226</c:v>
                </c:pt>
                <c:pt idx="857">
                  <c:v>43227</c:v>
                </c:pt>
                <c:pt idx="858">
                  <c:v>43228</c:v>
                </c:pt>
                <c:pt idx="859">
                  <c:v>43229</c:v>
                </c:pt>
                <c:pt idx="860">
                  <c:v>43230</c:v>
                </c:pt>
                <c:pt idx="861">
                  <c:v>43231</c:v>
                </c:pt>
                <c:pt idx="862">
                  <c:v>43232</c:v>
                </c:pt>
                <c:pt idx="863">
                  <c:v>43233</c:v>
                </c:pt>
                <c:pt idx="864">
                  <c:v>43234</c:v>
                </c:pt>
                <c:pt idx="865">
                  <c:v>43235</c:v>
                </c:pt>
                <c:pt idx="866">
                  <c:v>43236</c:v>
                </c:pt>
                <c:pt idx="867">
                  <c:v>43237</c:v>
                </c:pt>
                <c:pt idx="868">
                  <c:v>43238</c:v>
                </c:pt>
                <c:pt idx="869">
                  <c:v>43239</c:v>
                </c:pt>
                <c:pt idx="870">
                  <c:v>43240</c:v>
                </c:pt>
                <c:pt idx="871">
                  <c:v>43241</c:v>
                </c:pt>
                <c:pt idx="872">
                  <c:v>43242</c:v>
                </c:pt>
                <c:pt idx="873">
                  <c:v>43243</c:v>
                </c:pt>
                <c:pt idx="874">
                  <c:v>43244</c:v>
                </c:pt>
                <c:pt idx="875">
                  <c:v>43245</c:v>
                </c:pt>
                <c:pt idx="876">
                  <c:v>43246</c:v>
                </c:pt>
                <c:pt idx="877">
                  <c:v>43247</c:v>
                </c:pt>
                <c:pt idx="878">
                  <c:v>43248</c:v>
                </c:pt>
                <c:pt idx="879">
                  <c:v>43249</c:v>
                </c:pt>
                <c:pt idx="880">
                  <c:v>43250</c:v>
                </c:pt>
                <c:pt idx="881">
                  <c:v>43251</c:v>
                </c:pt>
                <c:pt idx="882">
                  <c:v>43252</c:v>
                </c:pt>
                <c:pt idx="883">
                  <c:v>43253</c:v>
                </c:pt>
                <c:pt idx="884">
                  <c:v>43254</c:v>
                </c:pt>
                <c:pt idx="885">
                  <c:v>43255</c:v>
                </c:pt>
                <c:pt idx="886">
                  <c:v>43256</c:v>
                </c:pt>
                <c:pt idx="887">
                  <c:v>43257</c:v>
                </c:pt>
                <c:pt idx="888">
                  <c:v>43258</c:v>
                </c:pt>
                <c:pt idx="889">
                  <c:v>43259</c:v>
                </c:pt>
                <c:pt idx="890">
                  <c:v>43260</c:v>
                </c:pt>
                <c:pt idx="891">
                  <c:v>43261</c:v>
                </c:pt>
                <c:pt idx="892">
                  <c:v>43262</c:v>
                </c:pt>
                <c:pt idx="893">
                  <c:v>43263</c:v>
                </c:pt>
                <c:pt idx="894">
                  <c:v>43264</c:v>
                </c:pt>
                <c:pt idx="895">
                  <c:v>43265</c:v>
                </c:pt>
                <c:pt idx="896">
                  <c:v>43266</c:v>
                </c:pt>
                <c:pt idx="897">
                  <c:v>43267</c:v>
                </c:pt>
                <c:pt idx="898">
                  <c:v>43268</c:v>
                </c:pt>
                <c:pt idx="899">
                  <c:v>43269</c:v>
                </c:pt>
                <c:pt idx="900">
                  <c:v>43270</c:v>
                </c:pt>
                <c:pt idx="901">
                  <c:v>43271</c:v>
                </c:pt>
                <c:pt idx="902">
                  <c:v>43272</c:v>
                </c:pt>
                <c:pt idx="903">
                  <c:v>43273</c:v>
                </c:pt>
                <c:pt idx="904">
                  <c:v>43274</c:v>
                </c:pt>
                <c:pt idx="905">
                  <c:v>43275</c:v>
                </c:pt>
                <c:pt idx="906">
                  <c:v>43276</c:v>
                </c:pt>
                <c:pt idx="907">
                  <c:v>43277</c:v>
                </c:pt>
                <c:pt idx="908">
                  <c:v>43278</c:v>
                </c:pt>
                <c:pt idx="909">
                  <c:v>43279</c:v>
                </c:pt>
                <c:pt idx="910">
                  <c:v>43280</c:v>
                </c:pt>
                <c:pt idx="911">
                  <c:v>43281</c:v>
                </c:pt>
                <c:pt idx="912">
                  <c:v>43282</c:v>
                </c:pt>
                <c:pt idx="913">
                  <c:v>43283</c:v>
                </c:pt>
                <c:pt idx="914">
                  <c:v>43284</c:v>
                </c:pt>
                <c:pt idx="915">
                  <c:v>43285</c:v>
                </c:pt>
                <c:pt idx="916">
                  <c:v>43286</c:v>
                </c:pt>
                <c:pt idx="917">
                  <c:v>43287</c:v>
                </c:pt>
                <c:pt idx="918">
                  <c:v>43288</c:v>
                </c:pt>
                <c:pt idx="919">
                  <c:v>43289</c:v>
                </c:pt>
                <c:pt idx="920">
                  <c:v>43290</c:v>
                </c:pt>
                <c:pt idx="921">
                  <c:v>43291</c:v>
                </c:pt>
                <c:pt idx="922">
                  <c:v>43292</c:v>
                </c:pt>
                <c:pt idx="923">
                  <c:v>43293</c:v>
                </c:pt>
                <c:pt idx="924">
                  <c:v>43294</c:v>
                </c:pt>
                <c:pt idx="925">
                  <c:v>43295</c:v>
                </c:pt>
                <c:pt idx="926">
                  <c:v>43296</c:v>
                </c:pt>
                <c:pt idx="927">
                  <c:v>43297</c:v>
                </c:pt>
                <c:pt idx="928">
                  <c:v>43298</c:v>
                </c:pt>
                <c:pt idx="929">
                  <c:v>43299</c:v>
                </c:pt>
                <c:pt idx="930">
                  <c:v>43300</c:v>
                </c:pt>
                <c:pt idx="931">
                  <c:v>43301</c:v>
                </c:pt>
                <c:pt idx="932">
                  <c:v>43302</c:v>
                </c:pt>
                <c:pt idx="933">
                  <c:v>43303</c:v>
                </c:pt>
                <c:pt idx="934">
                  <c:v>43304</c:v>
                </c:pt>
                <c:pt idx="935">
                  <c:v>43305</c:v>
                </c:pt>
                <c:pt idx="936">
                  <c:v>43306</c:v>
                </c:pt>
                <c:pt idx="937">
                  <c:v>43307</c:v>
                </c:pt>
                <c:pt idx="938">
                  <c:v>43308</c:v>
                </c:pt>
                <c:pt idx="939">
                  <c:v>43309</c:v>
                </c:pt>
                <c:pt idx="940">
                  <c:v>43310</c:v>
                </c:pt>
                <c:pt idx="941">
                  <c:v>43311</c:v>
                </c:pt>
                <c:pt idx="942">
                  <c:v>43312</c:v>
                </c:pt>
                <c:pt idx="943">
                  <c:v>43313</c:v>
                </c:pt>
                <c:pt idx="944">
                  <c:v>43314</c:v>
                </c:pt>
                <c:pt idx="945">
                  <c:v>43315</c:v>
                </c:pt>
                <c:pt idx="946">
                  <c:v>43316</c:v>
                </c:pt>
                <c:pt idx="947">
                  <c:v>43317</c:v>
                </c:pt>
                <c:pt idx="948">
                  <c:v>43318</c:v>
                </c:pt>
                <c:pt idx="949">
                  <c:v>43319</c:v>
                </c:pt>
                <c:pt idx="950">
                  <c:v>43320</c:v>
                </c:pt>
                <c:pt idx="951">
                  <c:v>43321</c:v>
                </c:pt>
                <c:pt idx="952">
                  <c:v>43322</c:v>
                </c:pt>
                <c:pt idx="953">
                  <c:v>43323</c:v>
                </c:pt>
                <c:pt idx="954">
                  <c:v>43324</c:v>
                </c:pt>
                <c:pt idx="955">
                  <c:v>43325</c:v>
                </c:pt>
                <c:pt idx="956">
                  <c:v>43326</c:v>
                </c:pt>
                <c:pt idx="957">
                  <c:v>43327</c:v>
                </c:pt>
                <c:pt idx="958">
                  <c:v>43328</c:v>
                </c:pt>
                <c:pt idx="959">
                  <c:v>43329</c:v>
                </c:pt>
                <c:pt idx="960">
                  <c:v>43330</c:v>
                </c:pt>
                <c:pt idx="961">
                  <c:v>43331</c:v>
                </c:pt>
                <c:pt idx="962">
                  <c:v>43332</c:v>
                </c:pt>
                <c:pt idx="963">
                  <c:v>43333</c:v>
                </c:pt>
                <c:pt idx="964">
                  <c:v>43334</c:v>
                </c:pt>
                <c:pt idx="965">
                  <c:v>43335</c:v>
                </c:pt>
                <c:pt idx="966">
                  <c:v>43336</c:v>
                </c:pt>
                <c:pt idx="967">
                  <c:v>43337</c:v>
                </c:pt>
                <c:pt idx="968">
                  <c:v>43338</c:v>
                </c:pt>
                <c:pt idx="969">
                  <c:v>43339</c:v>
                </c:pt>
                <c:pt idx="970">
                  <c:v>43340</c:v>
                </c:pt>
                <c:pt idx="971">
                  <c:v>43341</c:v>
                </c:pt>
                <c:pt idx="972">
                  <c:v>43342</c:v>
                </c:pt>
                <c:pt idx="973">
                  <c:v>43343</c:v>
                </c:pt>
                <c:pt idx="974">
                  <c:v>43344</c:v>
                </c:pt>
                <c:pt idx="975">
                  <c:v>43345</c:v>
                </c:pt>
                <c:pt idx="976">
                  <c:v>43346</c:v>
                </c:pt>
                <c:pt idx="977">
                  <c:v>43347</c:v>
                </c:pt>
                <c:pt idx="978">
                  <c:v>43348</c:v>
                </c:pt>
                <c:pt idx="979">
                  <c:v>43349</c:v>
                </c:pt>
                <c:pt idx="980">
                  <c:v>43350</c:v>
                </c:pt>
                <c:pt idx="981">
                  <c:v>43351</c:v>
                </c:pt>
                <c:pt idx="982">
                  <c:v>43352</c:v>
                </c:pt>
                <c:pt idx="983">
                  <c:v>43353</c:v>
                </c:pt>
                <c:pt idx="984">
                  <c:v>43354</c:v>
                </c:pt>
                <c:pt idx="985">
                  <c:v>43355</c:v>
                </c:pt>
                <c:pt idx="986">
                  <c:v>43356</c:v>
                </c:pt>
                <c:pt idx="987">
                  <c:v>43357</c:v>
                </c:pt>
                <c:pt idx="988">
                  <c:v>43358</c:v>
                </c:pt>
                <c:pt idx="989">
                  <c:v>43359</c:v>
                </c:pt>
                <c:pt idx="990">
                  <c:v>43360</c:v>
                </c:pt>
                <c:pt idx="991">
                  <c:v>43361</c:v>
                </c:pt>
                <c:pt idx="992">
                  <c:v>43362</c:v>
                </c:pt>
                <c:pt idx="993">
                  <c:v>43363</c:v>
                </c:pt>
                <c:pt idx="994">
                  <c:v>43364</c:v>
                </c:pt>
                <c:pt idx="995">
                  <c:v>43365</c:v>
                </c:pt>
                <c:pt idx="996">
                  <c:v>43366</c:v>
                </c:pt>
                <c:pt idx="997">
                  <c:v>43367</c:v>
                </c:pt>
                <c:pt idx="998">
                  <c:v>43368</c:v>
                </c:pt>
                <c:pt idx="999">
                  <c:v>43369</c:v>
                </c:pt>
                <c:pt idx="1000">
                  <c:v>43370</c:v>
                </c:pt>
                <c:pt idx="1001">
                  <c:v>43371</c:v>
                </c:pt>
                <c:pt idx="1002">
                  <c:v>43372</c:v>
                </c:pt>
                <c:pt idx="1003">
                  <c:v>43373</c:v>
                </c:pt>
                <c:pt idx="1004">
                  <c:v>43374</c:v>
                </c:pt>
                <c:pt idx="1005">
                  <c:v>43375</c:v>
                </c:pt>
                <c:pt idx="1006">
                  <c:v>43376</c:v>
                </c:pt>
                <c:pt idx="1007">
                  <c:v>43377</c:v>
                </c:pt>
                <c:pt idx="1008">
                  <c:v>43378</c:v>
                </c:pt>
                <c:pt idx="1009">
                  <c:v>43379</c:v>
                </c:pt>
                <c:pt idx="1010">
                  <c:v>43380</c:v>
                </c:pt>
                <c:pt idx="1011">
                  <c:v>43381</c:v>
                </c:pt>
                <c:pt idx="1012">
                  <c:v>43382</c:v>
                </c:pt>
                <c:pt idx="1013">
                  <c:v>43383</c:v>
                </c:pt>
                <c:pt idx="1014">
                  <c:v>43384</c:v>
                </c:pt>
                <c:pt idx="1015">
                  <c:v>43385</c:v>
                </c:pt>
                <c:pt idx="1016">
                  <c:v>43386</c:v>
                </c:pt>
                <c:pt idx="1017">
                  <c:v>43387</c:v>
                </c:pt>
                <c:pt idx="1018">
                  <c:v>43388</c:v>
                </c:pt>
                <c:pt idx="1019">
                  <c:v>43389</c:v>
                </c:pt>
                <c:pt idx="1020">
                  <c:v>43390</c:v>
                </c:pt>
                <c:pt idx="1021">
                  <c:v>43391</c:v>
                </c:pt>
                <c:pt idx="1022">
                  <c:v>43392</c:v>
                </c:pt>
                <c:pt idx="1023">
                  <c:v>43393</c:v>
                </c:pt>
                <c:pt idx="1024">
                  <c:v>43394</c:v>
                </c:pt>
                <c:pt idx="1025">
                  <c:v>43395</c:v>
                </c:pt>
                <c:pt idx="1026">
                  <c:v>43396</c:v>
                </c:pt>
                <c:pt idx="1027">
                  <c:v>43397</c:v>
                </c:pt>
                <c:pt idx="1028">
                  <c:v>43398</c:v>
                </c:pt>
                <c:pt idx="1029">
                  <c:v>43399</c:v>
                </c:pt>
                <c:pt idx="1030">
                  <c:v>43400</c:v>
                </c:pt>
                <c:pt idx="1031">
                  <c:v>43401</c:v>
                </c:pt>
                <c:pt idx="1032">
                  <c:v>43402</c:v>
                </c:pt>
                <c:pt idx="1033">
                  <c:v>43403</c:v>
                </c:pt>
                <c:pt idx="1034">
                  <c:v>43404</c:v>
                </c:pt>
                <c:pt idx="1035">
                  <c:v>43405</c:v>
                </c:pt>
                <c:pt idx="1036">
                  <c:v>43406</c:v>
                </c:pt>
                <c:pt idx="1037">
                  <c:v>43407</c:v>
                </c:pt>
                <c:pt idx="1038">
                  <c:v>43408</c:v>
                </c:pt>
                <c:pt idx="1039">
                  <c:v>43409</c:v>
                </c:pt>
                <c:pt idx="1040">
                  <c:v>43410</c:v>
                </c:pt>
                <c:pt idx="1041">
                  <c:v>43411</c:v>
                </c:pt>
                <c:pt idx="1042">
                  <c:v>43412</c:v>
                </c:pt>
                <c:pt idx="1043">
                  <c:v>43413</c:v>
                </c:pt>
                <c:pt idx="1044">
                  <c:v>43414</c:v>
                </c:pt>
                <c:pt idx="1045">
                  <c:v>43415</c:v>
                </c:pt>
                <c:pt idx="1046">
                  <c:v>43416</c:v>
                </c:pt>
                <c:pt idx="1047">
                  <c:v>43417</c:v>
                </c:pt>
                <c:pt idx="1048">
                  <c:v>43418</c:v>
                </c:pt>
                <c:pt idx="1049">
                  <c:v>43419</c:v>
                </c:pt>
                <c:pt idx="1050">
                  <c:v>43420</c:v>
                </c:pt>
                <c:pt idx="1051">
                  <c:v>43421</c:v>
                </c:pt>
                <c:pt idx="1052">
                  <c:v>43422</c:v>
                </c:pt>
                <c:pt idx="1053">
                  <c:v>43423</c:v>
                </c:pt>
                <c:pt idx="1054">
                  <c:v>43424</c:v>
                </c:pt>
                <c:pt idx="1055">
                  <c:v>43425</c:v>
                </c:pt>
                <c:pt idx="1056">
                  <c:v>43426</c:v>
                </c:pt>
                <c:pt idx="1057">
                  <c:v>43427</c:v>
                </c:pt>
                <c:pt idx="1058">
                  <c:v>43428</c:v>
                </c:pt>
                <c:pt idx="1059">
                  <c:v>43429</c:v>
                </c:pt>
                <c:pt idx="1060">
                  <c:v>43430</c:v>
                </c:pt>
                <c:pt idx="1061">
                  <c:v>43431</c:v>
                </c:pt>
                <c:pt idx="1062">
                  <c:v>43432</c:v>
                </c:pt>
                <c:pt idx="1063">
                  <c:v>43433</c:v>
                </c:pt>
                <c:pt idx="1064">
                  <c:v>43434</c:v>
                </c:pt>
                <c:pt idx="1065">
                  <c:v>43435</c:v>
                </c:pt>
                <c:pt idx="1066">
                  <c:v>43436</c:v>
                </c:pt>
                <c:pt idx="1067">
                  <c:v>43437</c:v>
                </c:pt>
                <c:pt idx="1068">
                  <c:v>43438</c:v>
                </c:pt>
                <c:pt idx="1069">
                  <c:v>43439</c:v>
                </c:pt>
                <c:pt idx="1070">
                  <c:v>43440</c:v>
                </c:pt>
                <c:pt idx="1071">
                  <c:v>43441</c:v>
                </c:pt>
                <c:pt idx="1072">
                  <c:v>43442</c:v>
                </c:pt>
                <c:pt idx="1073">
                  <c:v>43443</c:v>
                </c:pt>
                <c:pt idx="1074">
                  <c:v>43444</c:v>
                </c:pt>
                <c:pt idx="1075">
                  <c:v>43445</c:v>
                </c:pt>
                <c:pt idx="1076">
                  <c:v>43446</c:v>
                </c:pt>
                <c:pt idx="1077">
                  <c:v>43447</c:v>
                </c:pt>
                <c:pt idx="1078">
                  <c:v>43448</c:v>
                </c:pt>
                <c:pt idx="1079">
                  <c:v>43449</c:v>
                </c:pt>
                <c:pt idx="1080">
                  <c:v>43450</c:v>
                </c:pt>
                <c:pt idx="1081">
                  <c:v>43451</c:v>
                </c:pt>
                <c:pt idx="1082">
                  <c:v>43452</c:v>
                </c:pt>
                <c:pt idx="1083">
                  <c:v>43453</c:v>
                </c:pt>
                <c:pt idx="1084">
                  <c:v>43454</c:v>
                </c:pt>
                <c:pt idx="1085">
                  <c:v>43455</c:v>
                </c:pt>
                <c:pt idx="1086">
                  <c:v>43456</c:v>
                </c:pt>
                <c:pt idx="1087">
                  <c:v>43457</c:v>
                </c:pt>
                <c:pt idx="1088">
                  <c:v>43458</c:v>
                </c:pt>
                <c:pt idx="1089">
                  <c:v>43459</c:v>
                </c:pt>
                <c:pt idx="1090">
                  <c:v>43460</c:v>
                </c:pt>
                <c:pt idx="1091">
                  <c:v>43461</c:v>
                </c:pt>
                <c:pt idx="1092">
                  <c:v>43462</c:v>
                </c:pt>
                <c:pt idx="1093">
                  <c:v>43463</c:v>
                </c:pt>
                <c:pt idx="1094">
                  <c:v>43464</c:v>
                </c:pt>
                <c:pt idx="1095">
                  <c:v>43465</c:v>
                </c:pt>
                <c:pt idx="1096">
                  <c:v>43466</c:v>
                </c:pt>
                <c:pt idx="1097">
                  <c:v>43467</c:v>
                </c:pt>
                <c:pt idx="1098">
                  <c:v>43468</c:v>
                </c:pt>
                <c:pt idx="1099">
                  <c:v>43469</c:v>
                </c:pt>
                <c:pt idx="1100">
                  <c:v>43470</c:v>
                </c:pt>
                <c:pt idx="1101">
                  <c:v>43471</c:v>
                </c:pt>
                <c:pt idx="1102">
                  <c:v>43472</c:v>
                </c:pt>
                <c:pt idx="1103">
                  <c:v>43473</c:v>
                </c:pt>
                <c:pt idx="1104">
                  <c:v>43474</c:v>
                </c:pt>
                <c:pt idx="1105">
                  <c:v>43475</c:v>
                </c:pt>
                <c:pt idx="1106">
                  <c:v>43476</c:v>
                </c:pt>
                <c:pt idx="1107">
                  <c:v>43477</c:v>
                </c:pt>
                <c:pt idx="1108">
                  <c:v>43478</c:v>
                </c:pt>
                <c:pt idx="1109">
                  <c:v>43479</c:v>
                </c:pt>
                <c:pt idx="1110">
                  <c:v>43480</c:v>
                </c:pt>
                <c:pt idx="1111">
                  <c:v>43481</c:v>
                </c:pt>
                <c:pt idx="1112">
                  <c:v>43482</c:v>
                </c:pt>
                <c:pt idx="1113">
                  <c:v>43483</c:v>
                </c:pt>
                <c:pt idx="1114">
                  <c:v>43484</c:v>
                </c:pt>
                <c:pt idx="1115">
                  <c:v>43485</c:v>
                </c:pt>
                <c:pt idx="1116">
                  <c:v>43486</c:v>
                </c:pt>
                <c:pt idx="1117">
                  <c:v>43487</c:v>
                </c:pt>
                <c:pt idx="1118">
                  <c:v>43488</c:v>
                </c:pt>
                <c:pt idx="1119">
                  <c:v>43489</c:v>
                </c:pt>
                <c:pt idx="1120">
                  <c:v>43490</c:v>
                </c:pt>
                <c:pt idx="1121">
                  <c:v>43491</c:v>
                </c:pt>
                <c:pt idx="1122">
                  <c:v>43492</c:v>
                </c:pt>
                <c:pt idx="1123">
                  <c:v>43493</c:v>
                </c:pt>
                <c:pt idx="1124">
                  <c:v>43494</c:v>
                </c:pt>
                <c:pt idx="1125">
                  <c:v>43495</c:v>
                </c:pt>
                <c:pt idx="1126">
                  <c:v>43496</c:v>
                </c:pt>
                <c:pt idx="1127">
                  <c:v>43497</c:v>
                </c:pt>
                <c:pt idx="1128">
                  <c:v>43498</c:v>
                </c:pt>
                <c:pt idx="1129">
                  <c:v>43499</c:v>
                </c:pt>
                <c:pt idx="1130">
                  <c:v>43500</c:v>
                </c:pt>
                <c:pt idx="1131">
                  <c:v>43501</c:v>
                </c:pt>
                <c:pt idx="1132">
                  <c:v>43502</c:v>
                </c:pt>
                <c:pt idx="1133">
                  <c:v>43503</c:v>
                </c:pt>
                <c:pt idx="1134">
                  <c:v>43504</c:v>
                </c:pt>
                <c:pt idx="1135">
                  <c:v>43505</c:v>
                </c:pt>
                <c:pt idx="1136">
                  <c:v>43506</c:v>
                </c:pt>
                <c:pt idx="1137">
                  <c:v>43507</c:v>
                </c:pt>
                <c:pt idx="1138">
                  <c:v>43508</c:v>
                </c:pt>
                <c:pt idx="1139">
                  <c:v>43509</c:v>
                </c:pt>
                <c:pt idx="1140">
                  <c:v>43510</c:v>
                </c:pt>
                <c:pt idx="1141">
                  <c:v>43511</c:v>
                </c:pt>
                <c:pt idx="1142">
                  <c:v>43512</c:v>
                </c:pt>
                <c:pt idx="1143">
                  <c:v>43513</c:v>
                </c:pt>
                <c:pt idx="1144">
                  <c:v>43514</c:v>
                </c:pt>
                <c:pt idx="1145">
                  <c:v>43515</c:v>
                </c:pt>
                <c:pt idx="1146">
                  <c:v>43516</c:v>
                </c:pt>
                <c:pt idx="1147">
                  <c:v>43517</c:v>
                </c:pt>
                <c:pt idx="1148">
                  <c:v>43518</c:v>
                </c:pt>
                <c:pt idx="1149">
                  <c:v>43519</c:v>
                </c:pt>
                <c:pt idx="1150">
                  <c:v>43520</c:v>
                </c:pt>
                <c:pt idx="1151">
                  <c:v>43521</c:v>
                </c:pt>
                <c:pt idx="1152">
                  <c:v>43522</c:v>
                </c:pt>
                <c:pt idx="1153">
                  <c:v>43523</c:v>
                </c:pt>
                <c:pt idx="1154">
                  <c:v>43524</c:v>
                </c:pt>
                <c:pt idx="1155">
                  <c:v>43525</c:v>
                </c:pt>
                <c:pt idx="1156">
                  <c:v>43526</c:v>
                </c:pt>
                <c:pt idx="1157">
                  <c:v>43527</c:v>
                </c:pt>
                <c:pt idx="1158">
                  <c:v>43528</c:v>
                </c:pt>
                <c:pt idx="1159">
                  <c:v>43529</c:v>
                </c:pt>
                <c:pt idx="1160">
                  <c:v>43530</c:v>
                </c:pt>
                <c:pt idx="1161">
                  <c:v>43531</c:v>
                </c:pt>
                <c:pt idx="1162">
                  <c:v>43532</c:v>
                </c:pt>
                <c:pt idx="1163">
                  <c:v>43533</c:v>
                </c:pt>
                <c:pt idx="1164">
                  <c:v>43534</c:v>
                </c:pt>
                <c:pt idx="1165">
                  <c:v>43535</c:v>
                </c:pt>
                <c:pt idx="1166">
                  <c:v>43536</c:v>
                </c:pt>
                <c:pt idx="1167">
                  <c:v>43537</c:v>
                </c:pt>
                <c:pt idx="1168">
                  <c:v>43538</c:v>
                </c:pt>
                <c:pt idx="1169">
                  <c:v>43539</c:v>
                </c:pt>
                <c:pt idx="1170">
                  <c:v>43540</c:v>
                </c:pt>
                <c:pt idx="1171">
                  <c:v>43541</c:v>
                </c:pt>
                <c:pt idx="1172">
                  <c:v>43542</c:v>
                </c:pt>
                <c:pt idx="1173">
                  <c:v>43543</c:v>
                </c:pt>
                <c:pt idx="1174">
                  <c:v>43544</c:v>
                </c:pt>
                <c:pt idx="1175">
                  <c:v>43545</c:v>
                </c:pt>
                <c:pt idx="1176">
                  <c:v>43546</c:v>
                </c:pt>
                <c:pt idx="1177">
                  <c:v>43547</c:v>
                </c:pt>
                <c:pt idx="1178">
                  <c:v>43548</c:v>
                </c:pt>
                <c:pt idx="1179">
                  <c:v>43549</c:v>
                </c:pt>
                <c:pt idx="1180">
                  <c:v>43550</c:v>
                </c:pt>
                <c:pt idx="1181">
                  <c:v>43551</c:v>
                </c:pt>
                <c:pt idx="1182">
                  <c:v>43552</c:v>
                </c:pt>
                <c:pt idx="1183">
                  <c:v>43553</c:v>
                </c:pt>
                <c:pt idx="1184">
                  <c:v>43554</c:v>
                </c:pt>
                <c:pt idx="1185">
                  <c:v>43555</c:v>
                </c:pt>
                <c:pt idx="1186">
                  <c:v>43556</c:v>
                </c:pt>
                <c:pt idx="1187">
                  <c:v>43557</c:v>
                </c:pt>
                <c:pt idx="1188">
                  <c:v>43558</c:v>
                </c:pt>
                <c:pt idx="1189">
                  <c:v>43559</c:v>
                </c:pt>
                <c:pt idx="1190">
                  <c:v>43560</c:v>
                </c:pt>
                <c:pt idx="1191">
                  <c:v>43561</c:v>
                </c:pt>
                <c:pt idx="1192">
                  <c:v>43562</c:v>
                </c:pt>
                <c:pt idx="1193">
                  <c:v>43563</c:v>
                </c:pt>
                <c:pt idx="1194">
                  <c:v>43564</c:v>
                </c:pt>
                <c:pt idx="1195">
                  <c:v>43565</c:v>
                </c:pt>
                <c:pt idx="1196">
                  <c:v>43566</c:v>
                </c:pt>
                <c:pt idx="1197">
                  <c:v>43567</c:v>
                </c:pt>
                <c:pt idx="1198">
                  <c:v>43568</c:v>
                </c:pt>
                <c:pt idx="1199">
                  <c:v>43569</c:v>
                </c:pt>
                <c:pt idx="1200">
                  <c:v>43570</c:v>
                </c:pt>
                <c:pt idx="1201">
                  <c:v>43571</c:v>
                </c:pt>
                <c:pt idx="1202">
                  <c:v>43572</c:v>
                </c:pt>
                <c:pt idx="1203">
                  <c:v>43573</c:v>
                </c:pt>
                <c:pt idx="1204">
                  <c:v>43574</c:v>
                </c:pt>
                <c:pt idx="1205">
                  <c:v>43575</c:v>
                </c:pt>
                <c:pt idx="1206">
                  <c:v>43576</c:v>
                </c:pt>
                <c:pt idx="1207">
                  <c:v>43577</c:v>
                </c:pt>
                <c:pt idx="1208">
                  <c:v>43578</c:v>
                </c:pt>
                <c:pt idx="1209">
                  <c:v>43579</c:v>
                </c:pt>
                <c:pt idx="1210">
                  <c:v>43580</c:v>
                </c:pt>
                <c:pt idx="1211">
                  <c:v>43581</c:v>
                </c:pt>
                <c:pt idx="1212">
                  <c:v>43582</c:v>
                </c:pt>
                <c:pt idx="1213">
                  <c:v>43583</c:v>
                </c:pt>
                <c:pt idx="1214">
                  <c:v>43584</c:v>
                </c:pt>
                <c:pt idx="1215">
                  <c:v>43585</c:v>
                </c:pt>
                <c:pt idx="1216">
                  <c:v>43586</c:v>
                </c:pt>
                <c:pt idx="1217">
                  <c:v>43587</c:v>
                </c:pt>
                <c:pt idx="1218">
                  <c:v>43588</c:v>
                </c:pt>
                <c:pt idx="1219">
                  <c:v>43589</c:v>
                </c:pt>
                <c:pt idx="1220">
                  <c:v>43590</c:v>
                </c:pt>
                <c:pt idx="1221">
                  <c:v>43591</c:v>
                </c:pt>
                <c:pt idx="1222">
                  <c:v>43592</c:v>
                </c:pt>
                <c:pt idx="1223">
                  <c:v>43593</c:v>
                </c:pt>
                <c:pt idx="1224">
                  <c:v>43594</c:v>
                </c:pt>
                <c:pt idx="1225">
                  <c:v>43595</c:v>
                </c:pt>
                <c:pt idx="1226">
                  <c:v>43596</c:v>
                </c:pt>
                <c:pt idx="1227">
                  <c:v>43597</c:v>
                </c:pt>
                <c:pt idx="1228">
                  <c:v>43598</c:v>
                </c:pt>
                <c:pt idx="1229">
                  <c:v>43599</c:v>
                </c:pt>
                <c:pt idx="1230">
                  <c:v>43600</c:v>
                </c:pt>
                <c:pt idx="1231">
                  <c:v>43601</c:v>
                </c:pt>
                <c:pt idx="1232">
                  <c:v>43602</c:v>
                </c:pt>
                <c:pt idx="1233">
                  <c:v>43603</c:v>
                </c:pt>
                <c:pt idx="1234">
                  <c:v>43604</c:v>
                </c:pt>
                <c:pt idx="1235">
                  <c:v>43605</c:v>
                </c:pt>
                <c:pt idx="1236">
                  <c:v>43606</c:v>
                </c:pt>
                <c:pt idx="1237">
                  <c:v>43607</c:v>
                </c:pt>
                <c:pt idx="1238">
                  <c:v>43608</c:v>
                </c:pt>
                <c:pt idx="1239">
                  <c:v>43609</c:v>
                </c:pt>
                <c:pt idx="1240">
                  <c:v>43610</c:v>
                </c:pt>
                <c:pt idx="1241">
                  <c:v>43611</c:v>
                </c:pt>
                <c:pt idx="1242">
                  <c:v>43612</c:v>
                </c:pt>
                <c:pt idx="1243">
                  <c:v>43613</c:v>
                </c:pt>
                <c:pt idx="1244">
                  <c:v>43614</c:v>
                </c:pt>
                <c:pt idx="1245">
                  <c:v>43615</c:v>
                </c:pt>
                <c:pt idx="1246">
                  <c:v>43616</c:v>
                </c:pt>
                <c:pt idx="1247">
                  <c:v>43617</c:v>
                </c:pt>
                <c:pt idx="1248">
                  <c:v>43618</c:v>
                </c:pt>
                <c:pt idx="1249">
                  <c:v>43619</c:v>
                </c:pt>
                <c:pt idx="1250">
                  <c:v>43620</c:v>
                </c:pt>
                <c:pt idx="1251">
                  <c:v>43621</c:v>
                </c:pt>
                <c:pt idx="1252">
                  <c:v>43622</c:v>
                </c:pt>
              </c:numCache>
            </c:numRef>
          </c:cat>
          <c:val>
            <c:numRef>
              <c:f>'Figure 5 data'!#REF!</c:f>
              <c:numCache>
                <c:formatCode>General</c:formatCode>
                <c:ptCount val="1"/>
                <c:pt idx="0">
                  <c:v>1</c:v>
                </c:pt>
              </c:numCache>
            </c:numRef>
          </c:val>
          <c:smooth val="0"/>
          <c:extLst>
            <c:ext xmlns:c16="http://schemas.microsoft.com/office/drawing/2014/chart" uri="{C3380CC4-5D6E-409C-BE32-E72D297353CC}">
              <c16:uniqueId val="{00000006-4FDF-4FEC-BCFA-6E3AB3D76C7E}"/>
            </c:ext>
          </c:extLst>
        </c:ser>
        <c:dLbls>
          <c:showLegendKey val="0"/>
          <c:showVal val="0"/>
          <c:showCatName val="0"/>
          <c:showSerName val="0"/>
          <c:showPercent val="0"/>
          <c:showBubbleSize val="0"/>
        </c:dLbls>
        <c:smooth val="0"/>
        <c:axId val="194332160"/>
        <c:axId val="194333696"/>
      </c:lineChart>
      <c:dateAx>
        <c:axId val="194332160"/>
        <c:scaling>
          <c:orientation val="minMax"/>
          <c:max val="43622"/>
          <c:min val="43282"/>
        </c:scaling>
        <c:delete val="0"/>
        <c:axPos val="b"/>
        <c:numFmt formatCode="mm/yy" sourceLinked="0"/>
        <c:majorTickMark val="out"/>
        <c:minorTickMark val="none"/>
        <c:tickLblPos val="nextTo"/>
        <c:spPr>
          <a:ln w="3175">
            <a:solidFill>
              <a:srgbClr val="000000"/>
            </a:solidFill>
            <a:prstDash val="solid"/>
          </a:ln>
        </c:spPr>
        <c:txPr>
          <a:bodyPr rot="-2700000" vert="horz"/>
          <a:lstStyle/>
          <a:p>
            <a:pPr>
              <a:defRPr sz="1400" b="0" i="0" u="none" strike="noStrike" baseline="0">
                <a:solidFill>
                  <a:srgbClr val="000000"/>
                </a:solidFill>
                <a:latin typeface="Arial" panose="020B0604020202020204" pitchFamily="34" charset="0"/>
                <a:ea typeface="David"/>
                <a:cs typeface="Arial" panose="020B0604020202020204" pitchFamily="34" charset="0"/>
              </a:defRPr>
            </a:pPr>
            <a:endParaRPr lang="he-IL"/>
          </a:p>
        </c:txPr>
        <c:crossAx val="194333696"/>
        <c:crosses val="autoZero"/>
        <c:auto val="1"/>
        <c:lblOffset val="100"/>
        <c:baseTimeUnit val="days"/>
      </c:dateAx>
      <c:valAx>
        <c:axId val="194333696"/>
        <c:scaling>
          <c:orientation val="minMax"/>
          <c:max val="3.5"/>
          <c:min val="0"/>
        </c:scaling>
        <c:delete val="0"/>
        <c:axPos val="l"/>
        <c:title>
          <c:tx>
            <c:rich>
              <a:bodyPr rot="0" vert="horz"/>
              <a:lstStyle/>
              <a:p>
                <a:pPr>
                  <a:defRPr sz="1400"/>
                </a:pPr>
                <a:r>
                  <a:rPr lang="he-IL" sz="1400"/>
                  <a:t>%</a:t>
                </a:r>
                <a:endParaRPr lang="en-US" sz="1400"/>
              </a:p>
            </c:rich>
          </c:tx>
          <c:layout>
            <c:manualLayout>
              <c:xMode val="edge"/>
              <c:yMode val="edge"/>
              <c:x val="9.6518441916580485E-3"/>
              <c:y val="6.0389697050580553E-2"/>
            </c:manualLayout>
          </c:layout>
          <c:overlay val="0"/>
        </c:title>
        <c:numFmt formatCode="General" sourceLinked="0"/>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panose="020B0604020202020204" pitchFamily="34" charset="0"/>
                <a:ea typeface="David"/>
                <a:cs typeface="Arial" panose="020B0604020202020204" pitchFamily="34" charset="0"/>
              </a:defRPr>
            </a:pPr>
            <a:endParaRPr lang="he-IL"/>
          </a:p>
        </c:txPr>
        <c:crossAx val="194332160"/>
        <c:crosses val="autoZero"/>
        <c:crossBetween val="between"/>
        <c:majorUnit val="1"/>
      </c:valAx>
      <c:spPr>
        <a:noFill/>
        <a:ln w="3175">
          <a:noFill/>
          <a:prstDash val="solid"/>
        </a:ln>
      </c:spPr>
    </c:plotArea>
    <c:legend>
      <c:legendPos val="r"/>
      <c:legendEntry>
        <c:idx val="5"/>
        <c:delete val="1"/>
      </c:legendEntry>
      <c:legendEntry>
        <c:idx val="6"/>
        <c:delete val="1"/>
      </c:legendEntry>
      <c:layout>
        <c:manualLayout>
          <c:xMode val="edge"/>
          <c:yMode val="edge"/>
          <c:x val="0.11148305134892486"/>
          <c:y val="0.88013766627982826"/>
          <c:w val="0.7605172100986064"/>
          <c:h val="5.4277283194040044E-2"/>
        </c:manualLayout>
      </c:layout>
      <c:overlay val="0"/>
      <c:spPr>
        <a:noFill/>
        <a:ln w="25400">
          <a:noFill/>
        </a:ln>
      </c:spPr>
      <c:txPr>
        <a:bodyPr/>
        <a:lstStyle/>
        <a:p>
          <a:pPr>
            <a:defRPr sz="1400" b="0" i="0" u="none" strike="noStrike" baseline="0">
              <a:solidFill>
                <a:srgbClr val="000000"/>
              </a:solidFill>
              <a:latin typeface="Arial" panose="020B0604020202020204" pitchFamily="34" charset="0"/>
              <a:ea typeface="David"/>
              <a:cs typeface="Arial" panose="020B0604020202020204" pitchFamily="34" charset="0"/>
            </a:defRPr>
          </a:pPr>
          <a:endParaRPr lang="he-IL"/>
        </a:p>
      </c:txPr>
    </c:legend>
    <c:plotVisOnly val="1"/>
    <c:dispBlanksAs val="gap"/>
    <c:showDLblsOverMax val="0"/>
  </c:chart>
  <c:spPr>
    <a:solidFill>
      <a:schemeClr val="bg1"/>
    </a:solidFill>
    <a:ln w="19050">
      <a:noFill/>
    </a:ln>
  </c:spPr>
  <c:txPr>
    <a:bodyPr/>
    <a:lstStyle/>
    <a:p>
      <a:pPr>
        <a:defRPr sz="1200" b="0" i="0" u="none" strike="noStrike" baseline="0">
          <a:solidFill>
            <a:srgbClr val="000000"/>
          </a:solidFill>
          <a:latin typeface="Arial"/>
          <a:ea typeface="Arial"/>
          <a:cs typeface="Arial"/>
        </a:defRPr>
      </a:pPr>
      <a:endParaRPr lang="he-IL"/>
    </a:p>
  </c:txPr>
  <c:externalData r:id="rId2">
    <c:autoUpdate val="0"/>
  </c:externalData>
  <c:userShapes r:id="rId3"/>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latin typeface="Times New Roman" panose="02020603050405020304" pitchFamily="18" charset="0"/>
                <a:cs typeface="Times New Roman" panose="02020603050405020304" pitchFamily="18" charset="0"/>
              </a:defRPr>
            </a:pPr>
            <a:r>
              <a:rPr lang="en-US" sz="1862" b="0" i="0" u="none" strike="noStrike" kern="1200" spc="0" baseline="0" dirty="0">
                <a:solidFill>
                  <a:prstClr val="black">
                    <a:lumMod val="65000"/>
                    <a:lumOff val="35000"/>
                  </a:prstClr>
                </a:solidFill>
                <a:latin typeface="+mn-lt"/>
                <a:ea typeface="+mn-ea"/>
                <a:cs typeface="+mn-cs"/>
              </a:rPr>
              <a:t>The NIS/$, NIS/€, and Nominal Effective Exchange Rates
Jan. 1/2010 = 100, July 2018 - June 2019</a:t>
            </a:r>
          </a:p>
        </c:rich>
      </c:tx>
      <c:overlay val="1"/>
    </c:title>
    <c:autoTitleDeleted val="0"/>
    <c:plotArea>
      <c:layout>
        <c:manualLayout>
          <c:layoutTarget val="inner"/>
          <c:xMode val="edge"/>
          <c:yMode val="edge"/>
          <c:x val="5.2492290732812134E-2"/>
          <c:y val="0.12754409546322221"/>
          <c:w val="0.89255533437030699"/>
          <c:h val="0.71723448296945558"/>
        </c:manualLayout>
      </c:layout>
      <c:lineChart>
        <c:grouping val="standard"/>
        <c:varyColors val="0"/>
        <c:ser>
          <c:idx val="2"/>
          <c:order val="2"/>
          <c:tx>
            <c:strRef>
              <c:f>'Figure 6 data'!$D$3</c:f>
              <c:strCache>
                <c:ptCount val="1"/>
                <c:pt idx="0">
                  <c:v>Nominal effective (left scale)</c:v>
                </c:pt>
              </c:strCache>
            </c:strRef>
          </c:tx>
          <c:spPr>
            <a:ln w="38100">
              <a:solidFill>
                <a:srgbClr val="4472C4"/>
              </a:solidFill>
            </a:ln>
          </c:spPr>
          <c:marker>
            <c:symbol val="none"/>
          </c:marker>
          <c:cat>
            <c:numRef>
              <c:f>'Figure 6 data'!$A$4:$A$4000</c:f>
              <c:numCache>
                <c:formatCode>m/d/yyyy</c:formatCode>
                <c:ptCount val="3997"/>
                <c:pt idx="0">
                  <c:v>43124</c:v>
                </c:pt>
                <c:pt idx="1">
                  <c:v>43125</c:v>
                </c:pt>
                <c:pt idx="2">
                  <c:v>43126</c:v>
                </c:pt>
                <c:pt idx="3">
                  <c:v>43127</c:v>
                </c:pt>
                <c:pt idx="4">
                  <c:v>43128</c:v>
                </c:pt>
                <c:pt idx="5">
                  <c:v>43129</c:v>
                </c:pt>
                <c:pt idx="6">
                  <c:v>43130</c:v>
                </c:pt>
                <c:pt idx="7">
                  <c:v>43131</c:v>
                </c:pt>
                <c:pt idx="8">
                  <c:v>43132</c:v>
                </c:pt>
                <c:pt idx="9">
                  <c:v>43133</c:v>
                </c:pt>
                <c:pt idx="10">
                  <c:v>43134</c:v>
                </c:pt>
                <c:pt idx="11">
                  <c:v>43135</c:v>
                </c:pt>
                <c:pt idx="12">
                  <c:v>43136</c:v>
                </c:pt>
                <c:pt idx="13">
                  <c:v>43137</c:v>
                </c:pt>
                <c:pt idx="14">
                  <c:v>43138</c:v>
                </c:pt>
                <c:pt idx="15">
                  <c:v>43139</c:v>
                </c:pt>
                <c:pt idx="16">
                  <c:v>43140</c:v>
                </c:pt>
                <c:pt idx="17">
                  <c:v>43141</c:v>
                </c:pt>
                <c:pt idx="18">
                  <c:v>43142</c:v>
                </c:pt>
                <c:pt idx="19">
                  <c:v>43143</c:v>
                </c:pt>
                <c:pt idx="20">
                  <c:v>43144</c:v>
                </c:pt>
                <c:pt idx="21">
                  <c:v>43145</c:v>
                </c:pt>
                <c:pt idx="22">
                  <c:v>43146</c:v>
                </c:pt>
                <c:pt idx="23">
                  <c:v>43147</c:v>
                </c:pt>
                <c:pt idx="24">
                  <c:v>43148</c:v>
                </c:pt>
                <c:pt idx="25">
                  <c:v>43149</c:v>
                </c:pt>
                <c:pt idx="26">
                  <c:v>43150</c:v>
                </c:pt>
                <c:pt idx="27">
                  <c:v>43151</c:v>
                </c:pt>
                <c:pt idx="28">
                  <c:v>43152</c:v>
                </c:pt>
                <c:pt idx="29">
                  <c:v>43153</c:v>
                </c:pt>
                <c:pt idx="30">
                  <c:v>43154</c:v>
                </c:pt>
                <c:pt idx="31">
                  <c:v>43155</c:v>
                </c:pt>
                <c:pt idx="32">
                  <c:v>43156</c:v>
                </c:pt>
                <c:pt idx="33">
                  <c:v>43157</c:v>
                </c:pt>
                <c:pt idx="34">
                  <c:v>43158</c:v>
                </c:pt>
                <c:pt idx="35">
                  <c:v>43159</c:v>
                </c:pt>
                <c:pt idx="36">
                  <c:v>43160</c:v>
                </c:pt>
                <c:pt idx="37">
                  <c:v>43161</c:v>
                </c:pt>
                <c:pt idx="38">
                  <c:v>43162</c:v>
                </c:pt>
                <c:pt idx="39">
                  <c:v>43163</c:v>
                </c:pt>
                <c:pt idx="40">
                  <c:v>43164</c:v>
                </c:pt>
                <c:pt idx="41">
                  <c:v>43165</c:v>
                </c:pt>
                <c:pt idx="42">
                  <c:v>43166</c:v>
                </c:pt>
                <c:pt idx="43">
                  <c:v>43167</c:v>
                </c:pt>
                <c:pt idx="44">
                  <c:v>43168</c:v>
                </c:pt>
                <c:pt idx="45">
                  <c:v>43169</c:v>
                </c:pt>
                <c:pt idx="46">
                  <c:v>43170</c:v>
                </c:pt>
                <c:pt idx="47">
                  <c:v>43171</c:v>
                </c:pt>
                <c:pt idx="48">
                  <c:v>43172</c:v>
                </c:pt>
                <c:pt idx="49">
                  <c:v>43173</c:v>
                </c:pt>
                <c:pt idx="50">
                  <c:v>43174</c:v>
                </c:pt>
                <c:pt idx="51">
                  <c:v>43175</c:v>
                </c:pt>
                <c:pt idx="52">
                  <c:v>43176</c:v>
                </c:pt>
                <c:pt idx="53">
                  <c:v>43177</c:v>
                </c:pt>
                <c:pt idx="54">
                  <c:v>43178</c:v>
                </c:pt>
                <c:pt idx="55">
                  <c:v>43179</c:v>
                </c:pt>
                <c:pt idx="56">
                  <c:v>43180</c:v>
                </c:pt>
                <c:pt idx="57">
                  <c:v>43181</c:v>
                </c:pt>
                <c:pt idx="58">
                  <c:v>43182</c:v>
                </c:pt>
                <c:pt idx="59">
                  <c:v>43183</c:v>
                </c:pt>
                <c:pt idx="60">
                  <c:v>43184</c:v>
                </c:pt>
                <c:pt idx="61">
                  <c:v>43185</c:v>
                </c:pt>
                <c:pt idx="62">
                  <c:v>43186</c:v>
                </c:pt>
                <c:pt idx="63">
                  <c:v>43187</c:v>
                </c:pt>
                <c:pt idx="64">
                  <c:v>43188</c:v>
                </c:pt>
                <c:pt idx="65">
                  <c:v>43189</c:v>
                </c:pt>
                <c:pt idx="66">
                  <c:v>43190</c:v>
                </c:pt>
                <c:pt idx="67">
                  <c:v>43191</c:v>
                </c:pt>
                <c:pt idx="68">
                  <c:v>43192</c:v>
                </c:pt>
                <c:pt idx="69">
                  <c:v>43193</c:v>
                </c:pt>
                <c:pt idx="70">
                  <c:v>43194</c:v>
                </c:pt>
                <c:pt idx="71">
                  <c:v>43195</c:v>
                </c:pt>
                <c:pt idx="72">
                  <c:v>43196</c:v>
                </c:pt>
                <c:pt idx="73">
                  <c:v>43197</c:v>
                </c:pt>
                <c:pt idx="74">
                  <c:v>43198</c:v>
                </c:pt>
                <c:pt idx="75">
                  <c:v>43199</c:v>
                </c:pt>
                <c:pt idx="76">
                  <c:v>43200</c:v>
                </c:pt>
                <c:pt idx="77">
                  <c:v>43201</c:v>
                </c:pt>
                <c:pt idx="78">
                  <c:v>43202</c:v>
                </c:pt>
                <c:pt idx="79">
                  <c:v>43203</c:v>
                </c:pt>
                <c:pt idx="80">
                  <c:v>43204</c:v>
                </c:pt>
                <c:pt idx="81">
                  <c:v>43205</c:v>
                </c:pt>
                <c:pt idx="82">
                  <c:v>43206</c:v>
                </c:pt>
                <c:pt idx="83">
                  <c:v>43207</c:v>
                </c:pt>
                <c:pt idx="84">
                  <c:v>43208</c:v>
                </c:pt>
                <c:pt idx="85">
                  <c:v>43209</c:v>
                </c:pt>
                <c:pt idx="86">
                  <c:v>43210</c:v>
                </c:pt>
                <c:pt idx="87">
                  <c:v>43211</c:v>
                </c:pt>
                <c:pt idx="88">
                  <c:v>43212</c:v>
                </c:pt>
                <c:pt idx="89">
                  <c:v>43213</c:v>
                </c:pt>
                <c:pt idx="90">
                  <c:v>43214</c:v>
                </c:pt>
                <c:pt idx="91">
                  <c:v>43215</c:v>
                </c:pt>
                <c:pt idx="92">
                  <c:v>43216</c:v>
                </c:pt>
                <c:pt idx="93">
                  <c:v>43217</c:v>
                </c:pt>
                <c:pt idx="94">
                  <c:v>43218</c:v>
                </c:pt>
                <c:pt idx="95">
                  <c:v>43219</c:v>
                </c:pt>
                <c:pt idx="96">
                  <c:v>43220</c:v>
                </c:pt>
                <c:pt idx="97">
                  <c:v>43221</c:v>
                </c:pt>
                <c:pt idx="98">
                  <c:v>43222</c:v>
                </c:pt>
                <c:pt idx="99">
                  <c:v>43223</c:v>
                </c:pt>
                <c:pt idx="100">
                  <c:v>43224</c:v>
                </c:pt>
                <c:pt idx="101">
                  <c:v>43225</c:v>
                </c:pt>
                <c:pt idx="102">
                  <c:v>43226</c:v>
                </c:pt>
                <c:pt idx="103">
                  <c:v>43227</c:v>
                </c:pt>
                <c:pt idx="104">
                  <c:v>43228</c:v>
                </c:pt>
                <c:pt idx="105">
                  <c:v>43229</c:v>
                </c:pt>
                <c:pt idx="106">
                  <c:v>43230</c:v>
                </c:pt>
                <c:pt idx="107">
                  <c:v>43231</c:v>
                </c:pt>
                <c:pt idx="108">
                  <c:v>43232</c:v>
                </c:pt>
                <c:pt idx="109">
                  <c:v>43233</c:v>
                </c:pt>
                <c:pt idx="110">
                  <c:v>43234</c:v>
                </c:pt>
                <c:pt idx="111">
                  <c:v>43235</c:v>
                </c:pt>
                <c:pt idx="112">
                  <c:v>43236</c:v>
                </c:pt>
                <c:pt idx="113">
                  <c:v>43237</c:v>
                </c:pt>
                <c:pt idx="114">
                  <c:v>43238</c:v>
                </c:pt>
                <c:pt idx="115">
                  <c:v>43239</c:v>
                </c:pt>
                <c:pt idx="116">
                  <c:v>43240</c:v>
                </c:pt>
                <c:pt idx="117">
                  <c:v>43241</c:v>
                </c:pt>
                <c:pt idx="118">
                  <c:v>43242</c:v>
                </c:pt>
                <c:pt idx="119">
                  <c:v>43243</c:v>
                </c:pt>
                <c:pt idx="120">
                  <c:v>43244</c:v>
                </c:pt>
                <c:pt idx="121">
                  <c:v>43245</c:v>
                </c:pt>
                <c:pt idx="122">
                  <c:v>43246</c:v>
                </c:pt>
                <c:pt idx="123">
                  <c:v>43247</c:v>
                </c:pt>
                <c:pt idx="124">
                  <c:v>43248</c:v>
                </c:pt>
                <c:pt idx="125">
                  <c:v>43249</c:v>
                </c:pt>
                <c:pt idx="126">
                  <c:v>43250</c:v>
                </c:pt>
                <c:pt idx="127">
                  <c:v>43251</c:v>
                </c:pt>
                <c:pt idx="128">
                  <c:v>43252</c:v>
                </c:pt>
                <c:pt idx="129">
                  <c:v>43253</c:v>
                </c:pt>
                <c:pt idx="130">
                  <c:v>43254</c:v>
                </c:pt>
                <c:pt idx="131">
                  <c:v>43255</c:v>
                </c:pt>
                <c:pt idx="132">
                  <c:v>43256</c:v>
                </c:pt>
                <c:pt idx="133">
                  <c:v>43257</c:v>
                </c:pt>
                <c:pt idx="134">
                  <c:v>43258</c:v>
                </c:pt>
                <c:pt idx="135">
                  <c:v>43259</c:v>
                </c:pt>
                <c:pt idx="136">
                  <c:v>43260</c:v>
                </c:pt>
                <c:pt idx="137">
                  <c:v>43261</c:v>
                </c:pt>
                <c:pt idx="138">
                  <c:v>43262</c:v>
                </c:pt>
                <c:pt idx="139">
                  <c:v>43263</c:v>
                </c:pt>
                <c:pt idx="140">
                  <c:v>43264</c:v>
                </c:pt>
                <c:pt idx="141">
                  <c:v>43265</c:v>
                </c:pt>
                <c:pt idx="142">
                  <c:v>43266</c:v>
                </c:pt>
                <c:pt idx="143">
                  <c:v>43267</c:v>
                </c:pt>
                <c:pt idx="144">
                  <c:v>43268</c:v>
                </c:pt>
                <c:pt idx="145">
                  <c:v>43269</c:v>
                </c:pt>
                <c:pt idx="146">
                  <c:v>43270</c:v>
                </c:pt>
                <c:pt idx="147">
                  <c:v>43271</c:v>
                </c:pt>
                <c:pt idx="148">
                  <c:v>43272</c:v>
                </c:pt>
                <c:pt idx="149">
                  <c:v>43273</c:v>
                </c:pt>
                <c:pt idx="150">
                  <c:v>43274</c:v>
                </c:pt>
                <c:pt idx="151">
                  <c:v>43275</c:v>
                </c:pt>
                <c:pt idx="152">
                  <c:v>43276</c:v>
                </c:pt>
                <c:pt idx="153">
                  <c:v>43277</c:v>
                </c:pt>
                <c:pt idx="154">
                  <c:v>43278</c:v>
                </c:pt>
                <c:pt idx="155">
                  <c:v>43279</c:v>
                </c:pt>
                <c:pt idx="156">
                  <c:v>43280</c:v>
                </c:pt>
                <c:pt idx="157">
                  <c:v>43281</c:v>
                </c:pt>
                <c:pt idx="158">
                  <c:v>43282</c:v>
                </c:pt>
                <c:pt idx="159">
                  <c:v>43283</c:v>
                </c:pt>
                <c:pt idx="160">
                  <c:v>43284</c:v>
                </c:pt>
                <c:pt idx="161">
                  <c:v>43285</c:v>
                </c:pt>
                <c:pt idx="162">
                  <c:v>43286</c:v>
                </c:pt>
                <c:pt idx="163">
                  <c:v>43287</c:v>
                </c:pt>
                <c:pt idx="164">
                  <c:v>43288</c:v>
                </c:pt>
                <c:pt idx="165">
                  <c:v>43289</c:v>
                </c:pt>
                <c:pt idx="166">
                  <c:v>43290</c:v>
                </c:pt>
                <c:pt idx="167">
                  <c:v>43291</c:v>
                </c:pt>
                <c:pt idx="168">
                  <c:v>43292</c:v>
                </c:pt>
                <c:pt idx="169">
                  <c:v>43293</c:v>
                </c:pt>
                <c:pt idx="170">
                  <c:v>43294</c:v>
                </c:pt>
                <c:pt idx="171">
                  <c:v>43295</c:v>
                </c:pt>
                <c:pt idx="172">
                  <c:v>43296</c:v>
                </c:pt>
                <c:pt idx="173">
                  <c:v>43297</c:v>
                </c:pt>
                <c:pt idx="174">
                  <c:v>43298</c:v>
                </c:pt>
                <c:pt idx="175">
                  <c:v>43299</c:v>
                </c:pt>
                <c:pt idx="176">
                  <c:v>43300</c:v>
                </c:pt>
                <c:pt idx="177">
                  <c:v>43301</c:v>
                </c:pt>
                <c:pt idx="178">
                  <c:v>43302</c:v>
                </c:pt>
                <c:pt idx="179">
                  <c:v>43303</c:v>
                </c:pt>
                <c:pt idx="180">
                  <c:v>43304</c:v>
                </c:pt>
                <c:pt idx="181">
                  <c:v>43305</c:v>
                </c:pt>
                <c:pt idx="182">
                  <c:v>43306</c:v>
                </c:pt>
                <c:pt idx="183">
                  <c:v>43307</c:v>
                </c:pt>
                <c:pt idx="184">
                  <c:v>43308</c:v>
                </c:pt>
                <c:pt idx="185">
                  <c:v>43309</c:v>
                </c:pt>
                <c:pt idx="186">
                  <c:v>43310</c:v>
                </c:pt>
                <c:pt idx="187">
                  <c:v>43311</c:v>
                </c:pt>
                <c:pt idx="188">
                  <c:v>43312</c:v>
                </c:pt>
                <c:pt idx="189">
                  <c:v>43313</c:v>
                </c:pt>
                <c:pt idx="190">
                  <c:v>43314</c:v>
                </c:pt>
                <c:pt idx="191">
                  <c:v>43315</c:v>
                </c:pt>
                <c:pt idx="192">
                  <c:v>43316</c:v>
                </c:pt>
                <c:pt idx="193">
                  <c:v>43317</c:v>
                </c:pt>
                <c:pt idx="194">
                  <c:v>43318</c:v>
                </c:pt>
                <c:pt idx="195">
                  <c:v>43319</c:v>
                </c:pt>
                <c:pt idx="196">
                  <c:v>43320</c:v>
                </c:pt>
                <c:pt idx="197">
                  <c:v>43321</c:v>
                </c:pt>
                <c:pt idx="198">
                  <c:v>43322</c:v>
                </c:pt>
                <c:pt idx="199">
                  <c:v>43323</c:v>
                </c:pt>
                <c:pt idx="200">
                  <c:v>43324</c:v>
                </c:pt>
                <c:pt idx="201">
                  <c:v>43325</c:v>
                </c:pt>
                <c:pt idx="202">
                  <c:v>43326</c:v>
                </c:pt>
                <c:pt idx="203">
                  <c:v>43327</c:v>
                </c:pt>
                <c:pt idx="204">
                  <c:v>43328</c:v>
                </c:pt>
                <c:pt idx="205">
                  <c:v>43329</c:v>
                </c:pt>
                <c:pt idx="206">
                  <c:v>43330</c:v>
                </c:pt>
                <c:pt idx="207">
                  <c:v>43331</c:v>
                </c:pt>
                <c:pt idx="208">
                  <c:v>43332</c:v>
                </c:pt>
                <c:pt idx="209">
                  <c:v>43333</c:v>
                </c:pt>
                <c:pt idx="210">
                  <c:v>43334</c:v>
                </c:pt>
                <c:pt idx="211">
                  <c:v>43335</c:v>
                </c:pt>
                <c:pt idx="212">
                  <c:v>43336</c:v>
                </c:pt>
                <c:pt idx="213">
                  <c:v>43337</c:v>
                </c:pt>
                <c:pt idx="214">
                  <c:v>43338</c:v>
                </c:pt>
                <c:pt idx="215">
                  <c:v>43339</c:v>
                </c:pt>
                <c:pt idx="216">
                  <c:v>43340</c:v>
                </c:pt>
                <c:pt idx="217">
                  <c:v>43341</c:v>
                </c:pt>
                <c:pt idx="218">
                  <c:v>43342</c:v>
                </c:pt>
                <c:pt idx="219">
                  <c:v>43343</c:v>
                </c:pt>
                <c:pt idx="220">
                  <c:v>43344</c:v>
                </c:pt>
                <c:pt idx="221">
                  <c:v>43345</c:v>
                </c:pt>
                <c:pt idx="222">
                  <c:v>43346</c:v>
                </c:pt>
                <c:pt idx="223">
                  <c:v>43347</c:v>
                </c:pt>
                <c:pt idx="224">
                  <c:v>43348</c:v>
                </c:pt>
                <c:pt idx="225">
                  <c:v>43349</c:v>
                </c:pt>
                <c:pt idx="226">
                  <c:v>43350</c:v>
                </c:pt>
                <c:pt idx="227">
                  <c:v>43351</c:v>
                </c:pt>
                <c:pt idx="228">
                  <c:v>43352</c:v>
                </c:pt>
                <c:pt idx="229">
                  <c:v>43353</c:v>
                </c:pt>
                <c:pt idx="230">
                  <c:v>43354</c:v>
                </c:pt>
                <c:pt idx="231">
                  <c:v>43355</c:v>
                </c:pt>
                <c:pt idx="232">
                  <c:v>43356</c:v>
                </c:pt>
                <c:pt idx="233">
                  <c:v>43357</c:v>
                </c:pt>
                <c:pt idx="234">
                  <c:v>43358</c:v>
                </c:pt>
                <c:pt idx="235">
                  <c:v>43359</c:v>
                </c:pt>
                <c:pt idx="236">
                  <c:v>43360</c:v>
                </c:pt>
                <c:pt idx="237">
                  <c:v>43361</c:v>
                </c:pt>
                <c:pt idx="238">
                  <c:v>43362</c:v>
                </c:pt>
                <c:pt idx="239">
                  <c:v>43363</c:v>
                </c:pt>
                <c:pt idx="240">
                  <c:v>43364</c:v>
                </c:pt>
                <c:pt idx="241">
                  <c:v>43365</c:v>
                </c:pt>
                <c:pt idx="242">
                  <c:v>43366</c:v>
                </c:pt>
                <c:pt idx="243">
                  <c:v>43367</c:v>
                </c:pt>
                <c:pt idx="244">
                  <c:v>43368</c:v>
                </c:pt>
                <c:pt idx="245">
                  <c:v>43369</c:v>
                </c:pt>
                <c:pt idx="246">
                  <c:v>43370</c:v>
                </c:pt>
                <c:pt idx="247">
                  <c:v>43371</c:v>
                </c:pt>
                <c:pt idx="248">
                  <c:v>43372</c:v>
                </c:pt>
                <c:pt idx="249">
                  <c:v>43373</c:v>
                </c:pt>
                <c:pt idx="250">
                  <c:v>43374</c:v>
                </c:pt>
                <c:pt idx="251">
                  <c:v>43375</c:v>
                </c:pt>
                <c:pt idx="252">
                  <c:v>43376</c:v>
                </c:pt>
                <c:pt idx="253">
                  <c:v>43377</c:v>
                </c:pt>
                <c:pt idx="254">
                  <c:v>43378</c:v>
                </c:pt>
                <c:pt idx="255">
                  <c:v>43379</c:v>
                </c:pt>
                <c:pt idx="256">
                  <c:v>43380</c:v>
                </c:pt>
                <c:pt idx="257">
                  <c:v>43381</c:v>
                </c:pt>
                <c:pt idx="258">
                  <c:v>43382</c:v>
                </c:pt>
                <c:pt idx="259">
                  <c:v>43383</c:v>
                </c:pt>
                <c:pt idx="260">
                  <c:v>43384</c:v>
                </c:pt>
                <c:pt idx="261">
                  <c:v>43385</c:v>
                </c:pt>
                <c:pt idx="262">
                  <c:v>43386</c:v>
                </c:pt>
                <c:pt idx="263">
                  <c:v>43387</c:v>
                </c:pt>
                <c:pt idx="264">
                  <c:v>43388</c:v>
                </c:pt>
                <c:pt idx="265">
                  <c:v>43389</c:v>
                </c:pt>
                <c:pt idx="266">
                  <c:v>43390</c:v>
                </c:pt>
                <c:pt idx="267">
                  <c:v>43391</c:v>
                </c:pt>
                <c:pt idx="268">
                  <c:v>43392</c:v>
                </c:pt>
                <c:pt idx="269">
                  <c:v>43393</c:v>
                </c:pt>
                <c:pt idx="270">
                  <c:v>43394</c:v>
                </c:pt>
                <c:pt idx="271">
                  <c:v>43395</c:v>
                </c:pt>
                <c:pt idx="272">
                  <c:v>43396</c:v>
                </c:pt>
                <c:pt idx="273">
                  <c:v>43397</c:v>
                </c:pt>
                <c:pt idx="274">
                  <c:v>43398</c:v>
                </c:pt>
                <c:pt idx="275">
                  <c:v>43399</c:v>
                </c:pt>
                <c:pt idx="276">
                  <c:v>43400</c:v>
                </c:pt>
                <c:pt idx="277">
                  <c:v>43401</c:v>
                </c:pt>
                <c:pt idx="278">
                  <c:v>43402</c:v>
                </c:pt>
                <c:pt idx="279">
                  <c:v>43403</c:v>
                </c:pt>
                <c:pt idx="280">
                  <c:v>43404</c:v>
                </c:pt>
                <c:pt idx="281">
                  <c:v>43405</c:v>
                </c:pt>
                <c:pt idx="282">
                  <c:v>43406</c:v>
                </c:pt>
                <c:pt idx="283">
                  <c:v>43407</c:v>
                </c:pt>
                <c:pt idx="284">
                  <c:v>43408</c:v>
                </c:pt>
                <c:pt idx="285">
                  <c:v>43409</c:v>
                </c:pt>
                <c:pt idx="286">
                  <c:v>43410</c:v>
                </c:pt>
                <c:pt idx="287">
                  <c:v>43411</c:v>
                </c:pt>
                <c:pt idx="288">
                  <c:v>43412</c:v>
                </c:pt>
                <c:pt idx="289">
                  <c:v>43413</c:v>
                </c:pt>
                <c:pt idx="290">
                  <c:v>43414</c:v>
                </c:pt>
                <c:pt idx="291">
                  <c:v>43415</c:v>
                </c:pt>
                <c:pt idx="292">
                  <c:v>43416</c:v>
                </c:pt>
                <c:pt idx="293">
                  <c:v>43417</c:v>
                </c:pt>
                <c:pt idx="294">
                  <c:v>43418</c:v>
                </c:pt>
                <c:pt idx="295">
                  <c:v>43419</c:v>
                </c:pt>
                <c:pt idx="296">
                  <c:v>43420</c:v>
                </c:pt>
                <c:pt idx="297">
                  <c:v>43421</c:v>
                </c:pt>
                <c:pt idx="298">
                  <c:v>43422</c:v>
                </c:pt>
                <c:pt idx="299">
                  <c:v>43423</c:v>
                </c:pt>
                <c:pt idx="300">
                  <c:v>43424</c:v>
                </c:pt>
                <c:pt idx="301">
                  <c:v>43425</c:v>
                </c:pt>
                <c:pt idx="302">
                  <c:v>43426</c:v>
                </c:pt>
                <c:pt idx="303">
                  <c:v>43427</c:v>
                </c:pt>
                <c:pt idx="304">
                  <c:v>43428</c:v>
                </c:pt>
                <c:pt idx="305">
                  <c:v>43429</c:v>
                </c:pt>
                <c:pt idx="306">
                  <c:v>43430</c:v>
                </c:pt>
                <c:pt idx="307">
                  <c:v>43431</c:v>
                </c:pt>
                <c:pt idx="308">
                  <c:v>43432</c:v>
                </c:pt>
                <c:pt idx="309">
                  <c:v>43433</c:v>
                </c:pt>
                <c:pt idx="310">
                  <c:v>43434</c:v>
                </c:pt>
                <c:pt idx="311">
                  <c:v>43435</c:v>
                </c:pt>
                <c:pt idx="312">
                  <c:v>43436</c:v>
                </c:pt>
                <c:pt idx="313">
                  <c:v>43437</c:v>
                </c:pt>
                <c:pt idx="314">
                  <c:v>43438</c:v>
                </c:pt>
                <c:pt idx="315">
                  <c:v>43439</c:v>
                </c:pt>
                <c:pt idx="316">
                  <c:v>43440</c:v>
                </c:pt>
                <c:pt idx="317">
                  <c:v>43441</c:v>
                </c:pt>
                <c:pt idx="318">
                  <c:v>43442</c:v>
                </c:pt>
                <c:pt idx="319">
                  <c:v>43443</c:v>
                </c:pt>
                <c:pt idx="320">
                  <c:v>43444</c:v>
                </c:pt>
                <c:pt idx="321">
                  <c:v>43445</c:v>
                </c:pt>
                <c:pt idx="322">
                  <c:v>43446</c:v>
                </c:pt>
                <c:pt idx="323">
                  <c:v>43447</c:v>
                </c:pt>
                <c:pt idx="324">
                  <c:v>43448</c:v>
                </c:pt>
                <c:pt idx="325">
                  <c:v>43449</c:v>
                </c:pt>
                <c:pt idx="326">
                  <c:v>43450</c:v>
                </c:pt>
                <c:pt idx="327">
                  <c:v>43451</c:v>
                </c:pt>
                <c:pt idx="328">
                  <c:v>43452</c:v>
                </c:pt>
                <c:pt idx="329">
                  <c:v>43453</c:v>
                </c:pt>
                <c:pt idx="330">
                  <c:v>43454</c:v>
                </c:pt>
                <c:pt idx="331">
                  <c:v>43455</c:v>
                </c:pt>
                <c:pt idx="332">
                  <c:v>43456</c:v>
                </c:pt>
                <c:pt idx="333">
                  <c:v>43457</c:v>
                </c:pt>
                <c:pt idx="334">
                  <c:v>43458</c:v>
                </c:pt>
                <c:pt idx="335">
                  <c:v>43459</c:v>
                </c:pt>
                <c:pt idx="336">
                  <c:v>43460</c:v>
                </c:pt>
                <c:pt idx="337">
                  <c:v>43461</c:v>
                </c:pt>
                <c:pt idx="338">
                  <c:v>43462</c:v>
                </c:pt>
                <c:pt idx="339">
                  <c:v>43463</c:v>
                </c:pt>
                <c:pt idx="340">
                  <c:v>43464</c:v>
                </c:pt>
                <c:pt idx="341">
                  <c:v>43465</c:v>
                </c:pt>
                <c:pt idx="342">
                  <c:v>43466</c:v>
                </c:pt>
                <c:pt idx="343">
                  <c:v>43467</c:v>
                </c:pt>
                <c:pt idx="344">
                  <c:v>43468</c:v>
                </c:pt>
                <c:pt idx="345">
                  <c:v>43469</c:v>
                </c:pt>
                <c:pt idx="346">
                  <c:v>43470</c:v>
                </c:pt>
                <c:pt idx="347">
                  <c:v>43471</c:v>
                </c:pt>
                <c:pt idx="348">
                  <c:v>43472</c:v>
                </c:pt>
                <c:pt idx="349">
                  <c:v>43473</c:v>
                </c:pt>
                <c:pt idx="350">
                  <c:v>43474</c:v>
                </c:pt>
                <c:pt idx="351">
                  <c:v>43475</c:v>
                </c:pt>
                <c:pt idx="352">
                  <c:v>43476</c:v>
                </c:pt>
                <c:pt idx="353">
                  <c:v>43477</c:v>
                </c:pt>
                <c:pt idx="354">
                  <c:v>43478</c:v>
                </c:pt>
                <c:pt idx="355">
                  <c:v>43479</c:v>
                </c:pt>
                <c:pt idx="356">
                  <c:v>43480</c:v>
                </c:pt>
                <c:pt idx="357">
                  <c:v>43481</c:v>
                </c:pt>
                <c:pt idx="358">
                  <c:v>43482</c:v>
                </c:pt>
                <c:pt idx="359">
                  <c:v>43483</c:v>
                </c:pt>
                <c:pt idx="360">
                  <c:v>43484</c:v>
                </c:pt>
                <c:pt idx="361">
                  <c:v>43485</c:v>
                </c:pt>
                <c:pt idx="362">
                  <c:v>43486</c:v>
                </c:pt>
                <c:pt idx="363">
                  <c:v>43487</c:v>
                </c:pt>
                <c:pt idx="364">
                  <c:v>43488</c:v>
                </c:pt>
                <c:pt idx="365">
                  <c:v>43489</c:v>
                </c:pt>
                <c:pt idx="366">
                  <c:v>43490</c:v>
                </c:pt>
                <c:pt idx="367">
                  <c:v>43491</c:v>
                </c:pt>
                <c:pt idx="368">
                  <c:v>43492</c:v>
                </c:pt>
                <c:pt idx="369">
                  <c:v>43493</c:v>
                </c:pt>
                <c:pt idx="370">
                  <c:v>43494</c:v>
                </c:pt>
                <c:pt idx="371">
                  <c:v>43495</c:v>
                </c:pt>
                <c:pt idx="372">
                  <c:v>43496</c:v>
                </c:pt>
                <c:pt idx="373">
                  <c:v>43497</c:v>
                </c:pt>
                <c:pt idx="374">
                  <c:v>43498</c:v>
                </c:pt>
                <c:pt idx="375">
                  <c:v>43499</c:v>
                </c:pt>
                <c:pt idx="376">
                  <c:v>43500</c:v>
                </c:pt>
                <c:pt idx="377">
                  <c:v>43501</c:v>
                </c:pt>
                <c:pt idx="378">
                  <c:v>43502</c:v>
                </c:pt>
                <c:pt idx="379">
                  <c:v>43503</c:v>
                </c:pt>
                <c:pt idx="380">
                  <c:v>43504</c:v>
                </c:pt>
                <c:pt idx="381">
                  <c:v>43505</c:v>
                </c:pt>
                <c:pt idx="382">
                  <c:v>43506</c:v>
                </c:pt>
                <c:pt idx="383">
                  <c:v>43507</c:v>
                </c:pt>
                <c:pt idx="384">
                  <c:v>43508</c:v>
                </c:pt>
                <c:pt idx="385">
                  <c:v>43509</c:v>
                </c:pt>
                <c:pt idx="386">
                  <c:v>43510</c:v>
                </c:pt>
                <c:pt idx="387">
                  <c:v>43511</c:v>
                </c:pt>
                <c:pt idx="388">
                  <c:v>43512</c:v>
                </c:pt>
                <c:pt idx="389">
                  <c:v>43513</c:v>
                </c:pt>
                <c:pt idx="390">
                  <c:v>43514</c:v>
                </c:pt>
                <c:pt idx="391">
                  <c:v>43515</c:v>
                </c:pt>
                <c:pt idx="392">
                  <c:v>43516</c:v>
                </c:pt>
                <c:pt idx="393">
                  <c:v>43517</c:v>
                </c:pt>
                <c:pt idx="394">
                  <c:v>43518</c:v>
                </c:pt>
                <c:pt idx="395">
                  <c:v>43519</c:v>
                </c:pt>
                <c:pt idx="396">
                  <c:v>43520</c:v>
                </c:pt>
                <c:pt idx="397">
                  <c:v>43521</c:v>
                </c:pt>
                <c:pt idx="398">
                  <c:v>43522</c:v>
                </c:pt>
                <c:pt idx="399">
                  <c:v>43523</c:v>
                </c:pt>
                <c:pt idx="400">
                  <c:v>43524</c:v>
                </c:pt>
                <c:pt idx="401">
                  <c:v>43525</c:v>
                </c:pt>
                <c:pt idx="402">
                  <c:v>43526</c:v>
                </c:pt>
                <c:pt idx="403">
                  <c:v>43527</c:v>
                </c:pt>
                <c:pt idx="404">
                  <c:v>43528</c:v>
                </c:pt>
                <c:pt idx="405">
                  <c:v>43529</c:v>
                </c:pt>
                <c:pt idx="406">
                  <c:v>43530</c:v>
                </c:pt>
                <c:pt idx="407">
                  <c:v>43531</c:v>
                </c:pt>
                <c:pt idx="408">
                  <c:v>43532</c:v>
                </c:pt>
                <c:pt idx="409">
                  <c:v>43533</c:v>
                </c:pt>
                <c:pt idx="410">
                  <c:v>43534</c:v>
                </c:pt>
                <c:pt idx="411">
                  <c:v>43535</c:v>
                </c:pt>
                <c:pt idx="412">
                  <c:v>43536</c:v>
                </c:pt>
                <c:pt idx="413">
                  <c:v>43537</c:v>
                </c:pt>
                <c:pt idx="414">
                  <c:v>43538</c:v>
                </c:pt>
                <c:pt idx="415">
                  <c:v>43539</c:v>
                </c:pt>
                <c:pt idx="416">
                  <c:v>43540</c:v>
                </c:pt>
                <c:pt idx="417">
                  <c:v>43541</c:v>
                </c:pt>
                <c:pt idx="418">
                  <c:v>43542</c:v>
                </c:pt>
                <c:pt idx="419">
                  <c:v>43543</c:v>
                </c:pt>
                <c:pt idx="420">
                  <c:v>43544</c:v>
                </c:pt>
                <c:pt idx="421">
                  <c:v>43545</c:v>
                </c:pt>
                <c:pt idx="422">
                  <c:v>43546</c:v>
                </c:pt>
                <c:pt idx="423">
                  <c:v>43547</c:v>
                </c:pt>
                <c:pt idx="424">
                  <c:v>43548</c:v>
                </c:pt>
                <c:pt idx="425">
                  <c:v>43549</c:v>
                </c:pt>
                <c:pt idx="426">
                  <c:v>43550</c:v>
                </c:pt>
                <c:pt idx="427">
                  <c:v>43551</c:v>
                </c:pt>
                <c:pt idx="428">
                  <c:v>43552</c:v>
                </c:pt>
                <c:pt idx="429">
                  <c:v>43553</c:v>
                </c:pt>
                <c:pt idx="430">
                  <c:v>43554</c:v>
                </c:pt>
                <c:pt idx="431">
                  <c:v>43555</c:v>
                </c:pt>
                <c:pt idx="432">
                  <c:v>43556</c:v>
                </c:pt>
                <c:pt idx="433">
                  <c:v>43557</c:v>
                </c:pt>
                <c:pt idx="434">
                  <c:v>43558</c:v>
                </c:pt>
                <c:pt idx="435">
                  <c:v>43559</c:v>
                </c:pt>
                <c:pt idx="436">
                  <c:v>43560</c:v>
                </c:pt>
                <c:pt idx="437">
                  <c:v>43561</c:v>
                </c:pt>
                <c:pt idx="438">
                  <c:v>43562</c:v>
                </c:pt>
                <c:pt idx="439">
                  <c:v>43563</c:v>
                </c:pt>
                <c:pt idx="440">
                  <c:v>43564</c:v>
                </c:pt>
                <c:pt idx="441">
                  <c:v>43565</c:v>
                </c:pt>
                <c:pt idx="442">
                  <c:v>43566</c:v>
                </c:pt>
                <c:pt idx="443">
                  <c:v>43567</c:v>
                </c:pt>
                <c:pt idx="444">
                  <c:v>43568</c:v>
                </c:pt>
                <c:pt idx="445">
                  <c:v>43569</c:v>
                </c:pt>
                <c:pt idx="446">
                  <c:v>43570</c:v>
                </c:pt>
                <c:pt idx="447">
                  <c:v>43571</c:v>
                </c:pt>
                <c:pt idx="448">
                  <c:v>43572</c:v>
                </c:pt>
                <c:pt idx="449">
                  <c:v>43573</c:v>
                </c:pt>
                <c:pt idx="450">
                  <c:v>43574</c:v>
                </c:pt>
                <c:pt idx="451">
                  <c:v>43575</c:v>
                </c:pt>
                <c:pt idx="452">
                  <c:v>43576</c:v>
                </c:pt>
                <c:pt idx="453">
                  <c:v>43577</c:v>
                </c:pt>
                <c:pt idx="454">
                  <c:v>43578</c:v>
                </c:pt>
                <c:pt idx="455">
                  <c:v>43579</c:v>
                </c:pt>
                <c:pt idx="456">
                  <c:v>43580</c:v>
                </c:pt>
                <c:pt idx="457">
                  <c:v>43581</c:v>
                </c:pt>
                <c:pt idx="458">
                  <c:v>43582</c:v>
                </c:pt>
                <c:pt idx="459">
                  <c:v>43583</c:v>
                </c:pt>
                <c:pt idx="460">
                  <c:v>43584</c:v>
                </c:pt>
                <c:pt idx="461">
                  <c:v>43585</c:v>
                </c:pt>
                <c:pt idx="462">
                  <c:v>43586</c:v>
                </c:pt>
                <c:pt idx="463">
                  <c:v>43587</c:v>
                </c:pt>
                <c:pt idx="464">
                  <c:v>43588</c:v>
                </c:pt>
                <c:pt idx="465">
                  <c:v>43589</c:v>
                </c:pt>
                <c:pt idx="466">
                  <c:v>43590</c:v>
                </c:pt>
                <c:pt idx="467">
                  <c:v>43591</c:v>
                </c:pt>
                <c:pt idx="468">
                  <c:v>43592</c:v>
                </c:pt>
                <c:pt idx="469">
                  <c:v>43593</c:v>
                </c:pt>
                <c:pt idx="470">
                  <c:v>43594</c:v>
                </c:pt>
                <c:pt idx="471">
                  <c:v>43595</c:v>
                </c:pt>
                <c:pt idx="472">
                  <c:v>43596</c:v>
                </c:pt>
                <c:pt idx="473">
                  <c:v>43597</c:v>
                </c:pt>
                <c:pt idx="474">
                  <c:v>43598</c:v>
                </c:pt>
                <c:pt idx="475">
                  <c:v>43599</c:v>
                </c:pt>
                <c:pt idx="476">
                  <c:v>43600</c:v>
                </c:pt>
                <c:pt idx="477">
                  <c:v>43601</c:v>
                </c:pt>
                <c:pt idx="478">
                  <c:v>43602</c:v>
                </c:pt>
                <c:pt idx="479">
                  <c:v>43603</c:v>
                </c:pt>
                <c:pt idx="480">
                  <c:v>43604</c:v>
                </c:pt>
                <c:pt idx="481">
                  <c:v>43605</c:v>
                </c:pt>
                <c:pt idx="482">
                  <c:v>43606</c:v>
                </c:pt>
                <c:pt idx="483">
                  <c:v>43607</c:v>
                </c:pt>
                <c:pt idx="484">
                  <c:v>43608</c:v>
                </c:pt>
                <c:pt idx="485">
                  <c:v>43609</c:v>
                </c:pt>
                <c:pt idx="486">
                  <c:v>43610</c:v>
                </c:pt>
                <c:pt idx="487">
                  <c:v>43611</c:v>
                </c:pt>
                <c:pt idx="488">
                  <c:v>43612</c:v>
                </c:pt>
                <c:pt idx="489">
                  <c:v>43613</c:v>
                </c:pt>
                <c:pt idx="490">
                  <c:v>43614</c:v>
                </c:pt>
                <c:pt idx="491">
                  <c:v>43615</c:v>
                </c:pt>
                <c:pt idx="492">
                  <c:v>43616</c:v>
                </c:pt>
                <c:pt idx="493">
                  <c:v>43617</c:v>
                </c:pt>
                <c:pt idx="494">
                  <c:v>43618</c:v>
                </c:pt>
                <c:pt idx="495">
                  <c:v>43619</c:v>
                </c:pt>
                <c:pt idx="496">
                  <c:v>43620</c:v>
                </c:pt>
                <c:pt idx="497">
                  <c:v>43621</c:v>
                </c:pt>
                <c:pt idx="498">
                  <c:v>43622</c:v>
                </c:pt>
                <c:pt idx="499">
                  <c:v>43623</c:v>
                </c:pt>
              </c:numCache>
            </c:numRef>
          </c:cat>
          <c:val>
            <c:numRef>
              <c:f>'Figure 6 data'!$D$4:$D$4000</c:f>
              <c:numCache>
                <c:formatCode>#,##0.00</c:formatCode>
                <c:ptCount val="3997"/>
                <c:pt idx="0">
                  <c:v>78.398456533699999</c:v>
                </c:pt>
                <c:pt idx="1">
                  <c:v>78.678978067499997</c:v>
                </c:pt>
                <c:pt idx="2">
                  <c:v>78.428452056099999</c:v>
                </c:pt>
                <c:pt idx="3">
                  <c:v>78.428452056099999</c:v>
                </c:pt>
                <c:pt idx="4">
                  <c:v>78.428452056099999</c:v>
                </c:pt>
                <c:pt idx="5">
                  <c:v>78.702698998499997</c:v>
                </c:pt>
                <c:pt idx="6">
                  <c:v>78.540137082699999</c:v>
                </c:pt>
                <c:pt idx="7">
                  <c:v>78.842858516099994</c:v>
                </c:pt>
                <c:pt idx="8">
                  <c:v>79.271684948399994</c:v>
                </c:pt>
                <c:pt idx="9">
                  <c:v>79.477710926900002</c:v>
                </c:pt>
                <c:pt idx="10">
                  <c:v>79.477710926900002</c:v>
                </c:pt>
                <c:pt idx="11">
                  <c:v>79.477710926900002</c:v>
                </c:pt>
                <c:pt idx="12">
                  <c:v>79.496043864000001</c:v>
                </c:pt>
                <c:pt idx="13">
                  <c:v>80.185541792199999</c:v>
                </c:pt>
                <c:pt idx="14">
                  <c:v>80.237667180399995</c:v>
                </c:pt>
                <c:pt idx="15">
                  <c:v>80.146680305800004</c:v>
                </c:pt>
                <c:pt idx="16">
                  <c:v>80.628433025000007</c:v>
                </c:pt>
                <c:pt idx="17">
                  <c:v>80.628433025000007</c:v>
                </c:pt>
                <c:pt idx="18">
                  <c:v>80.628433025000007</c:v>
                </c:pt>
                <c:pt idx="19">
                  <c:v>80.817975843699998</c:v>
                </c:pt>
                <c:pt idx="20">
                  <c:v>81.081685795499993</c:v>
                </c:pt>
                <c:pt idx="21">
                  <c:v>81.256821878400004</c:v>
                </c:pt>
                <c:pt idx="22">
                  <c:v>81.553503870699998</c:v>
                </c:pt>
                <c:pt idx="23">
                  <c:v>81.914098883099996</c:v>
                </c:pt>
                <c:pt idx="24">
                  <c:v>81.914098883099996</c:v>
                </c:pt>
                <c:pt idx="25">
                  <c:v>81.914098883099996</c:v>
                </c:pt>
                <c:pt idx="26">
                  <c:v>81.303688877799999</c:v>
                </c:pt>
                <c:pt idx="27">
                  <c:v>80.559846321400002</c:v>
                </c:pt>
                <c:pt idx="28">
                  <c:v>80.488938577799999</c:v>
                </c:pt>
                <c:pt idx="29">
                  <c:v>80.213119458099996</c:v>
                </c:pt>
                <c:pt idx="30">
                  <c:v>80.118807845999996</c:v>
                </c:pt>
                <c:pt idx="31">
                  <c:v>80.118807845999996</c:v>
                </c:pt>
                <c:pt idx="32">
                  <c:v>80.118807845999996</c:v>
                </c:pt>
                <c:pt idx="33">
                  <c:v>80.524390851899994</c:v>
                </c:pt>
                <c:pt idx="34">
                  <c:v>79.970180265400003</c:v>
                </c:pt>
                <c:pt idx="35">
                  <c:v>79.854603584399996</c:v>
                </c:pt>
                <c:pt idx="36">
                  <c:v>79.854603584399996</c:v>
                </c:pt>
                <c:pt idx="37">
                  <c:v>79.854603584399996</c:v>
                </c:pt>
                <c:pt idx="38">
                  <c:v>79.854603584399996</c:v>
                </c:pt>
                <c:pt idx="39">
                  <c:v>79.854603584399996</c:v>
                </c:pt>
                <c:pt idx="40">
                  <c:v>79.296855184400002</c:v>
                </c:pt>
                <c:pt idx="41">
                  <c:v>79.795286358499993</c:v>
                </c:pt>
                <c:pt idx="42">
                  <c:v>79.836307580799996</c:v>
                </c:pt>
                <c:pt idx="43">
                  <c:v>79.536124709399999</c:v>
                </c:pt>
                <c:pt idx="44">
                  <c:v>79.254289772099995</c:v>
                </c:pt>
                <c:pt idx="45">
                  <c:v>79.254289772099995</c:v>
                </c:pt>
                <c:pt idx="46">
                  <c:v>79.254289772099995</c:v>
                </c:pt>
                <c:pt idx="47">
                  <c:v>78.9774425146</c:v>
                </c:pt>
                <c:pt idx="48">
                  <c:v>79.136230727599994</c:v>
                </c:pt>
                <c:pt idx="49">
                  <c:v>78.955023259699999</c:v>
                </c:pt>
                <c:pt idx="50">
                  <c:v>78.926419741299995</c:v>
                </c:pt>
                <c:pt idx="51">
                  <c:v>79.232899826500002</c:v>
                </c:pt>
                <c:pt idx="52">
                  <c:v>79.232899826500002</c:v>
                </c:pt>
                <c:pt idx="53">
                  <c:v>79.232899826500002</c:v>
                </c:pt>
                <c:pt idx="54">
                  <c:v>79.498841393099994</c:v>
                </c:pt>
                <c:pt idx="55">
                  <c:v>79.723224395200006</c:v>
                </c:pt>
                <c:pt idx="56">
                  <c:v>80.113276518099994</c:v>
                </c:pt>
                <c:pt idx="57">
                  <c:v>79.934502787200003</c:v>
                </c:pt>
                <c:pt idx="58">
                  <c:v>80.105201054899993</c:v>
                </c:pt>
                <c:pt idx="59">
                  <c:v>80.105201054899993</c:v>
                </c:pt>
                <c:pt idx="60">
                  <c:v>80.105201054899993</c:v>
                </c:pt>
                <c:pt idx="61">
                  <c:v>80.391358275800002</c:v>
                </c:pt>
                <c:pt idx="62">
                  <c:v>80.231661744799993</c:v>
                </c:pt>
                <c:pt idx="63">
                  <c:v>80.470790162399993</c:v>
                </c:pt>
                <c:pt idx="64">
                  <c:v>80.615763208800004</c:v>
                </c:pt>
                <c:pt idx="65">
                  <c:v>80.615763208800004</c:v>
                </c:pt>
                <c:pt idx="66">
                  <c:v>80.615763208800004</c:v>
                </c:pt>
                <c:pt idx="67">
                  <c:v>80.615763208800004</c:v>
                </c:pt>
                <c:pt idx="68">
                  <c:v>80.615763208800004</c:v>
                </c:pt>
                <c:pt idx="69">
                  <c:v>80.783950366900001</c:v>
                </c:pt>
                <c:pt idx="70">
                  <c:v>80.864589067799997</c:v>
                </c:pt>
                <c:pt idx="71">
                  <c:v>80.980354204500003</c:v>
                </c:pt>
                <c:pt idx="72">
                  <c:v>80.980354204500003</c:v>
                </c:pt>
                <c:pt idx="73">
                  <c:v>80.980354204500003</c:v>
                </c:pt>
                <c:pt idx="74">
                  <c:v>80.980354204500003</c:v>
                </c:pt>
                <c:pt idx="75">
                  <c:v>80.801168969200006</c:v>
                </c:pt>
                <c:pt idx="76">
                  <c:v>80.364763944499998</c:v>
                </c:pt>
                <c:pt idx="77">
                  <c:v>80.556921301100004</c:v>
                </c:pt>
                <c:pt idx="78">
                  <c:v>80.530231397999998</c:v>
                </c:pt>
                <c:pt idx="79">
                  <c:v>80.365021870700005</c:v>
                </c:pt>
                <c:pt idx="80">
                  <c:v>80.365021870700005</c:v>
                </c:pt>
                <c:pt idx="81">
                  <c:v>80.365021870700005</c:v>
                </c:pt>
                <c:pt idx="82">
                  <c:v>80.2908218826</c:v>
                </c:pt>
                <c:pt idx="83">
                  <c:v>80.880037113499995</c:v>
                </c:pt>
                <c:pt idx="84">
                  <c:v>80.640993954500004</c:v>
                </c:pt>
                <c:pt idx="85">
                  <c:v>80.640993954500004</c:v>
                </c:pt>
                <c:pt idx="86">
                  <c:v>80.6639868882</c:v>
                </c:pt>
                <c:pt idx="87">
                  <c:v>80.6639868882</c:v>
                </c:pt>
                <c:pt idx="88">
                  <c:v>80.6639868882</c:v>
                </c:pt>
                <c:pt idx="89">
                  <c:v>80.694539585499996</c:v>
                </c:pt>
                <c:pt idx="90">
                  <c:v>81.004313356799997</c:v>
                </c:pt>
                <c:pt idx="91">
                  <c:v>81.505779816100002</c:v>
                </c:pt>
                <c:pt idx="92">
                  <c:v>81.217154579899997</c:v>
                </c:pt>
                <c:pt idx="93">
                  <c:v>81.347617625799998</c:v>
                </c:pt>
                <c:pt idx="94">
                  <c:v>81.347617625799998</c:v>
                </c:pt>
                <c:pt idx="95">
                  <c:v>81.347617625799998</c:v>
                </c:pt>
                <c:pt idx="96">
                  <c:v>81.251304281299994</c:v>
                </c:pt>
                <c:pt idx="97">
                  <c:v>81.601736117599998</c:v>
                </c:pt>
                <c:pt idx="98">
                  <c:v>81.288372547199998</c:v>
                </c:pt>
                <c:pt idx="99">
                  <c:v>81.662408537499999</c:v>
                </c:pt>
                <c:pt idx="100">
                  <c:v>81.387679277900006</c:v>
                </c:pt>
                <c:pt idx="101">
                  <c:v>81.387679277900006</c:v>
                </c:pt>
                <c:pt idx="102">
                  <c:v>81.387679277900006</c:v>
                </c:pt>
                <c:pt idx="103">
                  <c:v>81.241526322599995</c:v>
                </c:pt>
                <c:pt idx="104">
                  <c:v>80.580198728499994</c:v>
                </c:pt>
                <c:pt idx="105">
                  <c:v>80.510019043300005</c:v>
                </c:pt>
                <c:pt idx="106">
                  <c:v>80.224750708900004</c:v>
                </c:pt>
                <c:pt idx="107">
                  <c:v>80.105946433200003</c:v>
                </c:pt>
                <c:pt idx="108">
                  <c:v>80.105946433200003</c:v>
                </c:pt>
                <c:pt idx="109">
                  <c:v>80.105946433200003</c:v>
                </c:pt>
                <c:pt idx="110">
                  <c:v>80.289884175599994</c:v>
                </c:pt>
                <c:pt idx="111">
                  <c:v>80.511744713300004</c:v>
                </c:pt>
                <c:pt idx="112">
                  <c:v>79.983243951099993</c:v>
                </c:pt>
                <c:pt idx="113">
                  <c:v>79.872824834300005</c:v>
                </c:pt>
                <c:pt idx="114">
                  <c:v>79.953452828600007</c:v>
                </c:pt>
                <c:pt idx="115">
                  <c:v>79.953452828600007</c:v>
                </c:pt>
                <c:pt idx="116">
                  <c:v>79.953452828600007</c:v>
                </c:pt>
                <c:pt idx="117">
                  <c:v>79.519474176200006</c:v>
                </c:pt>
                <c:pt idx="118">
                  <c:v>79.357654904</c:v>
                </c:pt>
                <c:pt idx="119">
                  <c:v>79.173490412099994</c:v>
                </c:pt>
                <c:pt idx="120">
                  <c:v>79.128830486400005</c:v>
                </c:pt>
                <c:pt idx="121">
                  <c:v>79.030254329100003</c:v>
                </c:pt>
                <c:pt idx="122">
                  <c:v>79.030254329100003</c:v>
                </c:pt>
                <c:pt idx="123">
                  <c:v>79.030254329100003</c:v>
                </c:pt>
                <c:pt idx="124">
                  <c:v>79.030254329100003</c:v>
                </c:pt>
                <c:pt idx="125">
                  <c:v>79.264024778700005</c:v>
                </c:pt>
                <c:pt idx="126">
                  <c:v>79.175456181599998</c:v>
                </c:pt>
                <c:pt idx="127">
                  <c:v>79.105928362499995</c:v>
                </c:pt>
                <c:pt idx="128">
                  <c:v>78.967650576799997</c:v>
                </c:pt>
                <c:pt idx="129">
                  <c:v>78.967650576799997</c:v>
                </c:pt>
                <c:pt idx="130">
                  <c:v>78.967650576799997</c:v>
                </c:pt>
                <c:pt idx="131">
                  <c:v>79.101889191599994</c:v>
                </c:pt>
                <c:pt idx="132">
                  <c:v>79.198930798500001</c:v>
                </c:pt>
                <c:pt idx="133">
                  <c:v>79.193748855899997</c:v>
                </c:pt>
                <c:pt idx="134">
                  <c:v>79.466875743900005</c:v>
                </c:pt>
                <c:pt idx="135">
                  <c:v>79.328202528700004</c:v>
                </c:pt>
                <c:pt idx="136">
                  <c:v>79.328202528700004</c:v>
                </c:pt>
                <c:pt idx="137">
                  <c:v>79.328202528700004</c:v>
                </c:pt>
                <c:pt idx="138">
                  <c:v>79.398981140000004</c:v>
                </c:pt>
                <c:pt idx="139">
                  <c:v>79.504231751199995</c:v>
                </c:pt>
                <c:pt idx="140">
                  <c:v>79.518290266600005</c:v>
                </c:pt>
                <c:pt idx="141">
                  <c:v>79.910043958900005</c:v>
                </c:pt>
                <c:pt idx="142">
                  <c:v>79.356493713899994</c:v>
                </c:pt>
                <c:pt idx="143">
                  <c:v>79.356493713899994</c:v>
                </c:pt>
                <c:pt idx="144">
                  <c:v>79.356493713899994</c:v>
                </c:pt>
                <c:pt idx="145">
                  <c:v>79.833697989200004</c:v>
                </c:pt>
                <c:pt idx="146">
                  <c:v>79.915170886300004</c:v>
                </c:pt>
                <c:pt idx="147">
                  <c:v>79.845032890400006</c:v>
                </c:pt>
                <c:pt idx="148">
                  <c:v>79.332989589999997</c:v>
                </c:pt>
                <c:pt idx="149">
                  <c:v>79.629626814299996</c:v>
                </c:pt>
                <c:pt idx="150">
                  <c:v>79.629626814299996</c:v>
                </c:pt>
                <c:pt idx="151">
                  <c:v>79.629626814299996</c:v>
                </c:pt>
                <c:pt idx="152">
                  <c:v>79.639217016299995</c:v>
                </c:pt>
                <c:pt idx="153">
                  <c:v>79.830555758100004</c:v>
                </c:pt>
                <c:pt idx="154">
                  <c:v>80.030007373299995</c:v>
                </c:pt>
                <c:pt idx="155">
                  <c:v>79.9006773901</c:v>
                </c:pt>
                <c:pt idx="156">
                  <c:v>80.213899076600001</c:v>
                </c:pt>
                <c:pt idx="157">
                  <c:v>80.213899076600001</c:v>
                </c:pt>
                <c:pt idx="158">
                  <c:v>80.213899076600001</c:v>
                </c:pt>
                <c:pt idx="159">
                  <c:v>80.269118342699997</c:v>
                </c:pt>
                <c:pt idx="160">
                  <c:v>80.171576424799994</c:v>
                </c:pt>
                <c:pt idx="161">
                  <c:v>80.186041257599996</c:v>
                </c:pt>
                <c:pt idx="162">
                  <c:v>79.681508722399997</c:v>
                </c:pt>
                <c:pt idx="163">
                  <c:v>79.971873616899998</c:v>
                </c:pt>
                <c:pt idx="164">
                  <c:v>79.971873616899998</c:v>
                </c:pt>
                <c:pt idx="165">
                  <c:v>79.971873616899998</c:v>
                </c:pt>
                <c:pt idx="166">
                  <c:v>79.964844193100006</c:v>
                </c:pt>
                <c:pt idx="167">
                  <c:v>80.053249163800004</c:v>
                </c:pt>
                <c:pt idx="168">
                  <c:v>79.8515927455</c:v>
                </c:pt>
                <c:pt idx="169">
                  <c:v>79.939175320199993</c:v>
                </c:pt>
                <c:pt idx="170">
                  <c:v>79.645307583399997</c:v>
                </c:pt>
                <c:pt idx="171">
                  <c:v>79.645307583399997</c:v>
                </c:pt>
                <c:pt idx="172">
                  <c:v>79.645307583399997</c:v>
                </c:pt>
                <c:pt idx="173">
                  <c:v>79.863058029499996</c:v>
                </c:pt>
                <c:pt idx="174">
                  <c:v>79.595693547400003</c:v>
                </c:pt>
                <c:pt idx="175">
                  <c:v>79.521392918100005</c:v>
                </c:pt>
                <c:pt idx="176">
                  <c:v>79.499916699400003</c:v>
                </c:pt>
                <c:pt idx="177">
                  <c:v>79.541955256700007</c:v>
                </c:pt>
                <c:pt idx="178">
                  <c:v>79.541955256700007</c:v>
                </c:pt>
                <c:pt idx="179">
                  <c:v>79.541955256700007</c:v>
                </c:pt>
                <c:pt idx="180">
                  <c:v>79.534356137700001</c:v>
                </c:pt>
                <c:pt idx="181">
                  <c:v>79.835237723500001</c:v>
                </c:pt>
                <c:pt idx="182">
                  <c:v>79.685092882500001</c:v>
                </c:pt>
                <c:pt idx="183">
                  <c:v>79.702806122300004</c:v>
                </c:pt>
                <c:pt idx="184">
                  <c:v>80.060150502699997</c:v>
                </c:pt>
                <c:pt idx="185">
                  <c:v>80.060150502699997</c:v>
                </c:pt>
                <c:pt idx="186">
                  <c:v>80.060150502699997</c:v>
                </c:pt>
                <c:pt idx="187">
                  <c:v>80.205816090599996</c:v>
                </c:pt>
                <c:pt idx="188">
                  <c:v>80.240546408900002</c:v>
                </c:pt>
                <c:pt idx="189">
                  <c:v>80.387765294000005</c:v>
                </c:pt>
                <c:pt idx="190">
                  <c:v>80.306792708499998</c:v>
                </c:pt>
                <c:pt idx="191">
                  <c:v>80.294262618199994</c:v>
                </c:pt>
                <c:pt idx="192">
                  <c:v>80.294262618199994</c:v>
                </c:pt>
                <c:pt idx="193">
                  <c:v>80.294262618199994</c:v>
                </c:pt>
                <c:pt idx="194">
                  <c:v>80.453238869700002</c:v>
                </c:pt>
                <c:pt idx="195">
                  <c:v>80.256198834200006</c:v>
                </c:pt>
                <c:pt idx="196">
                  <c:v>79.929827298199996</c:v>
                </c:pt>
                <c:pt idx="197">
                  <c:v>79.800539534799995</c:v>
                </c:pt>
                <c:pt idx="198">
                  <c:v>79.218813518399998</c:v>
                </c:pt>
                <c:pt idx="199">
                  <c:v>79.218813518399998</c:v>
                </c:pt>
                <c:pt idx="200">
                  <c:v>79.218813518399998</c:v>
                </c:pt>
                <c:pt idx="201">
                  <c:v>78.761792984400003</c:v>
                </c:pt>
                <c:pt idx="202">
                  <c:v>78.657836399600001</c:v>
                </c:pt>
                <c:pt idx="203">
                  <c:v>78.599899237900004</c:v>
                </c:pt>
                <c:pt idx="204">
                  <c:v>78.809837420999997</c:v>
                </c:pt>
                <c:pt idx="205">
                  <c:v>78.492395100799996</c:v>
                </c:pt>
                <c:pt idx="206">
                  <c:v>78.492395100799996</c:v>
                </c:pt>
                <c:pt idx="207">
                  <c:v>78.492395100799996</c:v>
                </c:pt>
                <c:pt idx="208">
                  <c:v>78.281304173099997</c:v>
                </c:pt>
                <c:pt idx="209">
                  <c:v>78.371594152200004</c:v>
                </c:pt>
                <c:pt idx="210">
                  <c:v>78.162711291299999</c:v>
                </c:pt>
                <c:pt idx="211">
                  <c:v>78.002073655100006</c:v>
                </c:pt>
                <c:pt idx="212">
                  <c:v>78.023633518300002</c:v>
                </c:pt>
                <c:pt idx="213">
                  <c:v>78.023633518300002</c:v>
                </c:pt>
                <c:pt idx="214">
                  <c:v>78.023633518300002</c:v>
                </c:pt>
                <c:pt idx="215">
                  <c:v>78.200666850900006</c:v>
                </c:pt>
                <c:pt idx="216">
                  <c:v>78.072637008200005</c:v>
                </c:pt>
                <c:pt idx="217">
                  <c:v>78.230372515100001</c:v>
                </c:pt>
                <c:pt idx="218">
                  <c:v>77.489180371000003</c:v>
                </c:pt>
                <c:pt idx="219">
                  <c:v>77.338692439499994</c:v>
                </c:pt>
                <c:pt idx="220">
                  <c:v>77.338692439499994</c:v>
                </c:pt>
                <c:pt idx="221">
                  <c:v>77.338692439499994</c:v>
                </c:pt>
                <c:pt idx="222">
                  <c:v>77.368325016599997</c:v>
                </c:pt>
                <c:pt idx="223">
                  <c:v>77.275685026800005</c:v>
                </c:pt>
                <c:pt idx="224">
                  <c:v>77.181279849000006</c:v>
                </c:pt>
                <c:pt idx="225">
                  <c:v>76.865393147000006</c:v>
                </c:pt>
                <c:pt idx="226">
                  <c:v>76.662175308499997</c:v>
                </c:pt>
                <c:pt idx="227">
                  <c:v>76.662175308499997</c:v>
                </c:pt>
                <c:pt idx="228">
                  <c:v>76.662175308499997</c:v>
                </c:pt>
                <c:pt idx="229">
                  <c:v>76.662175308499997</c:v>
                </c:pt>
                <c:pt idx="230">
                  <c:v>76.662175308499997</c:v>
                </c:pt>
                <c:pt idx="231">
                  <c:v>76.741897457199997</c:v>
                </c:pt>
                <c:pt idx="232">
                  <c:v>76.652987066199998</c:v>
                </c:pt>
                <c:pt idx="233">
                  <c:v>76.7520859153</c:v>
                </c:pt>
                <c:pt idx="234">
                  <c:v>76.7520859153</c:v>
                </c:pt>
                <c:pt idx="235">
                  <c:v>76.7520859153</c:v>
                </c:pt>
                <c:pt idx="236">
                  <c:v>76.917052865100004</c:v>
                </c:pt>
                <c:pt idx="237">
                  <c:v>76.917052865100004</c:v>
                </c:pt>
                <c:pt idx="238">
                  <c:v>76.917052865100004</c:v>
                </c:pt>
                <c:pt idx="239">
                  <c:v>77.193047357099999</c:v>
                </c:pt>
                <c:pt idx="240">
                  <c:v>77.1559214631</c:v>
                </c:pt>
                <c:pt idx="241">
                  <c:v>77.1559214631</c:v>
                </c:pt>
                <c:pt idx="242">
                  <c:v>77.1559214631</c:v>
                </c:pt>
                <c:pt idx="243">
                  <c:v>77.1559214631</c:v>
                </c:pt>
                <c:pt idx="244">
                  <c:v>77.255915595499999</c:v>
                </c:pt>
                <c:pt idx="245">
                  <c:v>77.226842252500006</c:v>
                </c:pt>
                <c:pt idx="246">
                  <c:v>77.539370250199994</c:v>
                </c:pt>
                <c:pt idx="247">
                  <c:v>78.040833046000003</c:v>
                </c:pt>
                <c:pt idx="248">
                  <c:v>78.040833046000003</c:v>
                </c:pt>
                <c:pt idx="249">
                  <c:v>78.040833046000003</c:v>
                </c:pt>
                <c:pt idx="250">
                  <c:v>78.040833046000003</c:v>
                </c:pt>
                <c:pt idx="251">
                  <c:v>78.238758810700006</c:v>
                </c:pt>
                <c:pt idx="252">
                  <c:v>78.087726703499996</c:v>
                </c:pt>
                <c:pt idx="253">
                  <c:v>77.846662768300007</c:v>
                </c:pt>
                <c:pt idx="254">
                  <c:v>77.693301183800003</c:v>
                </c:pt>
                <c:pt idx="255">
                  <c:v>77.693301183800003</c:v>
                </c:pt>
                <c:pt idx="256">
                  <c:v>77.693301183800003</c:v>
                </c:pt>
                <c:pt idx="257">
                  <c:v>77.311086545600006</c:v>
                </c:pt>
                <c:pt idx="258">
                  <c:v>77.734839851399997</c:v>
                </c:pt>
                <c:pt idx="259">
                  <c:v>77.590340236399996</c:v>
                </c:pt>
                <c:pt idx="260">
                  <c:v>78.016636893599994</c:v>
                </c:pt>
                <c:pt idx="261">
                  <c:v>77.965595220899999</c:v>
                </c:pt>
                <c:pt idx="262">
                  <c:v>77.965595220899999</c:v>
                </c:pt>
                <c:pt idx="263">
                  <c:v>77.965595220899999</c:v>
                </c:pt>
                <c:pt idx="264">
                  <c:v>78.037580650500004</c:v>
                </c:pt>
                <c:pt idx="265">
                  <c:v>78.473093369400004</c:v>
                </c:pt>
                <c:pt idx="266">
                  <c:v>78.498214110000006</c:v>
                </c:pt>
                <c:pt idx="267">
                  <c:v>78.5222018109</c:v>
                </c:pt>
                <c:pt idx="268">
                  <c:v>78.583784247200001</c:v>
                </c:pt>
                <c:pt idx="269">
                  <c:v>78.583784247200001</c:v>
                </c:pt>
                <c:pt idx="270">
                  <c:v>78.583784247200001</c:v>
                </c:pt>
                <c:pt idx="271">
                  <c:v>78.387962658800006</c:v>
                </c:pt>
                <c:pt idx="272">
                  <c:v>78.650191840600002</c:v>
                </c:pt>
                <c:pt idx="273">
                  <c:v>78.645412330200003</c:v>
                </c:pt>
                <c:pt idx="274">
                  <c:v>78.950085738499993</c:v>
                </c:pt>
                <c:pt idx="275">
                  <c:v>79.042463550500003</c:v>
                </c:pt>
                <c:pt idx="276">
                  <c:v>79.042463550500003</c:v>
                </c:pt>
                <c:pt idx="277">
                  <c:v>79.042463550500003</c:v>
                </c:pt>
                <c:pt idx="278">
                  <c:v>79.233691757200006</c:v>
                </c:pt>
                <c:pt idx="279">
                  <c:v>79.233691757200006</c:v>
                </c:pt>
                <c:pt idx="280">
                  <c:v>79.351446883700007</c:v>
                </c:pt>
                <c:pt idx="281">
                  <c:v>79.241869706299994</c:v>
                </c:pt>
                <c:pt idx="282">
                  <c:v>79.317430930300006</c:v>
                </c:pt>
                <c:pt idx="283">
                  <c:v>79.317430930300006</c:v>
                </c:pt>
                <c:pt idx="284">
                  <c:v>79.317430930300006</c:v>
                </c:pt>
                <c:pt idx="285">
                  <c:v>79.239707865100002</c:v>
                </c:pt>
                <c:pt idx="286">
                  <c:v>79.215079035599999</c:v>
                </c:pt>
                <c:pt idx="287">
                  <c:v>79.037499241999996</c:v>
                </c:pt>
                <c:pt idx="288">
                  <c:v>78.872276188800001</c:v>
                </c:pt>
                <c:pt idx="289">
                  <c:v>78.733308132000005</c:v>
                </c:pt>
                <c:pt idx="290">
                  <c:v>78.733308132000005</c:v>
                </c:pt>
                <c:pt idx="291">
                  <c:v>78.733308132000005</c:v>
                </c:pt>
                <c:pt idx="292">
                  <c:v>78.334436838200006</c:v>
                </c:pt>
                <c:pt idx="293">
                  <c:v>78.577345162599997</c:v>
                </c:pt>
                <c:pt idx="294">
                  <c:v>78.834371789200006</c:v>
                </c:pt>
                <c:pt idx="295">
                  <c:v>78.916549507400006</c:v>
                </c:pt>
                <c:pt idx="296">
                  <c:v>79.516925522299999</c:v>
                </c:pt>
                <c:pt idx="297">
                  <c:v>79.516925522299999</c:v>
                </c:pt>
                <c:pt idx="298">
                  <c:v>79.516925522299999</c:v>
                </c:pt>
                <c:pt idx="299">
                  <c:v>79.610466103299999</c:v>
                </c:pt>
                <c:pt idx="300">
                  <c:v>79.787286454799997</c:v>
                </c:pt>
                <c:pt idx="301">
                  <c:v>80.216055670299994</c:v>
                </c:pt>
                <c:pt idx="302">
                  <c:v>80.039053424299993</c:v>
                </c:pt>
                <c:pt idx="303">
                  <c:v>80.1214472833</c:v>
                </c:pt>
                <c:pt idx="304">
                  <c:v>80.1214472833</c:v>
                </c:pt>
                <c:pt idx="305">
                  <c:v>80.1214472833</c:v>
                </c:pt>
                <c:pt idx="306">
                  <c:v>79.932366052999996</c:v>
                </c:pt>
                <c:pt idx="307">
                  <c:v>79.706808064900002</c:v>
                </c:pt>
                <c:pt idx="308">
                  <c:v>79.750607610700001</c:v>
                </c:pt>
                <c:pt idx="309">
                  <c:v>79.631965276000003</c:v>
                </c:pt>
                <c:pt idx="310">
                  <c:v>79.411571491100005</c:v>
                </c:pt>
                <c:pt idx="311">
                  <c:v>79.411571491100005</c:v>
                </c:pt>
                <c:pt idx="312">
                  <c:v>79.411571491100005</c:v>
                </c:pt>
                <c:pt idx="313">
                  <c:v>79.720499423899994</c:v>
                </c:pt>
                <c:pt idx="314">
                  <c:v>80.164313800000002</c:v>
                </c:pt>
                <c:pt idx="315">
                  <c:v>79.845454399999994</c:v>
                </c:pt>
                <c:pt idx="316">
                  <c:v>79.8407974</c:v>
                </c:pt>
                <c:pt idx="317">
                  <c:v>80.114702300000005</c:v>
                </c:pt>
                <c:pt idx="318">
                  <c:v>80.114702300000005</c:v>
                </c:pt>
                <c:pt idx="319">
                  <c:v>80.114702300000005</c:v>
                </c:pt>
                <c:pt idx="320">
                  <c:v>79.943626399999999</c:v>
                </c:pt>
                <c:pt idx="321">
                  <c:v>80.246207600000005</c:v>
                </c:pt>
                <c:pt idx="322">
                  <c:v>80.059609399999999</c:v>
                </c:pt>
                <c:pt idx="323">
                  <c:v>80.391316799999998</c:v>
                </c:pt>
                <c:pt idx="324">
                  <c:v>80.472291600000005</c:v>
                </c:pt>
                <c:pt idx="325">
                  <c:v>80.472291600000005</c:v>
                </c:pt>
                <c:pt idx="326">
                  <c:v>80.472291600000005</c:v>
                </c:pt>
                <c:pt idx="327">
                  <c:v>80.765268500000005</c:v>
                </c:pt>
                <c:pt idx="328">
                  <c:v>80.635665799999998</c:v>
                </c:pt>
                <c:pt idx="329">
                  <c:v>80.515820300000001</c:v>
                </c:pt>
                <c:pt idx="330">
                  <c:v>80.782920899999993</c:v>
                </c:pt>
                <c:pt idx="331">
                  <c:v>81.091803100000007</c:v>
                </c:pt>
                <c:pt idx="332">
                  <c:v>81.091803100000007</c:v>
                </c:pt>
                <c:pt idx="333">
                  <c:v>81.091803100000007</c:v>
                </c:pt>
                <c:pt idx="334">
                  <c:v>80.903486099999995</c:v>
                </c:pt>
                <c:pt idx="335">
                  <c:v>80.903486099999995</c:v>
                </c:pt>
                <c:pt idx="336">
                  <c:v>80.882994701599998</c:v>
                </c:pt>
                <c:pt idx="337">
                  <c:v>81.065050045899994</c:v>
                </c:pt>
                <c:pt idx="338">
                  <c:v>81.023168472799995</c:v>
                </c:pt>
                <c:pt idx="339">
                  <c:v>81.023168472799995</c:v>
                </c:pt>
                <c:pt idx="340">
                  <c:v>81.023168472799995</c:v>
                </c:pt>
                <c:pt idx="341">
                  <c:v>80.610694179600003</c:v>
                </c:pt>
                <c:pt idx="342">
                  <c:v>80.610694179600003</c:v>
                </c:pt>
                <c:pt idx="343">
                  <c:v>80.465363564100002</c:v>
                </c:pt>
                <c:pt idx="344">
                  <c:v>80.111864452099994</c:v>
                </c:pt>
                <c:pt idx="345">
                  <c:v>79.889945245199996</c:v>
                </c:pt>
                <c:pt idx="346">
                  <c:v>79.889945245199996</c:v>
                </c:pt>
                <c:pt idx="347">
                  <c:v>79.889945245199996</c:v>
                </c:pt>
                <c:pt idx="348">
                  <c:v>79.583276831099994</c:v>
                </c:pt>
                <c:pt idx="349">
                  <c:v>79.608961235899997</c:v>
                </c:pt>
                <c:pt idx="350">
                  <c:v>79.243009959999995</c:v>
                </c:pt>
                <c:pt idx="351">
                  <c:v>79.170186135099996</c:v>
                </c:pt>
                <c:pt idx="352">
                  <c:v>79.399738492599994</c:v>
                </c:pt>
                <c:pt idx="353">
                  <c:v>79.399738492599994</c:v>
                </c:pt>
                <c:pt idx="354">
                  <c:v>79.399738492599994</c:v>
                </c:pt>
                <c:pt idx="355">
                  <c:v>78.842603706700004</c:v>
                </c:pt>
                <c:pt idx="356">
                  <c:v>79.111824800400001</c:v>
                </c:pt>
                <c:pt idx="357">
                  <c:v>79.2290400973</c:v>
                </c:pt>
                <c:pt idx="358">
                  <c:v>79.486398471100003</c:v>
                </c:pt>
                <c:pt idx="359">
                  <c:v>79.558083234899996</c:v>
                </c:pt>
                <c:pt idx="360">
                  <c:v>79.558083234899996</c:v>
                </c:pt>
                <c:pt idx="361">
                  <c:v>79.558083234899996</c:v>
                </c:pt>
                <c:pt idx="362">
                  <c:v>79.551358588599996</c:v>
                </c:pt>
                <c:pt idx="363">
                  <c:v>79.350876217800007</c:v>
                </c:pt>
                <c:pt idx="364">
                  <c:v>79.301545332399996</c:v>
                </c:pt>
                <c:pt idx="365">
                  <c:v>79.296720830300004</c:v>
                </c:pt>
                <c:pt idx="366">
                  <c:v>79.370956742999994</c:v>
                </c:pt>
                <c:pt idx="367">
                  <c:v>79.370956742999994</c:v>
                </c:pt>
                <c:pt idx="368">
                  <c:v>79.370956742999994</c:v>
                </c:pt>
                <c:pt idx="369">
                  <c:v>79.530785052200002</c:v>
                </c:pt>
                <c:pt idx="370">
                  <c:v>79.4883124025</c:v>
                </c:pt>
                <c:pt idx="371">
                  <c:v>79.381561224699993</c:v>
                </c:pt>
                <c:pt idx="372">
                  <c:v>79.061357664100001</c:v>
                </c:pt>
                <c:pt idx="373">
                  <c:v>78.696982613399996</c:v>
                </c:pt>
                <c:pt idx="374">
                  <c:v>78.696982613399996</c:v>
                </c:pt>
                <c:pt idx="375">
                  <c:v>78.696982613399996</c:v>
                </c:pt>
                <c:pt idx="376">
                  <c:v>78.498872080400005</c:v>
                </c:pt>
                <c:pt idx="377">
                  <c:v>78.089861400399997</c:v>
                </c:pt>
                <c:pt idx="378">
                  <c:v>78.154663492799997</c:v>
                </c:pt>
                <c:pt idx="379">
                  <c:v>78.147540039700004</c:v>
                </c:pt>
                <c:pt idx="380">
                  <c:v>78.279153296399997</c:v>
                </c:pt>
                <c:pt idx="381">
                  <c:v>78.279153296399997</c:v>
                </c:pt>
                <c:pt idx="382">
                  <c:v>78.279153296399997</c:v>
                </c:pt>
                <c:pt idx="383">
                  <c:v>78.364414678100005</c:v>
                </c:pt>
                <c:pt idx="384">
                  <c:v>78.331763706700002</c:v>
                </c:pt>
                <c:pt idx="385">
                  <c:v>78.294844267299993</c:v>
                </c:pt>
                <c:pt idx="386">
                  <c:v>78.576337016799997</c:v>
                </c:pt>
                <c:pt idx="387">
                  <c:v>78.166555948199999</c:v>
                </c:pt>
                <c:pt idx="388">
                  <c:v>78.166555948199999</c:v>
                </c:pt>
                <c:pt idx="389">
                  <c:v>78.166555948199999</c:v>
                </c:pt>
                <c:pt idx="390">
                  <c:v>77.9082603672</c:v>
                </c:pt>
                <c:pt idx="391">
                  <c:v>77.993859761500005</c:v>
                </c:pt>
                <c:pt idx="392">
                  <c:v>77.988443951400001</c:v>
                </c:pt>
                <c:pt idx="393">
                  <c:v>78.004457025799994</c:v>
                </c:pt>
                <c:pt idx="394">
                  <c:v>77.859172598599997</c:v>
                </c:pt>
                <c:pt idx="395">
                  <c:v>77.859172598599997</c:v>
                </c:pt>
                <c:pt idx="396">
                  <c:v>77.859172598599997</c:v>
                </c:pt>
                <c:pt idx="397">
                  <c:v>77.862037017199995</c:v>
                </c:pt>
                <c:pt idx="398">
                  <c:v>78.269157985500001</c:v>
                </c:pt>
                <c:pt idx="399">
                  <c:v>78.320007099999998</c:v>
                </c:pt>
                <c:pt idx="400">
                  <c:v>78.020058528700005</c:v>
                </c:pt>
                <c:pt idx="401">
                  <c:v>78.241934784899996</c:v>
                </c:pt>
                <c:pt idx="402">
                  <c:v>78.241934784899996</c:v>
                </c:pt>
                <c:pt idx="403">
                  <c:v>78.241934784899996</c:v>
                </c:pt>
                <c:pt idx="404">
                  <c:v>78.119803641700003</c:v>
                </c:pt>
                <c:pt idx="405">
                  <c:v>77.938402858200007</c:v>
                </c:pt>
                <c:pt idx="406">
                  <c:v>77.813881145400003</c:v>
                </c:pt>
                <c:pt idx="407">
                  <c:v>77.751539164500002</c:v>
                </c:pt>
                <c:pt idx="408">
                  <c:v>77.782512414199999</c:v>
                </c:pt>
                <c:pt idx="409">
                  <c:v>77.782512414199999</c:v>
                </c:pt>
                <c:pt idx="410">
                  <c:v>77.782512414199999</c:v>
                </c:pt>
                <c:pt idx="411">
                  <c:v>77.680262546700007</c:v>
                </c:pt>
                <c:pt idx="412">
                  <c:v>77.817547523599998</c:v>
                </c:pt>
                <c:pt idx="413">
                  <c:v>77.800382909299998</c:v>
                </c:pt>
                <c:pt idx="414">
                  <c:v>77.463453777200002</c:v>
                </c:pt>
                <c:pt idx="415">
                  <c:v>77.611783748999997</c:v>
                </c:pt>
                <c:pt idx="416">
                  <c:v>77.611783748999997</c:v>
                </c:pt>
                <c:pt idx="417">
                  <c:v>77.611783748999997</c:v>
                </c:pt>
                <c:pt idx="418">
                  <c:v>77.688686455600006</c:v>
                </c:pt>
                <c:pt idx="419">
                  <c:v>77.795324187999995</c:v>
                </c:pt>
                <c:pt idx="420">
                  <c:v>77.8772828285</c:v>
                </c:pt>
                <c:pt idx="421">
                  <c:v>77.8772828285</c:v>
                </c:pt>
                <c:pt idx="422">
                  <c:v>77.8772828285</c:v>
                </c:pt>
                <c:pt idx="423">
                  <c:v>77.8772828285</c:v>
                </c:pt>
                <c:pt idx="424">
                  <c:v>77.8772828285</c:v>
                </c:pt>
                <c:pt idx="425">
                  <c:v>77.925717215500001</c:v>
                </c:pt>
                <c:pt idx="426">
                  <c:v>77.923238492600007</c:v>
                </c:pt>
                <c:pt idx="427">
                  <c:v>78.168870712100002</c:v>
                </c:pt>
                <c:pt idx="428">
                  <c:v>77.950994394399999</c:v>
                </c:pt>
                <c:pt idx="429">
                  <c:v>77.811944522700003</c:v>
                </c:pt>
                <c:pt idx="430">
                  <c:v>77.811944522700003</c:v>
                </c:pt>
                <c:pt idx="431">
                  <c:v>77.811944522700003</c:v>
                </c:pt>
                <c:pt idx="432">
                  <c:v>77.799735585500002</c:v>
                </c:pt>
                <c:pt idx="433">
                  <c:v>77.633652659600003</c:v>
                </c:pt>
                <c:pt idx="434">
                  <c:v>77.288056215400005</c:v>
                </c:pt>
                <c:pt idx="435">
                  <c:v>77.259585717600004</c:v>
                </c:pt>
                <c:pt idx="436">
                  <c:v>76.880116831899997</c:v>
                </c:pt>
                <c:pt idx="437">
                  <c:v>76.880116831899997</c:v>
                </c:pt>
                <c:pt idx="438">
                  <c:v>76.880116831899997</c:v>
                </c:pt>
                <c:pt idx="439">
                  <c:v>76.709593833100001</c:v>
                </c:pt>
                <c:pt idx="440">
                  <c:v>76.709593833100001</c:v>
                </c:pt>
                <c:pt idx="441">
                  <c:v>76.808686641199998</c:v>
                </c:pt>
                <c:pt idx="442">
                  <c:v>76.904012444000003</c:v>
                </c:pt>
                <c:pt idx="443">
                  <c:v>76.791780333600002</c:v>
                </c:pt>
                <c:pt idx="444">
                  <c:v>76.791780333600002</c:v>
                </c:pt>
                <c:pt idx="445">
                  <c:v>76.791780333600002</c:v>
                </c:pt>
                <c:pt idx="446">
                  <c:v>76.445569895999995</c:v>
                </c:pt>
                <c:pt idx="447">
                  <c:v>76.306833385700003</c:v>
                </c:pt>
                <c:pt idx="448">
                  <c:v>76.765687081099998</c:v>
                </c:pt>
                <c:pt idx="449">
                  <c:v>76.825012615999995</c:v>
                </c:pt>
                <c:pt idx="450">
                  <c:v>76.825012615999995</c:v>
                </c:pt>
                <c:pt idx="451">
                  <c:v>76.825012615999995</c:v>
                </c:pt>
                <c:pt idx="452">
                  <c:v>76.825012615999995</c:v>
                </c:pt>
                <c:pt idx="453">
                  <c:v>76.825012615999995</c:v>
                </c:pt>
                <c:pt idx="454">
                  <c:v>76.850079558499999</c:v>
                </c:pt>
                <c:pt idx="455">
                  <c:v>77.1974075806</c:v>
                </c:pt>
                <c:pt idx="456">
                  <c:v>77.202487273700001</c:v>
                </c:pt>
                <c:pt idx="457">
                  <c:v>77.202487273700001</c:v>
                </c:pt>
                <c:pt idx="458">
                  <c:v>77.202487273700001</c:v>
                </c:pt>
                <c:pt idx="459">
                  <c:v>77.202487273700001</c:v>
                </c:pt>
                <c:pt idx="460">
                  <c:v>77.0357161373</c:v>
                </c:pt>
                <c:pt idx="461">
                  <c:v>76.940722062399999</c:v>
                </c:pt>
                <c:pt idx="462">
                  <c:v>76.577616567099994</c:v>
                </c:pt>
                <c:pt idx="463">
                  <c:v>76.728205750599997</c:v>
                </c:pt>
                <c:pt idx="464">
                  <c:v>76.658728248399996</c:v>
                </c:pt>
                <c:pt idx="465">
                  <c:v>76.658728248399996</c:v>
                </c:pt>
                <c:pt idx="466">
                  <c:v>76.658728248399996</c:v>
                </c:pt>
                <c:pt idx="467">
                  <c:v>76.509708866500006</c:v>
                </c:pt>
                <c:pt idx="468">
                  <c:v>76.299856476299993</c:v>
                </c:pt>
                <c:pt idx="469">
                  <c:v>76.259540261699996</c:v>
                </c:pt>
                <c:pt idx="470">
                  <c:v>76.259540261699996</c:v>
                </c:pt>
                <c:pt idx="471">
                  <c:v>75.898576833700005</c:v>
                </c:pt>
                <c:pt idx="472">
                  <c:v>75.898576833700005</c:v>
                </c:pt>
                <c:pt idx="473">
                  <c:v>75.898576833700005</c:v>
                </c:pt>
                <c:pt idx="474">
                  <c:v>75.835926365500001</c:v>
                </c:pt>
                <c:pt idx="475">
                  <c:v>75.988918434499993</c:v>
                </c:pt>
                <c:pt idx="476">
                  <c:v>75.770310109799993</c:v>
                </c:pt>
                <c:pt idx="477">
                  <c:v>75.722227028000006</c:v>
                </c:pt>
                <c:pt idx="478">
                  <c:v>75.758474685300001</c:v>
                </c:pt>
                <c:pt idx="479">
                  <c:v>75.758474685300001</c:v>
                </c:pt>
                <c:pt idx="480">
                  <c:v>75.758474685300001</c:v>
                </c:pt>
                <c:pt idx="481">
                  <c:v>75.649124095700003</c:v>
                </c:pt>
                <c:pt idx="482">
                  <c:v>76.134567271700007</c:v>
                </c:pt>
                <c:pt idx="483">
                  <c:v>76.445187202100001</c:v>
                </c:pt>
                <c:pt idx="484">
                  <c:v>76.391259121700003</c:v>
                </c:pt>
                <c:pt idx="485">
                  <c:v>76.351543599500005</c:v>
                </c:pt>
                <c:pt idx="486">
                  <c:v>76.351543599500005</c:v>
                </c:pt>
                <c:pt idx="487">
                  <c:v>76.351543599500005</c:v>
                </c:pt>
                <c:pt idx="488">
                  <c:v>76.351543599500005</c:v>
                </c:pt>
                <c:pt idx="489">
                  <c:v>76.581150559199997</c:v>
                </c:pt>
                <c:pt idx="490">
                  <c:v>76.535837944799994</c:v>
                </c:pt>
                <c:pt idx="491">
                  <c:v>76.639469066499998</c:v>
                </c:pt>
                <c:pt idx="492">
                  <c:v>76.962642208399998</c:v>
                </c:pt>
                <c:pt idx="493">
                  <c:v>76.962642208399998</c:v>
                </c:pt>
                <c:pt idx="494">
                  <c:v>76.962642208399998</c:v>
                </c:pt>
                <c:pt idx="495">
                  <c:v>77.112858604400003</c:v>
                </c:pt>
                <c:pt idx="496">
                  <c:v>76.903307981699996</c:v>
                </c:pt>
                <c:pt idx="497">
                  <c:v>76.984679310100006</c:v>
                </c:pt>
                <c:pt idx="498">
                  <c:v>76.731515444099998</c:v>
                </c:pt>
                <c:pt idx="499">
                  <c:v>76.689090264900003</c:v>
                </c:pt>
              </c:numCache>
            </c:numRef>
          </c:val>
          <c:smooth val="0"/>
          <c:extLst>
            <c:ext xmlns:c16="http://schemas.microsoft.com/office/drawing/2014/chart" uri="{C3380CC4-5D6E-409C-BE32-E72D297353CC}">
              <c16:uniqueId val="{00000000-5A73-4C6C-974D-912F796683D7}"/>
            </c:ext>
          </c:extLst>
        </c:ser>
        <c:dLbls>
          <c:showLegendKey val="0"/>
          <c:showVal val="0"/>
          <c:showCatName val="0"/>
          <c:showSerName val="0"/>
          <c:showPercent val="0"/>
          <c:showBubbleSize val="0"/>
        </c:dLbls>
        <c:marker val="1"/>
        <c:smooth val="0"/>
        <c:axId val="194680704"/>
        <c:axId val="194682240"/>
      </c:lineChart>
      <c:lineChart>
        <c:grouping val="standard"/>
        <c:varyColors val="0"/>
        <c:ser>
          <c:idx val="0"/>
          <c:order val="0"/>
          <c:tx>
            <c:strRef>
              <c:f>'Figure 6 data'!$B$3</c:f>
              <c:strCache>
                <c:ptCount val="1"/>
                <c:pt idx="0">
                  <c:v>NIS/€</c:v>
                </c:pt>
              </c:strCache>
            </c:strRef>
          </c:tx>
          <c:spPr>
            <a:ln w="38100">
              <a:solidFill>
                <a:srgbClr val="C00000"/>
              </a:solidFill>
            </a:ln>
          </c:spPr>
          <c:marker>
            <c:symbol val="none"/>
          </c:marker>
          <c:cat>
            <c:numRef>
              <c:f>'Figure 6 data'!$A$4:$A$4000</c:f>
              <c:numCache>
                <c:formatCode>m/d/yyyy</c:formatCode>
                <c:ptCount val="3997"/>
                <c:pt idx="0">
                  <c:v>43124</c:v>
                </c:pt>
                <c:pt idx="1">
                  <c:v>43125</c:v>
                </c:pt>
                <c:pt idx="2">
                  <c:v>43126</c:v>
                </c:pt>
                <c:pt idx="3">
                  <c:v>43127</c:v>
                </c:pt>
                <c:pt idx="4">
                  <c:v>43128</c:v>
                </c:pt>
                <c:pt idx="5">
                  <c:v>43129</c:v>
                </c:pt>
                <c:pt idx="6">
                  <c:v>43130</c:v>
                </c:pt>
                <c:pt idx="7">
                  <c:v>43131</c:v>
                </c:pt>
                <c:pt idx="8">
                  <c:v>43132</c:v>
                </c:pt>
                <c:pt idx="9">
                  <c:v>43133</c:v>
                </c:pt>
                <c:pt idx="10">
                  <c:v>43134</c:v>
                </c:pt>
                <c:pt idx="11">
                  <c:v>43135</c:v>
                </c:pt>
                <c:pt idx="12">
                  <c:v>43136</c:v>
                </c:pt>
                <c:pt idx="13">
                  <c:v>43137</c:v>
                </c:pt>
                <c:pt idx="14">
                  <c:v>43138</c:v>
                </c:pt>
                <c:pt idx="15">
                  <c:v>43139</c:v>
                </c:pt>
                <c:pt idx="16">
                  <c:v>43140</c:v>
                </c:pt>
                <c:pt idx="17">
                  <c:v>43141</c:v>
                </c:pt>
                <c:pt idx="18">
                  <c:v>43142</c:v>
                </c:pt>
                <c:pt idx="19">
                  <c:v>43143</c:v>
                </c:pt>
                <c:pt idx="20">
                  <c:v>43144</c:v>
                </c:pt>
                <c:pt idx="21">
                  <c:v>43145</c:v>
                </c:pt>
                <c:pt idx="22">
                  <c:v>43146</c:v>
                </c:pt>
                <c:pt idx="23">
                  <c:v>43147</c:v>
                </c:pt>
                <c:pt idx="24">
                  <c:v>43148</c:v>
                </c:pt>
                <c:pt idx="25">
                  <c:v>43149</c:v>
                </c:pt>
                <c:pt idx="26">
                  <c:v>43150</c:v>
                </c:pt>
                <c:pt idx="27">
                  <c:v>43151</c:v>
                </c:pt>
                <c:pt idx="28">
                  <c:v>43152</c:v>
                </c:pt>
                <c:pt idx="29">
                  <c:v>43153</c:v>
                </c:pt>
                <c:pt idx="30">
                  <c:v>43154</c:v>
                </c:pt>
                <c:pt idx="31">
                  <c:v>43155</c:v>
                </c:pt>
                <c:pt idx="32">
                  <c:v>43156</c:v>
                </c:pt>
                <c:pt idx="33">
                  <c:v>43157</c:v>
                </c:pt>
                <c:pt idx="34">
                  <c:v>43158</c:v>
                </c:pt>
                <c:pt idx="35">
                  <c:v>43159</c:v>
                </c:pt>
                <c:pt idx="36">
                  <c:v>43160</c:v>
                </c:pt>
                <c:pt idx="37">
                  <c:v>43161</c:v>
                </c:pt>
                <c:pt idx="38">
                  <c:v>43162</c:v>
                </c:pt>
                <c:pt idx="39">
                  <c:v>43163</c:v>
                </c:pt>
                <c:pt idx="40">
                  <c:v>43164</c:v>
                </c:pt>
                <c:pt idx="41">
                  <c:v>43165</c:v>
                </c:pt>
                <c:pt idx="42">
                  <c:v>43166</c:v>
                </c:pt>
                <c:pt idx="43">
                  <c:v>43167</c:v>
                </c:pt>
                <c:pt idx="44">
                  <c:v>43168</c:v>
                </c:pt>
                <c:pt idx="45">
                  <c:v>43169</c:v>
                </c:pt>
                <c:pt idx="46">
                  <c:v>43170</c:v>
                </c:pt>
                <c:pt idx="47">
                  <c:v>43171</c:v>
                </c:pt>
                <c:pt idx="48">
                  <c:v>43172</c:v>
                </c:pt>
                <c:pt idx="49">
                  <c:v>43173</c:v>
                </c:pt>
                <c:pt idx="50">
                  <c:v>43174</c:v>
                </c:pt>
                <c:pt idx="51">
                  <c:v>43175</c:v>
                </c:pt>
                <c:pt idx="52">
                  <c:v>43176</c:v>
                </c:pt>
                <c:pt idx="53">
                  <c:v>43177</c:v>
                </c:pt>
                <c:pt idx="54">
                  <c:v>43178</c:v>
                </c:pt>
                <c:pt idx="55">
                  <c:v>43179</c:v>
                </c:pt>
                <c:pt idx="56">
                  <c:v>43180</c:v>
                </c:pt>
                <c:pt idx="57">
                  <c:v>43181</c:v>
                </c:pt>
                <c:pt idx="58">
                  <c:v>43182</c:v>
                </c:pt>
                <c:pt idx="59">
                  <c:v>43183</c:v>
                </c:pt>
                <c:pt idx="60">
                  <c:v>43184</c:v>
                </c:pt>
                <c:pt idx="61">
                  <c:v>43185</c:v>
                </c:pt>
                <c:pt idx="62">
                  <c:v>43186</c:v>
                </c:pt>
                <c:pt idx="63">
                  <c:v>43187</c:v>
                </c:pt>
                <c:pt idx="64">
                  <c:v>43188</c:v>
                </c:pt>
                <c:pt idx="65">
                  <c:v>43189</c:v>
                </c:pt>
                <c:pt idx="66">
                  <c:v>43190</c:v>
                </c:pt>
                <c:pt idx="67">
                  <c:v>43191</c:v>
                </c:pt>
                <c:pt idx="68">
                  <c:v>43192</c:v>
                </c:pt>
                <c:pt idx="69">
                  <c:v>43193</c:v>
                </c:pt>
                <c:pt idx="70">
                  <c:v>43194</c:v>
                </c:pt>
                <c:pt idx="71">
                  <c:v>43195</c:v>
                </c:pt>
                <c:pt idx="72">
                  <c:v>43196</c:v>
                </c:pt>
                <c:pt idx="73">
                  <c:v>43197</c:v>
                </c:pt>
                <c:pt idx="74">
                  <c:v>43198</c:v>
                </c:pt>
                <c:pt idx="75">
                  <c:v>43199</c:v>
                </c:pt>
                <c:pt idx="76">
                  <c:v>43200</c:v>
                </c:pt>
                <c:pt idx="77">
                  <c:v>43201</c:v>
                </c:pt>
                <c:pt idx="78">
                  <c:v>43202</c:v>
                </c:pt>
                <c:pt idx="79">
                  <c:v>43203</c:v>
                </c:pt>
                <c:pt idx="80">
                  <c:v>43204</c:v>
                </c:pt>
                <c:pt idx="81">
                  <c:v>43205</c:v>
                </c:pt>
                <c:pt idx="82">
                  <c:v>43206</c:v>
                </c:pt>
                <c:pt idx="83">
                  <c:v>43207</c:v>
                </c:pt>
                <c:pt idx="84">
                  <c:v>43208</c:v>
                </c:pt>
                <c:pt idx="85">
                  <c:v>43209</c:v>
                </c:pt>
                <c:pt idx="86">
                  <c:v>43210</c:v>
                </c:pt>
                <c:pt idx="87">
                  <c:v>43211</c:v>
                </c:pt>
                <c:pt idx="88">
                  <c:v>43212</c:v>
                </c:pt>
                <c:pt idx="89">
                  <c:v>43213</c:v>
                </c:pt>
                <c:pt idx="90">
                  <c:v>43214</c:v>
                </c:pt>
                <c:pt idx="91">
                  <c:v>43215</c:v>
                </c:pt>
                <c:pt idx="92">
                  <c:v>43216</c:v>
                </c:pt>
                <c:pt idx="93">
                  <c:v>43217</c:v>
                </c:pt>
                <c:pt idx="94">
                  <c:v>43218</c:v>
                </c:pt>
                <c:pt idx="95">
                  <c:v>43219</c:v>
                </c:pt>
                <c:pt idx="96">
                  <c:v>43220</c:v>
                </c:pt>
                <c:pt idx="97">
                  <c:v>43221</c:v>
                </c:pt>
                <c:pt idx="98">
                  <c:v>43222</c:v>
                </c:pt>
                <c:pt idx="99">
                  <c:v>43223</c:v>
                </c:pt>
                <c:pt idx="100">
                  <c:v>43224</c:v>
                </c:pt>
                <c:pt idx="101">
                  <c:v>43225</c:v>
                </c:pt>
                <c:pt idx="102">
                  <c:v>43226</c:v>
                </c:pt>
                <c:pt idx="103">
                  <c:v>43227</c:v>
                </c:pt>
                <c:pt idx="104">
                  <c:v>43228</c:v>
                </c:pt>
                <c:pt idx="105">
                  <c:v>43229</c:v>
                </c:pt>
                <c:pt idx="106">
                  <c:v>43230</c:v>
                </c:pt>
                <c:pt idx="107">
                  <c:v>43231</c:v>
                </c:pt>
                <c:pt idx="108">
                  <c:v>43232</c:v>
                </c:pt>
                <c:pt idx="109">
                  <c:v>43233</c:v>
                </c:pt>
                <c:pt idx="110">
                  <c:v>43234</c:v>
                </c:pt>
                <c:pt idx="111">
                  <c:v>43235</c:v>
                </c:pt>
                <c:pt idx="112">
                  <c:v>43236</c:v>
                </c:pt>
                <c:pt idx="113">
                  <c:v>43237</c:v>
                </c:pt>
                <c:pt idx="114">
                  <c:v>43238</c:v>
                </c:pt>
                <c:pt idx="115">
                  <c:v>43239</c:v>
                </c:pt>
                <c:pt idx="116">
                  <c:v>43240</c:v>
                </c:pt>
                <c:pt idx="117">
                  <c:v>43241</c:v>
                </c:pt>
                <c:pt idx="118">
                  <c:v>43242</c:v>
                </c:pt>
                <c:pt idx="119">
                  <c:v>43243</c:v>
                </c:pt>
                <c:pt idx="120">
                  <c:v>43244</c:v>
                </c:pt>
                <c:pt idx="121">
                  <c:v>43245</c:v>
                </c:pt>
                <c:pt idx="122">
                  <c:v>43246</c:v>
                </c:pt>
                <c:pt idx="123">
                  <c:v>43247</c:v>
                </c:pt>
                <c:pt idx="124">
                  <c:v>43248</c:v>
                </c:pt>
                <c:pt idx="125">
                  <c:v>43249</c:v>
                </c:pt>
                <c:pt idx="126">
                  <c:v>43250</c:v>
                </c:pt>
                <c:pt idx="127">
                  <c:v>43251</c:v>
                </c:pt>
                <c:pt idx="128">
                  <c:v>43252</c:v>
                </c:pt>
                <c:pt idx="129">
                  <c:v>43253</c:v>
                </c:pt>
                <c:pt idx="130">
                  <c:v>43254</c:v>
                </c:pt>
                <c:pt idx="131">
                  <c:v>43255</c:v>
                </c:pt>
                <c:pt idx="132">
                  <c:v>43256</c:v>
                </c:pt>
                <c:pt idx="133">
                  <c:v>43257</c:v>
                </c:pt>
                <c:pt idx="134">
                  <c:v>43258</c:v>
                </c:pt>
                <c:pt idx="135">
                  <c:v>43259</c:v>
                </c:pt>
                <c:pt idx="136">
                  <c:v>43260</c:v>
                </c:pt>
                <c:pt idx="137">
                  <c:v>43261</c:v>
                </c:pt>
                <c:pt idx="138">
                  <c:v>43262</c:v>
                </c:pt>
                <c:pt idx="139">
                  <c:v>43263</c:v>
                </c:pt>
                <c:pt idx="140">
                  <c:v>43264</c:v>
                </c:pt>
                <c:pt idx="141">
                  <c:v>43265</c:v>
                </c:pt>
                <c:pt idx="142">
                  <c:v>43266</c:v>
                </c:pt>
                <c:pt idx="143">
                  <c:v>43267</c:v>
                </c:pt>
                <c:pt idx="144">
                  <c:v>43268</c:v>
                </c:pt>
                <c:pt idx="145">
                  <c:v>43269</c:v>
                </c:pt>
                <c:pt idx="146">
                  <c:v>43270</c:v>
                </c:pt>
                <c:pt idx="147">
                  <c:v>43271</c:v>
                </c:pt>
                <c:pt idx="148">
                  <c:v>43272</c:v>
                </c:pt>
                <c:pt idx="149">
                  <c:v>43273</c:v>
                </c:pt>
                <c:pt idx="150">
                  <c:v>43274</c:v>
                </c:pt>
                <c:pt idx="151">
                  <c:v>43275</c:v>
                </c:pt>
                <c:pt idx="152">
                  <c:v>43276</c:v>
                </c:pt>
                <c:pt idx="153">
                  <c:v>43277</c:v>
                </c:pt>
                <c:pt idx="154">
                  <c:v>43278</c:v>
                </c:pt>
                <c:pt idx="155">
                  <c:v>43279</c:v>
                </c:pt>
                <c:pt idx="156">
                  <c:v>43280</c:v>
                </c:pt>
                <c:pt idx="157">
                  <c:v>43281</c:v>
                </c:pt>
                <c:pt idx="158">
                  <c:v>43282</c:v>
                </c:pt>
                <c:pt idx="159">
                  <c:v>43283</c:v>
                </c:pt>
                <c:pt idx="160">
                  <c:v>43284</c:v>
                </c:pt>
                <c:pt idx="161">
                  <c:v>43285</c:v>
                </c:pt>
                <c:pt idx="162">
                  <c:v>43286</c:v>
                </c:pt>
                <c:pt idx="163">
                  <c:v>43287</c:v>
                </c:pt>
                <c:pt idx="164">
                  <c:v>43288</c:v>
                </c:pt>
                <c:pt idx="165">
                  <c:v>43289</c:v>
                </c:pt>
                <c:pt idx="166">
                  <c:v>43290</c:v>
                </c:pt>
                <c:pt idx="167">
                  <c:v>43291</c:v>
                </c:pt>
                <c:pt idx="168">
                  <c:v>43292</c:v>
                </c:pt>
                <c:pt idx="169">
                  <c:v>43293</c:v>
                </c:pt>
                <c:pt idx="170">
                  <c:v>43294</c:v>
                </c:pt>
                <c:pt idx="171">
                  <c:v>43295</c:v>
                </c:pt>
                <c:pt idx="172">
                  <c:v>43296</c:v>
                </c:pt>
                <c:pt idx="173">
                  <c:v>43297</c:v>
                </c:pt>
                <c:pt idx="174">
                  <c:v>43298</c:v>
                </c:pt>
                <c:pt idx="175">
                  <c:v>43299</c:v>
                </c:pt>
                <c:pt idx="176">
                  <c:v>43300</c:v>
                </c:pt>
                <c:pt idx="177">
                  <c:v>43301</c:v>
                </c:pt>
                <c:pt idx="178">
                  <c:v>43302</c:v>
                </c:pt>
                <c:pt idx="179">
                  <c:v>43303</c:v>
                </c:pt>
                <c:pt idx="180">
                  <c:v>43304</c:v>
                </c:pt>
                <c:pt idx="181">
                  <c:v>43305</c:v>
                </c:pt>
                <c:pt idx="182">
                  <c:v>43306</c:v>
                </c:pt>
                <c:pt idx="183">
                  <c:v>43307</c:v>
                </c:pt>
                <c:pt idx="184">
                  <c:v>43308</c:v>
                </c:pt>
                <c:pt idx="185">
                  <c:v>43309</c:v>
                </c:pt>
                <c:pt idx="186">
                  <c:v>43310</c:v>
                </c:pt>
                <c:pt idx="187">
                  <c:v>43311</c:v>
                </c:pt>
                <c:pt idx="188">
                  <c:v>43312</c:v>
                </c:pt>
                <c:pt idx="189">
                  <c:v>43313</c:v>
                </c:pt>
                <c:pt idx="190">
                  <c:v>43314</c:v>
                </c:pt>
                <c:pt idx="191">
                  <c:v>43315</c:v>
                </c:pt>
                <c:pt idx="192">
                  <c:v>43316</c:v>
                </c:pt>
                <c:pt idx="193">
                  <c:v>43317</c:v>
                </c:pt>
                <c:pt idx="194">
                  <c:v>43318</c:v>
                </c:pt>
                <c:pt idx="195">
                  <c:v>43319</c:v>
                </c:pt>
                <c:pt idx="196">
                  <c:v>43320</c:v>
                </c:pt>
                <c:pt idx="197">
                  <c:v>43321</c:v>
                </c:pt>
                <c:pt idx="198">
                  <c:v>43322</c:v>
                </c:pt>
                <c:pt idx="199">
                  <c:v>43323</c:v>
                </c:pt>
                <c:pt idx="200">
                  <c:v>43324</c:v>
                </c:pt>
                <c:pt idx="201">
                  <c:v>43325</c:v>
                </c:pt>
                <c:pt idx="202">
                  <c:v>43326</c:v>
                </c:pt>
                <c:pt idx="203">
                  <c:v>43327</c:v>
                </c:pt>
                <c:pt idx="204">
                  <c:v>43328</c:v>
                </c:pt>
                <c:pt idx="205">
                  <c:v>43329</c:v>
                </c:pt>
                <c:pt idx="206">
                  <c:v>43330</c:v>
                </c:pt>
                <c:pt idx="207">
                  <c:v>43331</c:v>
                </c:pt>
                <c:pt idx="208">
                  <c:v>43332</c:v>
                </c:pt>
                <c:pt idx="209">
                  <c:v>43333</c:v>
                </c:pt>
                <c:pt idx="210">
                  <c:v>43334</c:v>
                </c:pt>
                <c:pt idx="211">
                  <c:v>43335</c:v>
                </c:pt>
                <c:pt idx="212">
                  <c:v>43336</c:v>
                </c:pt>
                <c:pt idx="213">
                  <c:v>43337</c:v>
                </c:pt>
                <c:pt idx="214">
                  <c:v>43338</c:v>
                </c:pt>
                <c:pt idx="215">
                  <c:v>43339</c:v>
                </c:pt>
                <c:pt idx="216">
                  <c:v>43340</c:v>
                </c:pt>
                <c:pt idx="217">
                  <c:v>43341</c:v>
                </c:pt>
                <c:pt idx="218">
                  <c:v>43342</c:v>
                </c:pt>
                <c:pt idx="219">
                  <c:v>43343</c:v>
                </c:pt>
                <c:pt idx="220">
                  <c:v>43344</c:v>
                </c:pt>
                <c:pt idx="221">
                  <c:v>43345</c:v>
                </c:pt>
                <c:pt idx="222">
                  <c:v>43346</c:v>
                </c:pt>
                <c:pt idx="223">
                  <c:v>43347</c:v>
                </c:pt>
                <c:pt idx="224">
                  <c:v>43348</c:v>
                </c:pt>
                <c:pt idx="225">
                  <c:v>43349</c:v>
                </c:pt>
                <c:pt idx="226">
                  <c:v>43350</c:v>
                </c:pt>
                <c:pt idx="227">
                  <c:v>43351</c:v>
                </c:pt>
                <c:pt idx="228">
                  <c:v>43352</c:v>
                </c:pt>
                <c:pt idx="229">
                  <c:v>43353</c:v>
                </c:pt>
                <c:pt idx="230">
                  <c:v>43354</c:v>
                </c:pt>
                <c:pt idx="231">
                  <c:v>43355</c:v>
                </c:pt>
                <c:pt idx="232">
                  <c:v>43356</c:v>
                </c:pt>
                <c:pt idx="233">
                  <c:v>43357</c:v>
                </c:pt>
                <c:pt idx="234">
                  <c:v>43358</c:v>
                </c:pt>
                <c:pt idx="235">
                  <c:v>43359</c:v>
                </c:pt>
                <c:pt idx="236">
                  <c:v>43360</c:v>
                </c:pt>
                <c:pt idx="237">
                  <c:v>43361</c:v>
                </c:pt>
                <c:pt idx="238">
                  <c:v>43362</c:v>
                </c:pt>
                <c:pt idx="239">
                  <c:v>43363</c:v>
                </c:pt>
                <c:pt idx="240">
                  <c:v>43364</c:v>
                </c:pt>
                <c:pt idx="241">
                  <c:v>43365</c:v>
                </c:pt>
                <c:pt idx="242">
                  <c:v>43366</c:v>
                </c:pt>
                <c:pt idx="243">
                  <c:v>43367</c:v>
                </c:pt>
                <c:pt idx="244">
                  <c:v>43368</c:v>
                </c:pt>
                <c:pt idx="245">
                  <c:v>43369</c:v>
                </c:pt>
                <c:pt idx="246">
                  <c:v>43370</c:v>
                </c:pt>
                <c:pt idx="247">
                  <c:v>43371</c:v>
                </c:pt>
                <c:pt idx="248">
                  <c:v>43372</c:v>
                </c:pt>
                <c:pt idx="249">
                  <c:v>43373</c:v>
                </c:pt>
                <c:pt idx="250">
                  <c:v>43374</c:v>
                </c:pt>
                <c:pt idx="251">
                  <c:v>43375</c:v>
                </c:pt>
                <c:pt idx="252">
                  <c:v>43376</c:v>
                </c:pt>
                <c:pt idx="253">
                  <c:v>43377</c:v>
                </c:pt>
                <c:pt idx="254">
                  <c:v>43378</c:v>
                </c:pt>
                <c:pt idx="255">
                  <c:v>43379</c:v>
                </c:pt>
                <c:pt idx="256">
                  <c:v>43380</c:v>
                </c:pt>
                <c:pt idx="257">
                  <c:v>43381</c:v>
                </c:pt>
                <c:pt idx="258">
                  <c:v>43382</c:v>
                </c:pt>
                <c:pt idx="259">
                  <c:v>43383</c:v>
                </c:pt>
                <c:pt idx="260">
                  <c:v>43384</c:v>
                </c:pt>
                <c:pt idx="261">
                  <c:v>43385</c:v>
                </c:pt>
                <c:pt idx="262">
                  <c:v>43386</c:v>
                </c:pt>
                <c:pt idx="263">
                  <c:v>43387</c:v>
                </c:pt>
                <c:pt idx="264">
                  <c:v>43388</c:v>
                </c:pt>
                <c:pt idx="265">
                  <c:v>43389</c:v>
                </c:pt>
                <c:pt idx="266">
                  <c:v>43390</c:v>
                </c:pt>
                <c:pt idx="267">
                  <c:v>43391</c:v>
                </c:pt>
                <c:pt idx="268">
                  <c:v>43392</c:v>
                </c:pt>
                <c:pt idx="269">
                  <c:v>43393</c:v>
                </c:pt>
                <c:pt idx="270">
                  <c:v>43394</c:v>
                </c:pt>
                <c:pt idx="271">
                  <c:v>43395</c:v>
                </c:pt>
                <c:pt idx="272">
                  <c:v>43396</c:v>
                </c:pt>
                <c:pt idx="273">
                  <c:v>43397</c:v>
                </c:pt>
                <c:pt idx="274">
                  <c:v>43398</c:v>
                </c:pt>
                <c:pt idx="275">
                  <c:v>43399</c:v>
                </c:pt>
                <c:pt idx="276">
                  <c:v>43400</c:v>
                </c:pt>
                <c:pt idx="277">
                  <c:v>43401</c:v>
                </c:pt>
                <c:pt idx="278">
                  <c:v>43402</c:v>
                </c:pt>
                <c:pt idx="279">
                  <c:v>43403</c:v>
                </c:pt>
                <c:pt idx="280">
                  <c:v>43404</c:v>
                </c:pt>
                <c:pt idx="281">
                  <c:v>43405</c:v>
                </c:pt>
                <c:pt idx="282">
                  <c:v>43406</c:v>
                </c:pt>
                <c:pt idx="283">
                  <c:v>43407</c:v>
                </c:pt>
                <c:pt idx="284">
                  <c:v>43408</c:v>
                </c:pt>
                <c:pt idx="285">
                  <c:v>43409</c:v>
                </c:pt>
                <c:pt idx="286">
                  <c:v>43410</c:v>
                </c:pt>
                <c:pt idx="287">
                  <c:v>43411</c:v>
                </c:pt>
                <c:pt idx="288">
                  <c:v>43412</c:v>
                </c:pt>
                <c:pt idx="289">
                  <c:v>43413</c:v>
                </c:pt>
                <c:pt idx="290">
                  <c:v>43414</c:v>
                </c:pt>
                <c:pt idx="291">
                  <c:v>43415</c:v>
                </c:pt>
                <c:pt idx="292">
                  <c:v>43416</c:v>
                </c:pt>
                <c:pt idx="293">
                  <c:v>43417</c:v>
                </c:pt>
                <c:pt idx="294">
                  <c:v>43418</c:v>
                </c:pt>
                <c:pt idx="295">
                  <c:v>43419</c:v>
                </c:pt>
                <c:pt idx="296">
                  <c:v>43420</c:v>
                </c:pt>
                <c:pt idx="297">
                  <c:v>43421</c:v>
                </c:pt>
                <c:pt idx="298">
                  <c:v>43422</c:v>
                </c:pt>
                <c:pt idx="299">
                  <c:v>43423</c:v>
                </c:pt>
                <c:pt idx="300">
                  <c:v>43424</c:v>
                </c:pt>
                <c:pt idx="301">
                  <c:v>43425</c:v>
                </c:pt>
                <c:pt idx="302">
                  <c:v>43426</c:v>
                </c:pt>
                <c:pt idx="303">
                  <c:v>43427</c:v>
                </c:pt>
                <c:pt idx="304">
                  <c:v>43428</c:v>
                </c:pt>
                <c:pt idx="305">
                  <c:v>43429</c:v>
                </c:pt>
                <c:pt idx="306">
                  <c:v>43430</c:v>
                </c:pt>
                <c:pt idx="307">
                  <c:v>43431</c:v>
                </c:pt>
                <c:pt idx="308">
                  <c:v>43432</c:v>
                </c:pt>
                <c:pt idx="309">
                  <c:v>43433</c:v>
                </c:pt>
                <c:pt idx="310">
                  <c:v>43434</c:v>
                </c:pt>
                <c:pt idx="311">
                  <c:v>43435</c:v>
                </c:pt>
                <c:pt idx="312">
                  <c:v>43436</c:v>
                </c:pt>
                <c:pt idx="313">
                  <c:v>43437</c:v>
                </c:pt>
                <c:pt idx="314">
                  <c:v>43438</c:v>
                </c:pt>
                <c:pt idx="315">
                  <c:v>43439</c:v>
                </c:pt>
                <c:pt idx="316">
                  <c:v>43440</c:v>
                </c:pt>
                <c:pt idx="317">
                  <c:v>43441</c:v>
                </c:pt>
                <c:pt idx="318">
                  <c:v>43442</c:v>
                </c:pt>
                <c:pt idx="319">
                  <c:v>43443</c:v>
                </c:pt>
                <c:pt idx="320">
                  <c:v>43444</c:v>
                </c:pt>
                <c:pt idx="321">
                  <c:v>43445</c:v>
                </c:pt>
                <c:pt idx="322">
                  <c:v>43446</c:v>
                </c:pt>
                <c:pt idx="323">
                  <c:v>43447</c:v>
                </c:pt>
                <c:pt idx="324">
                  <c:v>43448</c:v>
                </c:pt>
                <c:pt idx="325">
                  <c:v>43449</c:v>
                </c:pt>
                <c:pt idx="326">
                  <c:v>43450</c:v>
                </c:pt>
                <c:pt idx="327">
                  <c:v>43451</c:v>
                </c:pt>
                <c:pt idx="328">
                  <c:v>43452</c:v>
                </c:pt>
                <c:pt idx="329">
                  <c:v>43453</c:v>
                </c:pt>
                <c:pt idx="330">
                  <c:v>43454</c:v>
                </c:pt>
                <c:pt idx="331">
                  <c:v>43455</c:v>
                </c:pt>
                <c:pt idx="332">
                  <c:v>43456</c:v>
                </c:pt>
                <c:pt idx="333">
                  <c:v>43457</c:v>
                </c:pt>
                <c:pt idx="334">
                  <c:v>43458</c:v>
                </c:pt>
                <c:pt idx="335">
                  <c:v>43459</c:v>
                </c:pt>
                <c:pt idx="336">
                  <c:v>43460</c:v>
                </c:pt>
                <c:pt idx="337">
                  <c:v>43461</c:v>
                </c:pt>
                <c:pt idx="338">
                  <c:v>43462</c:v>
                </c:pt>
                <c:pt idx="339">
                  <c:v>43463</c:v>
                </c:pt>
                <c:pt idx="340">
                  <c:v>43464</c:v>
                </c:pt>
                <c:pt idx="341">
                  <c:v>43465</c:v>
                </c:pt>
                <c:pt idx="342">
                  <c:v>43466</c:v>
                </c:pt>
                <c:pt idx="343">
                  <c:v>43467</c:v>
                </c:pt>
                <c:pt idx="344">
                  <c:v>43468</c:v>
                </c:pt>
                <c:pt idx="345">
                  <c:v>43469</c:v>
                </c:pt>
                <c:pt idx="346">
                  <c:v>43470</c:v>
                </c:pt>
                <c:pt idx="347">
                  <c:v>43471</c:v>
                </c:pt>
                <c:pt idx="348">
                  <c:v>43472</c:v>
                </c:pt>
                <c:pt idx="349">
                  <c:v>43473</c:v>
                </c:pt>
                <c:pt idx="350">
                  <c:v>43474</c:v>
                </c:pt>
                <c:pt idx="351">
                  <c:v>43475</c:v>
                </c:pt>
                <c:pt idx="352">
                  <c:v>43476</c:v>
                </c:pt>
                <c:pt idx="353">
                  <c:v>43477</c:v>
                </c:pt>
                <c:pt idx="354">
                  <c:v>43478</c:v>
                </c:pt>
                <c:pt idx="355">
                  <c:v>43479</c:v>
                </c:pt>
                <c:pt idx="356">
                  <c:v>43480</c:v>
                </c:pt>
                <c:pt idx="357">
                  <c:v>43481</c:v>
                </c:pt>
                <c:pt idx="358">
                  <c:v>43482</c:v>
                </c:pt>
                <c:pt idx="359">
                  <c:v>43483</c:v>
                </c:pt>
                <c:pt idx="360">
                  <c:v>43484</c:v>
                </c:pt>
                <c:pt idx="361">
                  <c:v>43485</c:v>
                </c:pt>
                <c:pt idx="362">
                  <c:v>43486</c:v>
                </c:pt>
                <c:pt idx="363">
                  <c:v>43487</c:v>
                </c:pt>
                <c:pt idx="364">
                  <c:v>43488</c:v>
                </c:pt>
                <c:pt idx="365">
                  <c:v>43489</c:v>
                </c:pt>
                <c:pt idx="366">
                  <c:v>43490</c:v>
                </c:pt>
                <c:pt idx="367">
                  <c:v>43491</c:v>
                </c:pt>
                <c:pt idx="368">
                  <c:v>43492</c:v>
                </c:pt>
                <c:pt idx="369">
                  <c:v>43493</c:v>
                </c:pt>
                <c:pt idx="370">
                  <c:v>43494</c:v>
                </c:pt>
                <c:pt idx="371">
                  <c:v>43495</c:v>
                </c:pt>
                <c:pt idx="372">
                  <c:v>43496</c:v>
                </c:pt>
                <c:pt idx="373">
                  <c:v>43497</c:v>
                </c:pt>
                <c:pt idx="374">
                  <c:v>43498</c:v>
                </c:pt>
                <c:pt idx="375">
                  <c:v>43499</c:v>
                </c:pt>
                <c:pt idx="376">
                  <c:v>43500</c:v>
                </c:pt>
                <c:pt idx="377">
                  <c:v>43501</c:v>
                </c:pt>
                <c:pt idx="378">
                  <c:v>43502</c:v>
                </c:pt>
                <c:pt idx="379">
                  <c:v>43503</c:v>
                </c:pt>
                <c:pt idx="380">
                  <c:v>43504</c:v>
                </c:pt>
                <c:pt idx="381">
                  <c:v>43505</c:v>
                </c:pt>
                <c:pt idx="382">
                  <c:v>43506</c:v>
                </c:pt>
                <c:pt idx="383">
                  <c:v>43507</c:v>
                </c:pt>
                <c:pt idx="384">
                  <c:v>43508</c:v>
                </c:pt>
                <c:pt idx="385">
                  <c:v>43509</c:v>
                </c:pt>
                <c:pt idx="386">
                  <c:v>43510</c:v>
                </c:pt>
                <c:pt idx="387">
                  <c:v>43511</c:v>
                </c:pt>
                <c:pt idx="388">
                  <c:v>43512</c:v>
                </c:pt>
                <c:pt idx="389">
                  <c:v>43513</c:v>
                </c:pt>
                <c:pt idx="390">
                  <c:v>43514</c:v>
                </c:pt>
                <c:pt idx="391">
                  <c:v>43515</c:v>
                </c:pt>
                <c:pt idx="392">
                  <c:v>43516</c:v>
                </c:pt>
                <c:pt idx="393">
                  <c:v>43517</c:v>
                </c:pt>
                <c:pt idx="394">
                  <c:v>43518</c:v>
                </c:pt>
                <c:pt idx="395">
                  <c:v>43519</c:v>
                </c:pt>
                <c:pt idx="396">
                  <c:v>43520</c:v>
                </c:pt>
                <c:pt idx="397">
                  <c:v>43521</c:v>
                </c:pt>
                <c:pt idx="398">
                  <c:v>43522</c:v>
                </c:pt>
                <c:pt idx="399">
                  <c:v>43523</c:v>
                </c:pt>
                <c:pt idx="400">
                  <c:v>43524</c:v>
                </c:pt>
                <c:pt idx="401">
                  <c:v>43525</c:v>
                </c:pt>
                <c:pt idx="402">
                  <c:v>43526</c:v>
                </c:pt>
                <c:pt idx="403">
                  <c:v>43527</c:v>
                </c:pt>
                <c:pt idx="404">
                  <c:v>43528</c:v>
                </c:pt>
                <c:pt idx="405">
                  <c:v>43529</c:v>
                </c:pt>
                <c:pt idx="406">
                  <c:v>43530</c:v>
                </c:pt>
                <c:pt idx="407">
                  <c:v>43531</c:v>
                </c:pt>
                <c:pt idx="408">
                  <c:v>43532</c:v>
                </c:pt>
                <c:pt idx="409">
                  <c:v>43533</c:v>
                </c:pt>
                <c:pt idx="410">
                  <c:v>43534</c:v>
                </c:pt>
                <c:pt idx="411">
                  <c:v>43535</c:v>
                </c:pt>
                <c:pt idx="412">
                  <c:v>43536</c:v>
                </c:pt>
                <c:pt idx="413">
                  <c:v>43537</c:v>
                </c:pt>
                <c:pt idx="414">
                  <c:v>43538</c:v>
                </c:pt>
                <c:pt idx="415">
                  <c:v>43539</c:v>
                </c:pt>
                <c:pt idx="416">
                  <c:v>43540</c:v>
                </c:pt>
                <c:pt idx="417">
                  <c:v>43541</c:v>
                </c:pt>
                <c:pt idx="418">
                  <c:v>43542</c:v>
                </c:pt>
                <c:pt idx="419">
                  <c:v>43543</c:v>
                </c:pt>
                <c:pt idx="420">
                  <c:v>43544</c:v>
                </c:pt>
                <c:pt idx="421">
                  <c:v>43545</c:v>
                </c:pt>
                <c:pt idx="422">
                  <c:v>43546</c:v>
                </c:pt>
                <c:pt idx="423">
                  <c:v>43547</c:v>
                </c:pt>
                <c:pt idx="424">
                  <c:v>43548</c:v>
                </c:pt>
                <c:pt idx="425">
                  <c:v>43549</c:v>
                </c:pt>
                <c:pt idx="426">
                  <c:v>43550</c:v>
                </c:pt>
                <c:pt idx="427">
                  <c:v>43551</c:v>
                </c:pt>
                <c:pt idx="428">
                  <c:v>43552</c:v>
                </c:pt>
                <c:pt idx="429">
                  <c:v>43553</c:v>
                </c:pt>
                <c:pt idx="430">
                  <c:v>43554</c:v>
                </c:pt>
                <c:pt idx="431">
                  <c:v>43555</c:v>
                </c:pt>
                <c:pt idx="432">
                  <c:v>43556</c:v>
                </c:pt>
                <c:pt idx="433">
                  <c:v>43557</c:v>
                </c:pt>
                <c:pt idx="434">
                  <c:v>43558</c:v>
                </c:pt>
                <c:pt idx="435">
                  <c:v>43559</c:v>
                </c:pt>
                <c:pt idx="436">
                  <c:v>43560</c:v>
                </c:pt>
                <c:pt idx="437">
                  <c:v>43561</c:v>
                </c:pt>
                <c:pt idx="438">
                  <c:v>43562</c:v>
                </c:pt>
                <c:pt idx="439">
                  <c:v>43563</c:v>
                </c:pt>
                <c:pt idx="440">
                  <c:v>43564</c:v>
                </c:pt>
                <c:pt idx="441">
                  <c:v>43565</c:v>
                </c:pt>
                <c:pt idx="442">
                  <c:v>43566</c:v>
                </c:pt>
                <c:pt idx="443">
                  <c:v>43567</c:v>
                </c:pt>
                <c:pt idx="444">
                  <c:v>43568</c:v>
                </c:pt>
                <c:pt idx="445">
                  <c:v>43569</c:v>
                </c:pt>
                <c:pt idx="446">
                  <c:v>43570</c:v>
                </c:pt>
                <c:pt idx="447">
                  <c:v>43571</c:v>
                </c:pt>
                <c:pt idx="448">
                  <c:v>43572</c:v>
                </c:pt>
                <c:pt idx="449">
                  <c:v>43573</c:v>
                </c:pt>
                <c:pt idx="450">
                  <c:v>43574</c:v>
                </c:pt>
                <c:pt idx="451">
                  <c:v>43575</c:v>
                </c:pt>
                <c:pt idx="452">
                  <c:v>43576</c:v>
                </c:pt>
                <c:pt idx="453">
                  <c:v>43577</c:v>
                </c:pt>
                <c:pt idx="454">
                  <c:v>43578</c:v>
                </c:pt>
                <c:pt idx="455">
                  <c:v>43579</c:v>
                </c:pt>
                <c:pt idx="456">
                  <c:v>43580</c:v>
                </c:pt>
                <c:pt idx="457">
                  <c:v>43581</c:v>
                </c:pt>
                <c:pt idx="458">
                  <c:v>43582</c:v>
                </c:pt>
                <c:pt idx="459">
                  <c:v>43583</c:v>
                </c:pt>
                <c:pt idx="460">
                  <c:v>43584</c:v>
                </c:pt>
                <c:pt idx="461">
                  <c:v>43585</c:v>
                </c:pt>
                <c:pt idx="462">
                  <c:v>43586</c:v>
                </c:pt>
                <c:pt idx="463">
                  <c:v>43587</c:v>
                </c:pt>
                <c:pt idx="464">
                  <c:v>43588</c:v>
                </c:pt>
                <c:pt idx="465">
                  <c:v>43589</c:v>
                </c:pt>
                <c:pt idx="466">
                  <c:v>43590</c:v>
                </c:pt>
                <c:pt idx="467">
                  <c:v>43591</c:v>
                </c:pt>
                <c:pt idx="468">
                  <c:v>43592</c:v>
                </c:pt>
                <c:pt idx="469">
                  <c:v>43593</c:v>
                </c:pt>
                <c:pt idx="470">
                  <c:v>43594</c:v>
                </c:pt>
                <c:pt idx="471">
                  <c:v>43595</c:v>
                </c:pt>
                <c:pt idx="472">
                  <c:v>43596</c:v>
                </c:pt>
                <c:pt idx="473">
                  <c:v>43597</c:v>
                </c:pt>
                <c:pt idx="474">
                  <c:v>43598</c:v>
                </c:pt>
                <c:pt idx="475">
                  <c:v>43599</c:v>
                </c:pt>
                <c:pt idx="476">
                  <c:v>43600</c:v>
                </c:pt>
                <c:pt idx="477">
                  <c:v>43601</c:v>
                </c:pt>
                <c:pt idx="478">
                  <c:v>43602</c:v>
                </c:pt>
                <c:pt idx="479">
                  <c:v>43603</c:v>
                </c:pt>
                <c:pt idx="480">
                  <c:v>43604</c:v>
                </c:pt>
                <c:pt idx="481">
                  <c:v>43605</c:v>
                </c:pt>
                <c:pt idx="482">
                  <c:v>43606</c:v>
                </c:pt>
                <c:pt idx="483">
                  <c:v>43607</c:v>
                </c:pt>
                <c:pt idx="484">
                  <c:v>43608</c:v>
                </c:pt>
                <c:pt idx="485">
                  <c:v>43609</c:v>
                </c:pt>
                <c:pt idx="486">
                  <c:v>43610</c:v>
                </c:pt>
                <c:pt idx="487">
                  <c:v>43611</c:v>
                </c:pt>
                <c:pt idx="488">
                  <c:v>43612</c:v>
                </c:pt>
                <c:pt idx="489">
                  <c:v>43613</c:v>
                </c:pt>
                <c:pt idx="490">
                  <c:v>43614</c:v>
                </c:pt>
                <c:pt idx="491">
                  <c:v>43615</c:v>
                </c:pt>
                <c:pt idx="492">
                  <c:v>43616</c:v>
                </c:pt>
                <c:pt idx="493">
                  <c:v>43617</c:v>
                </c:pt>
                <c:pt idx="494">
                  <c:v>43618</c:v>
                </c:pt>
                <c:pt idx="495">
                  <c:v>43619</c:v>
                </c:pt>
                <c:pt idx="496">
                  <c:v>43620</c:v>
                </c:pt>
                <c:pt idx="497">
                  <c:v>43621</c:v>
                </c:pt>
                <c:pt idx="498">
                  <c:v>43622</c:v>
                </c:pt>
                <c:pt idx="499">
                  <c:v>43623</c:v>
                </c:pt>
              </c:numCache>
            </c:numRef>
          </c:cat>
          <c:val>
            <c:numRef>
              <c:f>'Figure 6 data'!$B$4:$B$4000</c:f>
              <c:numCache>
                <c:formatCode>#,##0.00</c:formatCode>
                <c:ptCount val="3997"/>
                <c:pt idx="0">
                  <c:v>4.2031999999999998</c:v>
                </c:pt>
                <c:pt idx="1">
                  <c:v>4.2218</c:v>
                </c:pt>
                <c:pt idx="2">
                  <c:v>4.2171000000000003</c:v>
                </c:pt>
                <c:pt idx="3">
                  <c:v>4.2171000000000003</c:v>
                </c:pt>
                <c:pt idx="4">
                  <c:v>4.2171000000000003</c:v>
                </c:pt>
                <c:pt idx="5">
                  <c:v>4.2265000000000006</c:v>
                </c:pt>
                <c:pt idx="6">
                  <c:v>4.2214999999999998</c:v>
                </c:pt>
                <c:pt idx="7">
                  <c:v>4.2412999999999998</c:v>
                </c:pt>
                <c:pt idx="8">
                  <c:v>4.2629000000000001</c:v>
                </c:pt>
                <c:pt idx="9">
                  <c:v>4.2843</c:v>
                </c:pt>
                <c:pt idx="10">
                  <c:v>4.2843</c:v>
                </c:pt>
                <c:pt idx="11">
                  <c:v>4.2843</c:v>
                </c:pt>
                <c:pt idx="12">
                  <c:v>4.2819000000000003</c:v>
                </c:pt>
                <c:pt idx="13">
                  <c:v>4.3039000000000005</c:v>
                </c:pt>
                <c:pt idx="14">
                  <c:v>4.3014999999999999</c:v>
                </c:pt>
                <c:pt idx="15">
                  <c:v>4.2826000000000004</c:v>
                </c:pt>
                <c:pt idx="16">
                  <c:v>4.3158000000000003</c:v>
                </c:pt>
                <c:pt idx="17">
                  <c:v>4.3158000000000003</c:v>
                </c:pt>
                <c:pt idx="18">
                  <c:v>4.3158000000000003</c:v>
                </c:pt>
                <c:pt idx="19">
                  <c:v>4.3226000000000004</c:v>
                </c:pt>
                <c:pt idx="20">
                  <c:v>4.3525999999999998</c:v>
                </c:pt>
                <c:pt idx="21">
                  <c:v>4.3643000000000001</c:v>
                </c:pt>
                <c:pt idx="22">
                  <c:v>4.4009</c:v>
                </c:pt>
                <c:pt idx="23">
                  <c:v>4.4274000000000004</c:v>
                </c:pt>
                <c:pt idx="24">
                  <c:v>4.4274000000000004</c:v>
                </c:pt>
                <c:pt idx="25">
                  <c:v>4.4274000000000004</c:v>
                </c:pt>
                <c:pt idx="26">
                  <c:v>4.3710000000000004</c:v>
                </c:pt>
                <c:pt idx="27">
                  <c:v>4.3199000000000005</c:v>
                </c:pt>
                <c:pt idx="28">
                  <c:v>4.3132000000000001</c:v>
                </c:pt>
                <c:pt idx="29">
                  <c:v>4.298</c:v>
                </c:pt>
                <c:pt idx="30">
                  <c:v>4.2930999999999999</c:v>
                </c:pt>
                <c:pt idx="31">
                  <c:v>4.2930999999999999</c:v>
                </c:pt>
                <c:pt idx="32">
                  <c:v>4.2930999999999999</c:v>
                </c:pt>
                <c:pt idx="33">
                  <c:v>4.3106</c:v>
                </c:pt>
                <c:pt idx="34">
                  <c:v>4.2801</c:v>
                </c:pt>
                <c:pt idx="35">
                  <c:v>4.2586000000000004</c:v>
                </c:pt>
                <c:pt idx="36">
                  <c:v>4.2586000000000004</c:v>
                </c:pt>
                <c:pt idx="37">
                  <c:v>4.2586000000000004</c:v>
                </c:pt>
                <c:pt idx="38">
                  <c:v>4.2586000000000004</c:v>
                </c:pt>
                <c:pt idx="39">
                  <c:v>4.2586000000000004</c:v>
                </c:pt>
                <c:pt idx="40">
                  <c:v>4.2509000000000006</c:v>
                </c:pt>
                <c:pt idx="41">
                  <c:v>4.2919999999999998</c:v>
                </c:pt>
                <c:pt idx="42">
                  <c:v>4.3014000000000001</c:v>
                </c:pt>
                <c:pt idx="43">
                  <c:v>4.2789000000000001</c:v>
                </c:pt>
                <c:pt idx="44">
                  <c:v>4.2521000000000004</c:v>
                </c:pt>
                <c:pt idx="45">
                  <c:v>4.2521000000000004</c:v>
                </c:pt>
                <c:pt idx="46">
                  <c:v>4.2521000000000004</c:v>
                </c:pt>
                <c:pt idx="47">
                  <c:v>4.2290999999999999</c:v>
                </c:pt>
                <c:pt idx="48">
                  <c:v>4.2507000000000001</c:v>
                </c:pt>
                <c:pt idx="49">
                  <c:v>4.2454999999999998</c:v>
                </c:pt>
                <c:pt idx="50">
                  <c:v>4.2423000000000002</c:v>
                </c:pt>
                <c:pt idx="51">
                  <c:v>4.2543000000000006</c:v>
                </c:pt>
                <c:pt idx="52">
                  <c:v>4.2543000000000006</c:v>
                </c:pt>
                <c:pt idx="53">
                  <c:v>4.2543000000000006</c:v>
                </c:pt>
                <c:pt idx="54">
                  <c:v>4.2679999999999998</c:v>
                </c:pt>
                <c:pt idx="55">
                  <c:v>4.2803000000000004</c:v>
                </c:pt>
                <c:pt idx="56">
                  <c:v>4.2915999999999999</c:v>
                </c:pt>
                <c:pt idx="57">
                  <c:v>4.2885</c:v>
                </c:pt>
                <c:pt idx="58">
                  <c:v>4.3025000000000002</c:v>
                </c:pt>
                <c:pt idx="59">
                  <c:v>4.3025000000000002</c:v>
                </c:pt>
                <c:pt idx="60">
                  <c:v>4.3025000000000002</c:v>
                </c:pt>
                <c:pt idx="61">
                  <c:v>4.3329000000000004</c:v>
                </c:pt>
                <c:pt idx="62">
                  <c:v>4.3258000000000001</c:v>
                </c:pt>
                <c:pt idx="63">
                  <c:v>4.3365</c:v>
                </c:pt>
                <c:pt idx="64">
                  <c:v>4.3288000000000002</c:v>
                </c:pt>
                <c:pt idx="65">
                  <c:v>4.3288000000000002</c:v>
                </c:pt>
                <c:pt idx="66">
                  <c:v>4.3288000000000002</c:v>
                </c:pt>
                <c:pt idx="67">
                  <c:v>4.3288000000000002</c:v>
                </c:pt>
                <c:pt idx="68">
                  <c:v>4.3288000000000002</c:v>
                </c:pt>
                <c:pt idx="69">
                  <c:v>4.3353999999999999</c:v>
                </c:pt>
                <c:pt idx="70">
                  <c:v>4.3365</c:v>
                </c:pt>
                <c:pt idx="71">
                  <c:v>4.3375000000000004</c:v>
                </c:pt>
                <c:pt idx="72">
                  <c:v>4.3375000000000004</c:v>
                </c:pt>
                <c:pt idx="73">
                  <c:v>4.3375000000000004</c:v>
                </c:pt>
                <c:pt idx="74">
                  <c:v>4.3375000000000004</c:v>
                </c:pt>
                <c:pt idx="75">
                  <c:v>4.3352000000000004</c:v>
                </c:pt>
                <c:pt idx="76">
                  <c:v>4.3346</c:v>
                </c:pt>
                <c:pt idx="77">
                  <c:v>4.3539000000000003</c:v>
                </c:pt>
                <c:pt idx="78">
                  <c:v>4.3361999999999998</c:v>
                </c:pt>
                <c:pt idx="79">
                  <c:v>4.3261000000000003</c:v>
                </c:pt>
                <c:pt idx="80">
                  <c:v>4.3261000000000003</c:v>
                </c:pt>
                <c:pt idx="81">
                  <c:v>4.3261000000000003</c:v>
                </c:pt>
                <c:pt idx="82">
                  <c:v>4.3296000000000001</c:v>
                </c:pt>
                <c:pt idx="83">
                  <c:v>4.3623000000000003</c:v>
                </c:pt>
                <c:pt idx="84">
                  <c:v>4.3486000000000002</c:v>
                </c:pt>
                <c:pt idx="85">
                  <c:v>4.3486000000000002</c:v>
                </c:pt>
                <c:pt idx="86">
                  <c:v>4.3502999999999998</c:v>
                </c:pt>
                <c:pt idx="87">
                  <c:v>4.3502999999999998</c:v>
                </c:pt>
                <c:pt idx="88">
                  <c:v>4.3502999999999998</c:v>
                </c:pt>
                <c:pt idx="89">
                  <c:v>4.3342000000000001</c:v>
                </c:pt>
                <c:pt idx="90">
                  <c:v>4.3501000000000003</c:v>
                </c:pt>
                <c:pt idx="91">
                  <c:v>4.3754</c:v>
                </c:pt>
                <c:pt idx="92">
                  <c:v>4.3578000000000001</c:v>
                </c:pt>
                <c:pt idx="93">
                  <c:v>4.3432000000000004</c:v>
                </c:pt>
                <c:pt idx="94">
                  <c:v>4.3432000000000004</c:v>
                </c:pt>
                <c:pt idx="95">
                  <c:v>4.3432000000000004</c:v>
                </c:pt>
                <c:pt idx="96">
                  <c:v>4.3387000000000002</c:v>
                </c:pt>
                <c:pt idx="97">
                  <c:v>4.3490000000000002</c:v>
                </c:pt>
                <c:pt idx="98">
                  <c:v>4.3311999999999999</c:v>
                </c:pt>
                <c:pt idx="99">
                  <c:v>4.3474000000000004</c:v>
                </c:pt>
                <c:pt idx="100">
                  <c:v>4.3364000000000003</c:v>
                </c:pt>
                <c:pt idx="101">
                  <c:v>4.3364000000000003</c:v>
                </c:pt>
                <c:pt idx="102">
                  <c:v>4.3364000000000003</c:v>
                </c:pt>
                <c:pt idx="103">
                  <c:v>4.3148</c:v>
                </c:pt>
                <c:pt idx="104">
                  <c:v>4.2774999999999999</c:v>
                </c:pt>
                <c:pt idx="105">
                  <c:v>4.2751000000000001</c:v>
                </c:pt>
                <c:pt idx="106">
                  <c:v>4.2564000000000002</c:v>
                </c:pt>
                <c:pt idx="107">
                  <c:v>4.2549999999999999</c:v>
                </c:pt>
                <c:pt idx="108">
                  <c:v>4.2549999999999999</c:v>
                </c:pt>
                <c:pt idx="109">
                  <c:v>4.2549999999999999</c:v>
                </c:pt>
                <c:pt idx="110">
                  <c:v>4.2849000000000004</c:v>
                </c:pt>
                <c:pt idx="111">
                  <c:v>4.2895000000000003</c:v>
                </c:pt>
                <c:pt idx="112">
                  <c:v>4.2353000000000005</c:v>
                </c:pt>
                <c:pt idx="113">
                  <c:v>4.2259000000000002</c:v>
                </c:pt>
                <c:pt idx="114">
                  <c:v>4.2408999999999999</c:v>
                </c:pt>
                <c:pt idx="115">
                  <c:v>4.2408999999999999</c:v>
                </c:pt>
                <c:pt idx="116">
                  <c:v>4.2408999999999999</c:v>
                </c:pt>
                <c:pt idx="117">
                  <c:v>4.2102000000000004</c:v>
                </c:pt>
                <c:pt idx="118">
                  <c:v>4.2115999999999998</c:v>
                </c:pt>
                <c:pt idx="119">
                  <c:v>4.1882000000000001</c:v>
                </c:pt>
                <c:pt idx="120">
                  <c:v>4.1804000000000006</c:v>
                </c:pt>
                <c:pt idx="121">
                  <c:v>4.1756000000000002</c:v>
                </c:pt>
                <c:pt idx="122">
                  <c:v>4.1756000000000002</c:v>
                </c:pt>
                <c:pt idx="123">
                  <c:v>4.1756000000000002</c:v>
                </c:pt>
                <c:pt idx="124">
                  <c:v>4.1756000000000002</c:v>
                </c:pt>
                <c:pt idx="125">
                  <c:v>4.1524999999999999</c:v>
                </c:pt>
                <c:pt idx="126">
                  <c:v>4.1616</c:v>
                </c:pt>
                <c:pt idx="127">
                  <c:v>4.165</c:v>
                </c:pt>
                <c:pt idx="128">
                  <c:v>4.1645000000000003</c:v>
                </c:pt>
                <c:pt idx="129">
                  <c:v>4.1645000000000003</c:v>
                </c:pt>
                <c:pt idx="130">
                  <c:v>4.1645000000000003</c:v>
                </c:pt>
                <c:pt idx="131">
                  <c:v>4.1798000000000002</c:v>
                </c:pt>
                <c:pt idx="132">
                  <c:v>4.1762000000000006</c:v>
                </c:pt>
                <c:pt idx="133">
                  <c:v>4.1961000000000004</c:v>
                </c:pt>
                <c:pt idx="134">
                  <c:v>4.2218</c:v>
                </c:pt>
                <c:pt idx="135">
                  <c:v>4.2042999999999999</c:v>
                </c:pt>
                <c:pt idx="136">
                  <c:v>4.2042999999999999</c:v>
                </c:pt>
                <c:pt idx="137">
                  <c:v>4.2042999999999999</c:v>
                </c:pt>
                <c:pt idx="138">
                  <c:v>4.2096999999999998</c:v>
                </c:pt>
                <c:pt idx="139">
                  <c:v>4.2171000000000003</c:v>
                </c:pt>
                <c:pt idx="140">
                  <c:v>4.2187000000000001</c:v>
                </c:pt>
                <c:pt idx="141">
                  <c:v>4.2505000000000006</c:v>
                </c:pt>
                <c:pt idx="142">
                  <c:v>4.1789000000000005</c:v>
                </c:pt>
                <c:pt idx="143">
                  <c:v>4.1789000000000005</c:v>
                </c:pt>
                <c:pt idx="144">
                  <c:v>4.1789000000000005</c:v>
                </c:pt>
                <c:pt idx="145">
                  <c:v>4.2120000000000006</c:v>
                </c:pt>
                <c:pt idx="146">
                  <c:v>4.2094000000000005</c:v>
                </c:pt>
                <c:pt idx="147">
                  <c:v>4.2061999999999999</c:v>
                </c:pt>
                <c:pt idx="148">
                  <c:v>4.1740000000000004</c:v>
                </c:pt>
                <c:pt idx="149">
                  <c:v>4.2163000000000004</c:v>
                </c:pt>
                <c:pt idx="150">
                  <c:v>4.2163000000000004</c:v>
                </c:pt>
                <c:pt idx="151">
                  <c:v>4.2163000000000004</c:v>
                </c:pt>
                <c:pt idx="152">
                  <c:v>4.2244000000000002</c:v>
                </c:pt>
                <c:pt idx="153">
                  <c:v>4.2381000000000002</c:v>
                </c:pt>
                <c:pt idx="154">
                  <c:v>4.2359999999999998</c:v>
                </c:pt>
                <c:pt idx="155">
                  <c:v>4.2258000000000004</c:v>
                </c:pt>
                <c:pt idx="156">
                  <c:v>4.2551000000000005</c:v>
                </c:pt>
                <c:pt idx="157">
                  <c:v>4.2551000000000005</c:v>
                </c:pt>
                <c:pt idx="158">
                  <c:v>4.2551000000000005</c:v>
                </c:pt>
                <c:pt idx="159">
                  <c:v>4.2625999999999999</c:v>
                </c:pt>
                <c:pt idx="160">
                  <c:v>4.2609000000000004</c:v>
                </c:pt>
                <c:pt idx="161">
                  <c:v>4.2544000000000004</c:v>
                </c:pt>
                <c:pt idx="162">
                  <c:v>4.2454000000000001</c:v>
                </c:pt>
                <c:pt idx="163">
                  <c:v>4.2589000000000006</c:v>
                </c:pt>
                <c:pt idx="164">
                  <c:v>4.2589000000000006</c:v>
                </c:pt>
                <c:pt idx="165">
                  <c:v>4.2589000000000006</c:v>
                </c:pt>
                <c:pt idx="166">
                  <c:v>4.2656000000000001</c:v>
                </c:pt>
                <c:pt idx="167">
                  <c:v>4.2606999999999999</c:v>
                </c:pt>
                <c:pt idx="168">
                  <c:v>4.2578000000000005</c:v>
                </c:pt>
                <c:pt idx="169">
                  <c:v>4.2565</c:v>
                </c:pt>
                <c:pt idx="170">
                  <c:v>4.2378999999999998</c:v>
                </c:pt>
                <c:pt idx="171">
                  <c:v>4.2378999999999998</c:v>
                </c:pt>
                <c:pt idx="172">
                  <c:v>4.2378999999999998</c:v>
                </c:pt>
                <c:pt idx="173">
                  <c:v>4.2658000000000005</c:v>
                </c:pt>
                <c:pt idx="174">
                  <c:v>4.2519999999999998</c:v>
                </c:pt>
                <c:pt idx="175">
                  <c:v>4.2323000000000004</c:v>
                </c:pt>
                <c:pt idx="176">
                  <c:v>4.2359</c:v>
                </c:pt>
                <c:pt idx="177">
                  <c:v>4.2454000000000001</c:v>
                </c:pt>
                <c:pt idx="178">
                  <c:v>4.2454000000000001</c:v>
                </c:pt>
                <c:pt idx="179">
                  <c:v>4.2454000000000001</c:v>
                </c:pt>
                <c:pt idx="180">
                  <c:v>4.2534999999999998</c:v>
                </c:pt>
                <c:pt idx="181">
                  <c:v>4.2705000000000002</c:v>
                </c:pt>
                <c:pt idx="182">
                  <c:v>4.2572000000000001</c:v>
                </c:pt>
                <c:pt idx="183">
                  <c:v>4.2601000000000004</c:v>
                </c:pt>
                <c:pt idx="184">
                  <c:v>4.2644000000000002</c:v>
                </c:pt>
                <c:pt idx="185">
                  <c:v>4.2644000000000002</c:v>
                </c:pt>
                <c:pt idx="186">
                  <c:v>4.2644000000000002</c:v>
                </c:pt>
                <c:pt idx="187">
                  <c:v>4.2850000000000001</c:v>
                </c:pt>
                <c:pt idx="188">
                  <c:v>4.3003999999999998</c:v>
                </c:pt>
                <c:pt idx="189">
                  <c:v>4.2961</c:v>
                </c:pt>
                <c:pt idx="190">
                  <c:v>4.2841000000000005</c:v>
                </c:pt>
                <c:pt idx="191">
                  <c:v>4.2795000000000005</c:v>
                </c:pt>
                <c:pt idx="192">
                  <c:v>4.2795000000000005</c:v>
                </c:pt>
                <c:pt idx="193">
                  <c:v>4.2795000000000005</c:v>
                </c:pt>
                <c:pt idx="194">
                  <c:v>4.2773000000000003</c:v>
                </c:pt>
                <c:pt idx="195">
                  <c:v>4.2838000000000003</c:v>
                </c:pt>
                <c:pt idx="196">
                  <c:v>4.2726000000000006</c:v>
                </c:pt>
                <c:pt idx="197">
                  <c:v>4.2713000000000001</c:v>
                </c:pt>
                <c:pt idx="198">
                  <c:v>4.2364000000000006</c:v>
                </c:pt>
                <c:pt idx="199">
                  <c:v>4.2364000000000006</c:v>
                </c:pt>
                <c:pt idx="200">
                  <c:v>4.2364000000000006</c:v>
                </c:pt>
                <c:pt idx="201">
                  <c:v>4.2246000000000006</c:v>
                </c:pt>
                <c:pt idx="202">
                  <c:v>4.2136000000000005</c:v>
                </c:pt>
                <c:pt idx="203">
                  <c:v>4.181</c:v>
                </c:pt>
                <c:pt idx="204">
                  <c:v>4.1918000000000006</c:v>
                </c:pt>
                <c:pt idx="205">
                  <c:v>4.1791</c:v>
                </c:pt>
                <c:pt idx="206">
                  <c:v>4.1791</c:v>
                </c:pt>
                <c:pt idx="207">
                  <c:v>4.1791</c:v>
                </c:pt>
                <c:pt idx="208">
                  <c:v>4.1804000000000006</c:v>
                </c:pt>
                <c:pt idx="209">
                  <c:v>4.2069999999999999</c:v>
                </c:pt>
                <c:pt idx="210">
                  <c:v>4.2228000000000003</c:v>
                </c:pt>
                <c:pt idx="211">
                  <c:v>4.2105000000000006</c:v>
                </c:pt>
                <c:pt idx="212">
                  <c:v>4.2095000000000002</c:v>
                </c:pt>
                <c:pt idx="213">
                  <c:v>4.2095000000000002</c:v>
                </c:pt>
                <c:pt idx="214">
                  <c:v>4.2095000000000002</c:v>
                </c:pt>
                <c:pt idx="215">
                  <c:v>4.2271999999999998</c:v>
                </c:pt>
                <c:pt idx="216">
                  <c:v>4.24</c:v>
                </c:pt>
                <c:pt idx="217">
                  <c:v>4.2526000000000002</c:v>
                </c:pt>
                <c:pt idx="218">
                  <c:v>4.2225000000000001</c:v>
                </c:pt>
                <c:pt idx="219">
                  <c:v>4.2119</c:v>
                </c:pt>
                <c:pt idx="220">
                  <c:v>4.2119</c:v>
                </c:pt>
                <c:pt idx="221">
                  <c:v>4.2119</c:v>
                </c:pt>
                <c:pt idx="222">
                  <c:v>4.1987000000000005</c:v>
                </c:pt>
                <c:pt idx="223">
                  <c:v>4.1898</c:v>
                </c:pt>
                <c:pt idx="224">
                  <c:v>4.1953000000000005</c:v>
                </c:pt>
                <c:pt idx="225">
                  <c:v>4.1787999999999998</c:v>
                </c:pt>
                <c:pt idx="226">
                  <c:v>4.1684999999999999</c:v>
                </c:pt>
                <c:pt idx="227">
                  <c:v>4.1684999999999999</c:v>
                </c:pt>
                <c:pt idx="228">
                  <c:v>4.1684999999999999</c:v>
                </c:pt>
                <c:pt idx="229">
                  <c:v>4.1684999999999999</c:v>
                </c:pt>
                <c:pt idx="230">
                  <c:v>4.1684999999999999</c:v>
                </c:pt>
                <c:pt idx="231">
                  <c:v>4.1595000000000004</c:v>
                </c:pt>
                <c:pt idx="232">
                  <c:v>4.1574</c:v>
                </c:pt>
                <c:pt idx="233">
                  <c:v>4.1710000000000003</c:v>
                </c:pt>
                <c:pt idx="234">
                  <c:v>4.1710000000000003</c:v>
                </c:pt>
                <c:pt idx="235">
                  <c:v>4.1710000000000003</c:v>
                </c:pt>
                <c:pt idx="236">
                  <c:v>4.1772</c:v>
                </c:pt>
                <c:pt idx="237">
                  <c:v>4.1772</c:v>
                </c:pt>
                <c:pt idx="238">
                  <c:v>4.1772</c:v>
                </c:pt>
                <c:pt idx="239">
                  <c:v>4.1970000000000001</c:v>
                </c:pt>
                <c:pt idx="240">
                  <c:v>4.2109000000000005</c:v>
                </c:pt>
                <c:pt idx="241">
                  <c:v>4.2109000000000005</c:v>
                </c:pt>
                <c:pt idx="242">
                  <c:v>4.2109000000000005</c:v>
                </c:pt>
                <c:pt idx="243">
                  <c:v>4.2109000000000005</c:v>
                </c:pt>
                <c:pt idx="244">
                  <c:v>4.21</c:v>
                </c:pt>
                <c:pt idx="245">
                  <c:v>4.2124000000000006</c:v>
                </c:pt>
                <c:pt idx="246">
                  <c:v>4.2153999999999998</c:v>
                </c:pt>
                <c:pt idx="247">
                  <c:v>4.2156000000000002</c:v>
                </c:pt>
                <c:pt idx="248">
                  <c:v>4.2156000000000002</c:v>
                </c:pt>
                <c:pt idx="249">
                  <c:v>4.2156000000000002</c:v>
                </c:pt>
                <c:pt idx="250">
                  <c:v>4.2156000000000002</c:v>
                </c:pt>
                <c:pt idx="251">
                  <c:v>4.2015000000000002</c:v>
                </c:pt>
                <c:pt idx="252">
                  <c:v>4.2076000000000002</c:v>
                </c:pt>
                <c:pt idx="253">
                  <c:v>4.1880000000000006</c:v>
                </c:pt>
                <c:pt idx="254">
                  <c:v>4.1816000000000004</c:v>
                </c:pt>
                <c:pt idx="255">
                  <c:v>4.1816000000000004</c:v>
                </c:pt>
                <c:pt idx="256">
                  <c:v>4.1816000000000004</c:v>
                </c:pt>
                <c:pt idx="257">
                  <c:v>4.1539999999999999</c:v>
                </c:pt>
                <c:pt idx="258">
                  <c:v>4.1695000000000002</c:v>
                </c:pt>
                <c:pt idx="259">
                  <c:v>4.1678000000000006</c:v>
                </c:pt>
                <c:pt idx="260">
                  <c:v>4.2069000000000001</c:v>
                </c:pt>
                <c:pt idx="261">
                  <c:v>4.2035999999999998</c:v>
                </c:pt>
                <c:pt idx="262">
                  <c:v>4.2035999999999998</c:v>
                </c:pt>
                <c:pt idx="263">
                  <c:v>4.2035999999999998</c:v>
                </c:pt>
                <c:pt idx="264">
                  <c:v>4.2021000000000006</c:v>
                </c:pt>
                <c:pt idx="265">
                  <c:v>4.2227000000000006</c:v>
                </c:pt>
                <c:pt idx="266">
                  <c:v>4.2140000000000004</c:v>
                </c:pt>
                <c:pt idx="267">
                  <c:v>4.2037000000000004</c:v>
                </c:pt>
                <c:pt idx="268">
                  <c:v>4.1930000000000005</c:v>
                </c:pt>
                <c:pt idx="269">
                  <c:v>4.1930000000000005</c:v>
                </c:pt>
                <c:pt idx="270">
                  <c:v>4.1930000000000005</c:v>
                </c:pt>
                <c:pt idx="271">
                  <c:v>4.2022000000000004</c:v>
                </c:pt>
                <c:pt idx="272">
                  <c:v>4.2130000000000001</c:v>
                </c:pt>
                <c:pt idx="273">
                  <c:v>4.1915000000000004</c:v>
                </c:pt>
                <c:pt idx="274">
                  <c:v>4.2132000000000005</c:v>
                </c:pt>
                <c:pt idx="275">
                  <c:v>4.2103000000000002</c:v>
                </c:pt>
                <c:pt idx="276">
                  <c:v>4.2103000000000002</c:v>
                </c:pt>
                <c:pt idx="277">
                  <c:v>4.2103000000000002</c:v>
                </c:pt>
                <c:pt idx="278">
                  <c:v>4.2157999999999998</c:v>
                </c:pt>
                <c:pt idx="279">
                  <c:v>4.2157999999999998</c:v>
                </c:pt>
                <c:pt idx="280">
                  <c:v>4.2114000000000003</c:v>
                </c:pt>
                <c:pt idx="281">
                  <c:v>4.2172999999999998</c:v>
                </c:pt>
                <c:pt idx="282">
                  <c:v>4.2229000000000001</c:v>
                </c:pt>
                <c:pt idx="283">
                  <c:v>4.2229000000000001</c:v>
                </c:pt>
                <c:pt idx="284">
                  <c:v>4.2229000000000001</c:v>
                </c:pt>
                <c:pt idx="285">
                  <c:v>4.2056000000000004</c:v>
                </c:pt>
                <c:pt idx="286">
                  <c:v>4.2065999999999999</c:v>
                </c:pt>
                <c:pt idx="287">
                  <c:v>4.2172000000000001</c:v>
                </c:pt>
                <c:pt idx="288">
                  <c:v>4.1947999999999999</c:v>
                </c:pt>
                <c:pt idx="289">
                  <c:v>4.1755000000000004</c:v>
                </c:pt>
                <c:pt idx="290">
                  <c:v>4.1755000000000004</c:v>
                </c:pt>
                <c:pt idx="291">
                  <c:v>4.1755000000000004</c:v>
                </c:pt>
                <c:pt idx="292">
                  <c:v>4.1427000000000005</c:v>
                </c:pt>
                <c:pt idx="293">
                  <c:v>4.1505000000000001</c:v>
                </c:pt>
                <c:pt idx="294">
                  <c:v>4.1694000000000004</c:v>
                </c:pt>
                <c:pt idx="295">
                  <c:v>4.1783000000000001</c:v>
                </c:pt>
                <c:pt idx="296">
                  <c:v>4.2168999999999999</c:v>
                </c:pt>
                <c:pt idx="297">
                  <c:v>4.2168999999999999</c:v>
                </c:pt>
                <c:pt idx="298">
                  <c:v>4.2168999999999999</c:v>
                </c:pt>
                <c:pt idx="299">
                  <c:v>4.2359</c:v>
                </c:pt>
                <c:pt idx="300">
                  <c:v>4.2488999999999999</c:v>
                </c:pt>
                <c:pt idx="301">
                  <c:v>4.2643000000000004</c:v>
                </c:pt>
                <c:pt idx="302">
                  <c:v>4.2559000000000005</c:v>
                </c:pt>
                <c:pt idx="303">
                  <c:v>4.2495000000000003</c:v>
                </c:pt>
                <c:pt idx="304">
                  <c:v>4.2495000000000003</c:v>
                </c:pt>
                <c:pt idx="305">
                  <c:v>4.2495000000000003</c:v>
                </c:pt>
                <c:pt idx="306">
                  <c:v>4.2374999999999998</c:v>
                </c:pt>
                <c:pt idx="307">
                  <c:v>4.2191000000000001</c:v>
                </c:pt>
                <c:pt idx="308">
                  <c:v>4.2132000000000005</c:v>
                </c:pt>
                <c:pt idx="309">
                  <c:v>4.2243000000000004</c:v>
                </c:pt>
                <c:pt idx="310">
                  <c:v>4.2109000000000005</c:v>
                </c:pt>
                <c:pt idx="311">
                  <c:v>4.2109000000000005</c:v>
                </c:pt>
                <c:pt idx="312">
                  <c:v>4.2109000000000005</c:v>
                </c:pt>
                <c:pt idx="313">
                  <c:v>4.2115999999999998</c:v>
                </c:pt>
                <c:pt idx="314">
                  <c:v>4.2518000000000002</c:v>
                </c:pt>
                <c:pt idx="315">
                  <c:v>4.2289000000000003</c:v>
                </c:pt>
                <c:pt idx="316">
                  <c:v>4.2316000000000003</c:v>
                </c:pt>
                <c:pt idx="317">
                  <c:v>4.2511000000000001</c:v>
                </c:pt>
                <c:pt idx="318">
                  <c:v>4.2511000000000001</c:v>
                </c:pt>
                <c:pt idx="319">
                  <c:v>4.2511000000000001</c:v>
                </c:pt>
                <c:pt idx="320">
                  <c:v>4.2551000000000005</c:v>
                </c:pt>
                <c:pt idx="321">
                  <c:v>4.2671999999999999</c:v>
                </c:pt>
                <c:pt idx="322">
                  <c:v>4.2477</c:v>
                </c:pt>
                <c:pt idx="323">
                  <c:v>4.2696000000000005</c:v>
                </c:pt>
                <c:pt idx="324">
                  <c:v>4.2586000000000004</c:v>
                </c:pt>
                <c:pt idx="325">
                  <c:v>4.2586000000000004</c:v>
                </c:pt>
                <c:pt idx="326">
                  <c:v>4.2586000000000004</c:v>
                </c:pt>
                <c:pt idx="327">
                  <c:v>4.2843</c:v>
                </c:pt>
                <c:pt idx="328">
                  <c:v>4.2846000000000002</c:v>
                </c:pt>
                <c:pt idx="329">
                  <c:v>4.2839999999999998</c:v>
                </c:pt>
                <c:pt idx="330">
                  <c:v>4.3045</c:v>
                </c:pt>
                <c:pt idx="331">
                  <c:v>4.3226000000000004</c:v>
                </c:pt>
                <c:pt idx="332">
                  <c:v>4.3226000000000004</c:v>
                </c:pt>
                <c:pt idx="333">
                  <c:v>4.3226000000000004</c:v>
                </c:pt>
                <c:pt idx="334">
                  <c:v>4.3018999999999998</c:v>
                </c:pt>
                <c:pt idx="335">
                  <c:v>4.3018999999999998</c:v>
                </c:pt>
                <c:pt idx="336">
                  <c:v>4.2934999999999999</c:v>
                </c:pt>
                <c:pt idx="337">
                  <c:v>4.3071000000000002</c:v>
                </c:pt>
                <c:pt idx="338">
                  <c:v>4.3140000000000001</c:v>
                </c:pt>
                <c:pt idx="339">
                  <c:v>4.3140000000000001</c:v>
                </c:pt>
                <c:pt idx="340">
                  <c:v>4.3140000000000001</c:v>
                </c:pt>
                <c:pt idx="341">
                  <c:v>4.2915999999999999</c:v>
                </c:pt>
                <c:pt idx="342">
                  <c:v>4.2915999999999999</c:v>
                </c:pt>
                <c:pt idx="343">
                  <c:v>4.2846000000000002</c:v>
                </c:pt>
                <c:pt idx="344">
                  <c:v>4.2496</c:v>
                </c:pt>
                <c:pt idx="345">
                  <c:v>4.2422000000000004</c:v>
                </c:pt>
                <c:pt idx="346">
                  <c:v>4.2422000000000004</c:v>
                </c:pt>
                <c:pt idx="347">
                  <c:v>4.2422000000000004</c:v>
                </c:pt>
                <c:pt idx="348">
                  <c:v>4.2274000000000003</c:v>
                </c:pt>
                <c:pt idx="349">
                  <c:v>4.2345000000000006</c:v>
                </c:pt>
                <c:pt idx="350">
                  <c:v>4.2156000000000002</c:v>
                </c:pt>
                <c:pt idx="351">
                  <c:v>4.2273000000000005</c:v>
                </c:pt>
                <c:pt idx="352">
                  <c:v>4.2317999999999998</c:v>
                </c:pt>
                <c:pt idx="353">
                  <c:v>4.2317999999999998</c:v>
                </c:pt>
                <c:pt idx="354">
                  <c:v>4.2317999999999998</c:v>
                </c:pt>
                <c:pt idx="355">
                  <c:v>4.1922000000000006</c:v>
                </c:pt>
                <c:pt idx="356">
                  <c:v>4.1953000000000005</c:v>
                </c:pt>
                <c:pt idx="357">
                  <c:v>4.1894</c:v>
                </c:pt>
                <c:pt idx="358">
                  <c:v>4.2050999999999998</c:v>
                </c:pt>
                <c:pt idx="359">
                  <c:v>4.2079000000000004</c:v>
                </c:pt>
                <c:pt idx="360">
                  <c:v>4.2079000000000004</c:v>
                </c:pt>
                <c:pt idx="361">
                  <c:v>4.2079000000000004</c:v>
                </c:pt>
                <c:pt idx="362">
                  <c:v>4.2033000000000005</c:v>
                </c:pt>
                <c:pt idx="363">
                  <c:v>4.1932</c:v>
                </c:pt>
                <c:pt idx="364">
                  <c:v>4.1867999999999999</c:v>
                </c:pt>
                <c:pt idx="365">
                  <c:v>4.1802000000000001</c:v>
                </c:pt>
                <c:pt idx="366">
                  <c:v>4.1745000000000001</c:v>
                </c:pt>
                <c:pt idx="367">
                  <c:v>4.1745000000000001</c:v>
                </c:pt>
                <c:pt idx="368">
                  <c:v>4.1745000000000001</c:v>
                </c:pt>
                <c:pt idx="369">
                  <c:v>4.2016999999999998</c:v>
                </c:pt>
                <c:pt idx="370">
                  <c:v>4.2057000000000002</c:v>
                </c:pt>
                <c:pt idx="371">
                  <c:v>4.1968000000000005</c:v>
                </c:pt>
                <c:pt idx="372">
                  <c:v>4.1856</c:v>
                </c:pt>
                <c:pt idx="373">
                  <c:v>4.1588000000000003</c:v>
                </c:pt>
                <c:pt idx="374">
                  <c:v>4.1588000000000003</c:v>
                </c:pt>
                <c:pt idx="375">
                  <c:v>4.1588000000000003</c:v>
                </c:pt>
                <c:pt idx="376">
                  <c:v>4.1531000000000002</c:v>
                </c:pt>
                <c:pt idx="377">
                  <c:v>4.1249000000000002</c:v>
                </c:pt>
                <c:pt idx="378">
                  <c:v>4.1213000000000006</c:v>
                </c:pt>
                <c:pt idx="379">
                  <c:v>4.1113</c:v>
                </c:pt>
                <c:pt idx="380">
                  <c:v>4.1168000000000005</c:v>
                </c:pt>
                <c:pt idx="381">
                  <c:v>4.1168000000000005</c:v>
                </c:pt>
                <c:pt idx="382">
                  <c:v>4.1168000000000005</c:v>
                </c:pt>
                <c:pt idx="383">
                  <c:v>4.1207000000000003</c:v>
                </c:pt>
                <c:pt idx="384">
                  <c:v>4.1146000000000003</c:v>
                </c:pt>
                <c:pt idx="385">
                  <c:v>4.1152000000000006</c:v>
                </c:pt>
                <c:pt idx="386">
                  <c:v>4.1269999999999998</c:v>
                </c:pt>
                <c:pt idx="387">
                  <c:v>4.1059999999999999</c:v>
                </c:pt>
                <c:pt idx="388">
                  <c:v>4.1059999999999999</c:v>
                </c:pt>
                <c:pt idx="389">
                  <c:v>4.1059999999999999</c:v>
                </c:pt>
                <c:pt idx="390">
                  <c:v>4.1006</c:v>
                </c:pt>
                <c:pt idx="391">
                  <c:v>4.0954000000000006</c:v>
                </c:pt>
                <c:pt idx="392">
                  <c:v>4.1027000000000005</c:v>
                </c:pt>
                <c:pt idx="393">
                  <c:v>4.1057000000000006</c:v>
                </c:pt>
                <c:pt idx="394">
                  <c:v>4.0986000000000002</c:v>
                </c:pt>
                <c:pt idx="395">
                  <c:v>4.0986000000000002</c:v>
                </c:pt>
                <c:pt idx="396">
                  <c:v>4.0986000000000002</c:v>
                </c:pt>
                <c:pt idx="397">
                  <c:v>4.0970000000000004</c:v>
                </c:pt>
                <c:pt idx="398">
                  <c:v>4.1181000000000001</c:v>
                </c:pt>
                <c:pt idx="399">
                  <c:v>4.1263000000000005</c:v>
                </c:pt>
                <c:pt idx="400">
                  <c:v>4.1142000000000003</c:v>
                </c:pt>
                <c:pt idx="401">
                  <c:v>4.1154999999999999</c:v>
                </c:pt>
                <c:pt idx="402">
                  <c:v>4.1154999999999999</c:v>
                </c:pt>
                <c:pt idx="403">
                  <c:v>4.1154999999999999</c:v>
                </c:pt>
                <c:pt idx="404">
                  <c:v>4.1092000000000004</c:v>
                </c:pt>
                <c:pt idx="405">
                  <c:v>4.0991</c:v>
                </c:pt>
                <c:pt idx="406">
                  <c:v>4.0876999999999999</c:v>
                </c:pt>
                <c:pt idx="407">
                  <c:v>4.0794000000000006</c:v>
                </c:pt>
                <c:pt idx="408">
                  <c:v>4.0682999999999998</c:v>
                </c:pt>
                <c:pt idx="409">
                  <c:v>4.0682999999999998</c:v>
                </c:pt>
                <c:pt idx="410">
                  <c:v>4.0682999999999998</c:v>
                </c:pt>
                <c:pt idx="411">
                  <c:v>4.0723000000000003</c:v>
                </c:pt>
                <c:pt idx="412">
                  <c:v>4.0809000000000006</c:v>
                </c:pt>
                <c:pt idx="413">
                  <c:v>4.0846999999999998</c:v>
                </c:pt>
                <c:pt idx="414">
                  <c:v>4.0705999999999998</c:v>
                </c:pt>
                <c:pt idx="415">
                  <c:v>4.0821000000000005</c:v>
                </c:pt>
                <c:pt idx="416">
                  <c:v>4.0821000000000005</c:v>
                </c:pt>
                <c:pt idx="417">
                  <c:v>4.0821000000000005</c:v>
                </c:pt>
                <c:pt idx="418">
                  <c:v>4.0890000000000004</c:v>
                </c:pt>
                <c:pt idx="419">
                  <c:v>4.0926999999999998</c:v>
                </c:pt>
                <c:pt idx="420">
                  <c:v>4.0993000000000004</c:v>
                </c:pt>
                <c:pt idx="421">
                  <c:v>4.0993000000000004</c:v>
                </c:pt>
                <c:pt idx="422">
                  <c:v>4.0993000000000004</c:v>
                </c:pt>
                <c:pt idx="423">
                  <c:v>4.0993000000000004</c:v>
                </c:pt>
                <c:pt idx="424">
                  <c:v>4.0993000000000004</c:v>
                </c:pt>
                <c:pt idx="425">
                  <c:v>4.1017999999999999</c:v>
                </c:pt>
                <c:pt idx="426">
                  <c:v>4.0947000000000005</c:v>
                </c:pt>
                <c:pt idx="427">
                  <c:v>4.0968999999999998</c:v>
                </c:pt>
                <c:pt idx="428">
                  <c:v>4.0875000000000004</c:v>
                </c:pt>
                <c:pt idx="429">
                  <c:v>4.0781999999999998</c:v>
                </c:pt>
                <c:pt idx="430">
                  <c:v>4.0781999999999998</c:v>
                </c:pt>
                <c:pt idx="431">
                  <c:v>4.0781999999999998</c:v>
                </c:pt>
                <c:pt idx="432">
                  <c:v>4.0734000000000004</c:v>
                </c:pt>
                <c:pt idx="433">
                  <c:v>4.0594000000000001</c:v>
                </c:pt>
                <c:pt idx="434">
                  <c:v>4.0488</c:v>
                </c:pt>
                <c:pt idx="435">
                  <c:v>4.0467000000000004</c:v>
                </c:pt>
                <c:pt idx="436">
                  <c:v>4.0276000000000005</c:v>
                </c:pt>
                <c:pt idx="437">
                  <c:v>4.0276000000000005</c:v>
                </c:pt>
                <c:pt idx="438">
                  <c:v>4.0276000000000005</c:v>
                </c:pt>
                <c:pt idx="439">
                  <c:v>4.0255000000000001</c:v>
                </c:pt>
                <c:pt idx="440">
                  <c:v>4.0255000000000001</c:v>
                </c:pt>
                <c:pt idx="441">
                  <c:v>4.0358999999999998</c:v>
                </c:pt>
                <c:pt idx="442">
                  <c:v>4.0414000000000003</c:v>
                </c:pt>
                <c:pt idx="443">
                  <c:v>4.0396999999999998</c:v>
                </c:pt>
                <c:pt idx="444">
                  <c:v>4.0396999999999998</c:v>
                </c:pt>
                <c:pt idx="445">
                  <c:v>4.0396999999999998</c:v>
                </c:pt>
                <c:pt idx="446">
                  <c:v>4.0277000000000003</c:v>
                </c:pt>
                <c:pt idx="447">
                  <c:v>4.0202999999999998</c:v>
                </c:pt>
                <c:pt idx="448">
                  <c:v>4.0436000000000005</c:v>
                </c:pt>
                <c:pt idx="449">
                  <c:v>4.0396000000000001</c:v>
                </c:pt>
                <c:pt idx="450">
                  <c:v>4.0396000000000001</c:v>
                </c:pt>
                <c:pt idx="451">
                  <c:v>4.0396000000000001</c:v>
                </c:pt>
                <c:pt idx="452">
                  <c:v>4.0396000000000001</c:v>
                </c:pt>
                <c:pt idx="453">
                  <c:v>4.0396000000000001</c:v>
                </c:pt>
                <c:pt idx="454">
                  <c:v>4.0404</c:v>
                </c:pt>
                <c:pt idx="455">
                  <c:v>4.0537000000000001</c:v>
                </c:pt>
                <c:pt idx="456">
                  <c:v>4.0472999999999999</c:v>
                </c:pt>
                <c:pt idx="457">
                  <c:v>4.0472999999999999</c:v>
                </c:pt>
                <c:pt idx="458">
                  <c:v>4.0472999999999999</c:v>
                </c:pt>
                <c:pt idx="459">
                  <c:v>4.0472999999999999</c:v>
                </c:pt>
                <c:pt idx="460">
                  <c:v>4.0356000000000005</c:v>
                </c:pt>
                <c:pt idx="461">
                  <c:v>4.0438000000000001</c:v>
                </c:pt>
                <c:pt idx="462">
                  <c:v>4.0297999999999998</c:v>
                </c:pt>
                <c:pt idx="463">
                  <c:v>4.0324</c:v>
                </c:pt>
                <c:pt idx="464">
                  <c:v>4.0185000000000004</c:v>
                </c:pt>
                <c:pt idx="465">
                  <c:v>4.0185000000000004</c:v>
                </c:pt>
                <c:pt idx="466">
                  <c:v>4.0185000000000004</c:v>
                </c:pt>
                <c:pt idx="467">
                  <c:v>4.0206</c:v>
                </c:pt>
                <c:pt idx="468">
                  <c:v>4.0148999999999999</c:v>
                </c:pt>
                <c:pt idx="469">
                  <c:v>4.0141999999999998</c:v>
                </c:pt>
                <c:pt idx="470">
                  <c:v>4.0141999999999998</c:v>
                </c:pt>
                <c:pt idx="471">
                  <c:v>4.0061999999999998</c:v>
                </c:pt>
                <c:pt idx="472">
                  <c:v>4.0061999999999998</c:v>
                </c:pt>
                <c:pt idx="473">
                  <c:v>4.0061999999999998</c:v>
                </c:pt>
                <c:pt idx="474">
                  <c:v>4.0089000000000006</c:v>
                </c:pt>
                <c:pt idx="475">
                  <c:v>4.0179999999999998</c:v>
                </c:pt>
                <c:pt idx="476">
                  <c:v>3.9936000000000003</c:v>
                </c:pt>
                <c:pt idx="477">
                  <c:v>3.9964000000000004</c:v>
                </c:pt>
                <c:pt idx="478">
                  <c:v>3.9956</c:v>
                </c:pt>
                <c:pt idx="479">
                  <c:v>3.9956</c:v>
                </c:pt>
                <c:pt idx="480">
                  <c:v>3.9956</c:v>
                </c:pt>
                <c:pt idx="481">
                  <c:v>3.9871000000000003</c:v>
                </c:pt>
                <c:pt idx="482">
                  <c:v>4.0116000000000005</c:v>
                </c:pt>
                <c:pt idx="483">
                  <c:v>4.0323000000000002</c:v>
                </c:pt>
                <c:pt idx="484">
                  <c:v>4.0261000000000005</c:v>
                </c:pt>
                <c:pt idx="485">
                  <c:v>4.0343999999999998</c:v>
                </c:pt>
                <c:pt idx="486">
                  <c:v>4.0343999999999998</c:v>
                </c:pt>
                <c:pt idx="487">
                  <c:v>4.0343999999999998</c:v>
                </c:pt>
                <c:pt idx="488">
                  <c:v>4.0343999999999998</c:v>
                </c:pt>
                <c:pt idx="489">
                  <c:v>4.0440000000000005</c:v>
                </c:pt>
                <c:pt idx="490">
                  <c:v>4.0343</c:v>
                </c:pt>
                <c:pt idx="491">
                  <c:v>4.0316000000000001</c:v>
                </c:pt>
                <c:pt idx="492">
                  <c:v>4.0489000000000006</c:v>
                </c:pt>
                <c:pt idx="493">
                  <c:v>4.0489000000000006</c:v>
                </c:pt>
                <c:pt idx="494">
                  <c:v>4.0489000000000006</c:v>
                </c:pt>
                <c:pt idx="495">
                  <c:v>4.0615000000000006</c:v>
                </c:pt>
                <c:pt idx="496">
                  <c:v>4.0646000000000004</c:v>
                </c:pt>
                <c:pt idx="497">
                  <c:v>4.0640000000000001</c:v>
                </c:pt>
                <c:pt idx="498">
                  <c:v>4.0462999999999996</c:v>
                </c:pt>
                <c:pt idx="499">
                  <c:v>4.0563000000000002</c:v>
                </c:pt>
              </c:numCache>
            </c:numRef>
          </c:val>
          <c:smooth val="0"/>
          <c:extLst>
            <c:ext xmlns:c16="http://schemas.microsoft.com/office/drawing/2014/chart" uri="{C3380CC4-5D6E-409C-BE32-E72D297353CC}">
              <c16:uniqueId val="{00000001-5A73-4C6C-974D-912F796683D7}"/>
            </c:ext>
          </c:extLst>
        </c:ser>
        <c:ser>
          <c:idx val="1"/>
          <c:order val="1"/>
          <c:tx>
            <c:strRef>
              <c:f>'Figure 6 data'!$C$3</c:f>
              <c:strCache>
                <c:ptCount val="1"/>
                <c:pt idx="0">
                  <c:v>NIS/$</c:v>
                </c:pt>
              </c:strCache>
            </c:strRef>
          </c:tx>
          <c:spPr>
            <a:ln w="38100">
              <a:solidFill>
                <a:srgbClr val="70AD47"/>
              </a:solidFill>
            </a:ln>
          </c:spPr>
          <c:marker>
            <c:symbol val="none"/>
          </c:marker>
          <c:cat>
            <c:numRef>
              <c:f>'Figure 6 data'!$A$4:$A$4000</c:f>
              <c:numCache>
                <c:formatCode>m/d/yyyy</c:formatCode>
                <c:ptCount val="3997"/>
                <c:pt idx="0">
                  <c:v>43124</c:v>
                </c:pt>
                <c:pt idx="1">
                  <c:v>43125</c:v>
                </c:pt>
                <c:pt idx="2">
                  <c:v>43126</c:v>
                </c:pt>
                <c:pt idx="3">
                  <c:v>43127</c:v>
                </c:pt>
                <c:pt idx="4">
                  <c:v>43128</c:v>
                </c:pt>
                <c:pt idx="5">
                  <c:v>43129</c:v>
                </c:pt>
                <c:pt idx="6">
                  <c:v>43130</c:v>
                </c:pt>
                <c:pt idx="7">
                  <c:v>43131</c:v>
                </c:pt>
                <c:pt idx="8">
                  <c:v>43132</c:v>
                </c:pt>
                <c:pt idx="9">
                  <c:v>43133</c:v>
                </c:pt>
                <c:pt idx="10">
                  <c:v>43134</c:v>
                </c:pt>
                <c:pt idx="11">
                  <c:v>43135</c:v>
                </c:pt>
                <c:pt idx="12">
                  <c:v>43136</c:v>
                </c:pt>
                <c:pt idx="13">
                  <c:v>43137</c:v>
                </c:pt>
                <c:pt idx="14">
                  <c:v>43138</c:v>
                </c:pt>
                <c:pt idx="15">
                  <c:v>43139</c:v>
                </c:pt>
                <c:pt idx="16">
                  <c:v>43140</c:v>
                </c:pt>
                <c:pt idx="17">
                  <c:v>43141</c:v>
                </c:pt>
                <c:pt idx="18">
                  <c:v>43142</c:v>
                </c:pt>
                <c:pt idx="19">
                  <c:v>43143</c:v>
                </c:pt>
                <c:pt idx="20">
                  <c:v>43144</c:v>
                </c:pt>
                <c:pt idx="21">
                  <c:v>43145</c:v>
                </c:pt>
                <c:pt idx="22">
                  <c:v>43146</c:v>
                </c:pt>
                <c:pt idx="23">
                  <c:v>43147</c:v>
                </c:pt>
                <c:pt idx="24">
                  <c:v>43148</c:v>
                </c:pt>
                <c:pt idx="25">
                  <c:v>43149</c:v>
                </c:pt>
                <c:pt idx="26">
                  <c:v>43150</c:v>
                </c:pt>
                <c:pt idx="27">
                  <c:v>43151</c:v>
                </c:pt>
                <c:pt idx="28">
                  <c:v>43152</c:v>
                </c:pt>
                <c:pt idx="29">
                  <c:v>43153</c:v>
                </c:pt>
                <c:pt idx="30">
                  <c:v>43154</c:v>
                </c:pt>
                <c:pt idx="31">
                  <c:v>43155</c:v>
                </c:pt>
                <c:pt idx="32">
                  <c:v>43156</c:v>
                </c:pt>
                <c:pt idx="33">
                  <c:v>43157</c:v>
                </c:pt>
                <c:pt idx="34">
                  <c:v>43158</c:v>
                </c:pt>
                <c:pt idx="35">
                  <c:v>43159</c:v>
                </c:pt>
                <c:pt idx="36">
                  <c:v>43160</c:v>
                </c:pt>
                <c:pt idx="37">
                  <c:v>43161</c:v>
                </c:pt>
                <c:pt idx="38">
                  <c:v>43162</c:v>
                </c:pt>
                <c:pt idx="39">
                  <c:v>43163</c:v>
                </c:pt>
                <c:pt idx="40">
                  <c:v>43164</c:v>
                </c:pt>
                <c:pt idx="41">
                  <c:v>43165</c:v>
                </c:pt>
                <c:pt idx="42">
                  <c:v>43166</c:v>
                </c:pt>
                <c:pt idx="43">
                  <c:v>43167</c:v>
                </c:pt>
                <c:pt idx="44">
                  <c:v>43168</c:v>
                </c:pt>
                <c:pt idx="45">
                  <c:v>43169</c:v>
                </c:pt>
                <c:pt idx="46">
                  <c:v>43170</c:v>
                </c:pt>
                <c:pt idx="47">
                  <c:v>43171</c:v>
                </c:pt>
                <c:pt idx="48">
                  <c:v>43172</c:v>
                </c:pt>
                <c:pt idx="49">
                  <c:v>43173</c:v>
                </c:pt>
                <c:pt idx="50">
                  <c:v>43174</c:v>
                </c:pt>
                <c:pt idx="51">
                  <c:v>43175</c:v>
                </c:pt>
                <c:pt idx="52">
                  <c:v>43176</c:v>
                </c:pt>
                <c:pt idx="53">
                  <c:v>43177</c:v>
                </c:pt>
                <c:pt idx="54">
                  <c:v>43178</c:v>
                </c:pt>
                <c:pt idx="55">
                  <c:v>43179</c:v>
                </c:pt>
                <c:pt idx="56">
                  <c:v>43180</c:v>
                </c:pt>
                <c:pt idx="57">
                  <c:v>43181</c:v>
                </c:pt>
                <c:pt idx="58">
                  <c:v>43182</c:v>
                </c:pt>
                <c:pt idx="59">
                  <c:v>43183</c:v>
                </c:pt>
                <c:pt idx="60">
                  <c:v>43184</c:v>
                </c:pt>
                <c:pt idx="61">
                  <c:v>43185</c:v>
                </c:pt>
                <c:pt idx="62">
                  <c:v>43186</c:v>
                </c:pt>
                <c:pt idx="63">
                  <c:v>43187</c:v>
                </c:pt>
                <c:pt idx="64">
                  <c:v>43188</c:v>
                </c:pt>
                <c:pt idx="65">
                  <c:v>43189</c:v>
                </c:pt>
                <c:pt idx="66">
                  <c:v>43190</c:v>
                </c:pt>
                <c:pt idx="67">
                  <c:v>43191</c:v>
                </c:pt>
                <c:pt idx="68">
                  <c:v>43192</c:v>
                </c:pt>
                <c:pt idx="69">
                  <c:v>43193</c:v>
                </c:pt>
                <c:pt idx="70">
                  <c:v>43194</c:v>
                </c:pt>
                <c:pt idx="71">
                  <c:v>43195</c:v>
                </c:pt>
                <c:pt idx="72">
                  <c:v>43196</c:v>
                </c:pt>
                <c:pt idx="73">
                  <c:v>43197</c:v>
                </c:pt>
                <c:pt idx="74">
                  <c:v>43198</c:v>
                </c:pt>
                <c:pt idx="75">
                  <c:v>43199</c:v>
                </c:pt>
                <c:pt idx="76">
                  <c:v>43200</c:v>
                </c:pt>
                <c:pt idx="77">
                  <c:v>43201</c:v>
                </c:pt>
                <c:pt idx="78">
                  <c:v>43202</c:v>
                </c:pt>
                <c:pt idx="79">
                  <c:v>43203</c:v>
                </c:pt>
                <c:pt idx="80">
                  <c:v>43204</c:v>
                </c:pt>
                <c:pt idx="81">
                  <c:v>43205</c:v>
                </c:pt>
                <c:pt idx="82">
                  <c:v>43206</c:v>
                </c:pt>
                <c:pt idx="83">
                  <c:v>43207</c:v>
                </c:pt>
                <c:pt idx="84">
                  <c:v>43208</c:v>
                </c:pt>
                <c:pt idx="85">
                  <c:v>43209</c:v>
                </c:pt>
                <c:pt idx="86">
                  <c:v>43210</c:v>
                </c:pt>
                <c:pt idx="87">
                  <c:v>43211</c:v>
                </c:pt>
                <c:pt idx="88">
                  <c:v>43212</c:v>
                </c:pt>
                <c:pt idx="89">
                  <c:v>43213</c:v>
                </c:pt>
                <c:pt idx="90">
                  <c:v>43214</c:v>
                </c:pt>
                <c:pt idx="91">
                  <c:v>43215</c:v>
                </c:pt>
                <c:pt idx="92">
                  <c:v>43216</c:v>
                </c:pt>
                <c:pt idx="93">
                  <c:v>43217</c:v>
                </c:pt>
                <c:pt idx="94">
                  <c:v>43218</c:v>
                </c:pt>
                <c:pt idx="95">
                  <c:v>43219</c:v>
                </c:pt>
                <c:pt idx="96">
                  <c:v>43220</c:v>
                </c:pt>
                <c:pt idx="97">
                  <c:v>43221</c:v>
                </c:pt>
                <c:pt idx="98">
                  <c:v>43222</c:v>
                </c:pt>
                <c:pt idx="99">
                  <c:v>43223</c:v>
                </c:pt>
                <c:pt idx="100">
                  <c:v>43224</c:v>
                </c:pt>
                <c:pt idx="101">
                  <c:v>43225</c:v>
                </c:pt>
                <c:pt idx="102">
                  <c:v>43226</c:v>
                </c:pt>
                <c:pt idx="103">
                  <c:v>43227</c:v>
                </c:pt>
                <c:pt idx="104">
                  <c:v>43228</c:v>
                </c:pt>
                <c:pt idx="105">
                  <c:v>43229</c:v>
                </c:pt>
                <c:pt idx="106">
                  <c:v>43230</c:v>
                </c:pt>
                <c:pt idx="107">
                  <c:v>43231</c:v>
                </c:pt>
                <c:pt idx="108">
                  <c:v>43232</c:v>
                </c:pt>
                <c:pt idx="109">
                  <c:v>43233</c:v>
                </c:pt>
                <c:pt idx="110">
                  <c:v>43234</c:v>
                </c:pt>
                <c:pt idx="111">
                  <c:v>43235</c:v>
                </c:pt>
                <c:pt idx="112">
                  <c:v>43236</c:v>
                </c:pt>
                <c:pt idx="113">
                  <c:v>43237</c:v>
                </c:pt>
                <c:pt idx="114">
                  <c:v>43238</c:v>
                </c:pt>
                <c:pt idx="115">
                  <c:v>43239</c:v>
                </c:pt>
                <c:pt idx="116">
                  <c:v>43240</c:v>
                </c:pt>
                <c:pt idx="117">
                  <c:v>43241</c:v>
                </c:pt>
                <c:pt idx="118">
                  <c:v>43242</c:v>
                </c:pt>
                <c:pt idx="119">
                  <c:v>43243</c:v>
                </c:pt>
                <c:pt idx="120">
                  <c:v>43244</c:v>
                </c:pt>
                <c:pt idx="121">
                  <c:v>43245</c:v>
                </c:pt>
                <c:pt idx="122">
                  <c:v>43246</c:v>
                </c:pt>
                <c:pt idx="123">
                  <c:v>43247</c:v>
                </c:pt>
                <c:pt idx="124">
                  <c:v>43248</c:v>
                </c:pt>
                <c:pt idx="125">
                  <c:v>43249</c:v>
                </c:pt>
                <c:pt idx="126">
                  <c:v>43250</c:v>
                </c:pt>
                <c:pt idx="127">
                  <c:v>43251</c:v>
                </c:pt>
                <c:pt idx="128">
                  <c:v>43252</c:v>
                </c:pt>
                <c:pt idx="129">
                  <c:v>43253</c:v>
                </c:pt>
                <c:pt idx="130">
                  <c:v>43254</c:v>
                </c:pt>
                <c:pt idx="131">
                  <c:v>43255</c:v>
                </c:pt>
                <c:pt idx="132">
                  <c:v>43256</c:v>
                </c:pt>
                <c:pt idx="133">
                  <c:v>43257</c:v>
                </c:pt>
                <c:pt idx="134">
                  <c:v>43258</c:v>
                </c:pt>
                <c:pt idx="135">
                  <c:v>43259</c:v>
                </c:pt>
                <c:pt idx="136">
                  <c:v>43260</c:v>
                </c:pt>
                <c:pt idx="137">
                  <c:v>43261</c:v>
                </c:pt>
                <c:pt idx="138">
                  <c:v>43262</c:v>
                </c:pt>
                <c:pt idx="139">
                  <c:v>43263</c:v>
                </c:pt>
                <c:pt idx="140">
                  <c:v>43264</c:v>
                </c:pt>
                <c:pt idx="141">
                  <c:v>43265</c:v>
                </c:pt>
                <c:pt idx="142">
                  <c:v>43266</c:v>
                </c:pt>
                <c:pt idx="143">
                  <c:v>43267</c:v>
                </c:pt>
                <c:pt idx="144">
                  <c:v>43268</c:v>
                </c:pt>
                <c:pt idx="145">
                  <c:v>43269</c:v>
                </c:pt>
                <c:pt idx="146">
                  <c:v>43270</c:v>
                </c:pt>
                <c:pt idx="147">
                  <c:v>43271</c:v>
                </c:pt>
                <c:pt idx="148">
                  <c:v>43272</c:v>
                </c:pt>
                <c:pt idx="149">
                  <c:v>43273</c:v>
                </c:pt>
                <c:pt idx="150">
                  <c:v>43274</c:v>
                </c:pt>
                <c:pt idx="151">
                  <c:v>43275</c:v>
                </c:pt>
                <c:pt idx="152">
                  <c:v>43276</c:v>
                </c:pt>
                <c:pt idx="153">
                  <c:v>43277</c:v>
                </c:pt>
                <c:pt idx="154">
                  <c:v>43278</c:v>
                </c:pt>
                <c:pt idx="155">
                  <c:v>43279</c:v>
                </c:pt>
                <c:pt idx="156">
                  <c:v>43280</c:v>
                </c:pt>
                <c:pt idx="157">
                  <c:v>43281</c:v>
                </c:pt>
                <c:pt idx="158">
                  <c:v>43282</c:v>
                </c:pt>
                <c:pt idx="159">
                  <c:v>43283</c:v>
                </c:pt>
                <c:pt idx="160">
                  <c:v>43284</c:v>
                </c:pt>
                <c:pt idx="161">
                  <c:v>43285</c:v>
                </c:pt>
                <c:pt idx="162">
                  <c:v>43286</c:v>
                </c:pt>
                <c:pt idx="163">
                  <c:v>43287</c:v>
                </c:pt>
                <c:pt idx="164">
                  <c:v>43288</c:v>
                </c:pt>
                <c:pt idx="165">
                  <c:v>43289</c:v>
                </c:pt>
                <c:pt idx="166">
                  <c:v>43290</c:v>
                </c:pt>
                <c:pt idx="167">
                  <c:v>43291</c:v>
                </c:pt>
                <c:pt idx="168">
                  <c:v>43292</c:v>
                </c:pt>
                <c:pt idx="169">
                  <c:v>43293</c:v>
                </c:pt>
                <c:pt idx="170">
                  <c:v>43294</c:v>
                </c:pt>
                <c:pt idx="171">
                  <c:v>43295</c:v>
                </c:pt>
                <c:pt idx="172">
                  <c:v>43296</c:v>
                </c:pt>
                <c:pt idx="173">
                  <c:v>43297</c:v>
                </c:pt>
                <c:pt idx="174">
                  <c:v>43298</c:v>
                </c:pt>
                <c:pt idx="175">
                  <c:v>43299</c:v>
                </c:pt>
                <c:pt idx="176">
                  <c:v>43300</c:v>
                </c:pt>
                <c:pt idx="177">
                  <c:v>43301</c:v>
                </c:pt>
                <c:pt idx="178">
                  <c:v>43302</c:v>
                </c:pt>
                <c:pt idx="179">
                  <c:v>43303</c:v>
                </c:pt>
                <c:pt idx="180">
                  <c:v>43304</c:v>
                </c:pt>
                <c:pt idx="181">
                  <c:v>43305</c:v>
                </c:pt>
                <c:pt idx="182">
                  <c:v>43306</c:v>
                </c:pt>
                <c:pt idx="183">
                  <c:v>43307</c:v>
                </c:pt>
                <c:pt idx="184">
                  <c:v>43308</c:v>
                </c:pt>
                <c:pt idx="185">
                  <c:v>43309</c:v>
                </c:pt>
                <c:pt idx="186">
                  <c:v>43310</c:v>
                </c:pt>
                <c:pt idx="187">
                  <c:v>43311</c:v>
                </c:pt>
                <c:pt idx="188">
                  <c:v>43312</c:v>
                </c:pt>
                <c:pt idx="189">
                  <c:v>43313</c:v>
                </c:pt>
                <c:pt idx="190">
                  <c:v>43314</c:v>
                </c:pt>
                <c:pt idx="191">
                  <c:v>43315</c:v>
                </c:pt>
                <c:pt idx="192">
                  <c:v>43316</c:v>
                </c:pt>
                <c:pt idx="193">
                  <c:v>43317</c:v>
                </c:pt>
                <c:pt idx="194">
                  <c:v>43318</c:v>
                </c:pt>
                <c:pt idx="195">
                  <c:v>43319</c:v>
                </c:pt>
                <c:pt idx="196">
                  <c:v>43320</c:v>
                </c:pt>
                <c:pt idx="197">
                  <c:v>43321</c:v>
                </c:pt>
                <c:pt idx="198">
                  <c:v>43322</c:v>
                </c:pt>
                <c:pt idx="199">
                  <c:v>43323</c:v>
                </c:pt>
                <c:pt idx="200">
                  <c:v>43324</c:v>
                </c:pt>
                <c:pt idx="201">
                  <c:v>43325</c:v>
                </c:pt>
                <c:pt idx="202">
                  <c:v>43326</c:v>
                </c:pt>
                <c:pt idx="203">
                  <c:v>43327</c:v>
                </c:pt>
                <c:pt idx="204">
                  <c:v>43328</c:v>
                </c:pt>
                <c:pt idx="205">
                  <c:v>43329</c:v>
                </c:pt>
                <c:pt idx="206">
                  <c:v>43330</c:v>
                </c:pt>
                <c:pt idx="207">
                  <c:v>43331</c:v>
                </c:pt>
                <c:pt idx="208">
                  <c:v>43332</c:v>
                </c:pt>
                <c:pt idx="209">
                  <c:v>43333</c:v>
                </c:pt>
                <c:pt idx="210">
                  <c:v>43334</c:v>
                </c:pt>
                <c:pt idx="211">
                  <c:v>43335</c:v>
                </c:pt>
                <c:pt idx="212">
                  <c:v>43336</c:v>
                </c:pt>
                <c:pt idx="213">
                  <c:v>43337</c:v>
                </c:pt>
                <c:pt idx="214">
                  <c:v>43338</c:v>
                </c:pt>
                <c:pt idx="215">
                  <c:v>43339</c:v>
                </c:pt>
                <c:pt idx="216">
                  <c:v>43340</c:v>
                </c:pt>
                <c:pt idx="217">
                  <c:v>43341</c:v>
                </c:pt>
                <c:pt idx="218">
                  <c:v>43342</c:v>
                </c:pt>
                <c:pt idx="219">
                  <c:v>43343</c:v>
                </c:pt>
                <c:pt idx="220">
                  <c:v>43344</c:v>
                </c:pt>
                <c:pt idx="221">
                  <c:v>43345</c:v>
                </c:pt>
                <c:pt idx="222">
                  <c:v>43346</c:v>
                </c:pt>
                <c:pt idx="223">
                  <c:v>43347</c:v>
                </c:pt>
                <c:pt idx="224">
                  <c:v>43348</c:v>
                </c:pt>
                <c:pt idx="225">
                  <c:v>43349</c:v>
                </c:pt>
                <c:pt idx="226">
                  <c:v>43350</c:v>
                </c:pt>
                <c:pt idx="227">
                  <c:v>43351</c:v>
                </c:pt>
                <c:pt idx="228">
                  <c:v>43352</c:v>
                </c:pt>
                <c:pt idx="229">
                  <c:v>43353</c:v>
                </c:pt>
                <c:pt idx="230">
                  <c:v>43354</c:v>
                </c:pt>
                <c:pt idx="231">
                  <c:v>43355</c:v>
                </c:pt>
                <c:pt idx="232">
                  <c:v>43356</c:v>
                </c:pt>
                <c:pt idx="233">
                  <c:v>43357</c:v>
                </c:pt>
                <c:pt idx="234">
                  <c:v>43358</c:v>
                </c:pt>
                <c:pt idx="235">
                  <c:v>43359</c:v>
                </c:pt>
                <c:pt idx="236">
                  <c:v>43360</c:v>
                </c:pt>
                <c:pt idx="237">
                  <c:v>43361</c:v>
                </c:pt>
                <c:pt idx="238">
                  <c:v>43362</c:v>
                </c:pt>
                <c:pt idx="239">
                  <c:v>43363</c:v>
                </c:pt>
                <c:pt idx="240">
                  <c:v>43364</c:v>
                </c:pt>
                <c:pt idx="241">
                  <c:v>43365</c:v>
                </c:pt>
                <c:pt idx="242">
                  <c:v>43366</c:v>
                </c:pt>
                <c:pt idx="243">
                  <c:v>43367</c:v>
                </c:pt>
                <c:pt idx="244">
                  <c:v>43368</c:v>
                </c:pt>
                <c:pt idx="245">
                  <c:v>43369</c:v>
                </c:pt>
                <c:pt idx="246">
                  <c:v>43370</c:v>
                </c:pt>
                <c:pt idx="247">
                  <c:v>43371</c:v>
                </c:pt>
                <c:pt idx="248">
                  <c:v>43372</c:v>
                </c:pt>
                <c:pt idx="249">
                  <c:v>43373</c:v>
                </c:pt>
                <c:pt idx="250">
                  <c:v>43374</c:v>
                </c:pt>
                <c:pt idx="251">
                  <c:v>43375</c:v>
                </c:pt>
                <c:pt idx="252">
                  <c:v>43376</c:v>
                </c:pt>
                <c:pt idx="253">
                  <c:v>43377</c:v>
                </c:pt>
                <c:pt idx="254">
                  <c:v>43378</c:v>
                </c:pt>
                <c:pt idx="255">
                  <c:v>43379</c:v>
                </c:pt>
                <c:pt idx="256">
                  <c:v>43380</c:v>
                </c:pt>
                <c:pt idx="257">
                  <c:v>43381</c:v>
                </c:pt>
                <c:pt idx="258">
                  <c:v>43382</c:v>
                </c:pt>
                <c:pt idx="259">
                  <c:v>43383</c:v>
                </c:pt>
                <c:pt idx="260">
                  <c:v>43384</c:v>
                </c:pt>
                <c:pt idx="261">
                  <c:v>43385</c:v>
                </c:pt>
                <c:pt idx="262">
                  <c:v>43386</c:v>
                </c:pt>
                <c:pt idx="263">
                  <c:v>43387</c:v>
                </c:pt>
                <c:pt idx="264">
                  <c:v>43388</c:v>
                </c:pt>
                <c:pt idx="265">
                  <c:v>43389</c:v>
                </c:pt>
                <c:pt idx="266">
                  <c:v>43390</c:v>
                </c:pt>
                <c:pt idx="267">
                  <c:v>43391</c:v>
                </c:pt>
                <c:pt idx="268">
                  <c:v>43392</c:v>
                </c:pt>
                <c:pt idx="269">
                  <c:v>43393</c:v>
                </c:pt>
                <c:pt idx="270">
                  <c:v>43394</c:v>
                </c:pt>
                <c:pt idx="271">
                  <c:v>43395</c:v>
                </c:pt>
                <c:pt idx="272">
                  <c:v>43396</c:v>
                </c:pt>
                <c:pt idx="273">
                  <c:v>43397</c:v>
                </c:pt>
                <c:pt idx="274">
                  <c:v>43398</c:v>
                </c:pt>
                <c:pt idx="275">
                  <c:v>43399</c:v>
                </c:pt>
                <c:pt idx="276">
                  <c:v>43400</c:v>
                </c:pt>
                <c:pt idx="277">
                  <c:v>43401</c:v>
                </c:pt>
                <c:pt idx="278">
                  <c:v>43402</c:v>
                </c:pt>
                <c:pt idx="279">
                  <c:v>43403</c:v>
                </c:pt>
                <c:pt idx="280">
                  <c:v>43404</c:v>
                </c:pt>
                <c:pt idx="281">
                  <c:v>43405</c:v>
                </c:pt>
                <c:pt idx="282">
                  <c:v>43406</c:v>
                </c:pt>
                <c:pt idx="283">
                  <c:v>43407</c:v>
                </c:pt>
                <c:pt idx="284">
                  <c:v>43408</c:v>
                </c:pt>
                <c:pt idx="285">
                  <c:v>43409</c:v>
                </c:pt>
                <c:pt idx="286">
                  <c:v>43410</c:v>
                </c:pt>
                <c:pt idx="287">
                  <c:v>43411</c:v>
                </c:pt>
                <c:pt idx="288">
                  <c:v>43412</c:v>
                </c:pt>
                <c:pt idx="289">
                  <c:v>43413</c:v>
                </c:pt>
                <c:pt idx="290">
                  <c:v>43414</c:v>
                </c:pt>
                <c:pt idx="291">
                  <c:v>43415</c:v>
                </c:pt>
                <c:pt idx="292">
                  <c:v>43416</c:v>
                </c:pt>
                <c:pt idx="293">
                  <c:v>43417</c:v>
                </c:pt>
                <c:pt idx="294">
                  <c:v>43418</c:v>
                </c:pt>
                <c:pt idx="295">
                  <c:v>43419</c:v>
                </c:pt>
                <c:pt idx="296">
                  <c:v>43420</c:v>
                </c:pt>
                <c:pt idx="297">
                  <c:v>43421</c:v>
                </c:pt>
                <c:pt idx="298">
                  <c:v>43422</c:v>
                </c:pt>
                <c:pt idx="299">
                  <c:v>43423</c:v>
                </c:pt>
                <c:pt idx="300">
                  <c:v>43424</c:v>
                </c:pt>
                <c:pt idx="301">
                  <c:v>43425</c:v>
                </c:pt>
                <c:pt idx="302">
                  <c:v>43426</c:v>
                </c:pt>
                <c:pt idx="303">
                  <c:v>43427</c:v>
                </c:pt>
                <c:pt idx="304">
                  <c:v>43428</c:v>
                </c:pt>
                <c:pt idx="305">
                  <c:v>43429</c:v>
                </c:pt>
                <c:pt idx="306">
                  <c:v>43430</c:v>
                </c:pt>
                <c:pt idx="307">
                  <c:v>43431</c:v>
                </c:pt>
                <c:pt idx="308">
                  <c:v>43432</c:v>
                </c:pt>
                <c:pt idx="309">
                  <c:v>43433</c:v>
                </c:pt>
                <c:pt idx="310">
                  <c:v>43434</c:v>
                </c:pt>
                <c:pt idx="311">
                  <c:v>43435</c:v>
                </c:pt>
                <c:pt idx="312">
                  <c:v>43436</c:v>
                </c:pt>
                <c:pt idx="313">
                  <c:v>43437</c:v>
                </c:pt>
                <c:pt idx="314">
                  <c:v>43438</c:v>
                </c:pt>
                <c:pt idx="315">
                  <c:v>43439</c:v>
                </c:pt>
                <c:pt idx="316">
                  <c:v>43440</c:v>
                </c:pt>
                <c:pt idx="317">
                  <c:v>43441</c:v>
                </c:pt>
                <c:pt idx="318">
                  <c:v>43442</c:v>
                </c:pt>
                <c:pt idx="319">
                  <c:v>43443</c:v>
                </c:pt>
                <c:pt idx="320">
                  <c:v>43444</c:v>
                </c:pt>
                <c:pt idx="321">
                  <c:v>43445</c:v>
                </c:pt>
                <c:pt idx="322">
                  <c:v>43446</c:v>
                </c:pt>
                <c:pt idx="323">
                  <c:v>43447</c:v>
                </c:pt>
                <c:pt idx="324">
                  <c:v>43448</c:v>
                </c:pt>
                <c:pt idx="325">
                  <c:v>43449</c:v>
                </c:pt>
                <c:pt idx="326">
                  <c:v>43450</c:v>
                </c:pt>
                <c:pt idx="327">
                  <c:v>43451</c:v>
                </c:pt>
                <c:pt idx="328">
                  <c:v>43452</c:v>
                </c:pt>
                <c:pt idx="329">
                  <c:v>43453</c:v>
                </c:pt>
                <c:pt idx="330">
                  <c:v>43454</c:v>
                </c:pt>
                <c:pt idx="331">
                  <c:v>43455</c:v>
                </c:pt>
                <c:pt idx="332">
                  <c:v>43456</c:v>
                </c:pt>
                <c:pt idx="333">
                  <c:v>43457</c:v>
                </c:pt>
                <c:pt idx="334">
                  <c:v>43458</c:v>
                </c:pt>
                <c:pt idx="335">
                  <c:v>43459</c:v>
                </c:pt>
                <c:pt idx="336">
                  <c:v>43460</c:v>
                </c:pt>
                <c:pt idx="337">
                  <c:v>43461</c:v>
                </c:pt>
                <c:pt idx="338">
                  <c:v>43462</c:v>
                </c:pt>
                <c:pt idx="339">
                  <c:v>43463</c:v>
                </c:pt>
                <c:pt idx="340">
                  <c:v>43464</c:v>
                </c:pt>
                <c:pt idx="341">
                  <c:v>43465</c:v>
                </c:pt>
                <c:pt idx="342">
                  <c:v>43466</c:v>
                </c:pt>
                <c:pt idx="343">
                  <c:v>43467</c:v>
                </c:pt>
                <c:pt idx="344">
                  <c:v>43468</c:v>
                </c:pt>
                <c:pt idx="345">
                  <c:v>43469</c:v>
                </c:pt>
                <c:pt idx="346">
                  <c:v>43470</c:v>
                </c:pt>
                <c:pt idx="347">
                  <c:v>43471</c:v>
                </c:pt>
                <c:pt idx="348">
                  <c:v>43472</c:v>
                </c:pt>
                <c:pt idx="349">
                  <c:v>43473</c:v>
                </c:pt>
                <c:pt idx="350">
                  <c:v>43474</c:v>
                </c:pt>
                <c:pt idx="351">
                  <c:v>43475</c:v>
                </c:pt>
                <c:pt idx="352">
                  <c:v>43476</c:v>
                </c:pt>
                <c:pt idx="353">
                  <c:v>43477</c:v>
                </c:pt>
                <c:pt idx="354">
                  <c:v>43478</c:v>
                </c:pt>
                <c:pt idx="355">
                  <c:v>43479</c:v>
                </c:pt>
                <c:pt idx="356">
                  <c:v>43480</c:v>
                </c:pt>
                <c:pt idx="357">
                  <c:v>43481</c:v>
                </c:pt>
                <c:pt idx="358">
                  <c:v>43482</c:v>
                </c:pt>
                <c:pt idx="359">
                  <c:v>43483</c:v>
                </c:pt>
                <c:pt idx="360">
                  <c:v>43484</c:v>
                </c:pt>
                <c:pt idx="361">
                  <c:v>43485</c:v>
                </c:pt>
                <c:pt idx="362">
                  <c:v>43486</c:v>
                </c:pt>
                <c:pt idx="363">
                  <c:v>43487</c:v>
                </c:pt>
                <c:pt idx="364">
                  <c:v>43488</c:v>
                </c:pt>
                <c:pt idx="365">
                  <c:v>43489</c:v>
                </c:pt>
                <c:pt idx="366">
                  <c:v>43490</c:v>
                </c:pt>
                <c:pt idx="367">
                  <c:v>43491</c:v>
                </c:pt>
                <c:pt idx="368">
                  <c:v>43492</c:v>
                </c:pt>
                <c:pt idx="369">
                  <c:v>43493</c:v>
                </c:pt>
                <c:pt idx="370">
                  <c:v>43494</c:v>
                </c:pt>
                <c:pt idx="371">
                  <c:v>43495</c:v>
                </c:pt>
                <c:pt idx="372">
                  <c:v>43496</c:v>
                </c:pt>
                <c:pt idx="373">
                  <c:v>43497</c:v>
                </c:pt>
                <c:pt idx="374">
                  <c:v>43498</c:v>
                </c:pt>
                <c:pt idx="375">
                  <c:v>43499</c:v>
                </c:pt>
                <c:pt idx="376">
                  <c:v>43500</c:v>
                </c:pt>
                <c:pt idx="377">
                  <c:v>43501</c:v>
                </c:pt>
                <c:pt idx="378">
                  <c:v>43502</c:v>
                </c:pt>
                <c:pt idx="379">
                  <c:v>43503</c:v>
                </c:pt>
                <c:pt idx="380">
                  <c:v>43504</c:v>
                </c:pt>
                <c:pt idx="381">
                  <c:v>43505</c:v>
                </c:pt>
                <c:pt idx="382">
                  <c:v>43506</c:v>
                </c:pt>
                <c:pt idx="383">
                  <c:v>43507</c:v>
                </c:pt>
                <c:pt idx="384">
                  <c:v>43508</c:v>
                </c:pt>
                <c:pt idx="385">
                  <c:v>43509</c:v>
                </c:pt>
                <c:pt idx="386">
                  <c:v>43510</c:v>
                </c:pt>
                <c:pt idx="387">
                  <c:v>43511</c:v>
                </c:pt>
                <c:pt idx="388">
                  <c:v>43512</c:v>
                </c:pt>
                <c:pt idx="389">
                  <c:v>43513</c:v>
                </c:pt>
                <c:pt idx="390">
                  <c:v>43514</c:v>
                </c:pt>
                <c:pt idx="391">
                  <c:v>43515</c:v>
                </c:pt>
                <c:pt idx="392">
                  <c:v>43516</c:v>
                </c:pt>
                <c:pt idx="393">
                  <c:v>43517</c:v>
                </c:pt>
                <c:pt idx="394">
                  <c:v>43518</c:v>
                </c:pt>
                <c:pt idx="395">
                  <c:v>43519</c:v>
                </c:pt>
                <c:pt idx="396">
                  <c:v>43520</c:v>
                </c:pt>
                <c:pt idx="397">
                  <c:v>43521</c:v>
                </c:pt>
                <c:pt idx="398">
                  <c:v>43522</c:v>
                </c:pt>
                <c:pt idx="399">
                  <c:v>43523</c:v>
                </c:pt>
                <c:pt idx="400">
                  <c:v>43524</c:v>
                </c:pt>
                <c:pt idx="401">
                  <c:v>43525</c:v>
                </c:pt>
                <c:pt idx="402">
                  <c:v>43526</c:v>
                </c:pt>
                <c:pt idx="403">
                  <c:v>43527</c:v>
                </c:pt>
                <c:pt idx="404">
                  <c:v>43528</c:v>
                </c:pt>
                <c:pt idx="405">
                  <c:v>43529</c:v>
                </c:pt>
                <c:pt idx="406">
                  <c:v>43530</c:v>
                </c:pt>
                <c:pt idx="407">
                  <c:v>43531</c:v>
                </c:pt>
                <c:pt idx="408">
                  <c:v>43532</c:v>
                </c:pt>
                <c:pt idx="409">
                  <c:v>43533</c:v>
                </c:pt>
                <c:pt idx="410">
                  <c:v>43534</c:v>
                </c:pt>
                <c:pt idx="411">
                  <c:v>43535</c:v>
                </c:pt>
                <c:pt idx="412">
                  <c:v>43536</c:v>
                </c:pt>
                <c:pt idx="413">
                  <c:v>43537</c:v>
                </c:pt>
                <c:pt idx="414">
                  <c:v>43538</c:v>
                </c:pt>
                <c:pt idx="415">
                  <c:v>43539</c:v>
                </c:pt>
                <c:pt idx="416">
                  <c:v>43540</c:v>
                </c:pt>
                <c:pt idx="417">
                  <c:v>43541</c:v>
                </c:pt>
                <c:pt idx="418">
                  <c:v>43542</c:v>
                </c:pt>
                <c:pt idx="419">
                  <c:v>43543</c:v>
                </c:pt>
                <c:pt idx="420">
                  <c:v>43544</c:v>
                </c:pt>
                <c:pt idx="421">
                  <c:v>43545</c:v>
                </c:pt>
                <c:pt idx="422">
                  <c:v>43546</c:v>
                </c:pt>
                <c:pt idx="423">
                  <c:v>43547</c:v>
                </c:pt>
                <c:pt idx="424">
                  <c:v>43548</c:v>
                </c:pt>
                <c:pt idx="425">
                  <c:v>43549</c:v>
                </c:pt>
                <c:pt idx="426">
                  <c:v>43550</c:v>
                </c:pt>
                <c:pt idx="427">
                  <c:v>43551</c:v>
                </c:pt>
                <c:pt idx="428">
                  <c:v>43552</c:v>
                </c:pt>
                <c:pt idx="429">
                  <c:v>43553</c:v>
                </c:pt>
                <c:pt idx="430">
                  <c:v>43554</c:v>
                </c:pt>
                <c:pt idx="431">
                  <c:v>43555</c:v>
                </c:pt>
                <c:pt idx="432">
                  <c:v>43556</c:v>
                </c:pt>
                <c:pt idx="433">
                  <c:v>43557</c:v>
                </c:pt>
                <c:pt idx="434">
                  <c:v>43558</c:v>
                </c:pt>
                <c:pt idx="435">
                  <c:v>43559</c:v>
                </c:pt>
                <c:pt idx="436">
                  <c:v>43560</c:v>
                </c:pt>
                <c:pt idx="437">
                  <c:v>43561</c:v>
                </c:pt>
                <c:pt idx="438">
                  <c:v>43562</c:v>
                </c:pt>
                <c:pt idx="439">
                  <c:v>43563</c:v>
                </c:pt>
                <c:pt idx="440">
                  <c:v>43564</c:v>
                </c:pt>
                <c:pt idx="441">
                  <c:v>43565</c:v>
                </c:pt>
                <c:pt idx="442">
                  <c:v>43566</c:v>
                </c:pt>
                <c:pt idx="443">
                  <c:v>43567</c:v>
                </c:pt>
                <c:pt idx="444">
                  <c:v>43568</c:v>
                </c:pt>
                <c:pt idx="445">
                  <c:v>43569</c:v>
                </c:pt>
                <c:pt idx="446">
                  <c:v>43570</c:v>
                </c:pt>
                <c:pt idx="447">
                  <c:v>43571</c:v>
                </c:pt>
                <c:pt idx="448">
                  <c:v>43572</c:v>
                </c:pt>
                <c:pt idx="449">
                  <c:v>43573</c:v>
                </c:pt>
                <c:pt idx="450">
                  <c:v>43574</c:v>
                </c:pt>
                <c:pt idx="451">
                  <c:v>43575</c:v>
                </c:pt>
                <c:pt idx="452">
                  <c:v>43576</c:v>
                </c:pt>
                <c:pt idx="453">
                  <c:v>43577</c:v>
                </c:pt>
                <c:pt idx="454">
                  <c:v>43578</c:v>
                </c:pt>
                <c:pt idx="455">
                  <c:v>43579</c:v>
                </c:pt>
                <c:pt idx="456">
                  <c:v>43580</c:v>
                </c:pt>
                <c:pt idx="457">
                  <c:v>43581</c:v>
                </c:pt>
                <c:pt idx="458">
                  <c:v>43582</c:v>
                </c:pt>
                <c:pt idx="459">
                  <c:v>43583</c:v>
                </c:pt>
                <c:pt idx="460">
                  <c:v>43584</c:v>
                </c:pt>
                <c:pt idx="461">
                  <c:v>43585</c:v>
                </c:pt>
                <c:pt idx="462">
                  <c:v>43586</c:v>
                </c:pt>
                <c:pt idx="463">
                  <c:v>43587</c:v>
                </c:pt>
                <c:pt idx="464">
                  <c:v>43588</c:v>
                </c:pt>
                <c:pt idx="465">
                  <c:v>43589</c:v>
                </c:pt>
                <c:pt idx="466">
                  <c:v>43590</c:v>
                </c:pt>
                <c:pt idx="467">
                  <c:v>43591</c:v>
                </c:pt>
                <c:pt idx="468">
                  <c:v>43592</c:v>
                </c:pt>
                <c:pt idx="469">
                  <c:v>43593</c:v>
                </c:pt>
                <c:pt idx="470">
                  <c:v>43594</c:v>
                </c:pt>
                <c:pt idx="471">
                  <c:v>43595</c:v>
                </c:pt>
                <c:pt idx="472">
                  <c:v>43596</c:v>
                </c:pt>
                <c:pt idx="473">
                  <c:v>43597</c:v>
                </c:pt>
                <c:pt idx="474">
                  <c:v>43598</c:v>
                </c:pt>
                <c:pt idx="475">
                  <c:v>43599</c:v>
                </c:pt>
                <c:pt idx="476">
                  <c:v>43600</c:v>
                </c:pt>
                <c:pt idx="477">
                  <c:v>43601</c:v>
                </c:pt>
                <c:pt idx="478">
                  <c:v>43602</c:v>
                </c:pt>
                <c:pt idx="479">
                  <c:v>43603</c:v>
                </c:pt>
                <c:pt idx="480">
                  <c:v>43604</c:v>
                </c:pt>
                <c:pt idx="481">
                  <c:v>43605</c:v>
                </c:pt>
                <c:pt idx="482">
                  <c:v>43606</c:v>
                </c:pt>
                <c:pt idx="483">
                  <c:v>43607</c:v>
                </c:pt>
                <c:pt idx="484">
                  <c:v>43608</c:v>
                </c:pt>
                <c:pt idx="485">
                  <c:v>43609</c:v>
                </c:pt>
                <c:pt idx="486">
                  <c:v>43610</c:v>
                </c:pt>
                <c:pt idx="487">
                  <c:v>43611</c:v>
                </c:pt>
                <c:pt idx="488">
                  <c:v>43612</c:v>
                </c:pt>
                <c:pt idx="489">
                  <c:v>43613</c:v>
                </c:pt>
                <c:pt idx="490">
                  <c:v>43614</c:v>
                </c:pt>
                <c:pt idx="491">
                  <c:v>43615</c:v>
                </c:pt>
                <c:pt idx="492">
                  <c:v>43616</c:v>
                </c:pt>
                <c:pt idx="493">
                  <c:v>43617</c:v>
                </c:pt>
                <c:pt idx="494">
                  <c:v>43618</c:v>
                </c:pt>
                <c:pt idx="495">
                  <c:v>43619</c:v>
                </c:pt>
                <c:pt idx="496">
                  <c:v>43620</c:v>
                </c:pt>
                <c:pt idx="497">
                  <c:v>43621</c:v>
                </c:pt>
                <c:pt idx="498">
                  <c:v>43622</c:v>
                </c:pt>
                <c:pt idx="499">
                  <c:v>43623</c:v>
                </c:pt>
              </c:numCache>
            </c:numRef>
          </c:cat>
          <c:val>
            <c:numRef>
              <c:f>'Figure 6 data'!$C$4:$C$4000</c:f>
              <c:numCache>
                <c:formatCode>#,##0.00</c:formatCode>
                <c:ptCount val="3997"/>
                <c:pt idx="0">
                  <c:v>3.4060000000000001</c:v>
                </c:pt>
                <c:pt idx="1">
                  <c:v>3.403</c:v>
                </c:pt>
                <c:pt idx="2">
                  <c:v>3.3880000000000003</c:v>
                </c:pt>
                <c:pt idx="3">
                  <c:v>3.3880000000000003</c:v>
                </c:pt>
                <c:pt idx="4">
                  <c:v>3.3880000000000003</c:v>
                </c:pt>
                <c:pt idx="5">
                  <c:v>3.4090000000000003</c:v>
                </c:pt>
                <c:pt idx="6">
                  <c:v>3.399</c:v>
                </c:pt>
                <c:pt idx="7">
                  <c:v>3.4050000000000002</c:v>
                </c:pt>
                <c:pt idx="8">
                  <c:v>3.427</c:v>
                </c:pt>
                <c:pt idx="9">
                  <c:v>3.43</c:v>
                </c:pt>
                <c:pt idx="10">
                  <c:v>3.43</c:v>
                </c:pt>
                <c:pt idx="11">
                  <c:v>3.43</c:v>
                </c:pt>
                <c:pt idx="12">
                  <c:v>3.4420000000000002</c:v>
                </c:pt>
                <c:pt idx="13">
                  <c:v>3.4850000000000003</c:v>
                </c:pt>
                <c:pt idx="14">
                  <c:v>3.4860000000000002</c:v>
                </c:pt>
                <c:pt idx="15">
                  <c:v>3.4990000000000001</c:v>
                </c:pt>
                <c:pt idx="16">
                  <c:v>3.516</c:v>
                </c:pt>
                <c:pt idx="17">
                  <c:v>3.516</c:v>
                </c:pt>
                <c:pt idx="18">
                  <c:v>3.516</c:v>
                </c:pt>
                <c:pt idx="19">
                  <c:v>3.524</c:v>
                </c:pt>
                <c:pt idx="20">
                  <c:v>3.5270000000000001</c:v>
                </c:pt>
                <c:pt idx="21">
                  <c:v>3.5330000000000004</c:v>
                </c:pt>
                <c:pt idx="22">
                  <c:v>3.5250000000000004</c:v>
                </c:pt>
                <c:pt idx="23">
                  <c:v>3.5350000000000001</c:v>
                </c:pt>
                <c:pt idx="24">
                  <c:v>3.5350000000000001</c:v>
                </c:pt>
                <c:pt idx="25">
                  <c:v>3.5350000000000001</c:v>
                </c:pt>
                <c:pt idx="26">
                  <c:v>3.5210000000000004</c:v>
                </c:pt>
                <c:pt idx="27">
                  <c:v>3.4980000000000002</c:v>
                </c:pt>
                <c:pt idx="28">
                  <c:v>3.5010000000000003</c:v>
                </c:pt>
                <c:pt idx="29">
                  <c:v>3.4970000000000003</c:v>
                </c:pt>
                <c:pt idx="30">
                  <c:v>3.4850000000000003</c:v>
                </c:pt>
                <c:pt idx="31">
                  <c:v>3.4850000000000003</c:v>
                </c:pt>
                <c:pt idx="32">
                  <c:v>3.4850000000000003</c:v>
                </c:pt>
                <c:pt idx="33">
                  <c:v>3.4940000000000002</c:v>
                </c:pt>
                <c:pt idx="34">
                  <c:v>3.4780000000000002</c:v>
                </c:pt>
                <c:pt idx="35">
                  <c:v>3.4850000000000003</c:v>
                </c:pt>
                <c:pt idx="36">
                  <c:v>3.4850000000000003</c:v>
                </c:pt>
                <c:pt idx="37">
                  <c:v>3.4850000000000003</c:v>
                </c:pt>
                <c:pt idx="38">
                  <c:v>3.4850000000000003</c:v>
                </c:pt>
                <c:pt idx="39">
                  <c:v>3.4850000000000003</c:v>
                </c:pt>
                <c:pt idx="40">
                  <c:v>3.456</c:v>
                </c:pt>
                <c:pt idx="41">
                  <c:v>3.4690000000000003</c:v>
                </c:pt>
                <c:pt idx="42">
                  <c:v>3.4660000000000002</c:v>
                </c:pt>
                <c:pt idx="43">
                  <c:v>3.4590000000000001</c:v>
                </c:pt>
                <c:pt idx="44">
                  <c:v>3.4530000000000003</c:v>
                </c:pt>
                <c:pt idx="45">
                  <c:v>3.4530000000000003</c:v>
                </c:pt>
                <c:pt idx="46">
                  <c:v>3.4530000000000003</c:v>
                </c:pt>
                <c:pt idx="47">
                  <c:v>3.44</c:v>
                </c:pt>
                <c:pt idx="48">
                  <c:v>3.444</c:v>
                </c:pt>
                <c:pt idx="49">
                  <c:v>3.431</c:v>
                </c:pt>
                <c:pt idx="50">
                  <c:v>3.4340000000000002</c:v>
                </c:pt>
                <c:pt idx="51">
                  <c:v>3.452</c:v>
                </c:pt>
                <c:pt idx="52">
                  <c:v>3.452</c:v>
                </c:pt>
                <c:pt idx="53">
                  <c:v>3.452</c:v>
                </c:pt>
                <c:pt idx="54">
                  <c:v>3.468</c:v>
                </c:pt>
                <c:pt idx="55">
                  <c:v>3.4790000000000001</c:v>
                </c:pt>
                <c:pt idx="56">
                  <c:v>3.4950000000000001</c:v>
                </c:pt>
                <c:pt idx="57">
                  <c:v>3.48</c:v>
                </c:pt>
                <c:pt idx="58">
                  <c:v>3.4910000000000001</c:v>
                </c:pt>
                <c:pt idx="59">
                  <c:v>3.4910000000000001</c:v>
                </c:pt>
                <c:pt idx="60">
                  <c:v>3.4910000000000001</c:v>
                </c:pt>
                <c:pt idx="61">
                  <c:v>3.4910000000000001</c:v>
                </c:pt>
                <c:pt idx="62">
                  <c:v>3.4870000000000001</c:v>
                </c:pt>
                <c:pt idx="63">
                  <c:v>3.4990000000000001</c:v>
                </c:pt>
                <c:pt idx="64">
                  <c:v>3.5140000000000002</c:v>
                </c:pt>
                <c:pt idx="65">
                  <c:v>3.5140000000000002</c:v>
                </c:pt>
                <c:pt idx="66">
                  <c:v>3.5140000000000002</c:v>
                </c:pt>
                <c:pt idx="67">
                  <c:v>3.5140000000000002</c:v>
                </c:pt>
                <c:pt idx="68">
                  <c:v>3.5140000000000002</c:v>
                </c:pt>
                <c:pt idx="69">
                  <c:v>3.5180000000000002</c:v>
                </c:pt>
                <c:pt idx="70">
                  <c:v>3.528</c:v>
                </c:pt>
                <c:pt idx="71">
                  <c:v>3.5370000000000004</c:v>
                </c:pt>
                <c:pt idx="72">
                  <c:v>3.5370000000000004</c:v>
                </c:pt>
                <c:pt idx="73">
                  <c:v>3.5370000000000004</c:v>
                </c:pt>
                <c:pt idx="74">
                  <c:v>3.5370000000000004</c:v>
                </c:pt>
                <c:pt idx="75">
                  <c:v>3.532</c:v>
                </c:pt>
                <c:pt idx="76">
                  <c:v>3.5060000000000002</c:v>
                </c:pt>
                <c:pt idx="77">
                  <c:v>3.5180000000000002</c:v>
                </c:pt>
                <c:pt idx="78">
                  <c:v>3.5180000000000002</c:v>
                </c:pt>
                <c:pt idx="79">
                  <c:v>3.5060000000000002</c:v>
                </c:pt>
                <c:pt idx="80">
                  <c:v>3.5060000000000002</c:v>
                </c:pt>
                <c:pt idx="81">
                  <c:v>3.5060000000000002</c:v>
                </c:pt>
                <c:pt idx="82">
                  <c:v>3.5030000000000001</c:v>
                </c:pt>
                <c:pt idx="83">
                  <c:v>3.5270000000000001</c:v>
                </c:pt>
                <c:pt idx="84">
                  <c:v>3.5190000000000001</c:v>
                </c:pt>
                <c:pt idx="85">
                  <c:v>3.5190000000000001</c:v>
                </c:pt>
                <c:pt idx="86">
                  <c:v>3.5230000000000001</c:v>
                </c:pt>
                <c:pt idx="87">
                  <c:v>3.5230000000000001</c:v>
                </c:pt>
                <c:pt idx="88">
                  <c:v>3.5230000000000001</c:v>
                </c:pt>
                <c:pt idx="89">
                  <c:v>3.544</c:v>
                </c:pt>
                <c:pt idx="90">
                  <c:v>3.5610000000000004</c:v>
                </c:pt>
                <c:pt idx="91">
                  <c:v>3.59</c:v>
                </c:pt>
                <c:pt idx="92">
                  <c:v>3.5790000000000002</c:v>
                </c:pt>
                <c:pt idx="93">
                  <c:v>3.597</c:v>
                </c:pt>
                <c:pt idx="94">
                  <c:v>3.597</c:v>
                </c:pt>
                <c:pt idx="95">
                  <c:v>3.597</c:v>
                </c:pt>
                <c:pt idx="96">
                  <c:v>3.5880000000000001</c:v>
                </c:pt>
                <c:pt idx="97">
                  <c:v>3.6160000000000001</c:v>
                </c:pt>
                <c:pt idx="98">
                  <c:v>3.61</c:v>
                </c:pt>
                <c:pt idx="99">
                  <c:v>3.6320000000000001</c:v>
                </c:pt>
                <c:pt idx="100">
                  <c:v>3.6220000000000003</c:v>
                </c:pt>
                <c:pt idx="101">
                  <c:v>3.6220000000000003</c:v>
                </c:pt>
                <c:pt idx="102">
                  <c:v>3.6220000000000003</c:v>
                </c:pt>
                <c:pt idx="103">
                  <c:v>3.625</c:v>
                </c:pt>
                <c:pt idx="104">
                  <c:v>3.6020000000000003</c:v>
                </c:pt>
                <c:pt idx="105">
                  <c:v>3.6</c:v>
                </c:pt>
                <c:pt idx="106">
                  <c:v>3.5830000000000002</c:v>
                </c:pt>
                <c:pt idx="107">
                  <c:v>3.569</c:v>
                </c:pt>
                <c:pt idx="108">
                  <c:v>3.569</c:v>
                </c:pt>
                <c:pt idx="109">
                  <c:v>3.569</c:v>
                </c:pt>
                <c:pt idx="110">
                  <c:v>3.5740000000000003</c:v>
                </c:pt>
                <c:pt idx="111">
                  <c:v>3.5990000000000002</c:v>
                </c:pt>
                <c:pt idx="112">
                  <c:v>3.593</c:v>
                </c:pt>
                <c:pt idx="113">
                  <c:v>3.5870000000000002</c:v>
                </c:pt>
                <c:pt idx="114">
                  <c:v>3.589</c:v>
                </c:pt>
                <c:pt idx="115">
                  <c:v>3.589</c:v>
                </c:pt>
                <c:pt idx="116">
                  <c:v>3.589</c:v>
                </c:pt>
                <c:pt idx="117">
                  <c:v>3.5840000000000001</c:v>
                </c:pt>
                <c:pt idx="118">
                  <c:v>3.5640000000000001</c:v>
                </c:pt>
                <c:pt idx="119">
                  <c:v>3.58</c:v>
                </c:pt>
                <c:pt idx="120">
                  <c:v>3.569</c:v>
                </c:pt>
                <c:pt idx="121">
                  <c:v>3.5680000000000001</c:v>
                </c:pt>
                <c:pt idx="122">
                  <c:v>3.5680000000000001</c:v>
                </c:pt>
                <c:pt idx="123">
                  <c:v>3.5680000000000001</c:v>
                </c:pt>
                <c:pt idx="124">
                  <c:v>3.5680000000000001</c:v>
                </c:pt>
                <c:pt idx="125">
                  <c:v>3.5940000000000003</c:v>
                </c:pt>
                <c:pt idx="126">
                  <c:v>3.577</c:v>
                </c:pt>
                <c:pt idx="127">
                  <c:v>3.5660000000000003</c:v>
                </c:pt>
                <c:pt idx="128">
                  <c:v>3.5650000000000004</c:v>
                </c:pt>
                <c:pt idx="129">
                  <c:v>3.5650000000000004</c:v>
                </c:pt>
                <c:pt idx="130">
                  <c:v>3.5650000000000004</c:v>
                </c:pt>
                <c:pt idx="131">
                  <c:v>3.5660000000000003</c:v>
                </c:pt>
                <c:pt idx="132">
                  <c:v>3.5750000000000002</c:v>
                </c:pt>
                <c:pt idx="133">
                  <c:v>3.5660000000000003</c:v>
                </c:pt>
                <c:pt idx="134">
                  <c:v>3.5700000000000003</c:v>
                </c:pt>
                <c:pt idx="135">
                  <c:v>3.5740000000000003</c:v>
                </c:pt>
                <c:pt idx="136">
                  <c:v>3.5740000000000003</c:v>
                </c:pt>
                <c:pt idx="137">
                  <c:v>3.5740000000000003</c:v>
                </c:pt>
                <c:pt idx="138">
                  <c:v>3.5720000000000001</c:v>
                </c:pt>
                <c:pt idx="139">
                  <c:v>3.5780000000000003</c:v>
                </c:pt>
                <c:pt idx="140">
                  <c:v>3.5870000000000002</c:v>
                </c:pt>
                <c:pt idx="141">
                  <c:v>3.5960000000000001</c:v>
                </c:pt>
                <c:pt idx="142">
                  <c:v>3.605</c:v>
                </c:pt>
                <c:pt idx="143">
                  <c:v>3.605</c:v>
                </c:pt>
                <c:pt idx="144">
                  <c:v>3.605</c:v>
                </c:pt>
                <c:pt idx="145">
                  <c:v>3.6260000000000003</c:v>
                </c:pt>
                <c:pt idx="146">
                  <c:v>3.6440000000000001</c:v>
                </c:pt>
                <c:pt idx="147">
                  <c:v>3.6390000000000002</c:v>
                </c:pt>
                <c:pt idx="148">
                  <c:v>3.6230000000000002</c:v>
                </c:pt>
                <c:pt idx="149">
                  <c:v>3.617</c:v>
                </c:pt>
                <c:pt idx="150">
                  <c:v>3.617</c:v>
                </c:pt>
                <c:pt idx="151">
                  <c:v>3.617</c:v>
                </c:pt>
                <c:pt idx="152">
                  <c:v>3.6160000000000001</c:v>
                </c:pt>
                <c:pt idx="153">
                  <c:v>3.6310000000000002</c:v>
                </c:pt>
                <c:pt idx="154">
                  <c:v>3.6460000000000004</c:v>
                </c:pt>
                <c:pt idx="155">
                  <c:v>3.649</c:v>
                </c:pt>
                <c:pt idx="156">
                  <c:v>3.65</c:v>
                </c:pt>
                <c:pt idx="157">
                  <c:v>3.65</c:v>
                </c:pt>
                <c:pt idx="158">
                  <c:v>3.65</c:v>
                </c:pt>
                <c:pt idx="159">
                  <c:v>3.661</c:v>
                </c:pt>
                <c:pt idx="160">
                  <c:v>3.6550000000000002</c:v>
                </c:pt>
                <c:pt idx="161">
                  <c:v>3.657</c:v>
                </c:pt>
                <c:pt idx="162">
                  <c:v>3.6260000000000003</c:v>
                </c:pt>
                <c:pt idx="163">
                  <c:v>3.6360000000000001</c:v>
                </c:pt>
                <c:pt idx="164">
                  <c:v>3.6360000000000001</c:v>
                </c:pt>
                <c:pt idx="165">
                  <c:v>3.6360000000000001</c:v>
                </c:pt>
                <c:pt idx="166">
                  <c:v>3.6180000000000003</c:v>
                </c:pt>
                <c:pt idx="167">
                  <c:v>3.6420000000000003</c:v>
                </c:pt>
                <c:pt idx="168">
                  <c:v>3.6380000000000003</c:v>
                </c:pt>
                <c:pt idx="169">
                  <c:v>3.6520000000000001</c:v>
                </c:pt>
                <c:pt idx="170">
                  <c:v>3.6430000000000002</c:v>
                </c:pt>
                <c:pt idx="171">
                  <c:v>3.6430000000000002</c:v>
                </c:pt>
                <c:pt idx="172">
                  <c:v>3.6430000000000002</c:v>
                </c:pt>
                <c:pt idx="173">
                  <c:v>3.641</c:v>
                </c:pt>
                <c:pt idx="174">
                  <c:v>3.6310000000000002</c:v>
                </c:pt>
                <c:pt idx="175">
                  <c:v>3.6420000000000003</c:v>
                </c:pt>
                <c:pt idx="176">
                  <c:v>3.649</c:v>
                </c:pt>
                <c:pt idx="177">
                  <c:v>3.6470000000000002</c:v>
                </c:pt>
                <c:pt idx="178">
                  <c:v>3.6470000000000002</c:v>
                </c:pt>
                <c:pt idx="179">
                  <c:v>3.6470000000000002</c:v>
                </c:pt>
                <c:pt idx="180">
                  <c:v>3.633</c:v>
                </c:pt>
                <c:pt idx="181">
                  <c:v>3.649</c:v>
                </c:pt>
                <c:pt idx="182">
                  <c:v>3.641</c:v>
                </c:pt>
                <c:pt idx="183">
                  <c:v>3.6380000000000003</c:v>
                </c:pt>
                <c:pt idx="184">
                  <c:v>3.6670000000000003</c:v>
                </c:pt>
                <c:pt idx="185">
                  <c:v>3.6670000000000003</c:v>
                </c:pt>
                <c:pt idx="186">
                  <c:v>3.6670000000000003</c:v>
                </c:pt>
                <c:pt idx="187">
                  <c:v>3.6670000000000003</c:v>
                </c:pt>
                <c:pt idx="188">
                  <c:v>3.6640000000000001</c:v>
                </c:pt>
                <c:pt idx="189">
                  <c:v>3.677</c:v>
                </c:pt>
                <c:pt idx="190">
                  <c:v>3.6890000000000001</c:v>
                </c:pt>
                <c:pt idx="191">
                  <c:v>3.7</c:v>
                </c:pt>
                <c:pt idx="192">
                  <c:v>3.7</c:v>
                </c:pt>
                <c:pt idx="193">
                  <c:v>3.7</c:v>
                </c:pt>
                <c:pt idx="194">
                  <c:v>3.71</c:v>
                </c:pt>
                <c:pt idx="195">
                  <c:v>3.6950000000000003</c:v>
                </c:pt>
                <c:pt idx="196">
                  <c:v>3.6840000000000002</c:v>
                </c:pt>
                <c:pt idx="197">
                  <c:v>3.6830000000000003</c:v>
                </c:pt>
                <c:pt idx="198">
                  <c:v>3.6940000000000004</c:v>
                </c:pt>
                <c:pt idx="199">
                  <c:v>3.6940000000000004</c:v>
                </c:pt>
                <c:pt idx="200">
                  <c:v>3.6940000000000004</c:v>
                </c:pt>
                <c:pt idx="201">
                  <c:v>3.7090000000000001</c:v>
                </c:pt>
                <c:pt idx="202">
                  <c:v>3.6910000000000003</c:v>
                </c:pt>
                <c:pt idx="203">
                  <c:v>3.6930000000000001</c:v>
                </c:pt>
                <c:pt idx="204">
                  <c:v>3.6880000000000002</c:v>
                </c:pt>
                <c:pt idx="205">
                  <c:v>3.669</c:v>
                </c:pt>
                <c:pt idx="206">
                  <c:v>3.669</c:v>
                </c:pt>
                <c:pt idx="207">
                  <c:v>3.669</c:v>
                </c:pt>
                <c:pt idx="208">
                  <c:v>3.6620000000000004</c:v>
                </c:pt>
                <c:pt idx="209">
                  <c:v>3.6550000000000002</c:v>
                </c:pt>
                <c:pt idx="210">
                  <c:v>3.6350000000000002</c:v>
                </c:pt>
                <c:pt idx="211">
                  <c:v>3.6350000000000002</c:v>
                </c:pt>
                <c:pt idx="212">
                  <c:v>3.6390000000000002</c:v>
                </c:pt>
                <c:pt idx="213">
                  <c:v>3.6390000000000002</c:v>
                </c:pt>
                <c:pt idx="214">
                  <c:v>3.6390000000000002</c:v>
                </c:pt>
                <c:pt idx="215">
                  <c:v>3.6390000000000002</c:v>
                </c:pt>
                <c:pt idx="216">
                  <c:v>3.6240000000000001</c:v>
                </c:pt>
                <c:pt idx="217">
                  <c:v>3.6430000000000002</c:v>
                </c:pt>
                <c:pt idx="218">
                  <c:v>3.61</c:v>
                </c:pt>
                <c:pt idx="219">
                  <c:v>3.6040000000000001</c:v>
                </c:pt>
                <c:pt idx="220">
                  <c:v>3.6040000000000001</c:v>
                </c:pt>
                <c:pt idx="221">
                  <c:v>3.6040000000000001</c:v>
                </c:pt>
                <c:pt idx="222">
                  <c:v>3.6150000000000002</c:v>
                </c:pt>
                <c:pt idx="223">
                  <c:v>3.625</c:v>
                </c:pt>
                <c:pt idx="224">
                  <c:v>3.6190000000000002</c:v>
                </c:pt>
                <c:pt idx="225">
                  <c:v>3.5950000000000002</c:v>
                </c:pt>
                <c:pt idx="226">
                  <c:v>3.581</c:v>
                </c:pt>
                <c:pt idx="227">
                  <c:v>3.581</c:v>
                </c:pt>
                <c:pt idx="228">
                  <c:v>3.581</c:v>
                </c:pt>
                <c:pt idx="229">
                  <c:v>3.581</c:v>
                </c:pt>
                <c:pt idx="230">
                  <c:v>3.581</c:v>
                </c:pt>
                <c:pt idx="231">
                  <c:v>3.5880000000000001</c:v>
                </c:pt>
                <c:pt idx="232">
                  <c:v>3.5750000000000002</c:v>
                </c:pt>
                <c:pt idx="233">
                  <c:v>3.5640000000000001</c:v>
                </c:pt>
                <c:pt idx="234">
                  <c:v>3.5640000000000001</c:v>
                </c:pt>
                <c:pt idx="235">
                  <c:v>3.5640000000000001</c:v>
                </c:pt>
                <c:pt idx="236">
                  <c:v>3.5830000000000002</c:v>
                </c:pt>
                <c:pt idx="237">
                  <c:v>3.5830000000000002</c:v>
                </c:pt>
                <c:pt idx="238">
                  <c:v>3.5830000000000002</c:v>
                </c:pt>
                <c:pt idx="239">
                  <c:v>3.5830000000000002</c:v>
                </c:pt>
                <c:pt idx="240">
                  <c:v>3.573</c:v>
                </c:pt>
                <c:pt idx="241">
                  <c:v>3.573</c:v>
                </c:pt>
                <c:pt idx="242">
                  <c:v>3.573</c:v>
                </c:pt>
                <c:pt idx="243">
                  <c:v>3.573</c:v>
                </c:pt>
                <c:pt idx="244">
                  <c:v>3.5820000000000003</c:v>
                </c:pt>
                <c:pt idx="245">
                  <c:v>3.5790000000000002</c:v>
                </c:pt>
                <c:pt idx="246">
                  <c:v>3.5990000000000002</c:v>
                </c:pt>
                <c:pt idx="247">
                  <c:v>3.6270000000000002</c:v>
                </c:pt>
                <c:pt idx="248">
                  <c:v>3.6270000000000002</c:v>
                </c:pt>
                <c:pt idx="249">
                  <c:v>3.6270000000000002</c:v>
                </c:pt>
                <c:pt idx="250">
                  <c:v>3.6270000000000002</c:v>
                </c:pt>
                <c:pt idx="251">
                  <c:v>3.65</c:v>
                </c:pt>
                <c:pt idx="252">
                  <c:v>3.64</c:v>
                </c:pt>
                <c:pt idx="253">
                  <c:v>3.64</c:v>
                </c:pt>
                <c:pt idx="254">
                  <c:v>3.633</c:v>
                </c:pt>
                <c:pt idx="255">
                  <c:v>3.633</c:v>
                </c:pt>
                <c:pt idx="256">
                  <c:v>3.633</c:v>
                </c:pt>
                <c:pt idx="257">
                  <c:v>3.62</c:v>
                </c:pt>
                <c:pt idx="258">
                  <c:v>3.6420000000000003</c:v>
                </c:pt>
                <c:pt idx="259">
                  <c:v>3.6260000000000003</c:v>
                </c:pt>
                <c:pt idx="260">
                  <c:v>3.6350000000000002</c:v>
                </c:pt>
                <c:pt idx="261">
                  <c:v>3.6280000000000001</c:v>
                </c:pt>
                <c:pt idx="262">
                  <c:v>3.6280000000000001</c:v>
                </c:pt>
                <c:pt idx="263">
                  <c:v>3.6280000000000001</c:v>
                </c:pt>
                <c:pt idx="264">
                  <c:v>3.6280000000000001</c:v>
                </c:pt>
                <c:pt idx="265">
                  <c:v>3.645</c:v>
                </c:pt>
                <c:pt idx="266">
                  <c:v>3.649</c:v>
                </c:pt>
                <c:pt idx="267">
                  <c:v>3.6520000000000001</c:v>
                </c:pt>
                <c:pt idx="268">
                  <c:v>3.6670000000000003</c:v>
                </c:pt>
                <c:pt idx="269">
                  <c:v>3.6670000000000003</c:v>
                </c:pt>
                <c:pt idx="270">
                  <c:v>3.6670000000000003</c:v>
                </c:pt>
                <c:pt idx="271">
                  <c:v>3.6510000000000002</c:v>
                </c:pt>
                <c:pt idx="272">
                  <c:v>3.67</c:v>
                </c:pt>
                <c:pt idx="273">
                  <c:v>3.68</c:v>
                </c:pt>
                <c:pt idx="274">
                  <c:v>3.6930000000000001</c:v>
                </c:pt>
                <c:pt idx="275">
                  <c:v>3.7010000000000001</c:v>
                </c:pt>
                <c:pt idx="276">
                  <c:v>3.7010000000000001</c:v>
                </c:pt>
                <c:pt idx="277">
                  <c:v>3.7010000000000001</c:v>
                </c:pt>
                <c:pt idx="278">
                  <c:v>3.7040000000000002</c:v>
                </c:pt>
                <c:pt idx="279">
                  <c:v>3.7040000000000002</c:v>
                </c:pt>
                <c:pt idx="280">
                  <c:v>3.7210000000000001</c:v>
                </c:pt>
                <c:pt idx="281">
                  <c:v>3.706</c:v>
                </c:pt>
                <c:pt idx="282">
                  <c:v>3.6910000000000003</c:v>
                </c:pt>
                <c:pt idx="283">
                  <c:v>3.6910000000000003</c:v>
                </c:pt>
                <c:pt idx="284">
                  <c:v>3.6910000000000003</c:v>
                </c:pt>
                <c:pt idx="285">
                  <c:v>3.7</c:v>
                </c:pt>
                <c:pt idx="286">
                  <c:v>3.6910000000000003</c:v>
                </c:pt>
                <c:pt idx="287">
                  <c:v>3.6680000000000001</c:v>
                </c:pt>
                <c:pt idx="288">
                  <c:v>3.673</c:v>
                </c:pt>
                <c:pt idx="289">
                  <c:v>3.6830000000000003</c:v>
                </c:pt>
                <c:pt idx="290">
                  <c:v>3.6830000000000003</c:v>
                </c:pt>
                <c:pt idx="291">
                  <c:v>3.6830000000000003</c:v>
                </c:pt>
                <c:pt idx="292">
                  <c:v>3.6760000000000002</c:v>
                </c:pt>
                <c:pt idx="293">
                  <c:v>3.6890000000000001</c:v>
                </c:pt>
                <c:pt idx="294">
                  <c:v>3.6980000000000004</c:v>
                </c:pt>
                <c:pt idx="295">
                  <c:v>3.6950000000000003</c:v>
                </c:pt>
                <c:pt idx="296">
                  <c:v>3.7170000000000001</c:v>
                </c:pt>
                <c:pt idx="297">
                  <c:v>3.7170000000000001</c:v>
                </c:pt>
                <c:pt idx="298">
                  <c:v>3.7170000000000001</c:v>
                </c:pt>
                <c:pt idx="299">
                  <c:v>3.7080000000000002</c:v>
                </c:pt>
                <c:pt idx="300">
                  <c:v>3.7160000000000002</c:v>
                </c:pt>
                <c:pt idx="301">
                  <c:v>3.7430000000000003</c:v>
                </c:pt>
                <c:pt idx="302">
                  <c:v>3.7280000000000002</c:v>
                </c:pt>
                <c:pt idx="303">
                  <c:v>3.7370000000000001</c:v>
                </c:pt>
                <c:pt idx="304">
                  <c:v>3.7370000000000001</c:v>
                </c:pt>
                <c:pt idx="305">
                  <c:v>3.7370000000000001</c:v>
                </c:pt>
                <c:pt idx="306">
                  <c:v>3.7290000000000001</c:v>
                </c:pt>
                <c:pt idx="307">
                  <c:v>3.7280000000000002</c:v>
                </c:pt>
                <c:pt idx="308">
                  <c:v>3.7330000000000001</c:v>
                </c:pt>
                <c:pt idx="309">
                  <c:v>3.71</c:v>
                </c:pt>
                <c:pt idx="310">
                  <c:v>3.7010000000000001</c:v>
                </c:pt>
                <c:pt idx="311">
                  <c:v>3.7010000000000001</c:v>
                </c:pt>
                <c:pt idx="312">
                  <c:v>3.7010000000000001</c:v>
                </c:pt>
                <c:pt idx="313">
                  <c:v>3.718</c:v>
                </c:pt>
                <c:pt idx="314">
                  <c:v>3.7270000000000003</c:v>
                </c:pt>
                <c:pt idx="315">
                  <c:v>3.7240000000000002</c:v>
                </c:pt>
                <c:pt idx="316">
                  <c:v>3.7310000000000003</c:v>
                </c:pt>
                <c:pt idx="317">
                  <c:v>3.738</c:v>
                </c:pt>
                <c:pt idx="318">
                  <c:v>3.738</c:v>
                </c:pt>
                <c:pt idx="319">
                  <c:v>3.738</c:v>
                </c:pt>
                <c:pt idx="320">
                  <c:v>3.7270000000000003</c:v>
                </c:pt>
                <c:pt idx="321">
                  <c:v>3.7480000000000002</c:v>
                </c:pt>
                <c:pt idx="322">
                  <c:v>3.746</c:v>
                </c:pt>
                <c:pt idx="323">
                  <c:v>3.7530000000000001</c:v>
                </c:pt>
                <c:pt idx="324">
                  <c:v>3.7710000000000004</c:v>
                </c:pt>
                <c:pt idx="325">
                  <c:v>3.7710000000000004</c:v>
                </c:pt>
                <c:pt idx="326">
                  <c:v>3.7710000000000004</c:v>
                </c:pt>
                <c:pt idx="327">
                  <c:v>3.778</c:v>
                </c:pt>
                <c:pt idx="328">
                  <c:v>3.7630000000000003</c:v>
                </c:pt>
                <c:pt idx="329">
                  <c:v>3.7560000000000002</c:v>
                </c:pt>
                <c:pt idx="330">
                  <c:v>3.7570000000000001</c:v>
                </c:pt>
                <c:pt idx="331">
                  <c:v>3.7730000000000001</c:v>
                </c:pt>
                <c:pt idx="332">
                  <c:v>3.7730000000000001</c:v>
                </c:pt>
                <c:pt idx="333">
                  <c:v>3.7730000000000001</c:v>
                </c:pt>
                <c:pt idx="334">
                  <c:v>3.774</c:v>
                </c:pt>
                <c:pt idx="335">
                  <c:v>3.774</c:v>
                </c:pt>
                <c:pt idx="336">
                  <c:v>3.774</c:v>
                </c:pt>
                <c:pt idx="337">
                  <c:v>3.7810000000000001</c:v>
                </c:pt>
                <c:pt idx="338">
                  <c:v>3.7710000000000004</c:v>
                </c:pt>
                <c:pt idx="339">
                  <c:v>3.7710000000000004</c:v>
                </c:pt>
                <c:pt idx="340">
                  <c:v>3.7710000000000004</c:v>
                </c:pt>
                <c:pt idx="341">
                  <c:v>3.7480000000000002</c:v>
                </c:pt>
                <c:pt idx="342">
                  <c:v>3.7480000000000002</c:v>
                </c:pt>
                <c:pt idx="343">
                  <c:v>3.746</c:v>
                </c:pt>
                <c:pt idx="344">
                  <c:v>3.742</c:v>
                </c:pt>
                <c:pt idx="345">
                  <c:v>3.72</c:v>
                </c:pt>
                <c:pt idx="346">
                  <c:v>3.72</c:v>
                </c:pt>
                <c:pt idx="347">
                  <c:v>3.72</c:v>
                </c:pt>
                <c:pt idx="348">
                  <c:v>3.6940000000000004</c:v>
                </c:pt>
                <c:pt idx="349">
                  <c:v>3.6990000000000003</c:v>
                </c:pt>
                <c:pt idx="350">
                  <c:v>3.6820000000000004</c:v>
                </c:pt>
                <c:pt idx="351">
                  <c:v>3.6640000000000001</c:v>
                </c:pt>
                <c:pt idx="352">
                  <c:v>3.673</c:v>
                </c:pt>
                <c:pt idx="353">
                  <c:v>3.673</c:v>
                </c:pt>
                <c:pt idx="354">
                  <c:v>3.673</c:v>
                </c:pt>
                <c:pt idx="355">
                  <c:v>3.657</c:v>
                </c:pt>
                <c:pt idx="356">
                  <c:v>3.67</c:v>
                </c:pt>
                <c:pt idx="357">
                  <c:v>3.6780000000000004</c:v>
                </c:pt>
                <c:pt idx="358">
                  <c:v>3.6880000000000002</c:v>
                </c:pt>
                <c:pt idx="359">
                  <c:v>3.6920000000000002</c:v>
                </c:pt>
                <c:pt idx="360">
                  <c:v>3.6920000000000002</c:v>
                </c:pt>
                <c:pt idx="361">
                  <c:v>3.6920000000000002</c:v>
                </c:pt>
                <c:pt idx="362">
                  <c:v>3.6980000000000004</c:v>
                </c:pt>
                <c:pt idx="363">
                  <c:v>3.69</c:v>
                </c:pt>
                <c:pt idx="364">
                  <c:v>3.6830000000000003</c:v>
                </c:pt>
                <c:pt idx="365">
                  <c:v>3.6830000000000003</c:v>
                </c:pt>
                <c:pt idx="366">
                  <c:v>3.6850000000000001</c:v>
                </c:pt>
                <c:pt idx="367">
                  <c:v>3.6850000000000001</c:v>
                </c:pt>
                <c:pt idx="368">
                  <c:v>3.6850000000000001</c:v>
                </c:pt>
                <c:pt idx="369">
                  <c:v>3.68</c:v>
                </c:pt>
                <c:pt idx="370">
                  <c:v>3.6780000000000004</c:v>
                </c:pt>
                <c:pt idx="371">
                  <c:v>3.6710000000000003</c:v>
                </c:pt>
                <c:pt idx="372">
                  <c:v>3.6420000000000003</c:v>
                </c:pt>
                <c:pt idx="373">
                  <c:v>3.633</c:v>
                </c:pt>
                <c:pt idx="374">
                  <c:v>3.633</c:v>
                </c:pt>
                <c:pt idx="375">
                  <c:v>3.633</c:v>
                </c:pt>
                <c:pt idx="376">
                  <c:v>3.6270000000000002</c:v>
                </c:pt>
                <c:pt idx="377">
                  <c:v>3.61</c:v>
                </c:pt>
                <c:pt idx="378">
                  <c:v>3.6190000000000002</c:v>
                </c:pt>
                <c:pt idx="379">
                  <c:v>3.6270000000000002</c:v>
                </c:pt>
                <c:pt idx="380">
                  <c:v>3.6340000000000003</c:v>
                </c:pt>
                <c:pt idx="381">
                  <c:v>3.6340000000000003</c:v>
                </c:pt>
                <c:pt idx="382">
                  <c:v>3.6340000000000003</c:v>
                </c:pt>
                <c:pt idx="383">
                  <c:v>3.6430000000000002</c:v>
                </c:pt>
                <c:pt idx="384">
                  <c:v>3.6430000000000002</c:v>
                </c:pt>
                <c:pt idx="385">
                  <c:v>3.637</c:v>
                </c:pt>
                <c:pt idx="386">
                  <c:v>3.6620000000000004</c:v>
                </c:pt>
                <c:pt idx="387">
                  <c:v>3.641</c:v>
                </c:pt>
                <c:pt idx="388">
                  <c:v>3.641</c:v>
                </c:pt>
                <c:pt idx="389">
                  <c:v>3.641</c:v>
                </c:pt>
                <c:pt idx="390">
                  <c:v>3.62</c:v>
                </c:pt>
                <c:pt idx="391">
                  <c:v>3.6310000000000002</c:v>
                </c:pt>
                <c:pt idx="392">
                  <c:v>3.617</c:v>
                </c:pt>
                <c:pt idx="393">
                  <c:v>3.617</c:v>
                </c:pt>
                <c:pt idx="394">
                  <c:v>3.613</c:v>
                </c:pt>
                <c:pt idx="395">
                  <c:v>3.613</c:v>
                </c:pt>
                <c:pt idx="396">
                  <c:v>3.613</c:v>
                </c:pt>
                <c:pt idx="397">
                  <c:v>3.605</c:v>
                </c:pt>
                <c:pt idx="398">
                  <c:v>3.6240000000000001</c:v>
                </c:pt>
                <c:pt idx="399">
                  <c:v>3.6190000000000002</c:v>
                </c:pt>
                <c:pt idx="400">
                  <c:v>3.6040000000000001</c:v>
                </c:pt>
                <c:pt idx="401">
                  <c:v>3.6240000000000001</c:v>
                </c:pt>
                <c:pt idx="402">
                  <c:v>3.6240000000000001</c:v>
                </c:pt>
                <c:pt idx="403">
                  <c:v>3.6240000000000001</c:v>
                </c:pt>
                <c:pt idx="404">
                  <c:v>3.625</c:v>
                </c:pt>
                <c:pt idx="405">
                  <c:v>3.6190000000000002</c:v>
                </c:pt>
                <c:pt idx="406">
                  <c:v>3.6160000000000001</c:v>
                </c:pt>
                <c:pt idx="407">
                  <c:v>3.6160000000000001</c:v>
                </c:pt>
                <c:pt idx="408">
                  <c:v>3.6310000000000002</c:v>
                </c:pt>
                <c:pt idx="409">
                  <c:v>3.6310000000000002</c:v>
                </c:pt>
                <c:pt idx="410">
                  <c:v>3.6310000000000002</c:v>
                </c:pt>
                <c:pt idx="411">
                  <c:v>3.621</c:v>
                </c:pt>
                <c:pt idx="412">
                  <c:v>3.6230000000000002</c:v>
                </c:pt>
                <c:pt idx="413">
                  <c:v>3.617</c:v>
                </c:pt>
                <c:pt idx="414">
                  <c:v>3.6</c:v>
                </c:pt>
                <c:pt idx="415">
                  <c:v>3.6040000000000001</c:v>
                </c:pt>
                <c:pt idx="416">
                  <c:v>3.6040000000000001</c:v>
                </c:pt>
                <c:pt idx="417">
                  <c:v>3.6040000000000001</c:v>
                </c:pt>
                <c:pt idx="418">
                  <c:v>3.601</c:v>
                </c:pt>
                <c:pt idx="419">
                  <c:v>3.6060000000000003</c:v>
                </c:pt>
                <c:pt idx="420">
                  <c:v>3.6080000000000001</c:v>
                </c:pt>
                <c:pt idx="421">
                  <c:v>3.6080000000000001</c:v>
                </c:pt>
                <c:pt idx="422">
                  <c:v>3.6080000000000001</c:v>
                </c:pt>
                <c:pt idx="423">
                  <c:v>3.6080000000000001</c:v>
                </c:pt>
                <c:pt idx="424">
                  <c:v>3.6080000000000001</c:v>
                </c:pt>
                <c:pt idx="425">
                  <c:v>3.6230000000000002</c:v>
                </c:pt>
                <c:pt idx="426">
                  <c:v>3.617</c:v>
                </c:pt>
                <c:pt idx="427">
                  <c:v>3.6350000000000002</c:v>
                </c:pt>
                <c:pt idx="428">
                  <c:v>3.6360000000000001</c:v>
                </c:pt>
                <c:pt idx="429">
                  <c:v>3.6320000000000001</c:v>
                </c:pt>
                <c:pt idx="430">
                  <c:v>3.6320000000000001</c:v>
                </c:pt>
                <c:pt idx="431">
                  <c:v>3.6320000000000001</c:v>
                </c:pt>
                <c:pt idx="432">
                  <c:v>3.6260000000000003</c:v>
                </c:pt>
                <c:pt idx="433">
                  <c:v>3.6240000000000001</c:v>
                </c:pt>
                <c:pt idx="434">
                  <c:v>3.6</c:v>
                </c:pt>
                <c:pt idx="435">
                  <c:v>3.6030000000000002</c:v>
                </c:pt>
                <c:pt idx="436">
                  <c:v>3.5870000000000002</c:v>
                </c:pt>
                <c:pt idx="437">
                  <c:v>3.5870000000000002</c:v>
                </c:pt>
                <c:pt idx="438">
                  <c:v>3.5870000000000002</c:v>
                </c:pt>
                <c:pt idx="439">
                  <c:v>3.58</c:v>
                </c:pt>
                <c:pt idx="440">
                  <c:v>3.58</c:v>
                </c:pt>
                <c:pt idx="441">
                  <c:v>3.5780000000000003</c:v>
                </c:pt>
                <c:pt idx="442">
                  <c:v>3.5830000000000002</c:v>
                </c:pt>
                <c:pt idx="443">
                  <c:v>3.5780000000000003</c:v>
                </c:pt>
                <c:pt idx="444">
                  <c:v>3.5780000000000003</c:v>
                </c:pt>
                <c:pt idx="445">
                  <c:v>3.5780000000000003</c:v>
                </c:pt>
                <c:pt idx="446">
                  <c:v>3.5610000000000004</c:v>
                </c:pt>
                <c:pt idx="447">
                  <c:v>3.5580000000000003</c:v>
                </c:pt>
                <c:pt idx="448">
                  <c:v>3.5750000000000002</c:v>
                </c:pt>
                <c:pt idx="449">
                  <c:v>3.589</c:v>
                </c:pt>
                <c:pt idx="450">
                  <c:v>3.589</c:v>
                </c:pt>
                <c:pt idx="451">
                  <c:v>3.589</c:v>
                </c:pt>
                <c:pt idx="452">
                  <c:v>3.589</c:v>
                </c:pt>
                <c:pt idx="453">
                  <c:v>3.589</c:v>
                </c:pt>
                <c:pt idx="454">
                  <c:v>3.593</c:v>
                </c:pt>
                <c:pt idx="455">
                  <c:v>3.6140000000000003</c:v>
                </c:pt>
                <c:pt idx="456">
                  <c:v>3.6280000000000001</c:v>
                </c:pt>
                <c:pt idx="457">
                  <c:v>3.6280000000000001</c:v>
                </c:pt>
                <c:pt idx="458">
                  <c:v>3.6280000000000001</c:v>
                </c:pt>
                <c:pt idx="459">
                  <c:v>3.6280000000000001</c:v>
                </c:pt>
                <c:pt idx="460">
                  <c:v>3.6180000000000003</c:v>
                </c:pt>
                <c:pt idx="461">
                  <c:v>3.6080000000000001</c:v>
                </c:pt>
                <c:pt idx="462">
                  <c:v>3.5860000000000003</c:v>
                </c:pt>
                <c:pt idx="463">
                  <c:v>3.5980000000000003</c:v>
                </c:pt>
                <c:pt idx="464">
                  <c:v>3.601</c:v>
                </c:pt>
                <c:pt idx="465">
                  <c:v>3.601</c:v>
                </c:pt>
                <c:pt idx="466">
                  <c:v>3.601</c:v>
                </c:pt>
                <c:pt idx="467">
                  <c:v>3.5910000000000002</c:v>
                </c:pt>
                <c:pt idx="468">
                  <c:v>3.585</c:v>
                </c:pt>
                <c:pt idx="469">
                  <c:v>3.5840000000000001</c:v>
                </c:pt>
                <c:pt idx="470">
                  <c:v>3.5840000000000001</c:v>
                </c:pt>
                <c:pt idx="471">
                  <c:v>3.5670000000000002</c:v>
                </c:pt>
                <c:pt idx="472">
                  <c:v>3.5670000000000002</c:v>
                </c:pt>
                <c:pt idx="473">
                  <c:v>3.5670000000000002</c:v>
                </c:pt>
                <c:pt idx="474">
                  <c:v>3.5680000000000001</c:v>
                </c:pt>
                <c:pt idx="475">
                  <c:v>3.577</c:v>
                </c:pt>
                <c:pt idx="476">
                  <c:v>3.5710000000000002</c:v>
                </c:pt>
                <c:pt idx="477">
                  <c:v>3.5680000000000001</c:v>
                </c:pt>
                <c:pt idx="478">
                  <c:v>3.5750000000000002</c:v>
                </c:pt>
                <c:pt idx="479">
                  <c:v>3.5750000000000002</c:v>
                </c:pt>
                <c:pt idx="480">
                  <c:v>3.5750000000000002</c:v>
                </c:pt>
                <c:pt idx="481">
                  <c:v>3.573</c:v>
                </c:pt>
                <c:pt idx="482">
                  <c:v>3.5980000000000003</c:v>
                </c:pt>
                <c:pt idx="483">
                  <c:v>3.6110000000000002</c:v>
                </c:pt>
                <c:pt idx="484">
                  <c:v>3.6150000000000002</c:v>
                </c:pt>
                <c:pt idx="485">
                  <c:v>3.605</c:v>
                </c:pt>
                <c:pt idx="486">
                  <c:v>3.605</c:v>
                </c:pt>
                <c:pt idx="487">
                  <c:v>3.605</c:v>
                </c:pt>
                <c:pt idx="488">
                  <c:v>3.605</c:v>
                </c:pt>
                <c:pt idx="489">
                  <c:v>3.6140000000000003</c:v>
                </c:pt>
                <c:pt idx="490">
                  <c:v>3.617</c:v>
                </c:pt>
                <c:pt idx="491">
                  <c:v>3.62</c:v>
                </c:pt>
                <c:pt idx="492">
                  <c:v>3.6340000000000003</c:v>
                </c:pt>
                <c:pt idx="493">
                  <c:v>3.6340000000000003</c:v>
                </c:pt>
                <c:pt idx="494">
                  <c:v>3.6340000000000003</c:v>
                </c:pt>
                <c:pt idx="495">
                  <c:v>3.633</c:v>
                </c:pt>
                <c:pt idx="496">
                  <c:v>3.6120000000000001</c:v>
                </c:pt>
                <c:pt idx="497">
                  <c:v>3.61</c:v>
                </c:pt>
                <c:pt idx="498">
                  <c:v>3.601</c:v>
                </c:pt>
                <c:pt idx="499">
                  <c:v>3.601</c:v>
                </c:pt>
              </c:numCache>
            </c:numRef>
          </c:val>
          <c:smooth val="0"/>
          <c:extLst>
            <c:ext xmlns:c16="http://schemas.microsoft.com/office/drawing/2014/chart" uri="{C3380CC4-5D6E-409C-BE32-E72D297353CC}">
              <c16:uniqueId val="{00000002-5A73-4C6C-974D-912F796683D7}"/>
            </c:ext>
          </c:extLst>
        </c:ser>
        <c:ser>
          <c:idx val="3"/>
          <c:order val="3"/>
          <c:tx>
            <c:strRef>
              <c:f>'Figure 6 data'!#REF!</c:f>
              <c:strCache>
                <c:ptCount val="1"/>
                <c:pt idx="0">
                  <c:v>#REF!</c:v>
                </c:pt>
              </c:strCache>
            </c:strRef>
          </c:tx>
          <c:marker>
            <c:symbol val="none"/>
          </c:marker>
          <c:cat>
            <c:numRef>
              <c:f>'Figure 6 data'!$A$4:$A$4000</c:f>
              <c:numCache>
                <c:formatCode>m/d/yyyy</c:formatCode>
                <c:ptCount val="3997"/>
                <c:pt idx="0">
                  <c:v>43124</c:v>
                </c:pt>
                <c:pt idx="1">
                  <c:v>43125</c:v>
                </c:pt>
                <c:pt idx="2">
                  <c:v>43126</c:v>
                </c:pt>
                <c:pt idx="3">
                  <c:v>43127</c:v>
                </c:pt>
                <c:pt idx="4">
                  <c:v>43128</c:v>
                </c:pt>
                <c:pt idx="5">
                  <c:v>43129</c:v>
                </c:pt>
                <c:pt idx="6">
                  <c:v>43130</c:v>
                </c:pt>
                <c:pt idx="7">
                  <c:v>43131</c:v>
                </c:pt>
                <c:pt idx="8">
                  <c:v>43132</c:v>
                </c:pt>
                <c:pt idx="9">
                  <c:v>43133</c:v>
                </c:pt>
                <c:pt idx="10">
                  <c:v>43134</c:v>
                </c:pt>
                <c:pt idx="11">
                  <c:v>43135</c:v>
                </c:pt>
                <c:pt idx="12">
                  <c:v>43136</c:v>
                </c:pt>
                <c:pt idx="13">
                  <c:v>43137</c:v>
                </c:pt>
                <c:pt idx="14">
                  <c:v>43138</c:v>
                </c:pt>
                <c:pt idx="15">
                  <c:v>43139</c:v>
                </c:pt>
                <c:pt idx="16">
                  <c:v>43140</c:v>
                </c:pt>
                <c:pt idx="17">
                  <c:v>43141</c:v>
                </c:pt>
                <c:pt idx="18">
                  <c:v>43142</c:v>
                </c:pt>
                <c:pt idx="19">
                  <c:v>43143</c:v>
                </c:pt>
                <c:pt idx="20">
                  <c:v>43144</c:v>
                </c:pt>
                <c:pt idx="21">
                  <c:v>43145</c:v>
                </c:pt>
                <c:pt idx="22">
                  <c:v>43146</c:v>
                </c:pt>
                <c:pt idx="23">
                  <c:v>43147</c:v>
                </c:pt>
                <c:pt idx="24">
                  <c:v>43148</c:v>
                </c:pt>
                <c:pt idx="25">
                  <c:v>43149</c:v>
                </c:pt>
                <c:pt idx="26">
                  <c:v>43150</c:v>
                </c:pt>
                <c:pt idx="27">
                  <c:v>43151</c:v>
                </c:pt>
                <c:pt idx="28">
                  <c:v>43152</c:v>
                </c:pt>
                <c:pt idx="29">
                  <c:v>43153</c:v>
                </c:pt>
                <c:pt idx="30">
                  <c:v>43154</c:v>
                </c:pt>
                <c:pt idx="31">
                  <c:v>43155</c:v>
                </c:pt>
                <c:pt idx="32">
                  <c:v>43156</c:v>
                </c:pt>
                <c:pt idx="33">
                  <c:v>43157</c:v>
                </c:pt>
                <c:pt idx="34">
                  <c:v>43158</c:v>
                </c:pt>
                <c:pt idx="35">
                  <c:v>43159</c:v>
                </c:pt>
                <c:pt idx="36">
                  <c:v>43160</c:v>
                </c:pt>
                <c:pt idx="37">
                  <c:v>43161</c:v>
                </c:pt>
                <c:pt idx="38">
                  <c:v>43162</c:v>
                </c:pt>
                <c:pt idx="39">
                  <c:v>43163</c:v>
                </c:pt>
                <c:pt idx="40">
                  <c:v>43164</c:v>
                </c:pt>
                <c:pt idx="41">
                  <c:v>43165</c:v>
                </c:pt>
                <c:pt idx="42">
                  <c:v>43166</c:v>
                </c:pt>
                <c:pt idx="43">
                  <c:v>43167</c:v>
                </c:pt>
                <c:pt idx="44">
                  <c:v>43168</c:v>
                </c:pt>
                <c:pt idx="45">
                  <c:v>43169</c:v>
                </c:pt>
                <c:pt idx="46">
                  <c:v>43170</c:v>
                </c:pt>
                <c:pt idx="47">
                  <c:v>43171</c:v>
                </c:pt>
                <c:pt idx="48">
                  <c:v>43172</c:v>
                </c:pt>
                <c:pt idx="49">
                  <c:v>43173</c:v>
                </c:pt>
                <c:pt idx="50">
                  <c:v>43174</c:v>
                </c:pt>
                <c:pt idx="51">
                  <c:v>43175</c:v>
                </c:pt>
                <c:pt idx="52">
                  <c:v>43176</c:v>
                </c:pt>
                <c:pt idx="53">
                  <c:v>43177</c:v>
                </c:pt>
                <c:pt idx="54">
                  <c:v>43178</c:v>
                </c:pt>
                <c:pt idx="55">
                  <c:v>43179</c:v>
                </c:pt>
                <c:pt idx="56">
                  <c:v>43180</c:v>
                </c:pt>
                <c:pt idx="57">
                  <c:v>43181</c:v>
                </c:pt>
                <c:pt idx="58">
                  <c:v>43182</c:v>
                </c:pt>
                <c:pt idx="59">
                  <c:v>43183</c:v>
                </c:pt>
                <c:pt idx="60">
                  <c:v>43184</c:v>
                </c:pt>
                <c:pt idx="61">
                  <c:v>43185</c:v>
                </c:pt>
                <c:pt idx="62">
                  <c:v>43186</c:v>
                </c:pt>
                <c:pt idx="63">
                  <c:v>43187</c:v>
                </c:pt>
                <c:pt idx="64">
                  <c:v>43188</c:v>
                </c:pt>
                <c:pt idx="65">
                  <c:v>43189</c:v>
                </c:pt>
                <c:pt idx="66">
                  <c:v>43190</c:v>
                </c:pt>
                <c:pt idx="67">
                  <c:v>43191</c:v>
                </c:pt>
                <c:pt idx="68">
                  <c:v>43192</c:v>
                </c:pt>
                <c:pt idx="69">
                  <c:v>43193</c:v>
                </c:pt>
                <c:pt idx="70">
                  <c:v>43194</c:v>
                </c:pt>
                <c:pt idx="71">
                  <c:v>43195</c:v>
                </c:pt>
                <c:pt idx="72">
                  <c:v>43196</c:v>
                </c:pt>
                <c:pt idx="73">
                  <c:v>43197</c:v>
                </c:pt>
                <c:pt idx="74">
                  <c:v>43198</c:v>
                </c:pt>
                <c:pt idx="75">
                  <c:v>43199</c:v>
                </c:pt>
                <c:pt idx="76">
                  <c:v>43200</c:v>
                </c:pt>
                <c:pt idx="77">
                  <c:v>43201</c:v>
                </c:pt>
                <c:pt idx="78">
                  <c:v>43202</c:v>
                </c:pt>
                <c:pt idx="79">
                  <c:v>43203</c:v>
                </c:pt>
                <c:pt idx="80">
                  <c:v>43204</c:v>
                </c:pt>
                <c:pt idx="81">
                  <c:v>43205</c:v>
                </c:pt>
                <c:pt idx="82">
                  <c:v>43206</c:v>
                </c:pt>
                <c:pt idx="83">
                  <c:v>43207</c:v>
                </c:pt>
                <c:pt idx="84">
                  <c:v>43208</c:v>
                </c:pt>
                <c:pt idx="85">
                  <c:v>43209</c:v>
                </c:pt>
                <c:pt idx="86">
                  <c:v>43210</c:v>
                </c:pt>
                <c:pt idx="87">
                  <c:v>43211</c:v>
                </c:pt>
                <c:pt idx="88">
                  <c:v>43212</c:v>
                </c:pt>
                <c:pt idx="89">
                  <c:v>43213</c:v>
                </c:pt>
                <c:pt idx="90">
                  <c:v>43214</c:v>
                </c:pt>
                <c:pt idx="91">
                  <c:v>43215</c:v>
                </c:pt>
                <c:pt idx="92">
                  <c:v>43216</c:v>
                </c:pt>
                <c:pt idx="93">
                  <c:v>43217</c:v>
                </c:pt>
                <c:pt idx="94">
                  <c:v>43218</c:v>
                </c:pt>
                <c:pt idx="95">
                  <c:v>43219</c:v>
                </c:pt>
                <c:pt idx="96">
                  <c:v>43220</c:v>
                </c:pt>
                <c:pt idx="97">
                  <c:v>43221</c:v>
                </c:pt>
                <c:pt idx="98">
                  <c:v>43222</c:v>
                </c:pt>
                <c:pt idx="99">
                  <c:v>43223</c:v>
                </c:pt>
                <c:pt idx="100">
                  <c:v>43224</c:v>
                </c:pt>
                <c:pt idx="101">
                  <c:v>43225</c:v>
                </c:pt>
                <c:pt idx="102">
                  <c:v>43226</c:v>
                </c:pt>
                <c:pt idx="103">
                  <c:v>43227</c:v>
                </c:pt>
                <c:pt idx="104">
                  <c:v>43228</c:v>
                </c:pt>
                <c:pt idx="105">
                  <c:v>43229</c:v>
                </c:pt>
                <c:pt idx="106">
                  <c:v>43230</c:v>
                </c:pt>
                <c:pt idx="107">
                  <c:v>43231</c:v>
                </c:pt>
                <c:pt idx="108">
                  <c:v>43232</c:v>
                </c:pt>
                <c:pt idx="109">
                  <c:v>43233</c:v>
                </c:pt>
                <c:pt idx="110">
                  <c:v>43234</c:v>
                </c:pt>
                <c:pt idx="111">
                  <c:v>43235</c:v>
                </c:pt>
                <c:pt idx="112">
                  <c:v>43236</c:v>
                </c:pt>
                <c:pt idx="113">
                  <c:v>43237</c:v>
                </c:pt>
                <c:pt idx="114">
                  <c:v>43238</c:v>
                </c:pt>
                <c:pt idx="115">
                  <c:v>43239</c:v>
                </c:pt>
                <c:pt idx="116">
                  <c:v>43240</c:v>
                </c:pt>
                <c:pt idx="117">
                  <c:v>43241</c:v>
                </c:pt>
                <c:pt idx="118">
                  <c:v>43242</c:v>
                </c:pt>
                <c:pt idx="119">
                  <c:v>43243</c:v>
                </c:pt>
                <c:pt idx="120">
                  <c:v>43244</c:v>
                </c:pt>
                <c:pt idx="121">
                  <c:v>43245</c:v>
                </c:pt>
                <c:pt idx="122">
                  <c:v>43246</c:v>
                </c:pt>
                <c:pt idx="123">
                  <c:v>43247</c:v>
                </c:pt>
                <c:pt idx="124">
                  <c:v>43248</c:v>
                </c:pt>
                <c:pt idx="125">
                  <c:v>43249</c:v>
                </c:pt>
                <c:pt idx="126">
                  <c:v>43250</c:v>
                </c:pt>
                <c:pt idx="127">
                  <c:v>43251</c:v>
                </c:pt>
                <c:pt idx="128">
                  <c:v>43252</c:v>
                </c:pt>
                <c:pt idx="129">
                  <c:v>43253</c:v>
                </c:pt>
                <c:pt idx="130">
                  <c:v>43254</c:v>
                </c:pt>
                <c:pt idx="131">
                  <c:v>43255</c:v>
                </c:pt>
                <c:pt idx="132">
                  <c:v>43256</c:v>
                </c:pt>
                <c:pt idx="133">
                  <c:v>43257</c:v>
                </c:pt>
                <c:pt idx="134">
                  <c:v>43258</c:v>
                </c:pt>
                <c:pt idx="135">
                  <c:v>43259</c:v>
                </c:pt>
                <c:pt idx="136">
                  <c:v>43260</c:v>
                </c:pt>
                <c:pt idx="137">
                  <c:v>43261</c:v>
                </c:pt>
                <c:pt idx="138">
                  <c:v>43262</c:v>
                </c:pt>
                <c:pt idx="139">
                  <c:v>43263</c:v>
                </c:pt>
                <c:pt idx="140">
                  <c:v>43264</c:v>
                </c:pt>
                <c:pt idx="141">
                  <c:v>43265</c:v>
                </c:pt>
                <c:pt idx="142">
                  <c:v>43266</c:v>
                </c:pt>
                <c:pt idx="143">
                  <c:v>43267</c:v>
                </c:pt>
                <c:pt idx="144">
                  <c:v>43268</c:v>
                </c:pt>
                <c:pt idx="145">
                  <c:v>43269</c:v>
                </c:pt>
                <c:pt idx="146">
                  <c:v>43270</c:v>
                </c:pt>
                <c:pt idx="147">
                  <c:v>43271</c:v>
                </c:pt>
                <c:pt idx="148">
                  <c:v>43272</c:v>
                </c:pt>
                <c:pt idx="149">
                  <c:v>43273</c:v>
                </c:pt>
                <c:pt idx="150">
                  <c:v>43274</c:v>
                </c:pt>
                <c:pt idx="151">
                  <c:v>43275</c:v>
                </c:pt>
                <c:pt idx="152">
                  <c:v>43276</c:v>
                </c:pt>
                <c:pt idx="153">
                  <c:v>43277</c:v>
                </c:pt>
                <c:pt idx="154">
                  <c:v>43278</c:v>
                </c:pt>
                <c:pt idx="155">
                  <c:v>43279</c:v>
                </c:pt>
                <c:pt idx="156">
                  <c:v>43280</c:v>
                </c:pt>
                <c:pt idx="157">
                  <c:v>43281</c:v>
                </c:pt>
                <c:pt idx="158">
                  <c:v>43282</c:v>
                </c:pt>
                <c:pt idx="159">
                  <c:v>43283</c:v>
                </c:pt>
                <c:pt idx="160">
                  <c:v>43284</c:v>
                </c:pt>
                <c:pt idx="161">
                  <c:v>43285</c:v>
                </c:pt>
                <c:pt idx="162">
                  <c:v>43286</c:v>
                </c:pt>
                <c:pt idx="163">
                  <c:v>43287</c:v>
                </c:pt>
                <c:pt idx="164">
                  <c:v>43288</c:v>
                </c:pt>
                <c:pt idx="165">
                  <c:v>43289</c:v>
                </c:pt>
                <c:pt idx="166">
                  <c:v>43290</c:v>
                </c:pt>
                <c:pt idx="167">
                  <c:v>43291</c:v>
                </c:pt>
                <c:pt idx="168">
                  <c:v>43292</c:v>
                </c:pt>
                <c:pt idx="169">
                  <c:v>43293</c:v>
                </c:pt>
                <c:pt idx="170">
                  <c:v>43294</c:v>
                </c:pt>
                <c:pt idx="171">
                  <c:v>43295</c:v>
                </c:pt>
                <c:pt idx="172">
                  <c:v>43296</c:v>
                </c:pt>
                <c:pt idx="173">
                  <c:v>43297</c:v>
                </c:pt>
                <c:pt idx="174">
                  <c:v>43298</c:v>
                </c:pt>
                <c:pt idx="175">
                  <c:v>43299</c:v>
                </c:pt>
                <c:pt idx="176">
                  <c:v>43300</c:v>
                </c:pt>
                <c:pt idx="177">
                  <c:v>43301</c:v>
                </c:pt>
                <c:pt idx="178">
                  <c:v>43302</c:v>
                </c:pt>
                <c:pt idx="179">
                  <c:v>43303</c:v>
                </c:pt>
                <c:pt idx="180">
                  <c:v>43304</c:v>
                </c:pt>
                <c:pt idx="181">
                  <c:v>43305</c:v>
                </c:pt>
                <c:pt idx="182">
                  <c:v>43306</c:v>
                </c:pt>
                <c:pt idx="183">
                  <c:v>43307</c:v>
                </c:pt>
                <c:pt idx="184">
                  <c:v>43308</c:v>
                </c:pt>
                <c:pt idx="185">
                  <c:v>43309</c:v>
                </c:pt>
                <c:pt idx="186">
                  <c:v>43310</c:v>
                </c:pt>
                <c:pt idx="187">
                  <c:v>43311</c:v>
                </c:pt>
                <c:pt idx="188">
                  <c:v>43312</c:v>
                </c:pt>
                <c:pt idx="189">
                  <c:v>43313</c:v>
                </c:pt>
                <c:pt idx="190">
                  <c:v>43314</c:v>
                </c:pt>
                <c:pt idx="191">
                  <c:v>43315</c:v>
                </c:pt>
                <c:pt idx="192">
                  <c:v>43316</c:v>
                </c:pt>
                <c:pt idx="193">
                  <c:v>43317</c:v>
                </c:pt>
                <c:pt idx="194">
                  <c:v>43318</c:v>
                </c:pt>
                <c:pt idx="195">
                  <c:v>43319</c:v>
                </c:pt>
                <c:pt idx="196">
                  <c:v>43320</c:v>
                </c:pt>
                <c:pt idx="197">
                  <c:v>43321</c:v>
                </c:pt>
                <c:pt idx="198">
                  <c:v>43322</c:v>
                </c:pt>
                <c:pt idx="199">
                  <c:v>43323</c:v>
                </c:pt>
                <c:pt idx="200">
                  <c:v>43324</c:v>
                </c:pt>
                <c:pt idx="201">
                  <c:v>43325</c:v>
                </c:pt>
                <c:pt idx="202">
                  <c:v>43326</c:v>
                </c:pt>
                <c:pt idx="203">
                  <c:v>43327</c:v>
                </c:pt>
                <c:pt idx="204">
                  <c:v>43328</c:v>
                </c:pt>
                <c:pt idx="205">
                  <c:v>43329</c:v>
                </c:pt>
                <c:pt idx="206">
                  <c:v>43330</c:v>
                </c:pt>
                <c:pt idx="207">
                  <c:v>43331</c:v>
                </c:pt>
                <c:pt idx="208">
                  <c:v>43332</c:v>
                </c:pt>
                <c:pt idx="209">
                  <c:v>43333</c:v>
                </c:pt>
                <c:pt idx="210">
                  <c:v>43334</c:v>
                </c:pt>
                <c:pt idx="211">
                  <c:v>43335</c:v>
                </c:pt>
                <c:pt idx="212">
                  <c:v>43336</c:v>
                </c:pt>
                <c:pt idx="213">
                  <c:v>43337</c:v>
                </c:pt>
                <c:pt idx="214">
                  <c:v>43338</c:v>
                </c:pt>
                <c:pt idx="215">
                  <c:v>43339</c:v>
                </c:pt>
                <c:pt idx="216">
                  <c:v>43340</c:v>
                </c:pt>
                <c:pt idx="217">
                  <c:v>43341</c:v>
                </c:pt>
                <c:pt idx="218">
                  <c:v>43342</c:v>
                </c:pt>
                <c:pt idx="219">
                  <c:v>43343</c:v>
                </c:pt>
                <c:pt idx="220">
                  <c:v>43344</c:v>
                </c:pt>
                <c:pt idx="221">
                  <c:v>43345</c:v>
                </c:pt>
                <c:pt idx="222">
                  <c:v>43346</c:v>
                </c:pt>
                <c:pt idx="223">
                  <c:v>43347</c:v>
                </c:pt>
                <c:pt idx="224">
                  <c:v>43348</c:v>
                </c:pt>
                <c:pt idx="225">
                  <c:v>43349</c:v>
                </c:pt>
                <c:pt idx="226">
                  <c:v>43350</c:v>
                </c:pt>
                <c:pt idx="227">
                  <c:v>43351</c:v>
                </c:pt>
                <c:pt idx="228">
                  <c:v>43352</c:v>
                </c:pt>
                <c:pt idx="229">
                  <c:v>43353</c:v>
                </c:pt>
                <c:pt idx="230">
                  <c:v>43354</c:v>
                </c:pt>
                <c:pt idx="231">
                  <c:v>43355</c:v>
                </c:pt>
                <c:pt idx="232">
                  <c:v>43356</c:v>
                </c:pt>
                <c:pt idx="233">
                  <c:v>43357</c:v>
                </c:pt>
                <c:pt idx="234">
                  <c:v>43358</c:v>
                </c:pt>
                <c:pt idx="235">
                  <c:v>43359</c:v>
                </c:pt>
                <c:pt idx="236">
                  <c:v>43360</c:v>
                </c:pt>
                <c:pt idx="237">
                  <c:v>43361</c:v>
                </c:pt>
                <c:pt idx="238">
                  <c:v>43362</c:v>
                </c:pt>
                <c:pt idx="239">
                  <c:v>43363</c:v>
                </c:pt>
                <c:pt idx="240">
                  <c:v>43364</c:v>
                </c:pt>
                <c:pt idx="241">
                  <c:v>43365</c:v>
                </c:pt>
                <c:pt idx="242">
                  <c:v>43366</c:v>
                </c:pt>
                <c:pt idx="243">
                  <c:v>43367</c:v>
                </c:pt>
                <c:pt idx="244">
                  <c:v>43368</c:v>
                </c:pt>
                <c:pt idx="245">
                  <c:v>43369</c:v>
                </c:pt>
                <c:pt idx="246">
                  <c:v>43370</c:v>
                </c:pt>
                <c:pt idx="247">
                  <c:v>43371</c:v>
                </c:pt>
                <c:pt idx="248">
                  <c:v>43372</c:v>
                </c:pt>
                <c:pt idx="249">
                  <c:v>43373</c:v>
                </c:pt>
                <c:pt idx="250">
                  <c:v>43374</c:v>
                </c:pt>
                <c:pt idx="251">
                  <c:v>43375</c:v>
                </c:pt>
                <c:pt idx="252">
                  <c:v>43376</c:v>
                </c:pt>
                <c:pt idx="253">
                  <c:v>43377</c:v>
                </c:pt>
                <c:pt idx="254">
                  <c:v>43378</c:v>
                </c:pt>
                <c:pt idx="255">
                  <c:v>43379</c:v>
                </c:pt>
                <c:pt idx="256">
                  <c:v>43380</c:v>
                </c:pt>
                <c:pt idx="257">
                  <c:v>43381</c:v>
                </c:pt>
                <c:pt idx="258">
                  <c:v>43382</c:v>
                </c:pt>
                <c:pt idx="259">
                  <c:v>43383</c:v>
                </c:pt>
                <c:pt idx="260">
                  <c:v>43384</c:v>
                </c:pt>
                <c:pt idx="261">
                  <c:v>43385</c:v>
                </c:pt>
                <c:pt idx="262">
                  <c:v>43386</c:v>
                </c:pt>
                <c:pt idx="263">
                  <c:v>43387</c:v>
                </c:pt>
                <c:pt idx="264">
                  <c:v>43388</c:v>
                </c:pt>
                <c:pt idx="265">
                  <c:v>43389</c:v>
                </c:pt>
                <c:pt idx="266">
                  <c:v>43390</c:v>
                </c:pt>
                <c:pt idx="267">
                  <c:v>43391</c:v>
                </c:pt>
                <c:pt idx="268">
                  <c:v>43392</c:v>
                </c:pt>
                <c:pt idx="269">
                  <c:v>43393</c:v>
                </c:pt>
                <c:pt idx="270">
                  <c:v>43394</c:v>
                </c:pt>
                <c:pt idx="271">
                  <c:v>43395</c:v>
                </c:pt>
                <c:pt idx="272">
                  <c:v>43396</c:v>
                </c:pt>
                <c:pt idx="273">
                  <c:v>43397</c:v>
                </c:pt>
                <c:pt idx="274">
                  <c:v>43398</c:v>
                </c:pt>
                <c:pt idx="275">
                  <c:v>43399</c:v>
                </c:pt>
                <c:pt idx="276">
                  <c:v>43400</c:v>
                </c:pt>
                <c:pt idx="277">
                  <c:v>43401</c:v>
                </c:pt>
                <c:pt idx="278">
                  <c:v>43402</c:v>
                </c:pt>
                <c:pt idx="279">
                  <c:v>43403</c:v>
                </c:pt>
                <c:pt idx="280">
                  <c:v>43404</c:v>
                </c:pt>
                <c:pt idx="281">
                  <c:v>43405</c:v>
                </c:pt>
                <c:pt idx="282">
                  <c:v>43406</c:v>
                </c:pt>
                <c:pt idx="283">
                  <c:v>43407</c:v>
                </c:pt>
                <c:pt idx="284">
                  <c:v>43408</c:v>
                </c:pt>
                <c:pt idx="285">
                  <c:v>43409</c:v>
                </c:pt>
                <c:pt idx="286">
                  <c:v>43410</c:v>
                </c:pt>
                <c:pt idx="287">
                  <c:v>43411</c:v>
                </c:pt>
                <c:pt idx="288">
                  <c:v>43412</c:v>
                </c:pt>
                <c:pt idx="289">
                  <c:v>43413</c:v>
                </c:pt>
                <c:pt idx="290">
                  <c:v>43414</c:v>
                </c:pt>
                <c:pt idx="291">
                  <c:v>43415</c:v>
                </c:pt>
                <c:pt idx="292">
                  <c:v>43416</c:v>
                </c:pt>
                <c:pt idx="293">
                  <c:v>43417</c:v>
                </c:pt>
                <c:pt idx="294">
                  <c:v>43418</c:v>
                </c:pt>
                <c:pt idx="295">
                  <c:v>43419</c:v>
                </c:pt>
                <c:pt idx="296">
                  <c:v>43420</c:v>
                </c:pt>
                <c:pt idx="297">
                  <c:v>43421</c:v>
                </c:pt>
                <c:pt idx="298">
                  <c:v>43422</c:v>
                </c:pt>
                <c:pt idx="299">
                  <c:v>43423</c:v>
                </c:pt>
                <c:pt idx="300">
                  <c:v>43424</c:v>
                </c:pt>
                <c:pt idx="301">
                  <c:v>43425</c:v>
                </c:pt>
                <c:pt idx="302">
                  <c:v>43426</c:v>
                </c:pt>
                <c:pt idx="303">
                  <c:v>43427</c:v>
                </c:pt>
                <c:pt idx="304">
                  <c:v>43428</c:v>
                </c:pt>
                <c:pt idx="305">
                  <c:v>43429</c:v>
                </c:pt>
                <c:pt idx="306">
                  <c:v>43430</c:v>
                </c:pt>
                <c:pt idx="307">
                  <c:v>43431</c:v>
                </c:pt>
                <c:pt idx="308">
                  <c:v>43432</c:v>
                </c:pt>
                <c:pt idx="309">
                  <c:v>43433</c:v>
                </c:pt>
                <c:pt idx="310">
                  <c:v>43434</c:v>
                </c:pt>
                <c:pt idx="311">
                  <c:v>43435</c:v>
                </c:pt>
                <c:pt idx="312">
                  <c:v>43436</c:v>
                </c:pt>
                <c:pt idx="313">
                  <c:v>43437</c:v>
                </c:pt>
                <c:pt idx="314">
                  <c:v>43438</c:v>
                </c:pt>
                <c:pt idx="315">
                  <c:v>43439</c:v>
                </c:pt>
                <c:pt idx="316">
                  <c:v>43440</c:v>
                </c:pt>
                <c:pt idx="317">
                  <c:v>43441</c:v>
                </c:pt>
                <c:pt idx="318">
                  <c:v>43442</c:v>
                </c:pt>
                <c:pt idx="319">
                  <c:v>43443</c:v>
                </c:pt>
                <c:pt idx="320">
                  <c:v>43444</c:v>
                </c:pt>
                <c:pt idx="321">
                  <c:v>43445</c:v>
                </c:pt>
                <c:pt idx="322">
                  <c:v>43446</c:v>
                </c:pt>
                <c:pt idx="323">
                  <c:v>43447</c:v>
                </c:pt>
                <c:pt idx="324">
                  <c:v>43448</c:v>
                </c:pt>
                <c:pt idx="325">
                  <c:v>43449</c:v>
                </c:pt>
                <c:pt idx="326">
                  <c:v>43450</c:v>
                </c:pt>
                <c:pt idx="327">
                  <c:v>43451</c:v>
                </c:pt>
                <c:pt idx="328">
                  <c:v>43452</c:v>
                </c:pt>
                <c:pt idx="329">
                  <c:v>43453</c:v>
                </c:pt>
                <c:pt idx="330">
                  <c:v>43454</c:v>
                </c:pt>
                <c:pt idx="331">
                  <c:v>43455</c:v>
                </c:pt>
                <c:pt idx="332">
                  <c:v>43456</c:v>
                </c:pt>
                <c:pt idx="333">
                  <c:v>43457</c:v>
                </c:pt>
                <c:pt idx="334">
                  <c:v>43458</c:v>
                </c:pt>
                <c:pt idx="335">
                  <c:v>43459</c:v>
                </c:pt>
                <c:pt idx="336">
                  <c:v>43460</c:v>
                </c:pt>
                <c:pt idx="337">
                  <c:v>43461</c:v>
                </c:pt>
                <c:pt idx="338">
                  <c:v>43462</c:v>
                </c:pt>
                <c:pt idx="339">
                  <c:v>43463</c:v>
                </c:pt>
                <c:pt idx="340">
                  <c:v>43464</c:v>
                </c:pt>
                <c:pt idx="341">
                  <c:v>43465</c:v>
                </c:pt>
                <c:pt idx="342">
                  <c:v>43466</c:v>
                </c:pt>
                <c:pt idx="343">
                  <c:v>43467</c:v>
                </c:pt>
                <c:pt idx="344">
                  <c:v>43468</c:v>
                </c:pt>
                <c:pt idx="345">
                  <c:v>43469</c:v>
                </c:pt>
                <c:pt idx="346">
                  <c:v>43470</c:v>
                </c:pt>
                <c:pt idx="347">
                  <c:v>43471</c:v>
                </c:pt>
                <c:pt idx="348">
                  <c:v>43472</c:v>
                </c:pt>
                <c:pt idx="349">
                  <c:v>43473</c:v>
                </c:pt>
                <c:pt idx="350">
                  <c:v>43474</c:v>
                </c:pt>
                <c:pt idx="351">
                  <c:v>43475</c:v>
                </c:pt>
                <c:pt idx="352">
                  <c:v>43476</c:v>
                </c:pt>
                <c:pt idx="353">
                  <c:v>43477</c:v>
                </c:pt>
                <c:pt idx="354">
                  <c:v>43478</c:v>
                </c:pt>
                <c:pt idx="355">
                  <c:v>43479</c:v>
                </c:pt>
                <c:pt idx="356">
                  <c:v>43480</c:v>
                </c:pt>
                <c:pt idx="357">
                  <c:v>43481</c:v>
                </c:pt>
                <c:pt idx="358">
                  <c:v>43482</c:v>
                </c:pt>
                <c:pt idx="359">
                  <c:v>43483</c:v>
                </c:pt>
                <c:pt idx="360">
                  <c:v>43484</c:v>
                </c:pt>
                <c:pt idx="361">
                  <c:v>43485</c:v>
                </c:pt>
                <c:pt idx="362">
                  <c:v>43486</c:v>
                </c:pt>
                <c:pt idx="363">
                  <c:v>43487</c:v>
                </c:pt>
                <c:pt idx="364">
                  <c:v>43488</c:v>
                </c:pt>
                <c:pt idx="365">
                  <c:v>43489</c:v>
                </c:pt>
                <c:pt idx="366">
                  <c:v>43490</c:v>
                </c:pt>
                <c:pt idx="367">
                  <c:v>43491</c:v>
                </c:pt>
                <c:pt idx="368">
                  <c:v>43492</c:v>
                </c:pt>
                <c:pt idx="369">
                  <c:v>43493</c:v>
                </c:pt>
                <c:pt idx="370">
                  <c:v>43494</c:v>
                </c:pt>
                <c:pt idx="371">
                  <c:v>43495</c:v>
                </c:pt>
                <c:pt idx="372">
                  <c:v>43496</c:v>
                </c:pt>
                <c:pt idx="373">
                  <c:v>43497</c:v>
                </c:pt>
                <c:pt idx="374">
                  <c:v>43498</c:v>
                </c:pt>
                <c:pt idx="375">
                  <c:v>43499</c:v>
                </c:pt>
                <c:pt idx="376">
                  <c:v>43500</c:v>
                </c:pt>
                <c:pt idx="377">
                  <c:v>43501</c:v>
                </c:pt>
                <c:pt idx="378">
                  <c:v>43502</c:v>
                </c:pt>
                <c:pt idx="379">
                  <c:v>43503</c:v>
                </c:pt>
                <c:pt idx="380">
                  <c:v>43504</c:v>
                </c:pt>
                <c:pt idx="381">
                  <c:v>43505</c:v>
                </c:pt>
                <c:pt idx="382">
                  <c:v>43506</c:v>
                </c:pt>
                <c:pt idx="383">
                  <c:v>43507</c:v>
                </c:pt>
                <c:pt idx="384">
                  <c:v>43508</c:v>
                </c:pt>
                <c:pt idx="385">
                  <c:v>43509</c:v>
                </c:pt>
                <c:pt idx="386">
                  <c:v>43510</c:v>
                </c:pt>
                <c:pt idx="387">
                  <c:v>43511</c:v>
                </c:pt>
                <c:pt idx="388">
                  <c:v>43512</c:v>
                </c:pt>
                <c:pt idx="389">
                  <c:v>43513</c:v>
                </c:pt>
                <c:pt idx="390">
                  <c:v>43514</c:v>
                </c:pt>
                <c:pt idx="391">
                  <c:v>43515</c:v>
                </c:pt>
                <c:pt idx="392">
                  <c:v>43516</c:v>
                </c:pt>
                <c:pt idx="393">
                  <c:v>43517</c:v>
                </c:pt>
                <c:pt idx="394">
                  <c:v>43518</c:v>
                </c:pt>
                <c:pt idx="395">
                  <c:v>43519</c:v>
                </c:pt>
                <c:pt idx="396">
                  <c:v>43520</c:v>
                </c:pt>
                <c:pt idx="397">
                  <c:v>43521</c:v>
                </c:pt>
                <c:pt idx="398">
                  <c:v>43522</c:v>
                </c:pt>
                <c:pt idx="399">
                  <c:v>43523</c:v>
                </c:pt>
                <c:pt idx="400">
                  <c:v>43524</c:v>
                </c:pt>
                <c:pt idx="401">
                  <c:v>43525</c:v>
                </c:pt>
                <c:pt idx="402">
                  <c:v>43526</c:v>
                </c:pt>
                <c:pt idx="403">
                  <c:v>43527</c:v>
                </c:pt>
                <c:pt idx="404">
                  <c:v>43528</c:v>
                </c:pt>
                <c:pt idx="405">
                  <c:v>43529</c:v>
                </c:pt>
                <c:pt idx="406">
                  <c:v>43530</c:v>
                </c:pt>
                <c:pt idx="407">
                  <c:v>43531</c:v>
                </c:pt>
                <c:pt idx="408">
                  <c:v>43532</c:v>
                </c:pt>
                <c:pt idx="409">
                  <c:v>43533</c:v>
                </c:pt>
                <c:pt idx="410">
                  <c:v>43534</c:v>
                </c:pt>
                <c:pt idx="411">
                  <c:v>43535</c:v>
                </c:pt>
                <c:pt idx="412">
                  <c:v>43536</c:v>
                </c:pt>
                <c:pt idx="413">
                  <c:v>43537</c:v>
                </c:pt>
                <c:pt idx="414">
                  <c:v>43538</c:v>
                </c:pt>
                <c:pt idx="415">
                  <c:v>43539</c:v>
                </c:pt>
                <c:pt idx="416">
                  <c:v>43540</c:v>
                </c:pt>
                <c:pt idx="417">
                  <c:v>43541</c:v>
                </c:pt>
                <c:pt idx="418">
                  <c:v>43542</c:v>
                </c:pt>
                <c:pt idx="419">
                  <c:v>43543</c:v>
                </c:pt>
                <c:pt idx="420">
                  <c:v>43544</c:v>
                </c:pt>
                <c:pt idx="421">
                  <c:v>43545</c:v>
                </c:pt>
                <c:pt idx="422">
                  <c:v>43546</c:v>
                </c:pt>
                <c:pt idx="423">
                  <c:v>43547</c:v>
                </c:pt>
                <c:pt idx="424">
                  <c:v>43548</c:v>
                </c:pt>
                <c:pt idx="425">
                  <c:v>43549</c:v>
                </c:pt>
                <c:pt idx="426">
                  <c:v>43550</c:v>
                </c:pt>
                <c:pt idx="427">
                  <c:v>43551</c:v>
                </c:pt>
                <c:pt idx="428">
                  <c:v>43552</c:v>
                </c:pt>
                <c:pt idx="429">
                  <c:v>43553</c:v>
                </c:pt>
                <c:pt idx="430">
                  <c:v>43554</c:v>
                </c:pt>
                <c:pt idx="431">
                  <c:v>43555</c:v>
                </c:pt>
                <c:pt idx="432">
                  <c:v>43556</c:v>
                </c:pt>
                <c:pt idx="433">
                  <c:v>43557</c:v>
                </c:pt>
                <c:pt idx="434">
                  <c:v>43558</c:v>
                </c:pt>
                <c:pt idx="435">
                  <c:v>43559</c:v>
                </c:pt>
                <c:pt idx="436">
                  <c:v>43560</c:v>
                </c:pt>
                <c:pt idx="437">
                  <c:v>43561</c:v>
                </c:pt>
                <c:pt idx="438">
                  <c:v>43562</c:v>
                </c:pt>
                <c:pt idx="439">
                  <c:v>43563</c:v>
                </c:pt>
                <c:pt idx="440">
                  <c:v>43564</c:v>
                </c:pt>
                <c:pt idx="441">
                  <c:v>43565</c:v>
                </c:pt>
                <c:pt idx="442">
                  <c:v>43566</c:v>
                </c:pt>
                <c:pt idx="443">
                  <c:v>43567</c:v>
                </c:pt>
                <c:pt idx="444">
                  <c:v>43568</c:v>
                </c:pt>
                <c:pt idx="445">
                  <c:v>43569</c:v>
                </c:pt>
                <c:pt idx="446">
                  <c:v>43570</c:v>
                </c:pt>
                <c:pt idx="447">
                  <c:v>43571</c:v>
                </c:pt>
                <c:pt idx="448">
                  <c:v>43572</c:v>
                </c:pt>
                <c:pt idx="449">
                  <c:v>43573</c:v>
                </c:pt>
                <c:pt idx="450">
                  <c:v>43574</c:v>
                </c:pt>
                <c:pt idx="451">
                  <c:v>43575</c:v>
                </c:pt>
                <c:pt idx="452">
                  <c:v>43576</c:v>
                </c:pt>
                <c:pt idx="453">
                  <c:v>43577</c:v>
                </c:pt>
                <c:pt idx="454">
                  <c:v>43578</c:v>
                </c:pt>
                <c:pt idx="455">
                  <c:v>43579</c:v>
                </c:pt>
                <c:pt idx="456">
                  <c:v>43580</c:v>
                </c:pt>
                <c:pt idx="457">
                  <c:v>43581</c:v>
                </c:pt>
                <c:pt idx="458">
                  <c:v>43582</c:v>
                </c:pt>
                <c:pt idx="459">
                  <c:v>43583</c:v>
                </c:pt>
                <c:pt idx="460">
                  <c:v>43584</c:v>
                </c:pt>
                <c:pt idx="461">
                  <c:v>43585</c:v>
                </c:pt>
                <c:pt idx="462">
                  <c:v>43586</c:v>
                </c:pt>
                <c:pt idx="463">
                  <c:v>43587</c:v>
                </c:pt>
                <c:pt idx="464">
                  <c:v>43588</c:v>
                </c:pt>
                <c:pt idx="465">
                  <c:v>43589</c:v>
                </c:pt>
                <c:pt idx="466">
                  <c:v>43590</c:v>
                </c:pt>
                <c:pt idx="467">
                  <c:v>43591</c:v>
                </c:pt>
                <c:pt idx="468">
                  <c:v>43592</c:v>
                </c:pt>
                <c:pt idx="469">
                  <c:v>43593</c:v>
                </c:pt>
                <c:pt idx="470">
                  <c:v>43594</c:v>
                </c:pt>
                <c:pt idx="471">
                  <c:v>43595</c:v>
                </c:pt>
                <c:pt idx="472">
                  <c:v>43596</c:v>
                </c:pt>
                <c:pt idx="473">
                  <c:v>43597</c:v>
                </c:pt>
                <c:pt idx="474">
                  <c:v>43598</c:v>
                </c:pt>
                <c:pt idx="475">
                  <c:v>43599</c:v>
                </c:pt>
                <c:pt idx="476">
                  <c:v>43600</c:v>
                </c:pt>
                <c:pt idx="477">
                  <c:v>43601</c:v>
                </c:pt>
                <c:pt idx="478">
                  <c:v>43602</c:v>
                </c:pt>
                <c:pt idx="479">
                  <c:v>43603</c:v>
                </c:pt>
                <c:pt idx="480">
                  <c:v>43604</c:v>
                </c:pt>
                <c:pt idx="481">
                  <c:v>43605</c:v>
                </c:pt>
                <c:pt idx="482">
                  <c:v>43606</c:v>
                </c:pt>
                <c:pt idx="483">
                  <c:v>43607</c:v>
                </c:pt>
                <c:pt idx="484">
                  <c:v>43608</c:v>
                </c:pt>
                <c:pt idx="485">
                  <c:v>43609</c:v>
                </c:pt>
                <c:pt idx="486">
                  <c:v>43610</c:v>
                </c:pt>
                <c:pt idx="487">
                  <c:v>43611</c:v>
                </c:pt>
                <c:pt idx="488">
                  <c:v>43612</c:v>
                </c:pt>
                <c:pt idx="489">
                  <c:v>43613</c:v>
                </c:pt>
                <c:pt idx="490">
                  <c:v>43614</c:v>
                </c:pt>
                <c:pt idx="491">
                  <c:v>43615</c:v>
                </c:pt>
                <c:pt idx="492">
                  <c:v>43616</c:v>
                </c:pt>
                <c:pt idx="493">
                  <c:v>43617</c:v>
                </c:pt>
                <c:pt idx="494">
                  <c:v>43618</c:v>
                </c:pt>
                <c:pt idx="495">
                  <c:v>43619</c:v>
                </c:pt>
                <c:pt idx="496">
                  <c:v>43620</c:v>
                </c:pt>
                <c:pt idx="497">
                  <c:v>43621</c:v>
                </c:pt>
                <c:pt idx="498">
                  <c:v>43622</c:v>
                </c:pt>
                <c:pt idx="499">
                  <c:v>43623</c:v>
                </c:pt>
              </c:numCache>
            </c:numRef>
          </c:cat>
          <c:val>
            <c:numRef>
              <c:f>'Figure 6 data'!#REF!</c:f>
              <c:numCache>
                <c:formatCode>General</c:formatCode>
                <c:ptCount val="1"/>
                <c:pt idx="0">
                  <c:v>1</c:v>
                </c:pt>
              </c:numCache>
            </c:numRef>
          </c:val>
          <c:smooth val="0"/>
          <c:extLst>
            <c:ext xmlns:c16="http://schemas.microsoft.com/office/drawing/2014/chart" uri="{C3380CC4-5D6E-409C-BE32-E72D297353CC}">
              <c16:uniqueId val="{00000003-5A73-4C6C-974D-912F796683D7}"/>
            </c:ext>
          </c:extLst>
        </c:ser>
        <c:dLbls>
          <c:showLegendKey val="0"/>
          <c:showVal val="0"/>
          <c:showCatName val="0"/>
          <c:showSerName val="0"/>
          <c:showPercent val="0"/>
          <c:showBubbleSize val="0"/>
        </c:dLbls>
        <c:marker val="1"/>
        <c:smooth val="0"/>
        <c:axId val="194690432"/>
        <c:axId val="194688512"/>
      </c:lineChart>
      <c:dateAx>
        <c:axId val="194680704"/>
        <c:scaling>
          <c:orientation val="minMax"/>
          <c:max val="43623"/>
          <c:min val="43282"/>
        </c:scaling>
        <c:delete val="0"/>
        <c:axPos val="b"/>
        <c:numFmt formatCode="mm/yy" sourceLinked="0"/>
        <c:majorTickMark val="out"/>
        <c:minorTickMark val="none"/>
        <c:tickLblPos val="nextTo"/>
        <c:txPr>
          <a:bodyPr rot="0"/>
          <a:lstStyle/>
          <a:p>
            <a:pPr>
              <a:defRPr/>
            </a:pPr>
            <a:endParaRPr lang="he-IL"/>
          </a:p>
        </c:txPr>
        <c:crossAx val="194682240"/>
        <c:crosses val="autoZero"/>
        <c:auto val="1"/>
        <c:lblOffset val="100"/>
        <c:baseTimeUnit val="days"/>
      </c:dateAx>
      <c:valAx>
        <c:axId val="194682240"/>
        <c:scaling>
          <c:orientation val="minMax"/>
          <c:max val="90"/>
          <c:min val="75"/>
        </c:scaling>
        <c:delete val="0"/>
        <c:axPos val="l"/>
        <c:title>
          <c:tx>
            <c:rich>
              <a:bodyPr rot="0" vert="horz"/>
              <a:lstStyle/>
              <a:p>
                <a:pPr>
                  <a:defRPr/>
                </a:pPr>
                <a:r>
                  <a:rPr lang="en-US"/>
                  <a:t>Index</a:t>
                </a:r>
                <a:endParaRPr lang="he-IL"/>
              </a:p>
            </c:rich>
          </c:tx>
          <c:layout>
            <c:manualLayout>
              <c:xMode val="edge"/>
              <c:yMode val="edge"/>
              <c:x val="2.7236411211136995E-3"/>
              <c:y val="5.4074000937970525E-2"/>
            </c:manualLayout>
          </c:layout>
          <c:overlay val="0"/>
        </c:title>
        <c:numFmt formatCode="#,##0.0" sourceLinked="0"/>
        <c:majorTickMark val="out"/>
        <c:minorTickMark val="none"/>
        <c:tickLblPos val="nextTo"/>
        <c:spPr>
          <a:ln>
            <a:solidFill>
              <a:srgbClr val="4472C4"/>
            </a:solidFill>
          </a:ln>
        </c:spPr>
        <c:txPr>
          <a:bodyPr/>
          <a:lstStyle/>
          <a:p>
            <a:pPr>
              <a:defRPr>
                <a:solidFill>
                  <a:srgbClr val="4472C4"/>
                </a:solidFill>
              </a:defRPr>
            </a:pPr>
            <a:endParaRPr lang="he-IL"/>
          </a:p>
        </c:txPr>
        <c:crossAx val="194680704"/>
        <c:crosses val="autoZero"/>
        <c:crossBetween val="between"/>
        <c:majorUnit val="1.5"/>
      </c:valAx>
      <c:valAx>
        <c:axId val="194688512"/>
        <c:scaling>
          <c:orientation val="minMax"/>
          <c:max val="4.5999999999999996"/>
          <c:min val="3.4"/>
        </c:scaling>
        <c:delete val="0"/>
        <c:axPos val="r"/>
        <c:title>
          <c:tx>
            <c:rich>
              <a:bodyPr rot="0" vert="horz"/>
              <a:lstStyle/>
              <a:p>
                <a:pPr>
                  <a:defRPr/>
                </a:pPr>
                <a:r>
                  <a:rPr lang="en-US"/>
                  <a:t>NIS</a:t>
                </a:r>
              </a:p>
            </c:rich>
          </c:tx>
          <c:layout>
            <c:manualLayout>
              <c:xMode val="edge"/>
              <c:yMode val="edge"/>
              <c:x val="0.94079577079354115"/>
              <c:y val="4.363706172033531E-2"/>
            </c:manualLayout>
          </c:layout>
          <c:overlay val="0"/>
        </c:title>
        <c:numFmt formatCode="#,##0.0" sourceLinked="0"/>
        <c:majorTickMark val="out"/>
        <c:minorTickMark val="none"/>
        <c:tickLblPos val="nextTo"/>
        <c:spPr>
          <a:ln>
            <a:solidFill>
              <a:schemeClr val="bg1">
                <a:lumMod val="75000"/>
              </a:schemeClr>
            </a:solidFill>
          </a:ln>
        </c:spPr>
        <c:crossAx val="194690432"/>
        <c:crosses val="max"/>
        <c:crossBetween val="between"/>
        <c:majorUnit val="0.1"/>
      </c:valAx>
      <c:dateAx>
        <c:axId val="194690432"/>
        <c:scaling>
          <c:orientation val="minMax"/>
        </c:scaling>
        <c:delete val="1"/>
        <c:axPos val="b"/>
        <c:numFmt formatCode="m/d/yyyy" sourceLinked="1"/>
        <c:majorTickMark val="out"/>
        <c:minorTickMark val="none"/>
        <c:tickLblPos val="nextTo"/>
        <c:crossAx val="194688512"/>
        <c:crosses val="autoZero"/>
        <c:auto val="1"/>
        <c:lblOffset val="100"/>
        <c:baseTimeUnit val="days"/>
      </c:dateAx>
      <c:spPr>
        <a:ln>
          <a:noFill/>
        </a:ln>
      </c:spPr>
    </c:plotArea>
    <c:legend>
      <c:legendPos val="l"/>
      <c:legendEntry>
        <c:idx val="3"/>
        <c:delete val="1"/>
      </c:legendEntry>
      <c:layout>
        <c:manualLayout>
          <c:xMode val="edge"/>
          <c:yMode val="edge"/>
          <c:x val="0.13635323731923479"/>
          <c:y val="0.92764051045343465"/>
          <c:w val="0.63601544177499814"/>
          <c:h val="3.8921663005290486E-2"/>
        </c:manualLayout>
      </c:layout>
      <c:overlay val="0"/>
    </c:legend>
    <c:plotVisOnly val="1"/>
    <c:dispBlanksAs val="gap"/>
    <c:showDLblsOverMax val="0"/>
  </c:chart>
  <c:spPr>
    <a:solidFill>
      <a:schemeClr val="bg1"/>
    </a:solidFill>
    <a:ln>
      <a:noFill/>
    </a:ln>
  </c:spPr>
  <c:txPr>
    <a:bodyPr/>
    <a:lstStyle/>
    <a:p>
      <a:pPr>
        <a:defRPr sz="1400" b="0">
          <a:latin typeface="Arial" panose="020B0604020202020204" pitchFamily="34" charset="0"/>
          <a:cs typeface="Arial" panose="020B0604020202020204" pitchFamily="34" charset="0"/>
        </a:defRPr>
      </a:pPr>
      <a:endParaRPr lang="he-IL"/>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latin typeface="Times New Roman" panose="02020603050405020304" pitchFamily="18" charset="0"/>
                <a:cs typeface="Times New Roman" panose="02020603050405020304" pitchFamily="18" charset="0"/>
              </a:defRPr>
            </a:pPr>
            <a:r>
              <a:rPr lang="en-US" sz="1862" b="0" i="0" u="none" strike="noStrike" kern="1200" spc="0" baseline="0" dirty="0">
                <a:solidFill>
                  <a:prstClr val="black">
                    <a:lumMod val="65000"/>
                    <a:lumOff val="35000"/>
                  </a:prstClr>
                </a:solidFill>
                <a:latin typeface="+mn-lt"/>
                <a:ea typeface="+mn-ea"/>
                <a:cs typeface="+mn-cs"/>
              </a:rPr>
              <a:t>The Composite State of the Economy Index
Seasonally adjusted monthly data, January 2015 - April 2019</a:t>
            </a:r>
          </a:p>
        </c:rich>
      </c:tx>
      <c:layout>
        <c:manualLayout>
          <c:xMode val="edge"/>
          <c:yMode val="edge"/>
          <c:x val="0.18861209462911097"/>
          <c:y val="2.1435997630341052E-2"/>
        </c:manualLayout>
      </c:layout>
      <c:overlay val="0"/>
      <c:spPr>
        <a:noFill/>
        <a:ln w="25400">
          <a:noFill/>
        </a:ln>
      </c:spPr>
    </c:title>
    <c:autoTitleDeleted val="0"/>
    <c:plotArea>
      <c:layout>
        <c:manualLayout>
          <c:layoutTarget val="inner"/>
          <c:xMode val="edge"/>
          <c:yMode val="edge"/>
          <c:x val="5.8734973564546045E-2"/>
          <c:y val="0.15193250720223359"/>
          <c:w val="0.92881295878283676"/>
          <c:h val="0.73193215275620216"/>
        </c:manualLayout>
      </c:layout>
      <c:barChart>
        <c:barDir val="col"/>
        <c:grouping val="clustered"/>
        <c:varyColors val="0"/>
        <c:ser>
          <c:idx val="1"/>
          <c:order val="0"/>
          <c:tx>
            <c:strRef>
              <c:f>'Figure 12 data'!$B$3</c:f>
              <c:strCache>
                <c:ptCount val="1"/>
                <c:pt idx="0">
                  <c:v>The Composite State of the Economy Index</c:v>
                </c:pt>
              </c:strCache>
            </c:strRef>
          </c:tx>
          <c:spPr>
            <a:solidFill>
              <a:srgbClr val="4472C4"/>
            </a:solidFill>
            <a:ln w="38100">
              <a:solidFill>
                <a:srgbClr val="4472C4"/>
              </a:solidFill>
              <a:prstDash val="solid"/>
            </a:ln>
          </c:spPr>
          <c:invertIfNegative val="0"/>
          <c:trendline>
            <c:trendlineType val="poly"/>
            <c:order val="6"/>
            <c:dispRSqr val="0"/>
            <c:dispEq val="0"/>
          </c:trendline>
          <c:cat>
            <c:numRef>
              <c:f>'Figure 12 data'!$A$4:$A$120</c:f>
              <c:numCache>
                <c:formatCode>m/d/yyyy</c:formatCode>
                <c:ptCount val="117"/>
                <c:pt idx="0">
                  <c:v>42035</c:v>
                </c:pt>
                <c:pt idx="1">
                  <c:v>42063</c:v>
                </c:pt>
                <c:pt idx="2">
                  <c:v>42094</c:v>
                </c:pt>
                <c:pt idx="3">
                  <c:v>42124</c:v>
                </c:pt>
                <c:pt idx="4">
                  <c:v>42155</c:v>
                </c:pt>
                <c:pt idx="5">
                  <c:v>42185</c:v>
                </c:pt>
                <c:pt idx="6">
                  <c:v>42216</c:v>
                </c:pt>
                <c:pt idx="7">
                  <c:v>42247</c:v>
                </c:pt>
                <c:pt idx="8">
                  <c:v>42277</c:v>
                </c:pt>
                <c:pt idx="9">
                  <c:v>42308</c:v>
                </c:pt>
                <c:pt idx="10">
                  <c:v>42338</c:v>
                </c:pt>
                <c:pt idx="11">
                  <c:v>42369</c:v>
                </c:pt>
                <c:pt idx="12">
                  <c:v>42400</c:v>
                </c:pt>
                <c:pt idx="13">
                  <c:v>42429</c:v>
                </c:pt>
                <c:pt idx="14">
                  <c:v>42460</c:v>
                </c:pt>
                <c:pt idx="15">
                  <c:v>42490</c:v>
                </c:pt>
                <c:pt idx="16">
                  <c:v>42521</c:v>
                </c:pt>
                <c:pt idx="17">
                  <c:v>42551</c:v>
                </c:pt>
                <c:pt idx="18">
                  <c:v>42582</c:v>
                </c:pt>
                <c:pt idx="19">
                  <c:v>42613</c:v>
                </c:pt>
                <c:pt idx="20">
                  <c:v>42643</c:v>
                </c:pt>
                <c:pt idx="21">
                  <c:v>42674</c:v>
                </c:pt>
                <c:pt idx="22">
                  <c:v>42704</c:v>
                </c:pt>
                <c:pt idx="23">
                  <c:v>42735</c:v>
                </c:pt>
                <c:pt idx="24">
                  <c:v>42766</c:v>
                </c:pt>
                <c:pt idx="25">
                  <c:v>42794</c:v>
                </c:pt>
                <c:pt idx="26">
                  <c:v>42825</c:v>
                </c:pt>
                <c:pt idx="27">
                  <c:v>42855</c:v>
                </c:pt>
                <c:pt idx="28">
                  <c:v>42886</c:v>
                </c:pt>
                <c:pt idx="29">
                  <c:v>42916</c:v>
                </c:pt>
                <c:pt idx="30">
                  <c:v>42947</c:v>
                </c:pt>
                <c:pt idx="31">
                  <c:v>42978</c:v>
                </c:pt>
                <c:pt idx="32">
                  <c:v>43008</c:v>
                </c:pt>
                <c:pt idx="33">
                  <c:v>43039</c:v>
                </c:pt>
                <c:pt idx="34">
                  <c:v>43069</c:v>
                </c:pt>
                <c:pt idx="35">
                  <c:v>43100</c:v>
                </c:pt>
                <c:pt idx="36">
                  <c:v>43131</c:v>
                </c:pt>
                <c:pt idx="37">
                  <c:v>43159</c:v>
                </c:pt>
                <c:pt idx="38">
                  <c:v>43190</c:v>
                </c:pt>
                <c:pt idx="39">
                  <c:v>43220</c:v>
                </c:pt>
                <c:pt idx="40">
                  <c:v>43251</c:v>
                </c:pt>
                <c:pt idx="41">
                  <c:v>43281</c:v>
                </c:pt>
                <c:pt idx="42">
                  <c:v>43312</c:v>
                </c:pt>
                <c:pt idx="43">
                  <c:v>43343</c:v>
                </c:pt>
                <c:pt idx="44">
                  <c:v>43373</c:v>
                </c:pt>
                <c:pt idx="45">
                  <c:v>43404</c:v>
                </c:pt>
                <c:pt idx="46">
                  <c:v>43434</c:v>
                </c:pt>
                <c:pt idx="47">
                  <c:v>43465</c:v>
                </c:pt>
                <c:pt idx="48">
                  <c:v>43496</c:v>
                </c:pt>
                <c:pt idx="49">
                  <c:v>43524</c:v>
                </c:pt>
                <c:pt idx="50">
                  <c:v>43555</c:v>
                </c:pt>
                <c:pt idx="51">
                  <c:v>43585</c:v>
                </c:pt>
              </c:numCache>
            </c:numRef>
          </c:cat>
          <c:val>
            <c:numRef>
              <c:f>'Figure 12 data'!$B$4:$B$120</c:f>
              <c:numCache>
                <c:formatCode>0.0</c:formatCode>
                <c:ptCount val="117"/>
                <c:pt idx="0">
                  <c:v>0.17410013674721281</c:v>
                </c:pt>
                <c:pt idx="1">
                  <c:v>0.31940245564836545</c:v>
                </c:pt>
                <c:pt idx="2">
                  <c:v>0.3171880385011594</c:v>
                </c:pt>
                <c:pt idx="3">
                  <c:v>0.22437526539365038</c:v>
                </c:pt>
                <c:pt idx="4">
                  <c:v>0.29728203667940267</c:v>
                </c:pt>
                <c:pt idx="5">
                  <c:v>0.31998463456155424</c:v>
                </c:pt>
                <c:pt idx="6">
                  <c:v>0.17776907027879929</c:v>
                </c:pt>
                <c:pt idx="7">
                  <c:v>0.35805337830392414</c:v>
                </c:pt>
                <c:pt idx="8">
                  <c:v>0.2806373882887403</c:v>
                </c:pt>
                <c:pt idx="9">
                  <c:v>0.36276491774536179</c:v>
                </c:pt>
                <c:pt idx="10">
                  <c:v>0.38416561147747164</c:v>
                </c:pt>
                <c:pt idx="11">
                  <c:v>0.31819401430437377</c:v>
                </c:pt>
                <c:pt idx="12">
                  <c:v>0.25413468926671623</c:v>
                </c:pt>
                <c:pt idx="13">
                  <c:v>0.37566023560910988</c:v>
                </c:pt>
                <c:pt idx="14">
                  <c:v>0.41792516218455145</c:v>
                </c:pt>
                <c:pt idx="15">
                  <c:v>0.45562948844088957</c:v>
                </c:pt>
                <c:pt idx="16">
                  <c:v>0.38417074583556587</c:v>
                </c:pt>
                <c:pt idx="17">
                  <c:v>0.45846932658857309</c:v>
                </c:pt>
                <c:pt idx="18">
                  <c:v>0.47629420940658029</c:v>
                </c:pt>
                <c:pt idx="19">
                  <c:v>0.3347400171924253</c:v>
                </c:pt>
                <c:pt idx="20">
                  <c:v>0.42090350746355476</c:v>
                </c:pt>
                <c:pt idx="21">
                  <c:v>0.38030420847079416</c:v>
                </c:pt>
                <c:pt idx="22">
                  <c:v>0.42002547188859651</c:v>
                </c:pt>
                <c:pt idx="23">
                  <c:v>0.34484019859430948</c:v>
                </c:pt>
                <c:pt idx="24">
                  <c:v>0.32262360260075784</c:v>
                </c:pt>
                <c:pt idx="25">
                  <c:v>0.28836930714331022</c:v>
                </c:pt>
                <c:pt idx="26">
                  <c:v>0.3711958861337239</c:v>
                </c:pt>
                <c:pt idx="27">
                  <c:v>0.36228235347726123</c:v>
                </c:pt>
                <c:pt idx="28">
                  <c:v>0.28575035019247075</c:v>
                </c:pt>
                <c:pt idx="29">
                  <c:v>0.34317548732956116</c:v>
                </c:pt>
                <c:pt idx="30">
                  <c:v>0.40585487144773058</c:v>
                </c:pt>
                <c:pt idx="31">
                  <c:v>0.32925704781030518</c:v>
                </c:pt>
                <c:pt idx="32">
                  <c:v>0.25252050739668075</c:v>
                </c:pt>
                <c:pt idx="33">
                  <c:v>0.27734233373770678</c:v>
                </c:pt>
                <c:pt idx="34">
                  <c:v>0.32888386940392866</c:v>
                </c:pt>
                <c:pt idx="35">
                  <c:v>0.31719920706265725</c:v>
                </c:pt>
                <c:pt idx="36">
                  <c:v>0.35290663976705883</c:v>
                </c:pt>
                <c:pt idx="37">
                  <c:v>0.30166155031658981</c:v>
                </c:pt>
                <c:pt idx="38">
                  <c:v>0.20857622620726879</c:v>
                </c:pt>
                <c:pt idx="39">
                  <c:v>0.1051804140564494</c:v>
                </c:pt>
                <c:pt idx="40">
                  <c:v>0.24747130697029274</c:v>
                </c:pt>
                <c:pt idx="41">
                  <c:v>0.27972116645922362</c:v>
                </c:pt>
                <c:pt idx="42">
                  <c:v>0.26846861604419292</c:v>
                </c:pt>
                <c:pt idx="43">
                  <c:v>0.33862498885199876</c:v>
                </c:pt>
                <c:pt idx="44">
                  <c:v>0.2186042179230574</c:v>
                </c:pt>
                <c:pt idx="45">
                  <c:v>0.32618000927373547</c:v>
                </c:pt>
                <c:pt idx="46">
                  <c:v>0.30585681336161574</c:v>
                </c:pt>
                <c:pt idx="47">
                  <c:v>0.30896303892342658</c:v>
                </c:pt>
                <c:pt idx="48">
                  <c:v>0.44983692498514749</c:v>
                </c:pt>
                <c:pt idx="49">
                  <c:v>0.34806530137989622</c:v>
                </c:pt>
                <c:pt idx="50">
                  <c:v>0.27449418610505649</c:v>
                </c:pt>
                <c:pt idx="51">
                  <c:v>0.28419320724362152</c:v>
                </c:pt>
              </c:numCache>
            </c:numRef>
          </c:val>
          <c:extLst>
            <c:ext xmlns:c16="http://schemas.microsoft.com/office/drawing/2014/chart" uri="{C3380CC4-5D6E-409C-BE32-E72D297353CC}">
              <c16:uniqueId val="{00000000-4195-4E09-9DAF-90DC4F59AEBC}"/>
            </c:ext>
          </c:extLst>
        </c:ser>
        <c:dLbls>
          <c:showLegendKey val="0"/>
          <c:showVal val="0"/>
          <c:showCatName val="0"/>
          <c:showSerName val="0"/>
          <c:showPercent val="0"/>
          <c:showBubbleSize val="0"/>
        </c:dLbls>
        <c:gapWidth val="150"/>
        <c:axId val="197468160"/>
        <c:axId val="197469696"/>
      </c:barChart>
      <c:dateAx>
        <c:axId val="197468160"/>
        <c:scaling>
          <c:orientation val="minMax"/>
          <c:max val="43585"/>
          <c:min val="42035"/>
        </c:scaling>
        <c:delete val="0"/>
        <c:axPos val="b"/>
        <c:numFmt formatCode="mm/yy" sourceLinked="0"/>
        <c:majorTickMark val="out"/>
        <c:minorTickMark val="none"/>
        <c:tickLblPos val="low"/>
        <c:txPr>
          <a:bodyPr rot="-2700000" vert="horz"/>
          <a:lstStyle/>
          <a:p>
            <a:pPr>
              <a:defRPr/>
            </a:pPr>
            <a:endParaRPr lang="he-IL"/>
          </a:p>
        </c:txPr>
        <c:crossAx val="197469696"/>
        <c:crosses val="autoZero"/>
        <c:auto val="0"/>
        <c:lblOffset val="100"/>
        <c:baseTimeUnit val="months"/>
      </c:dateAx>
      <c:valAx>
        <c:axId val="197469696"/>
        <c:scaling>
          <c:orientation val="minMax"/>
          <c:max val="0.5"/>
          <c:min val="0"/>
        </c:scaling>
        <c:delete val="0"/>
        <c:axPos val="l"/>
        <c:numFmt formatCode="General" sourceLinked="0"/>
        <c:majorTickMark val="out"/>
        <c:minorTickMark val="none"/>
        <c:tickLblPos val="nextTo"/>
        <c:txPr>
          <a:bodyPr rot="0" vert="horz"/>
          <a:lstStyle/>
          <a:p>
            <a:pPr>
              <a:defRPr/>
            </a:pPr>
            <a:endParaRPr lang="he-IL"/>
          </a:p>
        </c:txPr>
        <c:crossAx val="197468160"/>
        <c:crosses val="autoZero"/>
        <c:crossBetween val="between"/>
        <c:majorUnit val="0.1"/>
      </c:valAx>
      <c:spPr>
        <a:noFill/>
        <a:ln w="12700">
          <a:noFill/>
          <a:prstDash val="solid"/>
        </a:ln>
      </c:spPr>
    </c:plotArea>
    <c:plotVisOnly val="1"/>
    <c:dispBlanksAs val="gap"/>
    <c:showDLblsOverMax val="0"/>
  </c:chart>
  <c:spPr>
    <a:solidFill>
      <a:sysClr val="window" lastClr="FFFFFF"/>
    </a:solidFill>
    <a:ln w="19050">
      <a:noFill/>
      <a:prstDash val="solid"/>
    </a:ln>
  </c:spPr>
  <c:txPr>
    <a:bodyPr/>
    <a:lstStyle/>
    <a:p>
      <a:pPr>
        <a:defRPr sz="1400" b="0" i="0" u="none" strike="noStrike" baseline="0">
          <a:solidFill>
            <a:srgbClr val="000000"/>
          </a:solidFill>
          <a:latin typeface="Arial" panose="020B0604020202020204" pitchFamily="34" charset="0"/>
          <a:ea typeface="David"/>
          <a:cs typeface="Arial" panose="020B0604020202020204" pitchFamily="34" charset="0"/>
        </a:defRPr>
      </a:pPr>
      <a:endParaRPr lang="he-IL"/>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rtl="1">
              <a:defRPr sz="1862" b="0" i="0" u="none" strike="noStrike" kern="1200" spc="0" baseline="0">
                <a:solidFill>
                  <a:schemeClr val="tx1">
                    <a:lumMod val="65000"/>
                    <a:lumOff val="35000"/>
                  </a:schemeClr>
                </a:solidFill>
                <a:latin typeface="+mn-lt"/>
                <a:ea typeface="+mn-ea"/>
                <a:cs typeface="+mn-cs"/>
              </a:defRPr>
            </a:pPr>
            <a:r>
              <a:rPr lang="en-US" dirty="0"/>
              <a:t> Goods and Services Exports
 million $, seasonally adjusted,  January 2014 - April 2019</a:t>
            </a:r>
          </a:p>
        </c:rich>
      </c:tx>
      <c:layout>
        <c:manualLayout>
          <c:xMode val="edge"/>
          <c:yMode val="edge"/>
          <c:x val="0.21412870579742677"/>
          <c:y val="0"/>
        </c:manualLayout>
      </c:layout>
      <c:overlay val="0"/>
      <c:spPr>
        <a:noFill/>
        <a:ln>
          <a:noFill/>
        </a:ln>
        <a:effectLst/>
      </c:spPr>
      <c:txPr>
        <a:bodyPr rot="0" spcFirstLastPara="1" vertOverflow="ellipsis" vert="horz" wrap="square" anchor="ctr" anchorCtr="1"/>
        <a:lstStyle/>
        <a:p>
          <a:pPr rtl="1">
            <a:defRPr sz="1862" b="0" i="0" u="none" strike="noStrike" kern="1200" spc="0" baseline="0">
              <a:solidFill>
                <a:schemeClr val="tx1">
                  <a:lumMod val="65000"/>
                  <a:lumOff val="35000"/>
                </a:schemeClr>
              </a:solidFill>
              <a:latin typeface="+mn-lt"/>
              <a:ea typeface="+mn-ea"/>
              <a:cs typeface="+mn-cs"/>
            </a:defRPr>
          </a:pPr>
          <a:endParaRPr lang="he-IL"/>
        </a:p>
      </c:txPr>
    </c:title>
    <c:autoTitleDeleted val="0"/>
    <c:plotArea>
      <c:layout>
        <c:manualLayout>
          <c:layoutTarget val="inner"/>
          <c:xMode val="edge"/>
          <c:yMode val="edge"/>
          <c:x val="5.1075805931374826E-2"/>
          <c:y val="0.11958146487294469"/>
          <c:w val="0.92210424988163531"/>
          <c:h val="0.69235379437336952"/>
        </c:manualLayout>
      </c:layout>
      <c:lineChart>
        <c:grouping val="standard"/>
        <c:varyColors val="0"/>
        <c:ser>
          <c:idx val="0"/>
          <c:order val="0"/>
          <c:tx>
            <c:strRef>
              <c:f>'Figure 13 data'!$B$3</c:f>
              <c:strCache>
                <c:ptCount val="1"/>
                <c:pt idx="0">
                  <c:v>Services exports</c:v>
                </c:pt>
              </c:strCache>
            </c:strRef>
          </c:tx>
          <c:spPr>
            <a:ln w="28575" cap="rnd">
              <a:solidFill>
                <a:schemeClr val="accent1"/>
              </a:solidFill>
              <a:round/>
            </a:ln>
            <a:effectLst/>
          </c:spPr>
          <c:marker>
            <c:symbol val="none"/>
          </c:marker>
          <c:cat>
            <c:numRef>
              <c:f>'Figure 13 data'!$A$4:$A$300</c:f>
              <c:numCache>
                <c:formatCode>m/d/yyyy</c:formatCode>
                <c:ptCount val="297"/>
                <c:pt idx="0">
                  <c:v>41670</c:v>
                </c:pt>
                <c:pt idx="1">
                  <c:v>41698</c:v>
                </c:pt>
                <c:pt idx="2">
                  <c:v>41729</c:v>
                </c:pt>
                <c:pt idx="3">
                  <c:v>41759</c:v>
                </c:pt>
                <c:pt idx="4">
                  <c:v>41790</c:v>
                </c:pt>
                <c:pt idx="5">
                  <c:v>41820</c:v>
                </c:pt>
                <c:pt idx="6">
                  <c:v>41851</c:v>
                </c:pt>
                <c:pt idx="7">
                  <c:v>41882</c:v>
                </c:pt>
                <c:pt idx="8">
                  <c:v>41912</c:v>
                </c:pt>
                <c:pt idx="9">
                  <c:v>41943</c:v>
                </c:pt>
                <c:pt idx="10">
                  <c:v>41973</c:v>
                </c:pt>
                <c:pt idx="11">
                  <c:v>42004</c:v>
                </c:pt>
                <c:pt idx="12">
                  <c:v>42035</c:v>
                </c:pt>
                <c:pt idx="13">
                  <c:v>42063</c:v>
                </c:pt>
                <c:pt idx="14">
                  <c:v>42094</c:v>
                </c:pt>
                <c:pt idx="15">
                  <c:v>42124</c:v>
                </c:pt>
                <c:pt idx="16">
                  <c:v>42155</c:v>
                </c:pt>
                <c:pt idx="17">
                  <c:v>42185</c:v>
                </c:pt>
                <c:pt idx="18">
                  <c:v>42216</c:v>
                </c:pt>
                <c:pt idx="19">
                  <c:v>42247</c:v>
                </c:pt>
                <c:pt idx="20">
                  <c:v>42277</c:v>
                </c:pt>
                <c:pt idx="21">
                  <c:v>42308</c:v>
                </c:pt>
                <c:pt idx="22">
                  <c:v>42338</c:v>
                </c:pt>
                <c:pt idx="23">
                  <c:v>42369</c:v>
                </c:pt>
                <c:pt idx="24">
                  <c:v>42400</c:v>
                </c:pt>
                <c:pt idx="25">
                  <c:v>42429</c:v>
                </c:pt>
                <c:pt idx="26">
                  <c:v>42460</c:v>
                </c:pt>
                <c:pt idx="27">
                  <c:v>42490</c:v>
                </c:pt>
                <c:pt idx="28">
                  <c:v>42521</c:v>
                </c:pt>
                <c:pt idx="29">
                  <c:v>42551</c:v>
                </c:pt>
                <c:pt idx="30">
                  <c:v>42582</c:v>
                </c:pt>
                <c:pt idx="31">
                  <c:v>42613</c:v>
                </c:pt>
                <c:pt idx="32">
                  <c:v>42643</c:v>
                </c:pt>
                <c:pt idx="33">
                  <c:v>42674</c:v>
                </c:pt>
                <c:pt idx="34">
                  <c:v>42704</c:v>
                </c:pt>
                <c:pt idx="35">
                  <c:v>42735</c:v>
                </c:pt>
                <c:pt idx="36">
                  <c:v>42766</c:v>
                </c:pt>
                <c:pt idx="37">
                  <c:v>42794</c:v>
                </c:pt>
                <c:pt idx="38">
                  <c:v>42825</c:v>
                </c:pt>
                <c:pt idx="39">
                  <c:v>42855</c:v>
                </c:pt>
                <c:pt idx="40">
                  <c:v>42886</c:v>
                </c:pt>
                <c:pt idx="41">
                  <c:v>42916</c:v>
                </c:pt>
                <c:pt idx="42">
                  <c:v>42947</c:v>
                </c:pt>
                <c:pt idx="43">
                  <c:v>42978</c:v>
                </c:pt>
                <c:pt idx="44">
                  <c:v>43008</c:v>
                </c:pt>
                <c:pt idx="45">
                  <c:v>43039</c:v>
                </c:pt>
                <c:pt idx="46">
                  <c:v>43069</c:v>
                </c:pt>
                <c:pt idx="47">
                  <c:v>43100</c:v>
                </c:pt>
                <c:pt idx="48">
                  <c:v>43131</c:v>
                </c:pt>
                <c:pt idx="49">
                  <c:v>43159</c:v>
                </c:pt>
                <c:pt idx="50">
                  <c:v>43190</c:v>
                </c:pt>
                <c:pt idx="51">
                  <c:v>43220</c:v>
                </c:pt>
                <c:pt idx="52">
                  <c:v>43251</c:v>
                </c:pt>
                <c:pt idx="53">
                  <c:v>43281</c:v>
                </c:pt>
                <c:pt idx="54">
                  <c:v>43312</c:v>
                </c:pt>
                <c:pt idx="55">
                  <c:v>43343</c:v>
                </c:pt>
                <c:pt idx="56">
                  <c:v>43373</c:v>
                </c:pt>
                <c:pt idx="57">
                  <c:v>43404</c:v>
                </c:pt>
                <c:pt idx="58">
                  <c:v>43434</c:v>
                </c:pt>
                <c:pt idx="59">
                  <c:v>43465</c:v>
                </c:pt>
                <c:pt idx="60">
                  <c:v>43496</c:v>
                </c:pt>
                <c:pt idx="61">
                  <c:v>43524</c:v>
                </c:pt>
                <c:pt idx="62">
                  <c:v>43555</c:v>
                </c:pt>
                <c:pt idx="63">
                  <c:v>43585</c:v>
                </c:pt>
              </c:numCache>
            </c:numRef>
          </c:cat>
          <c:val>
            <c:numRef>
              <c:f>'Figure 13 data'!$B$4:$B$300</c:f>
              <c:numCache>
                <c:formatCode>#,##0.00</c:formatCode>
                <c:ptCount val="297"/>
                <c:pt idx="0" formatCode="0.0">
                  <c:v>2865</c:v>
                </c:pt>
                <c:pt idx="1">
                  <c:v>2903</c:v>
                </c:pt>
                <c:pt idx="2">
                  <c:v>2906</c:v>
                </c:pt>
                <c:pt idx="3">
                  <c:v>3056</c:v>
                </c:pt>
                <c:pt idx="4">
                  <c:v>3045</c:v>
                </c:pt>
                <c:pt idx="5">
                  <c:v>2961</c:v>
                </c:pt>
                <c:pt idx="6">
                  <c:v>2802</c:v>
                </c:pt>
                <c:pt idx="7">
                  <c:v>2906</c:v>
                </c:pt>
                <c:pt idx="8">
                  <c:v>3031</c:v>
                </c:pt>
                <c:pt idx="9">
                  <c:v>3022</c:v>
                </c:pt>
                <c:pt idx="10">
                  <c:v>3136</c:v>
                </c:pt>
                <c:pt idx="11">
                  <c:v>3120</c:v>
                </c:pt>
                <c:pt idx="12">
                  <c:v>2837</c:v>
                </c:pt>
                <c:pt idx="13">
                  <c:v>3088</c:v>
                </c:pt>
                <c:pt idx="14">
                  <c:v>2973</c:v>
                </c:pt>
                <c:pt idx="15">
                  <c:v>2878</c:v>
                </c:pt>
                <c:pt idx="16">
                  <c:v>3082</c:v>
                </c:pt>
                <c:pt idx="17">
                  <c:v>3008</c:v>
                </c:pt>
                <c:pt idx="18">
                  <c:v>3102</c:v>
                </c:pt>
                <c:pt idx="19">
                  <c:v>3151</c:v>
                </c:pt>
                <c:pt idx="20">
                  <c:v>2977</c:v>
                </c:pt>
                <c:pt idx="21">
                  <c:v>3076</c:v>
                </c:pt>
                <c:pt idx="22">
                  <c:v>2966</c:v>
                </c:pt>
                <c:pt idx="23">
                  <c:v>3101</c:v>
                </c:pt>
                <c:pt idx="24">
                  <c:v>2990</c:v>
                </c:pt>
                <c:pt idx="25">
                  <c:v>2956</c:v>
                </c:pt>
                <c:pt idx="26">
                  <c:v>3044</c:v>
                </c:pt>
                <c:pt idx="27">
                  <c:v>3043</c:v>
                </c:pt>
                <c:pt idx="28">
                  <c:v>3130</c:v>
                </c:pt>
                <c:pt idx="29">
                  <c:v>3287</c:v>
                </c:pt>
                <c:pt idx="30">
                  <c:v>3113</c:v>
                </c:pt>
                <c:pt idx="31">
                  <c:v>3167</c:v>
                </c:pt>
                <c:pt idx="32">
                  <c:v>3219</c:v>
                </c:pt>
                <c:pt idx="33">
                  <c:v>3159</c:v>
                </c:pt>
                <c:pt idx="34">
                  <c:v>3276</c:v>
                </c:pt>
                <c:pt idx="35">
                  <c:v>3331</c:v>
                </c:pt>
                <c:pt idx="36">
                  <c:v>3283</c:v>
                </c:pt>
                <c:pt idx="37">
                  <c:v>3237</c:v>
                </c:pt>
                <c:pt idx="38">
                  <c:v>3434</c:v>
                </c:pt>
                <c:pt idx="39">
                  <c:v>3635</c:v>
                </c:pt>
                <c:pt idx="40">
                  <c:v>3569</c:v>
                </c:pt>
                <c:pt idx="41">
                  <c:v>3618</c:v>
                </c:pt>
                <c:pt idx="42">
                  <c:v>3668</c:v>
                </c:pt>
                <c:pt idx="43">
                  <c:v>3630</c:v>
                </c:pt>
                <c:pt idx="44">
                  <c:v>3670</c:v>
                </c:pt>
                <c:pt idx="45">
                  <c:v>3620</c:v>
                </c:pt>
                <c:pt idx="46">
                  <c:v>3874</c:v>
                </c:pt>
                <c:pt idx="47">
                  <c:v>3807</c:v>
                </c:pt>
                <c:pt idx="48">
                  <c:v>4166</c:v>
                </c:pt>
                <c:pt idx="49">
                  <c:v>3977</c:v>
                </c:pt>
                <c:pt idx="50">
                  <c:v>3970</c:v>
                </c:pt>
                <c:pt idx="51">
                  <c:v>3919</c:v>
                </c:pt>
                <c:pt idx="52">
                  <c:v>3948</c:v>
                </c:pt>
                <c:pt idx="53">
                  <c:v>3868</c:v>
                </c:pt>
                <c:pt idx="54">
                  <c:v>4121</c:v>
                </c:pt>
                <c:pt idx="55">
                  <c:v>4156</c:v>
                </c:pt>
                <c:pt idx="56">
                  <c:v>3926</c:v>
                </c:pt>
                <c:pt idx="57">
                  <c:v>4032</c:v>
                </c:pt>
                <c:pt idx="58">
                  <c:v>3979</c:v>
                </c:pt>
                <c:pt idx="59">
                  <c:v>3860</c:v>
                </c:pt>
                <c:pt idx="60">
                  <c:v>4161</c:v>
                </c:pt>
                <c:pt idx="61">
                  <c:v>4271</c:v>
                </c:pt>
              </c:numCache>
            </c:numRef>
          </c:val>
          <c:smooth val="0"/>
          <c:extLst>
            <c:ext xmlns:c16="http://schemas.microsoft.com/office/drawing/2014/chart" uri="{C3380CC4-5D6E-409C-BE32-E72D297353CC}">
              <c16:uniqueId val="{00000000-504A-410B-BC0C-BC718CE35AC2}"/>
            </c:ext>
          </c:extLst>
        </c:ser>
        <c:ser>
          <c:idx val="1"/>
          <c:order val="1"/>
          <c:tx>
            <c:strRef>
              <c:f>'Figure 13 data'!$C$3</c:f>
              <c:strCache>
                <c:ptCount val="1"/>
                <c:pt idx="0">
                  <c:v>Goods exports (excl. aircraft, ships and diamonds)</c:v>
                </c:pt>
              </c:strCache>
            </c:strRef>
          </c:tx>
          <c:spPr>
            <a:ln w="28575" cap="rnd">
              <a:solidFill>
                <a:schemeClr val="accent2"/>
              </a:solidFill>
              <a:round/>
            </a:ln>
            <a:effectLst/>
          </c:spPr>
          <c:marker>
            <c:symbol val="none"/>
          </c:marker>
          <c:cat>
            <c:numRef>
              <c:f>'Figure 13 data'!$A$4:$A$300</c:f>
              <c:numCache>
                <c:formatCode>m/d/yyyy</c:formatCode>
                <c:ptCount val="297"/>
                <c:pt idx="0">
                  <c:v>41670</c:v>
                </c:pt>
                <c:pt idx="1">
                  <c:v>41698</c:v>
                </c:pt>
                <c:pt idx="2">
                  <c:v>41729</c:v>
                </c:pt>
                <c:pt idx="3">
                  <c:v>41759</c:v>
                </c:pt>
                <c:pt idx="4">
                  <c:v>41790</c:v>
                </c:pt>
                <c:pt idx="5">
                  <c:v>41820</c:v>
                </c:pt>
                <c:pt idx="6">
                  <c:v>41851</c:v>
                </c:pt>
                <c:pt idx="7">
                  <c:v>41882</c:v>
                </c:pt>
                <c:pt idx="8">
                  <c:v>41912</c:v>
                </c:pt>
                <c:pt idx="9">
                  <c:v>41943</c:v>
                </c:pt>
                <c:pt idx="10">
                  <c:v>41973</c:v>
                </c:pt>
                <c:pt idx="11">
                  <c:v>42004</c:v>
                </c:pt>
                <c:pt idx="12">
                  <c:v>42035</c:v>
                </c:pt>
                <c:pt idx="13">
                  <c:v>42063</c:v>
                </c:pt>
                <c:pt idx="14">
                  <c:v>42094</c:v>
                </c:pt>
                <c:pt idx="15">
                  <c:v>42124</c:v>
                </c:pt>
                <c:pt idx="16">
                  <c:v>42155</c:v>
                </c:pt>
                <c:pt idx="17">
                  <c:v>42185</c:v>
                </c:pt>
                <c:pt idx="18">
                  <c:v>42216</c:v>
                </c:pt>
                <c:pt idx="19">
                  <c:v>42247</c:v>
                </c:pt>
                <c:pt idx="20">
                  <c:v>42277</c:v>
                </c:pt>
                <c:pt idx="21">
                  <c:v>42308</c:v>
                </c:pt>
                <c:pt idx="22">
                  <c:v>42338</c:v>
                </c:pt>
                <c:pt idx="23">
                  <c:v>42369</c:v>
                </c:pt>
                <c:pt idx="24">
                  <c:v>42400</c:v>
                </c:pt>
                <c:pt idx="25">
                  <c:v>42429</c:v>
                </c:pt>
                <c:pt idx="26">
                  <c:v>42460</c:v>
                </c:pt>
                <c:pt idx="27">
                  <c:v>42490</c:v>
                </c:pt>
                <c:pt idx="28">
                  <c:v>42521</c:v>
                </c:pt>
                <c:pt idx="29">
                  <c:v>42551</c:v>
                </c:pt>
                <c:pt idx="30">
                  <c:v>42582</c:v>
                </c:pt>
                <c:pt idx="31">
                  <c:v>42613</c:v>
                </c:pt>
                <c:pt idx="32">
                  <c:v>42643</c:v>
                </c:pt>
                <c:pt idx="33">
                  <c:v>42674</c:v>
                </c:pt>
                <c:pt idx="34">
                  <c:v>42704</c:v>
                </c:pt>
                <c:pt idx="35">
                  <c:v>42735</c:v>
                </c:pt>
                <c:pt idx="36">
                  <c:v>42766</c:v>
                </c:pt>
                <c:pt idx="37">
                  <c:v>42794</c:v>
                </c:pt>
                <c:pt idx="38">
                  <c:v>42825</c:v>
                </c:pt>
                <c:pt idx="39">
                  <c:v>42855</c:v>
                </c:pt>
                <c:pt idx="40">
                  <c:v>42886</c:v>
                </c:pt>
                <c:pt idx="41">
                  <c:v>42916</c:v>
                </c:pt>
                <c:pt idx="42">
                  <c:v>42947</c:v>
                </c:pt>
                <c:pt idx="43">
                  <c:v>42978</c:v>
                </c:pt>
                <c:pt idx="44">
                  <c:v>43008</c:v>
                </c:pt>
                <c:pt idx="45">
                  <c:v>43039</c:v>
                </c:pt>
                <c:pt idx="46">
                  <c:v>43069</c:v>
                </c:pt>
                <c:pt idx="47">
                  <c:v>43100</c:v>
                </c:pt>
                <c:pt idx="48">
                  <c:v>43131</c:v>
                </c:pt>
                <c:pt idx="49">
                  <c:v>43159</c:v>
                </c:pt>
                <c:pt idx="50">
                  <c:v>43190</c:v>
                </c:pt>
                <c:pt idx="51">
                  <c:v>43220</c:v>
                </c:pt>
                <c:pt idx="52">
                  <c:v>43251</c:v>
                </c:pt>
                <c:pt idx="53">
                  <c:v>43281</c:v>
                </c:pt>
                <c:pt idx="54">
                  <c:v>43312</c:v>
                </c:pt>
                <c:pt idx="55">
                  <c:v>43343</c:v>
                </c:pt>
                <c:pt idx="56">
                  <c:v>43373</c:v>
                </c:pt>
                <c:pt idx="57">
                  <c:v>43404</c:v>
                </c:pt>
                <c:pt idx="58">
                  <c:v>43434</c:v>
                </c:pt>
                <c:pt idx="59">
                  <c:v>43465</c:v>
                </c:pt>
                <c:pt idx="60">
                  <c:v>43496</c:v>
                </c:pt>
                <c:pt idx="61">
                  <c:v>43524</c:v>
                </c:pt>
                <c:pt idx="62">
                  <c:v>43555</c:v>
                </c:pt>
                <c:pt idx="63">
                  <c:v>43585</c:v>
                </c:pt>
              </c:numCache>
            </c:numRef>
          </c:cat>
          <c:val>
            <c:numRef>
              <c:f>'Figure 13 data'!$C$4:$C$300</c:f>
              <c:numCache>
                <c:formatCode>#,##0.00</c:formatCode>
                <c:ptCount val="297"/>
                <c:pt idx="0" formatCode="0.0">
                  <c:v>4145.8</c:v>
                </c:pt>
                <c:pt idx="1">
                  <c:v>4451.2</c:v>
                </c:pt>
                <c:pt idx="2">
                  <c:v>3906.4</c:v>
                </c:pt>
                <c:pt idx="3">
                  <c:v>3847.7</c:v>
                </c:pt>
                <c:pt idx="4">
                  <c:v>3929.7</c:v>
                </c:pt>
                <c:pt idx="5">
                  <c:v>4039.6</c:v>
                </c:pt>
                <c:pt idx="6">
                  <c:v>4079.5</c:v>
                </c:pt>
                <c:pt idx="7">
                  <c:v>3705.7</c:v>
                </c:pt>
                <c:pt idx="8">
                  <c:v>4089.4</c:v>
                </c:pt>
                <c:pt idx="9">
                  <c:v>4016.4</c:v>
                </c:pt>
                <c:pt idx="10">
                  <c:v>3903.2</c:v>
                </c:pt>
                <c:pt idx="11">
                  <c:v>3875.7</c:v>
                </c:pt>
                <c:pt idx="12">
                  <c:v>3758.4</c:v>
                </c:pt>
                <c:pt idx="13">
                  <c:v>4299</c:v>
                </c:pt>
                <c:pt idx="14">
                  <c:v>3763</c:v>
                </c:pt>
                <c:pt idx="15">
                  <c:v>3698.2</c:v>
                </c:pt>
                <c:pt idx="16">
                  <c:v>3950.1</c:v>
                </c:pt>
                <c:pt idx="17">
                  <c:v>3787.6</c:v>
                </c:pt>
                <c:pt idx="18">
                  <c:v>3819.3</c:v>
                </c:pt>
                <c:pt idx="19">
                  <c:v>3770.8</c:v>
                </c:pt>
                <c:pt idx="20">
                  <c:v>3723.6</c:v>
                </c:pt>
                <c:pt idx="21">
                  <c:v>3876.1</c:v>
                </c:pt>
                <c:pt idx="22">
                  <c:v>4031</c:v>
                </c:pt>
                <c:pt idx="23">
                  <c:v>3833.8</c:v>
                </c:pt>
                <c:pt idx="24">
                  <c:v>3768.4</c:v>
                </c:pt>
                <c:pt idx="25">
                  <c:v>3656.8</c:v>
                </c:pt>
                <c:pt idx="26">
                  <c:v>3439.2</c:v>
                </c:pt>
                <c:pt idx="27">
                  <c:v>3723.8</c:v>
                </c:pt>
                <c:pt idx="28">
                  <c:v>3649.6</c:v>
                </c:pt>
                <c:pt idx="29">
                  <c:v>3903.1</c:v>
                </c:pt>
                <c:pt idx="30">
                  <c:v>3865.4</c:v>
                </c:pt>
                <c:pt idx="31">
                  <c:v>3454.2</c:v>
                </c:pt>
                <c:pt idx="32">
                  <c:v>3867.7</c:v>
                </c:pt>
                <c:pt idx="33">
                  <c:v>3792</c:v>
                </c:pt>
                <c:pt idx="34">
                  <c:v>3940.2</c:v>
                </c:pt>
                <c:pt idx="35">
                  <c:v>3982.7</c:v>
                </c:pt>
                <c:pt idx="36">
                  <c:v>3890.2</c:v>
                </c:pt>
                <c:pt idx="37">
                  <c:v>3551.4</c:v>
                </c:pt>
                <c:pt idx="38">
                  <c:v>3817.4</c:v>
                </c:pt>
                <c:pt idx="39">
                  <c:v>3868.2</c:v>
                </c:pt>
                <c:pt idx="40">
                  <c:v>3918.2</c:v>
                </c:pt>
                <c:pt idx="41">
                  <c:v>3672</c:v>
                </c:pt>
                <c:pt idx="42">
                  <c:v>3713.9</c:v>
                </c:pt>
                <c:pt idx="43">
                  <c:v>3946.5</c:v>
                </c:pt>
                <c:pt idx="44">
                  <c:v>3731.3</c:v>
                </c:pt>
                <c:pt idx="45">
                  <c:v>3837.9</c:v>
                </c:pt>
                <c:pt idx="46">
                  <c:v>4057.8</c:v>
                </c:pt>
                <c:pt idx="47">
                  <c:v>3878.9</c:v>
                </c:pt>
                <c:pt idx="48">
                  <c:v>4200.7</c:v>
                </c:pt>
                <c:pt idx="49">
                  <c:v>4032.9</c:v>
                </c:pt>
                <c:pt idx="50">
                  <c:v>4060.9</c:v>
                </c:pt>
                <c:pt idx="51">
                  <c:v>4063.3</c:v>
                </c:pt>
                <c:pt idx="52">
                  <c:v>3718.7</c:v>
                </c:pt>
                <c:pt idx="53">
                  <c:v>4000.5</c:v>
                </c:pt>
                <c:pt idx="54">
                  <c:v>3838.9</c:v>
                </c:pt>
                <c:pt idx="55">
                  <c:v>4109.5</c:v>
                </c:pt>
                <c:pt idx="56">
                  <c:v>3818.1</c:v>
                </c:pt>
                <c:pt idx="57">
                  <c:v>3898.6</c:v>
                </c:pt>
                <c:pt idx="58">
                  <c:v>3715.9</c:v>
                </c:pt>
                <c:pt idx="59">
                  <c:v>3748.9</c:v>
                </c:pt>
                <c:pt idx="60">
                  <c:v>3836.7</c:v>
                </c:pt>
                <c:pt idx="61">
                  <c:v>4217.7</c:v>
                </c:pt>
                <c:pt idx="62">
                  <c:v>4278.8999999999996</c:v>
                </c:pt>
                <c:pt idx="63">
                  <c:v>3830.6</c:v>
                </c:pt>
              </c:numCache>
            </c:numRef>
          </c:val>
          <c:smooth val="0"/>
          <c:extLst>
            <c:ext xmlns:c16="http://schemas.microsoft.com/office/drawing/2014/chart" uri="{C3380CC4-5D6E-409C-BE32-E72D297353CC}">
              <c16:uniqueId val="{00000001-504A-410B-BC0C-BC718CE35AC2}"/>
            </c:ext>
          </c:extLst>
        </c:ser>
        <c:dLbls>
          <c:showLegendKey val="0"/>
          <c:showVal val="0"/>
          <c:showCatName val="0"/>
          <c:showSerName val="0"/>
          <c:showPercent val="0"/>
          <c:showBubbleSize val="0"/>
        </c:dLbls>
        <c:smooth val="0"/>
        <c:axId val="195791872"/>
        <c:axId val="195797760"/>
      </c:lineChart>
      <c:dateAx>
        <c:axId val="195791872"/>
        <c:scaling>
          <c:orientation val="minMax"/>
          <c:max val="43585"/>
          <c:min val="41670"/>
        </c:scaling>
        <c:delete val="0"/>
        <c:axPos val="b"/>
        <c:numFmt formatCode="mm/yy" sourceLinked="0"/>
        <c:majorTickMark val="out"/>
        <c:minorTickMark val="none"/>
        <c:tickLblPos val="low"/>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crossAx val="195797760"/>
        <c:crosses val="autoZero"/>
        <c:auto val="0"/>
        <c:lblOffset val="100"/>
        <c:baseTimeUnit val="months"/>
      </c:dateAx>
      <c:valAx>
        <c:axId val="195797760"/>
        <c:scaling>
          <c:orientation val="minMax"/>
          <c:min val="2500"/>
        </c:scaling>
        <c:delete val="0"/>
        <c:axPos val="l"/>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crossAx val="195791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The Unemployment, Employment and Participation Rates Among the Primary Working Ages (25-64)
Seasonally adjusted monthly data, January 2013 - April 2019</a:t>
            </a:r>
          </a:p>
        </c:rich>
      </c:tx>
      <c:layout>
        <c:manualLayout>
          <c:xMode val="edge"/>
          <c:yMode val="edge"/>
          <c:x val="9.9657364256497696E-2"/>
          <c:y val="2.0865852943503928E-3"/>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he-IL"/>
        </a:p>
      </c:txPr>
    </c:title>
    <c:autoTitleDeleted val="0"/>
    <c:plotArea>
      <c:layout>
        <c:manualLayout>
          <c:layoutTarget val="inner"/>
          <c:xMode val="edge"/>
          <c:yMode val="edge"/>
          <c:x val="5.162515646329803E-2"/>
          <c:y val="0.18234936933823712"/>
          <c:w val="0.88655970605088785"/>
          <c:h val="0.62209150972115934"/>
        </c:manualLayout>
      </c:layout>
      <c:lineChart>
        <c:grouping val="standard"/>
        <c:varyColors val="0"/>
        <c:ser>
          <c:idx val="0"/>
          <c:order val="1"/>
          <c:tx>
            <c:strRef>
              <c:f>'Figure 14 data'!$C$3</c:f>
              <c:strCache>
                <c:ptCount val="1"/>
                <c:pt idx="0">
                  <c:v>Employment rate (left scale)</c:v>
                </c:pt>
              </c:strCache>
            </c:strRef>
          </c:tx>
          <c:spPr>
            <a:ln w="28575" cap="rnd">
              <a:solidFill>
                <a:schemeClr val="accent1"/>
              </a:solidFill>
              <a:round/>
            </a:ln>
            <a:effectLst/>
          </c:spPr>
          <c:marker>
            <c:symbol val="none"/>
          </c:marker>
          <c:cat>
            <c:numRef>
              <c:f>'Figure 14 data'!$A$4:$A$300</c:f>
              <c:numCache>
                <c:formatCode>m/d/yyyy</c:formatCode>
                <c:ptCount val="297"/>
                <c:pt idx="0">
                  <c:v>40939</c:v>
                </c:pt>
                <c:pt idx="1">
                  <c:v>40968</c:v>
                </c:pt>
                <c:pt idx="2">
                  <c:v>40999</c:v>
                </c:pt>
                <c:pt idx="3">
                  <c:v>41029</c:v>
                </c:pt>
                <c:pt idx="4">
                  <c:v>41060</c:v>
                </c:pt>
                <c:pt idx="5">
                  <c:v>41090</c:v>
                </c:pt>
                <c:pt idx="6">
                  <c:v>41121</c:v>
                </c:pt>
                <c:pt idx="7">
                  <c:v>41152</c:v>
                </c:pt>
                <c:pt idx="8">
                  <c:v>41182</c:v>
                </c:pt>
                <c:pt idx="9">
                  <c:v>41213</c:v>
                </c:pt>
                <c:pt idx="10">
                  <c:v>41243</c:v>
                </c:pt>
                <c:pt idx="11">
                  <c:v>41274</c:v>
                </c:pt>
                <c:pt idx="12">
                  <c:v>41305</c:v>
                </c:pt>
                <c:pt idx="13">
                  <c:v>41333</c:v>
                </c:pt>
                <c:pt idx="14">
                  <c:v>41364</c:v>
                </c:pt>
                <c:pt idx="15">
                  <c:v>41394</c:v>
                </c:pt>
                <c:pt idx="16">
                  <c:v>41425</c:v>
                </c:pt>
                <c:pt idx="17">
                  <c:v>41455</c:v>
                </c:pt>
                <c:pt idx="18">
                  <c:v>41486</c:v>
                </c:pt>
                <c:pt idx="19">
                  <c:v>41517</c:v>
                </c:pt>
                <c:pt idx="20">
                  <c:v>41547</c:v>
                </c:pt>
                <c:pt idx="21">
                  <c:v>41578</c:v>
                </c:pt>
                <c:pt idx="22">
                  <c:v>41608</c:v>
                </c:pt>
                <c:pt idx="23">
                  <c:v>41639</c:v>
                </c:pt>
                <c:pt idx="24">
                  <c:v>41670</c:v>
                </c:pt>
                <c:pt idx="25">
                  <c:v>41698</c:v>
                </c:pt>
                <c:pt idx="26">
                  <c:v>41729</c:v>
                </c:pt>
                <c:pt idx="27">
                  <c:v>41759</c:v>
                </c:pt>
                <c:pt idx="28">
                  <c:v>41790</c:v>
                </c:pt>
                <c:pt idx="29">
                  <c:v>41820</c:v>
                </c:pt>
                <c:pt idx="30">
                  <c:v>41851</c:v>
                </c:pt>
                <c:pt idx="31">
                  <c:v>41882</c:v>
                </c:pt>
                <c:pt idx="32">
                  <c:v>41912</c:v>
                </c:pt>
                <c:pt idx="33">
                  <c:v>41943</c:v>
                </c:pt>
                <c:pt idx="34">
                  <c:v>41973</c:v>
                </c:pt>
                <c:pt idx="35">
                  <c:v>42004</c:v>
                </c:pt>
                <c:pt idx="36">
                  <c:v>42035</c:v>
                </c:pt>
                <c:pt idx="37">
                  <c:v>42063</c:v>
                </c:pt>
                <c:pt idx="38">
                  <c:v>42094</c:v>
                </c:pt>
                <c:pt idx="39">
                  <c:v>42124</c:v>
                </c:pt>
                <c:pt idx="40">
                  <c:v>42155</c:v>
                </c:pt>
                <c:pt idx="41">
                  <c:v>42185</c:v>
                </c:pt>
                <c:pt idx="42">
                  <c:v>42216</c:v>
                </c:pt>
                <c:pt idx="43">
                  <c:v>42247</c:v>
                </c:pt>
                <c:pt idx="44">
                  <c:v>42277</c:v>
                </c:pt>
                <c:pt idx="45">
                  <c:v>42308</c:v>
                </c:pt>
                <c:pt idx="46">
                  <c:v>42338</c:v>
                </c:pt>
                <c:pt idx="47">
                  <c:v>42369</c:v>
                </c:pt>
                <c:pt idx="48">
                  <c:v>42400</c:v>
                </c:pt>
                <c:pt idx="49">
                  <c:v>42429</c:v>
                </c:pt>
                <c:pt idx="50">
                  <c:v>42460</c:v>
                </c:pt>
                <c:pt idx="51">
                  <c:v>42490</c:v>
                </c:pt>
                <c:pt idx="52">
                  <c:v>42521</c:v>
                </c:pt>
                <c:pt idx="53">
                  <c:v>42551</c:v>
                </c:pt>
                <c:pt idx="54">
                  <c:v>42582</c:v>
                </c:pt>
                <c:pt idx="55">
                  <c:v>42613</c:v>
                </c:pt>
                <c:pt idx="56">
                  <c:v>42643</c:v>
                </c:pt>
                <c:pt idx="57">
                  <c:v>42674</c:v>
                </c:pt>
                <c:pt idx="58">
                  <c:v>42704</c:v>
                </c:pt>
                <c:pt idx="59">
                  <c:v>42735</c:v>
                </c:pt>
                <c:pt idx="60">
                  <c:v>42766</c:v>
                </c:pt>
                <c:pt idx="61">
                  <c:v>42794</c:v>
                </c:pt>
                <c:pt idx="62">
                  <c:v>42825</c:v>
                </c:pt>
                <c:pt idx="63">
                  <c:v>42855</c:v>
                </c:pt>
                <c:pt idx="64">
                  <c:v>42886</c:v>
                </c:pt>
                <c:pt idx="65">
                  <c:v>42916</c:v>
                </c:pt>
                <c:pt idx="66">
                  <c:v>42947</c:v>
                </c:pt>
                <c:pt idx="67">
                  <c:v>42978</c:v>
                </c:pt>
                <c:pt idx="68">
                  <c:v>43008</c:v>
                </c:pt>
                <c:pt idx="69">
                  <c:v>43039</c:v>
                </c:pt>
                <c:pt idx="70">
                  <c:v>43069</c:v>
                </c:pt>
                <c:pt idx="71">
                  <c:v>43100</c:v>
                </c:pt>
                <c:pt idx="72">
                  <c:v>43131</c:v>
                </c:pt>
                <c:pt idx="73">
                  <c:v>43159</c:v>
                </c:pt>
                <c:pt idx="74">
                  <c:v>43190</c:v>
                </c:pt>
                <c:pt idx="75">
                  <c:v>43220</c:v>
                </c:pt>
                <c:pt idx="76">
                  <c:v>43251</c:v>
                </c:pt>
                <c:pt idx="77">
                  <c:v>43281</c:v>
                </c:pt>
                <c:pt idx="78">
                  <c:v>43312</c:v>
                </c:pt>
                <c:pt idx="79">
                  <c:v>43343</c:v>
                </c:pt>
                <c:pt idx="80">
                  <c:v>43373</c:v>
                </c:pt>
                <c:pt idx="81">
                  <c:v>43404</c:v>
                </c:pt>
                <c:pt idx="82">
                  <c:v>43434</c:v>
                </c:pt>
                <c:pt idx="83">
                  <c:v>43465</c:v>
                </c:pt>
                <c:pt idx="84">
                  <c:v>43496</c:v>
                </c:pt>
                <c:pt idx="85">
                  <c:v>43524</c:v>
                </c:pt>
                <c:pt idx="86">
                  <c:v>43555</c:v>
                </c:pt>
                <c:pt idx="87">
                  <c:v>43585</c:v>
                </c:pt>
              </c:numCache>
            </c:numRef>
          </c:cat>
          <c:val>
            <c:numRef>
              <c:f>'Figure 14 data'!$C$4:$C$300</c:f>
              <c:numCache>
                <c:formatCode>0.00</c:formatCode>
                <c:ptCount val="297"/>
                <c:pt idx="0">
                  <c:v>73.863820730201596</c:v>
                </c:pt>
                <c:pt idx="1">
                  <c:v>73.680249406012663</c:v>
                </c:pt>
                <c:pt idx="2">
                  <c:v>73.526317808009026</c:v>
                </c:pt>
                <c:pt idx="3">
                  <c:v>74.085613135165943</c:v>
                </c:pt>
                <c:pt idx="4">
                  <c:v>74.260600924077977</c:v>
                </c:pt>
                <c:pt idx="5">
                  <c:v>74.186352925739854</c:v>
                </c:pt>
                <c:pt idx="6">
                  <c:v>73.957805953361586</c:v>
                </c:pt>
                <c:pt idx="7">
                  <c:v>74.987604607524901</c:v>
                </c:pt>
                <c:pt idx="8">
                  <c:v>74.208293148057578</c:v>
                </c:pt>
                <c:pt idx="9">
                  <c:v>74.098616147937847</c:v>
                </c:pt>
                <c:pt idx="10">
                  <c:v>74.027039550794555</c:v>
                </c:pt>
                <c:pt idx="11">
                  <c:v>74.085428829240186</c:v>
                </c:pt>
                <c:pt idx="12">
                  <c:v>74.010640385495932</c:v>
                </c:pt>
                <c:pt idx="13">
                  <c:v>74.62205551714564</c:v>
                </c:pt>
                <c:pt idx="14">
                  <c:v>74.244784317130879</c:v>
                </c:pt>
                <c:pt idx="15">
                  <c:v>74.343560877204396</c:v>
                </c:pt>
                <c:pt idx="16">
                  <c:v>74.128313926358402</c:v>
                </c:pt>
                <c:pt idx="17">
                  <c:v>74.197604984747201</c:v>
                </c:pt>
                <c:pt idx="18">
                  <c:v>74.677206709031736</c:v>
                </c:pt>
                <c:pt idx="19">
                  <c:v>74.571247999784859</c:v>
                </c:pt>
                <c:pt idx="20">
                  <c:v>74.582452417126888</c:v>
                </c:pt>
                <c:pt idx="21">
                  <c:v>74.998992826237014</c:v>
                </c:pt>
                <c:pt idx="22">
                  <c:v>75.047516048378029</c:v>
                </c:pt>
                <c:pt idx="23">
                  <c:v>74.814307088735205</c:v>
                </c:pt>
                <c:pt idx="24">
                  <c:v>75.126848062284196</c:v>
                </c:pt>
                <c:pt idx="25">
                  <c:v>75.893404097661204</c:v>
                </c:pt>
                <c:pt idx="26">
                  <c:v>75.821433337781926</c:v>
                </c:pt>
                <c:pt idx="27">
                  <c:v>75.244319618778874</c:v>
                </c:pt>
                <c:pt idx="28">
                  <c:v>75.462479941107617</c:v>
                </c:pt>
                <c:pt idx="29">
                  <c:v>75.2106278735518</c:v>
                </c:pt>
                <c:pt idx="30">
                  <c:v>75.072047249284793</c:v>
                </c:pt>
                <c:pt idx="31">
                  <c:v>75.03330619495226</c:v>
                </c:pt>
                <c:pt idx="32">
                  <c:v>75.446606898631558</c:v>
                </c:pt>
                <c:pt idx="33">
                  <c:v>75.45276198673993</c:v>
                </c:pt>
                <c:pt idx="34">
                  <c:v>75.935274568760875</c:v>
                </c:pt>
                <c:pt idx="35">
                  <c:v>75.971556622269944</c:v>
                </c:pt>
                <c:pt idx="36">
                  <c:v>75.822349014230014</c:v>
                </c:pt>
                <c:pt idx="37">
                  <c:v>75.772025133320568</c:v>
                </c:pt>
                <c:pt idx="38">
                  <c:v>75.983496424489289</c:v>
                </c:pt>
                <c:pt idx="39">
                  <c:v>76.411559124939842</c:v>
                </c:pt>
                <c:pt idx="40">
                  <c:v>76.191798622973494</c:v>
                </c:pt>
                <c:pt idx="41">
                  <c:v>76.648466149922285</c:v>
                </c:pt>
                <c:pt idx="42">
                  <c:v>75.926629047251197</c:v>
                </c:pt>
                <c:pt idx="43">
                  <c:v>76.479940781517158</c:v>
                </c:pt>
                <c:pt idx="44">
                  <c:v>76.476205385097046</c:v>
                </c:pt>
                <c:pt idx="45">
                  <c:v>76.508083405038519</c:v>
                </c:pt>
                <c:pt idx="46">
                  <c:v>76.325317453730605</c:v>
                </c:pt>
                <c:pt idx="47">
                  <c:v>75.948022885677815</c:v>
                </c:pt>
                <c:pt idx="48">
                  <c:v>76.124776906960506</c:v>
                </c:pt>
                <c:pt idx="49">
                  <c:v>75.834712025643682</c:v>
                </c:pt>
                <c:pt idx="50">
                  <c:v>76.293507232875285</c:v>
                </c:pt>
                <c:pt idx="51">
                  <c:v>76.799555026646658</c:v>
                </c:pt>
                <c:pt idx="52">
                  <c:v>77.002592016588906</c:v>
                </c:pt>
                <c:pt idx="53">
                  <c:v>76.810095905950291</c:v>
                </c:pt>
                <c:pt idx="54">
                  <c:v>76.741477710936294</c:v>
                </c:pt>
                <c:pt idx="55">
                  <c:v>77.06217736343325</c:v>
                </c:pt>
                <c:pt idx="56">
                  <c:v>76.936918410364513</c:v>
                </c:pt>
                <c:pt idx="57">
                  <c:v>76.93875984856237</c:v>
                </c:pt>
                <c:pt idx="58">
                  <c:v>77.033648548217627</c:v>
                </c:pt>
                <c:pt idx="59">
                  <c:v>76.880461242793089</c:v>
                </c:pt>
                <c:pt idx="60">
                  <c:v>77.134280425066208</c:v>
                </c:pt>
                <c:pt idx="61">
                  <c:v>76.957172241352495</c:v>
                </c:pt>
                <c:pt idx="62">
                  <c:v>76.917284242715652</c:v>
                </c:pt>
                <c:pt idx="63">
                  <c:v>76.841853749796655</c:v>
                </c:pt>
                <c:pt idx="64">
                  <c:v>77.02817582529461</c:v>
                </c:pt>
                <c:pt idx="65">
                  <c:v>76.754574524104484</c:v>
                </c:pt>
                <c:pt idx="66">
                  <c:v>76.9154090044388</c:v>
                </c:pt>
                <c:pt idx="67">
                  <c:v>76.566549238743121</c:v>
                </c:pt>
                <c:pt idx="68">
                  <c:v>77.165505888312026</c:v>
                </c:pt>
                <c:pt idx="69">
                  <c:v>77.488786066434983</c:v>
                </c:pt>
                <c:pt idx="70">
                  <c:v>77.29454677819318</c:v>
                </c:pt>
                <c:pt idx="71">
                  <c:v>77.594725674446806</c:v>
                </c:pt>
                <c:pt idx="72">
                  <c:v>77.445456770374705</c:v>
                </c:pt>
                <c:pt idx="73">
                  <c:v>77.50995029253734</c:v>
                </c:pt>
                <c:pt idx="74">
                  <c:v>77.473475689101463</c:v>
                </c:pt>
                <c:pt idx="75">
                  <c:v>77.26841099109798</c:v>
                </c:pt>
                <c:pt idx="76">
                  <c:v>77.91714991679693</c:v>
                </c:pt>
                <c:pt idx="77">
                  <c:v>77.795758367675148</c:v>
                </c:pt>
                <c:pt idx="78">
                  <c:v>77.648634667719577</c:v>
                </c:pt>
                <c:pt idx="79">
                  <c:v>77.623807813559992</c:v>
                </c:pt>
                <c:pt idx="80">
                  <c:v>77.363949643440506</c:v>
                </c:pt>
                <c:pt idx="81">
                  <c:v>77.054432216743123</c:v>
                </c:pt>
                <c:pt idx="82">
                  <c:v>77.496473346446521</c:v>
                </c:pt>
                <c:pt idx="83">
                  <c:v>77.572771655185775</c:v>
                </c:pt>
                <c:pt idx="84">
                  <c:v>77.428412814069105</c:v>
                </c:pt>
                <c:pt idx="85">
                  <c:v>77.825925190991171</c:v>
                </c:pt>
                <c:pt idx="86">
                  <c:v>78.090789339855959</c:v>
                </c:pt>
                <c:pt idx="87">
                  <c:v>77.962081196507043</c:v>
                </c:pt>
              </c:numCache>
            </c:numRef>
          </c:val>
          <c:smooth val="0"/>
          <c:extLst>
            <c:ext xmlns:c16="http://schemas.microsoft.com/office/drawing/2014/chart" uri="{C3380CC4-5D6E-409C-BE32-E72D297353CC}">
              <c16:uniqueId val="{00000000-2C28-4321-A1E7-E5A6AAAA4A32}"/>
            </c:ext>
          </c:extLst>
        </c:ser>
        <c:ser>
          <c:idx val="2"/>
          <c:order val="2"/>
          <c:tx>
            <c:strRef>
              <c:f>'Figure 14 data'!$D$3</c:f>
              <c:strCache>
                <c:ptCount val="1"/>
                <c:pt idx="0">
                  <c:v>Participation rate (left scale)</c:v>
                </c:pt>
              </c:strCache>
            </c:strRef>
          </c:tx>
          <c:spPr>
            <a:ln w="28575" cap="rnd">
              <a:solidFill>
                <a:schemeClr val="accent3"/>
              </a:solidFill>
              <a:round/>
            </a:ln>
            <a:effectLst/>
          </c:spPr>
          <c:marker>
            <c:symbol val="none"/>
          </c:marker>
          <c:cat>
            <c:numRef>
              <c:f>'Figure 14 data'!$A$4:$A$300</c:f>
              <c:numCache>
                <c:formatCode>m/d/yyyy</c:formatCode>
                <c:ptCount val="297"/>
                <c:pt idx="0">
                  <c:v>40939</c:v>
                </c:pt>
                <c:pt idx="1">
                  <c:v>40968</c:v>
                </c:pt>
                <c:pt idx="2">
                  <c:v>40999</c:v>
                </c:pt>
                <c:pt idx="3">
                  <c:v>41029</c:v>
                </c:pt>
                <c:pt idx="4">
                  <c:v>41060</c:v>
                </c:pt>
                <c:pt idx="5">
                  <c:v>41090</c:v>
                </c:pt>
                <c:pt idx="6">
                  <c:v>41121</c:v>
                </c:pt>
                <c:pt idx="7">
                  <c:v>41152</c:v>
                </c:pt>
                <c:pt idx="8">
                  <c:v>41182</c:v>
                </c:pt>
                <c:pt idx="9">
                  <c:v>41213</c:v>
                </c:pt>
                <c:pt idx="10">
                  <c:v>41243</c:v>
                </c:pt>
                <c:pt idx="11">
                  <c:v>41274</c:v>
                </c:pt>
                <c:pt idx="12">
                  <c:v>41305</c:v>
                </c:pt>
                <c:pt idx="13">
                  <c:v>41333</c:v>
                </c:pt>
                <c:pt idx="14">
                  <c:v>41364</c:v>
                </c:pt>
                <c:pt idx="15">
                  <c:v>41394</c:v>
                </c:pt>
                <c:pt idx="16">
                  <c:v>41425</c:v>
                </c:pt>
                <c:pt idx="17">
                  <c:v>41455</c:v>
                </c:pt>
                <c:pt idx="18">
                  <c:v>41486</c:v>
                </c:pt>
                <c:pt idx="19">
                  <c:v>41517</c:v>
                </c:pt>
                <c:pt idx="20">
                  <c:v>41547</c:v>
                </c:pt>
                <c:pt idx="21">
                  <c:v>41578</c:v>
                </c:pt>
                <c:pt idx="22">
                  <c:v>41608</c:v>
                </c:pt>
                <c:pt idx="23">
                  <c:v>41639</c:v>
                </c:pt>
                <c:pt idx="24">
                  <c:v>41670</c:v>
                </c:pt>
                <c:pt idx="25">
                  <c:v>41698</c:v>
                </c:pt>
                <c:pt idx="26">
                  <c:v>41729</c:v>
                </c:pt>
                <c:pt idx="27">
                  <c:v>41759</c:v>
                </c:pt>
                <c:pt idx="28">
                  <c:v>41790</c:v>
                </c:pt>
                <c:pt idx="29">
                  <c:v>41820</c:v>
                </c:pt>
                <c:pt idx="30">
                  <c:v>41851</c:v>
                </c:pt>
                <c:pt idx="31">
                  <c:v>41882</c:v>
                </c:pt>
                <c:pt idx="32">
                  <c:v>41912</c:v>
                </c:pt>
                <c:pt idx="33">
                  <c:v>41943</c:v>
                </c:pt>
                <c:pt idx="34">
                  <c:v>41973</c:v>
                </c:pt>
                <c:pt idx="35">
                  <c:v>42004</c:v>
                </c:pt>
                <c:pt idx="36">
                  <c:v>42035</c:v>
                </c:pt>
                <c:pt idx="37">
                  <c:v>42063</c:v>
                </c:pt>
                <c:pt idx="38">
                  <c:v>42094</c:v>
                </c:pt>
                <c:pt idx="39">
                  <c:v>42124</c:v>
                </c:pt>
                <c:pt idx="40">
                  <c:v>42155</c:v>
                </c:pt>
                <c:pt idx="41">
                  <c:v>42185</c:v>
                </c:pt>
                <c:pt idx="42">
                  <c:v>42216</c:v>
                </c:pt>
                <c:pt idx="43">
                  <c:v>42247</c:v>
                </c:pt>
                <c:pt idx="44">
                  <c:v>42277</c:v>
                </c:pt>
                <c:pt idx="45">
                  <c:v>42308</c:v>
                </c:pt>
                <c:pt idx="46">
                  <c:v>42338</c:v>
                </c:pt>
                <c:pt idx="47">
                  <c:v>42369</c:v>
                </c:pt>
                <c:pt idx="48">
                  <c:v>42400</c:v>
                </c:pt>
                <c:pt idx="49">
                  <c:v>42429</c:v>
                </c:pt>
                <c:pt idx="50">
                  <c:v>42460</c:v>
                </c:pt>
                <c:pt idx="51">
                  <c:v>42490</c:v>
                </c:pt>
                <c:pt idx="52">
                  <c:v>42521</c:v>
                </c:pt>
                <c:pt idx="53">
                  <c:v>42551</c:v>
                </c:pt>
                <c:pt idx="54">
                  <c:v>42582</c:v>
                </c:pt>
                <c:pt idx="55">
                  <c:v>42613</c:v>
                </c:pt>
                <c:pt idx="56">
                  <c:v>42643</c:v>
                </c:pt>
                <c:pt idx="57">
                  <c:v>42674</c:v>
                </c:pt>
                <c:pt idx="58">
                  <c:v>42704</c:v>
                </c:pt>
                <c:pt idx="59">
                  <c:v>42735</c:v>
                </c:pt>
                <c:pt idx="60">
                  <c:v>42766</c:v>
                </c:pt>
                <c:pt idx="61">
                  <c:v>42794</c:v>
                </c:pt>
                <c:pt idx="62">
                  <c:v>42825</c:v>
                </c:pt>
                <c:pt idx="63">
                  <c:v>42855</c:v>
                </c:pt>
                <c:pt idx="64">
                  <c:v>42886</c:v>
                </c:pt>
                <c:pt idx="65">
                  <c:v>42916</c:v>
                </c:pt>
                <c:pt idx="66">
                  <c:v>42947</c:v>
                </c:pt>
                <c:pt idx="67">
                  <c:v>42978</c:v>
                </c:pt>
                <c:pt idx="68">
                  <c:v>43008</c:v>
                </c:pt>
                <c:pt idx="69">
                  <c:v>43039</c:v>
                </c:pt>
                <c:pt idx="70">
                  <c:v>43069</c:v>
                </c:pt>
                <c:pt idx="71">
                  <c:v>43100</c:v>
                </c:pt>
                <c:pt idx="72">
                  <c:v>43131</c:v>
                </c:pt>
                <c:pt idx="73">
                  <c:v>43159</c:v>
                </c:pt>
                <c:pt idx="74">
                  <c:v>43190</c:v>
                </c:pt>
                <c:pt idx="75">
                  <c:v>43220</c:v>
                </c:pt>
                <c:pt idx="76">
                  <c:v>43251</c:v>
                </c:pt>
                <c:pt idx="77">
                  <c:v>43281</c:v>
                </c:pt>
                <c:pt idx="78">
                  <c:v>43312</c:v>
                </c:pt>
                <c:pt idx="79">
                  <c:v>43343</c:v>
                </c:pt>
                <c:pt idx="80">
                  <c:v>43373</c:v>
                </c:pt>
                <c:pt idx="81">
                  <c:v>43404</c:v>
                </c:pt>
                <c:pt idx="82">
                  <c:v>43434</c:v>
                </c:pt>
                <c:pt idx="83">
                  <c:v>43465</c:v>
                </c:pt>
                <c:pt idx="84">
                  <c:v>43496</c:v>
                </c:pt>
                <c:pt idx="85">
                  <c:v>43524</c:v>
                </c:pt>
                <c:pt idx="86">
                  <c:v>43555</c:v>
                </c:pt>
                <c:pt idx="87">
                  <c:v>43585</c:v>
                </c:pt>
              </c:numCache>
            </c:numRef>
          </c:cat>
          <c:val>
            <c:numRef>
              <c:f>'Figure 14 data'!$D$4:$D$300</c:f>
              <c:numCache>
                <c:formatCode>0.00</c:formatCode>
                <c:ptCount val="297"/>
                <c:pt idx="0">
                  <c:v>78.244095332638523</c:v>
                </c:pt>
                <c:pt idx="1">
                  <c:v>78.373642069410678</c:v>
                </c:pt>
                <c:pt idx="2">
                  <c:v>78.275138478733723</c:v>
                </c:pt>
                <c:pt idx="3">
                  <c:v>78.795102810294182</c:v>
                </c:pt>
                <c:pt idx="4">
                  <c:v>79.048035650818832</c:v>
                </c:pt>
                <c:pt idx="5">
                  <c:v>78.84107571441848</c:v>
                </c:pt>
                <c:pt idx="6">
                  <c:v>78.559524037580005</c:v>
                </c:pt>
                <c:pt idx="7">
                  <c:v>79.408856199750716</c:v>
                </c:pt>
                <c:pt idx="8">
                  <c:v>79.019597664563818</c:v>
                </c:pt>
                <c:pt idx="9">
                  <c:v>78.87738781915921</c:v>
                </c:pt>
                <c:pt idx="10">
                  <c:v>78.50110393327337</c:v>
                </c:pt>
                <c:pt idx="11">
                  <c:v>78.726775599839101</c:v>
                </c:pt>
                <c:pt idx="12">
                  <c:v>78.353193205852207</c:v>
                </c:pt>
                <c:pt idx="13">
                  <c:v>79.267900985894784</c:v>
                </c:pt>
                <c:pt idx="14">
                  <c:v>78.852332674814917</c:v>
                </c:pt>
                <c:pt idx="15">
                  <c:v>78.994490358126725</c:v>
                </c:pt>
                <c:pt idx="16">
                  <c:v>78.707039685726372</c:v>
                </c:pt>
                <c:pt idx="17">
                  <c:v>78.649315246316604</c:v>
                </c:pt>
                <c:pt idx="18">
                  <c:v>78.903648662857933</c:v>
                </c:pt>
                <c:pt idx="19">
                  <c:v>78.710987400325422</c:v>
                </c:pt>
                <c:pt idx="20">
                  <c:v>78.615775835966033</c:v>
                </c:pt>
                <c:pt idx="21">
                  <c:v>79.037625325988586</c:v>
                </c:pt>
                <c:pt idx="22">
                  <c:v>78.990411127589283</c:v>
                </c:pt>
                <c:pt idx="23">
                  <c:v>78.802604101379657</c:v>
                </c:pt>
                <c:pt idx="24">
                  <c:v>79.227313327378653</c:v>
                </c:pt>
                <c:pt idx="25">
                  <c:v>79.843401823857818</c:v>
                </c:pt>
                <c:pt idx="26">
                  <c:v>79.892699853196319</c:v>
                </c:pt>
                <c:pt idx="27">
                  <c:v>79.399949418983852</c:v>
                </c:pt>
                <c:pt idx="28">
                  <c:v>79.608513973699672</c:v>
                </c:pt>
                <c:pt idx="29">
                  <c:v>79.43721396827415</c:v>
                </c:pt>
                <c:pt idx="30">
                  <c:v>79.05053194995584</c:v>
                </c:pt>
                <c:pt idx="31">
                  <c:v>79.076836863085106</c:v>
                </c:pt>
                <c:pt idx="32">
                  <c:v>79.494837533761711</c:v>
                </c:pt>
                <c:pt idx="33">
                  <c:v>79.176249105565702</c:v>
                </c:pt>
                <c:pt idx="34">
                  <c:v>79.921401065569441</c:v>
                </c:pt>
                <c:pt idx="35">
                  <c:v>79.850414360642446</c:v>
                </c:pt>
                <c:pt idx="36">
                  <c:v>79.65844820217265</c:v>
                </c:pt>
                <c:pt idx="37">
                  <c:v>79.482156970347845</c:v>
                </c:pt>
                <c:pt idx="38">
                  <c:v>79.626584166387289</c:v>
                </c:pt>
                <c:pt idx="39">
                  <c:v>79.776264821666658</c:v>
                </c:pt>
                <c:pt idx="40">
                  <c:v>79.694622889659726</c:v>
                </c:pt>
                <c:pt idx="41">
                  <c:v>80.205037602459825</c:v>
                </c:pt>
                <c:pt idx="42">
                  <c:v>79.60512706372171</c:v>
                </c:pt>
                <c:pt idx="43">
                  <c:v>80.220192668585028</c:v>
                </c:pt>
                <c:pt idx="44">
                  <c:v>80.020611563347941</c:v>
                </c:pt>
                <c:pt idx="45">
                  <c:v>80.241865253186432</c:v>
                </c:pt>
                <c:pt idx="46">
                  <c:v>79.931944559714509</c:v>
                </c:pt>
                <c:pt idx="47">
                  <c:v>79.518406187110372</c:v>
                </c:pt>
                <c:pt idx="48">
                  <c:v>79.665037117508604</c:v>
                </c:pt>
                <c:pt idx="49">
                  <c:v>79.448092234515556</c:v>
                </c:pt>
                <c:pt idx="50">
                  <c:v>79.843179877338713</c:v>
                </c:pt>
                <c:pt idx="51">
                  <c:v>80.262586019558128</c:v>
                </c:pt>
                <c:pt idx="52">
                  <c:v>80.180404354587878</c:v>
                </c:pt>
                <c:pt idx="53">
                  <c:v>79.819274002268742</c:v>
                </c:pt>
                <c:pt idx="54">
                  <c:v>79.945755565838866</c:v>
                </c:pt>
                <c:pt idx="55">
                  <c:v>80.386778642422371</c:v>
                </c:pt>
                <c:pt idx="56">
                  <c:v>80.247545113361781</c:v>
                </c:pt>
                <c:pt idx="57">
                  <c:v>80.046301033459528</c:v>
                </c:pt>
                <c:pt idx="58">
                  <c:v>80.04920427462136</c:v>
                </c:pt>
                <c:pt idx="59">
                  <c:v>79.954644458680335</c:v>
                </c:pt>
                <c:pt idx="60">
                  <c:v>80.18727051435468</c:v>
                </c:pt>
                <c:pt idx="61">
                  <c:v>79.966049768185172</c:v>
                </c:pt>
                <c:pt idx="62">
                  <c:v>79.981122907174054</c:v>
                </c:pt>
                <c:pt idx="63">
                  <c:v>79.920082967301127</c:v>
                </c:pt>
                <c:pt idx="64">
                  <c:v>80.099518949324249</c:v>
                </c:pt>
                <c:pt idx="65">
                  <c:v>79.831900707451766</c:v>
                </c:pt>
                <c:pt idx="66">
                  <c:v>79.932022828154729</c:v>
                </c:pt>
                <c:pt idx="67">
                  <c:v>79.469347262714606</c:v>
                </c:pt>
                <c:pt idx="68">
                  <c:v>79.960997847283792</c:v>
                </c:pt>
                <c:pt idx="69">
                  <c:v>80.362987957649722</c:v>
                </c:pt>
                <c:pt idx="70">
                  <c:v>80.232860887611508</c:v>
                </c:pt>
                <c:pt idx="71">
                  <c:v>80.323582903910278</c:v>
                </c:pt>
                <c:pt idx="72">
                  <c:v>79.957965065083513</c:v>
                </c:pt>
                <c:pt idx="73">
                  <c:v>80.082569199476012</c:v>
                </c:pt>
                <c:pt idx="74">
                  <c:v>80.109356720713336</c:v>
                </c:pt>
                <c:pt idx="75">
                  <c:v>80.108387639900485</c:v>
                </c:pt>
                <c:pt idx="76">
                  <c:v>80.750592506681457</c:v>
                </c:pt>
                <c:pt idx="77">
                  <c:v>80.714393406372508</c:v>
                </c:pt>
                <c:pt idx="78">
                  <c:v>80.414035420920186</c:v>
                </c:pt>
                <c:pt idx="79">
                  <c:v>80.397013049203863</c:v>
                </c:pt>
                <c:pt idx="80">
                  <c:v>80.243068005258749</c:v>
                </c:pt>
                <c:pt idx="81">
                  <c:v>79.988499710003509</c:v>
                </c:pt>
                <c:pt idx="82">
                  <c:v>80.434523454729685</c:v>
                </c:pt>
                <c:pt idx="83">
                  <c:v>80.536034447650593</c:v>
                </c:pt>
                <c:pt idx="84">
                  <c:v>80.361789766390572</c:v>
                </c:pt>
                <c:pt idx="85">
                  <c:v>80.681615239607112</c:v>
                </c:pt>
                <c:pt idx="86">
                  <c:v>80.827766187309138</c:v>
                </c:pt>
                <c:pt idx="87">
                  <c:v>80.627898503126858</c:v>
                </c:pt>
              </c:numCache>
            </c:numRef>
          </c:val>
          <c:smooth val="0"/>
          <c:extLst>
            <c:ext xmlns:c16="http://schemas.microsoft.com/office/drawing/2014/chart" uri="{C3380CC4-5D6E-409C-BE32-E72D297353CC}">
              <c16:uniqueId val="{00000001-2C28-4321-A1E7-E5A6AAAA4A32}"/>
            </c:ext>
          </c:extLst>
        </c:ser>
        <c:dLbls>
          <c:showLegendKey val="0"/>
          <c:showVal val="0"/>
          <c:showCatName val="0"/>
          <c:showSerName val="0"/>
          <c:showPercent val="0"/>
          <c:showBubbleSize val="0"/>
        </c:dLbls>
        <c:marker val="1"/>
        <c:smooth val="0"/>
        <c:axId val="198063232"/>
        <c:axId val="198064768"/>
      </c:lineChart>
      <c:lineChart>
        <c:grouping val="standard"/>
        <c:varyColors val="0"/>
        <c:ser>
          <c:idx val="1"/>
          <c:order val="0"/>
          <c:tx>
            <c:strRef>
              <c:f>'Figure 14 data'!$B$3</c:f>
              <c:strCache>
                <c:ptCount val="1"/>
                <c:pt idx="0">
                  <c:v>Unemployment rate (right scale)</c:v>
                </c:pt>
              </c:strCache>
            </c:strRef>
          </c:tx>
          <c:spPr>
            <a:ln w="28575" cap="rnd">
              <a:solidFill>
                <a:schemeClr val="accent2"/>
              </a:solidFill>
              <a:round/>
            </a:ln>
            <a:effectLst/>
          </c:spPr>
          <c:marker>
            <c:symbol val="none"/>
          </c:marker>
          <c:cat>
            <c:numRef>
              <c:f>'Figure 14 data'!$A$4:$A$300</c:f>
              <c:numCache>
                <c:formatCode>m/d/yyyy</c:formatCode>
                <c:ptCount val="297"/>
                <c:pt idx="0">
                  <c:v>40939</c:v>
                </c:pt>
                <c:pt idx="1">
                  <c:v>40968</c:v>
                </c:pt>
                <c:pt idx="2">
                  <c:v>40999</c:v>
                </c:pt>
                <c:pt idx="3">
                  <c:v>41029</c:v>
                </c:pt>
                <c:pt idx="4">
                  <c:v>41060</c:v>
                </c:pt>
                <c:pt idx="5">
                  <c:v>41090</c:v>
                </c:pt>
                <c:pt idx="6">
                  <c:v>41121</c:v>
                </c:pt>
                <c:pt idx="7">
                  <c:v>41152</c:v>
                </c:pt>
                <c:pt idx="8">
                  <c:v>41182</c:v>
                </c:pt>
                <c:pt idx="9">
                  <c:v>41213</c:v>
                </c:pt>
                <c:pt idx="10">
                  <c:v>41243</c:v>
                </c:pt>
                <c:pt idx="11">
                  <c:v>41274</c:v>
                </c:pt>
                <c:pt idx="12">
                  <c:v>41305</c:v>
                </c:pt>
                <c:pt idx="13">
                  <c:v>41333</c:v>
                </c:pt>
                <c:pt idx="14">
                  <c:v>41364</c:v>
                </c:pt>
                <c:pt idx="15">
                  <c:v>41394</c:v>
                </c:pt>
                <c:pt idx="16">
                  <c:v>41425</c:v>
                </c:pt>
                <c:pt idx="17">
                  <c:v>41455</c:v>
                </c:pt>
                <c:pt idx="18">
                  <c:v>41486</c:v>
                </c:pt>
                <c:pt idx="19">
                  <c:v>41517</c:v>
                </c:pt>
                <c:pt idx="20">
                  <c:v>41547</c:v>
                </c:pt>
                <c:pt idx="21">
                  <c:v>41578</c:v>
                </c:pt>
                <c:pt idx="22">
                  <c:v>41608</c:v>
                </c:pt>
                <c:pt idx="23">
                  <c:v>41639</c:v>
                </c:pt>
                <c:pt idx="24">
                  <c:v>41670</c:v>
                </c:pt>
                <c:pt idx="25">
                  <c:v>41698</c:v>
                </c:pt>
                <c:pt idx="26">
                  <c:v>41729</c:v>
                </c:pt>
                <c:pt idx="27">
                  <c:v>41759</c:v>
                </c:pt>
                <c:pt idx="28">
                  <c:v>41790</c:v>
                </c:pt>
                <c:pt idx="29">
                  <c:v>41820</c:v>
                </c:pt>
                <c:pt idx="30">
                  <c:v>41851</c:v>
                </c:pt>
                <c:pt idx="31">
                  <c:v>41882</c:v>
                </c:pt>
                <c:pt idx="32">
                  <c:v>41912</c:v>
                </c:pt>
                <c:pt idx="33">
                  <c:v>41943</c:v>
                </c:pt>
                <c:pt idx="34">
                  <c:v>41973</c:v>
                </c:pt>
                <c:pt idx="35">
                  <c:v>42004</c:v>
                </c:pt>
                <c:pt idx="36">
                  <c:v>42035</c:v>
                </c:pt>
                <c:pt idx="37">
                  <c:v>42063</c:v>
                </c:pt>
                <c:pt idx="38">
                  <c:v>42094</c:v>
                </c:pt>
                <c:pt idx="39">
                  <c:v>42124</c:v>
                </c:pt>
                <c:pt idx="40">
                  <c:v>42155</c:v>
                </c:pt>
                <c:pt idx="41">
                  <c:v>42185</c:v>
                </c:pt>
                <c:pt idx="42">
                  <c:v>42216</c:v>
                </c:pt>
                <c:pt idx="43">
                  <c:v>42247</c:v>
                </c:pt>
                <c:pt idx="44">
                  <c:v>42277</c:v>
                </c:pt>
                <c:pt idx="45">
                  <c:v>42308</c:v>
                </c:pt>
                <c:pt idx="46">
                  <c:v>42338</c:v>
                </c:pt>
                <c:pt idx="47">
                  <c:v>42369</c:v>
                </c:pt>
                <c:pt idx="48">
                  <c:v>42400</c:v>
                </c:pt>
                <c:pt idx="49">
                  <c:v>42429</c:v>
                </c:pt>
                <c:pt idx="50">
                  <c:v>42460</c:v>
                </c:pt>
                <c:pt idx="51">
                  <c:v>42490</c:v>
                </c:pt>
                <c:pt idx="52">
                  <c:v>42521</c:v>
                </c:pt>
                <c:pt idx="53">
                  <c:v>42551</c:v>
                </c:pt>
                <c:pt idx="54">
                  <c:v>42582</c:v>
                </c:pt>
                <c:pt idx="55">
                  <c:v>42613</c:v>
                </c:pt>
                <c:pt idx="56">
                  <c:v>42643</c:v>
                </c:pt>
                <c:pt idx="57">
                  <c:v>42674</c:v>
                </c:pt>
                <c:pt idx="58">
                  <c:v>42704</c:v>
                </c:pt>
                <c:pt idx="59">
                  <c:v>42735</c:v>
                </c:pt>
                <c:pt idx="60">
                  <c:v>42766</c:v>
                </c:pt>
                <c:pt idx="61">
                  <c:v>42794</c:v>
                </c:pt>
                <c:pt idx="62">
                  <c:v>42825</c:v>
                </c:pt>
                <c:pt idx="63">
                  <c:v>42855</c:v>
                </c:pt>
                <c:pt idx="64">
                  <c:v>42886</c:v>
                </c:pt>
                <c:pt idx="65">
                  <c:v>42916</c:v>
                </c:pt>
                <c:pt idx="66">
                  <c:v>42947</c:v>
                </c:pt>
                <c:pt idx="67">
                  <c:v>42978</c:v>
                </c:pt>
                <c:pt idx="68">
                  <c:v>43008</c:v>
                </c:pt>
                <c:pt idx="69">
                  <c:v>43039</c:v>
                </c:pt>
                <c:pt idx="70">
                  <c:v>43069</c:v>
                </c:pt>
                <c:pt idx="71">
                  <c:v>43100</c:v>
                </c:pt>
                <c:pt idx="72">
                  <c:v>43131</c:v>
                </c:pt>
                <c:pt idx="73">
                  <c:v>43159</c:v>
                </c:pt>
                <c:pt idx="74">
                  <c:v>43190</c:v>
                </c:pt>
                <c:pt idx="75">
                  <c:v>43220</c:v>
                </c:pt>
                <c:pt idx="76">
                  <c:v>43251</c:v>
                </c:pt>
                <c:pt idx="77">
                  <c:v>43281</c:v>
                </c:pt>
                <c:pt idx="78">
                  <c:v>43312</c:v>
                </c:pt>
                <c:pt idx="79">
                  <c:v>43343</c:v>
                </c:pt>
                <c:pt idx="80">
                  <c:v>43373</c:v>
                </c:pt>
                <c:pt idx="81">
                  <c:v>43404</c:v>
                </c:pt>
                <c:pt idx="82">
                  <c:v>43434</c:v>
                </c:pt>
                <c:pt idx="83">
                  <c:v>43465</c:v>
                </c:pt>
                <c:pt idx="84">
                  <c:v>43496</c:v>
                </c:pt>
                <c:pt idx="85">
                  <c:v>43524</c:v>
                </c:pt>
                <c:pt idx="86">
                  <c:v>43555</c:v>
                </c:pt>
                <c:pt idx="87">
                  <c:v>43585</c:v>
                </c:pt>
              </c:numCache>
            </c:numRef>
          </c:cat>
          <c:val>
            <c:numRef>
              <c:f>'Figure 14 data'!$B$4:$B$300</c:f>
              <c:numCache>
                <c:formatCode>0.00</c:formatCode>
                <c:ptCount val="297"/>
                <c:pt idx="0">
                  <c:v>5.6098102123972966</c:v>
                </c:pt>
                <c:pt idx="1">
                  <c:v>5.9984483442569427</c:v>
                </c:pt>
                <c:pt idx="2">
                  <c:v>6.057016670335468</c:v>
                </c:pt>
                <c:pt idx="3">
                  <c:v>5.9887104080281546</c:v>
                </c:pt>
                <c:pt idx="4">
                  <c:v>6.0597566546239783</c:v>
                </c:pt>
                <c:pt idx="5">
                  <c:v>5.8924085237142796</c:v>
                </c:pt>
                <c:pt idx="6">
                  <c:v>5.8765350984490006</c:v>
                </c:pt>
                <c:pt idx="7">
                  <c:v>5.5855675026560858</c:v>
                </c:pt>
                <c:pt idx="8">
                  <c:v>6.1025395769220108</c:v>
                </c:pt>
                <c:pt idx="9">
                  <c:v>6.0562952323076074</c:v>
                </c:pt>
                <c:pt idx="10">
                  <c:v>5.6978810852842345</c:v>
                </c:pt>
                <c:pt idx="11">
                  <c:v>5.8824542548500887</c:v>
                </c:pt>
                <c:pt idx="12">
                  <c:v>5.5129008037700729</c:v>
                </c:pt>
                <c:pt idx="13">
                  <c:v>5.8629146943850952</c:v>
                </c:pt>
                <c:pt idx="14">
                  <c:v>5.8443882995201673</c:v>
                </c:pt>
                <c:pt idx="15">
                  <c:v>5.8681061554565792</c:v>
                </c:pt>
                <c:pt idx="16">
                  <c:v>5.8148428886438817</c:v>
                </c:pt>
                <c:pt idx="17">
                  <c:v>5.6521365907257026</c:v>
                </c:pt>
                <c:pt idx="18">
                  <c:v>5.367695900185578</c:v>
                </c:pt>
                <c:pt idx="19">
                  <c:v>5.2873105234413371</c:v>
                </c:pt>
                <c:pt idx="20">
                  <c:v>5.1238409063057428</c:v>
                </c:pt>
                <c:pt idx="21">
                  <c:v>5.1276018222986064</c:v>
                </c:pt>
                <c:pt idx="22">
                  <c:v>5.0079902077454008</c:v>
                </c:pt>
                <c:pt idx="23">
                  <c:v>5.0524196136861983</c:v>
                </c:pt>
                <c:pt idx="24">
                  <c:v>5.1450785695885335</c:v>
                </c:pt>
                <c:pt idx="25">
                  <c:v>4.9437397263484213</c:v>
                </c:pt>
                <c:pt idx="26">
                  <c:v>5.102293406122886</c:v>
                </c:pt>
                <c:pt idx="27">
                  <c:v>5.2230066584133574</c:v>
                </c:pt>
                <c:pt idx="28">
                  <c:v>5.1898675435223609</c:v>
                </c:pt>
                <c:pt idx="29">
                  <c:v>5.3366665218422993</c:v>
                </c:pt>
                <c:pt idx="30">
                  <c:v>5.0364827065962601</c:v>
                </c:pt>
                <c:pt idx="31">
                  <c:v>5.1270621200034858</c:v>
                </c:pt>
                <c:pt idx="32">
                  <c:v>5.0975846183057349</c:v>
                </c:pt>
                <c:pt idx="33">
                  <c:v>4.7083098229459157</c:v>
                </c:pt>
                <c:pt idx="34">
                  <c:v>4.9994872829635701</c:v>
                </c:pt>
                <c:pt idx="35">
                  <c:v>4.8273942093541207</c:v>
                </c:pt>
                <c:pt idx="36">
                  <c:v>4.809873555887247</c:v>
                </c:pt>
                <c:pt idx="37">
                  <c:v>4.6611818883559524</c:v>
                </c:pt>
                <c:pt idx="38">
                  <c:v>4.5776107671030246</c:v>
                </c:pt>
                <c:pt idx="39">
                  <c:v>4.2140104732733921</c:v>
                </c:pt>
                <c:pt idx="40">
                  <c:v>4.3873465905361941</c:v>
                </c:pt>
                <c:pt idx="41">
                  <c:v>4.4439421930479668</c:v>
                </c:pt>
                <c:pt idx="42">
                  <c:v>4.620566256183559</c:v>
                </c:pt>
                <c:pt idx="43">
                  <c:v>4.6913208928874992</c:v>
                </c:pt>
                <c:pt idx="44">
                  <c:v>4.4293954046449135</c:v>
                </c:pt>
                <c:pt idx="45">
                  <c:v>4.6733107525517257</c:v>
                </c:pt>
                <c:pt idx="46">
                  <c:v>4.5218810661065394</c:v>
                </c:pt>
                <c:pt idx="47">
                  <c:v>4.4496373735971835</c:v>
                </c:pt>
                <c:pt idx="48">
                  <c:v>4.4481637959051028</c:v>
                </c:pt>
                <c:pt idx="49">
                  <c:v>4.5406704781704788</c:v>
                </c:pt>
                <c:pt idx="50">
                  <c:v>4.4541144378775082</c:v>
                </c:pt>
                <c:pt idx="51">
                  <c:v>4.3247609201344028</c:v>
                </c:pt>
                <c:pt idx="52">
                  <c:v>3.9662256154766906</c:v>
                </c:pt>
                <c:pt idx="53">
                  <c:v>3.7692953561971194</c:v>
                </c:pt>
                <c:pt idx="54">
                  <c:v>4.0063649222065063</c:v>
                </c:pt>
                <c:pt idx="55">
                  <c:v>4.1545521645646808</c:v>
                </c:pt>
                <c:pt idx="56">
                  <c:v>4.1392942083949347</c:v>
                </c:pt>
                <c:pt idx="57">
                  <c:v>3.8929120738272234</c:v>
                </c:pt>
                <c:pt idx="58">
                  <c:v>3.76692812550024</c:v>
                </c:pt>
                <c:pt idx="59">
                  <c:v>3.8277710420521984</c:v>
                </c:pt>
                <c:pt idx="60">
                  <c:v>3.8119927718998032</c:v>
                </c:pt>
                <c:pt idx="61">
                  <c:v>3.7566588807352295</c:v>
                </c:pt>
                <c:pt idx="62">
                  <c:v>3.8386265984980814</c:v>
                </c:pt>
                <c:pt idx="63">
                  <c:v>3.8474368953630602</c:v>
                </c:pt>
                <c:pt idx="64">
                  <c:v>3.8229172276801138</c:v>
                </c:pt>
                <c:pt idx="65">
                  <c:v>3.8556298187404581</c:v>
                </c:pt>
                <c:pt idx="66">
                  <c:v>3.7836582362654672</c:v>
                </c:pt>
                <c:pt idx="67">
                  <c:v>3.6619511463152219</c:v>
                </c:pt>
                <c:pt idx="68">
                  <c:v>3.4986956756020016</c:v>
                </c:pt>
                <c:pt idx="69">
                  <c:v>3.5858670204217957</c:v>
                </c:pt>
                <c:pt idx="70">
                  <c:v>3.6485078280957697</c:v>
                </c:pt>
                <c:pt idx="71">
                  <c:v>3.3879222750479823</c:v>
                </c:pt>
                <c:pt idx="72">
                  <c:v>3.1378109687888953</c:v>
                </c:pt>
                <c:pt idx="73">
                  <c:v>3.2064699689160729</c:v>
                </c:pt>
                <c:pt idx="74">
                  <c:v>3.3004824804239496</c:v>
                </c:pt>
                <c:pt idx="75">
                  <c:v>3.5419993312855254</c:v>
                </c:pt>
                <c:pt idx="76">
                  <c:v>3.5027132157450667</c:v>
                </c:pt>
                <c:pt idx="77">
                  <c:v>3.6154104770324622</c:v>
                </c:pt>
                <c:pt idx="78">
                  <c:v>3.4467829299212278</c:v>
                </c:pt>
                <c:pt idx="79">
                  <c:v>3.4558000745990309</c:v>
                </c:pt>
                <c:pt idx="80">
                  <c:v>3.596835854509032</c:v>
                </c:pt>
                <c:pt idx="81">
                  <c:v>3.6702018346338514</c:v>
                </c:pt>
                <c:pt idx="82">
                  <c:v>3.6604158930560717</c:v>
                </c:pt>
                <c:pt idx="83">
                  <c:v>3.6629575627350164</c:v>
                </c:pt>
                <c:pt idx="84">
                  <c:v>3.6364641868496168</c:v>
                </c:pt>
                <c:pt idx="85">
                  <c:v>3.5315084292410002</c:v>
                </c:pt>
                <c:pt idx="86">
                  <c:v>3.3873067334733324</c:v>
                </c:pt>
                <c:pt idx="87">
                  <c:v>3.3096890338662277</c:v>
                </c:pt>
              </c:numCache>
            </c:numRef>
          </c:val>
          <c:smooth val="0"/>
          <c:extLst>
            <c:ext xmlns:c16="http://schemas.microsoft.com/office/drawing/2014/chart" uri="{C3380CC4-5D6E-409C-BE32-E72D297353CC}">
              <c16:uniqueId val="{00000002-2C28-4321-A1E7-E5A6AAAA4A32}"/>
            </c:ext>
          </c:extLst>
        </c:ser>
        <c:dLbls>
          <c:showLegendKey val="0"/>
          <c:showVal val="0"/>
          <c:showCatName val="0"/>
          <c:showSerName val="0"/>
          <c:showPercent val="0"/>
          <c:showBubbleSize val="0"/>
        </c:dLbls>
        <c:marker val="1"/>
        <c:smooth val="0"/>
        <c:axId val="198068864"/>
        <c:axId val="198066944"/>
      </c:lineChart>
      <c:dateAx>
        <c:axId val="198063232"/>
        <c:scaling>
          <c:orientation val="minMax"/>
          <c:max val="43585"/>
          <c:min val="41305"/>
        </c:scaling>
        <c:delete val="0"/>
        <c:axPos val="b"/>
        <c:numFmt formatCode="mm/yy" sourceLinked="0"/>
        <c:majorTickMark val="out"/>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crossAx val="198064768"/>
        <c:crosses val="autoZero"/>
        <c:auto val="0"/>
        <c:lblOffset val="100"/>
        <c:baseTimeUnit val="months"/>
        <c:majorUnit val="3"/>
        <c:majorTimeUnit val="months"/>
      </c:dateAx>
      <c:valAx>
        <c:axId val="198064768"/>
        <c:scaling>
          <c:orientation val="minMax"/>
          <c:max val="84"/>
          <c:min val="70"/>
        </c:scaling>
        <c:delete val="0"/>
        <c:axPos val="l"/>
        <c:title>
          <c:tx>
            <c:rich>
              <a:bodyPr rot="0" spcFirstLastPara="1" vertOverflow="ellipsis" wrap="square" anchor="ctr" anchorCtr="1"/>
              <a:lstStyle/>
              <a:p>
                <a:pPr>
                  <a:defRPr sz="1330" b="0" i="0" u="none" strike="noStrike" kern="1200" baseline="0">
                    <a:solidFill>
                      <a:schemeClr val="tx1">
                        <a:lumMod val="65000"/>
                        <a:lumOff val="35000"/>
                      </a:schemeClr>
                    </a:solidFill>
                    <a:latin typeface="+mn-lt"/>
                    <a:ea typeface="+mn-ea"/>
                    <a:cs typeface="+mn-cs"/>
                  </a:defRPr>
                </a:pPr>
                <a:r>
                  <a:rPr lang="he-IL"/>
                  <a:t>%</a:t>
                </a:r>
                <a:endParaRPr lang="en-US"/>
              </a:p>
            </c:rich>
          </c:tx>
          <c:layout>
            <c:manualLayout>
              <c:xMode val="edge"/>
              <c:yMode val="edge"/>
              <c:x val="1.6371290333846447E-2"/>
              <c:y val="0.10809007808193255"/>
            </c:manualLayout>
          </c:layout>
          <c:overlay val="0"/>
          <c:spPr>
            <a:noFill/>
            <a:ln>
              <a:noFill/>
            </a:ln>
            <a:effectLst/>
          </c:spPr>
          <c:txPr>
            <a:bodyPr rot="0" spcFirstLastPara="1" vertOverflow="ellipsis"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he-IL"/>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crossAx val="198063232"/>
        <c:crosses val="autoZero"/>
        <c:crossBetween val="between"/>
        <c:majorUnit val="2"/>
      </c:valAx>
      <c:valAx>
        <c:axId val="198066944"/>
        <c:scaling>
          <c:orientation val="minMax"/>
          <c:max val="6.2"/>
          <c:min val="3"/>
        </c:scaling>
        <c:delete val="0"/>
        <c:axPos val="r"/>
        <c:title>
          <c:tx>
            <c:rich>
              <a:bodyPr rot="0" spcFirstLastPara="1" vertOverflow="ellipsis" wrap="square" anchor="ctr" anchorCtr="1"/>
              <a:lstStyle/>
              <a:p>
                <a:pPr>
                  <a:defRPr sz="1330" b="0" i="0" u="none" strike="noStrike" kern="1200" baseline="0">
                    <a:solidFill>
                      <a:schemeClr val="tx1">
                        <a:lumMod val="65000"/>
                        <a:lumOff val="35000"/>
                      </a:schemeClr>
                    </a:solidFill>
                    <a:latin typeface="+mn-lt"/>
                    <a:ea typeface="+mn-ea"/>
                    <a:cs typeface="+mn-cs"/>
                  </a:defRPr>
                </a:pPr>
                <a:r>
                  <a:rPr lang="he-IL"/>
                  <a:t>%</a:t>
                </a:r>
                <a:endParaRPr lang="en-US"/>
              </a:p>
            </c:rich>
          </c:tx>
          <c:layout>
            <c:manualLayout>
              <c:xMode val="edge"/>
              <c:yMode val="edge"/>
              <c:x val="0.9491887157912835"/>
              <c:y val="0.11017730934103456"/>
            </c:manualLayout>
          </c:layout>
          <c:overlay val="0"/>
          <c:spPr>
            <a:noFill/>
            <a:ln>
              <a:noFill/>
            </a:ln>
            <a:effectLst/>
          </c:spPr>
          <c:txPr>
            <a:bodyPr rot="0" spcFirstLastPara="1" vertOverflow="ellipsis"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he-IL"/>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crossAx val="198068864"/>
        <c:crosses val="max"/>
        <c:crossBetween val="between"/>
        <c:majorUnit val="0.4"/>
      </c:valAx>
      <c:dateAx>
        <c:axId val="198068864"/>
        <c:scaling>
          <c:orientation val="minMax"/>
        </c:scaling>
        <c:delete val="1"/>
        <c:axPos val="b"/>
        <c:numFmt formatCode="m/d/yyyy" sourceLinked="1"/>
        <c:majorTickMark val="out"/>
        <c:minorTickMark val="none"/>
        <c:tickLblPos val="nextTo"/>
        <c:crossAx val="198066944"/>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noFill/>
    <a:ln>
      <a:noFill/>
    </a:ln>
    <a:effectLst/>
  </c:spPr>
  <c:txPr>
    <a:bodyPr/>
    <a:lstStyle/>
    <a:p>
      <a:pPr>
        <a:defRPr/>
      </a:pPr>
      <a:endParaRPr lang="he-IL"/>
    </a:p>
  </c:txPr>
  <c:externalData r:id="rId3">
    <c:autoUpdate val="0"/>
  </c:externalData>
  <c:userShapes r:id="rId4"/>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marL="0" algn="ctr" defTabSz="914400" rtl="0" eaLnBrk="1" latinLnBrk="0" hangingPunct="1">
              <a:defRPr sz="1800">
                <a:latin typeface="Times New Roman" panose="02020603050405020304" pitchFamily="18" charset="0"/>
                <a:cs typeface="Times New Roman" panose="02020603050405020304" pitchFamily="18" charset="0"/>
              </a:defRPr>
            </a:pPr>
            <a:r>
              <a:rPr lang="en-US" sz="1800" kern="1200" dirty="0">
                <a:solidFill>
                  <a:prstClr val="black">
                    <a:lumMod val="65000"/>
                    <a:lumOff val="35000"/>
                  </a:prstClr>
                </a:solidFill>
                <a:latin typeface="Arial" panose="020B0604020202020204" pitchFamily="34" charset="0"/>
                <a:ea typeface="David"/>
                <a:cs typeface="Arial" panose="020B0604020202020204" pitchFamily="34" charset="0"/>
              </a:rPr>
              <a:t>The IMF Growth Forecast
</a:t>
            </a:r>
          </a:p>
        </c:rich>
      </c:tx>
      <c:layout>
        <c:manualLayout>
          <c:xMode val="edge"/>
          <c:yMode val="edge"/>
          <c:x val="0.33426772698289392"/>
          <c:y val="1.9353878935889218E-2"/>
        </c:manualLayout>
      </c:layout>
      <c:overlay val="1"/>
    </c:title>
    <c:autoTitleDeleted val="0"/>
    <c:plotArea>
      <c:layout>
        <c:manualLayout>
          <c:layoutTarget val="inner"/>
          <c:xMode val="edge"/>
          <c:yMode val="edge"/>
          <c:x val="1.5366278300354565E-2"/>
          <c:y val="0.115052123186796"/>
          <c:w val="0.96923470238330556"/>
          <c:h val="0.72570465619607005"/>
        </c:manualLayout>
      </c:layout>
      <c:barChart>
        <c:barDir val="col"/>
        <c:grouping val="clustered"/>
        <c:varyColors val="0"/>
        <c:ser>
          <c:idx val="4"/>
          <c:order val="0"/>
          <c:tx>
            <c:strRef>
              <c:f>'Figure 16 data'!$C$4</c:f>
              <c:strCache>
                <c:ptCount val="1"/>
                <c:pt idx="0">
                  <c:v>2018</c:v>
                </c:pt>
              </c:strCache>
            </c:strRef>
          </c:tx>
          <c:spPr>
            <a:solidFill>
              <a:srgbClr val="4F81BD">
                <a:lumMod val="60000"/>
                <a:lumOff val="40000"/>
              </a:srgbClr>
            </a:solidFill>
            <a:ln>
              <a:noFill/>
            </a:ln>
            <a:effectLst/>
            <a:scene3d>
              <a:camera prst="orthographicFront"/>
              <a:lightRig rig="threePt" dir="t">
                <a:rot lat="0" lon="0" rev="1200000"/>
              </a:lightRig>
            </a:scene3d>
            <a:sp3d/>
          </c:spPr>
          <c:invertIfNegative val="0"/>
          <c:dLbls>
            <c:dLbl>
              <c:idx val="3"/>
              <c:layout>
                <c:manualLayout>
                  <c:x val="0"/>
                  <c:y val="-1.2539184952978056E-2"/>
                </c:manualLayout>
              </c:layout>
              <c:spPr/>
              <c:txPr>
                <a:bodyPr/>
                <a:lstStyle/>
                <a:p>
                  <a:pPr>
                    <a:defRPr sz="1100">
                      <a:latin typeface="Arial" panose="020B0604020202020204" pitchFamily="34" charset="0"/>
                      <a:cs typeface="Arial" panose="020B0604020202020204" pitchFamily="34" charset="0"/>
                    </a:defRPr>
                  </a:pPr>
                  <a:endParaRPr lang="he-IL"/>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2C6-4BD3-A337-D8CEB9EDF9C9}"/>
                </c:ext>
              </c:extLst>
            </c:dLbl>
            <c:dLbl>
              <c:idx val="5"/>
              <c:layout>
                <c:manualLayout>
                  <c:x val="1.0007845266488592E-16"/>
                  <c:y val="-6.26959247648902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C6-4BD3-A337-D8CEB9EDF9C9}"/>
                </c:ext>
              </c:extLst>
            </c:dLbl>
            <c:spPr>
              <a:noFill/>
              <a:ln>
                <a:noFill/>
              </a:ln>
              <a:effectLst/>
            </c:spPr>
            <c:txPr>
              <a:bodyPr/>
              <a:lstStyle/>
              <a:p>
                <a:pPr>
                  <a:defRPr sz="1100"/>
                </a:pPr>
                <a:endParaRPr lang="he-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'Figure 16 data'!$B$5:$B$9</c:f>
              <c:strCache>
                <c:ptCount val="5"/>
                <c:pt idx="0">
                  <c:v>USA</c:v>
                </c:pt>
                <c:pt idx="1">
                  <c:v>Europe</c:v>
                </c:pt>
                <c:pt idx="2">
                  <c:v>Japan</c:v>
                </c:pt>
                <c:pt idx="3">
                  <c:v>China</c:v>
                </c:pt>
                <c:pt idx="4">
                  <c:v>World</c:v>
                </c:pt>
              </c:strCache>
            </c:strRef>
          </c:cat>
          <c:val>
            <c:numRef>
              <c:f>'Figure 16 data'!$C$5:$C$9</c:f>
              <c:numCache>
                <c:formatCode>0.0</c:formatCode>
                <c:ptCount val="5"/>
                <c:pt idx="0">
                  <c:v>2.9</c:v>
                </c:pt>
                <c:pt idx="1">
                  <c:v>1.9</c:v>
                </c:pt>
                <c:pt idx="2">
                  <c:v>0.8</c:v>
                </c:pt>
                <c:pt idx="3">
                  <c:v>6.6</c:v>
                </c:pt>
                <c:pt idx="4">
                  <c:v>3.5979999999999999</c:v>
                </c:pt>
              </c:numCache>
            </c:numRef>
          </c:val>
          <c:extLst>
            <c:ext xmlns:c16="http://schemas.microsoft.com/office/drawing/2014/chart" uri="{C3380CC4-5D6E-409C-BE32-E72D297353CC}">
              <c16:uniqueId val="{00000002-52C6-4BD3-A337-D8CEB9EDF9C9}"/>
            </c:ext>
          </c:extLst>
        </c:ser>
        <c:ser>
          <c:idx val="5"/>
          <c:order val="1"/>
          <c:tx>
            <c:strRef>
              <c:f>'Figure 16 data'!$D$4</c:f>
              <c:strCache>
                <c:ptCount val="1"/>
                <c:pt idx="0">
                  <c:v>2019 forecast</c:v>
                </c:pt>
              </c:strCache>
            </c:strRef>
          </c:tx>
          <c:spPr>
            <a:solidFill>
              <a:srgbClr val="4472C4"/>
            </a:solidFill>
            <a:ln>
              <a:noFill/>
            </a:ln>
            <a:effectLst/>
            <a:scene3d>
              <a:camera prst="orthographicFront"/>
              <a:lightRig rig="threePt" dir="t">
                <a:rot lat="0" lon="0" rev="1200000"/>
              </a:lightRig>
            </a:scene3d>
            <a:sp3d/>
          </c:spPr>
          <c:invertIfNegative val="0"/>
          <c:dLbls>
            <c:delete val="1"/>
          </c:dLbls>
          <c:cat>
            <c:strRef>
              <c:f>'Figure 16 data'!$B$5:$B$9</c:f>
              <c:strCache>
                <c:ptCount val="5"/>
                <c:pt idx="0">
                  <c:v>USA</c:v>
                </c:pt>
                <c:pt idx="1">
                  <c:v>Europe</c:v>
                </c:pt>
                <c:pt idx="2">
                  <c:v>Japan</c:v>
                </c:pt>
                <c:pt idx="3">
                  <c:v>China</c:v>
                </c:pt>
                <c:pt idx="4">
                  <c:v>World</c:v>
                </c:pt>
              </c:strCache>
            </c:strRef>
          </c:cat>
          <c:val>
            <c:numRef>
              <c:f>'Figure 16 data'!$D$5:$D$9</c:f>
              <c:numCache>
                <c:formatCode>0.0</c:formatCode>
                <c:ptCount val="5"/>
                <c:pt idx="0">
                  <c:v>2.2999999999999998</c:v>
                </c:pt>
                <c:pt idx="1">
                  <c:v>1.3</c:v>
                </c:pt>
                <c:pt idx="2">
                  <c:v>1</c:v>
                </c:pt>
                <c:pt idx="3">
                  <c:v>6.2</c:v>
                </c:pt>
                <c:pt idx="4">
                  <c:v>3.3</c:v>
                </c:pt>
              </c:numCache>
            </c:numRef>
          </c:val>
          <c:extLst>
            <c:ext xmlns:c16="http://schemas.microsoft.com/office/drawing/2014/chart" uri="{C3380CC4-5D6E-409C-BE32-E72D297353CC}">
              <c16:uniqueId val="{00000003-52C6-4BD3-A337-D8CEB9EDF9C9}"/>
            </c:ext>
          </c:extLst>
        </c:ser>
        <c:ser>
          <c:idx val="6"/>
          <c:order val="2"/>
          <c:tx>
            <c:strRef>
              <c:f>'Figure 16 data'!$E$4</c:f>
              <c:strCache>
                <c:ptCount val="1"/>
                <c:pt idx="0">
                  <c:v>2020 forecast</c:v>
                </c:pt>
              </c:strCache>
            </c:strRef>
          </c:tx>
          <c:spPr>
            <a:solidFill>
              <a:srgbClr val="4F81BD">
                <a:lumMod val="75000"/>
              </a:srgbClr>
            </a:solidFill>
            <a:ln>
              <a:noFill/>
            </a:ln>
            <a:effectLst/>
            <a:scene3d>
              <a:camera prst="orthographicFront"/>
              <a:lightRig rig="threePt" dir="t">
                <a:rot lat="0" lon="0" rev="1200000"/>
              </a:lightRig>
            </a:scene3d>
            <a:sp3d/>
          </c:spPr>
          <c:invertIfNegative val="0"/>
          <c:dLbls>
            <c:delete val="1"/>
          </c:dLbls>
          <c:cat>
            <c:strRef>
              <c:f>'Figure 16 data'!$B$5:$B$9</c:f>
              <c:strCache>
                <c:ptCount val="5"/>
                <c:pt idx="0">
                  <c:v>USA</c:v>
                </c:pt>
                <c:pt idx="1">
                  <c:v>Europe</c:v>
                </c:pt>
                <c:pt idx="2">
                  <c:v>Japan</c:v>
                </c:pt>
                <c:pt idx="3">
                  <c:v>China</c:v>
                </c:pt>
                <c:pt idx="4">
                  <c:v>World</c:v>
                </c:pt>
              </c:strCache>
            </c:strRef>
          </c:cat>
          <c:val>
            <c:numRef>
              <c:f>'Figure 16 data'!$E$5:$E$9</c:f>
              <c:numCache>
                <c:formatCode>0.0</c:formatCode>
                <c:ptCount val="5"/>
                <c:pt idx="0">
                  <c:v>1.9</c:v>
                </c:pt>
                <c:pt idx="1">
                  <c:v>1.5</c:v>
                </c:pt>
                <c:pt idx="2">
                  <c:v>0.5</c:v>
                </c:pt>
                <c:pt idx="3">
                  <c:v>6</c:v>
                </c:pt>
                <c:pt idx="4">
                  <c:v>3.6</c:v>
                </c:pt>
              </c:numCache>
            </c:numRef>
          </c:val>
          <c:extLst>
            <c:ext xmlns:c16="http://schemas.microsoft.com/office/drawing/2014/chart" uri="{C3380CC4-5D6E-409C-BE32-E72D297353CC}">
              <c16:uniqueId val="{00000004-52C6-4BD3-A337-D8CEB9EDF9C9}"/>
            </c:ext>
          </c:extLst>
        </c:ser>
        <c:dLbls>
          <c:dLblPos val="outEnd"/>
          <c:showLegendKey val="0"/>
          <c:showVal val="1"/>
          <c:showCatName val="0"/>
          <c:showSerName val="0"/>
          <c:showPercent val="0"/>
          <c:showBubbleSize val="0"/>
        </c:dLbls>
        <c:gapWidth val="70"/>
        <c:overlap val="-5"/>
        <c:axId val="197003904"/>
        <c:axId val="197009792"/>
      </c:barChart>
      <c:catAx>
        <c:axId val="197003904"/>
        <c:scaling>
          <c:orientation val="minMax"/>
        </c:scaling>
        <c:delete val="0"/>
        <c:axPos val="b"/>
        <c:numFmt formatCode="General" sourceLinked="1"/>
        <c:majorTickMark val="out"/>
        <c:minorTickMark val="none"/>
        <c:tickLblPos val="low"/>
        <c:txPr>
          <a:bodyPr rot="0" vert="horz"/>
          <a:lstStyle/>
          <a:p>
            <a:pPr>
              <a:defRPr sz="1200" b="1"/>
            </a:pPr>
            <a:endParaRPr lang="he-IL"/>
          </a:p>
        </c:txPr>
        <c:crossAx val="197009792"/>
        <c:crossesAt val="0"/>
        <c:auto val="0"/>
        <c:lblAlgn val="ctr"/>
        <c:lblOffset val="100"/>
        <c:noMultiLvlLbl val="0"/>
      </c:catAx>
      <c:valAx>
        <c:axId val="197009792"/>
        <c:scaling>
          <c:orientation val="minMax"/>
          <c:max val="8"/>
          <c:min val="0"/>
        </c:scaling>
        <c:delete val="1"/>
        <c:axPos val="l"/>
        <c:numFmt formatCode="0" sourceLinked="0"/>
        <c:majorTickMark val="out"/>
        <c:minorTickMark val="none"/>
        <c:tickLblPos val="nextTo"/>
        <c:crossAx val="197003904"/>
        <c:crosses val="autoZero"/>
        <c:crossBetween val="between"/>
      </c:valAx>
      <c:spPr>
        <a:noFill/>
      </c:spPr>
    </c:plotArea>
    <c:legend>
      <c:legendPos val="b"/>
      <c:overlay val="0"/>
      <c:spPr>
        <a:noFill/>
        <a:ln w="12700">
          <a:noFill/>
        </a:ln>
      </c:spPr>
      <c:txPr>
        <a:bodyPr/>
        <a:lstStyle/>
        <a:p>
          <a:pPr>
            <a:defRPr sz="1200" b="0"/>
          </a:pPr>
          <a:endParaRPr lang="he-IL"/>
        </a:p>
      </c:txPr>
    </c:legend>
    <c:plotVisOnly val="1"/>
    <c:dispBlanksAs val="gap"/>
    <c:showDLblsOverMax val="0"/>
  </c:chart>
  <c:spPr>
    <a:solidFill>
      <a:sysClr val="window" lastClr="FFFFFF"/>
    </a:solidFill>
    <a:ln>
      <a:noFill/>
    </a:ln>
  </c:spPr>
  <c:txPr>
    <a:bodyPr/>
    <a:lstStyle/>
    <a:p>
      <a:pPr>
        <a:defRPr sz="1400" b="1">
          <a:latin typeface="Arial" panose="020B0604020202020204" pitchFamily="34" charset="0"/>
          <a:cs typeface="Arial" panose="020B0604020202020204" pitchFamily="34" charset="0"/>
        </a:defRPr>
      </a:pPr>
      <a:endParaRPr lang="he-IL"/>
    </a:p>
  </c:txPr>
  <c:externalData r:id="rId2">
    <c:autoUpdate val="0"/>
  </c:externalData>
  <c:userShapes r:id="rId3"/>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algn="ctr" defTabSz="914400" rtl="1" eaLnBrk="1" latinLnBrk="0" hangingPunct="1">
              <a:defRPr/>
            </a:pPr>
            <a:r>
              <a:rPr lang="en-US" sz="1800" kern="1200" dirty="0">
                <a:solidFill>
                  <a:prstClr val="black">
                    <a:lumMod val="65000"/>
                    <a:lumOff val="35000"/>
                  </a:prstClr>
                </a:solidFill>
                <a:latin typeface="Arial" panose="020B0604020202020204" pitchFamily="34" charset="0"/>
                <a:ea typeface="David"/>
                <a:cs typeface="Arial" panose="020B0604020202020204" pitchFamily="34" charset="0"/>
              </a:rPr>
              <a:t>Development of Forecasts for Global Economic Activity in 2019
(June 2018-June 2019)</a:t>
            </a:r>
          </a:p>
        </c:rich>
      </c:tx>
      <c:layout>
        <c:manualLayout>
          <c:xMode val="edge"/>
          <c:yMode val="edge"/>
          <c:x val="0.19042385859447084"/>
          <c:y val="1.044627164233216E-2"/>
        </c:manualLayout>
      </c:layout>
      <c:overlay val="1"/>
    </c:title>
    <c:autoTitleDeleted val="0"/>
    <c:plotArea>
      <c:layout>
        <c:manualLayout>
          <c:layoutTarget val="inner"/>
          <c:xMode val="edge"/>
          <c:yMode val="edge"/>
          <c:x val="3.3644109810552651E-2"/>
          <c:y val="0.12312056173496178"/>
          <c:w val="0.95095679545374479"/>
          <c:h val="0.65410682795421715"/>
        </c:manualLayout>
      </c:layout>
      <c:barChart>
        <c:barDir val="col"/>
        <c:grouping val="clustered"/>
        <c:varyColors val="0"/>
        <c:ser>
          <c:idx val="1"/>
          <c:order val="0"/>
          <c:tx>
            <c:strRef>
              <c:f>data19!$A$5</c:f>
              <c:strCache>
                <c:ptCount val="1"/>
                <c:pt idx="0">
                  <c:v>06/2018</c:v>
                </c:pt>
              </c:strCache>
            </c:strRef>
          </c:tx>
          <c:spPr>
            <a:gradFill>
              <a:gsLst>
                <a:gs pos="0">
                  <a:schemeClr val="accent2">
                    <a:lumMod val="75000"/>
                  </a:schemeClr>
                </a:gs>
                <a:gs pos="50000">
                  <a:schemeClr val="accent2">
                    <a:lumMod val="60000"/>
                    <a:lumOff val="40000"/>
                  </a:schemeClr>
                </a:gs>
                <a:gs pos="100000">
                  <a:schemeClr val="accent2">
                    <a:lumMod val="40000"/>
                    <a:lumOff val="60000"/>
                  </a:schemeClr>
                </a:gs>
              </a:gsLst>
              <a:lin ang="0" scaled="1"/>
            </a:gradFill>
            <a:ln>
              <a:noFill/>
            </a:ln>
          </c:spPr>
          <c:invertIfNegative val="0"/>
          <c:cat>
            <c:strRef>
              <c:f>data19!$B$2:$I$2</c:f>
              <c:strCache>
                <c:ptCount val="8"/>
                <c:pt idx="0">
                  <c:v>USA</c:v>
                </c:pt>
                <c:pt idx="1">
                  <c:v>Japan</c:v>
                </c:pt>
                <c:pt idx="2">
                  <c:v>UK</c:v>
                </c:pt>
                <c:pt idx="3">
                  <c:v>Euro area</c:v>
                </c:pt>
                <c:pt idx="4">
                  <c:v>Germany</c:v>
                </c:pt>
                <c:pt idx="5">
                  <c:v>Spain</c:v>
                </c:pt>
                <c:pt idx="6">
                  <c:v>Italy</c:v>
                </c:pt>
                <c:pt idx="7">
                  <c:v>France</c:v>
                </c:pt>
              </c:strCache>
            </c:strRef>
          </c:cat>
          <c:val>
            <c:numRef>
              <c:f>data19!$B$5:$I$5</c:f>
              <c:numCache>
                <c:formatCode>0.0</c:formatCode>
                <c:ptCount val="8"/>
                <c:pt idx="0">
                  <c:v>2.41</c:v>
                </c:pt>
                <c:pt idx="1">
                  <c:v>1</c:v>
                </c:pt>
                <c:pt idx="2">
                  <c:v>1.5</c:v>
                </c:pt>
                <c:pt idx="3">
                  <c:v>1.9</c:v>
                </c:pt>
                <c:pt idx="4">
                  <c:v>1.9</c:v>
                </c:pt>
                <c:pt idx="5">
                  <c:v>2.2999999999999998</c:v>
                </c:pt>
                <c:pt idx="6">
                  <c:v>1.2</c:v>
                </c:pt>
                <c:pt idx="7">
                  <c:v>1.8</c:v>
                </c:pt>
              </c:numCache>
            </c:numRef>
          </c:val>
          <c:extLst>
            <c:ext xmlns:c16="http://schemas.microsoft.com/office/drawing/2014/chart" uri="{C3380CC4-5D6E-409C-BE32-E72D297353CC}">
              <c16:uniqueId val="{00000000-C6FD-4D52-995C-C36AAAA98964}"/>
            </c:ext>
          </c:extLst>
        </c:ser>
        <c:ser>
          <c:idx val="2"/>
          <c:order val="1"/>
          <c:tx>
            <c:strRef>
              <c:f>data19!$A$6</c:f>
              <c:strCache>
                <c:ptCount val="1"/>
                <c:pt idx="0">
                  <c:v>07/2018</c:v>
                </c:pt>
              </c:strCache>
            </c:strRef>
          </c:tx>
          <c:spPr>
            <a:gradFill>
              <a:gsLst>
                <a:gs pos="0">
                  <a:schemeClr val="accent3">
                    <a:lumMod val="75000"/>
                  </a:schemeClr>
                </a:gs>
                <a:gs pos="50000">
                  <a:schemeClr val="accent3">
                    <a:lumMod val="60000"/>
                    <a:lumOff val="40000"/>
                  </a:schemeClr>
                </a:gs>
                <a:gs pos="100000">
                  <a:schemeClr val="accent3">
                    <a:lumMod val="40000"/>
                    <a:lumOff val="60000"/>
                  </a:schemeClr>
                </a:gs>
              </a:gsLst>
              <a:lin ang="0" scaled="1"/>
            </a:gradFill>
            <a:ln>
              <a:noFill/>
            </a:ln>
          </c:spPr>
          <c:invertIfNegative val="0"/>
          <c:cat>
            <c:strRef>
              <c:f>data19!$B$2:$I$2</c:f>
              <c:strCache>
                <c:ptCount val="8"/>
                <c:pt idx="0">
                  <c:v>USA</c:v>
                </c:pt>
                <c:pt idx="1">
                  <c:v>Japan</c:v>
                </c:pt>
                <c:pt idx="2">
                  <c:v>UK</c:v>
                </c:pt>
                <c:pt idx="3">
                  <c:v>Euro area</c:v>
                </c:pt>
                <c:pt idx="4">
                  <c:v>Germany</c:v>
                </c:pt>
                <c:pt idx="5">
                  <c:v>Spain</c:v>
                </c:pt>
                <c:pt idx="6">
                  <c:v>Italy</c:v>
                </c:pt>
                <c:pt idx="7">
                  <c:v>France</c:v>
                </c:pt>
              </c:strCache>
            </c:strRef>
          </c:cat>
          <c:val>
            <c:numRef>
              <c:f>data19!$B$6:$I$6</c:f>
              <c:numCache>
                <c:formatCode>0.0</c:formatCode>
                <c:ptCount val="8"/>
                <c:pt idx="0">
                  <c:v>2.5</c:v>
                </c:pt>
                <c:pt idx="1">
                  <c:v>1</c:v>
                </c:pt>
                <c:pt idx="2">
                  <c:v>1.5</c:v>
                </c:pt>
                <c:pt idx="3">
                  <c:v>1.85</c:v>
                </c:pt>
                <c:pt idx="4">
                  <c:v>1.9</c:v>
                </c:pt>
                <c:pt idx="5">
                  <c:v>2.2999999999999998</c:v>
                </c:pt>
                <c:pt idx="6">
                  <c:v>1.2</c:v>
                </c:pt>
                <c:pt idx="7">
                  <c:v>1.8</c:v>
                </c:pt>
              </c:numCache>
            </c:numRef>
          </c:val>
          <c:extLst>
            <c:ext xmlns:c16="http://schemas.microsoft.com/office/drawing/2014/chart" uri="{C3380CC4-5D6E-409C-BE32-E72D297353CC}">
              <c16:uniqueId val="{00000001-C6FD-4D52-995C-C36AAAA98964}"/>
            </c:ext>
          </c:extLst>
        </c:ser>
        <c:ser>
          <c:idx val="3"/>
          <c:order val="2"/>
          <c:tx>
            <c:strRef>
              <c:f>data19!$A$7</c:f>
              <c:strCache>
                <c:ptCount val="1"/>
                <c:pt idx="0">
                  <c:v>08/2018</c:v>
                </c:pt>
              </c:strCache>
            </c:strRef>
          </c:tx>
          <c:spPr>
            <a:gradFill>
              <a:gsLst>
                <a:gs pos="0">
                  <a:schemeClr val="accent4">
                    <a:lumMod val="75000"/>
                  </a:schemeClr>
                </a:gs>
                <a:gs pos="50000">
                  <a:schemeClr val="accent4">
                    <a:lumMod val="60000"/>
                    <a:lumOff val="40000"/>
                  </a:schemeClr>
                </a:gs>
                <a:gs pos="100000">
                  <a:schemeClr val="accent4">
                    <a:lumMod val="40000"/>
                    <a:lumOff val="60000"/>
                  </a:schemeClr>
                </a:gs>
              </a:gsLst>
              <a:lin ang="0" scaled="1"/>
            </a:gradFill>
            <a:ln>
              <a:noFill/>
            </a:ln>
          </c:spPr>
          <c:invertIfNegative val="0"/>
          <c:cat>
            <c:strRef>
              <c:f>data19!$B$2:$I$2</c:f>
              <c:strCache>
                <c:ptCount val="8"/>
                <c:pt idx="0">
                  <c:v>USA</c:v>
                </c:pt>
                <c:pt idx="1">
                  <c:v>Japan</c:v>
                </c:pt>
                <c:pt idx="2">
                  <c:v>UK</c:v>
                </c:pt>
                <c:pt idx="3">
                  <c:v>Euro area</c:v>
                </c:pt>
                <c:pt idx="4">
                  <c:v>Germany</c:v>
                </c:pt>
                <c:pt idx="5">
                  <c:v>Spain</c:v>
                </c:pt>
                <c:pt idx="6">
                  <c:v>Italy</c:v>
                </c:pt>
                <c:pt idx="7">
                  <c:v>France</c:v>
                </c:pt>
              </c:strCache>
            </c:strRef>
          </c:cat>
          <c:val>
            <c:numRef>
              <c:f>data19!$B$7:$I$7</c:f>
              <c:numCache>
                <c:formatCode>0.0</c:formatCode>
                <c:ptCount val="8"/>
                <c:pt idx="0">
                  <c:v>2.5</c:v>
                </c:pt>
                <c:pt idx="1">
                  <c:v>1</c:v>
                </c:pt>
                <c:pt idx="2">
                  <c:v>1.5</c:v>
                </c:pt>
                <c:pt idx="3">
                  <c:v>1.8</c:v>
                </c:pt>
                <c:pt idx="4">
                  <c:v>1.8</c:v>
                </c:pt>
                <c:pt idx="5">
                  <c:v>2.2999999999999998</c:v>
                </c:pt>
                <c:pt idx="6">
                  <c:v>1.2</c:v>
                </c:pt>
                <c:pt idx="7">
                  <c:v>1.7</c:v>
                </c:pt>
              </c:numCache>
            </c:numRef>
          </c:val>
          <c:extLst>
            <c:ext xmlns:c16="http://schemas.microsoft.com/office/drawing/2014/chart" uri="{C3380CC4-5D6E-409C-BE32-E72D297353CC}">
              <c16:uniqueId val="{00000002-C6FD-4D52-995C-C36AAAA98964}"/>
            </c:ext>
          </c:extLst>
        </c:ser>
        <c:ser>
          <c:idx val="4"/>
          <c:order val="3"/>
          <c:tx>
            <c:strRef>
              <c:f>data19!$A$8</c:f>
              <c:strCache>
                <c:ptCount val="1"/>
                <c:pt idx="0">
                  <c:v>09/2018</c:v>
                </c:pt>
              </c:strCache>
            </c:strRef>
          </c:tx>
          <c:spPr>
            <a:gradFill>
              <a:gsLst>
                <a:gs pos="0">
                  <a:schemeClr val="accent5">
                    <a:lumMod val="75000"/>
                  </a:schemeClr>
                </a:gs>
                <a:gs pos="50000">
                  <a:schemeClr val="accent5">
                    <a:lumMod val="60000"/>
                    <a:lumOff val="40000"/>
                  </a:schemeClr>
                </a:gs>
                <a:gs pos="100000">
                  <a:schemeClr val="accent5">
                    <a:lumMod val="40000"/>
                    <a:lumOff val="60000"/>
                  </a:schemeClr>
                </a:gs>
              </a:gsLst>
              <a:lin ang="0" scaled="1"/>
            </a:gradFill>
            <a:ln>
              <a:noFill/>
            </a:ln>
          </c:spPr>
          <c:invertIfNegative val="0"/>
          <c:cat>
            <c:strRef>
              <c:f>data19!$B$2:$I$2</c:f>
              <c:strCache>
                <c:ptCount val="8"/>
                <c:pt idx="0">
                  <c:v>USA</c:v>
                </c:pt>
                <c:pt idx="1">
                  <c:v>Japan</c:v>
                </c:pt>
                <c:pt idx="2">
                  <c:v>UK</c:v>
                </c:pt>
                <c:pt idx="3">
                  <c:v>Euro area</c:v>
                </c:pt>
                <c:pt idx="4">
                  <c:v>Germany</c:v>
                </c:pt>
                <c:pt idx="5">
                  <c:v>Spain</c:v>
                </c:pt>
                <c:pt idx="6">
                  <c:v>Italy</c:v>
                </c:pt>
                <c:pt idx="7">
                  <c:v>France</c:v>
                </c:pt>
              </c:strCache>
            </c:strRef>
          </c:cat>
          <c:val>
            <c:numRef>
              <c:f>data19!$B$8:$I$8</c:f>
              <c:numCache>
                <c:formatCode>0.0</c:formatCode>
                <c:ptCount val="8"/>
                <c:pt idx="0">
                  <c:v>2.5</c:v>
                </c:pt>
                <c:pt idx="1">
                  <c:v>1.1000000000000001</c:v>
                </c:pt>
                <c:pt idx="2">
                  <c:v>1.5</c:v>
                </c:pt>
                <c:pt idx="3">
                  <c:v>1.8</c:v>
                </c:pt>
                <c:pt idx="4">
                  <c:v>1.8</c:v>
                </c:pt>
                <c:pt idx="5">
                  <c:v>2.2999999999999998</c:v>
                </c:pt>
                <c:pt idx="6">
                  <c:v>1.1000000000000001</c:v>
                </c:pt>
                <c:pt idx="7">
                  <c:v>1.7</c:v>
                </c:pt>
              </c:numCache>
            </c:numRef>
          </c:val>
          <c:extLst>
            <c:ext xmlns:c16="http://schemas.microsoft.com/office/drawing/2014/chart" uri="{C3380CC4-5D6E-409C-BE32-E72D297353CC}">
              <c16:uniqueId val="{00000003-C6FD-4D52-995C-C36AAAA98964}"/>
            </c:ext>
          </c:extLst>
        </c:ser>
        <c:ser>
          <c:idx val="5"/>
          <c:order val="4"/>
          <c:tx>
            <c:strRef>
              <c:f>data19!$A$9</c:f>
              <c:strCache>
                <c:ptCount val="1"/>
                <c:pt idx="0">
                  <c:v>10/2018</c:v>
                </c:pt>
              </c:strCache>
            </c:strRef>
          </c:tx>
          <c:spPr>
            <a:gradFill>
              <a:gsLst>
                <a:gs pos="0">
                  <a:schemeClr val="accent6">
                    <a:lumMod val="75000"/>
                  </a:schemeClr>
                </a:gs>
                <a:gs pos="50000">
                  <a:schemeClr val="accent6">
                    <a:lumMod val="60000"/>
                    <a:lumOff val="40000"/>
                  </a:schemeClr>
                </a:gs>
                <a:gs pos="100000">
                  <a:schemeClr val="accent6">
                    <a:lumMod val="40000"/>
                    <a:lumOff val="60000"/>
                  </a:schemeClr>
                </a:gs>
              </a:gsLst>
              <a:lin ang="0" scaled="1"/>
            </a:gradFill>
            <a:ln>
              <a:noFill/>
            </a:ln>
          </c:spPr>
          <c:invertIfNegative val="0"/>
          <c:cat>
            <c:strRef>
              <c:f>data19!$B$2:$I$2</c:f>
              <c:strCache>
                <c:ptCount val="8"/>
                <c:pt idx="0">
                  <c:v>USA</c:v>
                </c:pt>
                <c:pt idx="1">
                  <c:v>Japan</c:v>
                </c:pt>
                <c:pt idx="2">
                  <c:v>UK</c:v>
                </c:pt>
                <c:pt idx="3">
                  <c:v>Euro area</c:v>
                </c:pt>
                <c:pt idx="4">
                  <c:v>Germany</c:v>
                </c:pt>
                <c:pt idx="5">
                  <c:v>Spain</c:v>
                </c:pt>
                <c:pt idx="6">
                  <c:v>Italy</c:v>
                </c:pt>
                <c:pt idx="7">
                  <c:v>France</c:v>
                </c:pt>
              </c:strCache>
            </c:strRef>
          </c:cat>
          <c:val>
            <c:numRef>
              <c:f>data19!$B$9:$I$9</c:f>
              <c:numCache>
                <c:formatCode>0.0</c:formatCode>
                <c:ptCount val="8"/>
                <c:pt idx="0">
                  <c:v>2.52</c:v>
                </c:pt>
                <c:pt idx="1">
                  <c:v>1.1000000000000001</c:v>
                </c:pt>
                <c:pt idx="2">
                  <c:v>1.5</c:v>
                </c:pt>
                <c:pt idx="3">
                  <c:v>1.77</c:v>
                </c:pt>
                <c:pt idx="4">
                  <c:v>1.8</c:v>
                </c:pt>
                <c:pt idx="5">
                  <c:v>2.2999999999999998</c:v>
                </c:pt>
                <c:pt idx="6">
                  <c:v>1.1000000000000001</c:v>
                </c:pt>
                <c:pt idx="7">
                  <c:v>1.7</c:v>
                </c:pt>
              </c:numCache>
            </c:numRef>
          </c:val>
          <c:extLst>
            <c:ext xmlns:c16="http://schemas.microsoft.com/office/drawing/2014/chart" uri="{C3380CC4-5D6E-409C-BE32-E72D297353CC}">
              <c16:uniqueId val="{00000004-C6FD-4D52-995C-C36AAAA98964}"/>
            </c:ext>
          </c:extLst>
        </c:ser>
        <c:ser>
          <c:idx val="6"/>
          <c:order val="5"/>
          <c:tx>
            <c:strRef>
              <c:f>data19!$A$10</c:f>
              <c:strCache>
                <c:ptCount val="1"/>
                <c:pt idx="0">
                  <c:v>11/2018</c:v>
                </c:pt>
              </c:strCache>
            </c:strRef>
          </c:tx>
          <c:invertIfNegative val="0"/>
          <c:cat>
            <c:strRef>
              <c:f>data19!$B$2:$I$2</c:f>
              <c:strCache>
                <c:ptCount val="8"/>
                <c:pt idx="0">
                  <c:v>USA</c:v>
                </c:pt>
                <c:pt idx="1">
                  <c:v>Japan</c:v>
                </c:pt>
                <c:pt idx="2">
                  <c:v>UK</c:v>
                </c:pt>
                <c:pt idx="3">
                  <c:v>Euro area</c:v>
                </c:pt>
                <c:pt idx="4">
                  <c:v>Germany</c:v>
                </c:pt>
                <c:pt idx="5">
                  <c:v>Spain</c:v>
                </c:pt>
                <c:pt idx="6">
                  <c:v>Italy</c:v>
                </c:pt>
                <c:pt idx="7">
                  <c:v>France</c:v>
                </c:pt>
              </c:strCache>
            </c:strRef>
          </c:cat>
          <c:val>
            <c:numRef>
              <c:f>data19!$B$10:$I$10</c:f>
              <c:numCache>
                <c:formatCode>0.0</c:formatCode>
                <c:ptCount val="8"/>
                <c:pt idx="0">
                  <c:v>2.6</c:v>
                </c:pt>
                <c:pt idx="1">
                  <c:v>1</c:v>
                </c:pt>
                <c:pt idx="2">
                  <c:v>1.5</c:v>
                </c:pt>
                <c:pt idx="3">
                  <c:v>1.6</c:v>
                </c:pt>
                <c:pt idx="4">
                  <c:v>1.63</c:v>
                </c:pt>
                <c:pt idx="5">
                  <c:v>2.2000000000000002</c:v>
                </c:pt>
                <c:pt idx="6">
                  <c:v>0.9</c:v>
                </c:pt>
                <c:pt idx="7">
                  <c:v>1.6</c:v>
                </c:pt>
              </c:numCache>
            </c:numRef>
          </c:val>
          <c:extLst>
            <c:ext xmlns:c16="http://schemas.microsoft.com/office/drawing/2014/chart" uri="{C3380CC4-5D6E-409C-BE32-E72D297353CC}">
              <c16:uniqueId val="{00000005-C6FD-4D52-995C-C36AAAA98964}"/>
            </c:ext>
          </c:extLst>
        </c:ser>
        <c:ser>
          <c:idx val="7"/>
          <c:order val="6"/>
          <c:tx>
            <c:strRef>
              <c:f>data19!$A$11</c:f>
              <c:strCache>
                <c:ptCount val="1"/>
                <c:pt idx="0">
                  <c:v>12/2018</c:v>
                </c:pt>
              </c:strCache>
            </c:strRef>
          </c:tx>
          <c:invertIfNegative val="0"/>
          <c:cat>
            <c:strRef>
              <c:f>data19!$B$2:$I$2</c:f>
              <c:strCache>
                <c:ptCount val="8"/>
                <c:pt idx="0">
                  <c:v>USA</c:v>
                </c:pt>
                <c:pt idx="1">
                  <c:v>Japan</c:v>
                </c:pt>
                <c:pt idx="2">
                  <c:v>UK</c:v>
                </c:pt>
                <c:pt idx="3">
                  <c:v>Euro area</c:v>
                </c:pt>
                <c:pt idx="4">
                  <c:v>Germany</c:v>
                </c:pt>
                <c:pt idx="5">
                  <c:v>Spain</c:v>
                </c:pt>
                <c:pt idx="6">
                  <c:v>Italy</c:v>
                </c:pt>
                <c:pt idx="7">
                  <c:v>France</c:v>
                </c:pt>
              </c:strCache>
            </c:strRef>
          </c:cat>
          <c:val>
            <c:numRef>
              <c:f>data19!$B$11:$I$11</c:f>
              <c:numCache>
                <c:formatCode>0.0</c:formatCode>
                <c:ptCount val="8"/>
                <c:pt idx="0">
                  <c:v>2.57</c:v>
                </c:pt>
                <c:pt idx="1">
                  <c:v>0.9</c:v>
                </c:pt>
                <c:pt idx="2">
                  <c:v>1.5</c:v>
                </c:pt>
                <c:pt idx="3">
                  <c:v>1.6</c:v>
                </c:pt>
                <c:pt idx="4">
                  <c:v>1.6</c:v>
                </c:pt>
                <c:pt idx="5">
                  <c:v>2.2000000000000002</c:v>
                </c:pt>
                <c:pt idx="6">
                  <c:v>0.9</c:v>
                </c:pt>
                <c:pt idx="7">
                  <c:v>1.6</c:v>
                </c:pt>
              </c:numCache>
            </c:numRef>
          </c:val>
          <c:extLst>
            <c:ext xmlns:c16="http://schemas.microsoft.com/office/drawing/2014/chart" uri="{C3380CC4-5D6E-409C-BE32-E72D297353CC}">
              <c16:uniqueId val="{00000006-C6FD-4D52-995C-C36AAAA98964}"/>
            </c:ext>
          </c:extLst>
        </c:ser>
        <c:ser>
          <c:idx val="8"/>
          <c:order val="7"/>
          <c:tx>
            <c:strRef>
              <c:f>data19!$A$12</c:f>
              <c:strCache>
                <c:ptCount val="1"/>
                <c:pt idx="0">
                  <c:v>01/2019</c:v>
                </c:pt>
              </c:strCache>
            </c:strRef>
          </c:tx>
          <c:invertIfNegative val="0"/>
          <c:cat>
            <c:strRef>
              <c:f>data19!$B$2:$I$2</c:f>
              <c:strCache>
                <c:ptCount val="8"/>
                <c:pt idx="0">
                  <c:v>USA</c:v>
                </c:pt>
                <c:pt idx="1">
                  <c:v>Japan</c:v>
                </c:pt>
                <c:pt idx="2">
                  <c:v>UK</c:v>
                </c:pt>
                <c:pt idx="3">
                  <c:v>Euro area</c:v>
                </c:pt>
                <c:pt idx="4">
                  <c:v>Germany</c:v>
                </c:pt>
                <c:pt idx="5">
                  <c:v>Spain</c:v>
                </c:pt>
                <c:pt idx="6">
                  <c:v>Italy</c:v>
                </c:pt>
                <c:pt idx="7">
                  <c:v>France</c:v>
                </c:pt>
              </c:strCache>
            </c:strRef>
          </c:cat>
          <c:val>
            <c:numRef>
              <c:f>data19!$B$12:$I$12</c:f>
              <c:numCache>
                <c:formatCode>0.0</c:formatCode>
                <c:ptCount val="8"/>
                <c:pt idx="0">
                  <c:v>2.5</c:v>
                </c:pt>
                <c:pt idx="1">
                  <c:v>0.9</c:v>
                </c:pt>
                <c:pt idx="2">
                  <c:v>1.5</c:v>
                </c:pt>
                <c:pt idx="3">
                  <c:v>1.4</c:v>
                </c:pt>
                <c:pt idx="4">
                  <c:v>1.4</c:v>
                </c:pt>
                <c:pt idx="5">
                  <c:v>2.2000000000000002</c:v>
                </c:pt>
                <c:pt idx="6">
                  <c:v>0.7</c:v>
                </c:pt>
                <c:pt idx="7">
                  <c:v>1.5</c:v>
                </c:pt>
              </c:numCache>
            </c:numRef>
          </c:val>
          <c:extLst>
            <c:ext xmlns:c16="http://schemas.microsoft.com/office/drawing/2014/chart" uri="{C3380CC4-5D6E-409C-BE32-E72D297353CC}">
              <c16:uniqueId val="{00000007-C6FD-4D52-995C-C36AAAA98964}"/>
            </c:ext>
          </c:extLst>
        </c:ser>
        <c:ser>
          <c:idx val="9"/>
          <c:order val="8"/>
          <c:tx>
            <c:strRef>
              <c:f>data19!$A$13</c:f>
              <c:strCache>
                <c:ptCount val="1"/>
                <c:pt idx="0">
                  <c:v>02/2019</c:v>
                </c:pt>
              </c:strCache>
            </c:strRef>
          </c:tx>
          <c:invertIfNegative val="0"/>
          <c:cat>
            <c:strRef>
              <c:f>data19!$B$2:$I$2</c:f>
              <c:strCache>
                <c:ptCount val="8"/>
                <c:pt idx="0">
                  <c:v>USA</c:v>
                </c:pt>
                <c:pt idx="1">
                  <c:v>Japan</c:v>
                </c:pt>
                <c:pt idx="2">
                  <c:v>UK</c:v>
                </c:pt>
                <c:pt idx="3">
                  <c:v>Euro area</c:v>
                </c:pt>
                <c:pt idx="4">
                  <c:v>Germany</c:v>
                </c:pt>
                <c:pt idx="5">
                  <c:v>Spain</c:v>
                </c:pt>
                <c:pt idx="6">
                  <c:v>Italy</c:v>
                </c:pt>
                <c:pt idx="7">
                  <c:v>France</c:v>
                </c:pt>
              </c:strCache>
            </c:strRef>
          </c:cat>
          <c:val>
            <c:numRef>
              <c:f>data19!$B$13:$I$13</c:f>
              <c:numCache>
                <c:formatCode>0.0</c:formatCode>
                <c:ptCount val="8"/>
                <c:pt idx="0">
                  <c:v>2.5</c:v>
                </c:pt>
                <c:pt idx="1">
                  <c:v>0.8</c:v>
                </c:pt>
                <c:pt idx="2">
                  <c:v>1.4</c:v>
                </c:pt>
                <c:pt idx="3">
                  <c:v>1.4</c:v>
                </c:pt>
                <c:pt idx="4">
                  <c:v>1.2</c:v>
                </c:pt>
                <c:pt idx="5">
                  <c:v>2.2000000000000002</c:v>
                </c:pt>
                <c:pt idx="6">
                  <c:v>0.3</c:v>
                </c:pt>
                <c:pt idx="7">
                  <c:v>1.3</c:v>
                </c:pt>
              </c:numCache>
            </c:numRef>
          </c:val>
          <c:extLst>
            <c:ext xmlns:c16="http://schemas.microsoft.com/office/drawing/2014/chart" uri="{C3380CC4-5D6E-409C-BE32-E72D297353CC}">
              <c16:uniqueId val="{00000008-C6FD-4D52-995C-C36AAAA98964}"/>
            </c:ext>
          </c:extLst>
        </c:ser>
        <c:ser>
          <c:idx val="10"/>
          <c:order val="9"/>
          <c:tx>
            <c:strRef>
              <c:f>data19!$A$14</c:f>
              <c:strCache>
                <c:ptCount val="1"/>
                <c:pt idx="0">
                  <c:v>03/2019</c:v>
                </c:pt>
              </c:strCache>
            </c:strRef>
          </c:tx>
          <c:invertIfNegative val="0"/>
          <c:cat>
            <c:strRef>
              <c:f>data19!$B$2:$I$2</c:f>
              <c:strCache>
                <c:ptCount val="8"/>
                <c:pt idx="0">
                  <c:v>USA</c:v>
                </c:pt>
                <c:pt idx="1">
                  <c:v>Japan</c:v>
                </c:pt>
                <c:pt idx="2">
                  <c:v>UK</c:v>
                </c:pt>
                <c:pt idx="3">
                  <c:v>Euro area</c:v>
                </c:pt>
                <c:pt idx="4">
                  <c:v>Germany</c:v>
                </c:pt>
                <c:pt idx="5">
                  <c:v>Spain</c:v>
                </c:pt>
                <c:pt idx="6">
                  <c:v>Italy</c:v>
                </c:pt>
                <c:pt idx="7">
                  <c:v>France</c:v>
                </c:pt>
              </c:strCache>
            </c:strRef>
          </c:cat>
          <c:val>
            <c:numRef>
              <c:f>data19!$B$14:$I$14</c:f>
              <c:numCache>
                <c:formatCode>0.0</c:formatCode>
                <c:ptCount val="8"/>
                <c:pt idx="0">
                  <c:v>2.4</c:v>
                </c:pt>
                <c:pt idx="1">
                  <c:v>0.7</c:v>
                </c:pt>
                <c:pt idx="2">
                  <c:v>1.3</c:v>
                </c:pt>
                <c:pt idx="3">
                  <c:v>1.2</c:v>
                </c:pt>
                <c:pt idx="4">
                  <c:v>1</c:v>
                </c:pt>
                <c:pt idx="5">
                  <c:v>2.2000000000000002</c:v>
                </c:pt>
                <c:pt idx="6">
                  <c:v>0.1</c:v>
                </c:pt>
                <c:pt idx="7">
                  <c:v>1.25</c:v>
                </c:pt>
              </c:numCache>
            </c:numRef>
          </c:val>
          <c:extLst>
            <c:ext xmlns:c16="http://schemas.microsoft.com/office/drawing/2014/chart" uri="{C3380CC4-5D6E-409C-BE32-E72D297353CC}">
              <c16:uniqueId val="{00000009-C6FD-4D52-995C-C36AAAA98964}"/>
            </c:ext>
          </c:extLst>
        </c:ser>
        <c:ser>
          <c:idx val="11"/>
          <c:order val="10"/>
          <c:tx>
            <c:strRef>
              <c:f>data19!$A$15</c:f>
              <c:strCache>
                <c:ptCount val="1"/>
                <c:pt idx="0">
                  <c:v>04/2019</c:v>
                </c:pt>
              </c:strCache>
            </c:strRef>
          </c:tx>
          <c:invertIfNegative val="0"/>
          <c:cat>
            <c:strRef>
              <c:f>data19!$B$2:$I$2</c:f>
              <c:strCache>
                <c:ptCount val="8"/>
                <c:pt idx="0">
                  <c:v>USA</c:v>
                </c:pt>
                <c:pt idx="1">
                  <c:v>Japan</c:v>
                </c:pt>
                <c:pt idx="2">
                  <c:v>UK</c:v>
                </c:pt>
                <c:pt idx="3">
                  <c:v>Euro area</c:v>
                </c:pt>
                <c:pt idx="4">
                  <c:v>Germany</c:v>
                </c:pt>
                <c:pt idx="5">
                  <c:v>Spain</c:v>
                </c:pt>
                <c:pt idx="6">
                  <c:v>Italy</c:v>
                </c:pt>
                <c:pt idx="7">
                  <c:v>France</c:v>
                </c:pt>
              </c:strCache>
            </c:strRef>
          </c:cat>
          <c:val>
            <c:numRef>
              <c:f>data19!$B$15:$I$15</c:f>
              <c:numCache>
                <c:formatCode>0.0</c:formatCode>
                <c:ptCount val="8"/>
                <c:pt idx="0">
                  <c:v>2.4</c:v>
                </c:pt>
                <c:pt idx="1">
                  <c:v>0.7</c:v>
                </c:pt>
                <c:pt idx="2">
                  <c:v>1.2</c:v>
                </c:pt>
                <c:pt idx="3">
                  <c:v>1.1000000000000001</c:v>
                </c:pt>
                <c:pt idx="4">
                  <c:v>0.9</c:v>
                </c:pt>
                <c:pt idx="5">
                  <c:v>2.2000000000000002</c:v>
                </c:pt>
                <c:pt idx="6">
                  <c:v>0.1</c:v>
                </c:pt>
                <c:pt idx="7">
                  <c:v>1.2</c:v>
                </c:pt>
              </c:numCache>
            </c:numRef>
          </c:val>
          <c:extLst>
            <c:ext xmlns:c16="http://schemas.microsoft.com/office/drawing/2014/chart" uri="{C3380CC4-5D6E-409C-BE32-E72D297353CC}">
              <c16:uniqueId val="{0000000A-C6FD-4D52-995C-C36AAAA98964}"/>
            </c:ext>
          </c:extLst>
        </c:ser>
        <c:ser>
          <c:idx val="12"/>
          <c:order val="11"/>
          <c:tx>
            <c:strRef>
              <c:f>data19!$A$16</c:f>
              <c:strCache>
                <c:ptCount val="1"/>
                <c:pt idx="0">
                  <c:v>05/2019</c:v>
                </c:pt>
              </c:strCache>
            </c:strRef>
          </c:tx>
          <c:invertIfNegative val="0"/>
          <c:cat>
            <c:strRef>
              <c:f>data19!$B$2:$I$2</c:f>
              <c:strCache>
                <c:ptCount val="8"/>
                <c:pt idx="0">
                  <c:v>USA</c:v>
                </c:pt>
                <c:pt idx="1">
                  <c:v>Japan</c:v>
                </c:pt>
                <c:pt idx="2">
                  <c:v>UK</c:v>
                </c:pt>
                <c:pt idx="3">
                  <c:v>Euro area</c:v>
                </c:pt>
                <c:pt idx="4">
                  <c:v>Germany</c:v>
                </c:pt>
                <c:pt idx="5">
                  <c:v>Spain</c:v>
                </c:pt>
                <c:pt idx="6">
                  <c:v>Italy</c:v>
                </c:pt>
                <c:pt idx="7">
                  <c:v>France</c:v>
                </c:pt>
              </c:strCache>
            </c:strRef>
          </c:cat>
          <c:val>
            <c:numRef>
              <c:f>data19!$B$16:$I$16</c:f>
              <c:numCache>
                <c:formatCode>0.0</c:formatCode>
                <c:ptCount val="8"/>
                <c:pt idx="0">
                  <c:v>2.6</c:v>
                </c:pt>
                <c:pt idx="1">
                  <c:v>0.6</c:v>
                </c:pt>
                <c:pt idx="2">
                  <c:v>1.3</c:v>
                </c:pt>
                <c:pt idx="3">
                  <c:v>1.2</c:v>
                </c:pt>
                <c:pt idx="4">
                  <c:v>0.9</c:v>
                </c:pt>
                <c:pt idx="5">
                  <c:v>2.2000000000000002</c:v>
                </c:pt>
                <c:pt idx="6">
                  <c:v>0.2</c:v>
                </c:pt>
                <c:pt idx="7">
                  <c:v>1.3</c:v>
                </c:pt>
              </c:numCache>
            </c:numRef>
          </c:val>
          <c:extLst>
            <c:ext xmlns:c16="http://schemas.microsoft.com/office/drawing/2014/chart" uri="{C3380CC4-5D6E-409C-BE32-E72D297353CC}">
              <c16:uniqueId val="{0000000B-C6FD-4D52-995C-C36AAAA98964}"/>
            </c:ext>
          </c:extLst>
        </c:ser>
        <c:dLbls>
          <c:showLegendKey val="0"/>
          <c:showVal val="0"/>
          <c:showCatName val="0"/>
          <c:showSerName val="0"/>
          <c:showPercent val="0"/>
          <c:showBubbleSize val="0"/>
        </c:dLbls>
        <c:gapWidth val="150"/>
        <c:axId val="803763432"/>
        <c:axId val="1"/>
      </c:barChart>
      <c:catAx>
        <c:axId val="803763432"/>
        <c:scaling>
          <c:orientation val="minMax"/>
        </c:scaling>
        <c:delete val="0"/>
        <c:axPos val="b"/>
        <c:title>
          <c:tx>
            <c:rich>
              <a:bodyPr/>
              <a:lstStyle/>
              <a:p>
                <a:pPr>
                  <a:defRPr/>
                </a:pPr>
                <a:r>
                  <a:rPr lang="en-US"/>
                  <a:t>%</a:t>
                </a:r>
                <a:endParaRPr lang="he-IL"/>
              </a:p>
            </c:rich>
          </c:tx>
          <c:layout>
            <c:manualLayout>
              <c:xMode val="edge"/>
              <c:yMode val="edge"/>
              <c:x val="1.3701808256567723E-2"/>
              <c:y val="2.5087914167468878E-2"/>
            </c:manualLayout>
          </c:layout>
          <c:overlay val="0"/>
        </c:title>
        <c:numFmt formatCode="General" sourceLinked="1"/>
        <c:majorTickMark val="out"/>
        <c:minorTickMark val="none"/>
        <c:tickLblPos val="low"/>
        <c:spPr>
          <a:noFill/>
          <a:ln>
            <a:noFill/>
          </a:ln>
        </c:spPr>
        <c:txPr>
          <a:bodyPr rot="0" vert="horz"/>
          <a:lstStyle/>
          <a:p>
            <a:pPr>
              <a:defRPr b="0"/>
            </a:pPr>
            <a:endParaRPr lang="he-IL"/>
          </a:p>
        </c:txPr>
        <c:crossAx val="1"/>
        <c:crossesAt val="0"/>
        <c:auto val="0"/>
        <c:lblAlgn val="ctr"/>
        <c:lblOffset val="100"/>
        <c:noMultiLvlLbl val="0"/>
      </c:catAx>
      <c:valAx>
        <c:axId val="1"/>
        <c:scaling>
          <c:orientation val="minMax"/>
        </c:scaling>
        <c:delete val="0"/>
        <c:axPos val="l"/>
        <c:numFmt formatCode="0.0" sourceLinked="1"/>
        <c:majorTickMark val="out"/>
        <c:minorTickMark val="none"/>
        <c:tickLblPos val="nextTo"/>
        <c:txPr>
          <a:bodyPr rot="0" vert="horz"/>
          <a:lstStyle/>
          <a:p>
            <a:pPr>
              <a:defRPr b="0"/>
            </a:pPr>
            <a:endParaRPr lang="he-IL"/>
          </a:p>
        </c:txPr>
        <c:crossAx val="803763432"/>
        <c:crosses val="autoZero"/>
        <c:crossBetween val="between"/>
        <c:majorUnit val="0.5"/>
      </c:valAx>
      <c:spPr>
        <a:noFill/>
        <a:ln w="25400">
          <a:noFill/>
        </a:ln>
      </c:spPr>
    </c:plotArea>
    <c:legend>
      <c:legendPos val="r"/>
      <c:layout>
        <c:manualLayout>
          <c:xMode val="edge"/>
          <c:yMode val="edge"/>
          <c:x val="1.9533146892974099E-2"/>
          <c:y val="0.85729288541126714"/>
          <c:w val="0.9673116858345624"/>
          <c:h val="8.7662560988653881E-2"/>
        </c:manualLayout>
      </c:layout>
      <c:overlay val="0"/>
      <c:spPr>
        <a:noFill/>
        <a:ln w="12700">
          <a:noFill/>
        </a:ln>
      </c:spPr>
      <c:txPr>
        <a:bodyPr/>
        <a:lstStyle/>
        <a:p>
          <a:pPr>
            <a:defRPr b="0"/>
          </a:pPr>
          <a:endParaRPr lang="he-IL"/>
        </a:p>
      </c:txPr>
    </c:legend>
    <c:plotVisOnly val="1"/>
    <c:dispBlanksAs val="gap"/>
    <c:showDLblsOverMax val="0"/>
  </c:chart>
  <c:spPr>
    <a:noFill/>
    <a:ln w="12700">
      <a:noFill/>
    </a:ln>
  </c:spPr>
  <c:txPr>
    <a:bodyPr/>
    <a:lstStyle/>
    <a:p>
      <a:pPr>
        <a:defRPr sz="1600" b="1" i="0" u="none" strike="noStrike" baseline="0">
          <a:solidFill>
            <a:srgbClr val="000000"/>
          </a:solidFill>
          <a:latin typeface="Arial" panose="020B0604020202020204" pitchFamily="34" charset="0"/>
          <a:ea typeface="Arial"/>
          <a:cs typeface="Arial" panose="020B0604020202020204" pitchFamily="34" charset="0"/>
        </a:defRPr>
      </a:pPr>
      <a:endParaRPr lang="he-IL"/>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542432528073017E-2"/>
          <c:y val="4.3577881256189506E-2"/>
          <c:w val="0.90948060812173137"/>
          <c:h val="0.57553262952896878"/>
        </c:manualLayout>
      </c:layout>
      <c:lineChart>
        <c:grouping val="standard"/>
        <c:varyColors val="0"/>
        <c:ser>
          <c:idx val="0"/>
          <c:order val="0"/>
          <c:spPr>
            <a:ln w="57150">
              <a:solidFill>
                <a:srgbClr val="0070C0"/>
              </a:solidFill>
            </a:ln>
          </c:spPr>
          <c:marker>
            <c:symbol val="none"/>
          </c:marker>
          <c:dLbls>
            <c:dLbl>
              <c:idx val="97"/>
              <c:layout>
                <c:manualLayout>
                  <c:x val="0.27190236964411346"/>
                  <c:y val="-0.14525301828535508"/>
                </c:manualLayout>
              </c:layout>
              <c:tx>
                <c:rich>
                  <a:bodyPr/>
                  <a:lstStyle/>
                  <a:p>
                    <a:r>
                      <a:rPr lang="en-US" dirty="0"/>
                      <a:t>0.25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8C2-4DB3-9F36-7010998E995F}"/>
                </c:ext>
              </c:extLst>
            </c:dLbl>
            <c:spPr>
              <a:noFill/>
              <a:ln>
                <a:noFill/>
              </a:ln>
              <a:effectLst/>
            </c:spPr>
            <c:txPr>
              <a:bodyPr/>
              <a:lstStyle/>
              <a:p>
                <a:pPr>
                  <a:defRPr sz="1200">
                    <a:solidFill>
                      <a:srgbClr val="0070C0"/>
                    </a:solidFill>
                    <a:latin typeface="+mj-lt"/>
                  </a:defRPr>
                </a:pPr>
                <a:endParaRPr lang="he-IL"/>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Sheet1!$A$110:$A$258</c:f>
              <c:numCache>
                <c:formatCode>mm/yy</c:formatCode>
                <c:ptCount val="149"/>
                <c:pt idx="0">
                  <c:v>39113</c:v>
                </c:pt>
                <c:pt idx="1">
                  <c:v>39141</c:v>
                </c:pt>
                <c:pt idx="2">
                  <c:v>39172</c:v>
                </c:pt>
                <c:pt idx="3">
                  <c:v>39202</c:v>
                </c:pt>
                <c:pt idx="4">
                  <c:v>39233</c:v>
                </c:pt>
                <c:pt idx="5">
                  <c:v>39263</c:v>
                </c:pt>
                <c:pt idx="6">
                  <c:v>39294</c:v>
                </c:pt>
                <c:pt idx="7">
                  <c:v>39325</c:v>
                </c:pt>
                <c:pt idx="8">
                  <c:v>39355</c:v>
                </c:pt>
                <c:pt idx="9">
                  <c:v>39386</c:v>
                </c:pt>
                <c:pt idx="10">
                  <c:v>39416</c:v>
                </c:pt>
                <c:pt idx="11">
                  <c:v>39447</c:v>
                </c:pt>
                <c:pt idx="12">
                  <c:v>39478</c:v>
                </c:pt>
                <c:pt idx="13">
                  <c:v>39507</c:v>
                </c:pt>
                <c:pt idx="14">
                  <c:v>39538</c:v>
                </c:pt>
                <c:pt idx="15">
                  <c:v>39568</c:v>
                </c:pt>
                <c:pt idx="16">
                  <c:v>39599</c:v>
                </c:pt>
                <c:pt idx="17">
                  <c:v>39629</c:v>
                </c:pt>
                <c:pt idx="18">
                  <c:v>39660</c:v>
                </c:pt>
                <c:pt idx="19">
                  <c:v>39691</c:v>
                </c:pt>
                <c:pt idx="20">
                  <c:v>39721</c:v>
                </c:pt>
                <c:pt idx="21">
                  <c:v>39752</c:v>
                </c:pt>
                <c:pt idx="22">
                  <c:v>39782</c:v>
                </c:pt>
                <c:pt idx="23">
                  <c:v>39813</c:v>
                </c:pt>
                <c:pt idx="24">
                  <c:v>39844</c:v>
                </c:pt>
                <c:pt idx="25">
                  <c:v>39872</c:v>
                </c:pt>
                <c:pt idx="26">
                  <c:v>39903</c:v>
                </c:pt>
                <c:pt idx="27">
                  <c:v>39933</c:v>
                </c:pt>
                <c:pt idx="28">
                  <c:v>39964</c:v>
                </c:pt>
                <c:pt idx="29">
                  <c:v>39994</c:v>
                </c:pt>
                <c:pt idx="30">
                  <c:v>40024</c:v>
                </c:pt>
                <c:pt idx="31">
                  <c:v>40056</c:v>
                </c:pt>
                <c:pt idx="32">
                  <c:v>40086</c:v>
                </c:pt>
                <c:pt idx="33">
                  <c:v>40117</c:v>
                </c:pt>
                <c:pt idx="34">
                  <c:v>40147</c:v>
                </c:pt>
                <c:pt idx="35">
                  <c:v>40178</c:v>
                </c:pt>
                <c:pt idx="36">
                  <c:v>40209</c:v>
                </c:pt>
                <c:pt idx="37">
                  <c:v>40237</c:v>
                </c:pt>
                <c:pt idx="38">
                  <c:v>40268</c:v>
                </c:pt>
                <c:pt idx="39">
                  <c:v>40298</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pt idx="122">
                  <c:v>42795</c:v>
                </c:pt>
                <c:pt idx="123">
                  <c:v>42826</c:v>
                </c:pt>
                <c:pt idx="124">
                  <c:v>42856</c:v>
                </c:pt>
                <c:pt idx="125">
                  <c:v>42887</c:v>
                </c:pt>
                <c:pt idx="126">
                  <c:v>42917</c:v>
                </c:pt>
                <c:pt idx="127">
                  <c:v>42948</c:v>
                </c:pt>
                <c:pt idx="128">
                  <c:v>42979</c:v>
                </c:pt>
                <c:pt idx="129">
                  <c:v>43009</c:v>
                </c:pt>
                <c:pt idx="130">
                  <c:v>43040</c:v>
                </c:pt>
                <c:pt idx="131">
                  <c:v>43070</c:v>
                </c:pt>
                <c:pt idx="132" formatCode="mmm\-yy">
                  <c:v>43101</c:v>
                </c:pt>
                <c:pt idx="133" formatCode="mmm\-yy">
                  <c:v>43132</c:v>
                </c:pt>
                <c:pt idx="134" formatCode="mmm\-yy">
                  <c:v>43160</c:v>
                </c:pt>
                <c:pt idx="135" formatCode="mmm\-yy">
                  <c:v>43191</c:v>
                </c:pt>
                <c:pt idx="136" formatCode="mmm\-yy">
                  <c:v>43221</c:v>
                </c:pt>
                <c:pt idx="137" formatCode="mmm\-yy">
                  <c:v>43252</c:v>
                </c:pt>
                <c:pt idx="138" formatCode="mmm\-yy">
                  <c:v>43282</c:v>
                </c:pt>
                <c:pt idx="139" formatCode="mmm\-yy">
                  <c:v>43313</c:v>
                </c:pt>
                <c:pt idx="140" formatCode="mmm\-yy">
                  <c:v>43344</c:v>
                </c:pt>
                <c:pt idx="141" formatCode="mmm\-yy">
                  <c:v>43374</c:v>
                </c:pt>
                <c:pt idx="142" formatCode="mmm\-yy">
                  <c:v>43405</c:v>
                </c:pt>
                <c:pt idx="143" formatCode="mmm\-yy">
                  <c:v>43435</c:v>
                </c:pt>
                <c:pt idx="144" formatCode="mmm\-yy">
                  <c:v>43466</c:v>
                </c:pt>
                <c:pt idx="145" formatCode="mmm\-yy">
                  <c:v>43497</c:v>
                </c:pt>
                <c:pt idx="146" formatCode="mmm\-yy">
                  <c:v>43525</c:v>
                </c:pt>
                <c:pt idx="147" formatCode="mmm\-yy">
                  <c:v>43556</c:v>
                </c:pt>
                <c:pt idx="148" formatCode="mmm\-yy">
                  <c:v>43586</c:v>
                </c:pt>
              </c:numCache>
            </c:numRef>
          </c:cat>
          <c:val>
            <c:numRef>
              <c:f>Sheet1!$B$110:$B$258</c:f>
              <c:numCache>
                <c:formatCode>General</c:formatCode>
                <c:ptCount val="149"/>
                <c:pt idx="0">
                  <c:v>4.5</c:v>
                </c:pt>
                <c:pt idx="1">
                  <c:v>4.25</c:v>
                </c:pt>
                <c:pt idx="2">
                  <c:v>4</c:v>
                </c:pt>
                <c:pt idx="3">
                  <c:v>4</c:v>
                </c:pt>
                <c:pt idx="4">
                  <c:v>3.75</c:v>
                </c:pt>
                <c:pt idx="5">
                  <c:v>3.5</c:v>
                </c:pt>
                <c:pt idx="6">
                  <c:v>3.5</c:v>
                </c:pt>
                <c:pt idx="7">
                  <c:v>3.75</c:v>
                </c:pt>
                <c:pt idx="8">
                  <c:v>4</c:v>
                </c:pt>
                <c:pt idx="9">
                  <c:v>4</c:v>
                </c:pt>
                <c:pt idx="10">
                  <c:v>4</c:v>
                </c:pt>
                <c:pt idx="11">
                  <c:v>4</c:v>
                </c:pt>
                <c:pt idx="12">
                  <c:v>4.25</c:v>
                </c:pt>
                <c:pt idx="13">
                  <c:v>4.25</c:v>
                </c:pt>
                <c:pt idx="14">
                  <c:v>3.75</c:v>
                </c:pt>
                <c:pt idx="15">
                  <c:v>3.25</c:v>
                </c:pt>
                <c:pt idx="16">
                  <c:v>3.25</c:v>
                </c:pt>
                <c:pt idx="17">
                  <c:v>3.5</c:v>
                </c:pt>
                <c:pt idx="18">
                  <c:v>3.75</c:v>
                </c:pt>
                <c:pt idx="19">
                  <c:v>4</c:v>
                </c:pt>
                <c:pt idx="20">
                  <c:v>4.25</c:v>
                </c:pt>
                <c:pt idx="21">
                  <c:v>3.99</c:v>
                </c:pt>
                <c:pt idx="22">
                  <c:v>3.23</c:v>
                </c:pt>
                <c:pt idx="23">
                  <c:v>2.5</c:v>
                </c:pt>
                <c:pt idx="24">
                  <c:v>1.75</c:v>
                </c:pt>
                <c:pt idx="25">
                  <c:v>1</c:v>
                </c:pt>
                <c:pt idx="26">
                  <c:v>0.75</c:v>
                </c:pt>
                <c:pt idx="27">
                  <c:v>0.5</c:v>
                </c:pt>
                <c:pt idx="28">
                  <c:v>0.5</c:v>
                </c:pt>
                <c:pt idx="29">
                  <c:v>0.5</c:v>
                </c:pt>
                <c:pt idx="30">
                  <c:v>0.5</c:v>
                </c:pt>
                <c:pt idx="31">
                  <c:v>0.5</c:v>
                </c:pt>
                <c:pt idx="32">
                  <c:v>0.75</c:v>
                </c:pt>
                <c:pt idx="33">
                  <c:v>0.75</c:v>
                </c:pt>
                <c:pt idx="34">
                  <c:v>0.75</c:v>
                </c:pt>
                <c:pt idx="35">
                  <c:v>1</c:v>
                </c:pt>
                <c:pt idx="36">
                  <c:v>1.25</c:v>
                </c:pt>
                <c:pt idx="37">
                  <c:v>1.25</c:v>
                </c:pt>
                <c:pt idx="38">
                  <c:v>1.25</c:v>
                </c:pt>
                <c:pt idx="39">
                  <c:v>1.5</c:v>
                </c:pt>
                <c:pt idx="40">
                  <c:v>1.5</c:v>
                </c:pt>
                <c:pt idx="41">
                  <c:v>1.5</c:v>
                </c:pt>
                <c:pt idx="42">
                  <c:v>1.5</c:v>
                </c:pt>
                <c:pt idx="43">
                  <c:v>1.75</c:v>
                </c:pt>
                <c:pt idx="44">
                  <c:v>1.75</c:v>
                </c:pt>
                <c:pt idx="45">
                  <c:v>2</c:v>
                </c:pt>
                <c:pt idx="46">
                  <c:v>2</c:v>
                </c:pt>
                <c:pt idx="47">
                  <c:v>2</c:v>
                </c:pt>
                <c:pt idx="48">
                  <c:v>2</c:v>
                </c:pt>
                <c:pt idx="49">
                  <c:v>2.25</c:v>
                </c:pt>
                <c:pt idx="50">
                  <c:v>2.5</c:v>
                </c:pt>
                <c:pt idx="51">
                  <c:v>3</c:v>
                </c:pt>
                <c:pt idx="52">
                  <c:v>3</c:v>
                </c:pt>
                <c:pt idx="53">
                  <c:v>3.25</c:v>
                </c:pt>
                <c:pt idx="54">
                  <c:v>3.25</c:v>
                </c:pt>
                <c:pt idx="55">
                  <c:v>3.25</c:v>
                </c:pt>
                <c:pt idx="56">
                  <c:v>3.25</c:v>
                </c:pt>
                <c:pt idx="57">
                  <c:v>3</c:v>
                </c:pt>
                <c:pt idx="58">
                  <c:v>3</c:v>
                </c:pt>
                <c:pt idx="59">
                  <c:v>2.75</c:v>
                </c:pt>
                <c:pt idx="60">
                  <c:v>2.75</c:v>
                </c:pt>
                <c:pt idx="61">
                  <c:v>2.5</c:v>
                </c:pt>
                <c:pt idx="62">
                  <c:v>2.5</c:v>
                </c:pt>
                <c:pt idx="63">
                  <c:v>2.5</c:v>
                </c:pt>
                <c:pt idx="64">
                  <c:v>2.5</c:v>
                </c:pt>
                <c:pt idx="65">
                  <c:v>2.5</c:v>
                </c:pt>
                <c:pt idx="66">
                  <c:v>2.25</c:v>
                </c:pt>
                <c:pt idx="67">
                  <c:v>2.25</c:v>
                </c:pt>
                <c:pt idx="68">
                  <c:v>2.25</c:v>
                </c:pt>
                <c:pt idx="69">
                  <c:v>2.25</c:v>
                </c:pt>
                <c:pt idx="70">
                  <c:v>2</c:v>
                </c:pt>
                <c:pt idx="71">
                  <c:v>2</c:v>
                </c:pt>
                <c:pt idx="72">
                  <c:v>1.75</c:v>
                </c:pt>
                <c:pt idx="73">
                  <c:v>1.75</c:v>
                </c:pt>
                <c:pt idx="74">
                  <c:v>1.75</c:v>
                </c:pt>
                <c:pt idx="75">
                  <c:v>1.75</c:v>
                </c:pt>
                <c:pt idx="76">
                  <c:v>1.5</c:v>
                </c:pt>
                <c:pt idx="77">
                  <c:v>1.25</c:v>
                </c:pt>
                <c:pt idx="78">
                  <c:v>1.25</c:v>
                </c:pt>
                <c:pt idx="79">
                  <c:v>1.25</c:v>
                </c:pt>
                <c:pt idx="80">
                  <c:v>1.25</c:v>
                </c:pt>
                <c:pt idx="81">
                  <c:v>1</c:v>
                </c:pt>
                <c:pt idx="82">
                  <c:v>1</c:v>
                </c:pt>
                <c:pt idx="83">
                  <c:v>1</c:v>
                </c:pt>
                <c:pt idx="84">
                  <c:v>1</c:v>
                </c:pt>
                <c:pt idx="85">
                  <c:v>1</c:v>
                </c:pt>
                <c:pt idx="86">
                  <c:v>0.75</c:v>
                </c:pt>
                <c:pt idx="87">
                  <c:v>0.75</c:v>
                </c:pt>
                <c:pt idx="88">
                  <c:v>0.75</c:v>
                </c:pt>
                <c:pt idx="89">
                  <c:v>0.75</c:v>
                </c:pt>
                <c:pt idx="90">
                  <c:v>0.75</c:v>
                </c:pt>
                <c:pt idx="91">
                  <c:v>0.5</c:v>
                </c:pt>
                <c:pt idx="92">
                  <c:v>0.25</c:v>
                </c:pt>
                <c:pt idx="93">
                  <c:v>0.25</c:v>
                </c:pt>
                <c:pt idx="94">
                  <c:v>0.25</c:v>
                </c:pt>
                <c:pt idx="95">
                  <c:v>0.25</c:v>
                </c:pt>
                <c:pt idx="96">
                  <c:v>0.25</c:v>
                </c:pt>
                <c:pt idx="97">
                  <c:v>0.1</c:v>
                </c:pt>
                <c:pt idx="98">
                  <c:v>0.1</c:v>
                </c:pt>
                <c:pt idx="99">
                  <c:v>0.1</c:v>
                </c:pt>
                <c:pt idx="100">
                  <c:v>0.1</c:v>
                </c:pt>
                <c:pt idx="101">
                  <c:v>0.1</c:v>
                </c:pt>
                <c:pt idx="102">
                  <c:v>0.1</c:v>
                </c:pt>
                <c:pt idx="103">
                  <c:v>0.1</c:v>
                </c:pt>
                <c:pt idx="104">
                  <c:v>0.1</c:v>
                </c:pt>
                <c:pt idx="105">
                  <c:v>0.1</c:v>
                </c:pt>
                <c:pt idx="106">
                  <c:v>0.1</c:v>
                </c:pt>
                <c:pt idx="107">
                  <c:v>0.1</c:v>
                </c:pt>
                <c:pt idx="108">
                  <c:v>0.1</c:v>
                </c:pt>
                <c:pt idx="109">
                  <c:v>0.1</c:v>
                </c:pt>
                <c:pt idx="110">
                  <c:v>0.1</c:v>
                </c:pt>
                <c:pt idx="111">
                  <c:v>0.1</c:v>
                </c:pt>
                <c:pt idx="112">
                  <c:v>0.1</c:v>
                </c:pt>
                <c:pt idx="113">
                  <c:v>0.1</c:v>
                </c:pt>
                <c:pt idx="114">
                  <c:v>0.1</c:v>
                </c:pt>
                <c:pt idx="115">
                  <c:v>0.1</c:v>
                </c:pt>
                <c:pt idx="116">
                  <c:v>0.1</c:v>
                </c:pt>
                <c:pt idx="117">
                  <c:v>0.1</c:v>
                </c:pt>
                <c:pt idx="118">
                  <c:v>0.1</c:v>
                </c:pt>
                <c:pt idx="119">
                  <c:v>0.1</c:v>
                </c:pt>
                <c:pt idx="120">
                  <c:v>0.1</c:v>
                </c:pt>
                <c:pt idx="121">
                  <c:v>0.1</c:v>
                </c:pt>
                <c:pt idx="122">
                  <c:v>0.1</c:v>
                </c:pt>
                <c:pt idx="123">
                  <c:v>0.1</c:v>
                </c:pt>
                <c:pt idx="124">
                  <c:v>0.1</c:v>
                </c:pt>
                <c:pt idx="125">
                  <c:v>0.1</c:v>
                </c:pt>
                <c:pt idx="126">
                  <c:v>0.1</c:v>
                </c:pt>
                <c:pt idx="127">
                  <c:v>0.1</c:v>
                </c:pt>
                <c:pt idx="128">
                  <c:v>0.1</c:v>
                </c:pt>
                <c:pt idx="129">
                  <c:v>0.1</c:v>
                </c:pt>
                <c:pt idx="130">
                  <c:v>0.1</c:v>
                </c:pt>
                <c:pt idx="131">
                  <c:v>0.1</c:v>
                </c:pt>
                <c:pt idx="132">
                  <c:v>0.1</c:v>
                </c:pt>
                <c:pt idx="133">
                  <c:v>0.1</c:v>
                </c:pt>
                <c:pt idx="134">
                  <c:v>0.1</c:v>
                </c:pt>
                <c:pt idx="135">
                  <c:v>0.1</c:v>
                </c:pt>
                <c:pt idx="136">
                  <c:v>0.1</c:v>
                </c:pt>
                <c:pt idx="137">
                  <c:v>0.1</c:v>
                </c:pt>
                <c:pt idx="138">
                  <c:v>0.1</c:v>
                </c:pt>
                <c:pt idx="139">
                  <c:v>0.1</c:v>
                </c:pt>
                <c:pt idx="140">
                  <c:v>0.1</c:v>
                </c:pt>
                <c:pt idx="141">
                  <c:v>0.1</c:v>
                </c:pt>
                <c:pt idx="142">
                  <c:v>0.25</c:v>
                </c:pt>
                <c:pt idx="143">
                  <c:v>0.25</c:v>
                </c:pt>
                <c:pt idx="144">
                  <c:v>0.25</c:v>
                </c:pt>
                <c:pt idx="145">
                  <c:v>0.25</c:v>
                </c:pt>
                <c:pt idx="146">
                  <c:v>0.25</c:v>
                </c:pt>
                <c:pt idx="147">
                  <c:v>0.25</c:v>
                </c:pt>
                <c:pt idx="148">
                  <c:v>0.25</c:v>
                </c:pt>
              </c:numCache>
            </c:numRef>
          </c:val>
          <c:smooth val="0"/>
          <c:extLst>
            <c:ext xmlns:c16="http://schemas.microsoft.com/office/drawing/2014/chart" uri="{C3380CC4-5D6E-409C-BE32-E72D297353CC}">
              <c16:uniqueId val="{00000001-28C2-4DB3-9F36-7010998E995F}"/>
            </c:ext>
          </c:extLst>
        </c:ser>
        <c:dLbls>
          <c:showLegendKey val="0"/>
          <c:showVal val="0"/>
          <c:showCatName val="0"/>
          <c:showSerName val="0"/>
          <c:showPercent val="0"/>
          <c:showBubbleSize val="0"/>
        </c:dLbls>
        <c:smooth val="0"/>
        <c:axId val="110424832"/>
        <c:axId val="110426368"/>
      </c:lineChart>
      <c:catAx>
        <c:axId val="110424832"/>
        <c:scaling>
          <c:orientation val="minMax"/>
        </c:scaling>
        <c:delete val="0"/>
        <c:axPos val="b"/>
        <c:numFmt formatCode="mm/yy" sourceLinked="0"/>
        <c:majorTickMark val="out"/>
        <c:minorTickMark val="none"/>
        <c:tickLblPos val="low"/>
        <c:spPr>
          <a:ln w="3440">
            <a:solidFill>
              <a:schemeClr val="bg1">
                <a:lumMod val="50000"/>
              </a:schemeClr>
            </a:solidFill>
            <a:prstDash val="solid"/>
          </a:ln>
        </c:spPr>
        <c:txPr>
          <a:bodyPr rot="5400000" vert="horz"/>
          <a:lstStyle/>
          <a:p>
            <a:pPr>
              <a:defRPr sz="1000" b="0" i="0" u="none" strike="noStrike" baseline="0">
                <a:solidFill>
                  <a:schemeClr val="tx1"/>
                </a:solidFill>
                <a:latin typeface="Arial"/>
                <a:ea typeface="Arial"/>
                <a:cs typeface="Arial"/>
              </a:defRPr>
            </a:pPr>
            <a:endParaRPr lang="he-IL"/>
          </a:p>
        </c:txPr>
        <c:crossAx val="110426368"/>
        <c:crosses val="autoZero"/>
        <c:auto val="0"/>
        <c:lblAlgn val="ctr"/>
        <c:lblOffset val="100"/>
        <c:tickLblSkip val="5"/>
        <c:tickMarkSkip val="10"/>
        <c:noMultiLvlLbl val="0"/>
      </c:catAx>
      <c:valAx>
        <c:axId val="110426368"/>
        <c:scaling>
          <c:orientation val="minMax"/>
        </c:scaling>
        <c:delete val="0"/>
        <c:axPos val="l"/>
        <c:numFmt formatCode="General" sourceLinked="1"/>
        <c:majorTickMark val="out"/>
        <c:minorTickMark val="none"/>
        <c:tickLblPos val="nextTo"/>
        <c:spPr>
          <a:ln w="3440">
            <a:solidFill>
              <a:schemeClr val="bg1">
                <a:lumMod val="50000"/>
              </a:schemeClr>
            </a:solidFill>
            <a:prstDash val="solid"/>
          </a:ln>
        </c:spPr>
        <c:txPr>
          <a:bodyPr rot="0" vert="horz"/>
          <a:lstStyle/>
          <a:p>
            <a:pPr>
              <a:defRPr sz="1200" b="0" i="0" u="none" strike="noStrike" baseline="0">
                <a:solidFill>
                  <a:schemeClr val="tx1"/>
                </a:solidFill>
                <a:latin typeface="Arial"/>
                <a:ea typeface="Arial"/>
                <a:cs typeface="Arial"/>
              </a:defRPr>
            </a:pPr>
            <a:endParaRPr lang="he-IL"/>
          </a:p>
        </c:txPr>
        <c:crossAx val="110424832"/>
        <c:crosses val="autoZero"/>
        <c:crossBetween val="between"/>
      </c:valAx>
      <c:spPr>
        <a:noFill/>
        <a:ln w="3440">
          <a:noFill/>
          <a:prstDash val="solid"/>
        </a:ln>
      </c:spPr>
    </c:plotArea>
    <c:plotVisOnly val="1"/>
    <c:dispBlanksAs val="gap"/>
    <c:showDLblsOverMax val="0"/>
  </c:chart>
  <c:spPr>
    <a:noFill/>
    <a:ln>
      <a:noFill/>
    </a:ln>
  </c:spPr>
  <c:txPr>
    <a:bodyPr/>
    <a:lstStyle/>
    <a:p>
      <a:pPr>
        <a:defRPr sz="1950" b="1" i="0" u="none" strike="noStrike" baseline="0">
          <a:solidFill>
            <a:schemeClr val="tx1"/>
          </a:solidFill>
          <a:latin typeface="Times New Roman"/>
          <a:ea typeface="Times New Roman"/>
          <a:cs typeface="Times New Roman"/>
        </a:defRPr>
      </a:pPr>
      <a:endParaRPr lang="he-IL"/>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data16!$B$3</c:f>
              <c:strCache>
                <c:ptCount val="1"/>
                <c:pt idx="0">
                  <c:v>Real wage</c:v>
                </c:pt>
              </c:strCache>
            </c:strRef>
          </c:tx>
          <c:spPr>
            <a:ln w="38100" cap="flat" cmpd="dbl" algn="ctr">
              <a:solidFill>
                <a:schemeClr val="accent1"/>
              </a:solidFill>
              <a:miter lim="800000"/>
            </a:ln>
            <a:effectLst/>
          </c:spPr>
          <c:marker>
            <c:symbol val="none"/>
          </c:marker>
          <c:cat>
            <c:numRef>
              <c:f>data16!$A$4:$A$305</c:f>
              <c:numCache>
                <c:formatCode>m/d/yyyy</c:formatCode>
                <c:ptCount val="302"/>
                <c:pt idx="0">
                  <c:v>34365</c:v>
                </c:pt>
                <c:pt idx="1">
                  <c:v>34393</c:v>
                </c:pt>
                <c:pt idx="2">
                  <c:v>34424</c:v>
                </c:pt>
                <c:pt idx="3">
                  <c:v>34454</c:v>
                </c:pt>
                <c:pt idx="4">
                  <c:v>34485</c:v>
                </c:pt>
                <c:pt idx="5">
                  <c:v>34515</c:v>
                </c:pt>
                <c:pt idx="6">
                  <c:v>34546</c:v>
                </c:pt>
                <c:pt idx="7">
                  <c:v>34577</c:v>
                </c:pt>
                <c:pt idx="8">
                  <c:v>34607</c:v>
                </c:pt>
                <c:pt idx="9">
                  <c:v>34638</c:v>
                </c:pt>
                <c:pt idx="10">
                  <c:v>34668</c:v>
                </c:pt>
                <c:pt idx="11">
                  <c:v>34699</c:v>
                </c:pt>
                <c:pt idx="12">
                  <c:v>34730</c:v>
                </c:pt>
                <c:pt idx="13">
                  <c:v>34758</c:v>
                </c:pt>
                <c:pt idx="14">
                  <c:v>34789</c:v>
                </c:pt>
                <c:pt idx="15">
                  <c:v>34819</c:v>
                </c:pt>
                <c:pt idx="16">
                  <c:v>34850</c:v>
                </c:pt>
                <c:pt idx="17">
                  <c:v>34880</c:v>
                </c:pt>
                <c:pt idx="18">
                  <c:v>34911</c:v>
                </c:pt>
                <c:pt idx="19">
                  <c:v>34942</c:v>
                </c:pt>
                <c:pt idx="20">
                  <c:v>34972</c:v>
                </c:pt>
                <c:pt idx="21">
                  <c:v>35003</c:v>
                </c:pt>
                <c:pt idx="22">
                  <c:v>35033</c:v>
                </c:pt>
                <c:pt idx="23">
                  <c:v>35064</c:v>
                </c:pt>
                <c:pt idx="24">
                  <c:v>35095</c:v>
                </c:pt>
                <c:pt idx="25">
                  <c:v>35124</c:v>
                </c:pt>
                <c:pt idx="26">
                  <c:v>35155</c:v>
                </c:pt>
                <c:pt idx="27">
                  <c:v>35185</c:v>
                </c:pt>
                <c:pt idx="28">
                  <c:v>35216</c:v>
                </c:pt>
                <c:pt idx="29">
                  <c:v>35246</c:v>
                </c:pt>
                <c:pt idx="30">
                  <c:v>35277</c:v>
                </c:pt>
                <c:pt idx="31">
                  <c:v>35308</c:v>
                </c:pt>
                <c:pt idx="32">
                  <c:v>35338</c:v>
                </c:pt>
                <c:pt idx="33">
                  <c:v>35369</c:v>
                </c:pt>
                <c:pt idx="34">
                  <c:v>35399</c:v>
                </c:pt>
                <c:pt idx="35">
                  <c:v>35430</c:v>
                </c:pt>
                <c:pt idx="36">
                  <c:v>35461</c:v>
                </c:pt>
                <c:pt idx="37">
                  <c:v>35489</c:v>
                </c:pt>
                <c:pt idx="38">
                  <c:v>35520</c:v>
                </c:pt>
                <c:pt idx="39">
                  <c:v>35550</c:v>
                </c:pt>
                <c:pt idx="40">
                  <c:v>35581</c:v>
                </c:pt>
                <c:pt idx="41">
                  <c:v>35611</c:v>
                </c:pt>
                <c:pt idx="42">
                  <c:v>35642</c:v>
                </c:pt>
                <c:pt idx="43">
                  <c:v>35673</c:v>
                </c:pt>
                <c:pt idx="44">
                  <c:v>35703</c:v>
                </c:pt>
                <c:pt idx="45">
                  <c:v>35734</c:v>
                </c:pt>
                <c:pt idx="46">
                  <c:v>35764</c:v>
                </c:pt>
                <c:pt idx="47">
                  <c:v>35795</c:v>
                </c:pt>
                <c:pt idx="48">
                  <c:v>35826</c:v>
                </c:pt>
                <c:pt idx="49">
                  <c:v>35854</c:v>
                </c:pt>
                <c:pt idx="50">
                  <c:v>35885</c:v>
                </c:pt>
                <c:pt idx="51">
                  <c:v>35915</c:v>
                </c:pt>
                <c:pt idx="52">
                  <c:v>35946</c:v>
                </c:pt>
                <c:pt idx="53">
                  <c:v>35976</c:v>
                </c:pt>
                <c:pt idx="54">
                  <c:v>36007</c:v>
                </c:pt>
                <c:pt idx="55">
                  <c:v>36038</c:v>
                </c:pt>
                <c:pt idx="56">
                  <c:v>36068</c:v>
                </c:pt>
                <c:pt idx="57">
                  <c:v>36099</c:v>
                </c:pt>
                <c:pt idx="58">
                  <c:v>36129</c:v>
                </c:pt>
                <c:pt idx="59">
                  <c:v>36160</c:v>
                </c:pt>
                <c:pt idx="60">
                  <c:v>36191</c:v>
                </c:pt>
                <c:pt idx="61">
                  <c:v>36219</c:v>
                </c:pt>
                <c:pt idx="62">
                  <c:v>36250</c:v>
                </c:pt>
                <c:pt idx="63">
                  <c:v>36280</c:v>
                </c:pt>
                <c:pt idx="64">
                  <c:v>36311</c:v>
                </c:pt>
                <c:pt idx="65">
                  <c:v>36341</c:v>
                </c:pt>
                <c:pt idx="66">
                  <c:v>36372</c:v>
                </c:pt>
                <c:pt idx="67">
                  <c:v>36403</c:v>
                </c:pt>
                <c:pt idx="68">
                  <c:v>36433</c:v>
                </c:pt>
                <c:pt idx="69">
                  <c:v>36464</c:v>
                </c:pt>
                <c:pt idx="70">
                  <c:v>36494</c:v>
                </c:pt>
                <c:pt idx="71">
                  <c:v>36525</c:v>
                </c:pt>
                <c:pt idx="72">
                  <c:v>36556</c:v>
                </c:pt>
                <c:pt idx="73">
                  <c:v>36585</c:v>
                </c:pt>
                <c:pt idx="74">
                  <c:v>36616</c:v>
                </c:pt>
                <c:pt idx="75">
                  <c:v>36646</c:v>
                </c:pt>
                <c:pt idx="76">
                  <c:v>36677</c:v>
                </c:pt>
                <c:pt idx="77">
                  <c:v>36707</c:v>
                </c:pt>
                <c:pt idx="78">
                  <c:v>36738</c:v>
                </c:pt>
                <c:pt idx="79">
                  <c:v>36769</c:v>
                </c:pt>
                <c:pt idx="80">
                  <c:v>36799</c:v>
                </c:pt>
                <c:pt idx="81">
                  <c:v>36830</c:v>
                </c:pt>
                <c:pt idx="82">
                  <c:v>36860</c:v>
                </c:pt>
                <c:pt idx="83">
                  <c:v>36891</c:v>
                </c:pt>
                <c:pt idx="84">
                  <c:v>36922</c:v>
                </c:pt>
                <c:pt idx="85">
                  <c:v>36950</c:v>
                </c:pt>
                <c:pt idx="86">
                  <c:v>36981</c:v>
                </c:pt>
                <c:pt idx="87">
                  <c:v>37011</c:v>
                </c:pt>
                <c:pt idx="88">
                  <c:v>37042</c:v>
                </c:pt>
                <c:pt idx="89">
                  <c:v>37072</c:v>
                </c:pt>
                <c:pt idx="90">
                  <c:v>37103</c:v>
                </c:pt>
                <c:pt idx="91">
                  <c:v>37134</c:v>
                </c:pt>
                <c:pt idx="92">
                  <c:v>37164</c:v>
                </c:pt>
                <c:pt idx="93">
                  <c:v>37195</c:v>
                </c:pt>
                <c:pt idx="94">
                  <c:v>37225</c:v>
                </c:pt>
                <c:pt idx="95">
                  <c:v>37256</c:v>
                </c:pt>
                <c:pt idx="96">
                  <c:v>37287</c:v>
                </c:pt>
                <c:pt idx="97">
                  <c:v>37315</c:v>
                </c:pt>
                <c:pt idx="98">
                  <c:v>37346</c:v>
                </c:pt>
                <c:pt idx="99">
                  <c:v>37376</c:v>
                </c:pt>
                <c:pt idx="100">
                  <c:v>37407</c:v>
                </c:pt>
                <c:pt idx="101">
                  <c:v>37437</c:v>
                </c:pt>
                <c:pt idx="102">
                  <c:v>37468</c:v>
                </c:pt>
                <c:pt idx="103">
                  <c:v>37499</c:v>
                </c:pt>
                <c:pt idx="104">
                  <c:v>37529</c:v>
                </c:pt>
                <c:pt idx="105">
                  <c:v>37560</c:v>
                </c:pt>
                <c:pt idx="106">
                  <c:v>37590</c:v>
                </c:pt>
                <c:pt idx="107">
                  <c:v>37621</c:v>
                </c:pt>
                <c:pt idx="108">
                  <c:v>37652</c:v>
                </c:pt>
                <c:pt idx="109">
                  <c:v>37680</c:v>
                </c:pt>
                <c:pt idx="110">
                  <c:v>37711</c:v>
                </c:pt>
                <c:pt idx="111">
                  <c:v>37741</c:v>
                </c:pt>
                <c:pt idx="112">
                  <c:v>37772</c:v>
                </c:pt>
                <c:pt idx="113">
                  <c:v>37802</c:v>
                </c:pt>
                <c:pt idx="114">
                  <c:v>37833</c:v>
                </c:pt>
                <c:pt idx="115">
                  <c:v>37864</c:v>
                </c:pt>
                <c:pt idx="116">
                  <c:v>37894</c:v>
                </c:pt>
                <c:pt idx="117">
                  <c:v>37925</c:v>
                </c:pt>
                <c:pt idx="118">
                  <c:v>37955</c:v>
                </c:pt>
                <c:pt idx="119">
                  <c:v>37986</c:v>
                </c:pt>
                <c:pt idx="120">
                  <c:v>38017</c:v>
                </c:pt>
                <c:pt idx="121">
                  <c:v>38046</c:v>
                </c:pt>
                <c:pt idx="122">
                  <c:v>38077</c:v>
                </c:pt>
                <c:pt idx="123">
                  <c:v>38107</c:v>
                </c:pt>
                <c:pt idx="124">
                  <c:v>38138</c:v>
                </c:pt>
                <c:pt idx="125">
                  <c:v>38168</c:v>
                </c:pt>
                <c:pt idx="126">
                  <c:v>38199</c:v>
                </c:pt>
                <c:pt idx="127">
                  <c:v>38230</c:v>
                </c:pt>
                <c:pt idx="128">
                  <c:v>38260</c:v>
                </c:pt>
                <c:pt idx="129">
                  <c:v>38291</c:v>
                </c:pt>
                <c:pt idx="130">
                  <c:v>38321</c:v>
                </c:pt>
                <c:pt idx="131">
                  <c:v>38352</c:v>
                </c:pt>
                <c:pt idx="132">
                  <c:v>38383</c:v>
                </c:pt>
                <c:pt idx="133">
                  <c:v>38411</c:v>
                </c:pt>
                <c:pt idx="134">
                  <c:v>38442</c:v>
                </c:pt>
                <c:pt idx="135">
                  <c:v>38472</c:v>
                </c:pt>
                <c:pt idx="136">
                  <c:v>38503</c:v>
                </c:pt>
                <c:pt idx="137">
                  <c:v>38533</c:v>
                </c:pt>
                <c:pt idx="138">
                  <c:v>38564</c:v>
                </c:pt>
                <c:pt idx="139">
                  <c:v>38595</c:v>
                </c:pt>
                <c:pt idx="140">
                  <c:v>38625</c:v>
                </c:pt>
                <c:pt idx="141">
                  <c:v>38656</c:v>
                </c:pt>
                <c:pt idx="142">
                  <c:v>38686</c:v>
                </c:pt>
                <c:pt idx="143">
                  <c:v>38717</c:v>
                </c:pt>
                <c:pt idx="144">
                  <c:v>38748</c:v>
                </c:pt>
                <c:pt idx="145">
                  <c:v>38776</c:v>
                </c:pt>
                <c:pt idx="146">
                  <c:v>38807</c:v>
                </c:pt>
                <c:pt idx="147">
                  <c:v>38837</c:v>
                </c:pt>
                <c:pt idx="148">
                  <c:v>38868</c:v>
                </c:pt>
                <c:pt idx="149">
                  <c:v>38898</c:v>
                </c:pt>
                <c:pt idx="150">
                  <c:v>38929</c:v>
                </c:pt>
                <c:pt idx="151">
                  <c:v>38960</c:v>
                </c:pt>
                <c:pt idx="152">
                  <c:v>38990</c:v>
                </c:pt>
                <c:pt idx="153">
                  <c:v>39021</c:v>
                </c:pt>
                <c:pt idx="154">
                  <c:v>39051</c:v>
                </c:pt>
                <c:pt idx="155">
                  <c:v>39082</c:v>
                </c:pt>
                <c:pt idx="156">
                  <c:v>39113</c:v>
                </c:pt>
                <c:pt idx="157">
                  <c:v>39141</c:v>
                </c:pt>
                <c:pt idx="158">
                  <c:v>39172</c:v>
                </c:pt>
                <c:pt idx="159">
                  <c:v>39202</c:v>
                </c:pt>
                <c:pt idx="160">
                  <c:v>39233</c:v>
                </c:pt>
                <c:pt idx="161">
                  <c:v>39263</c:v>
                </c:pt>
                <c:pt idx="162">
                  <c:v>39294</c:v>
                </c:pt>
                <c:pt idx="163">
                  <c:v>39325</c:v>
                </c:pt>
                <c:pt idx="164">
                  <c:v>39355</c:v>
                </c:pt>
                <c:pt idx="165">
                  <c:v>39386</c:v>
                </c:pt>
                <c:pt idx="166">
                  <c:v>39416</c:v>
                </c:pt>
                <c:pt idx="167">
                  <c:v>39447</c:v>
                </c:pt>
                <c:pt idx="168">
                  <c:v>39478</c:v>
                </c:pt>
                <c:pt idx="169">
                  <c:v>39507</c:v>
                </c:pt>
                <c:pt idx="170">
                  <c:v>39538</c:v>
                </c:pt>
                <c:pt idx="171">
                  <c:v>39568</c:v>
                </c:pt>
                <c:pt idx="172">
                  <c:v>39599</c:v>
                </c:pt>
                <c:pt idx="173">
                  <c:v>39629</c:v>
                </c:pt>
                <c:pt idx="174">
                  <c:v>39660</c:v>
                </c:pt>
                <c:pt idx="175">
                  <c:v>39691</c:v>
                </c:pt>
                <c:pt idx="176">
                  <c:v>39721</c:v>
                </c:pt>
                <c:pt idx="177">
                  <c:v>39752</c:v>
                </c:pt>
                <c:pt idx="178">
                  <c:v>39782</c:v>
                </c:pt>
                <c:pt idx="179">
                  <c:v>39813</c:v>
                </c:pt>
                <c:pt idx="180">
                  <c:v>39844</c:v>
                </c:pt>
                <c:pt idx="181">
                  <c:v>39872</c:v>
                </c:pt>
                <c:pt idx="182">
                  <c:v>39903</c:v>
                </c:pt>
                <c:pt idx="183">
                  <c:v>39933</c:v>
                </c:pt>
                <c:pt idx="184">
                  <c:v>39964</c:v>
                </c:pt>
                <c:pt idx="185">
                  <c:v>39994</c:v>
                </c:pt>
                <c:pt idx="186">
                  <c:v>40025</c:v>
                </c:pt>
                <c:pt idx="187">
                  <c:v>40056</c:v>
                </c:pt>
                <c:pt idx="188">
                  <c:v>40086</c:v>
                </c:pt>
                <c:pt idx="189">
                  <c:v>40117</c:v>
                </c:pt>
                <c:pt idx="190">
                  <c:v>40147</c:v>
                </c:pt>
                <c:pt idx="191">
                  <c:v>40178</c:v>
                </c:pt>
                <c:pt idx="192">
                  <c:v>40209</c:v>
                </c:pt>
                <c:pt idx="193">
                  <c:v>40237</c:v>
                </c:pt>
                <c:pt idx="194">
                  <c:v>40268</c:v>
                </c:pt>
                <c:pt idx="195">
                  <c:v>40298</c:v>
                </c:pt>
                <c:pt idx="196">
                  <c:v>40329</c:v>
                </c:pt>
                <c:pt idx="197">
                  <c:v>40359</c:v>
                </c:pt>
                <c:pt idx="198">
                  <c:v>40390</c:v>
                </c:pt>
                <c:pt idx="199">
                  <c:v>40421</c:v>
                </c:pt>
                <c:pt idx="200">
                  <c:v>40451</c:v>
                </c:pt>
                <c:pt idx="201">
                  <c:v>40482</c:v>
                </c:pt>
                <c:pt idx="202">
                  <c:v>40512</c:v>
                </c:pt>
                <c:pt idx="203">
                  <c:v>40543</c:v>
                </c:pt>
                <c:pt idx="204">
                  <c:v>40574</c:v>
                </c:pt>
                <c:pt idx="205">
                  <c:v>40602</c:v>
                </c:pt>
                <c:pt idx="206">
                  <c:v>40633</c:v>
                </c:pt>
                <c:pt idx="207">
                  <c:v>40663</c:v>
                </c:pt>
                <c:pt idx="208">
                  <c:v>40694</c:v>
                </c:pt>
                <c:pt idx="209">
                  <c:v>40724</c:v>
                </c:pt>
                <c:pt idx="210">
                  <c:v>40755</c:v>
                </c:pt>
                <c:pt idx="211">
                  <c:v>40786</c:v>
                </c:pt>
                <c:pt idx="212">
                  <c:v>40816</c:v>
                </c:pt>
                <c:pt idx="213">
                  <c:v>40847</c:v>
                </c:pt>
                <c:pt idx="214">
                  <c:v>40877</c:v>
                </c:pt>
                <c:pt idx="215">
                  <c:v>40908</c:v>
                </c:pt>
                <c:pt idx="216">
                  <c:v>40939</c:v>
                </c:pt>
                <c:pt idx="217">
                  <c:v>40968</c:v>
                </c:pt>
                <c:pt idx="218">
                  <c:v>40999</c:v>
                </c:pt>
                <c:pt idx="219">
                  <c:v>41029</c:v>
                </c:pt>
                <c:pt idx="220">
                  <c:v>41060</c:v>
                </c:pt>
                <c:pt idx="221">
                  <c:v>41090</c:v>
                </c:pt>
                <c:pt idx="222">
                  <c:v>41121</c:v>
                </c:pt>
                <c:pt idx="223">
                  <c:v>41152</c:v>
                </c:pt>
                <c:pt idx="224">
                  <c:v>41182</c:v>
                </c:pt>
                <c:pt idx="225">
                  <c:v>41213</c:v>
                </c:pt>
                <c:pt idx="226">
                  <c:v>41243</c:v>
                </c:pt>
                <c:pt idx="227">
                  <c:v>41274</c:v>
                </c:pt>
                <c:pt idx="228">
                  <c:v>41305</c:v>
                </c:pt>
                <c:pt idx="229">
                  <c:v>41333</c:v>
                </c:pt>
                <c:pt idx="230">
                  <c:v>41364</c:v>
                </c:pt>
                <c:pt idx="231">
                  <c:v>41394</c:v>
                </c:pt>
                <c:pt idx="232">
                  <c:v>41425</c:v>
                </c:pt>
                <c:pt idx="233">
                  <c:v>41455</c:v>
                </c:pt>
                <c:pt idx="234">
                  <c:v>41486</c:v>
                </c:pt>
                <c:pt idx="235">
                  <c:v>41517</c:v>
                </c:pt>
                <c:pt idx="236">
                  <c:v>41547</c:v>
                </c:pt>
                <c:pt idx="237">
                  <c:v>41578</c:v>
                </c:pt>
                <c:pt idx="238">
                  <c:v>41608</c:v>
                </c:pt>
                <c:pt idx="239">
                  <c:v>41639</c:v>
                </c:pt>
                <c:pt idx="240">
                  <c:v>41670</c:v>
                </c:pt>
                <c:pt idx="241">
                  <c:v>41698</c:v>
                </c:pt>
                <c:pt idx="242">
                  <c:v>41729</c:v>
                </c:pt>
                <c:pt idx="243">
                  <c:v>41759</c:v>
                </c:pt>
                <c:pt idx="244">
                  <c:v>41790</c:v>
                </c:pt>
                <c:pt idx="245">
                  <c:v>41820</c:v>
                </c:pt>
                <c:pt idx="246">
                  <c:v>41851</c:v>
                </c:pt>
                <c:pt idx="247">
                  <c:v>41882</c:v>
                </c:pt>
                <c:pt idx="248">
                  <c:v>41912</c:v>
                </c:pt>
                <c:pt idx="249">
                  <c:v>41943</c:v>
                </c:pt>
                <c:pt idx="250">
                  <c:v>41973</c:v>
                </c:pt>
                <c:pt idx="251">
                  <c:v>42004</c:v>
                </c:pt>
                <c:pt idx="252">
                  <c:v>42035</c:v>
                </c:pt>
                <c:pt idx="253">
                  <c:v>42063</c:v>
                </c:pt>
                <c:pt idx="254">
                  <c:v>42094</c:v>
                </c:pt>
                <c:pt idx="255">
                  <c:v>42124</c:v>
                </c:pt>
                <c:pt idx="256">
                  <c:v>42155</c:v>
                </c:pt>
                <c:pt idx="257">
                  <c:v>42185</c:v>
                </c:pt>
                <c:pt idx="258">
                  <c:v>42216</c:v>
                </c:pt>
                <c:pt idx="259">
                  <c:v>42247</c:v>
                </c:pt>
                <c:pt idx="260">
                  <c:v>42277</c:v>
                </c:pt>
                <c:pt idx="261">
                  <c:v>42308</c:v>
                </c:pt>
                <c:pt idx="262">
                  <c:v>42338</c:v>
                </c:pt>
                <c:pt idx="263">
                  <c:v>42369</c:v>
                </c:pt>
                <c:pt idx="264">
                  <c:v>42400</c:v>
                </c:pt>
                <c:pt idx="265">
                  <c:v>42429</c:v>
                </c:pt>
                <c:pt idx="266">
                  <c:v>42460</c:v>
                </c:pt>
                <c:pt idx="267">
                  <c:v>42490</c:v>
                </c:pt>
                <c:pt idx="268">
                  <c:v>42521</c:v>
                </c:pt>
                <c:pt idx="269">
                  <c:v>42551</c:v>
                </c:pt>
                <c:pt idx="270">
                  <c:v>42582</c:v>
                </c:pt>
                <c:pt idx="271">
                  <c:v>42613</c:v>
                </c:pt>
                <c:pt idx="272">
                  <c:v>42643</c:v>
                </c:pt>
                <c:pt idx="273">
                  <c:v>42674</c:v>
                </c:pt>
                <c:pt idx="274">
                  <c:v>42704</c:v>
                </c:pt>
                <c:pt idx="275">
                  <c:v>42735</c:v>
                </c:pt>
                <c:pt idx="276">
                  <c:v>42766</c:v>
                </c:pt>
                <c:pt idx="277">
                  <c:v>42794</c:v>
                </c:pt>
                <c:pt idx="278">
                  <c:v>42825</c:v>
                </c:pt>
                <c:pt idx="279">
                  <c:v>42855</c:v>
                </c:pt>
                <c:pt idx="280">
                  <c:v>42886</c:v>
                </c:pt>
                <c:pt idx="281">
                  <c:v>42916</c:v>
                </c:pt>
                <c:pt idx="282">
                  <c:v>42947</c:v>
                </c:pt>
                <c:pt idx="283">
                  <c:v>42978</c:v>
                </c:pt>
                <c:pt idx="284">
                  <c:v>43008</c:v>
                </c:pt>
                <c:pt idx="285">
                  <c:v>43039</c:v>
                </c:pt>
                <c:pt idx="286">
                  <c:v>43069</c:v>
                </c:pt>
                <c:pt idx="287">
                  <c:v>43100</c:v>
                </c:pt>
                <c:pt idx="288">
                  <c:v>43131</c:v>
                </c:pt>
                <c:pt idx="289">
                  <c:v>43159</c:v>
                </c:pt>
                <c:pt idx="290">
                  <c:v>43190</c:v>
                </c:pt>
                <c:pt idx="291">
                  <c:v>43220</c:v>
                </c:pt>
                <c:pt idx="292">
                  <c:v>43251</c:v>
                </c:pt>
                <c:pt idx="293">
                  <c:v>43281</c:v>
                </c:pt>
                <c:pt idx="294">
                  <c:v>43312</c:v>
                </c:pt>
                <c:pt idx="295">
                  <c:v>43343</c:v>
                </c:pt>
                <c:pt idx="296">
                  <c:v>43373</c:v>
                </c:pt>
                <c:pt idx="297">
                  <c:v>43404</c:v>
                </c:pt>
                <c:pt idx="298">
                  <c:v>43434</c:v>
                </c:pt>
                <c:pt idx="299">
                  <c:v>43465</c:v>
                </c:pt>
                <c:pt idx="300">
                  <c:v>43496</c:v>
                </c:pt>
                <c:pt idx="301">
                  <c:v>43524</c:v>
                </c:pt>
              </c:numCache>
            </c:numRef>
          </c:cat>
          <c:val>
            <c:numRef>
              <c:f>data16!$B$4:$B$305</c:f>
              <c:numCache>
                <c:formatCode>#,##0.0</c:formatCode>
                <c:ptCount val="302"/>
                <c:pt idx="0">
                  <c:v>7520.5596938294693</c:v>
                </c:pt>
                <c:pt idx="1">
                  <c:v>7533.4005967013954</c:v>
                </c:pt>
                <c:pt idx="2">
                  <c:v>7544.2759094196417</c:v>
                </c:pt>
                <c:pt idx="3">
                  <c:v>7570.1364281734132</c:v>
                </c:pt>
                <c:pt idx="4">
                  <c:v>7582.2605818399525</c:v>
                </c:pt>
                <c:pt idx="5">
                  <c:v>7612.8552457481937</c:v>
                </c:pt>
                <c:pt idx="6">
                  <c:v>7622.6847564083955</c:v>
                </c:pt>
                <c:pt idx="7">
                  <c:v>7651.0833034495272</c:v>
                </c:pt>
                <c:pt idx="8">
                  <c:v>7656.8265299657369</c:v>
                </c:pt>
                <c:pt idx="9">
                  <c:v>7688.22930214813</c:v>
                </c:pt>
                <c:pt idx="10">
                  <c:v>7697.348050214744</c:v>
                </c:pt>
                <c:pt idx="11">
                  <c:v>7703.2665326833585</c:v>
                </c:pt>
                <c:pt idx="12">
                  <c:v>7712.2239795053501</c:v>
                </c:pt>
                <c:pt idx="13">
                  <c:v>7728.6142686252269</c:v>
                </c:pt>
                <c:pt idx="14">
                  <c:v>7748.3324815157966</c:v>
                </c:pt>
                <c:pt idx="15">
                  <c:v>7750.8430219799766</c:v>
                </c:pt>
                <c:pt idx="16">
                  <c:v>7772.6743401980175</c:v>
                </c:pt>
                <c:pt idx="17">
                  <c:v>7786.3071621966983</c:v>
                </c:pt>
                <c:pt idx="18">
                  <c:v>7819.3377447178464</c:v>
                </c:pt>
                <c:pt idx="19">
                  <c:v>7823.0456075414731</c:v>
                </c:pt>
                <c:pt idx="20">
                  <c:v>7843.2240306741451</c:v>
                </c:pt>
                <c:pt idx="21">
                  <c:v>7837.0799541229499</c:v>
                </c:pt>
                <c:pt idx="22">
                  <c:v>7853.1908961317822</c:v>
                </c:pt>
                <c:pt idx="23">
                  <c:v>7864.6838416868559</c:v>
                </c:pt>
                <c:pt idx="24">
                  <c:v>7882.1365014453122</c:v>
                </c:pt>
                <c:pt idx="25">
                  <c:v>7891.9286590206402</c:v>
                </c:pt>
                <c:pt idx="26">
                  <c:v>7902.8238708992276</c:v>
                </c:pt>
                <c:pt idx="27">
                  <c:v>7919.3730581871596</c:v>
                </c:pt>
                <c:pt idx="28">
                  <c:v>7921.4979681012737</c:v>
                </c:pt>
                <c:pt idx="29">
                  <c:v>7922.4739123019363</c:v>
                </c:pt>
                <c:pt idx="30">
                  <c:v>7911.8349864312049</c:v>
                </c:pt>
                <c:pt idx="31">
                  <c:v>7930.9327839752377</c:v>
                </c:pt>
                <c:pt idx="32">
                  <c:v>7942.2519913104779</c:v>
                </c:pt>
                <c:pt idx="33">
                  <c:v>7960.7079987743045</c:v>
                </c:pt>
                <c:pt idx="34">
                  <c:v>7968.9480218431045</c:v>
                </c:pt>
                <c:pt idx="35">
                  <c:v>7991.3672927944144</c:v>
                </c:pt>
                <c:pt idx="36">
                  <c:v>8010.6637868271837</c:v>
                </c:pt>
                <c:pt idx="37">
                  <c:v>8020.6520691777287</c:v>
                </c:pt>
                <c:pt idx="38">
                  <c:v>8021.3908676645924</c:v>
                </c:pt>
                <c:pt idx="39">
                  <c:v>8039.003774686721</c:v>
                </c:pt>
                <c:pt idx="40">
                  <c:v>8054.25015720171</c:v>
                </c:pt>
                <c:pt idx="41">
                  <c:v>8071.0670134917573</c:v>
                </c:pt>
                <c:pt idx="42">
                  <c:v>8098.8738556274375</c:v>
                </c:pt>
                <c:pt idx="43">
                  <c:v>8098.7576226082483</c:v>
                </c:pt>
                <c:pt idx="44">
                  <c:v>8131.0820378927483</c:v>
                </c:pt>
                <c:pt idx="45">
                  <c:v>8145.6713686833709</c:v>
                </c:pt>
                <c:pt idx="46">
                  <c:v>8168.5962553761201</c:v>
                </c:pt>
                <c:pt idx="47">
                  <c:v>8184.2838764761073</c:v>
                </c:pt>
                <c:pt idx="48">
                  <c:v>8198.411605769772</c:v>
                </c:pt>
                <c:pt idx="49">
                  <c:v>8227.9034261709439</c:v>
                </c:pt>
                <c:pt idx="50">
                  <c:v>8264.4887491632708</c:v>
                </c:pt>
                <c:pt idx="51">
                  <c:v>8283.1656288750255</c:v>
                </c:pt>
                <c:pt idx="52">
                  <c:v>8304.6157011037558</c:v>
                </c:pt>
                <c:pt idx="53">
                  <c:v>8328.5801081280842</c:v>
                </c:pt>
                <c:pt idx="54">
                  <c:v>8348.938129614673</c:v>
                </c:pt>
                <c:pt idx="55">
                  <c:v>8372.5989479661021</c:v>
                </c:pt>
                <c:pt idx="56">
                  <c:v>8378.5401964232369</c:v>
                </c:pt>
                <c:pt idx="57">
                  <c:v>8369.6674896696422</c:v>
                </c:pt>
                <c:pt idx="58">
                  <c:v>8364.9584714210268</c:v>
                </c:pt>
                <c:pt idx="59">
                  <c:v>8361.2227835003123</c:v>
                </c:pt>
                <c:pt idx="60">
                  <c:v>8361.8444214647516</c:v>
                </c:pt>
                <c:pt idx="61">
                  <c:v>8358.6671326514643</c:v>
                </c:pt>
                <c:pt idx="62">
                  <c:v>8359.6176126723694</c:v>
                </c:pt>
                <c:pt idx="63">
                  <c:v>8366.4510349242464</c:v>
                </c:pt>
                <c:pt idx="64">
                  <c:v>8376.0281803857288</c:v>
                </c:pt>
                <c:pt idx="65">
                  <c:v>8395.9167587570919</c:v>
                </c:pt>
                <c:pt idx="66">
                  <c:v>8405.6454245199766</c:v>
                </c:pt>
                <c:pt idx="67">
                  <c:v>8416.3256664439596</c:v>
                </c:pt>
                <c:pt idx="68">
                  <c:v>8416.0711932833383</c:v>
                </c:pt>
                <c:pt idx="69">
                  <c:v>8442.8542826424509</c:v>
                </c:pt>
                <c:pt idx="70">
                  <c:v>8510.3373101458255</c:v>
                </c:pt>
                <c:pt idx="71">
                  <c:v>8572.5568411022887</c:v>
                </c:pt>
                <c:pt idx="72">
                  <c:v>8623.0743588423975</c:v>
                </c:pt>
                <c:pt idx="73">
                  <c:v>8668.6031739489354</c:v>
                </c:pt>
                <c:pt idx="74">
                  <c:v>8723.8239341220542</c:v>
                </c:pt>
                <c:pt idx="75">
                  <c:v>8767.346095977091</c:v>
                </c:pt>
                <c:pt idx="76">
                  <c:v>8810.5043392896387</c:v>
                </c:pt>
                <c:pt idx="77">
                  <c:v>8836.887927709382</c:v>
                </c:pt>
                <c:pt idx="78">
                  <c:v>8875.4360583456782</c:v>
                </c:pt>
                <c:pt idx="79">
                  <c:v>8927.5145218730577</c:v>
                </c:pt>
                <c:pt idx="80">
                  <c:v>8989.3595944775298</c:v>
                </c:pt>
                <c:pt idx="81">
                  <c:v>9062.2849580154452</c:v>
                </c:pt>
                <c:pt idx="82">
                  <c:v>9084.4974800635609</c:v>
                </c:pt>
                <c:pt idx="83">
                  <c:v>9107.2809225127912</c:v>
                </c:pt>
                <c:pt idx="84">
                  <c:v>9146.793909470156</c:v>
                </c:pt>
                <c:pt idx="85">
                  <c:v>9203.3938669554882</c:v>
                </c:pt>
                <c:pt idx="86">
                  <c:v>9223.7546709517865</c:v>
                </c:pt>
                <c:pt idx="87">
                  <c:v>9269.879912798433</c:v>
                </c:pt>
                <c:pt idx="88">
                  <c:v>9322.3201025879262</c:v>
                </c:pt>
                <c:pt idx="89">
                  <c:v>9363.7394459695661</c:v>
                </c:pt>
                <c:pt idx="90">
                  <c:v>9395.1601358281132</c:v>
                </c:pt>
                <c:pt idx="91">
                  <c:v>9403.8754621462213</c:v>
                </c:pt>
                <c:pt idx="92">
                  <c:v>9402.7431493317836</c:v>
                </c:pt>
                <c:pt idx="93">
                  <c:v>9391.25568447765</c:v>
                </c:pt>
                <c:pt idx="94">
                  <c:v>9384.8770760854113</c:v>
                </c:pt>
                <c:pt idx="95">
                  <c:v>9381.4243188109776</c:v>
                </c:pt>
                <c:pt idx="96">
                  <c:v>9371.9464161957676</c:v>
                </c:pt>
                <c:pt idx="97">
                  <c:v>9330.8183931487656</c:v>
                </c:pt>
                <c:pt idx="98">
                  <c:v>9297.1737191667853</c:v>
                </c:pt>
                <c:pt idx="99">
                  <c:v>9245.6891106659969</c:v>
                </c:pt>
                <c:pt idx="100">
                  <c:v>9177.2314458983365</c:v>
                </c:pt>
                <c:pt idx="101">
                  <c:v>9153.0334766954402</c:v>
                </c:pt>
                <c:pt idx="102">
                  <c:v>9090.6298785058279</c:v>
                </c:pt>
                <c:pt idx="103">
                  <c:v>9033.8236780281568</c:v>
                </c:pt>
                <c:pt idx="104">
                  <c:v>8986.2510252221964</c:v>
                </c:pt>
                <c:pt idx="105">
                  <c:v>8924.8030504805265</c:v>
                </c:pt>
                <c:pt idx="106">
                  <c:v>8865.1717594638922</c:v>
                </c:pt>
                <c:pt idx="107">
                  <c:v>8805.8751284785685</c:v>
                </c:pt>
                <c:pt idx="108">
                  <c:v>8741.9647591225275</c:v>
                </c:pt>
                <c:pt idx="109">
                  <c:v>8695.5480283042889</c:v>
                </c:pt>
                <c:pt idx="110">
                  <c:v>8656.8213532950249</c:v>
                </c:pt>
                <c:pt idx="111">
                  <c:v>8621.2543445375613</c:v>
                </c:pt>
                <c:pt idx="112">
                  <c:v>8588.7678269829175</c:v>
                </c:pt>
                <c:pt idx="113">
                  <c:v>8509.2627976466974</c:v>
                </c:pt>
                <c:pt idx="114">
                  <c:v>8509.8384398824692</c:v>
                </c:pt>
                <c:pt idx="115">
                  <c:v>8506.8982546237421</c:v>
                </c:pt>
                <c:pt idx="116">
                  <c:v>8508.7559592873567</c:v>
                </c:pt>
                <c:pt idx="117">
                  <c:v>8529.6726328368004</c:v>
                </c:pt>
                <c:pt idx="118">
                  <c:v>8538.807865165476</c:v>
                </c:pt>
                <c:pt idx="119">
                  <c:v>8544.5492788344509</c:v>
                </c:pt>
                <c:pt idx="120">
                  <c:v>8607.3158680633187</c:v>
                </c:pt>
                <c:pt idx="121">
                  <c:v>8636.8556656773453</c:v>
                </c:pt>
                <c:pt idx="122">
                  <c:v>8670.3160616299901</c:v>
                </c:pt>
                <c:pt idx="123">
                  <c:v>8678.2092406476913</c:v>
                </c:pt>
                <c:pt idx="124">
                  <c:v>8696.6930732086057</c:v>
                </c:pt>
                <c:pt idx="125">
                  <c:v>8705.0865980629933</c:v>
                </c:pt>
                <c:pt idx="126">
                  <c:v>8703.1973582893479</c:v>
                </c:pt>
                <c:pt idx="127">
                  <c:v>8707.3302283913399</c:v>
                </c:pt>
                <c:pt idx="128">
                  <c:v>8704.0712349747919</c:v>
                </c:pt>
                <c:pt idx="129">
                  <c:v>8703.802680628678</c:v>
                </c:pt>
                <c:pt idx="130">
                  <c:v>8710.0799382127425</c:v>
                </c:pt>
                <c:pt idx="131">
                  <c:v>8756.4545097929731</c:v>
                </c:pt>
                <c:pt idx="132">
                  <c:v>8734.187433690875</c:v>
                </c:pt>
                <c:pt idx="133">
                  <c:v>8725.2060825809294</c:v>
                </c:pt>
                <c:pt idx="134">
                  <c:v>8724.6633245508056</c:v>
                </c:pt>
                <c:pt idx="135">
                  <c:v>8746.4833440930615</c:v>
                </c:pt>
                <c:pt idx="136">
                  <c:v>8766.713454451532</c:v>
                </c:pt>
                <c:pt idx="137">
                  <c:v>8803.0212431800464</c:v>
                </c:pt>
                <c:pt idx="138">
                  <c:v>8817.3183682920298</c:v>
                </c:pt>
                <c:pt idx="139">
                  <c:v>8832.0252811974588</c:v>
                </c:pt>
                <c:pt idx="140">
                  <c:v>8864.3691740499198</c:v>
                </c:pt>
                <c:pt idx="141">
                  <c:v>8873.5646940889492</c:v>
                </c:pt>
                <c:pt idx="142">
                  <c:v>8879.8761006558034</c:v>
                </c:pt>
                <c:pt idx="143">
                  <c:v>8851.7575752735265</c:v>
                </c:pt>
                <c:pt idx="144">
                  <c:v>8841.5888513843038</c:v>
                </c:pt>
                <c:pt idx="145">
                  <c:v>8856.3888518872554</c:v>
                </c:pt>
                <c:pt idx="146">
                  <c:v>8859.4838458679496</c:v>
                </c:pt>
                <c:pt idx="147">
                  <c:v>8861.6410497583765</c:v>
                </c:pt>
                <c:pt idx="148">
                  <c:v>8860.3917028992273</c:v>
                </c:pt>
                <c:pt idx="149">
                  <c:v>8869.8063666574253</c:v>
                </c:pt>
                <c:pt idx="150">
                  <c:v>8881.2303396991174</c:v>
                </c:pt>
                <c:pt idx="151">
                  <c:v>8894.3090628326499</c:v>
                </c:pt>
                <c:pt idx="152">
                  <c:v>8895.7287330133549</c:v>
                </c:pt>
                <c:pt idx="153">
                  <c:v>8914.9623676222527</c:v>
                </c:pt>
                <c:pt idx="154">
                  <c:v>8944.1115177368902</c:v>
                </c:pt>
                <c:pt idx="155">
                  <c:v>8968.0484369380392</c:v>
                </c:pt>
                <c:pt idx="156">
                  <c:v>8978.4748380899673</c:v>
                </c:pt>
                <c:pt idx="157">
                  <c:v>8987.9266019776132</c:v>
                </c:pt>
                <c:pt idx="158">
                  <c:v>9010.9081085270082</c:v>
                </c:pt>
                <c:pt idx="159">
                  <c:v>9041.3878885116737</c:v>
                </c:pt>
                <c:pt idx="160">
                  <c:v>9071.8649703051124</c:v>
                </c:pt>
                <c:pt idx="161">
                  <c:v>9089.5484097324297</c:v>
                </c:pt>
                <c:pt idx="162">
                  <c:v>9101.3496236358242</c:v>
                </c:pt>
                <c:pt idx="163">
                  <c:v>9113.295612362539</c:v>
                </c:pt>
                <c:pt idx="164">
                  <c:v>9118.6287559706379</c:v>
                </c:pt>
                <c:pt idx="165">
                  <c:v>9115.4741488273994</c:v>
                </c:pt>
                <c:pt idx="166">
                  <c:v>9105.7120929480097</c:v>
                </c:pt>
                <c:pt idx="167">
                  <c:v>9113.4499994921262</c:v>
                </c:pt>
                <c:pt idx="168">
                  <c:v>9127.0439085141243</c:v>
                </c:pt>
                <c:pt idx="169">
                  <c:v>9136.4256880666762</c:v>
                </c:pt>
                <c:pt idx="170">
                  <c:v>9135.594307893145</c:v>
                </c:pt>
                <c:pt idx="171">
                  <c:v>9124.506596933812</c:v>
                </c:pt>
                <c:pt idx="172">
                  <c:v>9124.2454626135841</c:v>
                </c:pt>
                <c:pt idx="173">
                  <c:v>9124.3317204145496</c:v>
                </c:pt>
                <c:pt idx="174">
                  <c:v>9115.7892469722774</c:v>
                </c:pt>
                <c:pt idx="175">
                  <c:v>9101.1803964544542</c:v>
                </c:pt>
                <c:pt idx="176">
                  <c:v>9088.139785272082</c:v>
                </c:pt>
                <c:pt idx="177">
                  <c:v>9085.5449684911218</c:v>
                </c:pt>
                <c:pt idx="178">
                  <c:v>9074.7210057247721</c:v>
                </c:pt>
                <c:pt idx="179">
                  <c:v>9046.9744091402063</c:v>
                </c:pt>
                <c:pt idx="180">
                  <c:v>9029.8988216064972</c:v>
                </c:pt>
                <c:pt idx="181">
                  <c:v>9006.7051697714433</c:v>
                </c:pt>
                <c:pt idx="182">
                  <c:v>8985.1215792359417</c:v>
                </c:pt>
                <c:pt idx="183">
                  <c:v>8965.782124939642</c:v>
                </c:pt>
                <c:pt idx="184">
                  <c:v>8925.3149057891897</c:v>
                </c:pt>
                <c:pt idx="185">
                  <c:v>8900.6746861795818</c:v>
                </c:pt>
                <c:pt idx="186">
                  <c:v>8890.0869837830305</c:v>
                </c:pt>
                <c:pt idx="187">
                  <c:v>8874.0106545086037</c:v>
                </c:pt>
                <c:pt idx="188">
                  <c:v>8862.1250378107161</c:v>
                </c:pt>
                <c:pt idx="189">
                  <c:v>8839.2819821989433</c:v>
                </c:pt>
                <c:pt idx="190">
                  <c:v>8825.4600760177927</c:v>
                </c:pt>
                <c:pt idx="191">
                  <c:v>8810.4560248028793</c:v>
                </c:pt>
                <c:pt idx="192">
                  <c:v>8798.6505106572076</c:v>
                </c:pt>
                <c:pt idx="193">
                  <c:v>8798.5563269194954</c:v>
                </c:pt>
                <c:pt idx="194">
                  <c:v>8798.7623169564085</c:v>
                </c:pt>
                <c:pt idx="195">
                  <c:v>8794.2925945427269</c:v>
                </c:pt>
                <c:pt idx="196">
                  <c:v>8802.5210659803106</c:v>
                </c:pt>
                <c:pt idx="197">
                  <c:v>8810.5315741573922</c:v>
                </c:pt>
                <c:pt idx="198">
                  <c:v>8812.1761217136354</c:v>
                </c:pt>
                <c:pt idx="199">
                  <c:v>8831.6971136887987</c:v>
                </c:pt>
                <c:pt idx="200">
                  <c:v>8833.3982389424509</c:v>
                </c:pt>
                <c:pt idx="201">
                  <c:v>8838.9607288053157</c:v>
                </c:pt>
                <c:pt idx="202">
                  <c:v>8855.7989598290351</c:v>
                </c:pt>
                <c:pt idx="203">
                  <c:v>8870.5930580386666</c:v>
                </c:pt>
                <c:pt idx="204">
                  <c:v>8877.0408918997164</c:v>
                </c:pt>
                <c:pt idx="205">
                  <c:v>8869.1813137947083</c:v>
                </c:pt>
                <c:pt idx="206">
                  <c:v>8870.0438074858903</c:v>
                </c:pt>
                <c:pt idx="207">
                  <c:v>8879.315720064189</c:v>
                </c:pt>
                <c:pt idx="208">
                  <c:v>8879.4918613605896</c:v>
                </c:pt>
                <c:pt idx="209">
                  <c:v>8873.1548219770266</c:v>
                </c:pt>
                <c:pt idx="210">
                  <c:v>8873.3931903087268</c:v>
                </c:pt>
                <c:pt idx="211">
                  <c:v>8864.3555144568054</c:v>
                </c:pt>
                <c:pt idx="212">
                  <c:v>8873.6231267928288</c:v>
                </c:pt>
                <c:pt idx="213">
                  <c:v>8892.7247186682816</c:v>
                </c:pt>
                <c:pt idx="214">
                  <c:v>8895.8002350810184</c:v>
                </c:pt>
                <c:pt idx="215">
                  <c:v>8902.2590303439501</c:v>
                </c:pt>
                <c:pt idx="216">
                  <c:v>8902.1789824246189</c:v>
                </c:pt>
                <c:pt idx="217">
                  <c:v>8909.2061307128042</c:v>
                </c:pt>
                <c:pt idx="218">
                  <c:v>8902.1339327887308</c:v>
                </c:pt>
                <c:pt idx="219">
                  <c:v>8898.6398108524572</c:v>
                </c:pt>
                <c:pt idx="220">
                  <c:v>8912.5911998421525</c:v>
                </c:pt>
                <c:pt idx="221">
                  <c:v>8923.4834302267027</c:v>
                </c:pt>
                <c:pt idx="222">
                  <c:v>8927.2722322398713</c:v>
                </c:pt>
                <c:pt idx="223">
                  <c:v>8932.0307730043878</c:v>
                </c:pt>
                <c:pt idx="224">
                  <c:v>8933.8174350996378</c:v>
                </c:pt>
                <c:pt idx="225">
                  <c:v>8931.0710330932707</c:v>
                </c:pt>
                <c:pt idx="226">
                  <c:v>8937.4529033436793</c:v>
                </c:pt>
                <c:pt idx="227">
                  <c:v>8946.110048864326</c:v>
                </c:pt>
                <c:pt idx="228">
                  <c:v>8957.0186603449492</c:v>
                </c:pt>
                <c:pt idx="229">
                  <c:v>8968.3063437429209</c:v>
                </c:pt>
                <c:pt idx="230">
                  <c:v>8988.8828176089592</c:v>
                </c:pt>
                <c:pt idx="231">
                  <c:v>9002.5772885774095</c:v>
                </c:pt>
                <c:pt idx="232">
                  <c:v>9008.061898657581</c:v>
                </c:pt>
                <c:pt idx="233">
                  <c:v>9016.2686054988644</c:v>
                </c:pt>
                <c:pt idx="234">
                  <c:v>9026.7927454438213</c:v>
                </c:pt>
                <c:pt idx="235">
                  <c:v>9035.216684933057</c:v>
                </c:pt>
                <c:pt idx="236">
                  <c:v>9052.279991016354</c:v>
                </c:pt>
                <c:pt idx="237">
                  <c:v>9053.6650336975326</c:v>
                </c:pt>
                <c:pt idx="238">
                  <c:v>9048.2040957683621</c:v>
                </c:pt>
                <c:pt idx="239">
                  <c:v>9051.1081122925716</c:v>
                </c:pt>
                <c:pt idx="240">
                  <c:v>9055.3639402750177</c:v>
                </c:pt>
                <c:pt idx="241">
                  <c:v>9053.5035081205278</c:v>
                </c:pt>
                <c:pt idx="242">
                  <c:v>9051.7308234407938</c:v>
                </c:pt>
                <c:pt idx="243">
                  <c:v>9056.2300056317672</c:v>
                </c:pt>
                <c:pt idx="244">
                  <c:v>9058.39394671027</c:v>
                </c:pt>
                <c:pt idx="245">
                  <c:v>9063.6236979445039</c:v>
                </c:pt>
                <c:pt idx="246">
                  <c:v>9073.3813522906403</c:v>
                </c:pt>
                <c:pt idx="247">
                  <c:v>9084.8167707818229</c:v>
                </c:pt>
                <c:pt idx="248">
                  <c:v>9082.7306879471307</c:v>
                </c:pt>
                <c:pt idx="249">
                  <c:v>9101.8129243395979</c:v>
                </c:pt>
                <c:pt idx="250">
                  <c:v>9116.4845538507307</c:v>
                </c:pt>
                <c:pt idx="251">
                  <c:v>9127.0950841175054</c:v>
                </c:pt>
                <c:pt idx="252">
                  <c:v>9136.7650991336322</c:v>
                </c:pt>
                <c:pt idx="253">
                  <c:v>9159.2116524189023</c:v>
                </c:pt>
                <c:pt idx="254">
                  <c:v>9180.0036297959505</c:v>
                </c:pt>
                <c:pt idx="255">
                  <c:v>9201.718625173251</c:v>
                </c:pt>
                <c:pt idx="256">
                  <c:v>9223.7902915829127</c:v>
                </c:pt>
                <c:pt idx="257">
                  <c:v>9243.784921285167</c:v>
                </c:pt>
                <c:pt idx="258">
                  <c:v>9255.9884549513372</c:v>
                </c:pt>
                <c:pt idx="259">
                  <c:v>9279.4938263891381</c:v>
                </c:pt>
                <c:pt idx="260">
                  <c:v>9315.3633802645181</c:v>
                </c:pt>
                <c:pt idx="261">
                  <c:v>9339.4975763375169</c:v>
                </c:pt>
                <c:pt idx="262">
                  <c:v>9372.2682037984869</c:v>
                </c:pt>
                <c:pt idx="263">
                  <c:v>9399.529683336068</c:v>
                </c:pt>
                <c:pt idx="264">
                  <c:v>9426.9601779498935</c:v>
                </c:pt>
                <c:pt idx="265">
                  <c:v>9450.6803316198184</c:v>
                </c:pt>
                <c:pt idx="266">
                  <c:v>9481.5966350801282</c:v>
                </c:pt>
                <c:pt idx="267">
                  <c:v>9502.4372144622812</c:v>
                </c:pt>
                <c:pt idx="268">
                  <c:v>9520.930901667587</c:v>
                </c:pt>
                <c:pt idx="269">
                  <c:v>9541.7808763864359</c:v>
                </c:pt>
                <c:pt idx="270">
                  <c:v>9569.1679084593325</c:v>
                </c:pt>
                <c:pt idx="271">
                  <c:v>9588.5291640232917</c:v>
                </c:pt>
                <c:pt idx="272">
                  <c:v>9588.1192045140124</c:v>
                </c:pt>
                <c:pt idx="273">
                  <c:v>9617.9776919142878</c:v>
                </c:pt>
                <c:pt idx="274">
                  <c:v>9645.2232554123038</c:v>
                </c:pt>
                <c:pt idx="275">
                  <c:v>9657.8523596368941</c:v>
                </c:pt>
                <c:pt idx="276">
                  <c:v>9682.9346301786009</c:v>
                </c:pt>
                <c:pt idx="277">
                  <c:v>9709.0019819530535</c:v>
                </c:pt>
                <c:pt idx="278">
                  <c:v>9721.3309051759861</c:v>
                </c:pt>
                <c:pt idx="279">
                  <c:v>9742.9474442273986</c:v>
                </c:pt>
                <c:pt idx="280">
                  <c:v>9777.9526946870901</c:v>
                </c:pt>
                <c:pt idx="281">
                  <c:v>9802.4241131079125</c:v>
                </c:pt>
                <c:pt idx="282">
                  <c:v>9827.3569365566564</c:v>
                </c:pt>
                <c:pt idx="283">
                  <c:v>9854.3990907440148</c:v>
                </c:pt>
                <c:pt idx="284">
                  <c:v>9887.6497601718238</c:v>
                </c:pt>
                <c:pt idx="285">
                  <c:v>9892.2842334609995</c:v>
                </c:pt>
                <c:pt idx="286">
                  <c:v>9902.5845131424776</c:v>
                </c:pt>
                <c:pt idx="287">
                  <c:v>9928.409901048848</c:v>
                </c:pt>
                <c:pt idx="288">
                  <c:v>9949.5247616931956</c:v>
                </c:pt>
                <c:pt idx="289">
                  <c:v>9967.7477823357385</c:v>
                </c:pt>
                <c:pt idx="290">
                  <c:v>9998.2135178719582</c:v>
                </c:pt>
                <c:pt idx="291">
                  <c:v>10022.175854809395</c:v>
                </c:pt>
                <c:pt idx="292">
                  <c:v>10028.827992179076</c:v>
                </c:pt>
                <c:pt idx="293">
                  <c:v>10050.098914111919</c:v>
                </c:pt>
                <c:pt idx="294">
                  <c:v>10072.262562386766</c:v>
                </c:pt>
                <c:pt idx="295">
                  <c:v>10088.887662990654</c:v>
                </c:pt>
                <c:pt idx="296">
                  <c:v>10123.356033310853</c:v>
                </c:pt>
                <c:pt idx="297">
                  <c:v>10147.798073425318</c:v>
                </c:pt>
                <c:pt idx="298">
                  <c:v>10173.396386318178</c:v>
                </c:pt>
                <c:pt idx="299">
                  <c:v>10195.965998690459</c:v>
                </c:pt>
                <c:pt idx="300">
                  <c:v>10213.511920374802</c:v>
                </c:pt>
                <c:pt idx="301">
                  <c:v>10235.31577658162</c:v>
                </c:pt>
              </c:numCache>
            </c:numRef>
          </c:val>
          <c:smooth val="0"/>
          <c:extLst>
            <c:ext xmlns:c16="http://schemas.microsoft.com/office/drawing/2014/chart" uri="{C3380CC4-5D6E-409C-BE32-E72D297353CC}">
              <c16:uniqueId val="{00000000-0788-42A1-ACA1-825799B8F154}"/>
            </c:ext>
          </c:extLst>
        </c:ser>
        <c:dLbls>
          <c:showLegendKey val="0"/>
          <c:showVal val="0"/>
          <c:showCatName val="0"/>
          <c:showSerName val="0"/>
          <c:showPercent val="0"/>
          <c:showBubbleSize val="0"/>
        </c:dLbls>
        <c:smooth val="0"/>
        <c:axId val="985005944"/>
        <c:axId val="985001024"/>
      </c:lineChart>
      <c:dateAx>
        <c:axId val="985005944"/>
        <c:scaling>
          <c:orientation val="minMax"/>
          <c:min val="40544"/>
        </c:scaling>
        <c:delete val="0"/>
        <c:axPos val="b"/>
        <c:numFmt formatCode="mm/yy" sourceLinked="0"/>
        <c:majorTickMark val="out"/>
        <c:minorTickMark val="none"/>
        <c:tickLblPos val="nextTo"/>
        <c:spPr>
          <a:noFill/>
          <a:ln w="3175" cap="flat" cmpd="sng" algn="ctr">
            <a:solidFill>
              <a:schemeClr val="tx1">
                <a:lumMod val="15000"/>
                <a:lumOff val="85000"/>
              </a:schemeClr>
            </a:solidFill>
            <a:round/>
            <a:tailEnd type="none" w="med" len="lg"/>
          </a:ln>
          <a:effectLst/>
        </c:spPr>
        <c:txPr>
          <a:bodyPr rot="-270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crossAx val="985001024"/>
        <c:crosses val="autoZero"/>
        <c:auto val="1"/>
        <c:lblOffset val="100"/>
        <c:baseTimeUnit val="months"/>
      </c:dateAx>
      <c:valAx>
        <c:axId val="985001024"/>
        <c:scaling>
          <c:orientation val="minMax"/>
          <c:min val="8000"/>
        </c:scaling>
        <c:delete val="0"/>
        <c:axPos val="l"/>
        <c:numFmt formatCode="#,##0" sourceLinked="0"/>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crossAx val="985005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cap="none" spc="20" baseline="0">
                <a:solidFill>
                  <a:schemeClr val="dk1">
                    <a:lumMod val="50000"/>
                    <a:lumOff val="50000"/>
                  </a:schemeClr>
                </a:solidFill>
                <a:latin typeface="+mn-lt"/>
                <a:ea typeface="+mn-ea"/>
                <a:cs typeface="+mn-cs"/>
              </a:defRPr>
            </a:pPr>
            <a:r>
              <a:rPr lang="en-US" b="1" dirty="0"/>
              <a:t>Real and nominal</a:t>
            </a:r>
            <a:r>
              <a:rPr lang="en-US" b="1" baseline="0" dirty="0"/>
              <a:t> interest rates</a:t>
            </a:r>
          </a:p>
          <a:p>
            <a:pPr>
              <a:defRPr/>
            </a:pPr>
            <a:r>
              <a:rPr lang="en-US" b="1" baseline="0" dirty="0"/>
              <a:t>Jan. 2011 – Dec. 2018</a:t>
            </a:r>
            <a:endParaRPr lang="he-IL" b="1" dirty="0"/>
          </a:p>
        </c:rich>
      </c:tx>
      <c:overlay val="0"/>
      <c:spPr>
        <a:noFill/>
        <a:ln>
          <a:noFill/>
        </a:ln>
        <a:effectLst/>
      </c:spPr>
      <c:txPr>
        <a:bodyPr rot="0" spcFirstLastPara="1" vertOverflow="ellipsis" vert="horz" wrap="square" anchor="ctr" anchorCtr="1"/>
        <a:lstStyle/>
        <a:p>
          <a:pPr>
            <a:defRPr sz="1440" b="0" i="0" u="none" strike="noStrike" kern="1200" cap="none" spc="20" baseline="0">
              <a:solidFill>
                <a:schemeClr val="dk1">
                  <a:lumMod val="50000"/>
                  <a:lumOff val="50000"/>
                </a:schemeClr>
              </a:solidFill>
              <a:latin typeface="+mn-lt"/>
              <a:ea typeface="+mn-ea"/>
              <a:cs typeface="+mn-cs"/>
            </a:defRPr>
          </a:pPr>
          <a:endParaRPr lang="he-IL"/>
        </a:p>
      </c:txPr>
    </c:title>
    <c:autoTitleDeleted val="0"/>
    <c:plotArea>
      <c:layout>
        <c:manualLayout>
          <c:layoutTarget val="inner"/>
          <c:xMode val="edge"/>
          <c:yMode val="edge"/>
          <c:x val="8.7094925634295717E-2"/>
          <c:y val="0.15324074074074076"/>
          <c:w val="0.86987139107611544"/>
          <c:h val="0.67604111986001747"/>
        </c:manualLayout>
      </c:layout>
      <c:lineChart>
        <c:grouping val="standard"/>
        <c:varyColors val="0"/>
        <c:ser>
          <c:idx val="0"/>
          <c:order val="0"/>
          <c:tx>
            <c:strRef>
              <c:f>גיליון1!$B$1</c:f>
              <c:strCache>
                <c:ptCount val="1"/>
                <c:pt idx="0">
                  <c:v>Real interest rate</c:v>
                </c:pt>
              </c:strCache>
            </c:strRef>
          </c:tx>
          <c:spPr>
            <a:ln w="22225" cap="rnd" cmpd="sng" algn="ctr">
              <a:solidFill>
                <a:schemeClr val="accent1"/>
              </a:solidFill>
              <a:round/>
            </a:ln>
            <a:effectLst/>
          </c:spPr>
          <c:marker>
            <c:symbol val="none"/>
          </c:marker>
          <c:cat>
            <c:numRef>
              <c:f>גיליון1!$A$2:$A$97</c:f>
              <c:numCache>
                <c:formatCode>dd\.mm\.yyyy</c:formatCode>
                <c:ptCount val="96"/>
                <c:pt idx="0">
                  <c:v>40574</c:v>
                </c:pt>
                <c:pt idx="1">
                  <c:v>40602</c:v>
                </c:pt>
                <c:pt idx="2">
                  <c:v>40633</c:v>
                </c:pt>
                <c:pt idx="3">
                  <c:v>40663</c:v>
                </c:pt>
                <c:pt idx="4">
                  <c:v>40694</c:v>
                </c:pt>
                <c:pt idx="5">
                  <c:v>40724</c:v>
                </c:pt>
                <c:pt idx="6">
                  <c:v>40755</c:v>
                </c:pt>
                <c:pt idx="7">
                  <c:v>40786</c:v>
                </c:pt>
                <c:pt idx="8">
                  <c:v>40816</c:v>
                </c:pt>
                <c:pt idx="9">
                  <c:v>40847</c:v>
                </c:pt>
                <c:pt idx="10">
                  <c:v>40877</c:v>
                </c:pt>
                <c:pt idx="11">
                  <c:v>40908</c:v>
                </c:pt>
                <c:pt idx="12">
                  <c:v>40939</c:v>
                </c:pt>
                <c:pt idx="13">
                  <c:v>40968</c:v>
                </c:pt>
                <c:pt idx="14">
                  <c:v>40999</c:v>
                </c:pt>
                <c:pt idx="15">
                  <c:v>41029</c:v>
                </c:pt>
                <c:pt idx="16">
                  <c:v>41060</c:v>
                </c:pt>
                <c:pt idx="17">
                  <c:v>41090</c:v>
                </c:pt>
                <c:pt idx="18">
                  <c:v>41121</c:v>
                </c:pt>
                <c:pt idx="19">
                  <c:v>41152</c:v>
                </c:pt>
                <c:pt idx="20">
                  <c:v>41182</c:v>
                </c:pt>
                <c:pt idx="21">
                  <c:v>41213</c:v>
                </c:pt>
                <c:pt idx="22">
                  <c:v>41243</c:v>
                </c:pt>
                <c:pt idx="23">
                  <c:v>41274</c:v>
                </c:pt>
                <c:pt idx="24">
                  <c:v>41305</c:v>
                </c:pt>
                <c:pt idx="25">
                  <c:v>41333</c:v>
                </c:pt>
                <c:pt idx="26">
                  <c:v>41364</c:v>
                </c:pt>
                <c:pt idx="27">
                  <c:v>41394</c:v>
                </c:pt>
                <c:pt idx="28">
                  <c:v>41425</c:v>
                </c:pt>
                <c:pt idx="29">
                  <c:v>41455</c:v>
                </c:pt>
                <c:pt idx="30">
                  <c:v>41486</c:v>
                </c:pt>
                <c:pt idx="31">
                  <c:v>41517</c:v>
                </c:pt>
                <c:pt idx="32">
                  <c:v>41547</c:v>
                </c:pt>
                <c:pt idx="33">
                  <c:v>41578</c:v>
                </c:pt>
                <c:pt idx="34">
                  <c:v>41608</c:v>
                </c:pt>
                <c:pt idx="35">
                  <c:v>41639</c:v>
                </c:pt>
                <c:pt idx="36">
                  <c:v>41670</c:v>
                </c:pt>
                <c:pt idx="37">
                  <c:v>41698</c:v>
                </c:pt>
                <c:pt idx="38">
                  <c:v>41729</c:v>
                </c:pt>
                <c:pt idx="39">
                  <c:v>41759</c:v>
                </c:pt>
                <c:pt idx="40">
                  <c:v>41790</c:v>
                </c:pt>
                <c:pt idx="41">
                  <c:v>41820</c:v>
                </c:pt>
                <c:pt idx="42">
                  <c:v>41851</c:v>
                </c:pt>
                <c:pt idx="43">
                  <c:v>41882</c:v>
                </c:pt>
                <c:pt idx="44">
                  <c:v>41912</c:v>
                </c:pt>
                <c:pt idx="45">
                  <c:v>41943</c:v>
                </c:pt>
                <c:pt idx="46">
                  <c:v>41973</c:v>
                </c:pt>
                <c:pt idx="47">
                  <c:v>42004</c:v>
                </c:pt>
                <c:pt idx="48">
                  <c:v>42035</c:v>
                </c:pt>
                <c:pt idx="49">
                  <c:v>42063</c:v>
                </c:pt>
                <c:pt idx="50">
                  <c:v>42094</c:v>
                </c:pt>
                <c:pt idx="51">
                  <c:v>42124</c:v>
                </c:pt>
                <c:pt idx="52">
                  <c:v>42155</c:v>
                </c:pt>
                <c:pt idx="53">
                  <c:v>42185</c:v>
                </c:pt>
                <c:pt idx="54">
                  <c:v>42216</c:v>
                </c:pt>
                <c:pt idx="55">
                  <c:v>42247</c:v>
                </c:pt>
                <c:pt idx="56">
                  <c:v>42277</c:v>
                </c:pt>
                <c:pt idx="57">
                  <c:v>42308</c:v>
                </c:pt>
                <c:pt idx="58">
                  <c:v>42338</c:v>
                </c:pt>
                <c:pt idx="59">
                  <c:v>42369</c:v>
                </c:pt>
                <c:pt idx="60">
                  <c:v>42400</c:v>
                </c:pt>
                <c:pt idx="61">
                  <c:v>42429</c:v>
                </c:pt>
                <c:pt idx="62">
                  <c:v>42460</c:v>
                </c:pt>
                <c:pt idx="63">
                  <c:v>42490</c:v>
                </c:pt>
                <c:pt idx="64">
                  <c:v>42521</c:v>
                </c:pt>
                <c:pt idx="65">
                  <c:v>42551</c:v>
                </c:pt>
                <c:pt idx="66">
                  <c:v>42582</c:v>
                </c:pt>
                <c:pt idx="67">
                  <c:v>42613</c:v>
                </c:pt>
                <c:pt idx="68">
                  <c:v>42643</c:v>
                </c:pt>
                <c:pt idx="69">
                  <c:v>42674</c:v>
                </c:pt>
                <c:pt idx="70">
                  <c:v>42704</c:v>
                </c:pt>
                <c:pt idx="71">
                  <c:v>42735</c:v>
                </c:pt>
                <c:pt idx="72">
                  <c:v>42766</c:v>
                </c:pt>
                <c:pt idx="73">
                  <c:v>42794</c:v>
                </c:pt>
                <c:pt idx="74">
                  <c:v>42825</c:v>
                </c:pt>
                <c:pt idx="75">
                  <c:v>42855</c:v>
                </c:pt>
                <c:pt idx="76">
                  <c:v>42886</c:v>
                </c:pt>
                <c:pt idx="77">
                  <c:v>42916</c:v>
                </c:pt>
                <c:pt idx="78">
                  <c:v>42947</c:v>
                </c:pt>
                <c:pt idx="79">
                  <c:v>42978</c:v>
                </c:pt>
                <c:pt idx="80">
                  <c:v>43008</c:v>
                </c:pt>
                <c:pt idx="81">
                  <c:v>43039</c:v>
                </c:pt>
                <c:pt idx="82">
                  <c:v>43069</c:v>
                </c:pt>
                <c:pt idx="83">
                  <c:v>43100</c:v>
                </c:pt>
                <c:pt idx="84">
                  <c:v>43131</c:v>
                </c:pt>
                <c:pt idx="85">
                  <c:v>43159</c:v>
                </c:pt>
                <c:pt idx="86">
                  <c:v>43190</c:v>
                </c:pt>
                <c:pt idx="87">
                  <c:v>43220</c:v>
                </c:pt>
                <c:pt idx="88">
                  <c:v>43251</c:v>
                </c:pt>
                <c:pt idx="89">
                  <c:v>43281</c:v>
                </c:pt>
                <c:pt idx="90">
                  <c:v>43312</c:v>
                </c:pt>
                <c:pt idx="91">
                  <c:v>43343</c:v>
                </c:pt>
                <c:pt idx="92">
                  <c:v>43373</c:v>
                </c:pt>
                <c:pt idx="93">
                  <c:v>43404</c:v>
                </c:pt>
                <c:pt idx="94">
                  <c:v>43434</c:v>
                </c:pt>
                <c:pt idx="95">
                  <c:v>43465</c:v>
                </c:pt>
              </c:numCache>
            </c:numRef>
          </c:cat>
          <c:val>
            <c:numRef>
              <c:f>גיליון1!$B$2:$B$97</c:f>
              <c:numCache>
                <c:formatCode>0.0</c:formatCode>
                <c:ptCount val="96"/>
                <c:pt idx="0">
                  <c:v>-1.3198560000000001</c:v>
                </c:pt>
                <c:pt idx="1">
                  <c:v>-1.6735360000000004</c:v>
                </c:pt>
                <c:pt idx="2">
                  <c:v>-1.2771249999999998</c:v>
                </c:pt>
                <c:pt idx="3">
                  <c:v>-0.99020099999999989</c:v>
                </c:pt>
                <c:pt idx="4">
                  <c:v>-0.84870599999999996</c:v>
                </c:pt>
                <c:pt idx="5">
                  <c:v>-0.95459600000000044</c:v>
                </c:pt>
                <c:pt idx="6">
                  <c:v>-0.16573500000000019</c:v>
                </c:pt>
                <c:pt idx="7">
                  <c:v>-0.17832900000000018</c:v>
                </c:pt>
                <c:pt idx="8">
                  <c:v>0.3090799999999998</c:v>
                </c:pt>
                <c:pt idx="9">
                  <c:v>0.24765099999999984</c:v>
                </c:pt>
                <c:pt idx="10">
                  <c:v>0.44175999999999993</c:v>
                </c:pt>
                <c:pt idx="11">
                  <c:v>0.57160499999999992</c:v>
                </c:pt>
                <c:pt idx="12">
                  <c:v>0.53921599999999992</c:v>
                </c:pt>
                <c:pt idx="13">
                  <c:v>0.8382210000000001</c:v>
                </c:pt>
                <c:pt idx="14">
                  <c:v>0.64634100000000005</c:v>
                </c:pt>
                <c:pt idx="15">
                  <c:v>0.36614900000000006</c:v>
                </c:pt>
                <c:pt idx="16">
                  <c:v>0.85907299999999998</c:v>
                </c:pt>
                <c:pt idx="17">
                  <c:v>1.2884616</c:v>
                </c:pt>
                <c:pt idx="18">
                  <c:v>0.89995200000000009</c:v>
                </c:pt>
                <c:pt idx="19">
                  <c:v>0.33061399999999996</c:v>
                </c:pt>
                <c:pt idx="20">
                  <c:v>0.13461599999999985</c:v>
                </c:pt>
                <c:pt idx="21">
                  <c:v>0.4248320000000001</c:v>
                </c:pt>
                <c:pt idx="22">
                  <c:v>0.55769200000000008</c:v>
                </c:pt>
                <c:pt idx="23">
                  <c:v>0.11538500000000007</c:v>
                </c:pt>
                <c:pt idx="24">
                  <c:v>0.2685820000000001</c:v>
                </c:pt>
                <c:pt idx="25">
                  <c:v>0.2685820000000001</c:v>
                </c:pt>
                <c:pt idx="26">
                  <c:v>0.45581899999999997</c:v>
                </c:pt>
                <c:pt idx="27">
                  <c:v>0.92186610000000002</c:v>
                </c:pt>
                <c:pt idx="28">
                  <c:v>0.32193689999999997</c:v>
                </c:pt>
                <c:pt idx="29">
                  <c:v>-0.7681429999999998</c:v>
                </c:pt>
                <c:pt idx="30">
                  <c:v>-0.97143099999999993</c:v>
                </c:pt>
                <c:pt idx="31">
                  <c:v>-0.11080500000000004</c:v>
                </c:pt>
                <c:pt idx="32">
                  <c:v>-0.36080500000000004</c:v>
                </c:pt>
                <c:pt idx="33">
                  <c:v>-0.84985899999999992</c:v>
                </c:pt>
                <c:pt idx="34">
                  <c:v>-0.93360200000000004</c:v>
                </c:pt>
                <c:pt idx="35">
                  <c:v>-0.840279</c:v>
                </c:pt>
                <c:pt idx="36">
                  <c:v>-0.39581200000000005</c:v>
                </c:pt>
                <c:pt idx="37">
                  <c:v>-0.44641099999999989</c:v>
                </c:pt>
                <c:pt idx="38">
                  <c:v>-0.54353300000000004</c:v>
                </c:pt>
                <c:pt idx="39">
                  <c:v>-0.24108039999999997</c:v>
                </c:pt>
                <c:pt idx="40">
                  <c:v>-0.24009840000000005</c:v>
                </c:pt>
                <c:pt idx="41">
                  <c:v>0.25884119999999999</c:v>
                </c:pt>
                <c:pt idx="42">
                  <c:v>0.20617020000000003</c:v>
                </c:pt>
                <c:pt idx="43">
                  <c:v>0.25</c:v>
                </c:pt>
                <c:pt idx="44">
                  <c:v>0.54325540000000005</c:v>
                </c:pt>
                <c:pt idx="45">
                  <c:v>0.54239789999999999</c:v>
                </c:pt>
                <c:pt idx="46">
                  <c:v>0.34784809</c:v>
                </c:pt>
                <c:pt idx="47">
                  <c:v>0.44550390000000001</c:v>
                </c:pt>
                <c:pt idx="48">
                  <c:v>0.72486000000000006</c:v>
                </c:pt>
                <c:pt idx="49">
                  <c:v>1.0824303</c:v>
                </c:pt>
                <c:pt idx="50">
                  <c:v>1.0735432</c:v>
                </c:pt>
                <c:pt idx="51">
                  <c:v>0.5699381</c:v>
                </c:pt>
                <c:pt idx="52">
                  <c:v>0.46745049999999999</c:v>
                </c:pt>
                <c:pt idx="53">
                  <c:v>0.46041100000000001</c:v>
                </c:pt>
                <c:pt idx="54">
                  <c:v>0.35843060000000004</c:v>
                </c:pt>
                <c:pt idx="55">
                  <c:v>0.46041100000000001</c:v>
                </c:pt>
                <c:pt idx="56">
                  <c:v>0.56748390000000004</c:v>
                </c:pt>
                <c:pt idx="57">
                  <c:v>0.75962829999999992</c:v>
                </c:pt>
                <c:pt idx="58">
                  <c:v>0.96477239999999997</c:v>
                </c:pt>
                <c:pt idx="59">
                  <c:v>1.0647078999999999</c:v>
                </c:pt>
                <c:pt idx="60">
                  <c:v>0.70483899999999999</c:v>
                </c:pt>
                <c:pt idx="61">
                  <c:v>0.30304569999999997</c:v>
                </c:pt>
                <c:pt idx="62">
                  <c:v>0.8085021</c:v>
                </c:pt>
                <c:pt idx="63">
                  <c:v>1.0054324000000001</c:v>
                </c:pt>
                <c:pt idx="64">
                  <c:v>0.90321319999999994</c:v>
                </c:pt>
                <c:pt idx="65">
                  <c:v>0.90080090000000002</c:v>
                </c:pt>
                <c:pt idx="66">
                  <c:v>0.69940119999999995</c:v>
                </c:pt>
                <c:pt idx="67">
                  <c:v>0.80069999999999997</c:v>
                </c:pt>
                <c:pt idx="68">
                  <c:v>0.50201010000000001</c:v>
                </c:pt>
                <c:pt idx="69">
                  <c:v>0.40120509999999998</c:v>
                </c:pt>
                <c:pt idx="70">
                  <c:v>0.40241970000000005</c:v>
                </c:pt>
                <c:pt idx="71">
                  <c:v>0.30181590000000003</c:v>
                </c:pt>
                <c:pt idx="72">
                  <c:v>-3.6510999999999905E-3</c:v>
                </c:pt>
                <c:pt idx="73">
                  <c:v>-0.30915559999999997</c:v>
                </c:pt>
                <c:pt idx="74">
                  <c:v>-0.81630990000000003</c:v>
                </c:pt>
                <c:pt idx="75">
                  <c:v>-0.6073096</c:v>
                </c:pt>
                <c:pt idx="76">
                  <c:v>-0.70192300000000007</c:v>
                </c:pt>
                <c:pt idx="77">
                  <c:v>0.30181590000000003</c:v>
                </c:pt>
                <c:pt idx="78">
                  <c:v>0.80241169999999995</c:v>
                </c:pt>
                <c:pt idx="79">
                  <c:v>0.2030245</c:v>
                </c:pt>
                <c:pt idx="80">
                  <c:v>2.4213299999999993E-3</c:v>
                </c:pt>
                <c:pt idx="81">
                  <c:v>-9.4763299999999995E-2</c:v>
                </c:pt>
                <c:pt idx="82">
                  <c:v>-0.19999999999999998</c:v>
                </c:pt>
                <c:pt idx="83">
                  <c:v>-0.30000000000000004</c:v>
                </c:pt>
                <c:pt idx="84">
                  <c:v>-2.0039999999998948E-4</c:v>
                </c:pt>
                <c:pt idx="85">
                  <c:v>-0.10040079999999998</c:v>
                </c:pt>
                <c:pt idx="86">
                  <c:v>-9.9800200000000006E-2</c:v>
                </c:pt>
                <c:pt idx="87">
                  <c:v>-0.29880359999999995</c:v>
                </c:pt>
                <c:pt idx="88">
                  <c:v>-0.39652429999999994</c:v>
                </c:pt>
                <c:pt idx="89">
                  <c:v>-1.2</c:v>
                </c:pt>
                <c:pt idx="90">
                  <c:v>-1.3014009999999998</c:v>
                </c:pt>
                <c:pt idx="91">
                  <c:v>-1.0976049999999999</c:v>
                </c:pt>
                <c:pt idx="92">
                  <c:v>-1.0964109999999998</c:v>
                </c:pt>
                <c:pt idx="93">
                  <c:v>-1.092843</c:v>
                </c:pt>
                <c:pt idx="94">
                  <c:v>-0.94641099999999989</c:v>
                </c:pt>
                <c:pt idx="95">
                  <c:v>-0.54681279999999999</c:v>
                </c:pt>
              </c:numCache>
            </c:numRef>
          </c:val>
          <c:smooth val="0"/>
          <c:extLst>
            <c:ext xmlns:c16="http://schemas.microsoft.com/office/drawing/2014/chart" uri="{C3380CC4-5D6E-409C-BE32-E72D297353CC}">
              <c16:uniqueId val="{00000000-8000-47CC-B405-D76C21E2B455}"/>
            </c:ext>
          </c:extLst>
        </c:ser>
        <c:ser>
          <c:idx val="1"/>
          <c:order val="1"/>
          <c:tx>
            <c:strRef>
              <c:f>גיליון1!$C$1</c:f>
              <c:strCache>
                <c:ptCount val="1"/>
                <c:pt idx="0">
                  <c:v>Nominal interest rate</c:v>
                </c:pt>
              </c:strCache>
            </c:strRef>
          </c:tx>
          <c:spPr>
            <a:ln w="22225" cap="rnd" cmpd="sng" algn="ctr">
              <a:solidFill>
                <a:schemeClr val="accent2"/>
              </a:solidFill>
              <a:round/>
            </a:ln>
            <a:effectLst/>
          </c:spPr>
          <c:marker>
            <c:symbol val="none"/>
          </c:marker>
          <c:cat>
            <c:numRef>
              <c:f>גיליון1!$A$2:$A$97</c:f>
              <c:numCache>
                <c:formatCode>dd\.mm\.yyyy</c:formatCode>
                <c:ptCount val="96"/>
                <c:pt idx="0">
                  <c:v>40574</c:v>
                </c:pt>
                <c:pt idx="1">
                  <c:v>40602</c:v>
                </c:pt>
                <c:pt idx="2">
                  <c:v>40633</c:v>
                </c:pt>
                <c:pt idx="3">
                  <c:v>40663</c:v>
                </c:pt>
                <c:pt idx="4">
                  <c:v>40694</c:v>
                </c:pt>
                <c:pt idx="5">
                  <c:v>40724</c:v>
                </c:pt>
                <c:pt idx="6">
                  <c:v>40755</c:v>
                </c:pt>
                <c:pt idx="7">
                  <c:v>40786</c:v>
                </c:pt>
                <c:pt idx="8">
                  <c:v>40816</c:v>
                </c:pt>
                <c:pt idx="9">
                  <c:v>40847</c:v>
                </c:pt>
                <c:pt idx="10">
                  <c:v>40877</c:v>
                </c:pt>
                <c:pt idx="11">
                  <c:v>40908</c:v>
                </c:pt>
                <c:pt idx="12">
                  <c:v>40939</c:v>
                </c:pt>
                <c:pt idx="13">
                  <c:v>40968</c:v>
                </c:pt>
                <c:pt idx="14">
                  <c:v>40999</c:v>
                </c:pt>
                <c:pt idx="15">
                  <c:v>41029</c:v>
                </c:pt>
                <c:pt idx="16">
                  <c:v>41060</c:v>
                </c:pt>
                <c:pt idx="17">
                  <c:v>41090</c:v>
                </c:pt>
                <c:pt idx="18">
                  <c:v>41121</c:v>
                </c:pt>
                <c:pt idx="19">
                  <c:v>41152</c:v>
                </c:pt>
                <c:pt idx="20">
                  <c:v>41182</c:v>
                </c:pt>
                <c:pt idx="21">
                  <c:v>41213</c:v>
                </c:pt>
                <c:pt idx="22">
                  <c:v>41243</c:v>
                </c:pt>
                <c:pt idx="23">
                  <c:v>41274</c:v>
                </c:pt>
                <c:pt idx="24">
                  <c:v>41305</c:v>
                </c:pt>
                <c:pt idx="25">
                  <c:v>41333</c:v>
                </c:pt>
                <c:pt idx="26">
                  <c:v>41364</c:v>
                </c:pt>
                <c:pt idx="27">
                  <c:v>41394</c:v>
                </c:pt>
                <c:pt idx="28">
                  <c:v>41425</c:v>
                </c:pt>
                <c:pt idx="29">
                  <c:v>41455</c:v>
                </c:pt>
                <c:pt idx="30">
                  <c:v>41486</c:v>
                </c:pt>
                <c:pt idx="31">
                  <c:v>41517</c:v>
                </c:pt>
                <c:pt idx="32">
                  <c:v>41547</c:v>
                </c:pt>
                <c:pt idx="33">
                  <c:v>41578</c:v>
                </c:pt>
                <c:pt idx="34">
                  <c:v>41608</c:v>
                </c:pt>
                <c:pt idx="35">
                  <c:v>41639</c:v>
                </c:pt>
                <c:pt idx="36">
                  <c:v>41670</c:v>
                </c:pt>
                <c:pt idx="37">
                  <c:v>41698</c:v>
                </c:pt>
                <c:pt idx="38">
                  <c:v>41729</c:v>
                </c:pt>
                <c:pt idx="39">
                  <c:v>41759</c:v>
                </c:pt>
                <c:pt idx="40">
                  <c:v>41790</c:v>
                </c:pt>
                <c:pt idx="41">
                  <c:v>41820</c:v>
                </c:pt>
                <c:pt idx="42">
                  <c:v>41851</c:v>
                </c:pt>
                <c:pt idx="43">
                  <c:v>41882</c:v>
                </c:pt>
                <c:pt idx="44">
                  <c:v>41912</c:v>
                </c:pt>
                <c:pt idx="45">
                  <c:v>41943</c:v>
                </c:pt>
                <c:pt idx="46">
                  <c:v>41973</c:v>
                </c:pt>
                <c:pt idx="47">
                  <c:v>42004</c:v>
                </c:pt>
                <c:pt idx="48">
                  <c:v>42035</c:v>
                </c:pt>
                <c:pt idx="49">
                  <c:v>42063</c:v>
                </c:pt>
                <c:pt idx="50">
                  <c:v>42094</c:v>
                </c:pt>
                <c:pt idx="51">
                  <c:v>42124</c:v>
                </c:pt>
                <c:pt idx="52">
                  <c:v>42155</c:v>
                </c:pt>
                <c:pt idx="53">
                  <c:v>42185</c:v>
                </c:pt>
                <c:pt idx="54">
                  <c:v>42216</c:v>
                </c:pt>
                <c:pt idx="55">
                  <c:v>42247</c:v>
                </c:pt>
                <c:pt idx="56">
                  <c:v>42277</c:v>
                </c:pt>
                <c:pt idx="57">
                  <c:v>42308</c:v>
                </c:pt>
                <c:pt idx="58">
                  <c:v>42338</c:v>
                </c:pt>
                <c:pt idx="59">
                  <c:v>42369</c:v>
                </c:pt>
                <c:pt idx="60">
                  <c:v>42400</c:v>
                </c:pt>
                <c:pt idx="61">
                  <c:v>42429</c:v>
                </c:pt>
                <c:pt idx="62">
                  <c:v>42460</c:v>
                </c:pt>
                <c:pt idx="63">
                  <c:v>42490</c:v>
                </c:pt>
                <c:pt idx="64">
                  <c:v>42521</c:v>
                </c:pt>
                <c:pt idx="65">
                  <c:v>42551</c:v>
                </c:pt>
                <c:pt idx="66">
                  <c:v>42582</c:v>
                </c:pt>
                <c:pt idx="67">
                  <c:v>42613</c:v>
                </c:pt>
                <c:pt idx="68">
                  <c:v>42643</c:v>
                </c:pt>
                <c:pt idx="69">
                  <c:v>42674</c:v>
                </c:pt>
                <c:pt idx="70">
                  <c:v>42704</c:v>
                </c:pt>
                <c:pt idx="71">
                  <c:v>42735</c:v>
                </c:pt>
                <c:pt idx="72">
                  <c:v>42766</c:v>
                </c:pt>
                <c:pt idx="73">
                  <c:v>42794</c:v>
                </c:pt>
                <c:pt idx="74">
                  <c:v>42825</c:v>
                </c:pt>
                <c:pt idx="75">
                  <c:v>42855</c:v>
                </c:pt>
                <c:pt idx="76">
                  <c:v>42886</c:v>
                </c:pt>
                <c:pt idx="77">
                  <c:v>42916</c:v>
                </c:pt>
                <c:pt idx="78">
                  <c:v>42947</c:v>
                </c:pt>
                <c:pt idx="79">
                  <c:v>42978</c:v>
                </c:pt>
                <c:pt idx="80">
                  <c:v>43008</c:v>
                </c:pt>
                <c:pt idx="81">
                  <c:v>43039</c:v>
                </c:pt>
                <c:pt idx="82">
                  <c:v>43069</c:v>
                </c:pt>
                <c:pt idx="83">
                  <c:v>43100</c:v>
                </c:pt>
                <c:pt idx="84">
                  <c:v>43131</c:v>
                </c:pt>
                <c:pt idx="85">
                  <c:v>43159</c:v>
                </c:pt>
                <c:pt idx="86">
                  <c:v>43190</c:v>
                </c:pt>
                <c:pt idx="87">
                  <c:v>43220</c:v>
                </c:pt>
                <c:pt idx="88">
                  <c:v>43251</c:v>
                </c:pt>
                <c:pt idx="89">
                  <c:v>43281</c:v>
                </c:pt>
                <c:pt idx="90">
                  <c:v>43312</c:v>
                </c:pt>
                <c:pt idx="91">
                  <c:v>43343</c:v>
                </c:pt>
                <c:pt idx="92">
                  <c:v>43373</c:v>
                </c:pt>
                <c:pt idx="93">
                  <c:v>43404</c:v>
                </c:pt>
                <c:pt idx="94">
                  <c:v>43434</c:v>
                </c:pt>
                <c:pt idx="95">
                  <c:v>43465</c:v>
                </c:pt>
              </c:numCache>
            </c:numRef>
          </c:cat>
          <c:val>
            <c:numRef>
              <c:f>גיליון1!$C$2:$C$97</c:f>
              <c:numCache>
                <c:formatCode>General</c:formatCode>
                <c:ptCount val="96"/>
                <c:pt idx="0">
                  <c:v>2.25</c:v>
                </c:pt>
                <c:pt idx="1">
                  <c:v>2.5</c:v>
                </c:pt>
                <c:pt idx="2">
                  <c:v>3</c:v>
                </c:pt>
                <c:pt idx="3">
                  <c:v>3</c:v>
                </c:pt>
                <c:pt idx="4">
                  <c:v>3.25</c:v>
                </c:pt>
                <c:pt idx="5">
                  <c:v>3.25</c:v>
                </c:pt>
                <c:pt idx="6">
                  <c:v>3.25</c:v>
                </c:pt>
                <c:pt idx="7">
                  <c:v>3.25</c:v>
                </c:pt>
                <c:pt idx="8">
                  <c:v>3.25</c:v>
                </c:pt>
                <c:pt idx="9">
                  <c:v>3</c:v>
                </c:pt>
                <c:pt idx="10">
                  <c:v>3</c:v>
                </c:pt>
                <c:pt idx="11">
                  <c:v>2.75</c:v>
                </c:pt>
                <c:pt idx="12">
                  <c:v>2.5</c:v>
                </c:pt>
                <c:pt idx="13">
                  <c:v>2.5</c:v>
                </c:pt>
                <c:pt idx="14">
                  <c:v>2.5</c:v>
                </c:pt>
                <c:pt idx="15">
                  <c:v>2.5</c:v>
                </c:pt>
                <c:pt idx="16">
                  <c:v>2.5</c:v>
                </c:pt>
                <c:pt idx="17">
                  <c:v>2.25</c:v>
                </c:pt>
                <c:pt idx="18">
                  <c:v>2.25</c:v>
                </c:pt>
                <c:pt idx="19">
                  <c:v>2.25</c:v>
                </c:pt>
                <c:pt idx="20">
                  <c:v>2.25</c:v>
                </c:pt>
                <c:pt idx="21">
                  <c:v>2.25</c:v>
                </c:pt>
                <c:pt idx="22">
                  <c:v>2</c:v>
                </c:pt>
                <c:pt idx="23">
                  <c:v>1.75</c:v>
                </c:pt>
                <c:pt idx="24">
                  <c:v>1.75</c:v>
                </c:pt>
                <c:pt idx="25">
                  <c:v>1.75</c:v>
                </c:pt>
                <c:pt idx="26">
                  <c:v>1.75</c:v>
                </c:pt>
                <c:pt idx="27">
                  <c:v>1.75</c:v>
                </c:pt>
                <c:pt idx="28">
                  <c:v>1.25</c:v>
                </c:pt>
                <c:pt idx="29">
                  <c:v>1.25</c:v>
                </c:pt>
                <c:pt idx="30">
                  <c:v>1.25</c:v>
                </c:pt>
                <c:pt idx="31">
                  <c:v>1.25</c:v>
                </c:pt>
                <c:pt idx="32">
                  <c:v>1</c:v>
                </c:pt>
                <c:pt idx="33">
                  <c:v>1</c:v>
                </c:pt>
                <c:pt idx="34">
                  <c:v>1</c:v>
                </c:pt>
                <c:pt idx="35">
                  <c:v>1</c:v>
                </c:pt>
                <c:pt idx="36">
                  <c:v>1</c:v>
                </c:pt>
                <c:pt idx="37">
                  <c:v>0.75</c:v>
                </c:pt>
                <c:pt idx="38">
                  <c:v>0.75</c:v>
                </c:pt>
                <c:pt idx="39">
                  <c:v>0.75</c:v>
                </c:pt>
                <c:pt idx="40">
                  <c:v>0.75</c:v>
                </c:pt>
                <c:pt idx="41">
                  <c:v>0.75</c:v>
                </c:pt>
                <c:pt idx="42">
                  <c:v>0.5</c:v>
                </c:pt>
                <c:pt idx="43">
                  <c:v>0.25</c:v>
                </c:pt>
                <c:pt idx="44">
                  <c:v>0.25</c:v>
                </c:pt>
                <c:pt idx="45">
                  <c:v>0.25</c:v>
                </c:pt>
                <c:pt idx="46">
                  <c:v>0.25</c:v>
                </c:pt>
                <c:pt idx="47">
                  <c:v>0.25</c:v>
                </c:pt>
                <c:pt idx="48">
                  <c:v>0.25</c:v>
                </c:pt>
                <c:pt idx="49">
                  <c:v>0.1</c:v>
                </c:pt>
                <c:pt idx="50">
                  <c:v>0.1</c:v>
                </c:pt>
                <c:pt idx="51">
                  <c:v>0.1</c:v>
                </c:pt>
                <c:pt idx="52">
                  <c:v>0.1</c:v>
                </c:pt>
                <c:pt idx="53">
                  <c:v>0.1</c:v>
                </c:pt>
                <c:pt idx="54">
                  <c:v>0.1</c:v>
                </c:pt>
                <c:pt idx="55">
                  <c:v>0.1</c:v>
                </c:pt>
                <c:pt idx="56">
                  <c:v>0.1</c:v>
                </c:pt>
                <c:pt idx="57">
                  <c:v>0.1</c:v>
                </c:pt>
                <c:pt idx="58">
                  <c:v>0.1</c:v>
                </c:pt>
                <c:pt idx="59">
                  <c:v>0.1</c:v>
                </c:pt>
                <c:pt idx="60">
                  <c:v>0.1</c:v>
                </c:pt>
                <c:pt idx="61">
                  <c:v>0.1</c:v>
                </c:pt>
                <c:pt idx="62">
                  <c:v>0.1</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0.1</c:v>
                </c:pt>
                <c:pt idx="85">
                  <c:v>0.1</c:v>
                </c:pt>
                <c:pt idx="86">
                  <c:v>0.1</c:v>
                </c:pt>
                <c:pt idx="87">
                  <c:v>0.1</c:v>
                </c:pt>
                <c:pt idx="88">
                  <c:v>0.1</c:v>
                </c:pt>
                <c:pt idx="89">
                  <c:v>0.1</c:v>
                </c:pt>
                <c:pt idx="90">
                  <c:v>0.1</c:v>
                </c:pt>
                <c:pt idx="91">
                  <c:v>0.1</c:v>
                </c:pt>
                <c:pt idx="92">
                  <c:v>0.1</c:v>
                </c:pt>
                <c:pt idx="93">
                  <c:v>0.1</c:v>
                </c:pt>
                <c:pt idx="94">
                  <c:v>0.25</c:v>
                </c:pt>
                <c:pt idx="95">
                  <c:v>0.25</c:v>
                </c:pt>
              </c:numCache>
            </c:numRef>
          </c:val>
          <c:smooth val="0"/>
          <c:extLst>
            <c:ext xmlns:c16="http://schemas.microsoft.com/office/drawing/2014/chart" uri="{C3380CC4-5D6E-409C-BE32-E72D297353CC}">
              <c16:uniqueId val="{00000001-8000-47CC-B405-D76C21E2B455}"/>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002839616"/>
        <c:axId val="1002832728"/>
      </c:lineChart>
      <c:dateAx>
        <c:axId val="1002839616"/>
        <c:scaling>
          <c:orientation val="minMax"/>
        </c:scaling>
        <c:delete val="0"/>
        <c:axPos val="b"/>
        <c:numFmt formatCode="mm/yy" sourceLinked="0"/>
        <c:majorTickMark val="out"/>
        <c:minorTickMark val="none"/>
        <c:tickLblPos val="nextTo"/>
        <c:spPr>
          <a:noFill/>
          <a:ln w="9525" cap="flat" cmpd="sng" algn="ctr">
            <a:solidFill>
              <a:schemeClr val="dk1">
                <a:lumMod val="15000"/>
                <a:lumOff val="85000"/>
              </a:schemeClr>
            </a:solidFill>
            <a:round/>
          </a:ln>
          <a:effectLst/>
        </c:spPr>
        <c:txPr>
          <a:bodyPr rot="-2700000" spcFirstLastPara="1" vertOverflow="ellipsis" wrap="square" anchor="ctr" anchorCtr="1"/>
          <a:lstStyle/>
          <a:p>
            <a:pPr>
              <a:defRPr sz="1200" b="0" i="0" u="none" strike="noStrike" kern="1200" spc="20" baseline="0">
                <a:solidFill>
                  <a:schemeClr val="dk1">
                    <a:lumMod val="65000"/>
                    <a:lumOff val="35000"/>
                  </a:schemeClr>
                </a:solidFill>
                <a:latin typeface="+mn-lt"/>
                <a:ea typeface="+mn-ea"/>
                <a:cs typeface="+mn-cs"/>
              </a:defRPr>
            </a:pPr>
            <a:endParaRPr lang="he-IL"/>
          </a:p>
        </c:txPr>
        <c:crossAx val="1002832728"/>
        <c:crosses val="autoZero"/>
        <c:auto val="1"/>
        <c:lblOffset val="100"/>
        <c:baseTimeUnit val="months"/>
      </c:dateAx>
      <c:valAx>
        <c:axId val="1002832728"/>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spc="20" baseline="0">
                <a:solidFill>
                  <a:schemeClr val="dk1">
                    <a:lumMod val="65000"/>
                    <a:lumOff val="35000"/>
                  </a:schemeClr>
                </a:solidFill>
                <a:latin typeface="+mn-lt"/>
                <a:ea typeface="+mn-ea"/>
                <a:cs typeface="+mn-cs"/>
              </a:defRPr>
            </a:pPr>
            <a:endParaRPr lang="he-IL"/>
          </a:p>
        </c:txPr>
        <c:crossAx val="1002839616"/>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he-IL"/>
        </a:p>
      </c:txPr>
    </c:legend>
    <c:plotVisOnly val="1"/>
    <c:dispBlanksAs val="gap"/>
    <c:showDLblsOverMax val="0"/>
  </c:chart>
  <c:spPr>
    <a:solidFill>
      <a:schemeClr val="lt1"/>
    </a:solidFill>
    <a:ln>
      <a:noFill/>
    </a:ln>
    <a:effectLst/>
  </c:spPr>
  <c:txPr>
    <a:bodyPr/>
    <a:lstStyle/>
    <a:p>
      <a:pPr>
        <a:defRPr sz="1200"/>
      </a:pPr>
      <a:endParaRPr lang="he-I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dirty="0"/>
              <a:t>Yield Curve</a:t>
            </a:r>
            <a:r>
              <a:rPr lang="en-US" baseline="0" dirty="0"/>
              <a:t> – Real and Nominal</a:t>
            </a:r>
            <a:endParaRPr lang="he-IL" dirty="0"/>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he-IL"/>
        </a:p>
      </c:txPr>
    </c:title>
    <c:autoTitleDeleted val="0"/>
    <c:plotArea>
      <c:layout/>
      <c:scatterChart>
        <c:scatterStyle val="smoothMarker"/>
        <c:varyColors val="0"/>
        <c:ser>
          <c:idx val="0"/>
          <c:order val="0"/>
          <c:tx>
            <c:strRef>
              <c:f>גיליון1!$A$2</c:f>
              <c:strCache>
                <c:ptCount val="1"/>
                <c:pt idx="0">
                  <c:v>Nominal</c:v>
                </c:pt>
              </c:strCache>
            </c:strRef>
          </c:tx>
          <c:spPr>
            <a:ln w="19050" cap="rnd">
              <a:solidFill>
                <a:schemeClr val="accent1"/>
              </a:solidFill>
              <a:round/>
            </a:ln>
            <a:effectLst/>
          </c:spPr>
          <c:marker>
            <c:symbol val="none"/>
          </c:marker>
          <c:xVal>
            <c:numRef>
              <c:f>גיליון1!$B$1:$K$1</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גיליון1!$B$2:$K$2</c:f>
              <c:numCache>
                <c:formatCode>0.00</c:formatCode>
                <c:ptCount val="10"/>
                <c:pt idx="0">
                  <c:v>0.38677434370534869</c:v>
                </c:pt>
                <c:pt idx="1">
                  <c:v>0.55777972222029537</c:v>
                </c:pt>
                <c:pt idx="2">
                  <c:v>0.75924192476069741</c:v>
                </c:pt>
                <c:pt idx="3">
                  <c:v>0.95983378142038589</c:v>
                </c:pt>
                <c:pt idx="4">
                  <c:v>1.1465599059069944</c:v>
                </c:pt>
                <c:pt idx="5">
                  <c:v>1.3185869269762365</c:v>
                </c:pt>
                <c:pt idx="6">
                  <c:v>1.4824376868027997</c:v>
                </c:pt>
                <c:pt idx="7">
                  <c:v>1.6399839924511164</c:v>
                </c:pt>
                <c:pt idx="8">
                  <c:v>1.7859503777905381</c:v>
                </c:pt>
                <c:pt idx="9">
                  <c:v>1.9152397691899552</c:v>
                </c:pt>
              </c:numCache>
            </c:numRef>
          </c:yVal>
          <c:smooth val="1"/>
          <c:extLst>
            <c:ext xmlns:c16="http://schemas.microsoft.com/office/drawing/2014/chart" uri="{C3380CC4-5D6E-409C-BE32-E72D297353CC}">
              <c16:uniqueId val="{00000000-2CAA-4715-ABB2-8C4F31A92502}"/>
            </c:ext>
          </c:extLst>
        </c:ser>
        <c:ser>
          <c:idx val="1"/>
          <c:order val="1"/>
          <c:tx>
            <c:strRef>
              <c:f>גיליון1!$A$3</c:f>
              <c:strCache>
                <c:ptCount val="1"/>
                <c:pt idx="0">
                  <c:v>Real</c:v>
                </c:pt>
              </c:strCache>
            </c:strRef>
          </c:tx>
          <c:spPr>
            <a:ln w="19050" cap="rnd">
              <a:solidFill>
                <a:schemeClr val="accent2"/>
              </a:solidFill>
              <a:round/>
            </a:ln>
            <a:effectLst/>
          </c:spPr>
          <c:marker>
            <c:symbol val="none"/>
          </c:marker>
          <c:xVal>
            <c:numRef>
              <c:f>גיליון1!$B$1:$K$1</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גיליון1!$B$3:$K$3</c:f>
              <c:numCache>
                <c:formatCode>0.00</c:formatCode>
                <c:ptCount val="10"/>
                <c:pt idx="0">
                  <c:v>-0.87083371592681824</c:v>
                </c:pt>
                <c:pt idx="1">
                  <c:v>-0.77930010300742669</c:v>
                </c:pt>
                <c:pt idx="2">
                  <c:v>-0.6647143227044785</c:v>
                </c:pt>
                <c:pt idx="3">
                  <c:v>-0.52970859524761649</c:v>
                </c:pt>
                <c:pt idx="4">
                  <c:v>-0.3960051765360727</c:v>
                </c:pt>
                <c:pt idx="5">
                  <c:v>-0.27332282810872677</c:v>
                </c:pt>
                <c:pt idx="6">
                  <c:v>-0.15415442092493861</c:v>
                </c:pt>
                <c:pt idx="7">
                  <c:v>-3.15665362059303E-2</c:v>
                </c:pt>
                <c:pt idx="8">
                  <c:v>9.3968302185821195E-2</c:v>
                </c:pt>
                <c:pt idx="9">
                  <c:v>0.21950415638714654</c:v>
                </c:pt>
              </c:numCache>
            </c:numRef>
          </c:yVal>
          <c:smooth val="1"/>
          <c:extLst>
            <c:ext xmlns:c16="http://schemas.microsoft.com/office/drawing/2014/chart" uri="{C3380CC4-5D6E-409C-BE32-E72D297353CC}">
              <c16:uniqueId val="{00000001-2CAA-4715-ABB2-8C4F31A92502}"/>
            </c:ext>
          </c:extLst>
        </c:ser>
        <c:dLbls>
          <c:showLegendKey val="0"/>
          <c:showVal val="0"/>
          <c:showCatName val="0"/>
          <c:showSerName val="0"/>
          <c:showPercent val="0"/>
          <c:showBubbleSize val="0"/>
        </c:dLbls>
        <c:axId val="605479248"/>
        <c:axId val="605481872"/>
      </c:scatterChart>
      <c:valAx>
        <c:axId val="605479248"/>
        <c:scaling>
          <c:orientation val="minMax"/>
          <c:max val="10"/>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crossAx val="605481872"/>
        <c:crosses val="autoZero"/>
        <c:crossBetween val="midCat"/>
      </c:valAx>
      <c:valAx>
        <c:axId val="605481872"/>
        <c:scaling>
          <c:orientation val="minMax"/>
        </c:scaling>
        <c:delete val="0"/>
        <c:axPos val="l"/>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crossAx val="60547924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noFill/>
    <a:ln>
      <a:noFill/>
    </a:ln>
    <a:effectLst/>
  </c:spPr>
  <c:txPr>
    <a:bodyPr/>
    <a:lstStyle/>
    <a:p>
      <a:pPr>
        <a:defRPr sz="1400"/>
      </a:pPr>
      <a:endParaRPr lang="he-I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258165818463802"/>
          <c:y val="6.3441945321344478E-2"/>
          <c:w val="0.85770756780402446"/>
          <c:h val="0.82993937246541283"/>
        </c:manualLayout>
      </c:layout>
      <c:barChart>
        <c:barDir val="col"/>
        <c:grouping val="stacked"/>
        <c:varyColors val="0"/>
        <c:ser>
          <c:idx val="0"/>
          <c:order val="0"/>
          <c:tx>
            <c:strRef>
              <c:f>'figure 14'!$B$3</c:f>
              <c:strCache>
                <c:ptCount val="1"/>
                <c:pt idx="0">
                  <c:v>פעילות ריאלית</c:v>
                </c:pt>
              </c:strCache>
            </c:strRef>
          </c:tx>
          <c:spPr>
            <a:solidFill>
              <a:schemeClr val="accent6"/>
            </a:solidFill>
            <a:ln>
              <a:noFill/>
            </a:ln>
            <a:effectLst/>
          </c:spPr>
          <c:invertIfNegative val="0"/>
          <c:cat>
            <c:strRef>
              <c:f>'figure 14'!$A$4:$A$6</c:f>
              <c:strCache>
                <c:ptCount val="3"/>
                <c:pt idx="0">
                  <c:v>2001_2003</c:v>
                </c:pt>
                <c:pt idx="1">
                  <c:v>2004_2007</c:v>
                </c:pt>
                <c:pt idx="2">
                  <c:v>2008_2013</c:v>
                </c:pt>
              </c:strCache>
            </c:strRef>
          </c:cat>
          <c:val>
            <c:numRef>
              <c:f>'figure 14'!$B$4:$B$6</c:f>
              <c:numCache>
                <c:formatCode>General</c:formatCode>
                <c:ptCount val="3"/>
                <c:pt idx="0">
                  <c:v>-3.12406E-2</c:v>
                </c:pt>
                <c:pt idx="1">
                  <c:v>-6.1703500000000001E-2</c:v>
                </c:pt>
                <c:pt idx="2">
                  <c:v>-0.13618849999999999</c:v>
                </c:pt>
              </c:numCache>
            </c:numRef>
          </c:val>
          <c:extLst>
            <c:ext xmlns:c16="http://schemas.microsoft.com/office/drawing/2014/chart" uri="{C3380CC4-5D6E-409C-BE32-E72D297353CC}">
              <c16:uniqueId val="{00000000-A313-4275-92D2-B1C467EFBD63}"/>
            </c:ext>
          </c:extLst>
        </c:ser>
        <c:ser>
          <c:idx val="1"/>
          <c:order val="1"/>
          <c:tx>
            <c:strRef>
              <c:f>'figure 14'!$C$3</c:f>
              <c:strCache>
                <c:ptCount val="1"/>
                <c:pt idx="0">
                  <c:v>מונטרי</c:v>
                </c:pt>
              </c:strCache>
            </c:strRef>
          </c:tx>
          <c:spPr>
            <a:solidFill>
              <a:schemeClr val="accent2"/>
            </a:solidFill>
            <a:ln>
              <a:noFill/>
            </a:ln>
            <a:effectLst/>
          </c:spPr>
          <c:invertIfNegative val="0"/>
          <c:cat>
            <c:strRef>
              <c:f>'figure 14'!$A$4:$A$6</c:f>
              <c:strCache>
                <c:ptCount val="3"/>
                <c:pt idx="0">
                  <c:v>2001_2003</c:v>
                </c:pt>
                <c:pt idx="1">
                  <c:v>2004_2007</c:v>
                </c:pt>
                <c:pt idx="2">
                  <c:v>2008_2013</c:v>
                </c:pt>
              </c:strCache>
            </c:strRef>
          </c:cat>
          <c:val>
            <c:numRef>
              <c:f>'figure 14'!$C$4:$C$6</c:f>
              <c:numCache>
                <c:formatCode>General</c:formatCode>
                <c:ptCount val="3"/>
                <c:pt idx="0">
                  <c:v>-1.9354070000000001</c:v>
                </c:pt>
                <c:pt idx="1">
                  <c:v>-1.4112579999999999</c:v>
                </c:pt>
                <c:pt idx="2">
                  <c:v>-1.813736</c:v>
                </c:pt>
              </c:numCache>
            </c:numRef>
          </c:val>
          <c:extLst>
            <c:ext xmlns:c16="http://schemas.microsoft.com/office/drawing/2014/chart" uri="{C3380CC4-5D6E-409C-BE32-E72D297353CC}">
              <c16:uniqueId val="{00000001-A313-4275-92D2-B1C467EFBD63}"/>
            </c:ext>
          </c:extLst>
        </c:ser>
        <c:ser>
          <c:idx val="2"/>
          <c:order val="2"/>
          <c:tx>
            <c:strRef>
              <c:f>'figure 14'!$D$3</c:f>
              <c:strCache>
                <c:ptCount val="1"/>
                <c:pt idx="0">
                  <c:v>פיסקלי</c:v>
                </c:pt>
              </c:strCache>
            </c:strRef>
          </c:tx>
          <c:spPr>
            <a:solidFill>
              <a:schemeClr val="accent3"/>
            </a:solidFill>
            <a:ln>
              <a:noFill/>
            </a:ln>
            <a:effectLst/>
          </c:spPr>
          <c:invertIfNegative val="0"/>
          <c:cat>
            <c:strRef>
              <c:f>'figure 14'!$A$4:$A$6</c:f>
              <c:strCache>
                <c:ptCount val="3"/>
                <c:pt idx="0">
                  <c:v>2001_2003</c:v>
                </c:pt>
                <c:pt idx="1">
                  <c:v>2004_2007</c:v>
                </c:pt>
                <c:pt idx="2">
                  <c:v>2008_2013</c:v>
                </c:pt>
              </c:strCache>
            </c:strRef>
          </c:cat>
          <c:val>
            <c:numRef>
              <c:f>'figure 14'!$D$4:$D$6</c:f>
              <c:numCache>
                <c:formatCode>General</c:formatCode>
                <c:ptCount val="3"/>
                <c:pt idx="0">
                  <c:v>1.13925E-2</c:v>
                </c:pt>
                <c:pt idx="1">
                  <c:v>-0.51622520000000005</c:v>
                </c:pt>
                <c:pt idx="2">
                  <c:v>-0.7344849</c:v>
                </c:pt>
              </c:numCache>
            </c:numRef>
          </c:val>
          <c:extLst>
            <c:ext xmlns:c16="http://schemas.microsoft.com/office/drawing/2014/chart" uri="{C3380CC4-5D6E-409C-BE32-E72D297353CC}">
              <c16:uniqueId val="{00000002-A313-4275-92D2-B1C467EFBD63}"/>
            </c:ext>
          </c:extLst>
        </c:ser>
        <c:ser>
          <c:idx val="3"/>
          <c:order val="3"/>
          <c:tx>
            <c:strRef>
              <c:f>'figure 14'!$E$3</c:f>
              <c:strCache>
                <c:ptCount val="1"/>
                <c:pt idx="0">
                  <c:v>עולמי</c:v>
                </c:pt>
              </c:strCache>
            </c:strRef>
          </c:tx>
          <c:spPr>
            <a:solidFill>
              <a:schemeClr val="accent4"/>
            </a:solidFill>
            <a:ln>
              <a:noFill/>
            </a:ln>
            <a:effectLst/>
          </c:spPr>
          <c:invertIfNegative val="0"/>
          <c:cat>
            <c:strRef>
              <c:f>'figure 14'!$A$4:$A$6</c:f>
              <c:strCache>
                <c:ptCount val="3"/>
                <c:pt idx="0">
                  <c:v>2001_2003</c:v>
                </c:pt>
                <c:pt idx="1">
                  <c:v>2004_2007</c:v>
                </c:pt>
                <c:pt idx="2">
                  <c:v>2008_2013</c:v>
                </c:pt>
              </c:strCache>
            </c:strRef>
          </c:cat>
          <c:val>
            <c:numRef>
              <c:f>'figure 14'!$E$4:$E$6</c:f>
              <c:numCache>
                <c:formatCode>General</c:formatCode>
                <c:ptCount val="3"/>
                <c:pt idx="0">
                  <c:v>-0.41486899999999999</c:v>
                </c:pt>
                <c:pt idx="1">
                  <c:v>8.6372900000000002E-2</c:v>
                </c:pt>
                <c:pt idx="2">
                  <c:v>-0.2469413</c:v>
                </c:pt>
              </c:numCache>
            </c:numRef>
          </c:val>
          <c:extLst>
            <c:ext xmlns:c16="http://schemas.microsoft.com/office/drawing/2014/chart" uri="{C3380CC4-5D6E-409C-BE32-E72D297353CC}">
              <c16:uniqueId val="{00000003-A313-4275-92D2-B1C467EFBD63}"/>
            </c:ext>
          </c:extLst>
        </c:ser>
        <c:ser>
          <c:idx val="4"/>
          <c:order val="4"/>
          <c:tx>
            <c:strRef>
              <c:f>'figure 14'!$F$3</c:f>
              <c:strCache>
                <c:ptCount val="1"/>
                <c:pt idx="0">
                  <c:v>שארית</c:v>
                </c:pt>
              </c:strCache>
            </c:strRef>
          </c:tx>
          <c:spPr>
            <a:solidFill>
              <a:schemeClr val="accent5"/>
            </a:solidFill>
            <a:ln>
              <a:noFill/>
            </a:ln>
            <a:effectLst/>
          </c:spPr>
          <c:invertIfNegative val="0"/>
          <c:cat>
            <c:strRef>
              <c:f>'figure 14'!$A$4:$A$6</c:f>
              <c:strCache>
                <c:ptCount val="3"/>
                <c:pt idx="0">
                  <c:v>2001_2003</c:v>
                </c:pt>
                <c:pt idx="1">
                  <c:v>2004_2007</c:v>
                </c:pt>
                <c:pt idx="2">
                  <c:v>2008_2013</c:v>
                </c:pt>
              </c:strCache>
            </c:strRef>
          </c:cat>
          <c:val>
            <c:numRef>
              <c:f>'figure 14'!$F$4:$F$6</c:f>
              <c:numCache>
                <c:formatCode>General</c:formatCode>
                <c:ptCount val="3"/>
                <c:pt idx="0">
                  <c:v>-0.37094250000000001</c:v>
                </c:pt>
                <c:pt idx="1">
                  <c:v>0.53734959999999998</c:v>
                </c:pt>
                <c:pt idx="2">
                  <c:v>-0.33116879999999999</c:v>
                </c:pt>
              </c:numCache>
            </c:numRef>
          </c:val>
          <c:extLst>
            <c:ext xmlns:c16="http://schemas.microsoft.com/office/drawing/2014/chart" uri="{C3380CC4-5D6E-409C-BE32-E72D297353CC}">
              <c16:uniqueId val="{00000004-A313-4275-92D2-B1C467EFBD63}"/>
            </c:ext>
          </c:extLst>
        </c:ser>
        <c:dLbls>
          <c:showLegendKey val="0"/>
          <c:showVal val="0"/>
          <c:showCatName val="0"/>
          <c:showSerName val="0"/>
          <c:showPercent val="0"/>
          <c:showBubbleSize val="0"/>
        </c:dLbls>
        <c:gapWidth val="150"/>
        <c:overlap val="100"/>
        <c:axId val="157629056"/>
        <c:axId val="157651328"/>
      </c:barChart>
      <c:catAx>
        <c:axId val="15762905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he-IL"/>
          </a:p>
        </c:txPr>
        <c:crossAx val="157651328"/>
        <c:crossesAt val="-3.5"/>
        <c:auto val="1"/>
        <c:lblAlgn val="ctr"/>
        <c:lblOffset val="100"/>
        <c:noMultiLvlLbl val="0"/>
      </c:catAx>
      <c:valAx>
        <c:axId val="157651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crossAx val="157629056"/>
        <c:crossesAt val="1"/>
        <c:crossBetween val="between"/>
      </c:valAx>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682852143482069E-2"/>
          <c:y val="0.10695610965296004"/>
          <c:w val="0.85770756780402446"/>
          <c:h val="0.78386561679790023"/>
        </c:manualLayout>
      </c:layout>
      <c:barChart>
        <c:barDir val="col"/>
        <c:grouping val="stacked"/>
        <c:varyColors val="0"/>
        <c:ser>
          <c:idx val="0"/>
          <c:order val="0"/>
          <c:tx>
            <c:strRef>
              <c:f>'figure 14'!$B$18</c:f>
              <c:strCache>
                <c:ptCount val="1"/>
                <c:pt idx="0">
                  <c:v>פעילות ריאלית</c:v>
                </c:pt>
              </c:strCache>
            </c:strRef>
          </c:tx>
          <c:spPr>
            <a:solidFill>
              <a:schemeClr val="accent6"/>
            </a:solidFill>
            <a:ln>
              <a:noFill/>
            </a:ln>
            <a:effectLst/>
          </c:spPr>
          <c:invertIfNegative val="0"/>
          <c:cat>
            <c:strRef>
              <c:f>'figure 14'!$A$19:$A$21</c:f>
              <c:strCache>
                <c:ptCount val="3"/>
                <c:pt idx="0">
                  <c:v>2001_2003</c:v>
                </c:pt>
                <c:pt idx="1">
                  <c:v>2004_2007</c:v>
                </c:pt>
                <c:pt idx="2">
                  <c:v>2008_2013</c:v>
                </c:pt>
              </c:strCache>
            </c:strRef>
          </c:cat>
          <c:val>
            <c:numRef>
              <c:f>'figure 14'!$B$19:$B$21</c:f>
              <c:numCache>
                <c:formatCode>General</c:formatCode>
                <c:ptCount val="3"/>
                <c:pt idx="0">
                  <c:v>-1.1956899999999999E-2</c:v>
                </c:pt>
                <c:pt idx="1">
                  <c:v>-2.9056700000000001E-2</c:v>
                </c:pt>
                <c:pt idx="2">
                  <c:v>-5.47324E-2</c:v>
                </c:pt>
              </c:numCache>
            </c:numRef>
          </c:val>
          <c:extLst>
            <c:ext xmlns:c16="http://schemas.microsoft.com/office/drawing/2014/chart" uri="{C3380CC4-5D6E-409C-BE32-E72D297353CC}">
              <c16:uniqueId val="{00000000-0AC4-41B5-906C-EA0181B9437E}"/>
            </c:ext>
          </c:extLst>
        </c:ser>
        <c:ser>
          <c:idx val="1"/>
          <c:order val="1"/>
          <c:tx>
            <c:strRef>
              <c:f>'figure 14'!$C$18</c:f>
              <c:strCache>
                <c:ptCount val="1"/>
                <c:pt idx="0">
                  <c:v>מונטרי</c:v>
                </c:pt>
              </c:strCache>
            </c:strRef>
          </c:tx>
          <c:spPr>
            <a:solidFill>
              <a:schemeClr val="accent2"/>
            </a:solidFill>
            <a:ln>
              <a:noFill/>
            </a:ln>
            <a:effectLst/>
          </c:spPr>
          <c:invertIfNegative val="0"/>
          <c:cat>
            <c:strRef>
              <c:f>'figure 14'!$A$19:$A$21</c:f>
              <c:strCache>
                <c:ptCount val="3"/>
                <c:pt idx="0">
                  <c:v>2001_2003</c:v>
                </c:pt>
                <c:pt idx="1">
                  <c:v>2004_2007</c:v>
                </c:pt>
                <c:pt idx="2">
                  <c:v>2008_2013</c:v>
                </c:pt>
              </c:strCache>
            </c:strRef>
          </c:cat>
          <c:val>
            <c:numRef>
              <c:f>'figure 14'!$C$19:$C$21</c:f>
              <c:numCache>
                <c:formatCode>General</c:formatCode>
                <c:ptCount val="3"/>
                <c:pt idx="0">
                  <c:v>-0.62480340000000001</c:v>
                </c:pt>
                <c:pt idx="1">
                  <c:v>-9.2442499999999997E-2</c:v>
                </c:pt>
                <c:pt idx="2">
                  <c:v>-0.62628309999999998</c:v>
                </c:pt>
              </c:numCache>
            </c:numRef>
          </c:val>
          <c:extLst>
            <c:ext xmlns:c16="http://schemas.microsoft.com/office/drawing/2014/chart" uri="{C3380CC4-5D6E-409C-BE32-E72D297353CC}">
              <c16:uniqueId val="{00000001-0AC4-41B5-906C-EA0181B9437E}"/>
            </c:ext>
          </c:extLst>
        </c:ser>
        <c:ser>
          <c:idx val="2"/>
          <c:order val="2"/>
          <c:tx>
            <c:strRef>
              <c:f>'figure 14'!$D$18</c:f>
              <c:strCache>
                <c:ptCount val="1"/>
                <c:pt idx="0">
                  <c:v>פיסקלי</c:v>
                </c:pt>
              </c:strCache>
            </c:strRef>
          </c:tx>
          <c:spPr>
            <a:solidFill>
              <a:schemeClr val="accent3"/>
            </a:solidFill>
            <a:ln>
              <a:noFill/>
            </a:ln>
            <a:effectLst/>
          </c:spPr>
          <c:invertIfNegative val="0"/>
          <c:cat>
            <c:strRef>
              <c:f>'figure 14'!$A$19:$A$21</c:f>
              <c:strCache>
                <c:ptCount val="3"/>
                <c:pt idx="0">
                  <c:v>2001_2003</c:v>
                </c:pt>
                <c:pt idx="1">
                  <c:v>2004_2007</c:v>
                </c:pt>
                <c:pt idx="2">
                  <c:v>2008_2013</c:v>
                </c:pt>
              </c:strCache>
            </c:strRef>
          </c:cat>
          <c:val>
            <c:numRef>
              <c:f>'figure 14'!$D$19:$D$21</c:f>
              <c:numCache>
                <c:formatCode>General</c:formatCode>
                <c:ptCount val="3"/>
                <c:pt idx="0">
                  <c:v>8.5123699999999997E-2</c:v>
                </c:pt>
                <c:pt idx="1">
                  <c:v>-1.023638</c:v>
                </c:pt>
                <c:pt idx="2">
                  <c:v>-1.0119180000000001</c:v>
                </c:pt>
              </c:numCache>
            </c:numRef>
          </c:val>
          <c:extLst>
            <c:ext xmlns:c16="http://schemas.microsoft.com/office/drawing/2014/chart" uri="{C3380CC4-5D6E-409C-BE32-E72D297353CC}">
              <c16:uniqueId val="{00000002-0AC4-41B5-906C-EA0181B9437E}"/>
            </c:ext>
          </c:extLst>
        </c:ser>
        <c:ser>
          <c:idx val="3"/>
          <c:order val="3"/>
          <c:tx>
            <c:strRef>
              <c:f>'figure 14'!$E$18</c:f>
              <c:strCache>
                <c:ptCount val="1"/>
                <c:pt idx="0">
                  <c:v>עולמי</c:v>
                </c:pt>
              </c:strCache>
            </c:strRef>
          </c:tx>
          <c:spPr>
            <a:solidFill>
              <a:schemeClr val="accent4"/>
            </a:solidFill>
            <a:ln>
              <a:noFill/>
            </a:ln>
            <a:effectLst/>
          </c:spPr>
          <c:invertIfNegative val="0"/>
          <c:cat>
            <c:strRef>
              <c:f>'figure 14'!$A$19:$A$21</c:f>
              <c:strCache>
                <c:ptCount val="3"/>
                <c:pt idx="0">
                  <c:v>2001_2003</c:v>
                </c:pt>
                <c:pt idx="1">
                  <c:v>2004_2007</c:v>
                </c:pt>
                <c:pt idx="2">
                  <c:v>2008_2013</c:v>
                </c:pt>
              </c:strCache>
            </c:strRef>
          </c:cat>
          <c:val>
            <c:numRef>
              <c:f>'figure 14'!$E$19:$E$21</c:f>
              <c:numCache>
                <c:formatCode>General</c:formatCode>
                <c:ptCount val="3"/>
                <c:pt idx="0">
                  <c:v>-0.14887649999999999</c:v>
                </c:pt>
                <c:pt idx="1">
                  <c:v>0.11843190000000001</c:v>
                </c:pt>
                <c:pt idx="2">
                  <c:v>-2.2715699999999998E-2</c:v>
                </c:pt>
              </c:numCache>
            </c:numRef>
          </c:val>
          <c:extLst>
            <c:ext xmlns:c16="http://schemas.microsoft.com/office/drawing/2014/chart" uri="{C3380CC4-5D6E-409C-BE32-E72D297353CC}">
              <c16:uniqueId val="{00000003-0AC4-41B5-906C-EA0181B9437E}"/>
            </c:ext>
          </c:extLst>
        </c:ser>
        <c:ser>
          <c:idx val="4"/>
          <c:order val="4"/>
          <c:tx>
            <c:strRef>
              <c:f>'figure 14'!$F$18</c:f>
              <c:strCache>
                <c:ptCount val="1"/>
                <c:pt idx="0">
                  <c:v>שארית</c:v>
                </c:pt>
              </c:strCache>
            </c:strRef>
          </c:tx>
          <c:spPr>
            <a:solidFill>
              <a:schemeClr val="accent5"/>
            </a:solidFill>
            <a:ln>
              <a:noFill/>
            </a:ln>
            <a:effectLst/>
          </c:spPr>
          <c:invertIfNegative val="0"/>
          <c:cat>
            <c:strRef>
              <c:f>'figure 14'!$A$19:$A$21</c:f>
              <c:strCache>
                <c:ptCount val="3"/>
                <c:pt idx="0">
                  <c:v>2001_2003</c:v>
                </c:pt>
                <c:pt idx="1">
                  <c:v>2004_2007</c:v>
                </c:pt>
                <c:pt idx="2">
                  <c:v>2008_2013</c:v>
                </c:pt>
              </c:strCache>
            </c:strRef>
          </c:cat>
          <c:val>
            <c:numRef>
              <c:f>'figure 14'!$F$19:$F$21</c:f>
              <c:numCache>
                <c:formatCode>General</c:formatCode>
                <c:ptCount val="3"/>
                <c:pt idx="0">
                  <c:v>-0.78362989999999999</c:v>
                </c:pt>
                <c:pt idx="1">
                  <c:v>0.39907090000000001</c:v>
                </c:pt>
                <c:pt idx="2">
                  <c:v>-1.6857400000000002E-2</c:v>
                </c:pt>
              </c:numCache>
            </c:numRef>
          </c:val>
          <c:extLst>
            <c:ext xmlns:c16="http://schemas.microsoft.com/office/drawing/2014/chart" uri="{C3380CC4-5D6E-409C-BE32-E72D297353CC}">
              <c16:uniqueId val="{00000004-0AC4-41B5-906C-EA0181B9437E}"/>
            </c:ext>
          </c:extLst>
        </c:ser>
        <c:dLbls>
          <c:showLegendKey val="0"/>
          <c:showVal val="0"/>
          <c:showCatName val="0"/>
          <c:showSerName val="0"/>
          <c:showPercent val="0"/>
          <c:showBubbleSize val="0"/>
        </c:dLbls>
        <c:gapWidth val="150"/>
        <c:overlap val="100"/>
        <c:axId val="143243520"/>
        <c:axId val="143249408"/>
      </c:barChart>
      <c:catAx>
        <c:axId val="14324352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he-IL"/>
          </a:p>
        </c:txPr>
        <c:crossAx val="143249408"/>
        <c:crossesAt val="-3.5"/>
        <c:auto val="1"/>
        <c:lblAlgn val="ctr"/>
        <c:lblOffset val="100"/>
        <c:noMultiLvlLbl val="0"/>
      </c:catAx>
      <c:valAx>
        <c:axId val="143249408"/>
        <c:scaling>
          <c:orientation val="minMax"/>
          <c:min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crossAx val="143243520"/>
        <c:crossesAt val="1"/>
        <c:crossBetween val="between"/>
      </c:valAx>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682852143482069E-2"/>
          <c:y val="5.8385538800385571E-2"/>
          <c:w val="0.82304989268202677"/>
          <c:h val="0.75860150364077883"/>
        </c:manualLayout>
      </c:layout>
      <c:barChart>
        <c:barDir val="col"/>
        <c:grouping val="stacked"/>
        <c:varyColors val="0"/>
        <c:ser>
          <c:idx val="0"/>
          <c:order val="0"/>
          <c:tx>
            <c:strRef>
              <c:f>'figure 14'!$B$8</c:f>
              <c:strCache>
                <c:ptCount val="1"/>
                <c:pt idx="0">
                  <c:v>Real Activity</c:v>
                </c:pt>
              </c:strCache>
            </c:strRef>
          </c:tx>
          <c:spPr>
            <a:solidFill>
              <a:schemeClr val="accent6"/>
            </a:solidFill>
            <a:ln>
              <a:noFill/>
            </a:ln>
            <a:effectLst/>
          </c:spPr>
          <c:invertIfNegative val="0"/>
          <c:cat>
            <c:strRef>
              <c:f>'figure 14'!$A$9:$A$11</c:f>
              <c:strCache>
                <c:ptCount val="3"/>
                <c:pt idx="0">
                  <c:v>2001_2003</c:v>
                </c:pt>
                <c:pt idx="1">
                  <c:v>2004_2007</c:v>
                </c:pt>
                <c:pt idx="2">
                  <c:v>2008_2013</c:v>
                </c:pt>
              </c:strCache>
            </c:strRef>
          </c:cat>
          <c:val>
            <c:numRef>
              <c:f>'figure 14'!$B$9:$B$11</c:f>
              <c:numCache>
                <c:formatCode>General</c:formatCode>
                <c:ptCount val="3"/>
                <c:pt idx="0">
                  <c:v>-3.3797500000000001E-2</c:v>
                </c:pt>
                <c:pt idx="1">
                  <c:v>-6.9083199999999997E-2</c:v>
                </c:pt>
                <c:pt idx="2">
                  <c:v>-0.14845149999999999</c:v>
                </c:pt>
              </c:numCache>
            </c:numRef>
          </c:val>
          <c:extLst>
            <c:ext xmlns:c16="http://schemas.microsoft.com/office/drawing/2014/chart" uri="{C3380CC4-5D6E-409C-BE32-E72D297353CC}">
              <c16:uniqueId val="{00000000-4547-4530-859D-347B420CA545}"/>
            </c:ext>
          </c:extLst>
        </c:ser>
        <c:ser>
          <c:idx val="1"/>
          <c:order val="1"/>
          <c:tx>
            <c:strRef>
              <c:f>'figure 14'!$C$8</c:f>
              <c:strCache>
                <c:ptCount val="1"/>
                <c:pt idx="0">
                  <c:v>Monetary</c:v>
                </c:pt>
              </c:strCache>
            </c:strRef>
          </c:tx>
          <c:spPr>
            <a:solidFill>
              <a:schemeClr val="accent2"/>
            </a:solidFill>
            <a:ln>
              <a:noFill/>
            </a:ln>
            <a:effectLst/>
          </c:spPr>
          <c:invertIfNegative val="0"/>
          <c:cat>
            <c:strRef>
              <c:f>'figure 14'!$A$9:$A$11</c:f>
              <c:strCache>
                <c:ptCount val="3"/>
                <c:pt idx="0">
                  <c:v>2001_2003</c:v>
                </c:pt>
                <c:pt idx="1">
                  <c:v>2004_2007</c:v>
                </c:pt>
                <c:pt idx="2">
                  <c:v>2008_2013</c:v>
                </c:pt>
              </c:strCache>
            </c:strRef>
          </c:cat>
          <c:val>
            <c:numRef>
              <c:f>'figure 14'!$C$9:$C$11</c:f>
              <c:numCache>
                <c:formatCode>General</c:formatCode>
                <c:ptCount val="3"/>
                <c:pt idx="0">
                  <c:v>-1.567507</c:v>
                </c:pt>
                <c:pt idx="1">
                  <c:v>-0.98699340000000002</c:v>
                </c:pt>
                <c:pt idx="2">
                  <c:v>-1.502308</c:v>
                </c:pt>
              </c:numCache>
            </c:numRef>
          </c:val>
          <c:extLst>
            <c:ext xmlns:c16="http://schemas.microsoft.com/office/drawing/2014/chart" uri="{C3380CC4-5D6E-409C-BE32-E72D297353CC}">
              <c16:uniqueId val="{00000001-4547-4530-859D-347B420CA545}"/>
            </c:ext>
          </c:extLst>
        </c:ser>
        <c:ser>
          <c:idx val="2"/>
          <c:order val="2"/>
          <c:tx>
            <c:strRef>
              <c:f>'figure 14'!$D$8</c:f>
              <c:strCache>
                <c:ptCount val="1"/>
                <c:pt idx="0">
                  <c:v>Fiscal</c:v>
                </c:pt>
              </c:strCache>
            </c:strRef>
          </c:tx>
          <c:spPr>
            <a:solidFill>
              <a:schemeClr val="accent3"/>
            </a:solidFill>
            <a:ln>
              <a:noFill/>
            </a:ln>
            <a:effectLst/>
          </c:spPr>
          <c:invertIfNegative val="0"/>
          <c:cat>
            <c:strRef>
              <c:f>'figure 14'!$A$9:$A$11</c:f>
              <c:strCache>
                <c:ptCount val="3"/>
                <c:pt idx="0">
                  <c:v>2001_2003</c:v>
                </c:pt>
                <c:pt idx="1">
                  <c:v>2004_2007</c:v>
                </c:pt>
                <c:pt idx="2">
                  <c:v>2008_2013</c:v>
                </c:pt>
              </c:strCache>
            </c:strRef>
          </c:cat>
          <c:val>
            <c:numRef>
              <c:f>'figure 14'!$D$9:$D$11</c:f>
              <c:numCache>
                <c:formatCode>General</c:formatCode>
                <c:ptCount val="3"/>
                <c:pt idx="0">
                  <c:v>3.8354600000000003E-2</c:v>
                </c:pt>
                <c:pt idx="1">
                  <c:v>-0.42906820000000001</c:v>
                </c:pt>
                <c:pt idx="2">
                  <c:v>-0.81420179999999998</c:v>
                </c:pt>
              </c:numCache>
            </c:numRef>
          </c:val>
          <c:extLst>
            <c:ext xmlns:c16="http://schemas.microsoft.com/office/drawing/2014/chart" uri="{C3380CC4-5D6E-409C-BE32-E72D297353CC}">
              <c16:uniqueId val="{00000002-4547-4530-859D-347B420CA545}"/>
            </c:ext>
          </c:extLst>
        </c:ser>
        <c:ser>
          <c:idx val="3"/>
          <c:order val="3"/>
          <c:tx>
            <c:strRef>
              <c:f>'figure 14'!$E$8</c:f>
              <c:strCache>
                <c:ptCount val="1"/>
                <c:pt idx="0">
                  <c:v>World</c:v>
                </c:pt>
              </c:strCache>
            </c:strRef>
          </c:tx>
          <c:spPr>
            <a:solidFill>
              <a:schemeClr val="accent4"/>
            </a:solidFill>
            <a:ln>
              <a:noFill/>
            </a:ln>
            <a:effectLst/>
          </c:spPr>
          <c:invertIfNegative val="0"/>
          <c:cat>
            <c:strRef>
              <c:f>'figure 14'!$A$9:$A$11</c:f>
              <c:strCache>
                <c:ptCount val="3"/>
                <c:pt idx="0">
                  <c:v>2001_2003</c:v>
                </c:pt>
                <c:pt idx="1">
                  <c:v>2004_2007</c:v>
                </c:pt>
                <c:pt idx="2">
                  <c:v>2008_2013</c:v>
                </c:pt>
              </c:strCache>
            </c:strRef>
          </c:cat>
          <c:val>
            <c:numRef>
              <c:f>'figure 14'!$E$9:$E$11</c:f>
              <c:numCache>
                <c:formatCode>General</c:formatCode>
                <c:ptCount val="3"/>
                <c:pt idx="0">
                  <c:v>-0.33879619999999999</c:v>
                </c:pt>
                <c:pt idx="1">
                  <c:v>0.1115423</c:v>
                </c:pt>
                <c:pt idx="2">
                  <c:v>-0.73621530000000002</c:v>
                </c:pt>
              </c:numCache>
            </c:numRef>
          </c:val>
          <c:extLst>
            <c:ext xmlns:c16="http://schemas.microsoft.com/office/drawing/2014/chart" uri="{C3380CC4-5D6E-409C-BE32-E72D297353CC}">
              <c16:uniqueId val="{00000003-4547-4530-859D-347B420CA545}"/>
            </c:ext>
          </c:extLst>
        </c:ser>
        <c:ser>
          <c:idx val="4"/>
          <c:order val="4"/>
          <c:tx>
            <c:strRef>
              <c:f>'figure 14'!$F$8</c:f>
              <c:strCache>
                <c:ptCount val="1"/>
                <c:pt idx="0">
                  <c:v>Residual</c:v>
                </c:pt>
              </c:strCache>
            </c:strRef>
          </c:tx>
          <c:spPr>
            <a:solidFill>
              <a:schemeClr val="accent5"/>
            </a:solidFill>
            <a:ln>
              <a:noFill/>
            </a:ln>
            <a:effectLst/>
          </c:spPr>
          <c:invertIfNegative val="0"/>
          <c:cat>
            <c:strRef>
              <c:f>'figure 14'!$A$9:$A$11</c:f>
              <c:strCache>
                <c:ptCount val="3"/>
                <c:pt idx="0">
                  <c:v>2001_2003</c:v>
                </c:pt>
                <c:pt idx="1">
                  <c:v>2004_2007</c:v>
                </c:pt>
                <c:pt idx="2">
                  <c:v>2008_2013</c:v>
                </c:pt>
              </c:strCache>
            </c:strRef>
          </c:cat>
          <c:val>
            <c:numRef>
              <c:f>'figure 14'!$F$9:$F$11</c:f>
              <c:numCache>
                <c:formatCode>General</c:formatCode>
                <c:ptCount val="3"/>
                <c:pt idx="0">
                  <c:v>-0.58252939999999998</c:v>
                </c:pt>
                <c:pt idx="1">
                  <c:v>0.43800309999999998</c:v>
                </c:pt>
                <c:pt idx="2">
                  <c:v>-0.18133079999999999</c:v>
                </c:pt>
              </c:numCache>
            </c:numRef>
          </c:val>
          <c:extLst>
            <c:ext xmlns:c16="http://schemas.microsoft.com/office/drawing/2014/chart" uri="{C3380CC4-5D6E-409C-BE32-E72D297353CC}">
              <c16:uniqueId val="{00000004-4547-4530-859D-347B420CA545}"/>
            </c:ext>
          </c:extLst>
        </c:ser>
        <c:dLbls>
          <c:showLegendKey val="0"/>
          <c:showVal val="0"/>
          <c:showCatName val="0"/>
          <c:showSerName val="0"/>
          <c:showPercent val="0"/>
          <c:showBubbleSize val="0"/>
        </c:dLbls>
        <c:gapWidth val="150"/>
        <c:overlap val="100"/>
        <c:axId val="120893824"/>
        <c:axId val="120895360"/>
      </c:barChart>
      <c:catAx>
        <c:axId val="120893824"/>
        <c:scaling>
          <c:orientation val="minMax"/>
        </c:scaling>
        <c:delete val="0"/>
        <c:axPos val="b"/>
        <c:numFmt formatCode="General"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he-IL"/>
          </a:p>
        </c:txPr>
        <c:crossAx val="120895360"/>
        <c:crossesAt val="-3.5"/>
        <c:auto val="1"/>
        <c:lblAlgn val="ctr"/>
        <c:lblOffset val="100"/>
        <c:noMultiLvlLbl val="0"/>
      </c:catAx>
      <c:valAx>
        <c:axId val="120895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crossAx val="120893824"/>
        <c:crossesAt val="1"/>
        <c:crossBetween val="between"/>
      </c:valAx>
      <c:spPr>
        <a:noFill/>
        <a:ln>
          <a:noFill/>
        </a:ln>
        <a:effectLst/>
      </c:spPr>
    </c:plotArea>
    <c:legend>
      <c:legendPos val="b"/>
      <c:layout>
        <c:manualLayout>
          <c:xMode val="edge"/>
          <c:yMode val="edge"/>
          <c:x val="0"/>
          <c:y val="0.87469917003123532"/>
          <c:w val="1"/>
          <c:h val="0.1113221769495680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noFill/>
    <a:ln>
      <a:noFill/>
    </a:ln>
    <a:effectLst/>
  </c:spPr>
  <c:txPr>
    <a:bodyPr/>
    <a:lstStyle/>
    <a:p>
      <a:pPr>
        <a:defRPr/>
      </a:pPr>
      <a:endParaRPr lang="he-IL"/>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1197"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0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0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30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chart" Target="../charts/chart18.xml"/></Relationships>
</file>

<file path=ppt/drawings/drawing1.xml><?xml version="1.0" encoding="utf-8"?>
<c:userShapes xmlns:c="http://schemas.openxmlformats.org/drawingml/2006/chart">
  <cdr:relSizeAnchor xmlns:cdr="http://schemas.openxmlformats.org/drawingml/2006/chartDrawing">
    <cdr:from>
      <cdr:x>0.2872</cdr:x>
      <cdr:y>0.00537</cdr:y>
    </cdr:from>
    <cdr:to>
      <cdr:x>0.37387</cdr:x>
      <cdr:y>0.07759</cdr:y>
    </cdr:to>
    <cdr:sp macro="" textlink="">
      <cdr:nvSpPr>
        <cdr:cNvPr id="3" name="TextBox 1"/>
        <cdr:cNvSpPr txBox="1"/>
      </cdr:nvSpPr>
      <cdr:spPr>
        <a:xfrm xmlns:a="http://schemas.openxmlformats.org/drawingml/2006/main">
          <a:off x="1013328" y="26631"/>
          <a:ext cx="305793" cy="358327"/>
        </a:xfrm>
        <a:prstGeom xmlns:a="http://schemas.openxmlformats.org/drawingml/2006/main" prst="rect">
          <a:avLst/>
        </a:prstGeom>
      </cdr:spPr>
      <cdr:txBody>
        <a:bodyPr xmlns:a="http://schemas.openxmlformats.org/drawingml/2006/main" vertOverflow="clip" wrap="none" rtlCol="1"/>
        <a:lstStyle xmlns:a="http://schemas.openxmlformats.org/drawingml/2006/main"/>
        <a:p xmlns:a="http://schemas.openxmlformats.org/drawingml/2006/main">
          <a:pPr rtl="0"/>
          <a:r>
            <a:rPr lang="he-IL" sz="1400" dirty="0"/>
            <a:t>1</a:t>
          </a:r>
          <a:r>
            <a:rPr lang="en-US" sz="1400" dirty="0"/>
            <a:t>Y</a:t>
          </a:r>
          <a:r>
            <a:rPr lang="he-IL" sz="1400" dirty="0"/>
            <a:t> </a:t>
          </a:r>
          <a:r>
            <a:rPr lang="en-US" sz="1400" dirty="0"/>
            <a:t>returns</a:t>
          </a:r>
          <a:endParaRPr lang="he-IL" sz="1400" dirty="0"/>
        </a:p>
      </cdr:txBody>
    </cdr:sp>
  </cdr:relSizeAnchor>
</c:userShapes>
</file>

<file path=ppt/drawings/drawing10.xml><?xml version="1.0" encoding="utf-8"?>
<c:userShapes xmlns:c="http://schemas.openxmlformats.org/drawingml/2006/chart">
  <cdr:relSizeAnchor xmlns:cdr="http://schemas.openxmlformats.org/drawingml/2006/chartDrawing">
    <cdr:from>
      <cdr:x>0.68373</cdr:x>
      <cdr:y>0.1348</cdr:y>
    </cdr:from>
    <cdr:to>
      <cdr:x>0.83331</cdr:x>
      <cdr:y>0.23354</cdr:y>
    </cdr:to>
    <cdr:sp macro="" textlink="">
      <cdr:nvSpPr>
        <cdr:cNvPr id="2" name="TextBox 2"/>
        <cdr:cNvSpPr txBox="1"/>
      </cdr:nvSpPr>
      <cdr:spPr>
        <a:xfrm xmlns:a="http://schemas.openxmlformats.org/drawingml/2006/main">
          <a:off x="6362700" y="819179"/>
          <a:ext cx="1392020" cy="600038"/>
        </a:xfrm>
        <a:prstGeom xmlns:a="http://schemas.openxmlformats.org/drawingml/2006/main" prst="rect">
          <a:avLst/>
        </a:prstGeom>
        <a:solidFill xmlns:a="http://schemas.openxmlformats.org/drawingml/2006/main">
          <a:sysClr val="window" lastClr="FFFFFF"/>
        </a:solidFill>
        <a:ln xmlns:a="http://schemas.openxmlformats.org/drawingml/2006/main" w="12700">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en-US" sz="1400" b="1" dirty="0">
            <a:effectLst/>
            <a:latin typeface="Arial" panose="020B0604020202020204" pitchFamily="34" charset="0"/>
            <a:ea typeface="+mn-ea"/>
            <a:cs typeface="Arial" panose="020B0604020202020204" pitchFamily="34"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0.88127</cdr:x>
      <cdr:y>0.27586</cdr:y>
    </cdr:from>
    <cdr:to>
      <cdr:x>0.93654</cdr:x>
      <cdr:y>0.32288</cdr:y>
    </cdr:to>
    <cdr:sp macro="" textlink="">
      <cdr:nvSpPr>
        <cdr:cNvPr id="2" name="TextBox 1"/>
        <cdr:cNvSpPr txBox="1"/>
      </cdr:nvSpPr>
      <cdr:spPr>
        <a:xfrm xmlns:a="http://schemas.openxmlformats.org/drawingml/2006/main">
          <a:off x="8201025" y="1676400"/>
          <a:ext cx="514350" cy="285750"/>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fld id="{5BBFB07B-4D4B-46D5-976D-5893056DE1A9}" type="TxLink">
            <a:rPr lang="en-US" sz="1200" b="1" i="0" u="none" strike="noStrike">
              <a:solidFill>
                <a:schemeClr val="bg1">
                  <a:lumMod val="50000"/>
                </a:schemeClr>
              </a:solidFill>
              <a:latin typeface="Arial" panose="020B0604020202020204" pitchFamily="34" charset="0"/>
              <a:cs typeface="Arial" panose="020B0604020202020204" pitchFamily="34" charset="0"/>
            </a:rPr>
            <a:pPr/>
            <a:t>80.6</a:t>
          </a:fld>
          <a:endParaRPr lang="he-IL" sz="1200" b="1" dirty="0">
            <a:solidFill>
              <a:schemeClr val="bg1">
                <a:lumMod val="50000"/>
              </a:schemeClr>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0.8857</cdr:x>
      <cdr:y>0.38911</cdr:y>
    </cdr:from>
    <cdr:to>
      <cdr:x>0.94098</cdr:x>
      <cdr:y>0.43613</cdr:y>
    </cdr:to>
    <cdr:sp macro="" textlink="">
      <cdr:nvSpPr>
        <cdr:cNvPr id="3" name="TextBox 1"/>
        <cdr:cNvSpPr txBox="1"/>
      </cdr:nvSpPr>
      <cdr:spPr>
        <a:xfrm xmlns:a="http://schemas.openxmlformats.org/drawingml/2006/main">
          <a:off x="9951324" y="1898020"/>
          <a:ext cx="621101" cy="229356"/>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B010C20D-40AD-4C9A-AEE0-3BB226267E1F}" type="TxLink">
            <a:rPr lang="en-US" sz="1200" b="1" i="0" u="none" strike="noStrike">
              <a:solidFill>
                <a:srgbClr val="4F81BD"/>
              </a:solidFill>
              <a:latin typeface="Arial" panose="020B0604020202020204" pitchFamily="34" charset="0"/>
              <a:cs typeface="Arial" panose="020B0604020202020204" pitchFamily="34" charset="0"/>
            </a:rPr>
            <a:pPr/>
            <a:t>78.0</a:t>
          </a:fld>
          <a:endParaRPr lang="he-IL" sz="1200" b="1" dirty="0">
            <a:solidFill>
              <a:srgbClr val="4F81BD"/>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0.89492</cdr:x>
      <cdr:y>0.62434</cdr:y>
    </cdr:from>
    <cdr:to>
      <cdr:x>0.95019</cdr:x>
      <cdr:y>0.67137</cdr:y>
    </cdr:to>
    <cdr:sp macro="" textlink="">
      <cdr:nvSpPr>
        <cdr:cNvPr id="4" name="TextBox 1"/>
        <cdr:cNvSpPr txBox="1"/>
      </cdr:nvSpPr>
      <cdr:spPr>
        <a:xfrm xmlns:a="http://schemas.openxmlformats.org/drawingml/2006/main">
          <a:off x="8328058" y="3794103"/>
          <a:ext cx="514339" cy="285799"/>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90064F68-F0E6-4244-9545-D5762AADC1B3}" type="TxLink">
            <a:rPr lang="en-US" sz="1200" b="1" i="0" u="none" strike="noStrike">
              <a:solidFill>
                <a:schemeClr val="accent2">
                  <a:lumMod val="75000"/>
                </a:schemeClr>
              </a:solidFill>
              <a:latin typeface="Arial" panose="020B0604020202020204" pitchFamily="34" charset="0"/>
              <a:cs typeface="Arial" panose="020B0604020202020204" pitchFamily="34" charset="0"/>
            </a:rPr>
            <a:pPr/>
            <a:t>3.3</a:t>
          </a:fld>
          <a:endParaRPr lang="he-IL" sz="1200" b="1" dirty="0">
            <a:solidFill>
              <a:schemeClr val="accent2">
                <a:lumMod val="75000"/>
              </a:schemeClr>
            </a:solidFill>
            <a:latin typeface="Arial" panose="020B0604020202020204" pitchFamily="34" charset="0"/>
            <a:cs typeface="Arial" panose="020B0604020202020204" pitchFamily="34"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0.08905</cdr:x>
      <cdr:y>0.58778</cdr:y>
    </cdr:from>
    <cdr:to>
      <cdr:x>0.13408</cdr:x>
      <cdr:y>0.62853</cdr:y>
    </cdr:to>
    <cdr:sp macro="" textlink="">
      <cdr:nvSpPr>
        <cdr:cNvPr id="5" name="TextBox 1"/>
        <cdr:cNvSpPr txBox="1"/>
      </cdr:nvSpPr>
      <cdr:spPr>
        <a:xfrm xmlns:a="http://schemas.openxmlformats.org/drawingml/2006/main">
          <a:off x="828693" y="3571897"/>
          <a:ext cx="419045" cy="247635"/>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fld id="{854DF303-B996-4EB7-8D57-3188BC2FCF81}" type="TxLink">
            <a:rPr lang="en-US" sz="1100" b="1" i="0" u="none" strike="noStrike">
              <a:solidFill>
                <a:srgbClr val="FF0000"/>
              </a:solidFill>
              <a:latin typeface="Arial"/>
              <a:cs typeface="Arial"/>
            </a:rPr>
            <a:pPr/>
            <a:t> </a:t>
          </a:fld>
          <a:endParaRPr lang="he-IL" sz="1200" b="1">
            <a:solidFill>
              <a:srgbClr val="FF0000"/>
            </a:solidFill>
            <a:latin typeface="David" panose="020E0502060401010101" pitchFamily="34" charset="-79"/>
            <a:cs typeface="David" panose="020E0502060401010101" pitchFamily="34" charset="-79"/>
          </a:endParaRPr>
        </a:p>
      </cdr:txBody>
    </cdr:sp>
  </cdr:relSizeAnchor>
  <cdr:relSizeAnchor xmlns:cdr="http://schemas.openxmlformats.org/drawingml/2006/chartDrawing">
    <cdr:from>
      <cdr:x>0.12727</cdr:x>
      <cdr:y>0.57575</cdr:y>
    </cdr:from>
    <cdr:to>
      <cdr:x>0.1723</cdr:x>
      <cdr:y>0.6165</cdr:y>
    </cdr:to>
    <cdr:sp macro="" textlink="">
      <cdr:nvSpPr>
        <cdr:cNvPr id="6" name="TextBox 1"/>
        <cdr:cNvSpPr txBox="1"/>
      </cdr:nvSpPr>
      <cdr:spPr>
        <a:xfrm xmlns:a="http://schemas.openxmlformats.org/drawingml/2006/main">
          <a:off x="1184338" y="3498825"/>
          <a:ext cx="419046" cy="247636"/>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32AD681B-32BF-4E6A-A892-24A333567204}" type="TxLink">
            <a:rPr lang="en-US" sz="1100" b="1" i="0" u="none" strike="noStrike">
              <a:solidFill>
                <a:srgbClr val="FF0000"/>
              </a:solidFill>
              <a:latin typeface="Arial"/>
              <a:cs typeface="Arial"/>
            </a:rPr>
            <a:pPr/>
            <a:t> </a:t>
          </a:fld>
          <a:endParaRPr lang="he-IL" sz="1200" b="1">
            <a:solidFill>
              <a:srgbClr val="FF0000"/>
            </a:solidFill>
            <a:latin typeface="David" panose="020E0502060401010101" pitchFamily="34" charset="-79"/>
            <a:cs typeface="David" panose="020E0502060401010101" pitchFamily="34" charset="-79"/>
          </a:endParaRPr>
        </a:p>
      </cdr:txBody>
    </cdr:sp>
  </cdr:relSizeAnchor>
  <cdr:relSizeAnchor xmlns:cdr="http://schemas.openxmlformats.org/drawingml/2006/chartDrawing">
    <cdr:from>
      <cdr:x>0.24804</cdr:x>
      <cdr:y>0.64159</cdr:y>
    </cdr:from>
    <cdr:to>
      <cdr:x>0.29306</cdr:x>
      <cdr:y>0.68234</cdr:y>
    </cdr:to>
    <cdr:sp macro="" textlink="">
      <cdr:nvSpPr>
        <cdr:cNvPr id="7" name="TextBox 1"/>
        <cdr:cNvSpPr txBox="1"/>
      </cdr:nvSpPr>
      <cdr:spPr>
        <a:xfrm xmlns:a="http://schemas.openxmlformats.org/drawingml/2006/main">
          <a:off x="2308242" y="3898902"/>
          <a:ext cx="418952" cy="247636"/>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16E62851-88A6-4CDA-B337-2E2BC2409510}" type="TxLink">
            <a:rPr lang="en-US" sz="1100" b="1" i="0" u="none" strike="noStrike">
              <a:solidFill>
                <a:srgbClr val="FF0000"/>
              </a:solidFill>
              <a:latin typeface="Arial"/>
              <a:cs typeface="Arial"/>
            </a:rPr>
            <a:pPr/>
            <a:t> </a:t>
          </a:fld>
          <a:endParaRPr lang="he-IL" sz="1200" b="1">
            <a:solidFill>
              <a:srgbClr val="FF0000"/>
            </a:solidFill>
            <a:latin typeface="David" panose="020E0502060401010101" pitchFamily="34" charset="-79"/>
            <a:cs typeface="David" panose="020E0502060401010101" pitchFamily="34" charset="-79"/>
          </a:endParaRPr>
        </a:p>
      </cdr:txBody>
    </cdr:sp>
  </cdr:relSizeAnchor>
  <cdr:relSizeAnchor xmlns:cdr="http://schemas.openxmlformats.org/drawingml/2006/chartDrawing">
    <cdr:from>
      <cdr:x>0.28625</cdr:x>
      <cdr:y>0.65309</cdr:y>
    </cdr:from>
    <cdr:to>
      <cdr:x>0.33128</cdr:x>
      <cdr:y>0.69384</cdr:y>
    </cdr:to>
    <cdr:sp macro="" textlink="">
      <cdr:nvSpPr>
        <cdr:cNvPr id="8" name="TextBox 1"/>
        <cdr:cNvSpPr txBox="1"/>
      </cdr:nvSpPr>
      <cdr:spPr>
        <a:xfrm xmlns:a="http://schemas.openxmlformats.org/drawingml/2006/main">
          <a:off x="2663794" y="3968767"/>
          <a:ext cx="419046" cy="247635"/>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42421757-88FC-4AB7-97E2-D4B37A721F34}" type="TxLink">
            <a:rPr lang="en-US" sz="1100" b="1" i="0" u="none" strike="noStrike">
              <a:solidFill>
                <a:srgbClr val="FF0000"/>
              </a:solidFill>
              <a:latin typeface="Arial"/>
              <a:cs typeface="Arial"/>
            </a:rPr>
            <a:pPr/>
            <a:t> </a:t>
          </a:fld>
          <a:endParaRPr lang="he-IL" sz="1200" b="1">
            <a:solidFill>
              <a:srgbClr val="FF0000"/>
            </a:solidFill>
            <a:latin typeface="David" panose="020E0502060401010101" pitchFamily="34" charset="-79"/>
            <a:cs typeface="David" panose="020E0502060401010101" pitchFamily="34" charset="-79"/>
          </a:endParaRPr>
        </a:p>
      </cdr:txBody>
    </cdr:sp>
  </cdr:relSizeAnchor>
  <cdr:relSizeAnchor xmlns:cdr="http://schemas.openxmlformats.org/drawingml/2006/chartDrawing">
    <cdr:from>
      <cdr:x>0.40464</cdr:x>
      <cdr:y>0.68078</cdr:y>
    </cdr:from>
    <cdr:to>
      <cdr:x>0.44967</cdr:x>
      <cdr:y>0.72153</cdr:y>
    </cdr:to>
    <cdr:sp macro="" textlink="">
      <cdr:nvSpPr>
        <cdr:cNvPr id="9" name="TextBox 1"/>
        <cdr:cNvSpPr txBox="1"/>
      </cdr:nvSpPr>
      <cdr:spPr>
        <a:xfrm xmlns:a="http://schemas.openxmlformats.org/drawingml/2006/main">
          <a:off x="3765511" y="4137064"/>
          <a:ext cx="419046" cy="247636"/>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6DF25D3D-A05A-429B-8795-FDAEF0E81901}" type="TxLink">
            <a:rPr lang="en-US" sz="1100" b="1" i="0" u="none" strike="noStrike">
              <a:solidFill>
                <a:srgbClr val="FF0000"/>
              </a:solidFill>
              <a:latin typeface="Arial"/>
              <a:cs typeface="Arial"/>
            </a:rPr>
            <a:pPr/>
            <a:t> </a:t>
          </a:fld>
          <a:endParaRPr lang="he-IL" sz="1200" b="1">
            <a:solidFill>
              <a:srgbClr val="FF0000"/>
            </a:solidFill>
            <a:latin typeface="David" panose="020E0502060401010101" pitchFamily="34" charset="-79"/>
            <a:cs typeface="David" panose="020E0502060401010101" pitchFamily="34" charset="-79"/>
          </a:endParaRPr>
        </a:p>
      </cdr:txBody>
    </cdr:sp>
  </cdr:relSizeAnchor>
  <cdr:relSizeAnchor xmlns:cdr="http://schemas.openxmlformats.org/drawingml/2006/chartDrawing">
    <cdr:from>
      <cdr:x>0.44489</cdr:x>
      <cdr:y>0.6954</cdr:y>
    </cdr:from>
    <cdr:to>
      <cdr:x>0.48992</cdr:x>
      <cdr:y>0.73615</cdr:y>
    </cdr:to>
    <cdr:sp macro="" textlink="">
      <cdr:nvSpPr>
        <cdr:cNvPr id="10" name="TextBox 1"/>
        <cdr:cNvSpPr txBox="1"/>
      </cdr:nvSpPr>
      <cdr:spPr>
        <a:xfrm xmlns:a="http://schemas.openxmlformats.org/drawingml/2006/main">
          <a:off x="4140140" y="4225936"/>
          <a:ext cx="419046" cy="247635"/>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92BCEF24-E5F7-4AF0-99EC-AB20E3C9B358}" type="TxLink">
            <a:rPr lang="en-US" sz="1100" b="1" i="0" u="none" strike="noStrike">
              <a:solidFill>
                <a:srgbClr val="FF0000"/>
              </a:solidFill>
              <a:latin typeface="Arial"/>
              <a:cs typeface="Arial"/>
            </a:rPr>
            <a:pPr/>
            <a:t> </a:t>
          </a:fld>
          <a:endParaRPr lang="he-IL" sz="1200" b="1">
            <a:solidFill>
              <a:srgbClr val="FF0000"/>
            </a:solidFill>
            <a:latin typeface="David" panose="020E0502060401010101" pitchFamily="34" charset="-79"/>
            <a:cs typeface="David" panose="020E0502060401010101" pitchFamily="34" charset="-79"/>
          </a:endParaRPr>
        </a:p>
      </cdr:txBody>
    </cdr:sp>
  </cdr:relSizeAnchor>
  <cdr:relSizeAnchor xmlns:cdr="http://schemas.openxmlformats.org/drawingml/2006/chartDrawing">
    <cdr:from>
      <cdr:x>0.56739</cdr:x>
      <cdr:y>0.17608</cdr:y>
    </cdr:from>
    <cdr:to>
      <cdr:x>0.61242</cdr:x>
      <cdr:y>0.21683</cdr:y>
    </cdr:to>
    <cdr:sp macro="" textlink="">
      <cdr:nvSpPr>
        <cdr:cNvPr id="11" name="TextBox 1"/>
        <cdr:cNvSpPr txBox="1"/>
      </cdr:nvSpPr>
      <cdr:spPr>
        <a:xfrm xmlns:a="http://schemas.openxmlformats.org/drawingml/2006/main">
          <a:off x="5280050" y="1070017"/>
          <a:ext cx="419046" cy="247636"/>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E1F0EB82-C722-4CFD-8F37-0650F069A9D8}" type="TxLink">
            <a:rPr lang="en-US" sz="1100" b="1" i="0" u="none" strike="noStrike">
              <a:solidFill>
                <a:srgbClr val="FF0000"/>
              </a:solidFill>
              <a:latin typeface="Arial"/>
              <a:cs typeface="Arial"/>
            </a:rPr>
            <a:pPr/>
            <a:t> </a:t>
          </a:fld>
          <a:endParaRPr lang="he-IL" sz="1200" b="1">
            <a:solidFill>
              <a:srgbClr val="FF0000"/>
            </a:solidFill>
            <a:latin typeface="David" panose="020E0502060401010101" pitchFamily="34" charset="-79"/>
            <a:cs typeface="David" panose="020E0502060401010101" pitchFamily="34" charset="-79"/>
          </a:endParaRPr>
        </a:p>
      </cdr:txBody>
    </cdr:sp>
  </cdr:relSizeAnchor>
  <cdr:relSizeAnchor xmlns:cdr="http://schemas.openxmlformats.org/drawingml/2006/chartDrawing">
    <cdr:from>
      <cdr:x>0.6015</cdr:x>
      <cdr:y>0.2095</cdr:y>
    </cdr:from>
    <cdr:to>
      <cdr:x>0.64653</cdr:x>
      <cdr:y>0.25025</cdr:y>
    </cdr:to>
    <cdr:sp macro="" textlink="">
      <cdr:nvSpPr>
        <cdr:cNvPr id="12" name="TextBox 1"/>
        <cdr:cNvSpPr txBox="1"/>
      </cdr:nvSpPr>
      <cdr:spPr>
        <a:xfrm xmlns:a="http://schemas.openxmlformats.org/drawingml/2006/main">
          <a:off x="5597502" y="1273141"/>
          <a:ext cx="419046" cy="247636"/>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0EA56B9D-2E59-4795-BA7B-7CFB9A6E8F8B}" type="TxLink">
            <a:rPr lang="en-US" sz="1100" b="1" i="0" u="none" strike="noStrike">
              <a:solidFill>
                <a:srgbClr val="FF0000"/>
              </a:solidFill>
              <a:latin typeface="Arial"/>
              <a:cs typeface="Arial"/>
            </a:rPr>
            <a:pPr/>
            <a:t> </a:t>
          </a:fld>
          <a:endParaRPr lang="he-IL" sz="1200" b="1">
            <a:solidFill>
              <a:srgbClr val="FF0000"/>
            </a:solidFill>
            <a:latin typeface="David" panose="020E0502060401010101" pitchFamily="34" charset="-79"/>
            <a:cs typeface="David" panose="020E0502060401010101" pitchFamily="34" charset="-79"/>
          </a:endParaRPr>
        </a:p>
      </cdr:txBody>
    </cdr:sp>
  </cdr:relSizeAnchor>
  <cdr:relSizeAnchor xmlns:cdr="http://schemas.openxmlformats.org/drawingml/2006/chartDrawing">
    <cdr:from>
      <cdr:x>0.75912</cdr:x>
      <cdr:y>0.46342</cdr:y>
    </cdr:from>
    <cdr:to>
      <cdr:x>0.80415</cdr:x>
      <cdr:y>0.50417</cdr:y>
    </cdr:to>
    <cdr:sp macro="" textlink="">
      <cdr:nvSpPr>
        <cdr:cNvPr id="14" name="TextBox 1"/>
        <cdr:cNvSpPr txBox="1"/>
      </cdr:nvSpPr>
      <cdr:spPr>
        <a:xfrm xmlns:a="http://schemas.openxmlformats.org/drawingml/2006/main">
          <a:off x="7064341" y="2816200"/>
          <a:ext cx="419046" cy="247636"/>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0B3A7BCF-6639-40E7-AD0E-E633EA3CC33C}" type="TxLink">
            <a:rPr lang="en-US" sz="1100" b="1" i="0" u="none" strike="noStrike">
              <a:solidFill>
                <a:srgbClr val="FF0000"/>
              </a:solidFill>
              <a:latin typeface="Arial"/>
              <a:cs typeface="Arial"/>
            </a:rPr>
            <a:pPr/>
            <a:t> </a:t>
          </a:fld>
          <a:endParaRPr lang="he-IL" sz="1200" b="1">
            <a:solidFill>
              <a:srgbClr val="FF0000"/>
            </a:solidFill>
            <a:latin typeface="David" panose="020E0502060401010101" pitchFamily="34" charset="-79"/>
            <a:cs typeface="David" panose="020E0502060401010101" pitchFamily="34" charset="-79"/>
          </a:endParaRPr>
        </a:p>
      </cdr:txBody>
    </cdr:sp>
  </cdr:relSizeAnchor>
  <cdr:relSizeAnchor xmlns:cdr="http://schemas.openxmlformats.org/drawingml/2006/chartDrawing">
    <cdr:from>
      <cdr:x>0.88059</cdr:x>
      <cdr:y>0.3579</cdr:y>
    </cdr:from>
    <cdr:to>
      <cdr:x>0.92562</cdr:x>
      <cdr:y>0.39865</cdr:y>
    </cdr:to>
    <cdr:sp macro="" textlink="">
      <cdr:nvSpPr>
        <cdr:cNvPr id="15" name="TextBox 1"/>
        <cdr:cNvSpPr txBox="1"/>
      </cdr:nvSpPr>
      <cdr:spPr>
        <a:xfrm xmlns:a="http://schemas.openxmlformats.org/drawingml/2006/main">
          <a:off x="8194704" y="2174924"/>
          <a:ext cx="419046" cy="247636"/>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7BB752AE-AF78-4F4A-8218-B9870EB23E04}" type="TxLink">
            <a:rPr lang="en-US" sz="1100" b="1" i="0" u="none" strike="noStrike">
              <a:solidFill>
                <a:srgbClr val="FF0000"/>
              </a:solidFill>
              <a:latin typeface="Arial"/>
              <a:cs typeface="Arial"/>
            </a:rPr>
            <a:pPr/>
            <a:t> </a:t>
          </a:fld>
          <a:endParaRPr lang="he-IL" sz="1200" b="1">
            <a:solidFill>
              <a:srgbClr val="FF0000"/>
            </a:solidFill>
            <a:latin typeface="David" panose="020E0502060401010101" pitchFamily="34" charset="-79"/>
            <a:cs typeface="David" panose="020E0502060401010101" pitchFamily="34" charset="-79"/>
          </a:endParaRPr>
        </a:p>
      </cdr:txBody>
    </cdr:sp>
  </cdr:relSizeAnchor>
  <cdr:relSizeAnchor xmlns:cdr="http://schemas.openxmlformats.org/drawingml/2006/chartDrawing">
    <cdr:from>
      <cdr:x>0.9188</cdr:x>
      <cdr:y>0.33333</cdr:y>
    </cdr:from>
    <cdr:to>
      <cdr:x>0.96383</cdr:x>
      <cdr:y>0.37408</cdr:y>
    </cdr:to>
    <cdr:sp macro="" textlink="">
      <cdr:nvSpPr>
        <cdr:cNvPr id="16" name="TextBox 1"/>
        <cdr:cNvSpPr txBox="1"/>
      </cdr:nvSpPr>
      <cdr:spPr>
        <a:xfrm xmlns:a="http://schemas.openxmlformats.org/drawingml/2006/main">
          <a:off x="8550317" y="2025607"/>
          <a:ext cx="419046" cy="247636"/>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E02F149A-A705-417F-BBA7-CFEE4BE4122C}" type="TxLink">
            <a:rPr lang="en-US" sz="1100" b="1" i="0" u="none" strike="noStrike">
              <a:solidFill>
                <a:srgbClr val="FF0000"/>
              </a:solidFill>
              <a:latin typeface="Arial"/>
              <a:cs typeface="Arial"/>
            </a:rPr>
            <a:pPr/>
            <a:t> </a:t>
          </a:fld>
          <a:endParaRPr lang="he-IL" sz="1200" b="1">
            <a:solidFill>
              <a:srgbClr val="FF0000"/>
            </a:solidFill>
            <a:latin typeface="David" panose="020E0502060401010101" pitchFamily="34" charset="-79"/>
            <a:cs typeface="David" panose="020E0502060401010101" pitchFamily="34" charset="-79"/>
          </a:endParaRPr>
        </a:p>
      </cdr:txBody>
    </cdr:sp>
  </cdr:relSizeAnchor>
  <cdr:relSizeAnchor xmlns:cdr="http://schemas.openxmlformats.org/drawingml/2006/chartDrawing">
    <cdr:from>
      <cdr:x>0.0174</cdr:x>
      <cdr:y>0.95925</cdr:y>
    </cdr:from>
    <cdr:to>
      <cdr:x>1</cdr:x>
      <cdr:y>1</cdr:y>
    </cdr:to>
    <cdr:sp macro="" textlink="">
      <cdr:nvSpPr>
        <cdr:cNvPr id="17" name="Text Box 3"/>
        <cdr:cNvSpPr txBox="1">
          <a:spLocks xmlns:a="http://schemas.openxmlformats.org/drawingml/2006/main" noChangeArrowheads="1"/>
        </cdr:cNvSpPr>
      </cdr:nvSpPr>
      <cdr:spPr bwMode="auto">
        <a:xfrm xmlns:a="http://schemas.openxmlformats.org/drawingml/2006/main">
          <a:off x="161923" y="5829314"/>
          <a:ext cx="9144002" cy="24763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hangingPunct="1"/>
          <a:endParaRPr lang="he-IL" sz="1200" dirty="0">
            <a:effectLst/>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0.08415</cdr:x>
      <cdr:y>0.53448</cdr:y>
    </cdr:from>
    <cdr:to>
      <cdr:x>0.13943</cdr:x>
      <cdr:y>0.60723</cdr:y>
    </cdr:to>
    <cdr:sp macro="" textlink="">
      <cdr:nvSpPr>
        <cdr:cNvPr id="18" name="TextBox 1"/>
        <cdr:cNvSpPr txBox="1"/>
      </cdr:nvSpPr>
      <cdr:spPr>
        <a:xfrm xmlns:a="http://schemas.openxmlformats.org/drawingml/2006/main">
          <a:off x="979192" y="2554485"/>
          <a:ext cx="643281" cy="347698"/>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7A2460E0-3F31-4E5C-9B21-E7474F1909F3}" type="TxLink">
            <a:rPr lang="en-US" sz="1100" b="1" i="0" u="none" strike="noStrike">
              <a:solidFill>
                <a:sysClr val="windowText" lastClr="000000"/>
              </a:solidFill>
              <a:latin typeface="Arial" panose="020B0604020202020204" pitchFamily="34" charset="0"/>
              <a:cs typeface="Arial" panose="020B0604020202020204" pitchFamily="34" charset="0"/>
            </a:rPr>
            <a:pPr algn="ctr"/>
            <a:t>2.3 (2.5)</a:t>
          </a:fld>
          <a:endParaRPr lang="he-IL" sz="1100" b="1" dirty="0">
            <a:solidFill>
              <a:sysClr val="windowText" lastClr="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0.13757</cdr:x>
      <cdr:y>0.57682</cdr:y>
    </cdr:from>
    <cdr:to>
      <cdr:x>0.19148</cdr:x>
      <cdr:y>0.62292</cdr:y>
    </cdr:to>
    <cdr:sp macro="" textlink="">
      <cdr:nvSpPr>
        <cdr:cNvPr id="19" name="TextBox 1"/>
        <cdr:cNvSpPr txBox="1"/>
      </cdr:nvSpPr>
      <cdr:spPr>
        <a:xfrm xmlns:a="http://schemas.openxmlformats.org/drawingml/2006/main">
          <a:off x="1600927" y="2756817"/>
          <a:ext cx="627339" cy="220328"/>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D0D91F9B-5C80-4EC5-BB39-BF4C38C57484}" type="TxLink">
            <a:rPr lang="en-US" sz="1100" b="1" i="0" u="none" strike="noStrike">
              <a:solidFill>
                <a:sysClr val="windowText" lastClr="000000"/>
              </a:solidFill>
              <a:latin typeface="Arial" panose="020B0604020202020204" pitchFamily="34" charset="0"/>
              <a:cs typeface="Arial" panose="020B0604020202020204" pitchFamily="34" charset="0"/>
            </a:rPr>
            <a:pPr algn="ctr"/>
            <a:t>1.9 (1.8)</a:t>
          </a:fld>
          <a:endParaRPr lang="he-IL" sz="1100" b="1" dirty="0">
            <a:solidFill>
              <a:sysClr val="windowText" lastClr="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0.2788</cdr:x>
      <cdr:y>0.62227</cdr:y>
    </cdr:from>
    <cdr:to>
      <cdr:x>0.33304</cdr:x>
      <cdr:y>0.66838</cdr:y>
    </cdr:to>
    <cdr:sp macro="" textlink="">
      <cdr:nvSpPr>
        <cdr:cNvPr id="20" name="TextBox 1"/>
        <cdr:cNvSpPr txBox="1"/>
      </cdr:nvSpPr>
      <cdr:spPr>
        <a:xfrm xmlns:a="http://schemas.openxmlformats.org/drawingml/2006/main">
          <a:off x="3244283" y="2974025"/>
          <a:ext cx="631179" cy="220376"/>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3FDB49A0-3921-432C-8A9D-E3D6E0BAA19C}" type="TxLink">
            <a:rPr lang="en-US" sz="1100" b="1" i="0" u="none" strike="noStrike">
              <a:solidFill>
                <a:sysClr val="windowText" lastClr="000000"/>
              </a:solidFill>
              <a:latin typeface="Arial" panose="020B0604020202020204" pitchFamily="34" charset="0"/>
              <a:cs typeface="Arial" panose="020B0604020202020204" pitchFamily="34" charset="0"/>
            </a:rPr>
            <a:pPr algn="ctr"/>
            <a:t>1.3 (1.6)</a:t>
          </a:fld>
          <a:endParaRPr lang="he-IL" sz="1100" b="1" dirty="0">
            <a:solidFill>
              <a:sysClr val="windowText" lastClr="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0.33905</cdr:x>
      <cdr:y>0.61599</cdr:y>
    </cdr:from>
    <cdr:to>
      <cdr:x>0.38055</cdr:x>
      <cdr:y>0.65672</cdr:y>
    </cdr:to>
    <cdr:sp macro="" textlink="">
      <cdr:nvSpPr>
        <cdr:cNvPr id="21" name="TextBox 1"/>
        <cdr:cNvSpPr txBox="1"/>
      </cdr:nvSpPr>
      <cdr:spPr>
        <a:xfrm xmlns:a="http://schemas.openxmlformats.org/drawingml/2006/main">
          <a:off x="3945504" y="2944019"/>
          <a:ext cx="482821" cy="194690"/>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5EE996C7-2F9F-4BA5-B4AE-C6A6FC50F88B}" type="TxLink">
            <a:rPr lang="en-US" sz="1100" b="1" i="0" u="none" strike="noStrike">
              <a:solidFill>
                <a:sysClr val="windowText" lastClr="000000"/>
              </a:solidFill>
              <a:latin typeface="Arial" panose="020B0604020202020204" pitchFamily="34" charset="0"/>
              <a:cs typeface="Arial" panose="020B0604020202020204" pitchFamily="34" charset="0"/>
            </a:rPr>
            <a:pPr algn="ctr"/>
            <a:t>1.5 (1.7)</a:t>
          </a:fld>
          <a:endParaRPr lang="he-IL" sz="1100" b="1" dirty="0">
            <a:solidFill>
              <a:sysClr val="windowText" lastClr="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0.47185</cdr:x>
      <cdr:y>0.66299</cdr:y>
    </cdr:from>
    <cdr:to>
      <cdr:x>0.52814</cdr:x>
      <cdr:y>0.72633</cdr:y>
    </cdr:to>
    <cdr:sp macro="" textlink="">
      <cdr:nvSpPr>
        <cdr:cNvPr id="22" name="TextBox 1"/>
        <cdr:cNvSpPr txBox="1"/>
      </cdr:nvSpPr>
      <cdr:spPr>
        <a:xfrm xmlns:a="http://schemas.openxmlformats.org/drawingml/2006/main">
          <a:off x="5490872" y="3168653"/>
          <a:ext cx="655035" cy="302724"/>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i="0" u="none" strike="noStrike" dirty="0">
              <a:solidFill>
                <a:sysClr val="windowText" lastClr="000000"/>
              </a:solidFill>
              <a:latin typeface="Arial" panose="020B0604020202020204" pitchFamily="34" charset="0"/>
              <a:cs typeface="Arial" panose="020B0604020202020204" pitchFamily="34" charset="0"/>
            </a:rPr>
            <a:t>1</a:t>
          </a:r>
        </a:p>
        <a:p xmlns:a="http://schemas.openxmlformats.org/drawingml/2006/main">
          <a:pPr algn="ctr"/>
          <a:r>
            <a:rPr lang="en-US" b="1" dirty="0">
              <a:latin typeface="Arial" panose="020B0604020202020204" pitchFamily="34" charset="0"/>
              <a:cs typeface="Arial" panose="020B0604020202020204" pitchFamily="34" charset="0"/>
            </a:rPr>
            <a:t>(1.1)</a:t>
          </a:r>
          <a:endParaRPr lang="he-IL" sz="1100" b="1" dirty="0">
            <a:solidFill>
              <a:sysClr val="windowText" lastClr="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0.52983</cdr:x>
      <cdr:y>0.72728</cdr:y>
    </cdr:from>
    <cdr:to>
      <cdr:x>0.58271</cdr:x>
      <cdr:y>0.79167</cdr:y>
    </cdr:to>
    <cdr:sp macro="" textlink="">
      <cdr:nvSpPr>
        <cdr:cNvPr id="23" name="TextBox 1"/>
        <cdr:cNvSpPr txBox="1"/>
      </cdr:nvSpPr>
      <cdr:spPr>
        <a:xfrm xmlns:a="http://schemas.openxmlformats.org/drawingml/2006/main">
          <a:off x="6165538" y="3475907"/>
          <a:ext cx="615353" cy="307743"/>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028BF349-41BD-4721-B586-F53F72C3C40F}" type="TxLink">
            <a:rPr lang="en-US" sz="1100" b="1" i="0" u="none" strike="noStrike">
              <a:solidFill>
                <a:sysClr val="windowText" lastClr="000000"/>
              </a:solidFill>
              <a:latin typeface="Arial" panose="020B0604020202020204" pitchFamily="34" charset="0"/>
              <a:cs typeface="Arial" panose="020B0604020202020204" pitchFamily="34" charset="0"/>
            </a:rPr>
            <a:pPr algn="ctr"/>
            <a:t>0.5</a:t>
          </a:fld>
          <a:endParaRPr lang="he-IL" sz="1100" b="1" dirty="0">
            <a:solidFill>
              <a:sysClr val="windowText" lastClr="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0.66626</cdr:x>
      <cdr:y>0.22</cdr:y>
    </cdr:from>
    <cdr:to>
      <cdr:x>0.71846</cdr:x>
      <cdr:y>0.26087</cdr:y>
    </cdr:to>
    <cdr:sp macro="" textlink="">
      <cdr:nvSpPr>
        <cdr:cNvPr id="24" name="TextBox 1"/>
        <cdr:cNvSpPr txBox="1"/>
      </cdr:nvSpPr>
      <cdr:spPr>
        <a:xfrm xmlns:a="http://schemas.openxmlformats.org/drawingml/2006/main">
          <a:off x="7753174" y="1051438"/>
          <a:ext cx="607440" cy="195332"/>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0A00D27D-3BCB-44BE-B0F9-BE0A3405A90F}" type="TxLink">
            <a:rPr lang="en-US" sz="1100" b="1" i="0" u="none" strike="noStrike">
              <a:solidFill>
                <a:sysClr val="windowText" lastClr="000000"/>
              </a:solidFill>
              <a:latin typeface="Arial" panose="020B0604020202020204" pitchFamily="34" charset="0"/>
              <a:cs typeface="Arial" panose="020B0604020202020204" pitchFamily="34" charset="0"/>
            </a:rPr>
            <a:pPr algn="ctr"/>
            <a:t>6.2</a:t>
          </a:fld>
          <a:endParaRPr lang="he-IL" sz="1100" b="1" dirty="0">
            <a:solidFill>
              <a:sysClr val="windowText" lastClr="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0.71775</cdr:x>
      <cdr:y>0.20477</cdr:y>
    </cdr:from>
    <cdr:to>
      <cdr:x>0.76962</cdr:x>
      <cdr:y>0.26752</cdr:y>
    </cdr:to>
    <cdr:sp macro="" textlink="">
      <cdr:nvSpPr>
        <cdr:cNvPr id="25" name="TextBox 1"/>
        <cdr:cNvSpPr txBox="1"/>
      </cdr:nvSpPr>
      <cdr:spPr>
        <a:xfrm xmlns:a="http://schemas.openxmlformats.org/drawingml/2006/main">
          <a:off x="8352296" y="978687"/>
          <a:ext cx="603600" cy="299909"/>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i="0" u="none" strike="noStrike" dirty="0">
              <a:solidFill>
                <a:sysClr val="windowText" lastClr="000000"/>
              </a:solidFill>
              <a:latin typeface="Arial" panose="020B0604020202020204" pitchFamily="34" charset="0"/>
              <a:cs typeface="Arial" panose="020B0604020202020204" pitchFamily="34" charset="0"/>
            </a:rPr>
            <a:t>6</a:t>
          </a:r>
        </a:p>
        <a:p xmlns:a="http://schemas.openxmlformats.org/drawingml/2006/main">
          <a:pPr algn="ctr"/>
          <a:r>
            <a:rPr lang="en-US" b="1" dirty="0">
              <a:latin typeface="Arial" panose="020B0604020202020204" pitchFamily="34" charset="0"/>
              <a:cs typeface="Arial" panose="020B0604020202020204" pitchFamily="34" charset="0"/>
            </a:rPr>
            <a:t>(6.2)</a:t>
          </a:r>
          <a:endParaRPr lang="he-IL" sz="1100" b="1" dirty="0">
            <a:solidFill>
              <a:sysClr val="windowText" lastClr="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0.86387</cdr:x>
      <cdr:y>0.4326</cdr:y>
    </cdr:from>
    <cdr:to>
      <cdr:x>0.91914</cdr:x>
      <cdr:y>0.51945</cdr:y>
    </cdr:to>
    <cdr:sp macro="" textlink="">
      <cdr:nvSpPr>
        <cdr:cNvPr id="26" name="TextBox 1"/>
        <cdr:cNvSpPr txBox="1"/>
      </cdr:nvSpPr>
      <cdr:spPr>
        <a:xfrm xmlns:a="http://schemas.openxmlformats.org/drawingml/2006/main">
          <a:off x="8039070" y="2628903"/>
          <a:ext cx="514339" cy="527784"/>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1F787705-6EFF-40C1-843E-5D9A3EC12413}" type="TxLink">
            <a:rPr lang="en-US" sz="1100" b="1" i="0" u="none" strike="noStrike">
              <a:solidFill>
                <a:sysClr val="windowText" lastClr="000000"/>
              </a:solidFill>
              <a:latin typeface="Arial" panose="020B0604020202020204" pitchFamily="34" charset="0"/>
              <a:cs typeface="Arial" panose="020B0604020202020204" pitchFamily="34" charset="0"/>
            </a:rPr>
            <a:pPr algn="ctr"/>
            <a:t>3.3 (3.5)</a:t>
          </a:fld>
          <a:endParaRPr lang="he-IL" sz="1100" b="1">
            <a:solidFill>
              <a:sysClr val="windowText" lastClr="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0.91744</cdr:x>
      <cdr:y>0.4326</cdr:y>
    </cdr:from>
    <cdr:to>
      <cdr:x>0.9785</cdr:x>
      <cdr:y>0.48498</cdr:y>
    </cdr:to>
    <cdr:sp macro="" textlink="">
      <cdr:nvSpPr>
        <cdr:cNvPr id="27" name="TextBox 1"/>
        <cdr:cNvSpPr txBox="1"/>
      </cdr:nvSpPr>
      <cdr:spPr>
        <a:xfrm xmlns:a="http://schemas.openxmlformats.org/drawingml/2006/main">
          <a:off x="8537672" y="2628869"/>
          <a:ext cx="568220" cy="318311"/>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501289E9-574B-44E4-86AE-C6FE463EC208}" type="TxLink">
            <a:rPr lang="en-US" sz="1100" b="1" i="0" u="none" strike="noStrike">
              <a:solidFill>
                <a:sysClr val="windowText" lastClr="000000"/>
              </a:solidFill>
              <a:latin typeface="Arial" panose="020B0604020202020204" pitchFamily="34" charset="0"/>
              <a:cs typeface="Arial" panose="020B0604020202020204" pitchFamily="34" charset="0"/>
            </a:rPr>
            <a:pPr algn="ctr"/>
            <a:t>3.6</a:t>
          </a:fld>
          <a:endParaRPr lang="he-IL" sz="1100" b="1">
            <a:solidFill>
              <a:sysClr val="windowText" lastClr="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0.75742</cdr:x>
      <cdr:y>0.36991</cdr:y>
    </cdr:from>
    <cdr:to>
      <cdr:x>0.8086</cdr:x>
      <cdr:y>0.43795</cdr:y>
    </cdr:to>
    <cdr:sp macro="" textlink="">
      <cdr:nvSpPr>
        <cdr:cNvPr id="28" name="TextBox 1"/>
        <cdr:cNvSpPr txBox="1"/>
      </cdr:nvSpPr>
      <cdr:spPr>
        <a:xfrm xmlns:a="http://schemas.openxmlformats.org/drawingml/2006/main">
          <a:off x="7048493" y="2247900"/>
          <a:ext cx="476258" cy="413482"/>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3E77934C-E822-40D7-9AD6-BDAACC1D0FE5}" type="TxLink">
            <a:rPr lang="en-US" sz="1100" b="1" i="0" u="none" strike="noStrike">
              <a:solidFill>
                <a:sysClr val="windowText" lastClr="000000"/>
              </a:solidFill>
              <a:latin typeface="Arial" panose="020B0604020202020204" pitchFamily="34" charset="0"/>
              <a:cs typeface="Arial" panose="020B0604020202020204" pitchFamily="34" charset="0"/>
            </a:rPr>
            <a:pPr algn="ctr"/>
            <a:t> </a:t>
          </a:fld>
          <a:endParaRPr lang="he-IL" sz="1100" b="1">
            <a:solidFill>
              <a:sysClr val="windowText" lastClr="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0.79612</cdr:x>
      <cdr:y>0.35319</cdr:y>
    </cdr:from>
    <cdr:to>
      <cdr:x>0.84852</cdr:x>
      <cdr:y>0.39407</cdr:y>
    </cdr:to>
    <cdr:sp macro="" textlink="">
      <cdr:nvSpPr>
        <cdr:cNvPr id="29" name="TextBox 1"/>
        <cdr:cNvSpPr txBox="1"/>
      </cdr:nvSpPr>
      <cdr:spPr>
        <a:xfrm xmlns:a="http://schemas.openxmlformats.org/drawingml/2006/main">
          <a:off x="7408633" y="2146315"/>
          <a:ext cx="487630" cy="248425"/>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2C338273-7BA5-4B3C-9FDF-B25031568966}" type="TxLink">
            <a:rPr lang="en-US" sz="1100" b="1" i="0" u="none" strike="noStrike">
              <a:solidFill>
                <a:sysClr val="windowText" lastClr="000000"/>
              </a:solidFill>
              <a:latin typeface="Arial" panose="020B0604020202020204" pitchFamily="34" charset="0"/>
              <a:cs typeface="Arial" panose="020B0604020202020204" pitchFamily="34" charset="0"/>
            </a:rPr>
            <a:pPr algn="ctr"/>
            <a:t> </a:t>
          </a:fld>
          <a:endParaRPr lang="he-IL" sz="1100" b="1">
            <a:solidFill>
              <a:sysClr val="windowText" lastClr="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0.89286</cdr:x>
      <cdr:y>0.40962</cdr:y>
    </cdr:from>
    <cdr:to>
      <cdr:x>0.94404</cdr:x>
      <cdr:y>0.47766</cdr:y>
    </cdr:to>
    <cdr:sp macro="" textlink="">
      <cdr:nvSpPr>
        <cdr:cNvPr id="30" name="TextBox 1"/>
        <cdr:cNvSpPr txBox="1"/>
      </cdr:nvSpPr>
      <cdr:spPr>
        <a:xfrm xmlns:a="http://schemas.openxmlformats.org/drawingml/2006/main">
          <a:off x="8308921" y="2489214"/>
          <a:ext cx="476277" cy="413475"/>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581571D3-5C35-4C0F-A6F6-1706CC83C142}" type="TxLink">
            <a:rPr lang="en-US" sz="1100" b="1" i="0" u="none" strike="noStrike">
              <a:solidFill>
                <a:srgbClr val="000000"/>
              </a:solidFill>
              <a:latin typeface="Arial" panose="020B0604020202020204" pitchFamily="34" charset="0"/>
              <a:cs typeface="Arial" panose="020B0604020202020204" pitchFamily="34" charset="0"/>
            </a:rPr>
            <a:pPr algn="ctr"/>
            <a:t> </a:t>
          </a:fld>
          <a:endParaRPr lang="he-IL" sz="1100" b="1">
            <a:solidFill>
              <a:sysClr val="windowText" lastClr="000000"/>
            </a:solidFill>
            <a:latin typeface="Arial" panose="020B0604020202020204" pitchFamily="34" charset="0"/>
            <a:cs typeface="Arial" panose="020B0604020202020204" pitchFamily="34"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0.96238</cdr:y>
    </cdr:from>
    <cdr:to>
      <cdr:x>0.9826</cdr:x>
      <cdr:y>0.99843</cdr:y>
    </cdr:to>
    <cdr:sp macro="" textlink="">
      <cdr:nvSpPr>
        <cdr:cNvPr id="3" name="Text Box 3"/>
        <cdr:cNvSpPr txBox="1">
          <a:spLocks xmlns:a="http://schemas.openxmlformats.org/drawingml/2006/main" noChangeArrowheads="1"/>
        </cdr:cNvSpPr>
      </cdr:nvSpPr>
      <cdr:spPr bwMode="auto">
        <a:xfrm xmlns:a="http://schemas.openxmlformats.org/drawingml/2006/main">
          <a:off x="0" y="5848351"/>
          <a:ext cx="9144002" cy="21907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eaLnBrk="1" hangingPunct="1">
            <a:spcBef>
              <a:spcPct val="50000"/>
            </a:spcBef>
            <a:buClrTx/>
            <a:buSzTx/>
            <a:buFontTx/>
            <a:buNone/>
          </a:pPr>
          <a:endParaRPr lang="en-US" altLang="en-US" sz="1200" b="1" baseline="0" dirty="0">
            <a:latin typeface="Arial" panose="020B0604020202020204" pitchFamily="34" charset="0"/>
            <a:cs typeface="David" panose="020E0502060401010101" pitchFamily="34" charset="-79"/>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0.36999</cdr:x>
      <cdr:y>0.02989</cdr:y>
    </cdr:from>
    <cdr:to>
      <cdr:x>0.45666</cdr:x>
      <cdr:y>0.10211</cdr:y>
    </cdr:to>
    <cdr:sp macro="" textlink="">
      <cdr:nvSpPr>
        <cdr:cNvPr id="2" name="TextBox 1"/>
        <cdr:cNvSpPr txBox="1"/>
      </cdr:nvSpPr>
      <cdr:spPr>
        <a:xfrm xmlns:a="http://schemas.openxmlformats.org/drawingml/2006/main">
          <a:off x="1252080" y="156633"/>
          <a:ext cx="293295" cy="378440"/>
        </a:xfrm>
        <a:prstGeom xmlns:a="http://schemas.openxmlformats.org/drawingml/2006/main" prst="rect">
          <a:avLst/>
        </a:prstGeom>
      </cdr:spPr>
      <cdr:txBody>
        <a:bodyPr xmlns:a="http://schemas.openxmlformats.org/drawingml/2006/main" vertOverflow="clip" wrap="none" rtlCol="1"/>
        <a:lstStyle xmlns:a="http://schemas.openxmlformats.org/drawingml/2006/main"/>
        <a:p xmlns:a="http://schemas.openxmlformats.org/drawingml/2006/main">
          <a:r>
            <a:rPr lang="en-US" sz="1400" dirty="0"/>
            <a:t>10Y Returns</a:t>
          </a:r>
          <a:endParaRPr lang="he-IL" sz="1400" dirty="0"/>
        </a:p>
      </cdr:txBody>
    </cdr:sp>
  </cdr:relSizeAnchor>
  <cdr:relSizeAnchor xmlns:cdr="http://schemas.openxmlformats.org/drawingml/2006/chartDrawing">
    <cdr:from>
      <cdr:x>0.43333</cdr:x>
      <cdr:y>0.01667</cdr:y>
    </cdr:from>
    <cdr:to>
      <cdr:x>0.52</cdr:x>
      <cdr:y>0.08889</cdr:y>
    </cdr:to>
    <cdr:sp macro="" textlink="">
      <cdr:nvSpPr>
        <cdr:cNvPr id="3" name="TextBox 1"/>
        <cdr:cNvSpPr txBox="1"/>
      </cdr:nvSpPr>
      <cdr:spPr>
        <a:xfrm xmlns:a="http://schemas.openxmlformats.org/drawingml/2006/main">
          <a:off x="1981200" y="45720"/>
          <a:ext cx="396240" cy="198120"/>
        </a:xfrm>
        <a:prstGeom xmlns:a="http://schemas.openxmlformats.org/drawingml/2006/main" prst="rect">
          <a:avLst/>
        </a:prstGeom>
      </cdr:spPr>
      <cdr:txBody>
        <a:bodyPr xmlns:a="http://schemas.openxmlformats.org/drawingml/2006/main" vertOverflow="clip" wrap="none" rtlCol="1"/>
        <a:lstStyle xmlns:a="http://schemas.openxmlformats.org/drawingml/2006/main"/>
        <a:p xmlns:a="http://schemas.openxmlformats.org/drawingml/2006/main">
          <a:endParaRPr lang="he-IL"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0.43333</cdr:x>
      <cdr:y>0.01667</cdr:y>
    </cdr:from>
    <cdr:to>
      <cdr:x>0.52</cdr:x>
      <cdr:y>0.08889</cdr:y>
    </cdr:to>
    <cdr:sp macro="" textlink="">
      <cdr:nvSpPr>
        <cdr:cNvPr id="2" name="TextBox 1"/>
        <cdr:cNvSpPr txBox="1"/>
      </cdr:nvSpPr>
      <cdr:spPr>
        <a:xfrm xmlns:a="http://schemas.openxmlformats.org/drawingml/2006/main">
          <a:off x="1981200" y="45720"/>
          <a:ext cx="396240" cy="198120"/>
        </a:xfrm>
        <a:prstGeom xmlns:a="http://schemas.openxmlformats.org/drawingml/2006/main" prst="rect">
          <a:avLst/>
        </a:prstGeom>
      </cdr:spPr>
      <cdr:txBody>
        <a:bodyPr xmlns:a="http://schemas.openxmlformats.org/drawingml/2006/main" vertOverflow="clip" wrap="none" rtlCol="1"/>
        <a:lstStyle xmlns:a="http://schemas.openxmlformats.org/drawingml/2006/main"/>
        <a:p xmlns:a="http://schemas.openxmlformats.org/drawingml/2006/main">
          <a:endParaRPr lang="he-IL" sz="1100"/>
        </a:p>
      </cdr:txBody>
    </cdr:sp>
  </cdr:relSizeAnchor>
  <cdr:relSizeAnchor xmlns:cdr="http://schemas.openxmlformats.org/drawingml/2006/chartDrawing">
    <cdr:from>
      <cdr:x>0.36999</cdr:x>
      <cdr:y>0</cdr:y>
    </cdr:from>
    <cdr:to>
      <cdr:x>0.45666</cdr:x>
      <cdr:y>0.07222</cdr:y>
    </cdr:to>
    <cdr:sp macro="" textlink="">
      <cdr:nvSpPr>
        <cdr:cNvPr id="3" name="TextBox 1"/>
        <cdr:cNvSpPr txBox="1"/>
      </cdr:nvSpPr>
      <cdr:spPr>
        <a:xfrm xmlns:a="http://schemas.openxmlformats.org/drawingml/2006/main">
          <a:off x="1363546" y="-1523850"/>
          <a:ext cx="319406" cy="393683"/>
        </a:xfrm>
        <a:prstGeom xmlns:a="http://schemas.openxmlformats.org/drawingml/2006/main" prst="rect">
          <a:avLst/>
        </a:prstGeom>
      </cdr:spPr>
      <cdr:txBody>
        <a:bodyPr xmlns:a="http://schemas.openxmlformats.org/drawingml/2006/main" vertOverflow="clip" wrap="none" rtlCol="1"/>
        <a:lstStyle xmlns:a="http://schemas.openxmlformats.org/drawingml/2006/main"/>
        <a:p xmlns:a="http://schemas.openxmlformats.org/drawingml/2006/main">
          <a:r>
            <a:rPr lang="en-US" sz="1400" dirty="0"/>
            <a:t>3Y returns</a:t>
          </a:r>
          <a:endParaRPr lang="he-IL" sz="1400" dirty="0"/>
        </a:p>
      </cdr:txBody>
    </cdr:sp>
  </cdr:relSizeAnchor>
</c:userShapes>
</file>

<file path=ppt/drawings/drawing4.xml><?xml version="1.0" encoding="utf-8"?>
<c:userShapes xmlns:c="http://schemas.openxmlformats.org/drawingml/2006/chart">
  <cdr:relSizeAnchor xmlns:cdr="http://schemas.openxmlformats.org/drawingml/2006/chartDrawing">
    <cdr:from>
      <cdr:x>0.00461</cdr:x>
      <cdr:y>0.11254</cdr:y>
    </cdr:from>
    <cdr:to>
      <cdr:x>0.22559</cdr:x>
      <cdr:y>0.31022</cdr:y>
    </cdr:to>
    <cdr:sp macro="" textlink="">
      <cdr:nvSpPr>
        <cdr:cNvPr id="2" name="TextBox 1"/>
        <cdr:cNvSpPr txBox="1"/>
      </cdr:nvSpPr>
      <cdr:spPr>
        <a:xfrm xmlns:a="http://schemas.openxmlformats.org/drawingml/2006/main">
          <a:off x="37808" y="578117"/>
          <a:ext cx="1812817" cy="1015514"/>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algn="ctr"/>
          <a:r>
            <a:rPr lang="en-US" sz="1050" dirty="0"/>
            <a:t>Percentage points</a:t>
          </a:r>
          <a:endParaRPr lang="he-IL" sz="1050" dirty="0"/>
        </a:p>
      </cdr:txBody>
    </cdr:sp>
  </cdr:relSizeAnchor>
</c:userShapes>
</file>

<file path=ppt/drawings/drawing5.xml><?xml version="1.0" encoding="utf-8"?>
<c:userShapes xmlns:c="http://schemas.openxmlformats.org/drawingml/2006/chart">
  <cdr:relSizeAnchor xmlns:cdr="http://schemas.openxmlformats.org/drawingml/2006/chartDrawing">
    <cdr:from>
      <cdr:x>0.92316</cdr:x>
      <cdr:y>0.03048</cdr:y>
    </cdr:from>
    <cdr:to>
      <cdr:x>0.98472</cdr:x>
      <cdr:y>0.12822</cdr:y>
    </cdr:to>
    <cdr:sp macro="" textlink="">
      <cdr:nvSpPr>
        <cdr:cNvPr id="2" name="TextBox 1"/>
        <cdr:cNvSpPr txBox="1"/>
      </cdr:nvSpPr>
      <cdr:spPr>
        <a:xfrm xmlns:a="http://schemas.openxmlformats.org/drawingml/2006/main">
          <a:off x="9276232" y="92927"/>
          <a:ext cx="618535" cy="297915"/>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r>
            <a:rPr lang="en-US" sz="1400" dirty="0">
              <a:solidFill>
                <a:schemeClr val="tx1"/>
              </a:solidFill>
            </a:rPr>
            <a:t>%</a:t>
          </a:r>
          <a:endParaRPr lang="he-IL" sz="1400" dirty="0">
            <a:solidFill>
              <a:schemeClr val="tx1"/>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0.01228</cdr:x>
      <cdr:y>0.86834</cdr:y>
    </cdr:from>
    <cdr:to>
      <cdr:x>0.99194</cdr:x>
      <cdr:y>0.9812</cdr:y>
    </cdr:to>
    <cdr:sp macro="" textlink="">
      <cdr:nvSpPr>
        <cdr:cNvPr id="2" name="מלבן 1"/>
        <cdr:cNvSpPr/>
      </cdr:nvSpPr>
      <cdr:spPr>
        <a:xfrm xmlns:a="http://schemas.openxmlformats.org/drawingml/2006/main">
          <a:off x="114277" y="5276850"/>
          <a:ext cx="9116642" cy="685853"/>
        </a:xfrm>
        <a:prstGeom xmlns:a="http://schemas.openxmlformats.org/drawingml/2006/main" prst="rect">
          <a:avLst/>
        </a:prstGeom>
      </cdr:spPr>
      <cdr:txBody>
        <a:bodyPr xmlns:a="http://schemas.openxmlformats.org/drawingml/2006/main" wrap="square">
          <a:noAutofit/>
        </a:bodyPr>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l" rtl="0"/>
          <a:endParaRPr lang="he-IL" sz="1200" dirty="0">
            <a:effectLst/>
            <a:latin typeface="Arial" panose="020B0604020202020204" pitchFamily="34" charset="0"/>
            <a:cs typeface="Arial" panose="020B060402020202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0.50469</cdr:x>
      <cdr:y>0.11174</cdr:y>
    </cdr:from>
    <cdr:to>
      <cdr:x>1</cdr:x>
      <cdr:y>1</cdr:y>
    </cdr:to>
    <cdr:graphicFrame macro="">
      <cdr:nvGraphicFramePr>
        <cdr:cNvPr id="2" name="1">
          <a:extLst xmlns:a="http://schemas.openxmlformats.org/drawingml/2006/main">
            <a:ext uri="{FF2B5EF4-FFF2-40B4-BE49-F238E27FC236}">
              <a16:creationId xmlns:a16="http://schemas.microsoft.com/office/drawing/2014/main" id="{56D644B2-9993-4BAF-97CB-EDD6ABEF3907}"/>
            </a:ext>
          </a:extLst>
        </cdr:cNvPr>
        <cdr:cNvGraphicFramePr/>
      </cdr:nvGraphicFramePr>
      <cdr:xfrm>
        <a:off xmlns:a="http://schemas.openxmlformats.org/drawingml/2006/main" x="0" y="0"/>
        <a:ext xmlns:a="http://schemas.openxmlformats.org/drawingml/2006/main" cx="0" cy="0"/>
      </cdr:xfrm>
      <a:graphic xmlns:a="http://schemas.openxmlformats.org/drawingml/2006/main">
        <a:graphicData uri="http://schemas.openxmlformats.org/drawingml/2006/chart">
          <c:chart xmlns:c="http://schemas.openxmlformats.org/drawingml/2006/chart" xmlns:r="http://schemas.openxmlformats.org/officeDocument/2006/relationships" r:id="rId1"/>
        </a:graphicData>
      </a:graphic>
    </cdr:graphicFrame>
  </cdr:relSizeAnchor>
  <cdr:relSizeAnchor xmlns:cdr="http://schemas.openxmlformats.org/drawingml/2006/chartDrawing">
    <cdr:from>
      <cdr:x>0</cdr:x>
      <cdr:y>0.11051</cdr:y>
    </cdr:from>
    <cdr:to>
      <cdr:x>0.49531</cdr:x>
      <cdr:y>0.99907</cdr:y>
    </cdr:to>
    <cdr:graphicFrame macro="">
      <cdr:nvGraphicFramePr>
        <cdr:cNvPr id="3" name="2">
          <a:extLst xmlns:a="http://schemas.openxmlformats.org/drawingml/2006/main">
            <a:ext uri="{FF2B5EF4-FFF2-40B4-BE49-F238E27FC236}">
              <a16:creationId xmlns:a16="http://schemas.microsoft.com/office/drawing/2014/main" id="{B5E1AF5A-0DAC-4488-B240-9C584825A493}"/>
            </a:ext>
          </a:extLst>
        </cdr:cNvPr>
        <cdr:cNvGraphicFramePr/>
      </cdr:nvGraphicFramePr>
      <cdr:xfrm>
        <a:off xmlns:a="http://schemas.openxmlformats.org/drawingml/2006/main" x="0" y="0"/>
        <a:ext xmlns:a="http://schemas.openxmlformats.org/drawingml/2006/main" cx="0" cy="0"/>
      </cdr:xfrm>
      <a:graphic xmlns:a="http://schemas.openxmlformats.org/drawingml/2006/main">
        <a:graphicData uri="http://schemas.openxmlformats.org/drawingml/2006/chart">
          <c:chart xmlns:c="http://schemas.openxmlformats.org/drawingml/2006/chart" xmlns:r="http://schemas.openxmlformats.org/officeDocument/2006/relationships" r:id="rId2"/>
        </a:graphicData>
      </a:graphic>
    </cdr:graphicFrame>
  </cdr:relSizeAnchor>
  <cdr:relSizeAnchor xmlns:cdr="http://schemas.openxmlformats.org/drawingml/2006/chartDrawing">
    <cdr:from>
      <cdr:x>0.11019</cdr:x>
      <cdr:y>0.0232</cdr:y>
    </cdr:from>
    <cdr:to>
      <cdr:x>0.85977</cdr:x>
      <cdr:y>0.07041</cdr:y>
    </cdr:to>
    <cdr:sp macro="" textlink="">
      <cdr:nvSpPr>
        <cdr:cNvPr id="5" name="TextBox 1"/>
        <cdr:cNvSpPr txBox="1"/>
      </cdr:nvSpPr>
      <cdr:spPr>
        <a:xfrm xmlns:a="http://schemas.openxmlformats.org/drawingml/2006/main">
          <a:off x="1257373" y="146059"/>
          <a:ext cx="8553419" cy="297235"/>
        </a:xfrm>
        <a:prstGeom xmlns:a="http://schemas.openxmlformats.org/drawingml/2006/main" prst="rect">
          <a:avLst/>
        </a:prstGeom>
        <a:noFill xmlns:a="http://schemas.openxmlformats.org/drawingml/2006/main"/>
      </cdr:spPr>
      <cdr:txBody>
        <a:bodyPr xmlns:a="http://schemas.openxmlformats.org/drawingml/2006/main" wrap="square" rtlCol="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1"/>
          <a:r>
            <a:rPr lang="en-US" sz="1862" kern="1200" dirty="0">
              <a:solidFill>
                <a:prstClr val="black">
                  <a:lumMod val="65000"/>
                  <a:lumOff val="35000"/>
                </a:prstClr>
              </a:solidFill>
            </a:rPr>
            <a:t>Rate of Change over Preceding 12 Months, April 2016 – April 2019</a:t>
          </a:r>
          <a:endParaRPr lang="he-IL" sz="1862" kern="1200" dirty="0">
            <a:solidFill>
              <a:prstClr val="black">
                <a:lumMod val="65000"/>
                <a:lumOff val="35000"/>
              </a:prstClr>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0.71055</cdr:x>
      <cdr:y>0.13228</cdr:y>
    </cdr:from>
    <cdr:to>
      <cdr:x>0.82554</cdr:x>
      <cdr:y>0.18811</cdr:y>
    </cdr:to>
    <cdr:sp macro="" textlink="">
      <cdr:nvSpPr>
        <cdr:cNvPr id="4" name="TextBox 3"/>
        <cdr:cNvSpPr txBox="1"/>
      </cdr:nvSpPr>
      <cdr:spPr>
        <a:xfrm xmlns:a="http://schemas.openxmlformats.org/drawingml/2006/main">
          <a:off x="6615814" y="804826"/>
          <a:ext cx="1070639" cy="3396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drawings/drawing9.xml><?xml version="1.0" encoding="utf-8"?>
<c:userShapes xmlns:c="http://schemas.openxmlformats.org/drawingml/2006/chart">
  <cdr:relSizeAnchor xmlns:cdr="http://schemas.openxmlformats.org/drawingml/2006/chartDrawing">
    <cdr:from>
      <cdr:x>0.00809</cdr:x>
      <cdr:y>0.95085</cdr:y>
    </cdr:from>
    <cdr:to>
      <cdr:x>0.9931</cdr:x>
      <cdr:y>0.9904</cdr:y>
    </cdr:to>
    <cdr:sp macro="" textlink="">
      <cdr:nvSpPr>
        <cdr:cNvPr id="3" name="TextBox 1"/>
        <cdr:cNvSpPr txBox="1"/>
      </cdr:nvSpPr>
      <cdr:spPr>
        <a:xfrm xmlns:a="http://schemas.openxmlformats.org/drawingml/2006/main">
          <a:off x="74543" y="5339602"/>
          <a:ext cx="9072167" cy="222097"/>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914400" rtl="1" eaLnBrk="1" fontAlgn="auto" latinLnBrk="0" hangingPunct="1">
            <a:lnSpc>
              <a:spcPct val="100000"/>
            </a:lnSpc>
            <a:spcBef>
              <a:spcPts val="0"/>
            </a:spcBef>
            <a:spcAft>
              <a:spcPts val="0"/>
            </a:spcAft>
            <a:buClrTx/>
            <a:buSzTx/>
            <a:buFontTx/>
            <a:buNone/>
            <a:tabLst/>
            <a:defRPr/>
          </a:pPr>
          <a:r>
            <a:rPr lang="en-US" sz="1200" b="0">
              <a:effectLst/>
              <a:latin typeface="Arial" panose="020B0604020202020204" pitchFamily="34" charset="0"/>
              <a:ea typeface="+mn-ea"/>
              <a:cs typeface="Arial" panose="020B0604020202020204" pitchFamily="34" charset="0"/>
            </a:rPr>
            <a:t>* For instance, 3-5 year expectations are the expected yearly inflation from the end of the 3rd year until the end of the 5th year.</a:t>
          </a:r>
        </a:p>
      </cdr:txBody>
    </cdr:sp>
  </cdr:relSizeAnchor>
  <cdr:relSizeAnchor xmlns:cdr="http://schemas.openxmlformats.org/drawingml/2006/chartDrawing">
    <cdr:from>
      <cdr:x>0.72045</cdr:x>
      <cdr:y>0.23176</cdr:y>
    </cdr:from>
    <cdr:to>
      <cdr:x>0.85573</cdr:x>
      <cdr:y>0.34071</cdr:y>
    </cdr:to>
    <cdr:sp macro="" textlink="">
      <cdr:nvSpPr>
        <cdr:cNvPr id="4" name="TextBox 2"/>
        <cdr:cNvSpPr txBox="1"/>
      </cdr:nvSpPr>
      <cdr:spPr>
        <a:xfrm xmlns:a="http://schemas.openxmlformats.org/drawingml/2006/main">
          <a:off x="6635502" y="1301447"/>
          <a:ext cx="1245964" cy="611820"/>
        </a:xfrm>
        <a:prstGeom xmlns:a="http://schemas.openxmlformats.org/drawingml/2006/main" prst="rect">
          <a:avLst/>
        </a:prstGeom>
        <a:solidFill xmlns:a="http://schemas.openxmlformats.org/drawingml/2006/main">
          <a:sysClr val="window" lastClr="FFFFFF"/>
        </a:solidFill>
        <a:ln xmlns:a="http://schemas.openxmlformats.org/drawingml/2006/main" w="12700">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en-US" sz="1400" b="1" dirty="0">
            <a:effectLst/>
            <a:latin typeface="Arial" panose="020B0604020202020204" pitchFamily="34" charset="0"/>
            <a:ea typeface="+mn-ea"/>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35400" y="0"/>
            <a:ext cx="2933700" cy="4953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88" y="0"/>
            <a:ext cx="2933700" cy="495300"/>
          </a:xfrm>
          <a:prstGeom prst="rect">
            <a:avLst/>
          </a:prstGeom>
        </p:spPr>
        <p:txBody>
          <a:bodyPr vert="horz" lIns="91440" tIns="45720" rIns="91440" bIns="45720" rtlCol="1"/>
          <a:lstStyle>
            <a:lvl1pPr algn="l">
              <a:defRPr sz="1200"/>
            </a:lvl1pPr>
          </a:lstStyle>
          <a:p>
            <a:fld id="{F34D2676-B598-4DD6-80F2-477BAAF1010A}" type="datetimeFigureOut">
              <a:rPr lang="he-IL" smtClean="0"/>
              <a:t>ז'/סיון/תשע"ט</a:t>
            </a:fld>
            <a:endParaRPr lang="he-IL"/>
          </a:p>
        </p:txBody>
      </p:sp>
      <p:sp>
        <p:nvSpPr>
          <p:cNvPr id="4" name="מציין מיקום של כותרת תחתונה 3"/>
          <p:cNvSpPr>
            <a:spLocks noGrp="1"/>
          </p:cNvSpPr>
          <p:nvPr>
            <p:ph type="ftr" sz="quarter" idx="2"/>
          </p:nvPr>
        </p:nvSpPr>
        <p:spPr>
          <a:xfrm>
            <a:off x="3835400" y="9409113"/>
            <a:ext cx="2933700" cy="495300"/>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88" y="9409113"/>
            <a:ext cx="2933700" cy="495300"/>
          </a:xfrm>
          <a:prstGeom prst="rect">
            <a:avLst/>
          </a:prstGeom>
        </p:spPr>
        <p:txBody>
          <a:bodyPr vert="horz" lIns="91440" tIns="45720" rIns="91440" bIns="45720" rtlCol="1" anchor="b"/>
          <a:lstStyle>
            <a:lvl1pPr algn="l">
              <a:defRPr sz="1200"/>
            </a:lvl1pPr>
          </a:lstStyle>
          <a:p>
            <a:fld id="{638FDDC2-30AB-43F1-9E9B-03F3591BBC0B}" type="slidenum">
              <a:rPr lang="he-IL" smtClean="0"/>
              <a:t>‹#›</a:t>
            </a:fld>
            <a:endParaRPr lang="he-IL"/>
          </a:p>
        </p:txBody>
      </p:sp>
    </p:spTree>
    <p:extLst>
      <p:ext uri="{BB962C8B-B14F-4D97-AF65-F5344CB8AC3E}">
        <p14:creationId xmlns:p14="http://schemas.microsoft.com/office/powerpoint/2010/main" val="683602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35823" y="0"/>
            <a:ext cx="2933277" cy="4953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67" y="0"/>
            <a:ext cx="2933277" cy="495300"/>
          </a:xfrm>
          <a:prstGeom prst="rect">
            <a:avLst/>
          </a:prstGeom>
        </p:spPr>
        <p:txBody>
          <a:bodyPr vert="horz" lIns="91440" tIns="45720" rIns="91440" bIns="45720" rtlCol="1"/>
          <a:lstStyle>
            <a:lvl1pPr algn="l">
              <a:defRPr sz="1200"/>
            </a:lvl1pPr>
          </a:lstStyle>
          <a:p>
            <a:fld id="{4E71D18C-233D-4AEE-8D8F-B54787181231}" type="datetimeFigureOut">
              <a:rPr lang="he-IL" smtClean="0"/>
              <a:t>ז'/סיון/תשע"ט</a:t>
            </a:fld>
            <a:endParaRPr lang="he-IL"/>
          </a:p>
        </p:txBody>
      </p:sp>
      <p:sp>
        <p:nvSpPr>
          <p:cNvPr id="4" name="מציין מיקום של תמונת שקופית 3"/>
          <p:cNvSpPr>
            <a:spLocks noGrp="1" noRot="1" noChangeAspect="1"/>
          </p:cNvSpPr>
          <p:nvPr>
            <p:ph type="sldImg" idx="2"/>
          </p:nvPr>
        </p:nvSpPr>
        <p:spPr>
          <a:xfrm>
            <a:off x="82550" y="742950"/>
            <a:ext cx="6604000" cy="371475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76910" y="4705350"/>
            <a:ext cx="5415280" cy="445770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35823" y="9408981"/>
            <a:ext cx="2933277" cy="4953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67" y="9408981"/>
            <a:ext cx="2933277" cy="495300"/>
          </a:xfrm>
          <a:prstGeom prst="rect">
            <a:avLst/>
          </a:prstGeom>
        </p:spPr>
        <p:txBody>
          <a:bodyPr vert="horz" lIns="91440" tIns="45720" rIns="91440" bIns="45720" rtlCol="1" anchor="b"/>
          <a:lstStyle>
            <a:lvl1pPr algn="l">
              <a:defRPr sz="1200"/>
            </a:lvl1pPr>
          </a:lstStyle>
          <a:p>
            <a:fld id="{ACCA2F37-04A3-432D-8F69-4C3951B6D146}" type="slidenum">
              <a:rPr lang="he-IL" smtClean="0"/>
              <a:t>‹#›</a:t>
            </a:fld>
            <a:endParaRPr lang="he-IL"/>
          </a:p>
        </p:txBody>
      </p:sp>
    </p:spTree>
    <p:extLst>
      <p:ext uri="{BB962C8B-B14F-4D97-AF65-F5344CB8AC3E}">
        <p14:creationId xmlns:p14="http://schemas.microsoft.com/office/powerpoint/2010/main" val="406596875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685800" y="1143000"/>
            <a:ext cx="5486400" cy="3086100"/>
          </a:xfrm>
        </p:spPr>
      </p:sp>
      <p:sp>
        <p:nvSpPr>
          <p:cNvPr id="3" name="מציין מיקום של הערות 2"/>
          <p:cNvSpPr>
            <a:spLocks noGrp="1"/>
          </p:cNvSpPr>
          <p:nvPr>
            <p:ph type="body" idx="1"/>
          </p:nvPr>
        </p:nvSpPr>
        <p:spPr/>
        <p:txBody>
          <a:bodyPr/>
          <a:lstStyle/>
          <a:p>
            <a:pPr algn="l" rtl="0"/>
            <a:endParaRPr lang="he-IL" dirty="0">
              <a:latin typeface="Arial" pitchFamily="34" charset="0"/>
              <a:cs typeface="Arial" pitchFamily="34" charset="0"/>
            </a:endParaRPr>
          </a:p>
        </p:txBody>
      </p:sp>
      <p:sp>
        <p:nvSpPr>
          <p:cNvPr id="4" name="מציין מיקום של מספר שקופית 3"/>
          <p:cNvSpPr>
            <a:spLocks noGrp="1"/>
          </p:cNvSpPr>
          <p:nvPr>
            <p:ph type="sldNum" sz="quarter" idx="10"/>
          </p:nvPr>
        </p:nvSpPr>
        <p:spPr/>
        <p:txBody>
          <a:bodyPr/>
          <a:lstStyle/>
          <a:p>
            <a:pPr>
              <a:defRPr/>
            </a:pPr>
            <a:fld id="{D43C18E0-CD87-4F6E-9D98-61C0100AECB9}" type="slidenum">
              <a:rPr lang="he-IL"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3362486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לגבי הריביות של בנקים מרכזיים. אין</a:t>
            </a:r>
            <a:r>
              <a:rPr lang="he-IL" baseline="0" dirty="0"/>
              <a:t> פה הרבה חדש—ישראל דומה יותר לגוש האירופי כאשר ארה"ב היא יותר היוצאת דופן עם 2.5 אחוז</a:t>
            </a:r>
            <a:endParaRPr lang="he-IL" dirty="0"/>
          </a:p>
        </p:txBody>
      </p:sp>
      <p:sp>
        <p:nvSpPr>
          <p:cNvPr id="4" name="מציין מיקום של מספר שקופית 3"/>
          <p:cNvSpPr>
            <a:spLocks noGrp="1"/>
          </p:cNvSpPr>
          <p:nvPr>
            <p:ph type="sldNum" sz="quarter" idx="10"/>
          </p:nvPr>
        </p:nvSpPr>
        <p:spPr/>
        <p:txBody>
          <a:bodyPr/>
          <a:lstStyle/>
          <a:p>
            <a:fld id="{1608B593-DC7C-4FEA-988C-23E1DCC701E5}" type="slidenum">
              <a:rPr lang="en-US" smtClean="0"/>
              <a:t>17</a:t>
            </a:fld>
            <a:endParaRPr lang="en-US"/>
          </a:p>
        </p:txBody>
      </p:sp>
    </p:spTree>
    <p:extLst>
      <p:ext uri="{BB962C8B-B14F-4D97-AF65-F5344CB8AC3E}">
        <p14:creationId xmlns:p14="http://schemas.microsoft.com/office/powerpoint/2010/main" val="785138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685800" y="1143000"/>
            <a:ext cx="5486400" cy="3086100"/>
          </a:xfrm>
        </p:spPr>
      </p:sp>
      <p:sp>
        <p:nvSpPr>
          <p:cNvPr id="3" name="מציין מיקום של הערות 2"/>
          <p:cNvSpPr>
            <a:spLocks noGrp="1"/>
          </p:cNvSpPr>
          <p:nvPr>
            <p:ph type="body" idx="1"/>
          </p:nvPr>
        </p:nvSpPr>
        <p:spPr/>
        <p:txBody>
          <a:bodyPr/>
          <a:lstStyle/>
          <a:p>
            <a:pPr algn="l" rtl="0"/>
            <a:endParaRPr lang="he-IL" dirty="0">
              <a:latin typeface="Arial" pitchFamily="34" charset="0"/>
              <a:cs typeface="Arial" pitchFamily="34" charset="0"/>
            </a:endParaRPr>
          </a:p>
        </p:txBody>
      </p:sp>
      <p:sp>
        <p:nvSpPr>
          <p:cNvPr id="4" name="מציין מיקום של מספר שקופית 3"/>
          <p:cNvSpPr>
            <a:spLocks noGrp="1"/>
          </p:cNvSpPr>
          <p:nvPr>
            <p:ph type="sldNum" sz="quarter" idx="10"/>
          </p:nvPr>
        </p:nvSpPr>
        <p:spPr/>
        <p:txBody>
          <a:bodyPr/>
          <a:lstStyle/>
          <a:p>
            <a:pPr>
              <a:defRPr/>
            </a:pPr>
            <a:fld id="{D43C18E0-CD87-4F6E-9D98-61C0100AECB9}" type="slidenum">
              <a:rPr lang="he-IL"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1138882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6D109A9D-8A17-4C88-AD2C-C3704722716E}"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544066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ההנחה</a:t>
            </a:r>
            <a:r>
              <a:rPr lang="he-IL" baseline="0" dirty="0"/>
              <a:t> שהבנק המרכזי ישנה את הריבית </a:t>
            </a:r>
            <a:endParaRPr lang="he-IL" dirty="0"/>
          </a:p>
        </p:txBody>
      </p:sp>
      <p:sp>
        <p:nvSpPr>
          <p:cNvPr id="4" name="מציין מיקום של מספר שקופית 3"/>
          <p:cNvSpPr>
            <a:spLocks noGrp="1"/>
          </p:cNvSpPr>
          <p:nvPr>
            <p:ph type="sldNum" sz="quarter" idx="10"/>
          </p:nvPr>
        </p:nvSpPr>
        <p:spPr/>
        <p:txBody>
          <a:bodyPr/>
          <a:lstStyle/>
          <a:p>
            <a:fld id="{C4D9317B-095E-4D97-807D-4895292666C6}" type="slidenum">
              <a:rPr lang="he-IL" smtClean="0"/>
              <a:t>22</a:t>
            </a:fld>
            <a:endParaRPr lang="he-IL"/>
          </a:p>
        </p:txBody>
      </p:sp>
    </p:spTree>
    <p:extLst>
      <p:ext uri="{BB962C8B-B14F-4D97-AF65-F5344CB8AC3E}">
        <p14:creationId xmlns:p14="http://schemas.microsoft.com/office/powerpoint/2010/main" val="1066717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C4D9317B-095E-4D97-807D-4895292666C6}" type="slidenum">
              <a:rPr lang="he-IL" smtClean="0"/>
              <a:t>27</a:t>
            </a:fld>
            <a:endParaRPr lang="he-IL"/>
          </a:p>
        </p:txBody>
      </p:sp>
    </p:spTree>
    <p:extLst>
      <p:ext uri="{BB962C8B-B14F-4D97-AF65-F5344CB8AC3E}">
        <p14:creationId xmlns:p14="http://schemas.microsoft.com/office/powerpoint/2010/main" val="992850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6D109A9D-8A17-4C88-AD2C-C3704722716E}" type="slidenum">
              <a:rPr lang="en-US" smtClean="0"/>
              <a:t>31</a:t>
            </a:fld>
            <a:endParaRPr lang="en-US"/>
          </a:p>
        </p:txBody>
      </p:sp>
    </p:spTree>
    <p:extLst>
      <p:ext uri="{BB962C8B-B14F-4D97-AF65-F5344CB8AC3E}">
        <p14:creationId xmlns:p14="http://schemas.microsoft.com/office/powerpoint/2010/main" val="1297240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6D109A9D-8A17-4C88-AD2C-C3704722716E}" type="slidenum">
              <a:rPr lang="en-US" smtClean="0"/>
              <a:t>32</a:t>
            </a:fld>
            <a:endParaRPr lang="en-US"/>
          </a:p>
        </p:txBody>
      </p:sp>
    </p:spTree>
    <p:extLst>
      <p:ext uri="{BB962C8B-B14F-4D97-AF65-F5344CB8AC3E}">
        <p14:creationId xmlns:p14="http://schemas.microsoft.com/office/powerpoint/2010/main" val="958156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C4D9317B-095E-4D97-807D-4895292666C6}" type="slidenum">
              <a:rPr lang="he-IL" smtClean="0"/>
              <a:t>34</a:t>
            </a:fld>
            <a:endParaRPr lang="he-IL"/>
          </a:p>
        </p:txBody>
      </p:sp>
    </p:spTree>
    <p:extLst>
      <p:ext uri="{BB962C8B-B14F-4D97-AF65-F5344CB8AC3E}">
        <p14:creationId xmlns:p14="http://schemas.microsoft.com/office/powerpoint/2010/main" val="4128080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lvl="0" rtl="1"/>
            <a:r>
              <a:rPr lang="he-IL" sz="1200" kern="1200" dirty="0">
                <a:solidFill>
                  <a:schemeClr val="tx1"/>
                </a:solidFill>
                <a:effectLst/>
                <a:latin typeface="+mn-lt"/>
                <a:ea typeface="+mn-ea"/>
                <a:cs typeface="+mn-cs"/>
              </a:rPr>
              <a:t>עד עכשיו דיברנו על אחד התפקידים העיקריים של הבנק המרכזי – המדיניות המוניטרית. לבנק ישראל יש תפקידים נוספים, ואזכיר בקצרה את הדברים העומדים על סדר יומנו בקשר לשלושה מהתפקידים הנוספים העיקריים:</a:t>
            </a:r>
          </a:p>
          <a:p>
            <a:pPr lvl="0" rtl="1"/>
            <a:endParaRPr lang="en-US" sz="1200" kern="1200" dirty="0">
              <a:solidFill>
                <a:schemeClr val="tx1"/>
              </a:solidFill>
              <a:effectLst/>
              <a:latin typeface="+mn-lt"/>
              <a:ea typeface="+mn-ea"/>
              <a:cs typeface="+mn-cs"/>
            </a:endParaRPr>
          </a:p>
          <a:p>
            <a:pPr lvl="0" rtl="1"/>
            <a:r>
              <a:rPr lang="he-IL" sz="1200" kern="1200" dirty="0">
                <a:solidFill>
                  <a:schemeClr val="tx1"/>
                </a:solidFill>
                <a:effectLst/>
                <a:latin typeface="+mn-lt"/>
                <a:ea typeface="+mn-ea"/>
                <a:cs typeface="+mn-cs"/>
              </a:rPr>
              <a:t>במסגרת הייעוץ הכלכלי לממשלה, בנק ישראל עוקב אחר ההתפתחויות בתחום הפיסקלי, ומייעץ לממשלה בדבר הצעדים הנדרשים. בשנים האחרונות הממשלה נהגה באחריות פיסקלית והצליחה להוריד את יחס החוב לתוצר, וזהו נכס אסטרטגי חשוב לכלכלת ישראל, שמאפשר לנו לשמור על עלויות אשראי נמוכות, תומך בצמיחה וברמת החיים בטווח הארוך, ומספק כריות בטחון למשק בעת משבר. עם זאת, בתקופה האחרונה התחייבויות הממשלה לעתיד גדלו והגרעון המבני התרחב. כדי לשמר את איתנות המשק ולמנוע התבדרות של יחס החוב לתוצר, יהיה על הממשלה שתתחיל לכהן בקרוב לבצע התאמות פיסקליות. להערכתנו, יהיה צורך לבצע תמהיל של התייעלות, צמצום הגידול בהוצאות, ולא יהיה מנוס גם מצעדים להגדלת ההכנסות. את ההתאמות כדאי לבצע כאשר המשק במצב טוב, היות ובמדיה ותחול תפנית לרעה ותהיה האטה בצמיחה, יהיה קשה יותר לבצע את ההתאמות.</a:t>
            </a:r>
          </a:p>
          <a:p>
            <a:pPr lvl="0" rtl="1"/>
            <a:r>
              <a:rPr lang="he-IL"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rtl="1"/>
            <a:r>
              <a:rPr lang="he-IL" sz="1200" kern="1200" dirty="0">
                <a:solidFill>
                  <a:schemeClr val="tx1"/>
                </a:solidFill>
                <a:effectLst/>
                <a:latin typeface="+mn-lt"/>
                <a:ea typeface="+mn-ea"/>
                <a:cs typeface="+mn-cs"/>
              </a:rPr>
              <a:t>בנק ישראל עושה צעדים רבים כדי להגביר את התחרות במערכת הבנקאית, ובוודאי שמעתם למשל על שתי חברות כרטיסי האשראי שהופרדו לאחרונה מהבנקים הגדולים, כדי ליצור תחרות בשוק האשראי. תפקיד שהוטל על בנק ישראל לפני מספר שנים הוא ההקמה של המערכת לשיתוף נתוני אשראי, שהסתיימה בהצלחה כאשר המערכת עלתה לאוויר לפני כשבועיים. מדובר </a:t>
            </a:r>
            <a:r>
              <a:rPr lang="he-IL" sz="1200" kern="1200" dirty="0" err="1">
                <a:solidFill>
                  <a:schemeClr val="tx1"/>
                </a:solidFill>
                <a:effectLst/>
                <a:latin typeface="+mn-lt"/>
                <a:ea typeface="+mn-ea"/>
                <a:cs typeface="+mn-cs"/>
              </a:rPr>
              <a:t>בפרוייקט</a:t>
            </a:r>
            <a:r>
              <a:rPr lang="he-IL" sz="1200" kern="1200" dirty="0">
                <a:solidFill>
                  <a:schemeClr val="tx1"/>
                </a:solidFill>
                <a:effectLst/>
                <a:latin typeface="+mn-lt"/>
                <a:ea typeface="+mn-ea"/>
                <a:cs typeface="+mn-cs"/>
              </a:rPr>
              <a:t> מורכב מאוד מבחינה טכנולוגית, והוקדשו משאבים רבים כדי לוודא שהוא יושלם בצורה הטובה ביותר, תוך הקפדה על בטחון המידע, פרטיות הלקוחות, ובראש ובראשונה, תוך מתן תשומת לב רבה לכך שהמערכת תשרת את המטרה העיקרית שהחוק קבע לה – הגברת התחרות בשוק האשראי הצרכני. אדגיש, שתפקידה של המערכת היא לשרת את הלקוחות, שיוכלו לקבל אשראי זול לא רק מהבנק שלהם, שמכיר את ההתנהלות הכלכלית שלהם, אלא ממגוון רחב של נותני אשראי שיתחרו עליהם.</a:t>
            </a:r>
          </a:p>
          <a:p>
            <a:pPr lvl="0" rtl="1"/>
            <a:r>
              <a:rPr lang="he-IL"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rtl="1"/>
            <a:r>
              <a:rPr lang="he-IL" sz="1200" kern="1200" dirty="0">
                <a:solidFill>
                  <a:schemeClr val="tx1"/>
                </a:solidFill>
                <a:effectLst/>
                <a:latin typeface="+mn-lt"/>
                <a:ea typeface="+mn-ea"/>
                <a:cs typeface="+mn-cs"/>
              </a:rPr>
              <a:t>תפקיד קלאסי נוסף שבנק ישראל ממלא הוא הפיקוח על יציבות המערכת הבנקאית. בנק ישראל זכה לשבחים רבים בגין האופן בו הוא מבצע את המטלה הזו, ונושא בעיקר הקרדיט על כך שבעת המשבר הפיננסי העולמי, שבו בנקים קרסו בכל העולם וגרמו נזק כלכלי אדיר לציבור </a:t>
            </a:r>
            <a:r>
              <a:rPr lang="he-IL" sz="1200" kern="1200" dirty="0" err="1">
                <a:solidFill>
                  <a:schemeClr val="tx1"/>
                </a:solidFill>
                <a:effectLst/>
                <a:latin typeface="+mn-lt"/>
                <a:ea typeface="+mn-ea"/>
                <a:cs typeface="+mn-cs"/>
              </a:rPr>
              <a:t>משלמי</a:t>
            </a:r>
            <a:r>
              <a:rPr lang="he-IL" sz="1200" kern="1200" dirty="0">
                <a:solidFill>
                  <a:schemeClr val="tx1"/>
                </a:solidFill>
                <a:effectLst/>
                <a:latin typeface="+mn-lt"/>
                <a:ea typeface="+mn-ea"/>
                <a:cs typeface="+mn-cs"/>
              </a:rPr>
              <a:t> המיסים, המערכת הבנקאית בישראל נותרה יציבה ואף בנק לא קרס. לאחרונה, ספג הפיקוח על הבנקים ביקורת קשה מועדת החקירה הפרלמנטרית בראשות ח"כ לשעבר איתן כבל, שחקרה את התנהלות המערכת הפיננסית בנוגע לכשלי האשראי של לווים גדולים. חשוב לי להדגיש, שהמערכת הפיננסית מפוקחת באופן אפקטיבי, ביושרה ובמקצועיות לטובת הציבור הרחב במדינת ישראל, והעבודה של בנק ישראל לאורך השנים גם בנושא של האשראי ללווים גדולים מנעה התממשות סיכון גדול בהרבה מזה שהתממש. המימון שנותנים הבנקים והמערכת הפיננסית בכללותה חיוני לצורך קיומו של משק משגשג וצומח,. ולכן, בראייה עתידית, בעוד שאסור שיינתנו </a:t>
            </a:r>
            <a:r>
              <a:rPr lang="he-IL" sz="1200" kern="1200" dirty="0" err="1">
                <a:solidFill>
                  <a:schemeClr val="tx1"/>
                </a:solidFill>
                <a:effectLst/>
                <a:latin typeface="+mn-lt"/>
                <a:ea typeface="+mn-ea"/>
                <a:cs typeface="+mn-cs"/>
              </a:rPr>
              <a:t>אשראים</a:t>
            </a:r>
            <a:r>
              <a:rPr lang="he-IL" sz="1200" kern="1200" dirty="0">
                <a:solidFill>
                  <a:schemeClr val="tx1"/>
                </a:solidFill>
                <a:effectLst/>
                <a:latin typeface="+mn-lt"/>
                <a:ea typeface="+mn-ea"/>
                <a:cs typeface="+mn-cs"/>
              </a:rPr>
              <a:t> מסוכנים כדוגמת אלו שעלו בדוחות הביקורת של הפיקוח על הבנקים ושהלקחים לגביהם הוצגו בוועדה, יש לוודא גם שמסקנות הוועדה לא יביאו לכך שהמערכת הפיננסית תמנע מלהעניק אשראי ברמות סיכון סבירות למיזמים כלכליים שונים, ובכך יתקעו מקל בגלגלי המשק. חשוב שנשמר את הפיקוח המקצועי והעצמאי על המערכת הפיננסית.</a:t>
            </a:r>
          </a:p>
          <a:p>
            <a:pPr lvl="0" rtl="1"/>
            <a:endParaRPr lang="en-US" sz="1200" kern="1200" dirty="0">
              <a:solidFill>
                <a:schemeClr val="tx1"/>
              </a:solidFill>
              <a:effectLst/>
              <a:latin typeface="+mn-lt"/>
              <a:ea typeface="+mn-ea"/>
              <a:cs typeface="+mn-cs"/>
            </a:endParaRPr>
          </a:p>
          <a:p>
            <a:pPr lvl="0" rtl="1"/>
            <a:r>
              <a:rPr lang="he-IL" sz="1200" kern="1200" dirty="0">
                <a:solidFill>
                  <a:schemeClr val="tx1"/>
                </a:solidFill>
                <a:effectLst/>
                <a:latin typeface="+mn-lt"/>
                <a:ea typeface="+mn-ea"/>
                <a:cs typeface="+mn-cs"/>
              </a:rPr>
              <a:t>ועוד הערה לסיום. נתתי לכם טעימה קטנה מהעבודה שבנק ישראל מבצע. בסופו של דבר, את העובדה הזו מבצעים אנשי מקצוע מהשורה הראשונה, בעיקר כלכלנים ורואי חשבון, אבל גם אנשי טכנולוגיה, משפטנים, ומקצועות נוספים. הסיבה שאני מציין את זה היא שלביקור שלי כאן היום באוניברסיטת בן גוריון הצטרף צוות של החטיבה למשאבי אנוש ומנהל של הבנק, והם הקימו כאן דוכן שמטרתו לעניין אתכם, הסטודנטים, במשרות רלוונטיות בבנק ישראל. יש לנו לא מעט עובדים בעמדות בכירות שהם בוגרי אוניברסיטת בן גוריון, ונשמח מאוד לגייס נוספים. בפרט, חשוב לי לציין שאנחנו דוגלים בגיוון תעסוקתי, ועושים מאמצים גדולים להגדיל את השיעור של עובדים בבנק מקבוצות באוכלוסייה שבדרך כלל פחות מיוצגות בקרב העובדים שלנו - מהחברה הערבית, מקרב עולי אתיופיה, ועוד. לשמחתי, יש כמה דוגמאות בולטות להצלחה של המאמצים האלה שלנו, אבל הדרך עוד ארוכה. אני קורא לכל הסטודנטים הרלוונטיים להגיש מועמדות ולבחון ברצינות את אפשרויות התעסוקה אצלנו. אנחנו הבנק המרכזי של כל אזרחי ישראל, ויש אצלנו הזדמנות לפתח קריירה משמעותית ולתרום לרווחה הכלכלית של כל אזרחי ישראל.</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rtl="1"/>
            <a:r>
              <a:rPr lang="en-US" sz="1200" kern="1200" dirty="0">
                <a:solidFill>
                  <a:schemeClr val="tx1"/>
                </a:solidFill>
                <a:effectLst/>
                <a:latin typeface="+mn-lt"/>
                <a:ea typeface="+mn-ea"/>
                <a:cs typeface="+mn-cs"/>
              </a:rPr>
              <a:t> </a:t>
            </a:r>
          </a:p>
          <a:p>
            <a:endParaRPr lang="he-IL" dirty="0"/>
          </a:p>
        </p:txBody>
      </p:sp>
      <p:sp>
        <p:nvSpPr>
          <p:cNvPr id="4" name="מציין מיקום של מספר שקופית 3"/>
          <p:cNvSpPr>
            <a:spLocks noGrp="1"/>
          </p:cNvSpPr>
          <p:nvPr>
            <p:ph type="sldNum" sz="quarter" idx="10"/>
          </p:nvPr>
        </p:nvSpPr>
        <p:spPr/>
        <p:txBody>
          <a:bodyPr/>
          <a:lstStyle/>
          <a:p>
            <a:fld id="{C4D9317B-095E-4D97-807D-4895292666C6}" type="slidenum">
              <a:rPr lang="he-IL" smtClean="0"/>
              <a:t>35</a:t>
            </a:fld>
            <a:endParaRPr lang="he-IL"/>
          </a:p>
        </p:txBody>
      </p:sp>
    </p:spTree>
    <p:extLst>
      <p:ext uri="{BB962C8B-B14F-4D97-AF65-F5344CB8AC3E}">
        <p14:creationId xmlns:p14="http://schemas.microsoft.com/office/powerpoint/2010/main" val="711171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he-IL"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rtl="1"/>
            <a:r>
              <a:rPr lang="he-IL" sz="1200" kern="1200" dirty="0">
                <a:solidFill>
                  <a:schemeClr val="tx1"/>
                </a:solidFill>
                <a:effectLst/>
                <a:latin typeface="+mn-lt"/>
                <a:ea typeface="+mn-ea"/>
                <a:cs typeface="+mn-cs"/>
              </a:rPr>
              <a:t>למה בעצם, בכל המדינות, מכוונים ליעד אינפלציה של אינפלציה נמוכה, אך חיובית? (בדרך כלל – סביב 2%)</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יש לכך שלוש סיבות עיקריות:</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א.     יעד אינפלציה חיובי מאפשר שינויי מחירים יחסיים בתנאים של קשיחות מחירים ו\או שכר כלפי מטה. נניח, למשל, שעובד </a:t>
            </a:r>
            <a:r>
              <a:rPr lang="en-US" sz="1200" kern="1200" dirty="0">
                <a:solidFill>
                  <a:schemeClr val="tx1"/>
                </a:solidFill>
                <a:effectLst/>
                <a:latin typeface="+mn-lt"/>
                <a:ea typeface="+mn-ea"/>
                <a:cs typeface="+mn-cs"/>
              </a:rPr>
              <a:t>A </a:t>
            </a:r>
            <a:r>
              <a:rPr lang="he-IL" sz="1200" kern="1200" dirty="0">
                <a:solidFill>
                  <a:schemeClr val="tx1"/>
                </a:solidFill>
                <a:effectLst/>
                <a:latin typeface="+mn-lt"/>
                <a:ea typeface="+mn-ea"/>
                <a:cs typeface="+mn-cs"/>
              </a:rPr>
              <a:t>ועובד </a:t>
            </a:r>
            <a:r>
              <a:rPr lang="en-US" sz="1200" kern="1200" dirty="0">
                <a:solidFill>
                  <a:schemeClr val="tx1"/>
                </a:solidFill>
                <a:effectLst/>
                <a:latin typeface="+mn-lt"/>
                <a:ea typeface="+mn-ea"/>
                <a:cs typeface="+mn-cs"/>
              </a:rPr>
              <a:t>B</a:t>
            </a:r>
            <a:r>
              <a:rPr lang="he-IL" sz="1200" kern="1200" dirty="0">
                <a:solidFill>
                  <a:schemeClr val="tx1"/>
                </a:solidFill>
                <a:effectLst/>
                <a:latin typeface="+mn-lt"/>
                <a:ea typeface="+mn-ea"/>
                <a:cs typeface="+mn-cs"/>
              </a:rPr>
              <a:t> נקלטים לעבודה במפעל באותו שכר. לאחר שנה המנהל מגלה שעובד </a:t>
            </a:r>
            <a:r>
              <a:rPr lang="en-US" sz="1200" kern="1200" dirty="0">
                <a:solidFill>
                  <a:schemeClr val="tx1"/>
                </a:solidFill>
                <a:effectLst/>
                <a:latin typeface="+mn-lt"/>
                <a:ea typeface="+mn-ea"/>
                <a:cs typeface="+mn-cs"/>
              </a:rPr>
              <a:t>A</a:t>
            </a:r>
            <a:r>
              <a:rPr lang="he-IL" sz="1200" kern="1200" dirty="0">
                <a:solidFill>
                  <a:schemeClr val="tx1"/>
                </a:solidFill>
                <a:effectLst/>
                <a:latin typeface="+mn-lt"/>
                <a:ea typeface="+mn-ea"/>
                <a:cs typeface="+mn-cs"/>
              </a:rPr>
              <a:t> יעיל יותר מעובד </a:t>
            </a:r>
            <a:r>
              <a:rPr lang="en-US" sz="1200" kern="1200" dirty="0">
                <a:solidFill>
                  <a:schemeClr val="tx1"/>
                </a:solidFill>
                <a:effectLst/>
                <a:latin typeface="+mn-lt"/>
                <a:ea typeface="+mn-ea"/>
                <a:cs typeface="+mn-cs"/>
              </a:rPr>
              <a:t>B</a:t>
            </a:r>
            <a:r>
              <a:rPr lang="he-IL" sz="1200" kern="1200" dirty="0">
                <a:solidFill>
                  <a:schemeClr val="tx1"/>
                </a:solidFill>
                <a:effectLst/>
                <a:latin typeface="+mn-lt"/>
                <a:ea typeface="+mn-ea"/>
                <a:cs typeface="+mn-cs"/>
              </a:rPr>
              <a:t> ב-4%. תמחור יעיל של השכר שלהם, מחייב העלאת שכר ב-2% ל-</a:t>
            </a:r>
            <a:r>
              <a:rPr lang="en-US" sz="1200" kern="1200" dirty="0">
                <a:solidFill>
                  <a:schemeClr val="tx1"/>
                </a:solidFill>
                <a:effectLst/>
                <a:latin typeface="+mn-lt"/>
                <a:ea typeface="+mn-ea"/>
                <a:cs typeface="+mn-cs"/>
              </a:rPr>
              <a:t>A</a:t>
            </a:r>
            <a:r>
              <a:rPr lang="he-IL" sz="1200" kern="1200" dirty="0">
                <a:solidFill>
                  <a:schemeClr val="tx1"/>
                </a:solidFill>
                <a:effectLst/>
                <a:latin typeface="+mn-lt"/>
                <a:ea typeface="+mn-ea"/>
                <a:cs typeface="+mn-cs"/>
              </a:rPr>
              <a:t>, והפחתה ב-2% ל-</a:t>
            </a:r>
            <a:r>
              <a:rPr lang="en-US" sz="1200" kern="1200" dirty="0">
                <a:solidFill>
                  <a:schemeClr val="tx1"/>
                </a:solidFill>
                <a:effectLst/>
                <a:latin typeface="+mn-lt"/>
                <a:ea typeface="+mn-ea"/>
                <a:cs typeface="+mn-cs"/>
              </a:rPr>
              <a:t>B</a:t>
            </a:r>
            <a:r>
              <a:rPr lang="he-IL" sz="1200" kern="1200" dirty="0">
                <a:solidFill>
                  <a:schemeClr val="tx1"/>
                </a:solidFill>
                <a:effectLst/>
                <a:latin typeface="+mn-lt"/>
                <a:ea typeface="+mn-ea"/>
                <a:cs typeface="+mn-cs"/>
              </a:rPr>
              <a:t>. אולם, עובד </a:t>
            </a:r>
            <a:r>
              <a:rPr lang="en-US" sz="1200" kern="1200" dirty="0">
                <a:solidFill>
                  <a:schemeClr val="tx1"/>
                </a:solidFill>
                <a:effectLst/>
                <a:latin typeface="+mn-lt"/>
                <a:ea typeface="+mn-ea"/>
                <a:cs typeface="+mn-cs"/>
              </a:rPr>
              <a:t>B</a:t>
            </a:r>
            <a:r>
              <a:rPr lang="he-IL" sz="1200" kern="1200" dirty="0">
                <a:solidFill>
                  <a:schemeClr val="tx1"/>
                </a:solidFill>
                <a:effectLst/>
                <a:latin typeface="+mn-lt"/>
                <a:ea typeface="+mn-ea"/>
                <a:cs typeface="+mn-cs"/>
              </a:rPr>
              <a:t> יתנגד להפחתת השכר, יפנה לוועד, יפתח בשביתה, </a:t>
            </a:r>
            <a:r>
              <a:rPr lang="he-IL" sz="1200" kern="1200" dirty="0" err="1">
                <a:solidFill>
                  <a:schemeClr val="tx1"/>
                </a:solidFill>
                <a:effectLst/>
                <a:latin typeface="+mn-lt"/>
                <a:ea typeface="+mn-ea"/>
                <a:cs typeface="+mn-cs"/>
              </a:rPr>
              <a:t>וכו</a:t>
            </a:r>
            <a:r>
              <a:rPr lang="he-IL" sz="1200" kern="1200" dirty="0">
                <a:solidFill>
                  <a:schemeClr val="tx1"/>
                </a:solidFill>
                <a:effectLst/>
                <a:latin typeface="+mn-lt"/>
                <a:ea typeface="+mn-ea"/>
                <a:cs typeface="+mn-cs"/>
              </a:rPr>
              <a:t>'. פתרון אחר יכול להיות להעלות את השכר של </a:t>
            </a:r>
            <a:r>
              <a:rPr lang="en-US" sz="1200" kern="1200" dirty="0">
                <a:solidFill>
                  <a:schemeClr val="tx1"/>
                </a:solidFill>
                <a:effectLst/>
                <a:latin typeface="+mn-lt"/>
                <a:ea typeface="+mn-ea"/>
                <a:cs typeface="+mn-cs"/>
              </a:rPr>
              <a:t>A</a:t>
            </a:r>
            <a:r>
              <a:rPr lang="he-IL" sz="1200" kern="1200" dirty="0">
                <a:solidFill>
                  <a:schemeClr val="tx1"/>
                </a:solidFill>
                <a:effectLst/>
                <a:latin typeface="+mn-lt"/>
                <a:ea typeface="+mn-ea"/>
                <a:cs typeface="+mn-cs"/>
              </a:rPr>
              <a:t> ב-4%, ולהותיר את של </a:t>
            </a:r>
            <a:r>
              <a:rPr lang="en-US" sz="1200" kern="1200" dirty="0">
                <a:solidFill>
                  <a:schemeClr val="tx1"/>
                </a:solidFill>
                <a:effectLst/>
                <a:latin typeface="+mn-lt"/>
                <a:ea typeface="+mn-ea"/>
                <a:cs typeface="+mn-cs"/>
              </a:rPr>
              <a:t>B</a:t>
            </a:r>
            <a:r>
              <a:rPr lang="he-IL" sz="1200" kern="1200" dirty="0">
                <a:solidFill>
                  <a:schemeClr val="tx1"/>
                </a:solidFill>
                <a:effectLst/>
                <a:latin typeface="+mn-lt"/>
                <a:ea typeface="+mn-ea"/>
                <a:cs typeface="+mn-cs"/>
              </a:rPr>
              <a:t> ללא שינוי. אולם, דבר זה יביא לעלייה של סך הוצאות השכר של המפעל ב-2%, מה שמתאפשר רק בתנאי שמחיר התפוקה יעלה גם הוא ב-2%. התוצאה הסופית תהיה של אינפלציה של 2%, עליית שכר ממוצע של 2%, אי שינוי בשכר הריאלי הממוצע, ושינוי במחירים היחסיים כנדרש על פי הבדלי התפוקה בין העובדים. </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ב.     טעויות מדידה. במסמך שפרסם הבנק הקנדי במאי 2013 צוין שההערכה שם היא שמדד המחירים לצרכן מבטא למעשה הערכת יתר של יוקר המחיה, בשיעור של כחצי אחוז לשנה (וצוין שהנתון המקביל לארה"ב הוא 1%). כלומר, אינפלציה אפסית תבטא למעשה מצב בו עלות סל המוצרים יורדת בחצי אחוז לשנה. הסיבות לכך הן: "הטיה בשל שינוי בסל המוצרים", "הטיה בשל מוצרים חדשים", "הטיה בשל שינויי איכות", "הטיית מרכזי הקניות" – (המעבר </a:t>
            </a:r>
            <a:r>
              <a:rPr lang="he-IL" sz="1200" kern="1200" dirty="0" err="1">
                <a:solidFill>
                  <a:schemeClr val="tx1"/>
                </a:solidFill>
                <a:effectLst/>
                <a:latin typeface="+mn-lt"/>
                <a:ea typeface="+mn-ea"/>
                <a:cs typeface="+mn-cs"/>
              </a:rPr>
              <a:t>ל"אאוטלטים</a:t>
            </a:r>
            <a:r>
              <a:rPr lang="he-IL" sz="1200" kern="1200" dirty="0">
                <a:solidFill>
                  <a:schemeClr val="tx1"/>
                </a:solidFill>
                <a:effectLst/>
                <a:latin typeface="+mn-lt"/>
                <a:ea typeface="+mn-ea"/>
                <a:cs typeface="+mn-cs"/>
              </a:rPr>
              <a:t>" ורשתות </a:t>
            </a:r>
            <a:r>
              <a:rPr lang="he-IL" sz="1200" kern="1200" dirty="0" err="1">
                <a:solidFill>
                  <a:schemeClr val="tx1"/>
                </a:solidFill>
                <a:effectLst/>
                <a:latin typeface="+mn-lt"/>
                <a:ea typeface="+mn-ea"/>
                <a:cs typeface="+mn-cs"/>
              </a:rPr>
              <a:t>דיסקאונט</a:t>
            </a:r>
            <a:r>
              <a:rPr lang="he-IL" sz="1200" kern="1200" dirty="0">
                <a:solidFill>
                  <a:schemeClr val="tx1"/>
                </a:solidFill>
                <a:effectLst/>
                <a:latin typeface="+mn-lt"/>
                <a:ea typeface="+mn-ea"/>
                <a:cs typeface="+mn-cs"/>
              </a:rPr>
              <a:t> שאולי איננו נתפס היטב במדד). </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ג.     מגבלת רצפת הריבית. לאינפלציה יש שונות והבנק המרכזי אינו יכול לחתור אליה במדויק. כנגד החטאה שתתבטא בחריגה של האינפלציה כלפי מעלה הבנק המרכזי יכול להעלות את הריבית ככל שיראה לנכון. כנגד כניסה </a:t>
            </a:r>
            <a:r>
              <a:rPr lang="he-IL" sz="1200" kern="1200" dirty="0" err="1">
                <a:solidFill>
                  <a:schemeClr val="tx1"/>
                </a:solidFill>
                <a:effectLst/>
                <a:latin typeface="+mn-lt"/>
                <a:ea typeface="+mn-ea"/>
                <a:cs typeface="+mn-cs"/>
              </a:rPr>
              <a:t>לדיפלציה</a:t>
            </a:r>
            <a:r>
              <a:rPr lang="he-IL" sz="1200" kern="1200" dirty="0">
                <a:solidFill>
                  <a:schemeClr val="tx1"/>
                </a:solidFill>
                <a:effectLst/>
                <a:latin typeface="+mn-lt"/>
                <a:ea typeface="+mn-ea"/>
                <a:cs typeface="+mn-cs"/>
              </a:rPr>
              <a:t> כלי הריבית מוגבל ברצפת האפס. אין בזאת לטעון, כמובן, שלא ניתן להשתמש בכלים אחרים, אך כמובן שהם פחות מוכרים, השלכותיהם פחות ידועות ומדידות, </a:t>
            </a:r>
            <a:r>
              <a:rPr lang="he-IL" sz="1200" kern="1200" dirty="0" err="1">
                <a:solidFill>
                  <a:schemeClr val="tx1"/>
                </a:solidFill>
                <a:effectLst/>
                <a:latin typeface="+mn-lt"/>
                <a:ea typeface="+mn-ea"/>
                <a:cs typeface="+mn-cs"/>
              </a:rPr>
              <a:t>וכו</a:t>
            </a:r>
            <a:r>
              <a:rPr lang="he-IL"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rtl="1"/>
            <a:r>
              <a:rPr lang="he-IL" sz="1200" kern="1200" dirty="0">
                <a:solidFill>
                  <a:schemeClr val="tx1"/>
                </a:solidFill>
                <a:effectLst/>
                <a:latin typeface="+mn-lt"/>
                <a:ea typeface="+mn-ea"/>
                <a:cs typeface="+mn-cs"/>
              </a:rPr>
              <a:t>ומה הבעיה עם זה שהאינפלציה נמוכה מהיעד?</a:t>
            </a:r>
            <a:endParaRPr lang="en-US" sz="1200" kern="1200" dirty="0">
              <a:solidFill>
                <a:schemeClr val="tx1"/>
              </a:solidFill>
              <a:effectLst/>
              <a:latin typeface="+mn-lt"/>
              <a:ea typeface="+mn-ea"/>
              <a:cs typeface="+mn-cs"/>
            </a:endParaRPr>
          </a:p>
          <a:p>
            <a:pPr lvl="1" rtl="1"/>
            <a:r>
              <a:rPr lang="he-IL" sz="1200" kern="1200" dirty="0">
                <a:solidFill>
                  <a:schemeClr val="tx1"/>
                </a:solidFill>
                <a:effectLst/>
                <a:latin typeface="+mn-lt"/>
                <a:ea typeface="+mn-ea"/>
                <a:cs typeface="+mn-cs"/>
              </a:rPr>
              <a:t>האינפלציה בישראל הייתה נמוכה מהיעד בעיקר מסיבות טובות - ירידה במחירי התשומות, צעדים של הממשלה להפחתת יוקר המחיה, ועלייה בתחרות. אולם, לטווח ארוך יש חשיבות בכל שכל השחקנים במשק - המשקיעים, הלווים, הממשלה, </a:t>
            </a:r>
            <a:r>
              <a:rPr lang="he-IL" sz="1200" kern="1200" dirty="0" err="1">
                <a:solidFill>
                  <a:schemeClr val="tx1"/>
                </a:solidFill>
                <a:effectLst/>
                <a:latin typeface="+mn-lt"/>
                <a:ea typeface="+mn-ea"/>
                <a:cs typeface="+mn-cs"/>
              </a:rPr>
              <a:t>יהנו</a:t>
            </a:r>
            <a:r>
              <a:rPr lang="he-IL" sz="1200" kern="1200" dirty="0">
                <a:solidFill>
                  <a:schemeClr val="tx1"/>
                </a:solidFill>
                <a:effectLst/>
                <a:latin typeface="+mn-lt"/>
                <a:ea typeface="+mn-ea"/>
                <a:cs typeface="+mn-cs"/>
              </a:rPr>
              <a:t> מוודאות לגבי רמת האינפלציה בטווח הארוך. לכל אורך התקופה של האינפלציה הנמוכה בשנים האחרונות בישראל, הציפיות לטווח ארוך נותרו בקרבת מרכז היעד – כ-2%, כך שהאמינות של המדיניות נשמרה - השחקנים בשוק ידעו שבנק ישראל מכוון להחזיר את האינפלציה לתוך היעד, גם אם זה ייקח יותר זמן. </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rtl="1"/>
            <a:r>
              <a:rPr lang="he-IL" sz="1200" kern="1200" dirty="0">
                <a:solidFill>
                  <a:schemeClr val="tx1"/>
                </a:solidFill>
                <a:effectLst/>
                <a:latin typeface="+mn-lt"/>
                <a:ea typeface="+mn-ea"/>
                <a:cs typeface="+mn-cs"/>
              </a:rPr>
              <a:t>אבל בעצם זה אומר שהבנק המרכזי כל הזמן מגדיל את יוקר המחיה, לא?</a:t>
            </a:r>
            <a:endParaRPr lang="en-US" sz="1200" kern="1200" dirty="0">
              <a:solidFill>
                <a:schemeClr val="tx1"/>
              </a:solidFill>
              <a:effectLst/>
              <a:latin typeface="+mn-lt"/>
              <a:ea typeface="+mn-ea"/>
              <a:cs typeface="+mn-cs"/>
            </a:endParaRPr>
          </a:p>
          <a:p>
            <a:pPr lvl="1" rtl="1"/>
            <a:r>
              <a:rPr lang="he-IL" sz="1200" kern="1200" dirty="0">
                <a:solidFill>
                  <a:schemeClr val="tx1"/>
                </a:solidFill>
                <a:effectLst/>
                <a:latin typeface="+mn-lt"/>
                <a:ea typeface="+mn-ea"/>
                <a:cs typeface="+mn-cs"/>
              </a:rPr>
              <a:t>לא! כי אינפלציה היא תופעה שבה כל הגדלים הנומינליים עולים בממוצע באותו שיעור (מחירים, שכר, שער חליפין), ואין שינוי ריאלי ביכולת של הצרכנים לקנות מוצרים. ולראיה, יש מדינות עם אינפלציה מאוד נמוכה אבל יוקר מחיה מאוד גבוה (שוויץ) ולהיפך (</a:t>
            </a:r>
            <a:r>
              <a:rPr lang="he-IL" sz="1200" kern="1200" dirty="0" err="1">
                <a:solidFill>
                  <a:schemeClr val="tx1"/>
                </a:solidFill>
                <a:effectLst/>
                <a:latin typeface="+mn-lt"/>
                <a:ea typeface="+mn-ea"/>
                <a:cs typeface="+mn-cs"/>
              </a:rPr>
              <a:t>זימבאבוה</a:t>
            </a:r>
            <a:r>
              <a:rPr lang="he-IL" sz="1200" kern="1200" dirty="0">
                <a:solidFill>
                  <a:schemeClr val="tx1"/>
                </a:solidFill>
                <a:effectLst/>
                <a:latin typeface="+mn-lt"/>
                <a:ea typeface="+mn-ea"/>
                <a:cs typeface="+mn-cs"/>
              </a:rPr>
              <a:t>, למשל). בסופו של דבר יוקר המחיה ירד במידה והשכר יעלה יותר מהר מהמחירים – תהליך שאכן התרחש בשנים האחרונות בישראל, כשראינו עלייה נאה של השכר הריאלי</a:t>
            </a:r>
            <a:endParaRPr lang="en-US" sz="12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C4D9317B-095E-4D97-807D-4895292666C6}" type="slidenum">
              <a:rPr lang="he-IL" smtClean="0"/>
              <a:t>37</a:t>
            </a:fld>
            <a:endParaRPr lang="he-IL"/>
          </a:p>
        </p:txBody>
      </p:sp>
    </p:spTree>
    <p:extLst>
      <p:ext uri="{BB962C8B-B14F-4D97-AF65-F5344CB8AC3E}">
        <p14:creationId xmlns:p14="http://schemas.microsoft.com/office/powerpoint/2010/main" val="3846860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he-IL" sz="1200" kern="1200" dirty="0">
                <a:solidFill>
                  <a:schemeClr val="tx1"/>
                </a:solidFill>
                <a:effectLst/>
                <a:latin typeface="+mn-lt"/>
                <a:ea typeface="+mn-ea"/>
                <a:cs typeface="+mn-cs"/>
              </a:rPr>
              <a:t>את התשובה לשאלה הראשונה העתקתי כאן ממשהו שכתבתי בעבר, צריך עוד לקצר. </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rtl="1"/>
            <a:r>
              <a:rPr lang="he-IL" sz="1200" kern="1200" dirty="0">
                <a:solidFill>
                  <a:schemeClr val="tx1"/>
                </a:solidFill>
                <a:effectLst/>
                <a:latin typeface="+mn-lt"/>
                <a:ea typeface="+mn-ea"/>
                <a:cs typeface="+mn-cs"/>
              </a:rPr>
              <a:t>למה בעצם, בכל המדינות, מכוונים ליעד אינפלציה של אינפלציה נמוכה, אך חיובית? (בדרך כלל – סביב 2%)</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יש לכך שלוש סיבות עיקריות:</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א.         יעד אינפלציה חיובי מאפשר שינויי מחירים יחסיים בתנאים של קשיחות מחירים ו\או שכר כלפי מטה. נניח, למשל, שעובד </a:t>
            </a:r>
            <a:r>
              <a:rPr lang="en-US" sz="1200" kern="1200" dirty="0">
                <a:solidFill>
                  <a:schemeClr val="tx1"/>
                </a:solidFill>
                <a:effectLst/>
                <a:latin typeface="+mn-lt"/>
                <a:ea typeface="+mn-ea"/>
                <a:cs typeface="+mn-cs"/>
              </a:rPr>
              <a:t>A </a:t>
            </a:r>
            <a:r>
              <a:rPr lang="he-IL" sz="1200" kern="1200" dirty="0">
                <a:solidFill>
                  <a:schemeClr val="tx1"/>
                </a:solidFill>
                <a:effectLst/>
                <a:latin typeface="+mn-lt"/>
                <a:ea typeface="+mn-ea"/>
                <a:cs typeface="+mn-cs"/>
              </a:rPr>
              <a:t>ועובד </a:t>
            </a:r>
            <a:r>
              <a:rPr lang="en-US" sz="1200" kern="1200" dirty="0">
                <a:solidFill>
                  <a:schemeClr val="tx1"/>
                </a:solidFill>
                <a:effectLst/>
                <a:latin typeface="+mn-lt"/>
                <a:ea typeface="+mn-ea"/>
                <a:cs typeface="+mn-cs"/>
              </a:rPr>
              <a:t>B</a:t>
            </a:r>
            <a:r>
              <a:rPr lang="he-IL" sz="1200" kern="1200" dirty="0">
                <a:solidFill>
                  <a:schemeClr val="tx1"/>
                </a:solidFill>
                <a:effectLst/>
                <a:latin typeface="+mn-lt"/>
                <a:ea typeface="+mn-ea"/>
                <a:cs typeface="+mn-cs"/>
              </a:rPr>
              <a:t>  נקלטים לעבודה במפעל באותו שכר. לאחר שנה המנהל מגלה שעובד </a:t>
            </a:r>
            <a:r>
              <a:rPr lang="en-US" sz="1200" kern="1200" dirty="0">
                <a:solidFill>
                  <a:schemeClr val="tx1"/>
                </a:solidFill>
                <a:effectLst/>
                <a:latin typeface="+mn-lt"/>
                <a:ea typeface="+mn-ea"/>
                <a:cs typeface="+mn-cs"/>
              </a:rPr>
              <a:t>A</a:t>
            </a:r>
            <a:r>
              <a:rPr lang="he-IL" sz="1200" kern="1200" dirty="0">
                <a:solidFill>
                  <a:schemeClr val="tx1"/>
                </a:solidFill>
                <a:effectLst/>
                <a:latin typeface="+mn-lt"/>
                <a:ea typeface="+mn-ea"/>
                <a:cs typeface="+mn-cs"/>
              </a:rPr>
              <a:t>  יעיל יותר מעובד </a:t>
            </a:r>
            <a:r>
              <a:rPr lang="en-US" sz="1200" kern="1200" dirty="0">
                <a:solidFill>
                  <a:schemeClr val="tx1"/>
                </a:solidFill>
                <a:effectLst/>
                <a:latin typeface="+mn-lt"/>
                <a:ea typeface="+mn-ea"/>
                <a:cs typeface="+mn-cs"/>
              </a:rPr>
              <a:t>B</a:t>
            </a:r>
            <a:r>
              <a:rPr lang="he-IL" sz="1200" kern="1200" dirty="0">
                <a:solidFill>
                  <a:schemeClr val="tx1"/>
                </a:solidFill>
                <a:effectLst/>
                <a:latin typeface="+mn-lt"/>
                <a:ea typeface="+mn-ea"/>
                <a:cs typeface="+mn-cs"/>
              </a:rPr>
              <a:t>  ב-4%. תמחור יעיל של השכר שלהם, מחייב העלאת שכר ב-2% ל-</a:t>
            </a:r>
            <a:r>
              <a:rPr lang="en-US" sz="1200" kern="1200" dirty="0">
                <a:solidFill>
                  <a:schemeClr val="tx1"/>
                </a:solidFill>
                <a:effectLst/>
                <a:latin typeface="+mn-lt"/>
                <a:ea typeface="+mn-ea"/>
                <a:cs typeface="+mn-cs"/>
              </a:rPr>
              <a:t>A</a:t>
            </a:r>
            <a:r>
              <a:rPr lang="he-IL" sz="1200" kern="1200" dirty="0">
                <a:solidFill>
                  <a:schemeClr val="tx1"/>
                </a:solidFill>
                <a:effectLst/>
                <a:latin typeface="+mn-lt"/>
                <a:ea typeface="+mn-ea"/>
                <a:cs typeface="+mn-cs"/>
              </a:rPr>
              <a:t>, והפחתה ב-2% ל-</a:t>
            </a:r>
            <a:r>
              <a:rPr lang="en-US" sz="1200" kern="1200" dirty="0">
                <a:solidFill>
                  <a:schemeClr val="tx1"/>
                </a:solidFill>
                <a:effectLst/>
                <a:latin typeface="+mn-lt"/>
                <a:ea typeface="+mn-ea"/>
                <a:cs typeface="+mn-cs"/>
              </a:rPr>
              <a:t>B</a:t>
            </a:r>
            <a:r>
              <a:rPr lang="he-IL" sz="1200" kern="1200" dirty="0">
                <a:solidFill>
                  <a:schemeClr val="tx1"/>
                </a:solidFill>
                <a:effectLst/>
                <a:latin typeface="+mn-lt"/>
                <a:ea typeface="+mn-ea"/>
                <a:cs typeface="+mn-cs"/>
              </a:rPr>
              <a:t>. אולם, עובד </a:t>
            </a:r>
            <a:r>
              <a:rPr lang="en-US" sz="1200" kern="1200" dirty="0">
                <a:solidFill>
                  <a:schemeClr val="tx1"/>
                </a:solidFill>
                <a:effectLst/>
                <a:latin typeface="+mn-lt"/>
                <a:ea typeface="+mn-ea"/>
                <a:cs typeface="+mn-cs"/>
              </a:rPr>
              <a:t>B</a:t>
            </a:r>
            <a:r>
              <a:rPr lang="he-IL" sz="1200" kern="1200" dirty="0">
                <a:solidFill>
                  <a:schemeClr val="tx1"/>
                </a:solidFill>
                <a:effectLst/>
                <a:latin typeface="+mn-lt"/>
                <a:ea typeface="+mn-ea"/>
                <a:cs typeface="+mn-cs"/>
              </a:rPr>
              <a:t>  יתנגד להפחתת השכר, יפנה לוועד, יפתח בשביתה, </a:t>
            </a:r>
            <a:r>
              <a:rPr lang="he-IL" sz="1200" kern="1200" dirty="0" err="1">
                <a:solidFill>
                  <a:schemeClr val="tx1"/>
                </a:solidFill>
                <a:effectLst/>
                <a:latin typeface="+mn-lt"/>
                <a:ea typeface="+mn-ea"/>
                <a:cs typeface="+mn-cs"/>
              </a:rPr>
              <a:t>וכו</a:t>
            </a:r>
            <a:r>
              <a:rPr lang="he-IL" sz="1200" kern="1200" dirty="0">
                <a:solidFill>
                  <a:schemeClr val="tx1"/>
                </a:solidFill>
                <a:effectLst/>
                <a:latin typeface="+mn-lt"/>
                <a:ea typeface="+mn-ea"/>
                <a:cs typeface="+mn-cs"/>
              </a:rPr>
              <a:t>'. פתרון אחר יכול להיות להעלות את השכר של </a:t>
            </a:r>
            <a:r>
              <a:rPr lang="en-US" sz="1200" kern="1200" dirty="0">
                <a:solidFill>
                  <a:schemeClr val="tx1"/>
                </a:solidFill>
                <a:effectLst/>
                <a:latin typeface="+mn-lt"/>
                <a:ea typeface="+mn-ea"/>
                <a:cs typeface="+mn-cs"/>
              </a:rPr>
              <a:t>A</a:t>
            </a:r>
            <a:r>
              <a:rPr lang="he-IL" sz="1200" kern="1200" dirty="0">
                <a:solidFill>
                  <a:schemeClr val="tx1"/>
                </a:solidFill>
                <a:effectLst/>
                <a:latin typeface="+mn-lt"/>
                <a:ea typeface="+mn-ea"/>
                <a:cs typeface="+mn-cs"/>
              </a:rPr>
              <a:t>  ב-4%, ולהותיר את של </a:t>
            </a:r>
            <a:r>
              <a:rPr lang="en-US" sz="1200" kern="1200" dirty="0">
                <a:solidFill>
                  <a:schemeClr val="tx1"/>
                </a:solidFill>
                <a:effectLst/>
                <a:latin typeface="+mn-lt"/>
                <a:ea typeface="+mn-ea"/>
                <a:cs typeface="+mn-cs"/>
              </a:rPr>
              <a:t>B</a:t>
            </a:r>
            <a:r>
              <a:rPr lang="he-IL" sz="1200" kern="1200" dirty="0">
                <a:solidFill>
                  <a:schemeClr val="tx1"/>
                </a:solidFill>
                <a:effectLst/>
                <a:latin typeface="+mn-lt"/>
                <a:ea typeface="+mn-ea"/>
                <a:cs typeface="+mn-cs"/>
              </a:rPr>
              <a:t>  ללא שינוי. אולם, דבר זה יביא לעלייה של סך הוצאות השכר של המפעל ב-2%, מה שמתאפשר רק בתנאי שמחיר התפוקה יעלה גם הוא ב-2%. התוצאה הסופית תהיה של אינפלציה של 2%, עליית שכר ממוצע של 2%, אי שינוי בשכר הריאלי הממוצע, ושינוי במחירים היחסיים כנדרש על פי הבדלי התפוקה בין העובדים. </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ב.         טעויות מדידה. במסמך שפרסם הבנק הקנדי במאי 2013  צוין שההערכה שם היא שמדד המחירים לצרכן מבטא למעשה הערכת יתר של יוקר המחיה, בשיעור של כחצי אחוז לשנה (וצוין שהנתון המקביל לארה"ב הוא 1%). כלומר, אינפלציה אפסית תבטא למעשה מצב בו עלות סל המוצרים יורדת בחצי אחוז לשנה. הסיבות לכך הן:  "הטיה בשל שינוי בסל המוצרים", "הטיה בשל מוצרים חדשים", "הטיה בשל שינויי איכות", "הטיית מרכזי הקניות" – (המעבר </a:t>
            </a:r>
            <a:r>
              <a:rPr lang="he-IL" sz="1200" kern="1200" dirty="0" err="1">
                <a:solidFill>
                  <a:schemeClr val="tx1"/>
                </a:solidFill>
                <a:effectLst/>
                <a:latin typeface="+mn-lt"/>
                <a:ea typeface="+mn-ea"/>
                <a:cs typeface="+mn-cs"/>
              </a:rPr>
              <a:t>ל"אאוטלטים</a:t>
            </a:r>
            <a:r>
              <a:rPr lang="he-IL" sz="1200" kern="1200" dirty="0">
                <a:solidFill>
                  <a:schemeClr val="tx1"/>
                </a:solidFill>
                <a:effectLst/>
                <a:latin typeface="+mn-lt"/>
                <a:ea typeface="+mn-ea"/>
                <a:cs typeface="+mn-cs"/>
              </a:rPr>
              <a:t>" ורשתות </a:t>
            </a:r>
            <a:r>
              <a:rPr lang="he-IL" sz="1200" kern="1200" dirty="0" err="1">
                <a:solidFill>
                  <a:schemeClr val="tx1"/>
                </a:solidFill>
                <a:effectLst/>
                <a:latin typeface="+mn-lt"/>
                <a:ea typeface="+mn-ea"/>
                <a:cs typeface="+mn-cs"/>
              </a:rPr>
              <a:t>דיסקאונט</a:t>
            </a:r>
            <a:r>
              <a:rPr lang="he-IL" sz="1200" kern="1200" dirty="0">
                <a:solidFill>
                  <a:schemeClr val="tx1"/>
                </a:solidFill>
                <a:effectLst/>
                <a:latin typeface="+mn-lt"/>
                <a:ea typeface="+mn-ea"/>
                <a:cs typeface="+mn-cs"/>
              </a:rPr>
              <a:t> שאולי איננו נתפס היטב במדד). </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ג.          מגבלת רצפת הריבית. לאינפלציה יש שונות והבנק המרכזי אינו יכול לחתור אליה במדויק. כנגד החטאה שתתבטא בחריגה של האינפלציה כלפי מעלה הבנק המרכזי יכול להעלות את הריבית ככל שיראה לנכון. כנגד כניסה </a:t>
            </a:r>
            <a:r>
              <a:rPr lang="he-IL" sz="1200" kern="1200" dirty="0" err="1">
                <a:solidFill>
                  <a:schemeClr val="tx1"/>
                </a:solidFill>
                <a:effectLst/>
                <a:latin typeface="+mn-lt"/>
                <a:ea typeface="+mn-ea"/>
                <a:cs typeface="+mn-cs"/>
              </a:rPr>
              <a:t>לדיפלציה</a:t>
            </a:r>
            <a:r>
              <a:rPr lang="he-IL" sz="1200" kern="1200" dirty="0">
                <a:solidFill>
                  <a:schemeClr val="tx1"/>
                </a:solidFill>
                <a:effectLst/>
                <a:latin typeface="+mn-lt"/>
                <a:ea typeface="+mn-ea"/>
                <a:cs typeface="+mn-cs"/>
              </a:rPr>
              <a:t> כלי הריבית מוגבל ברצפת האפס. אין בזאת לטעון, כמובן, שלא ניתן להשתמש בכלים אחרים, אך כמובן שהם פחות מוכרים, השלכותיהם פחות ידועות ומדידות, </a:t>
            </a:r>
            <a:r>
              <a:rPr lang="he-IL" sz="1200" kern="1200" dirty="0" err="1">
                <a:solidFill>
                  <a:schemeClr val="tx1"/>
                </a:solidFill>
                <a:effectLst/>
                <a:latin typeface="+mn-lt"/>
                <a:ea typeface="+mn-ea"/>
                <a:cs typeface="+mn-cs"/>
              </a:rPr>
              <a:t>וכו</a:t>
            </a:r>
            <a:r>
              <a:rPr lang="he-IL"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rtl="1"/>
            <a:r>
              <a:rPr lang="he-IL" sz="1200" kern="1200" dirty="0">
                <a:solidFill>
                  <a:schemeClr val="tx1"/>
                </a:solidFill>
                <a:effectLst/>
                <a:latin typeface="+mn-lt"/>
                <a:ea typeface="+mn-ea"/>
                <a:cs typeface="+mn-cs"/>
              </a:rPr>
              <a:t>ומה הבעיה עם זה שהאינפלציה נמוכה מהיעד?</a:t>
            </a:r>
            <a:endParaRPr lang="en-US" sz="1200" kern="1200" dirty="0">
              <a:solidFill>
                <a:schemeClr val="tx1"/>
              </a:solidFill>
              <a:effectLst/>
              <a:latin typeface="+mn-lt"/>
              <a:ea typeface="+mn-ea"/>
              <a:cs typeface="+mn-cs"/>
            </a:endParaRPr>
          </a:p>
          <a:p>
            <a:pPr lvl="1" rtl="1"/>
            <a:r>
              <a:rPr lang="he-IL" sz="1200" kern="1200" dirty="0">
                <a:solidFill>
                  <a:schemeClr val="tx1"/>
                </a:solidFill>
                <a:effectLst/>
                <a:latin typeface="+mn-lt"/>
                <a:ea typeface="+mn-ea"/>
                <a:cs typeface="+mn-cs"/>
              </a:rPr>
              <a:t>האינפלציה בישראל הייתה נמוכה מהיעד בעיקר מסיבות טובות  - ירידה במחירי התשומות, צעדים של הממשלה להפחתת יוקר המחיה, ועלייה בתחרות. אולם, לטווח ארוך יש חשיבות בכל שכל השחקנים במשק -  המשקיעים, הלווים, הממשלה, </a:t>
            </a:r>
            <a:r>
              <a:rPr lang="he-IL" sz="1200" kern="1200" dirty="0" err="1">
                <a:solidFill>
                  <a:schemeClr val="tx1"/>
                </a:solidFill>
                <a:effectLst/>
                <a:latin typeface="+mn-lt"/>
                <a:ea typeface="+mn-ea"/>
                <a:cs typeface="+mn-cs"/>
              </a:rPr>
              <a:t>יהנו</a:t>
            </a:r>
            <a:r>
              <a:rPr lang="he-IL" sz="1200" kern="1200" dirty="0">
                <a:solidFill>
                  <a:schemeClr val="tx1"/>
                </a:solidFill>
                <a:effectLst/>
                <a:latin typeface="+mn-lt"/>
                <a:ea typeface="+mn-ea"/>
                <a:cs typeface="+mn-cs"/>
              </a:rPr>
              <a:t> מוודאות לגבי רמת האינפלציה בטווח הארוך. לכל אורך התקופה של האינפלציה הנמוכה בשנים האחרונות בישראל, הציפיות לטווח ארוך נותרו בקרבת מרכז היעד – כ-2%, כך שהאמינות של המדיניות נשמרה -  השחקנים בשוק ידעו שבנק ישראל מכוון להחזיר את האינפלציה לתוך היעד, גם אם זה ייקח יותר זמן. </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rtl="1"/>
            <a:r>
              <a:rPr lang="he-IL" sz="1200" kern="1200" dirty="0">
                <a:solidFill>
                  <a:schemeClr val="tx1"/>
                </a:solidFill>
                <a:effectLst/>
                <a:latin typeface="+mn-lt"/>
                <a:ea typeface="+mn-ea"/>
                <a:cs typeface="+mn-cs"/>
              </a:rPr>
              <a:t>אבל בעצם זה אומר שהבנק המרכזי כל הזמן מגדיל את יוקר המחיה, לא?</a:t>
            </a:r>
            <a:endParaRPr lang="en-US" sz="1200" kern="1200" dirty="0">
              <a:solidFill>
                <a:schemeClr val="tx1"/>
              </a:solidFill>
              <a:effectLst/>
              <a:latin typeface="+mn-lt"/>
              <a:ea typeface="+mn-ea"/>
              <a:cs typeface="+mn-cs"/>
            </a:endParaRPr>
          </a:p>
          <a:p>
            <a:pPr lvl="1" rtl="1"/>
            <a:r>
              <a:rPr lang="he-IL" sz="1200" kern="1200" dirty="0">
                <a:solidFill>
                  <a:schemeClr val="tx1"/>
                </a:solidFill>
                <a:effectLst/>
                <a:latin typeface="+mn-lt"/>
                <a:ea typeface="+mn-ea"/>
                <a:cs typeface="+mn-cs"/>
              </a:rPr>
              <a:t>לא! כי אינפלציה היא תופעה שבה כל הגדלים הנומינליים עולים בממוצע באותו שיעור (מחירים, שכר, שער חליפין), ואין שינוי ריאלי ביכולת של הצרכנים לקנות מוצרים. ולראיה, יש מדינות עם אינפלציה מאוד נמוכה אבל יוקר מחיה מאוד גבוה (שוויץ) ולהיפך (</a:t>
            </a:r>
            <a:r>
              <a:rPr lang="he-IL" sz="1200" kern="1200" dirty="0" err="1">
                <a:solidFill>
                  <a:schemeClr val="tx1"/>
                </a:solidFill>
                <a:effectLst/>
                <a:latin typeface="+mn-lt"/>
                <a:ea typeface="+mn-ea"/>
                <a:cs typeface="+mn-cs"/>
              </a:rPr>
              <a:t>זימבאבוה</a:t>
            </a:r>
            <a:r>
              <a:rPr lang="he-IL" sz="1200" kern="1200" dirty="0">
                <a:solidFill>
                  <a:schemeClr val="tx1"/>
                </a:solidFill>
                <a:effectLst/>
                <a:latin typeface="+mn-lt"/>
                <a:ea typeface="+mn-ea"/>
                <a:cs typeface="+mn-cs"/>
              </a:rPr>
              <a:t>, למשל). בסופו של דבר יוקר המחיה ירד במידה והשכר יעלה יותר מהר מהמחירים – תהליך שאכן התרחש בשנים האחרונות בישראל, כשראינו עלייה נאה של השכר הריאלי</a:t>
            </a:r>
            <a:endParaRPr lang="en-US" sz="12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C4D9317B-095E-4D97-807D-4895292666C6}" type="slidenum">
              <a:rPr lang="he-IL" smtClean="0"/>
              <a:t>4</a:t>
            </a:fld>
            <a:endParaRPr lang="he-IL"/>
          </a:p>
        </p:txBody>
      </p:sp>
    </p:spTree>
    <p:extLst>
      <p:ext uri="{BB962C8B-B14F-4D97-AF65-F5344CB8AC3E}">
        <p14:creationId xmlns:p14="http://schemas.microsoft.com/office/powerpoint/2010/main" val="2045395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he-IL"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rtl="1"/>
            <a:r>
              <a:rPr lang="he-IL" sz="1200" kern="1200" dirty="0">
                <a:solidFill>
                  <a:schemeClr val="tx1"/>
                </a:solidFill>
                <a:effectLst/>
                <a:latin typeface="+mn-lt"/>
                <a:ea typeface="+mn-ea"/>
                <a:cs typeface="+mn-cs"/>
              </a:rPr>
              <a:t>למה בעצם, בכל המדינות, מכוונים ליעד אינפלציה של אינפלציה נמוכה, אך חיובית? (בדרך כלל – סביב 2%)</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יש לכך שלוש סיבות עיקריות:</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א.     יעד אינפלציה חיובי מאפשר שינויי מחירים יחסיים בתנאים של קשיחות מחירים ו\או שכר כלפי מטה. נניח, למשל, שעובד </a:t>
            </a:r>
            <a:r>
              <a:rPr lang="en-US" sz="1200" kern="1200" dirty="0">
                <a:solidFill>
                  <a:schemeClr val="tx1"/>
                </a:solidFill>
                <a:effectLst/>
                <a:latin typeface="+mn-lt"/>
                <a:ea typeface="+mn-ea"/>
                <a:cs typeface="+mn-cs"/>
              </a:rPr>
              <a:t>A </a:t>
            </a:r>
            <a:r>
              <a:rPr lang="he-IL" sz="1200" kern="1200" dirty="0">
                <a:solidFill>
                  <a:schemeClr val="tx1"/>
                </a:solidFill>
                <a:effectLst/>
                <a:latin typeface="+mn-lt"/>
                <a:ea typeface="+mn-ea"/>
                <a:cs typeface="+mn-cs"/>
              </a:rPr>
              <a:t>ועובד </a:t>
            </a:r>
            <a:r>
              <a:rPr lang="en-US" sz="1200" kern="1200" dirty="0">
                <a:solidFill>
                  <a:schemeClr val="tx1"/>
                </a:solidFill>
                <a:effectLst/>
                <a:latin typeface="+mn-lt"/>
                <a:ea typeface="+mn-ea"/>
                <a:cs typeface="+mn-cs"/>
              </a:rPr>
              <a:t>B</a:t>
            </a:r>
            <a:r>
              <a:rPr lang="he-IL" sz="1200" kern="1200" dirty="0">
                <a:solidFill>
                  <a:schemeClr val="tx1"/>
                </a:solidFill>
                <a:effectLst/>
                <a:latin typeface="+mn-lt"/>
                <a:ea typeface="+mn-ea"/>
                <a:cs typeface="+mn-cs"/>
              </a:rPr>
              <a:t> נקלטים לעבודה במפעל באותו שכר. לאחר שנה המנהל מגלה שעובד </a:t>
            </a:r>
            <a:r>
              <a:rPr lang="en-US" sz="1200" kern="1200" dirty="0">
                <a:solidFill>
                  <a:schemeClr val="tx1"/>
                </a:solidFill>
                <a:effectLst/>
                <a:latin typeface="+mn-lt"/>
                <a:ea typeface="+mn-ea"/>
                <a:cs typeface="+mn-cs"/>
              </a:rPr>
              <a:t>A</a:t>
            </a:r>
            <a:r>
              <a:rPr lang="he-IL" sz="1200" kern="1200" dirty="0">
                <a:solidFill>
                  <a:schemeClr val="tx1"/>
                </a:solidFill>
                <a:effectLst/>
                <a:latin typeface="+mn-lt"/>
                <a:ea typeface="+mn-ea"/>
                <a:cs typeface="+mn-cs"/>
              </a:rPr>
              <a:t> יעיל יותר מעובד </a:t>
            </a:r>
            <a:r>
              <a:rPr lang="en-US" sz="1200" kern="1200" dirty="0">
                <a:solidFill>
                  <a:schemeClr val="tx1"/>
                </a:solidFill>
                <a:effectLst/>
                <a:latin typeface="+mn-lt"/>
                <a:ea typeface="+mn-ea"/>
                <a:cs typeface="+mn-cs"/>
              </a:rPr>
              <a:t>B</a:t>
            </a:r>
            <a:r>
              <a:rPr lang="he-IL" sz="1200" kern="1200" dirty="0">
                <a:solidFill>
                  <a:schemeClr val="tx1"/>
                </a:solidFill>
                <a:effectLst/>
                <a:latin typeface="+mn-lt"/>
                <a:ea typeface="+mn-ea"/>
                <a:cs typeface="+mn-cs"/>
              </a:rPr>
              <a:t> ב-4%. תמחור יעיל של השכר שלהם, מחייב העלאת שכר ב-2% ל-</a:t>
            </a:r>
            <a:r>
              <a:rPr lang="en-US" sz="1200" kern="1200" dirty="0">
                <a:solidFill>
                  <a:schemeClr val="tx1"/>
                </a:solidFill>
                <a:effectLst/>
                <a:latin typeface="+mn-lt"/>
                <a:ea typeface="+mn-ea"/>
                <a:cs typeface="+mn-cs"/>
              </a:rPr>
              <a:t>A</a:t>
            </a:r>
            <a:r>
              <a:rPr lang="he-IL" sz="1200" kern="1200" dirty="0">
                <a:solidFill>
                  <a:schemeClr val="tx1"/>
                </a:solidFill>
                <a:effectLst/>
                <a:latin typeface="+mn-lt"/>
                <a:ea typeface="+mn-ea"/>
                <a:cs typeface="+mn-cs"/>
              </a:rPr>
              <a:t>, והפחתה ב-2% ל-</a:t>
            </a:r>
            <a:r>
              <a:rPr lang="en-US" sz="1200" kern="1200" dirty="0">
                <a:solidFill>
                  <a:schemeClr val="tx1"/>
                </a:solidFill>
                <a:effectLst/>
                <a:latin typeface="+mn-lt"/>
                <a:ea typeface="+mn-ea"/>
                <a:cs typeface="+mn-cs"/>
              </a:rPr>
              <a:t>B</a:t>
            </a:r>
            <a:r>
              <a:rPr lang="he-IL" sz="1200" kern="1200" dirty="0">
                <a:solidFill>
                  <a:schemeClr val="tx1"/>
                </a:solidFill>
                <a:effectLst/>
                <a:latin typeface="+mn-lt"/>
                <a:ea typeface="+mn-ea"/>
                <a:cs typeface="+mn-cs"/>
              </a:rPr>
              <a:t>. אולם, עובד </a:t>
            </a:r>
            <a:r>
              <a:rPr lang="en-US" sz="1200" kern="1200" dirty="0">
                <a:solidFill>
                  <a:schemeClr val="tx1"/>
                </a:solidFill>
                <a:effectLst/>
                <a:latin typeface="+mn-lt"/>
                <a:ea typeface="+mn-ea"/>
                <a:cs typeface="+mn-cs"/>
              </a:rPr>
              <a:t>B</a:t>
            </a:r>
            <a:r>
              <a:rPr lang="he-IL" sz="1200" kern="1200" dirty="0">
                <a:solidFill>
                  <a:schemeClr val="tx1"/>
                </a:solidFill>
                <a:effectLst/>
                <a:latin typeface="+mn-lt"/>
                <a:ea typeface="+mn-ea"/>
                <a:cs typeface="+mn-cs"/>
              </a:rPr>
              <a:t> יתנגד להפחתת השכר, יפנה לוועד, יפתח בשביתה, </a:t>
            </a:r>
            <a:r>
              <a:rPr lang="he-IL" sz="1200" kern="1200" dirty="0" err="1">
                <a:solidFill>
                  <a:schemeClr val="tx1"/>
                </a:solidFill>
                <a:effectLst/>
                <a:latin typeface="+mn-lt"/>
                <a:ea typeface="+mn-ea"/>
                <a:cs typeface="+mn-cs"/>
              </a:rPr>
              <a:t>וכו</a:t>
            </a:r>
            <a:r>
              <a:rPr lang="he-IL" sz="1200" kern="1200" dirty="0">
                <a:solidFill>
                  <a:schemeClr val="tx1"/>
                </a:solidFill>
                <a:effectLst/>
                <a:latin typeface="+mn-lt"/>
                <a:ea typeface="+mn-ea"/>
                <a:cs typeface="+mn-cs"/>
              </a:rPr>
              <a:t>'. פתרון אחר יכול להיות להעלות את השכר של </a:t>
            </a:r>
            <a:r>
              <a:rPr lang="en-US" sz="1200" kern="1200" dirty="0">
                <a:solidFill>
                  <a:schemeClr val="tx1"/>
                </a:solidFill>
                <a:effectLst/>
                <a:latin typeface="+mn-lt"/>
                <a:ea typeface="+mn-ea"/>
                <a:cs typeface="+mn-cs"/>
              </a:rPr>
              <a:t>A</a:t>
            </a:r>
            <a:r>
              <a:rPr lang="he-IL" sz="1200" kern="1200" dirty="0">
                <a:solidFill>
                  <a:schemeClr val="tx1"/>
                </a:solidFill>
                <a:effectLst/>
                <a:latin typeface="+mn-lt"/>
                <a:ea typeface="+mn-ea"/>
                <a:cs typeface="+mn-cs"/>
              </a:rPr>
              <a:t> ב-4%, ולהותיר את של </a:t>
            </a:r>
            <a:r>
              <a:rPr lang="en-US" sz="1200" kern="1200" dirty="0">
                <a:solidFill>
                  <a:schemeClr val="tx1"/>
                </a:solidFill>
                <a:effectLst/>
                <a:latin typeface="+mn-lt"/>
                <a:ea typeface="+mn-ea"/>
                <a:cs typeface="+mn-cs"/>
              </a:rPr>
              <a:t>B</a:t>
            </a:r>
            <a:r>
              <a:rPr lang="he-IL" sz="1200" kern="1200" dirty="0">
                <a:solidFill>
                  <a:schemeClr val="tx1"/>
                </a:solidFill>
                <a:effectLst/>
                <a:latin typeface="+mn-lt"/>
                <a:ea typeface="+mn-ea"/>
                <a:cs typeface="+mn-cs"/>
              </a:rPr>
              <a:t> ללא שינוי. אולם, דבר זה יביא לעלייה של סך הוצאות השכר של המפעל ב-2%, מה שמתאפשר רק בתנאי שמחיר התפוקה יעלה גם הוא ב-2%. התוצאה הסופית תהיה של אינפלציה של 2%, עליית שכר ממוצע של 2%, אי שינוי בשכר הריאלי הממוצע, ושינוי במחירים היחסיים כנדרש על פי הבדלי התפוקה בין העובדים. </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ב.     טעויות מדידה. במסמך שפרסם הבנק הקנדי במאי 2013 צוין שההערכה שם היא שמדד המחירים לצרכן מבטא למעשה הערכת יתר של יוקר המחיה, בשיעור של כחצי אחוז לשנה (וצוין שהנתון המקביל לארה"ב הוא 1%). כלומר, אינפלציה אפסית תבטא למעשה מצב בו עלות סל המוצרים יורדת בחצי אחוז לשנה. הסיבות לכך הן: "הטיה בשל שינוי בסל המוצרים", "הטיה בשל מוצרים חדשים", "הטיה בשל שינויי איכות", "הטיית מרכזי הקניות" – (המעבר </a:t>
            </a:r>
            <a:r>
              <a:rPr lang="he-IL" sz="1200" kern="1200" dirty="0" err="1">
                <a:solidFill>
                  <a:schemeClr val="tx1"/>
                </a:solidFill>
                <a:effectLst/>
                <a:latin typeface="+mn-lt"/>
                <a:ea typeface="+mn-ea"/>
                <a:cs typeface="+mn-cs"/>
              </a:rPr>
              <a:t>ל"אאוטלטים</a:t>
            </a:r>
            <a:r>
              <a:rPr lang="he-IL" sz="1200" kern="1200" dirty="0">
                <a:solidFill>
                  <a:schemeClr val="tx1"/>
                </a:solidFill>
                <a:effectLst/>
                <a:latin typeface="+mn-lt"/>
                <a:ea typeface="+mn-ea"/>
                <a:cs typeface="+mn-cs"/>
              </a:rPr>
              <a:t>" ורשתות </a:t>
            </a:r>
            <a:r>
              <a:rPr lang="he-IL" sz="1200" kern="1200" dirty="0" err="1">
                <a:solidFill>
                  <a:schemeClr val="tx1"/>
                </a:solidFill>
                <a:effectLst/>
                <a:latin typeface="+mn-lt"/>
                <a:ea typeface="+mn-ea"/>
                <a:cs typeface="+mn-cs"/>
              </a:rPr>
              <a:t>דיסקאונט</a:t>
            </a:r>
            <a:r>
              <a:rPr lang="he-IL" sz="1200" kern="1200" dirty="0">
                <a:solidFill>
                  <a:schemeClr val="tx1"/>
                </a:solidFill>
                <a:effectLst/>
                <a:latin typeface="+mn-lt"/>
                <a:ea typeface="+mn-ea"/>
                <a:cs typeface="+mn-cs"/>
              </a:rPr>
              <a:t> שאולי איננו נתפס היטב במדד). </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ג.     מגבלת רצפת הריבית. לאינפלציה יש שונות והבנק המרכזי אינו יכול לחתור אליה במדויק. כנגד החטאה שתתבטא בחריגה של האינפלציה כלפי מעלה הבנק המרכזי יכול להעלות את הריבית ככל שיראה לנכון. כנגד כניסה </a:t>
            </a:r>
            <a:r>
              <a:rPr lang="he-IL" sz="1200" kern="1200" dirty="0" err="1">
                <a:solidFill>
                  <a:schemeClr val="tx1"/>
                </a:solidFill>
                <a:effectLst/>
                <a:latin typeface="+mn-lt"/>
                <a:ea typeface="+mn-ea"/>
                <a:cs typeface="+mn-cs"/>
              </a:rPr>
              <a:t>לדיפלציה</a:t>
            </a:r>
            <a:r>
              <a:rPr lang="he-IL" sz="1200" kern="1200" dirty="0">
                <a:solidFill>
                  <a:schemeClr val="tx1"/>
                </a:solidFill>
                <a:effectLst/>
                <a:latin typeface="+mn-lt"/>
                <a:ea typeface="+mn-ea"/>
                <a:cs typeface="+mn-cs"/>
              </a:rPr>
              <a:t> כלי הריבית מוגבל ברצפת האפס. אין בזאת לטעון, כמובן, שלא ניתן להשתמש בכלים אחרים, אך כמובן שהם פחות מוכרים, השלכותיהם פחות ידועות ומדידות, </a:t>
            </a:r>
            <a:r>
              <a:rPr lang="he-IL" sz="1200" kern="1200" dirty="0" err="1">
                <a:solidFill>
                  <a:schemeClr val="tx1"/>
                </a:solidFill>
                <a:effectLst/>
                <a:latin typeface="+mn-lt"/>
                <a:ea typeface="+mn-ea"/>
                <a:cs typeface="+mn-cs"/>
              </a:rPr>
              <a:t>וכו</a:t>
            </a:r>
            <a:r>
              <a:rPr lang="he-IL"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rtl="1"/>
            <a:r>
              <a:rPr lang="he-IL" sz="1200" kern="1200" dirty="0">
                <a:solidFill>
                  <a:schemeClr val="tx1"/>
                </a:solidFill>
                <a:effectLst/>
                <a:latin typeface="+mn-lt"/>
                <a:ea typeface="+mn-ea"/>
                <a:cs typeface="+mn-cs"/>
              </a:rPr>
              <a:t>ומה הבעיה עם זה שהאינפלציה נמוכה מהיעד?</a:t>
            </a:r>
            <a:endParaRPr lang="en-US" sz="1200" kern="1200" dirty="0">
              <a:solidFill>
                <a:schemeClr val="tx1"/>
              </a:solidFill>
              <a:effectLst/>
              <a:latin typeface="+mn-lt"/>
              <a:ea typeface="+mn-ea"/>
              <a:cs typeface="+mn-cs"/>
            </a:endParaRPr>
          </a:p>
          <a:p>
            <a:pPr lvl="1" rtl="1"/>
            <a:r>
              <a:rPr lang="he-IL" sz="1200" kern="1200" dirty="0">
                <a:solidFill>
                  <a:schemeClr val="tx1"/>
                </a:solidFill>
                <a:effectLst/>
                <a:latin typeface="+mn-lt"/>
                <a:ea typeface="+mn-ea"/>
                <a:cs typeface="+mn-cs"/>
              </a:rPr>
              <a:t>האינפלציה בישראל הייתה נמוכה מהיעד בעיקר מסיבות טובות - ירידה במחירי התשומות, צעדים של הממשלה להפחתת יוקר המחיה, ועלייה בתחרות. אולם, לטווח ארוך יש חשיבות בכל שכל השחקנים במשק - המשקיעים, הלווים, הממשלה, </a:t>
            </a:r>
            <a:r>
              <a:rPr lang="he-IL" sz="1200" kern="1200" dirty="0" err="1">
                <a:solidFill>
                  <a:schemeClr val="tx1"/>
                </a:solidFill>
                <a:effectLst/>
                <a:latin typeface="+mn-lt"/>
                <a:ea typeface="+mn-ea"/>
                <a:cs typeface="+mn-cs"/>
              </a:rPr>
              <a:t>יהנו</a:t>
            </a:r>
            <a:r>
              <a:rPr lang="he-IL" sz="1200" kern="1200" dirty="0">
                <a:solidFill>
                  <a:schemeClr val="tx1"/>
                </a:solidFill>
                <a:effectLst/>
                <a:latin typeface="+mn-lt"/>
                <a:ea typeface="+mn-ea"/>
                <a:cs typeface="+mn-cs"/>
              </a:rPr>
              <a:t> מוודאות לגבי רמת האינפלציה בטווח הארוך. לכל אורך התקופה של האינפלציה הנמוכה בשנים האחרונות בישראל, הציפיות לטווח ארוך נותרו בקרבת מרכז היעד – כ-2%, כך שהאמינות של המדיניות נשמרה - השחקנים בשוק ידעו שבנק ישראל מכוון להחזיר את האינפלציה לתוך היעד, גם אם זה ייקח יותר זמן. </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rtl="1"/>
            <a:r>
              <a:rPr lang="he-IL" sz="1200" kern="1200" dirty="0">
                <a:solidFill>
                  <a:schemeClr val="tx1"/>
                </a:solidFill>
                <a:effectLst/>
                <a:latin typeface="+mn-lt"/>
                <a:ea typeface="+mn-ea"/>
                <a:cs typeface="+mn-cs"/>
              </a:rPr>
              <a:t>אבל בעצם זה אומר שהבנק המרכזי כל הזמן מגדיל את יוקר המחיה, לא?</a:t>
            </a:r>
            <a:endParaRPr lang="en-US" sz="1200" kern="1200" dirty="0">
              <a:solidFill>
                <a:schemeClr val="tx1"/>
              </a:solidFill>
              <a:effectLst/>
              <a:latin typeface="+mn-lt"/>
              <a:ea typeface="+mn-ea"/>
              <a:cs typeface="+mn-cs"/>
            </a:endParaRPr>
          </a:p>
          <a:p>
            <a:pPr lvl="1" rtl="1"/>
            <a:r>
              <a:rPr lang="he-IL" sz="1200" kern="1200" dirty="0">
                <a:solidFill>
                  <a:schemeClr val="tx1"/>
                </a:solidFill>
                <a:effectLst/>
                <a:latin typeface="+mn-lt"/>
                <a:ea typeface="+mn-ea"/>
                <a:cs typeface="+mn-cs"/>
              </a:rPr>
              <a:t>לא! כי אינפלציה היא תופעה שבה כל הגדלים הנומינליים עולים בממוצע באותו שיעור (מחירים, שכר, שער חליפין), ואין שינוי ריאלי ביכולת של הצרכנים לקנות מוצרים. ולראיה, יש מדינות עם אינפלציה מאוד נמוכה אבל יוקר מחיה מאוד גבוה (שוויץ) ולהיפך (</a:t>
            </a:r>
            <a:r>
              <a:rPr lang="he-IL" sz="1200" kern="1200" dirty="0" err="1">
                <a:solidFill>
                  <a:schemeClr val="tx1"/>
                </a:solidFill>
                <a:effectLst/>
                <a:latin typeface="+mn-lt"/>
                <a:ea typeface="+mn-ea"/>
                <a:cs typeface="+mn-cs"/>
              </a:rPr>
              <a:t>זימבאבוה</a:t>
            </a:r>
            <a:r>
              <a:rPr lang="he-IL" sz="1200" kern="1200" dirty="0">
                <a:solidFill>
                  <a:schemeClr val="tx1"/>
                </a:solidFill>
                <a:effectLst/>
                <a:latin typeface="+mn-lt"/>
                <a:ea typeface="+mn-ea"/>
                <a:cs typeface="+mn-cs"/>
              </a:rPr>
              <a:t>, למשל). בסופו של דבר יוקר המחיה ירד במידה והשכר יעלה יותר מהר מהמחירים – תהליך שאכן התרחש בשנים האחרונות בישראל, כשראינו עלייה נאה של השכר הריאלי</a:t>
            </a:r>
            <a:endParaRPr lang="en-US" sz="12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C4D9317B-095E-4D97-807D-4895292666C6}" type="slidenum">
              <a:rPr lang="he-IL" smtClean="0"/>
              <a:t>38</a:t>
            </a:fld>
            <a:endParaRPr lang="he-IL"/>
          </a:p>
        </p:txBody>
      </p:sp>
    </p:spTree>
    <p:extLst>
      <p:ext uri="{BB962C8B-B14F-4D97-AF65-F5344CB8AC3E}">
        <p14:creationId xmlns:p14="http://schemas.microsoft.com/office/powerpoint/2010/main" val="3633359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lvl="0" rtl="1"/>
            <a:r>
              <a:rPr lang="he-IL" sz="1200" kern="1200" dirty="0">
                <a:solidFill>
                  <a:schemeClr val="tx1"/>
                </a:solidFill>
                <a:effectLst/>
                <a:latin typeface="+mn-lt"/>
                <a:ea typeface="+mn-ea"/>
                <a:cs typeface="+mn-cs"/>
              </a:rPr>
              <a:t>ומה הבעיה עם זה שהאינפלציה נמוכה מהיעד?</a:t>
            </a:r>
            <a:endParaRPr lang="en-US" sz="1200" kern="1200" dirty="0">
              <a:solidFill>
                <a:schemeClr val="tx1"/>
              </a:solidFill>
              <a:effectLst/>
              <a:latin typeface="+mn-lt"/>
              <a:ea typeface="+mn-ea"/>
              <a:cs typeface="+mn-cs"/>
            </a:endParaRPr>
          </a:p>
          <a:p>
            <a:pPr lvl="1" rtl="1"/>
            <a:r>
              <a:rPr lang="he-IL" sz="1200" kern="1200" dirty="0">
                <a:solidFill>
                  <a:schemeClr val="tx1"/>
                </a:solidFill>
                <a:effectLst/>
                <a:latin typeface="+mn-lt"/>
                <a:ea typeface="+mn-ea"/>
                <a:cs typeface="+mn-cs"/>
              </a:rPr>
              <a:t>האינפלציה בישראל הייתה נמוכה מהיעד בעיקר מסיבות טובות - ירידה במחירי התשומות, צעדים של הממשלה להפחתת יוקר המחיה, ועלייה בתחרות. אולם, לטווח ארוך יש חשיבות בכל שכל השחקנים במשק - המשקיעים, הלווים, הממשלה, </a:t>
            </a:r>
            <a:r>
              <a:rPr lang="he-IL" sz="1200" kern="1200" dirty="0" err="1">
                <a:solidFill>
                  <a:schemeClr val="tx1"/>
                </a:solidFill>
                <a:effectLst/>
                <a:latin typeface="+mn-lt"/>
                <a:ea typeface="+mn-ea"/>
                <a:cs typeface="+mn-cs"/>
              </a:rPr>
              <a:t>יהנו</a:t>
            </a:r>
            <a:r>
              <a:rPr lang="he-IL" sz="1200" kern="1200" dirty="0">
                <a:solidFill>
                  <a:schemeClr val="tx1"/>
                </a:solidFill>
                <a:effectLst/>
                <a:latin typeface="+mn-lt"/>
                <a:ea typeface="+mn-ea"/>
                <a:cs typeface="+mn-cs"/>
              </a:rPr>
              <a:t> מוודאות לגבי רמת האינפלציה בטווח הארוך. לכל אורך התקופה של האינפלציה הנמוכה בשנים האחרונות בישראל, הציפיות לטווח ארוך נותרו בקרבת מרכז היעד – כ-2%, כך שהאמינות של המדיניות נשמרה - השחקנים בשוק ידעו שבנק ישראל מכוון להחזיר את האינפלציה לתוך היעד, גם אם זה ייקח יותר זמן. </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rtl="1"/>
            <a:r>
              <a:rPr lang="he-IL" sz="1200" kern="1200" dirty="0">
                <a:solidFill>
                  <a:schemeClr val="tx1"/>
                </a:solidFill>
                <a:effectLst/>
                <a:latin typeface="+mn-lt"/>
                <a:ea typeface="+mn-ea"/>
                <a:cs typeface="+mn-cs"/>
              </a:rPr>
              <a:t>אבל בעצם זה אומר שהבנק המרכזי כל הזמן מגדיל את יוקר המחיה, לא?</a:t>
            </a:r>
            <a:endParaRPr lang="en-US" sz="1200" kern="1200" dirty="0">
              <a:solidFill>
                <a:schemeClr val="tx1"/>
              </a:solidFill>
              <a:effectLst/>
              <a:latin typeface="+mn-lt"/>
              <a:ea typeface="+mn-ea"/>
              <a:cs typeface="+mn-cs"/>
            </a:endParaRPr>
          </a:p>
          <a:p>
            <a:pPr lvl="1" rtl="1"/>
            <a:r>
              <a:rPr lang="he-IL" sz="1200" kern="1200" dirty="0">
                <a:solidFill>
                  <a:schemeClr val="tx1"/>
                </a:solidFill>
                <a:effectLst/>
                <a:latin typeface="+mn-lt"/>
                <a:ea typeface="+mn-ea"/>
                <a:cs typeface="+mn-cs"/>
              </a:rPr>
              <a:t>לא! כי אינפלציה היא תופעה שבה כל הגדלים הנומינליים עולים בממוצע באותו שיעור (מחירים, שכר, שער חליפין), ואין שינוי ריאלי ביכולת של הצרכנים לקנות מוצרים. ולראיה, יש מדינות עם אינפלציה מאוד נמוכה אבל יוקר מחיה מאוד גבוה (שוויץ) ולהיפך (</a:t>
            </a:r>
            <a:r>
              <a:rPr lang="he-IL" sz="1200" kern="1200" dirty="0" err="1">
                <a:solidFill>
                  <a:schemeClr val="tx1"/>
                </a:solidFill>
                <a:effectLst/>
                <a:latin typeface="+mn-lt"/>
                <a:ea typeface="+mn-ea"/>
                <a:cs typeface="+mn-cs"/>
              </a:rPr>
              <a:t>זימבאבוה</a:t>
            </a:r>
            <a:r>
              <a:rPr lang="he-IL" sz="1200" kern="1200" dirty="0">
                <a:solidFill>
                  <a:schemeClr val="tx1"/>
                </a:solidFill>
                <a:effectLst/>
                <a:latin typeface="+mn-lt"/>
                <a:ea typeface="+mn-ea"/>
                <a:cs typeface="+mn-cs"/>
              </a:rPr>
              <a:t>, למשל). בסופו של דבר יוקר המחיה ירד במידה והשכר יעלה יותר מהר מהמחירים – תהליך שאכן התרחש בשנים האחרונות בישראל, כשראינו עלייה נאה של השכר הריאלי</a:t>
            </a:r>
            <a:endParaRPr lang="en-US" sz="1200" kern="1200" dirty="0">
              <a:solidFill>
                <a:schemeClr val="tx1"/>
              </a:solidFill>
              <a:effectLst/>
              <a:latin typeface="+mn-lt"/>
              <a:ea typeface="+mn-ea"/>
              <a:cs typeface="+mn-cs"/>
            </a:endParaRPr>
          </a:p>
          <a:p>
            <a:endParaRPr lang="he-IL" dirty="0"/>
          </a:p>
          <a:p>
            <a:endParaRPr lang="he-IL" dirty="0"/>
          </a:p>
        </p:txBody>
      </p:sp>
      <p:sp>
        <p:nvSpPr>
          <p:cNvPr id="4" name="מציין מיקום של מספר שקופית 3"/>
          <p:cNvSpPr>
            <a:spLocks noGrp="1"/>
          </p:cNvSpPr>
          <p:nvPr>
            <p:ph type="sldNum" sz="quarter" idx="10"/>
          </p:nvPr>
        </p:nvSpPr>
        <p:spPr/>
        <p:txBody>
          <a:bodyPr/>
          <a:lstStyle/>
          <a:p>
            <a:fld id="{C4D9317B-095E-4D97-807D-4895292666C6}" type="slidenum">
              <a:rPr lang="he-IL" smtClean="0"/>
              <a:t>6</a:t>
            </a:fld>
            <a:endParaRPr lang="he-IL"/>
          </a:p>
        </p:txBody>
      </p:sp>
    </p:spTree>
    <p:extLst>
      <p:ext uri="{BB962C8B-B14F-4D97-AF65-F5344CB8AC3E}">
        <p14:creationId xmlns:p14="http://schemas.microsoft.com/office/powerpoint/2010/main" val="1866936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he-IL" dirty="0"/>
              <a:t>להוסיף בעברית מה המשמעות של האותיות </a:t>
            </a:r>
            <a:r>
              <a:rPr lang="he-IL" dirty="0" err="1"/>
              <a:t>הבאנגלית</a:t>
            </a:r>
            <a:endParaRPr lang="fr-CA" dirty="0"/>
          </a:p>
        </p:txBody>
      </p:sp>
      <p:sp>
        <p:nvSpPr>
          <p:cNvPr id="4" name="Slide Number Placeholder 3"/>
          <p:cNvSpPr>
            <a:spLocks noGrp="1"/>
          </p:cNvSpPr>
          <p:nvPr>
            <p:ph type="sldNum" sz="quarter" idx="10"/>
          </p:nvPr>
        </p:nvSpPr>
        <p:spPr/>
        <p:txBody>
          <a:bodyPr/>
          <a:lstStyle/>
          <a:p>
            <a:pPr>
              <a:defRPr/>
            </a:pPr>
            <a:fld id="{D43C18E0-CD87-4F6E-9D98-61C0100AECB9}" type="slidenum">
              <a:rPr lang="he-IL" smtClean="0"/>
              <a:pPr>
                <a:defRPr/>
              </a:pPr>
              <a:t>9</a:t>
            </a:fld>
            <a:endParaRPr lang="en-US"/>
          </a:p>
        </p:txBody>
      </p:sp>
    </p:spTree>
    <p:extLst>
      <p:ext uri="{BB962C8B-B14F-4D97-AF65-F5344CB8AC3E}">
        <p14:creationId xmlns:p14="http://schemas.microsoft.com/office/powerpoint/2010/main" val="3589274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משוואת פישר: בטווח הקצר</a:t>
            </a:r>
            <a:r>
              <a:rPr lang="he-IL" baseline="0" dirty="0"/>
              <a:t> מסיבות מוסדיות הציפיות האינפלציוניות (חוזית) לא משתנות באותו סדר גודל של הורדת הריבית ולכן הריבית הראלית יורדת וכך כל הפעילות הראלית כולל האינפלציה גדלה.</a:t>
            </a:r>
          </a:p>
          <a:p>
            <a:endParaRPr lang="he-IL" dirty="0"/>
          </a:p>
          <a:p>
            <a:r>
              <a:rPr lang="he-IL" dirty="0"/>
              <a:t>הריבית הארוכה מושפעת ממגוון גורמים נוספים: מהציפיות לריבית ולאינפלציה אבל גם מהריבית הריאלית הטבעית. בשיווי משקל בין ההשקעה לחסכון (שם נקבעת הריבית הריאלית הטבעית). זה יכול להשתנות למשל ע"י שינוי דמוגרפי – (</a:t>
            </a:r>
            <a:r>
              <a:rPr lang="he-IL" dirty="0" err="1"/>
              <a:t>קהנוביץ</a:t>
            </a:r>
            <a:r>
              <a:rPr lang="he-IL" dirty="0"/>
              <a:t> היום בדה מרקר) יותר אנשים יוצאים לפנסיה ואז החסכון קטן </a:t>
            </a:r>
          </a:p>
          <a:p>
            <a:r>
              <a:rPr lang="he-IL" dirty="0"/>
              <a:t>מה שמשפיע זה הגורמים </a:t>
            </a:r>
            <a:r>
              <a:rPr lang="he-IL" dirty="0" err="1"/>
              <a:t>הריאלים</a:t>
            </a:r>
            <a:r>
              <a:rPr lang="he-IL" dirty="0"/>
              <a:t> </a:t>
            </a:r>
            <a:r>
              <a:rPr lang="he-IL" dirty="0" err="1"/>
              <a:t>הפונדודמטליים</a:t>
            </a:r>
            <a:r>
              <a:rPr lang="he-IL" dirty="0"/>
              <a:t>. </a:t>
            </a:r>
          </a:p>
        </p:txBody>
      </p:sp>
      <p:sp>
        <p:nvSpPr>
          <p:cNvPr id="4" name="מציין מיקום של מספר שקופית 3"/>
          <p:cNvSpPr>
            <a:spLocks noGrp="1"/>
          </p:cNvSpPr>
          <p:nvPr>
            <p:ph type="sldNum" sz="quarter" idx="10"/>
          </p:nvPr>
        </p:nvSpPr>
        <p:spPr/>
        <p:txBody>
          <a:bodyPr/>
          <a:lstStyle/>
          <a:p>
            <a:fld id="{C4D9317B-095E-4D97-807D-4895292666C6}" type="slidenum">
              <a:rPr lang="he-IL" smtClean="0"/>
              <a:t>10</a:t>
            </a:fld>
            <a:endParaRPr lang="he-IL"/>
          </a:p>
        </p:txBody>
      </p:sp>
    </p:spTree>
    <p:extLst>
      <p:ext uri="{BB962C8B-B14F-4D97-AF65-F5344CB8AC3E}">
        <p14:creationId xmlns:p14="http://schemas.microsoft.com/office/powerpoint/2010/main" val="683906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להוסיף גרף של הריבית הנומינלית והריאלית הצפויה בשנים הקרובות איתמר כספי רק הגרף של ישראל ועם ריבית בנק ישראל. </a:t>
            </a:r>
          </a:p>
          <a:p>
            <a:endParaRPr lang="he-IL" dirty="0"/>
          </a:p>
          <a:p>
            <a:r>
              <a:rPr lang="he-IL" dirty="0"/>
              <a:t>הריבית הארוכה מושפעת ממגוון גורמים נוספים: מהציפיות לריבית ולאינפלציה אבל גם מהריבית הריאלית הטבעית. בשיווי משקל בין ההשקעה לחסכון (שם נקבעת הריבית הריאלית הטבעית). זה יכול להשתנות למשל ע"י שינוי דמוגרפי – (</a:t>
            </a:r>
            <a:r>
              <a:rPr lang="he-IL" dirty="0" err="1"/>
              <a:t>קהנוביץ</a:t>
            </a:r>
            <a:r>
              <a:rPr lang="he-IL" dirty="0"/>
              <a:t> היום בדה מרקר) יותר אנשים יוצאים לפנסיה ואז החסכון קטן </a:t>
            </a:r>
          </a:p>
          <a:p>
            <a:r>
              <a:rPr lang="he-IL" dirty="0"/>
              <a:t>מה שמשפיע זה הגורמים </a:t>
            </a:r>
            <a:r>
              <a:rPr lang="he-IL" dirty="0" err="1"/>
              <a:t>הריאלים</a:t>
            </a:r>
            <a:r>
              <a:rPr lang="he-IL" dirty="0"/>
              <a:t> </a:t>
            </a:r>
            <a:r>
              <a:rPr lang="he-IL" dirty="0" err="1"/>
              <a:t>הפונדודמטליים</a:t>
            </a:r>
            <a:r>
              <a:rPr lang="he-IL" dirty="0"/>
              <a:t>. </a:t>
            </a:r>
          </a:p>
        </p:txBody>
      </p:sp>
      <p:sp>
        <p:nvSpPr>
          <p:cNvPr id="4" name="מציין מיקום של מספר שקופית 3"/>
          <p:cNvSpPr>
            <a:spLocks noGrp="1"/>
          </p:cNvSpPr>
          <p:nvPr>
            <p:ph type="sldNum" sz="quarter" idx="10"/>
          </p:nvPr>
        </p:nvSpPr>
        <p:spPr/>
        <p:txBody>
          <a:bodyPr/>
          <a:lstStyle/>
          <a:p>
            <a:fld id="{C4D9317B-095E-4D97-807D-4895292666C6}" type="slidenum">
              <a:rPr lang="he-IL" smtClean="0"/>
              <a:t>11</a:t>
            </a:fld>
            <a:endParaRPr lang="he-IL"/>
          </a:p>
        </p:txBody>
      </p:sp>
    </p:spTree>
    <p:extLst>
      <p:ext uri="{BB962C8B-B14F-4D97-AF65-F5344CB8AC3E}">
        <p14:creationId xmlns:p14="http://schemas.microsoft.com/office/powerpoint/2010/main" val="2031474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C4D9317B-095E-4D97-807D-4895292666C6}" type="slidenum">
              <a:rPr lang="he-IL" smtClean="0"/>
              <a:t>12</a:t>
            </a:fld>
            <a:endParaRPr lang="he-IL"/>
          </a:p>
        </p:txBody>
      </p:sp>
    </p:spTree>
    <p:extLst>
      <p:ext uri="{BB962C8B-B14F-4D97-AF65-F5344CB8AC3E}">
        <p14:creationId xmlns:p14="http://schemas.microsoft.com/office/powerpoint/2010/main" val="750817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C4D9317B-095E-4D97-807D-4895292666C6}" type="slidenum">
              <a:rPr lang="he-IL" smtClean="0"/>
              <a:t>14</a:t>
            </a:fld>
            <a:endParaRPr lang="he-IL"/>
          </a:p>
        </p:txBody>
      </p:sp>
    </p:spTree>
    <p:extLst>
      <p:ext uri="{BB962C8B-B14F-4D97-AF65-F5344CB8AC3E}">
        <p14:creationId xmlns:p14="http://schemas.microsoft.com/office/powerpoint/2010/main" val="2431472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C4D9317B-095E-4D97-807D-4895292666C6}" type="slidenum">
              <a:rPr lang="he-IL" smtClean="0"/>
              <a:t>15</a:t>
            </a:fld>
            <a:endParaRPr lang="he-IL"/>
          </a:p>
        </p:txBody>
      </p:sp>
    </p:spTree>
    <p:extLst>
      <p:ext uri="{BB962C8B-B14F-4D97-AF65-F5344CB8AC3E}">
        <p14:creationId xmlns:p14="http://schemas.microsoft.com/office/powerpoint/2010/main" val="22999285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9FDF"/>
        </a:solidFill>
        <a:effectLst/>
      </p:bgPr>
    </p:bg>
    <p:spTree>
      <p:nvGrpSpPr>
        <p:cNvPr id="1" name=""/>
        <p:cNvGrpSpPr/>
        <p:nvPr/>
      </p:nvGrpSpPr>
      <p:grpSpPr>
        <a:xfrm>
          <a:off x="0" y="0"/>
          <a:ext cx="0" cy="0"/>
          <a:chOff x="0" y="0"/>
          <a:chExt cx="0" cy="0"/>
        </a:xfrm>
      </p:grpSpPr>
      <p:sp>
        <p:nvSpPr>
          <p:cNvPr id="7" name="מציין מיקום של תמונה 14">
            <a:extLst>
              <a:ext uri="{FF2B5EF4-FFF2-40B4-BE49-F238E27FC236}">
                <a16:creationId xmlns:a16="http://schemas.microsoft.com/office/drawing/2014/main" id="{85DF2DC5-EDA7-4FAB-96C1-0A65080C3748}"/>
              </a:ext>
            </a:extLst>
          </p:cNvPr>
          <p:cNvSpPr>
            <a:spLocks noGrp="1"/>
          </p:cNvSpPr>
          <p:nvPr>
            <p:ph type="pic" sz="quarter" idx="13"/>
          </p:nvPr>
        </p:nvSpPr>
        <p:spPr>
          <a:xfrm>
            <a:off x="0" y="250048"/>
            <a:ext cx="12192000" cy="3215632"/>
          </a:xfrm>
          <a:solidFill>
            <a:schemeClr val="tx2"/>
          </a:solidFill>
        </p:spPr>
        <p:txBody>
          <a:bodyPr anchor="ctr" anchorCtr="0"/>
          <a:lstStyle>
            <a:lvl1pPr marL="0" indent="0" algn="ctr">
              <a:buNone/>
              <a:defRPr>
                <a:solidFill>
                  <a:schemeClr val="bg1"/>
                </a:solidFill>
                <a:cs typeface="+mj-cs"/>
              </a:defRPr>
            </a:lvl1pPr>
          </a:lstStyle>
          <a:p>
            <a:endParaRPr lang="en-US" dirty="0"/>
          </a:p>
        </p:txBody>
      </p:sp>
      <p:sp>
        <p:nvSpPr>
          <p:cNvPr id="2" name="Title 1">
            <a:extLst>
              <a:ext uri="{FF2B5EF4-FFF2-40B4-BE49-F238E27FC236}">
                <a16:creationId xmlns:a16="http://schemas.microsoft.com/office/drawing/2014/main" id="{86E2DB7E-6173-4E76-88D9-CF61C523BCA9}"/>
              </a:ext>
            </a:extLst>
          </p:cNvPr>
          <p:cNvSpPr>
            <a:spLocks noGrp="1"/>
          </p:cNvSpPr>
          <p:nvPr>
            <p:ph type="ctrTitle"/>
          </p:nvPr>
        </p:nvSpPr>
        <p:spPr>
          <a:xfrm>
            <a:off x="3783390" y="4228495"/>
            <a:ext cx="6758819" cy="566058"/>
          </a:xfrm>
        </p:spPr>
        <p:txBody>
          <a:bodyPr anchor="t" anchorCtr="0">
            <a:noAutofit/>
          </a:bodyPr>
          <a:lstStyle>
            <a:lvl1pPr algn="l">
              <a:defRPr sz="36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85DE3296-DFDB-4BC5-BC31-C86BBDC9A5F8}"/>
              </a:ext>
            </a:extLst>
          </p:cNvPr>
          <p:cNvSpPr>
            <a:spLocks noGrp="1"/>
          </p:cNvSpPr>
          <p:nvPr>
            <p:ph type="subTitle" idx="1"/>
          </p:nvPr>
        </p:nvSpPr>
        <p:spPr>
          <a:xfrm>
            <a:off x="3783390" y="4795914"/>
            <a:ext cx="6758819" cy="48244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E484C36B-54E2-42ED-A563-EDBC2E147387}"/>
              </a:ext>
            </a:extLst>
          </p:cNvPr>
          <p:cNvSpPr>
            <a:spLocks noGrp="1"/>
          </p:cNvSpPr>
          <p:nvPr>
            <p:ph type="sldNum" sz="quarter" idx="12"/>
          </p:nvPr>
        </p:nvSpPr>
        <p:spPr/>
        <p:txBody>
          <a:bodyPr/>
          <a:lstStyle/>
          <a:p>
            <a:fld id="{8B9A65EA-BC8F-48E9-A5A1-9ABEF0E296F9}" type="slidenum">
              <a:rPr lang="en-US" smtClean="0"/>
              <a:t>‹#›</a:t>
            </a:fld>
            <a:endParaRPr lang="en-US"/>
          </a:p>
        </p:txBody>
      </p:sp>
      <p:cxnSp>
        <p:nvCxnSpPr>
          <p:cNvPr id="9" name="מחבר ישר 9">
            <a:extLst>
              <a:ext uri="{FF2B5EF4-FFF2-40B4-BE49-F238E27FC236}">
                <a16:creationId xmlns:a16="http://schemas.microsoft.com/office/drawing/2014/main" id="{E7A771CC-C4F4-4E33-8747-4281E50A73C6}"/>
              </a:ext>
            </a:extLst>
          </p:cNvPr>
          <p:cNvCxnSpPr>
            <a:cxnSpLocks/>
          </p:cNvCxnSpPr>
          <p:nvPr userDrawn="1"/>
        </p:nvCxnSpPr>
        <p:spPr>
          <a:xfrm>
            <a:off x="3561757" y="4265271"/>
            <a:ext cx="0" cy="1753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3FD3439B-8625-4AE6-98BD-FFEDA3FE585E}"/>
              </a:ext>
            </a:extLst>
          </p:cNvPr>
          <p:cNvSpPr>
            <a:spLocks noGrp="1"/>
          </p:cNvSpPr>
          <p:nvPr>
            <p:ph type="body" sz="quarter" idx="14"/>
          </p:nvPr>
        </p:nvSpPr>
        <p:spPr>
          <a:xfrm>
            <a:off x="3783013" y="5508776"/>
            <a:ext cx="6792912" cy="482600"/>
          </a:xfrm>
        </p:spPr>
        <p:txBody>
          <a:bodyPr>
            <a:normAutofit/>
          </a:bodyPr>
          <a:lstStyle>
            <a:lvl1pPr marL="0" indent="0">
              <a:buNone/>
              <a:defRPr sz="2400" b="1">
                <a:solidFill>
                  <a:schemeClr val="bg1"/>
                </a:solidFill>
              </a:defRPr>
            </a:lvl1pPr>
          </a:lstStyle>
          <a:p>
            <a:pPr lvl="0"/>
            <a:r>
              <a:rPr lang="en-US" dirty="0"/>
              <a:t>Edit Master text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280" y="3958596"/>
            <a:ext cx="2295964" cy="2295964"/>
          </a:xfrm>
          <a:prstGeom prst="rect">
            <a:avLst/>
          </a:prstGeom>
        </p:spPr>
      </p:pic>
    </p:spTree>
    <p:extLst>
      <p:ext uri="{BB962C8B-B14F-4D97-AF65-F5344CB8AC3E}">
        <p14:creationId xmlns:p14="http://schemas.microsoft.com/office/powerpoint/2010/main" val="230653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E6B6F4-134F-475B-A262-49BBA6CACD5D}"/>
              </a:ext>
            </a:extLst>
          </p:cNvPr>
          <p:cNvSpPr>
            <a:spLocks noGrp="1"/>
          </p:cNvSpPr>
          <p:nvPr>
            <p:ph type="dt" sz="half" idx="10"/>
          </p:nvPr>
        </p:nvSpPr>
        <p:spPr/>
        <p:txBody>
          <a:bodyPr/>
          <a:lstStyle/>
          <a:p>
            <a:fld id="{62D07A94-8AFE-4636-868B-2CBBC77DEEB9}" type="datetime1">
              <a:rPr lang="en-US" smtClean="0"/>
              <a:t>6/10/2019</a:t>
            </a:fld>
            <a:endParaRPr lang="en-US"/>
          </a:p>
        </p:txBody>
      </p:sp>
      <p:sp>
        <p:nvSpPr>
          <p:cNvPr id="3" name="Footer Placeholder 2">
            <a:extLst>
              <a:ext uri="{FF2B5EF4-FFF2-40B4-BE49-F238E27FC236}">
                <a16:creationId xmlns:a16="http://schemas.microsoft.com/office/drawing/2014/main" id="{3B7B8544-6D44-44B4-865A-46CE050282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FA375F-05BB-4CAF-9E36-EA3F5FCA55FF}"/>
              </a:ext>
            </a:extLst>
          </p:cNvPr>
          <p:cNvSpPr>
            <a:spLocks noGrp="1"/>
          </p:cNvSpPr>
          <p:nvPr>
            <p:ph type="sldNum" sz="quarter" idx="12"/>
          </p:nvPr>
        </p:nvSpPr>
        <p:spPr/>
        <p:txBody>
          <a:bodyPr/>
          <a:lstStyle/>
          <a:p>
            <a:fld id="{8B9A65EA-BC8F-48E9-A5A1-9ABEF0E296F9}" type="slidenum">
              <a:rPr lang="en-US" smtClean="0"/>
              <a:t>‹#›</a:t>
            </a:fld>
            <a:endParaRPr lang="en-US"/>
          </a:p>
        </p:txBody>
      </p:sp>
    </p:spTree>
    <p:extLst>
      <p:ext uri="{BB962C8B-B14F-4D97-AF65-F5344CB8AC3E}">
        <p14:creationId xmlns:p14="http://schemas.microsoft.com/office/powerpoint/2010/main" val="3492925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93927-7D9B-4858-8D69-F31F5000EB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BF8F4E-542B-4A98-A58B-5093993F43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BACDD7-EAA3-413E-8E41-1C27116B34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ECD22C-710D-427D-BCC3-4B3B40735B07}"/>
              </a:ext>
            </a:extLst>
          </p:cNvPr>
          <p:cNvSpPr>
            <a:spLocks noGrp="1"/>
          </p:cNvSpPr>
          <p:nvPr>
            <p:ph type="dt" sz="half" idx="10"/>
          </p:nvPr>
        </p:nvSpPr>
        <p:spPr/>
        <p:txBody>
          <a:bodyPr/>
          <a:lstStyle/>
          <a:p>
            <a:fld id="{EE8B0CC6-6E6D-4797-BA2E-216118CF8E76}" type="datetime1">
              <a:rPr lang="en-US" smtClean="0"/>
              <a:t>6/10/2019</a:t>
            </a:fld>
            <a:endParaRPr lang="en-US"/>
          </a:p>
        </p:txBody>
      </p:sp>
      <p:sp>
        <p:nvSpPr>
          <p:cNvPr id="6" name="Footer Placeholder 5">
            <a:extLst>
              <a:ext uri="{FF2B5EF4-FFF2-40B4-BE49-F238E27FC236}">
                <a16:creationId xmlns:a16="http://schemas.microsoft.com/office/drawing/2014/main" id="{3D2FF402-4201-4F26-8B9F-910F385A32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3A8C48-2B36-4456-A8B7-4C344B0491B7}"/>
              </a:ext>
            </a:extLst>
          </p:cNvPr>
          <p:cNvSpPr>
            <a:spLocks noGrp="1"/>
          </p:cNvSpPr>
          <p:nvPr>
            <p:ph type="sldNum" sz="quarter" idx="12"/>
          </p:nvPr>
        </p:nvSpPr>
        <p:spPr/>
        <p:txBody>
          <a:bodyPr/>
          <a:lstStyle/>
          <a:p>
            <a:fld id="{8B9A65EA-BC8F-48E9-A5A1-9ABEF0E296F9}" type="slidenum">
              <a:rPr lang="en-US" smtClean="0"/>
              <a:t>‹#›</a:t>
            </a:fld>
            <a:endParaRPr lang="en-US"/>
          </a:p>
        </p:txBody>
      </p:sp>
    </p:spTree>
    <p:extLst>
      <p:ext uri="{BB962C8B-B14F-4D97-AF65-F5344CB8AC3E}">
        <p14:creationId xmlns:p14="http://schemas.microsoft.com/office/powerpoint/2010/main" val="2774782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A5D56-B344-4F25-A4ED-E8091B5C8C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2C5BF7-33E3-45EE-A357-8BC647FA62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07FB22-2560-4DB0-8EA2-B8BE4B0136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E0859B0-D73B-4926-8F19-B4FB62A82E1C}"/>
              </a:ext>
            </a:extLst>
          </p:cNvPr>
          <p:cNvSpPr>
            <a:spLocks noGrp="1"/>
          </p:cNvSpPr>
          <p:nvPr>
            <p:ph type="dt" sz="half" idx="10"/>
          </p:nvPr>
        </p:nvSpPr>
        <p:spPr/>
        <p:txBody>
          <a:bodyPr/>
          <a:lstStyle/>
          <a:p>
            <a:fld id="{9E2A817E-D68C-40F8-BBB3-287EB5E99A1A}" type="datetime1">
              <a:rPr lang="en-US" smtClean="0"/>
              <a:t>6/10/2019</a:t>
            </a:fld>
            <a:endParaRPr lang="en-US"/>
          </a:p>
        </p:txBody>
      </p:sp>
      <p:sp>
        <p:nvSpPr>
          <p:cNvPr id="6" name="Footer Placeholder 5">
            <a:extLst>
              <a:ext uri="{FF2B5EF4-FFF2-40B4-BE49-F238E27FC236}">
                <a16:creationId xmlns:a16="http://schemas.microsoft.com/office/drawing/2014/main" id="{CCCC1CE7-9A4E-4536-BE6C-89DFA67D03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05DDDC-06D3-4195-B86D-CE07B64DABFF}"/>
              </a:ext>
            </a:extLst>
          </p:cNvPr>
          <p:cNvSpPr>
            <a:spLocks noGrp="1"/>
          </p:cNvSpPr>
          <p:nvPr>
            <p:ph type="sldNum" sz="quarter" idx="12"/>
          </p:nvPr>
        </p:nvSpPr>
        <p:spPr/>
        <p:txBody>
          <a:bodyPr/>
          <a:lstStyle/>
          <a:p>
            <a:fld id="{8B9A65EA-BC8F-48E9-A5A1-9ABEF0E296F9}" type="slidenum">
              <a:rPr lang="en-US" smtClean="0"/>
              <a:t>‹#›</a:t>
            </a:fld>
            <a:endParaRPr lang="en-US"/>
          </a:p>
        </p:txBody>
      </p:sp>
    </p:spTree>
    <p:extLst>
      <p:ext uri="{BB962C8B-B14F-4D97-AF65-F5344CB8AC3E}">
        <p14:creationId xmlns:p14="http://schemas.microsoft.com/office/powerpoint/2010/main" val="2746514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9DE4B-C6E3-448E-9F44-0C0E60E448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FAC395-1261-4381-A3D2-3549507282E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6A49A9-549E-4E5D-98B8-DE84B2357038}"/>
              </a:ext>
            </a:extLst>
          </p:cNvPr>
          <p:cNvSpPr>
            <a:spLocks noGrp="1"/>
          </p:cNvSpPr>
          <p:nvPr>
            <p:ph type="dt" sz="half" idx="10"/>
          </p:nvPr>
        </p:nvSpPr>
        <p:spPr/>
        <p:txBody>
          <a:bodyPr/>
          <a:lstStyle/>
          <a:p>
            <a:fld id="{EC5B7E72-B715-4D48-9C99-2884E1BF84CE}" type="datetime1">
              <a:rPr lang="en-US" smtClean="0"/>
              <a:t>6/10/2019</a:t>
            </a:fld>
            <a:endParaRPr lang="en-US"/>
          </a:p>
        </p:txBody>
      </p:sp>
      <p:sp>
        <p:nvSpPr>
          <p:cNvPr id="5" name="Footer Placeholder 4">
            <a:extLst>
              <a:ext uri="{FF2B5EF4-FFF2-40B4-BE49-F238E27FC236}">
                <a16:creationId xmlns:a16="http://schemas.microsoft.com/office/drawing/2014/main" id="{BFC08311-397C-41E0-B68B-6061D48B33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C2C347-C340-4DBD-AB20-93D762A4F25F}"/>
              </a:ext>
            </a:extLst>
          </p:cNvPr>
          <p:cNvSpPr>
            <a:spLocks noGrp="1"/>
          </p:cNvSpPr>
          <p:nvPr>
            <p:ph type="sldNum" sz="quarter" idx="12"/>
          </p:nvPr>
        </p:nvSpPr>
        <p:spPr/>
        <p:txBody>
          <a:bodyPr/>
          <a:lstStyle/>
          <a:p>
            <a:fld id="{8B9A65EA-BC8F-48E9-A5A1-9ABEF0E296F9}" type="slidenum">
              <a:rPr lang="en-US" smtClean="0"/>
              <a:t>‹#›</a:t>
            </a:fld>
            <a:endParaRPr lang="en-US"/>
          </a:p>
        </p:txBody>
      </p:sp>
    </p:spTree>
    <p:extLst>
      <p:ext uri="{BB962C8B-B14F-4D97-AF65-F5344CB8AC3E}">
        <p14:creationId xmlns:p14="http://schemas.microsoft.com/office/powerpoint/2010/main" val="999787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CA99DC-C5BB-447C-A9C4-D4893BD421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CA7379-3A0C-46EB-8202-B2479A63C50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42B75B-4749-4483-BEB3-C87028034E31}"/>
              </a:ext>
            </a:extLst>
          </p:cNvPr>
          <p:cNvSpPr>
            <a:spLocks noGrp="1"/>
          </p:cNvSpPr>
          <p:nvPr>
            <p:ph type="dt" sz="half" idx="10"/>
          </p:nvPr>
        </p:nvSpPr>
        <p:spPr/>
        <p:txBody>
          <a:bodyPr/>
          <a:lstStyle/>
          <a:p>
            <a:fld id="{CCA45528-A9A1-4457-AA55-E7292207EC6C}" type="datetime1">
              <a:rPr lang="en-US" smtClean="0"/>
              <a:t>6/10/2019</a:t>
            </a:fld>
            <a:endParaRPr lang="en-US"/>
          </a:p>
        </p:txBody>
      </p:sp>
      <p:sp>
        <p:nvSpPr>
          <p:cNvPr id="5" name="Footer Placeholder 4">
            <a:extLst>
              <a:ext uri="{FF2B5EF4-FFF2-40B4-BE49-F238E27FC236}">
                <a16:creationId xmlns:a16="http://schemas.microsoft.com/office/drawing/2014/main" id="{19362916-9476-4095-8800-5C358C338D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C8402B-45D3-4805-B68B-4EDF7186732E}"/>
              </a:ext>
            </a:extLst>
          </p:cNvPr>
          <p:cNvSpPr>
            <a:spLocks noGrp="1"/>
          </p:cNvSpPr>
          <p:nvPr>
            <p:ph type="sldNum" sz="quarter" idx="12"/>
          </p:nvPr>
        </p:nvSpPr>
        <p:spPr/>
        <p:txBody>
          <a:bodyPr/>
          <a:lstStyle/>
          <a:p>
            <a:fld id="{8B9A65EA-BC8F-48E9-A5A1-9ABEF0E296F9}" type="slidenum">
              <a:rPr lang="en-US" smtClean="0"/>
              <a:t>‹#›</a:t>
            </a:fld>
            <a:endParaRPr lang="en-US"/>
          </a:p>
        </p:txBody>
      </p:sp>
    </p:spTree>
    <p:extLst>
      <p:ext uri="{BB962C8B-B14F-4D97-AF65-F5344CB8AC3E}">
        <p14:creationId xmlns:p14="http://schemas.microsoft.com/office/powerpoint/2010/main" val="3225893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כותרת ותוכן">
    <p:bg>
      <p:bgPr>
        <a:solidFill>
          <a:schemeClr val="bg1"/>
        </a:solidFill>
        <a:effectLst/>
      </p:bgPr>
    </p:bg>
    <p:spTree>
      <p:nvGrpSpPr>
        <p:cNvPr id="1" name=""/>
        <p:cNvGrpSpPr/>
        <p:nvPr/>
      </p:nvGrpSpPr>
      <p:grpSpPr>
        <a:xfrm>
          <a:off x="0" y="0"/>
          <a:ext cx="0" cy="0"/>
          <a:chOff x="0" y="0"/>
          <a:chExt cx="0" cy="0"/>
        </a:xfrm>
      </p:grpSpPr>
      <p:sp>
        <p:nvSpPr>
          <p:cNvPr id="8" name="מלבן 7">
            <a:extLst>
              <a:ext uri="{FF2B5EF4-FFF2-40B4-BE49-F238E27FC236}">
                <a16:creationId xmlns:a16="http://schemas.microsoft.com/office/drawing/2014/main" id="{394818F6-C0EA-4C38-AE9C-CBE29FA70A9E}"/>
              </a:ext>
            </a:extLst>
          </p:cNvPr>
          <p:cNvSpPr/>
          <p:nvPr userDrawn="1"/>
        </p:nvSpPr>
        <p:spPr>
          <a:xfrm>
            <a:off x="8930640" y="0"/>
            <a:ext cx="326136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52BACEAE-2A12-480B-96A0-5F35C7C95AB1}"/>
              </a:ext>
            </a:extLst>
          </p:cNvPr>
          <p:cNvSpPr>
            <a:spLocks noGrp="1"/>
          </p:cNvSpPr>
          <p:nvPr>
            <p:ph type="title"/>
          </p:nvPr>
        </p:nvSpPr>
        <p:spPr>
          <a:xfrm>
            <a:off x="9037320" y="1851781"/>
            <a:ext cx="2836575" cy="2072520"/>
          </a:xfrm>
        </p:spPr>
        <p:txBody>
          <a:bodyPr anchor="t" anchorCtr="0">
            <a:normAutofit/>
          </a:bodyPr>
          <a:lstStyle>
            <a:lvl1pPr>
              <a:lnSpc>
                <a:spcPct val="100000"/>
              </a:lnSpc>
              <a:defRPr sz="2400" b="1">
                <a:solidFill>
                  <a:schemeClr val="bg1"/>
                </a:solidFill>
                <a:latin typeface="FbSpoiler Bold" panose="02020803050405020304" pitchFamily="18" charset="-79"/>
                <a:cs typeface="+mj-cs"/>
              </a:defRPr>
            </a:lvl1pPr>
          </a:lstStyle>
          <a:p>
            <a:r>
              <a:rPr lang="he-IL" dirty="0"/>
              <a:t>לחץ כדי לערוך סגנון כותרת של תבנית בסיס</a:t>
            </a:r>
            <a:endParaRPr lang="en-US" dirty="0"/>
          </a:p>
        </p:txBody>
      </p:sp>
      <p:sp>
        <p:nvSpPr>
          <p:cNvPr id="3" name="מציין מיקום תוכן 2">
            <a:extLst>
              <a:ext uri="{FF2B5EF4-FFF2-40B4-BE49-F238E27FC236}">
                <a16:creationId xmlns:a16="http://schemas.microsoft.com/office/drawing/2014/main" id="{77A7E802-D0A9-4023-BB34-1938F31C60A4}"/>
              </a:ext>
            </a:extLst>
          </p:cNvPr>
          <p:cNvSpPr>
            <a:spLocks noGrp="1"/>
          </p:cNvSpPr>
          <p:nvPr>
            <p:ph idx="1"/>
          </p:nvPr>
        </p:nvSpPr>
        <p:spPr>
          <a:xfrm>
            <a:off x="510540" y="1748632"/>
            <a:ext cx="8244840" cy="4351338"/>
          </a:xfrm>
        </p:spPr>
        <p:txBody>
          <a:bodyPr/>
          <a:lstStyle/>
          <a:p>
            <a:pPr lvl="0"/>
            <a:r>
              <a:rPr lang="he-IL" dirty="0"/>
              <a:t>ערוך סגנונות טקסט של תבנית בסיס</a:t>
            </a:r>
          </a:p>
          <a:p>
            <a:pPr lvl="1"/>
            <a:r>
              <a:rPr lang="he-IL" dirty="0"/>
              <a:t>רמה שניה</a:t>
            </a:r>
          </a:p>
          <a:p>
            <a:pPr lvl="2"/>
            <a:r>
              <a:rPr lang="he-IL" dirty="0"/>
              <a:t>רמה שלישית</a:t>
            </a:r>
          </a:p>
          <a:p>
            <a:pPr lvl="3"/>
            <a:r>
              <a:rPr lang="he-IL" dirty="0"/>
              <a:t>רמה רביעית</a:t>
            </a:r>
          </a:p>
          <a:p>
            <a:pPr lvl="4"/>
            <a:r>
              <a:rPr lang="he-IL" dirty="0"/>
              <a:t>רמה חמישית</a:t>
            </a:r>
            <a:endParaRPr lang="en-US" dirty="0"/>
          </a:p>
        </p:txBody>
      </p:sp>
      <p:sp>
        <p:nvSpPr>
          <p:cNvPr id="4" name="מציין מיקום של תאריך 3">
            <a:extLst>
              <a:ext uri="{FF2B5EF4-FFF2-40B4-BE49-F238E27FC236}">
                <a16:creationId xmlns:a16="http://schemas.microsoft.com/office/drawing/2014/main" id="{F8A5EE3F-0F6F-489C-8802-18A0E305BF35}"/>
              </a:ext>
            </a:extLst>
          </p:cNvPr>
          <p:cNvSpPr>
            <a:spLocks noGrp="1"/>
          </p:cNvSpPr>
          <p:nvPr>
            <p:ph type="dt" sz="half" idx="10"/>
          </p:nvPr>
        </p:nvSpPr>
        <p:spPr/>
        <p:txBody>
          <a:bodyPr/>
          <a:lstStyle/>
          <a:p>
            <a:fld id="{7BB87ADA-B0C2-4C3C-81A7-3237A61ED3D4}" type="datetime1">
              <a:rPr lang="en-US" smtClean="0"/>
              <a:t>6/10/2019</a:t>
            </a:fld>
            <a:endParaRPr lang="en-US"/>
          </a:p>
        </p:txBody>
      </p:sp>
      <p:sp>
        <p:nvSpPr>
          <p:cNvPr id="5" name="מציין מיקום של כותרת תחתונה 4">
            <a:extLst>
              <a:ext uri="{FF2B5EF4-FFF2-40B4-BE49-F238E27FC236}">
                <a16:creationId xmlns:a16="http://schemas.microsoft.com/office/drawing/2014/main" id="{94FF8DE5-C7FB-4413-9BAE-77A78988AFC2}"/>
              </a:ext>
            </a:extLst>
          </p:cNvPr>
          <p:cNvSpPr>
            <a:spLocks noGrp="1"/>
          </p:cNvSpPr>
          <p:nvPr>
            <p:ph type="ftr" sz="quarter" idx="11"/>
          </p:nvPr>
        </p:nvSpPr>
        <p:spPr/>
        <p:txBody>
          <a:bodyPr/>
          <a:lstStyle/>
          <a:p>
            <a:endParaRPr lang="en-US" dirty="0"/>
          </a:p>
        </p:txBody>
      </p:sp>
      <p:sp>
        <p:nvSpPr>
          <p:cNvPr id="6" name="מציין מיקום של מספר שקופית 5">
            <a:extLst>
              <a:ext uri="{FF2B5EF4-FFF2-40B4-BE49-F238E27FC236}">
                <a16:creationId xmlns:a16="http://schemas.microsoft.com/office/drawing/2014/main" id="{F25DA454-7144-45B0-97EB-D0139EB5C1A4}"/>
              </a:ext>
            </a:extLst>
          </p:cNvPr>
          <p:cNvSpPr>
            <a:spLocks noGrp="1"/>
          </p:cNvSpPr>
          <p:nvPr>
            <p:ph type="sldNum" sz="quarter" idx="12"/>
          </p:nvPr>
        </p:nvSpPr>
        <p:spPr/>
        <p:txBody>
          <a:bodyPr/>
          <a:lstStyle/>
          <a:p>
            <a:fld id="{09EDED6A-05C0-4C6E-99A6-9B384A60FEB6}" type="slidenum">
              <a:rPr lang="en-US" smtClean="0"/>
              <a:t>‹#›</a:t>
            </a:fld>
            <a:endParaRPr lang="en-US"/>
          </a:p>
        </p:txBody>
      </p:sp>
      <p:sp>
        <p:nvSpPr>
          <p:cNvPr id="9" name="מציין מיקום של כותרת תחתונה 4">
            <a:extLst>
              <a:ext uri="{FF2B5EF4-FFF2-40B4-BE49-F238E27FC236}">
                <a16:creationId xmlns:a16="http://schemas.microsoft.com/office/drawing/2014/main" id="{94FF8DE5-C7FB-4413-9BAE-77A78988AFC2}"/>
              </a:ext>
            </a:extLst>
          </p:cNvPr>
          <p:cNvSpPr txBox="1">
            <a:spLocks/>
          </p:cNvSpPr>
          <p:nvPr userDrawn="1"/>
        </p:nvSpPr>
        <p:spPr>
          <a:xfrm>
            <a:off x="508000" y="6089650"/>
            <a:ext cx="8267700" cy="365125"/>
          </a:xfrm>
          <a:prstGeom prst="rect">
            <a:avLst/>
          </a:prstGeom>
        </p:spPr>
        <p:txBody>
          <a:bodyPr vert="horz" lIns="91440" tIns="45720" rIns="91440" bIns="45720" rtlCol="1" anchor="ctr"/>
          <a:lstStyle>
            <a:defPPr>
              <a:defRPr lang="en-US"/>
            </a:defPPr>
            <a:lvl1pPr marL="0" algn="ctr"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he-IL" dirty="0">
                <a:solidFill>
                  <a:schemeClr val="bg2"/>
                </a:solidFill>
              </a:rPr>
              <a:t>_______________________________________________________________________________________________________________________________</a:t>
            </a:r>
            <a:endParaRPr lang="en-US" dirty="0">
              <a:solidFill>
                <a:schemeClr val="bg2"/>
              </a:solidFill>
            </a:endParaRPr>
          </a:p>
        </p:txBody>
      </p:sp>
      <p:sp>
        <p:nvSpPr>
          <p:cNvPr id="10" name="כותרת 1">
            <a:extLst>
              <a:ext uri="{FF2B5EF4-FFF2-40B4-BE49-F238E27FC236}">
                <a16:creationId xmlns:a16="http://schemas.microsoft.com/office/drawing/2014/main" id="{52BACEAE-2A12-480B-96A0-5F35C7C95AB1}"/>
              </a:ext>
            </a:extLst>
          </p:cNvPr>
          <p:cNvSpPr txBox="1">
            <a:spLocks/>
          </p:cNvSpPr>
          <p:nvPr userDrawn="1"/>
        </p:nvSpPr>
        <p:spPr>
          <a:xfrm>
            <a:off x="508000" y="412071"/>
            <a:ext cx="8267700" cy="716038"/>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2800" kern="1200">
                <a:solidFill>
                  <a:schemeClr val="accent1"/>
                </a:solidFill>
                <a:latin typeface="FbSpoiler Regular" panose="02020603050405020304" pitchFamily="18" charset="-79"/>
                <a:ea typeface="+mj-ea"/>
                <a:cs typeface="+mj-cs"/>
              </a:defRPr>
            </a:lvl1pPr>
          </a:lstStyle>
          <a:p>
            <a:endParaRPr lang="en-US" dirty="0"/>
          </a:p>
        </p:txBody>
      </p:sp>
      <p:sp>
        <p:nvSpPr>
          <p:cNvPr id="12" name="מציין מיקום תוכן 11"/>
          <p:cNvSpPr>
            <a:spLocks noGrp="1"/>
          </p:cNvSpPr>
          <p:nvPr>
            <p:ph sz="quarter" idx="13"/>
          </p:nvPr>
        </p:nvSpPr>
        <p:spPr>
          <a:xfrm>
            <a:off x="508000" y="413473"/>
            <a:ext cx="8267700" cy="714636"/>
          </a:xfrm>
        </p:spPr>
        <p:txBody>
          <a:bodyPr>
            <a:noAutofit/>
          </a:bodyPr>
          <a:lstStyle>
            <a:lvl1pPr marL="0" indent="0">
              <a:buNone/>
              <a:defRPr sz="2400"/>
            </a:lvl1pPr>
          </a:lstStyle>
          <a:p>
            <a:pPr lvl="0"/>
            <a:r>
              <a:rPr lang="he-IL" dirty="0"/>
              <a:t>לחץ כדי לערוך סגנונות טקסט של תבנית בסיס</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4817" y="295189"/>
            <a:ext cx="1141783" cy="1141783"/>
          </a:xfrm>
          <a:prstGeom prst="rect">
            <a:avLst/>
          </a:prstGeom>
        </p:spPr>
      </p:pic>
    </p:spTree>
    <p:extLst>
      <p:ext uri="{BB962C8B-B14F-4D97-AF65-F5344CB8AC3E}">
        <p14:creationId xmlns:p14="http://schemas.microsoft.com/office/powerpoint/2010/main" val="2928375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שקופית כותרת">
    <p:bg>
      <p:bgPr>
        <a:solidFill>
          <a:srgbClr val="009FDF"/>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C8956C6-3158-48AC-A1AF-B2364E27ED00}"/>
              </a:ext>
            </a:extLst>
          </p:cNvPr>
          <p:cNvSpPr>
            <a:spLocks noGrp="1"/>
          </p:cNvSpPr>
          <p:nvPr>
            <p:ph type="ctrTitle"/>
          </p:nvPr>
        </p:nvSpPr>
        <p:spPr>
          <a:xfrm>
            <a:off x="2898493" y="4131792"/>
            <a:ext cx="5712107" cy="1013165"/>
          </a:xfrm>
        </p:spPr>
        <p:txBody>
          <a:bodyPr anchor="t" anchorCtr="0">
            <a:normAutofit/>
          </a:bodyPr>
          <a:lstStyle>
            <a:lvl1pPr algn="r">
              <a:lnSpc>
                <a:spcPct val="100000"/>
              </a:lnSpc>
              <a:defRPr sz="3200">
                <a:solidFill>
                  <a:schemeClr val="bg1"/>
                </a:solidFill>
                <a:cs typeface="+mj-cs"/>
              </a:defRPr>
            </a:lvl1pPr>
          </a:lstStyle>
          <a:p>
            <a:r>
              <a:rPr lang="he-IL" dirty="0"/>
              <a:t>לחץ כדי לערוך סגנון כותרת של תבנית בסיס</a:t>
            </a:r>
            <a:endParaRPr lang="en-US" dirty="0"/>
          </a:p>
        </p:txBody>
      </p:sp>
      <p:sp>
        <p:nvSpPr>
          <p:cNvPr id="3" name="כותרת משנה 2">
            <a:extLst>
              <a:ext uri="{FF2B5EF4-FFF2-40B4-BE49-F238E27FC236}">
                <a16:creationId xmlns:a16="http://schemas.microsoft.com/office/drawing/2014/main" id="{66568914-7F53-43E9-8D4E-29FD220B5B8F}"/>
              </a:ext>
            </a:extLst>
          </p:cNvPr>
          <p:cNvSpPr>
            <a:spLocks noGrp="1"/>
          </p:cNvSpPr>
          <p:nvPr>
            <p:ph type="subTitle" idx="1"/>
          </p:nvPr>
        </p:nvSpPr>
        <p:spPr>
          <a:xfrm>
            <a:off x="1887637" y="5065723"/>
            <a:ext cx="6722963" cy="582733"/>
          </a:xfrm>
        </p:spPr>
        <p:txBody>
          <a:bodyPr>
            <a:normAutofit/>
          </a:bodyPr>
          <a:lstStyle>
            <a:lvl1pPr marL="0" indent="0" algn="r">
              <a:lnSpc>
                <a:spcPct val="100000"/>
              </a:lnSpc>
              <a:buNone/>
              <a:defRPr sz="2000">
                <a:solidFill>
                  <a:schemeClr val="bg1"/>
                </a:solidFill>
                <a:cs typeface="+mj-cs"/>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he-IL" dirty="0"/>
              <a:t>לחץ כדי לערוך סגנון כותרת משנה של תבנית בסיס</a:t>
            </a:r>
            <a:endParaRPr lang="en-US" dirty="0"/>
          </a:p>
        </p:txBody>
      </p:sp>
      <p:sp>
        <p:nvSpPr>
          <p:cNvPr id="4" name="מציין מיקום של תאריך 3">
            <a:extLst>
              <a:ext uri="{FF2B5EF4-FFF2-40B4-BE49-F238E27FC236}">
                <a16:creationId xmlns:a16="http://schemas.microsoft.com/office/drawing/2014/main" id="{8AF6AC36-463A-454F-89E2-C86090C84257}"/>
              </a:ext>
            </a:extLst>
          </p:cNvPr>
          <p:cNvSpPr>
            <a:spLocks noGrp="1"/>
          </p:cNvSpPr>
          <p:nvPr>
            <p:ph type="dt" sz="half" idx="10"/>
          </p:nvPr>
        </p:nvSpPr>
        <p:spPr/>
        <p:txBody>
          <a:bodyPr/>
          <a:lstStyle/>
          <a:p>
            <a:fld id="{E9D732E5-09E5-4A69-B0BE-9E2FF39C44A4}" type="datetime1">
              <a:rPr lang="en-US" smtClean="0"/>
              <a:t>6/10/2019</a:t>
            </a:fld>
            <a:endParaRPr lang="en-US"/>
          </a:p>
        </p:txBody>
      </p:sp>
      <p:sp>
        <p:nvSpPr>
          <p:cNvPr id="5" name="מציין מיקום של כותרת תחתונה 4">
            <a:extLst>
              <a:ext uri="{FF2B5EF4-FFF2-40B4-BE49-F238E27FC236}">
                <a16:creationId xmlns:a16="http://schemas.microsoft.com/office/drawing/2014/main" id="{6C786870-2367-4A3F-B2F0-50B61EE36751}"/>
              </a:ext>
            </a:extLst>
          </p:cNvPr>
          <p:cNvSpPr>
            <a:spLocks noGrp="1"/>
          </p:cNvSpPr>
          <p:nvPr>
            <p:ph type="ftr" sz="quarter" idx="11"/>
          </p:nvPr>
        </p:nvSpPr>
        <p:spPr/>
        <p:txBody>
          <a:bodyPr/>
          <a:lstStyle/>
          <a:p>
            <a:endParaRPr lang="en-US"/>
          </a:p>
        </p:txBody>
      </p:sp>
      <p:sp>
        <p:nvSpPr>
          <p:cNvPr id="6" name="מציין מיקום של מספר שקופית 5">
            <a:extLst>
              <a:ext uri="{FF2B5EF4-FFF2-40B4-BE49-F238E27FC236}">
                <a16:creationId xmlns:a16="http://schemas.microsoft.com/office/drawing/2014/main" id="{569C278A-FFD0-4073-828D-49431008E42C}"/>
              </a:ext>
            </a:extLst>
          </p:cNvPr>
          <p:cNvSpPr>
            <a:spLocks noGrp="1"/>
          </p:cNvSpPr>
          <p:nvPr>
            <p:ph type="sldNum" sz="quarter" idx="12"/>
          </p:nvPr>
        </p:nvSpPr>
        <p:spPr/>
        <p:txBody>
          <a:bodyPr/>
          <a:lstStyle/>
          <a:p>
            <a:fld id="{09EDED6A-05C0-4C6E-99A6-9B384A60FEB6}" type="slidenum">
              <a:rPr lang="en-US" smtClean="0"/>
              <a:t>‹#›</a:t>
            </a:fld>
            <a:endParaRPr lang="en-US"/>
          </a:p>
        </p:txBody>
      </p:sp>
      <p:pic>
        <p:nvPicPr>
          <p:cNvPr id="8" name="תמונה 7">
            <a:extLst>
              <a:ext uri="{FF2B5EF4-FFF2-40B4-BE49-F238E27FC236}">
                <a16:creationId xmlns:a16="http://schemas.microsoft.com/office/drawing/2014/main" id="{DC751418-A934-4D94-AC5E-0FD7A32BB1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04502" y="4178050"/>
            <a:ext cx="1745081" cy="1788709"/>
          </a:xfrm>
          <a:prstGeom prst="rect">
            <a:avLst/>
          </a:prstGeom>
        </p:spPr>
      </p:pic>
      <p:cxnSp>
        <p:nvCxnSpPr>
          <p:cNvPr id="10" name="מחבר ישר 9">
            <a:extLst>
              <a:ext uri="{FF2B5EF4-FFF2-40B4-BE49-F238E27FC236}">
                <a16:creationId xmlns:a16="http://schemas.microsoft.com/office/drawing/2014/main" id="{3CDD523E-7459-43DB-A892-E7799B3F3133}"/>
              </a:ext>
            </a:extLst>
          </p:cNvPr>
          <p:cNvCxnSpPr>
            <a:cxnSpLocks/>
          </p:cNvCxnSpPr>
          <p:nvPr userDrawn="1"/>
        </p:nvCxnSpPr>
        <p:spPr>
          <a:xfrm>
            <a:off x="8854633" y="4265271"/>
            <a:ext cx="0" cy="17535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מציין מיקום של תמונה 14">
            <a:extLst>
              <a:ext uri="{FF2B5EF4-FFF2-40B4-BE49-F238E27FC236}">
                <a16:creationId xmlns:a16="http://schemas.microsoft.com/office/drawing/2014/main" id="{9FF15D72-2E68-455C-B309-46075CB66BBB}"/>
              </a:ext>
            </a:extLst>
          </p:cNvPr>
          <p:cNvSpPr>
            <a:spLocks noGrp="1"/>
          </p:cNvSpPr>
          <p:nvPr>
            <p:ph type="pic" sz="quarter" idx="13"/>
          </p:nvPr>
        </p:nvSpPr>
        <p:spPr>
          <a:xfrm>
            <a:off x="0" y="254643"/>
            <a:ext cx="12192000" cy="3215632"/>
          </a:xfrm>
          <a:solidFill>
            <a:schemeClr val="tx2"/>
          </a:solidFill>
        </p:spPr>
        <p:txBody>
          <a:bodyPr anchor="ctr" anchorCtr="0"/>
          <a:lstStyle>
            <a:lvl1pPr marL="0" indent="0" algn="ctr">
              <a:buNone/>
              <a:defRPr>
                <a:solidFill>
                  <a:schemeClr val="bg1"/>
                </a:solidFill>
                <a:cs typeface="+mj-cs"/>
              </a:defRPr>
            </a:lvl1pPr>
          </a:lstStyle>
          <a:p>
            <a:endParaRPr lang="en-US" dirty="0"/>
          </a:p>
        </p:txBody>
      </p:sp>
    </p:spTree>
    <p:extLst>
      <p:ext uri="{BB962C8B-B14F-4D97-AF65-F5344CB8AC3E}">
        <p14:creationId xmlns:p14="http://schemas.microsoft.com/office/powerpoint/2010/main" val="853374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hart">
  <p:cSld name="כותרת ותרשים">
    <p:spTree>
      <p:nvGrpSpPr>
        <p:cNvPr id="1" name=""/>
        <p:cNvGrpSpPr/>
        <p:nvPr/>
      </p:nvGrpSpPr>
      <p:grpSpPr>
        <a:xfrm>
          <a:off x="0" y="0"/>
          <a:ext cx="0" cy="0"/>
          <a:chOff x="0" y="0"/>
          <a:chExt cx="0" cy="0"/>
        </a:xfrm>
      </p:grpSpPr>
      <p:sp>
        <p:nvSpPr>
          <p:cNvPr id="2" name="כותרת 1"/>
          <p:cNvSpPr>
            <a:spLocks noGrp="1"/>
          </p:cNvSpPr>
          <p:nvPr>
            <p:ph type="title"/>
          </p:nvPr>
        </p:nvSpPr>
        <p:spPr>
          <a:xfrm>
            <a:off x="609600" y="457200"/>
            <a:ext cx="10972800" cy="1371600"/>
          </a:xfrm>
        </p:spPr>
        <p:txBody>
          <a:bodyPr/>
          <a:lstStyle/>
          <a:p>
            <a:r>
              <a:rPr lang="he-IL"/>
              <a:t>לחץ כדי לערוך סגנון כותרת של תבנית בסיס</a:t>
            </a:r>
          </a:p>
        </p:txBody>
      </p:sp>
      <p:sp>
        <p:nvSpPr>
          <p:cNvPr id="3" name="מציין מיקום תרשים 2"/>
          <p:cNvSpPr>
            <a:spLocks noGrp="1"/>
          </p:cNvSpPr>
          <p:nvPr>
            <p:ph type="chart" idx="1"/>
          </p:nvPr>
        </p:nvSpPr>
        <p:spPr>
          <a:xfrm>
            <a:off x="609600" y="1981200"/>
            <a:ext cx="10972800" cy="3886200"/>
          </a:xfrm>
        </p:spPr>
        <p:txBody>
          <a:bodyPr/>
          <a:lstStyle/>
          <a:p>
            <a:pPr lvl="0"/>
            <a:endParaRPr lang="he-IL" noProof="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prstClr val="white"/>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0D331739-1D4B-4A67-BB5C-09DB3E8E1AB7}" type="slidenum">
              <a:rPr lang="he-IL">
                <a:solidFill>
                  <a:prstClr val="white"/>
                </a:solidFill>
              </a:rPr>
              <a:pPr>
                <a:defRPr/>
              </a:pPr>
              <a:t>‹#›</a:t>
            </a:fld>
            <a:endParaRPr lang="en-US">
              <a:solidFill>
                <a:prstClr val="white"/>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prstClr val="white"/>
              </a:solidFill>
            </a:endParaRPr>
          </a:p>
        </p:txBody>
      </p:sp>
    </p:spTree>
    <p:extLst>
      <p:ext uri="{BB962C8B-B14F-4D97-AF65-F5344CB8AC3E}">
        <p14:creationId xmlns:p14="http://schemas.microsoft.com/office/powerpoint/2010/main" val="14727010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שקופית כותרת">
    <p:bg>
      <p:bgPr>
        <a:solidFill>
          <a:srgbClr val="009FDF"/>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C8956C6-3158-48AC-A1AF-B2364E27ED00}"/>
              </a:ext>
            </a:extLst>
          </p:cNvPr>
          <p:cNvSpPr>
            <a:spLocks noGrp="1"/>
          </p:cNvSpPr>
          <p:nvPr>
            <p:ph type="ctrTitle" hasCustomPrompt="1"/>
          </p:nvPr>
        </p:nvSpPr>
        <p:spPr>
          <a:xfrm>
            <a:off x="8997696" y="2899336"/>
            <a:ext cx="2529840" cy="1013165"/>
          </a:xfrm>
        </p:spPr>
        <p:txBody>
          <a:bodyPr anchor="t" anchorCtr="0">
            <a:noAutofit/>
          </a:bodyPr>
          <a:lstStyle>
            <a:lvl1pPr algn="r">
              <a:lnSpc>
                <a:spcPct val="80000"/>
              </a:lnSpc>
              <a:defRPr sz="8000">
                <a:solidFill>
                  <a:schemeClr val="bg1"/>
                </a:solidFill>
                <a:latin typeface="Segoe UI Light" panose="020B0502040204020203" pitchFamily="34" charset="0"/>
                <a:cs typeface="Segoe UI Light" panose="020B0502040204020203" pitchFamily="34" charset="0"/>
              </a:defRPr>
            </a:lvl1pPr>
          </a:lstStyle>
          <a:p>
            <a:r>
              <a:rPr lang="he-IL" dirty="0"/>
              <a:t>1</a:t>
            </a:r>
            <a:endParaRPr lang="en-US" dirty="0"/>
          </a:p>
        </p:txBody>
      </p:sp>
      <p:sp>
        <p:nvSpPr>
          <p:cNvPr id="3" name="כותרת משנה 2">
            <a:extLst>
              <a:ext uri="{FF2B5EF4-FFF2-40B4-BE49-F238E27FC236}">
                <a16:creationId xmlns:a16="http://schemas.microsoft.com/office/drawing/2014/main" id="{66568914-7F53-43E9-8D4E-29FD220B5B8F}"/>
              </a:ext>
            </a:extLst>
          </p:cNvPr>
          <p:cNvSpPr>
            <a:spLocks noGrp="1"/>
          </p:cNvSpPr>
          <p:nvPr>
            <p:ph type="subTitle" idx="1"/>
          </p:nvPr>
        </p:nvSpPr>
        <p:spPr>
          <a:xfrm>
            <a:off x="8089392" y="4189278"/>
            <a:ext cx="3398520" cy="894786"/>
          </a:xfrm>
        </p:spPr>
        <p:txBody>
          <a:bodyPr anchor="ctr" anchorCtr="0">
            <a:noAutofit/>
          </a:bodyPr>
          <a:lstStyle>
            <a:lvl1pPr marL="0" indent="0" algn="r">
              <a:lnSpc>
                <a:spcPct val="70000"/>
              </a:lnSpc>
              <a:spcBef>
                <a:spcPts val="0"/>
              </a:spcBef>
              <a:buNone/>
              <a:defRPr sz="3800">
                <a:solidFill>
                  <a:schemeClr val="bg1"/>
                </a:solidFill>
                <a:latin typeface="Calibri Light" panose="020F0302020204030204" pitchFamily="34" charset="0"/>
                <a:cs typeface="Calibri Light" panose="020F0302020204030204" pitchFamily="34" charset="0"/>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he-IL" dirty="0"/>
              <a:t>לחץ כדי לערוך סגנון כותרת משנה של</a:t>
            </a:r>
            <a:endParaRPr lang="en-US" dirty="0"/>
          </a:p>
        </p:txBody>
      </p:sp>
      <p:sp>
        <p:nvSpPr>
          <p:cNvPr id="4" name="מציין מיקום של תאריך 3">
            <a:extLst>
              <a:ext uri="{FF2B5EF4-FFF2-40B4-BE49-F238E27FC236}">
                <a16:creationId xmlns:a16="http://schemas.microsoft.com/office/drawing/2014/main" id="{8AF6AC36-463A-454F-89E2-C86090C84257}"/>
              </a:ext>
            </a:extLst>
          </p:cNvPr>
          <p:cNvSpPr>
            <a:spLocks noGrp="1"/>
          </p:cNvSpPr>
          <p:nvPr>
            <p:ph type="dt" sz="half" idx="10"/>
          </p:nvPr>
        </p:nvSpPr>
        <p:spPr/>
        <p:txBody>
          <a:bodyPr/>
          <a:lstStyle/>
          <a:p>
            <a:fld id="{B12BC971-A0DA-4CD3-B647-428C301008B5}" type="datetime1">
              <a:rPr lang="en-US" smtClean="0"/>
              <a:t>6/10/2019</a:t>
            </a:fld>
            <a:endParaRPr lang="en-US"/>
          </a:p>
        </p:txBody>
      </p:sp>
      <p:sp>
        <p:nvSpPr>
          <p:cNvPr id="5" name="מציין מיקום של כותרת תחתונה 4">
            <a:extLst>
              <a:ext uri="{FF2B5EF4-FFF2-40B4-BE49-F238E27FC236}">
                <a16:creationId xmlns:a16="http://schemas.microsoft.com/office/drawing/2014/main" id="{6C786870-2367-4A3F-B2F0-50B61EE36751}"/>
              </a:ext>
            </a:extLst>
          </p:cNvPr>
          <p:cNvSpPr>
            <a:spLocks noGrp="1"/>
          </p:cNvSpPr>
          <p:nvPr>
            <p:ph type="ftr" sz="quarter" idx="11"/>
          </p:nvPr>
        </p:nvSpPr>
        <p:spPr/>
        <p:txBody>
          <a:bodyPr/>
          <a:lstStyle/>
          <a:p>
            <a:endParaRPr lang="en-US"/>
          </a:p>
        </p:txBody>
      </p:sp>
      <p:sp>
        <p:nvSpPr>
          <p:cNvPr id="6" name="מציין מיקום של מספר שקופית 5">
            <a:extLst>
              <a:ext uri="{FF2B5EF4-FFF2-40B4-BE49-F238E27FC236}">
                <a16:creationId xmlns:a16="http://schemas.microsoft.com/office/drawing/2014/main" id="{569C278A-FFD0-4073-828D-49431008E42C}"/>
              </a:ext>
            </a:extLst>
          </p:cNvPr>
          <p:cNvSpPr>
            <a:spLocks noGrp="1"/>
          </p:cNvSpPr>
          <p:nvPr>
            <p:ph type="sldNum" sz="quarter" idx="12"/>
          </p:nvPr>
        </p:nvSpPr>
        <p:spPr/>
        <p:txBody>
          <a:bodyPr/>
          <a:lstStyle/>
          <a:p>
            <a:fld id="{09EDED6A-05C0-4C6E-99A6-9B384A60FEB6}" type="slidenum">
              <a:rPr lang="en-US" smtClean="0"/>
              <a:t>‹#›</a:t>
            </a:fld>
            <a:endParaRPr lang="en-US"/>
          </a:p>
        </p:txBody>
      </p:sp>
      <p:pic>
        <p:nvPicPr>
          <p:cNvPr id="8" name="תמונה 7">
            <a:extLst>
              <a:ext uri="{FF2B5EF4-FFF2-40B4-BE49-F238E27FC236}">
                <a16:creationId xmlns:a16="http://schemas.microsoft.com/office/drawing/2014/main" id="{DC751418-A934-4D94-AC5E-0FD7A32BB1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0185" y="410924"/>
            <a:ext cx="879011" cy="900987"/>
          </a:xfrm>
          <a:prstGeom prst="rect">
            <a:avLst/>
          </a:prstGeom>
        </p:spPr>
      </p:pic>
      <p:sp>
        <p:nvSpPr>
          <p:cNvPr id="15" name="מציין מיקום של תמונה 14">
            <a:extLst>
              <a:ext uri="{FF2B5EF4-FFF2-40B4-BE49-F238E27FC236}">
                <a16:creationId xmlns:a16="http://schemas.microsoft.com/office/drawing/2014/main" id="{9FF15D72-2E68-455C-B309-46075CB66BBB}"/>
              </a:ext>
            </a:extLst>
          </p:cNvPr>
          <p:cNvSpPr>
            <a:spLocks noGrp="1"/>
          </p:cNvSpPr>
          <p:nvPr>
            <p:ph type="pic" sz="quarter" idx="13"/>
          </p:nvPr>
        </p:nvSpPr>
        <p:spPr>
          <a:xfrm>
            <a:off x="260429" y="0"/>
            <a:ext cx="7263115" cy="6858000"/>
          </a:xfrm>
          <a:solidFill>
            <a:schemeClr val="tx2"/>
          </a:solidFill>
        </p:spPr>
        <p:txBody>
          <a:bodyPr anchor="ctr" anchorCtr="0"/>
          <a:lstStyle>
            <a:lvl1pPr marL="0" indent="0" algn="ctr">
              <a:buNone/>
              <a:defRPr>
                <a:solidFill>
                  <a:schemeClr val="bg1"/>
                </a:solidFill>
                <a:cs typeface="+mn-cs"/>
              </a:defRPr>
            </a:lvl1pPr>
          </a:lstStyle>
          <a:p>
            <a:endParaRPr lang="en-US"/>
          </a:p>
        </p:txBody>
      </p:sp>
    </p:spTree>
    <p:extLst>
      <p:ext uri="{BB962C8B-B14F-4D97-AF65-F5344CB8AC3E}">
        <p14:creationId xmlns:p14="http://schemas.microsoft.com/office/powerpoint/2010/main" val="1050403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009FDF"/>
        </a:solidFill>
        <a:effectLst/>
      </p:bgPr>
    </p:bg>
    <p:spTree>
      <p:nvGrpSpPr>
        <p:cNvPr id="1" name=""/>
        <p:cNvGrpSpPr/>
        <p:nvPr/>
      </p:nvGrpSpPr>
      <p:grpSpPr>
        <a:xfrm>
          <a:off x="0" y="0"/>
          <a:ext cx="0" cy="0"/>
          <a:chOff x="0" y="0"/>
          <a:chExt cx="0" cy="0"/>
        </a:xfrm>
      </p:grpSpPr>
      <p:sp>
        <p:nvSpPr>
          <p:cNvPr id="10" name="מציין מיקום של תמונה 14">
            <a:extLst>
              <a:ext uri="{FF2B5EF4-FFF2-40B4-BE49-F238E27FC236}">
                <a16:creationId xmlns:a16="http://schemas.microsoft.com/office/drawing/2014/main" id="{AB9CB0A8-428A-417B-9931-3A58BB506301}"/>
              </a:ext>
            </a:extLst>
          </p:cNvPr>
          <p:cNvSpPr>
            <a:spLocks noGrp="1"/>
          </p:cNvSpPr>
          <p:nvPr>
            <p:ph type="pic" sz="quarter" idx="13"/>
          </p:nvPr>
        </p:nvSpPr>
        <p:spPr>
          <a:xfrm>
            <a:off x="4634327" y="0"/>
            <a:ext cx="7263114" cy="6858000"/>
          </a:xfrm>
          <a:solidFill>
            <a:schemeClr val="tx2"/>
          </a:solidFill>
        </p:spPr>
        <p:txBody>
          <a:bodyPr anchor="ctr" anchorCtr="0"/>
          <a:lstStyle>
            <a:lvl1pPr marL="0" indent="0" algn="ctr">
              <a:buNone/>
              <a:defRPr>
                <a:solidFill>
                  <a:schemeClr val="bg1"/>
                </a:solidFill>
                <a:cs typeface="+mn-cs"/>
              </a:defRPr>
            </a:lvl1pPr>
          </a:lstStyle>
          <a:p>
            <a:endParaRPr lang="en-US" dirty="0"/>
          </a:p>
        </p:txBody>
      </p:sp>
      <p:sp>
        <p:nvSpPr>
          <p:cNvPr id="2" name="Title 1">
            <a:extLst>
              <a:ext uri="{FF2B5EF4-FFF2-40B4-BE49-F238E27FC236}">
                <a16:creationId xmlns:a16="http://schemas.microsoft.com/office/drawing/2014/main" id="{86E2DB7E-6173-4E76-88D9-CF61C523BCA9}"/>
              </a:ext>
            </a:extLst>
          </p:cNvPr>
          <p:cNvSpPr>
            <a:spLocks noGrp="1"/>
          </p:cNvSpPr>
          <p:nvPr>
            <p:ph type="ctrTitle" hasCustomPrompt="1"/>
          </p:nvPr>
        </p:nvSpPr>
        <p:spPr>
          <a:xfrm>
            <a:off x="538048" y="2881678"/>
            <a:ext cx="2586268" cy="566058"/>
          </a:xfrm>
        </p:spPr>
        <p:txBody>
          <a:bodyPr anchor="t" anchorCtr="0">
            <a:noAutofit/>
          </a:bodyPr>
          <a:lstStyle>
            <a:lvl1pPr algn="l">
              <a:defRPr sz="8000">
                <a:solidFill>
                  <a:schemeClr val="bg1"/>
                </a:solidFill>
                <a:latin typeface="Segoe UI Light" panose="020B0502040204020203" pitchFamily="34" charset="0"/>
                <a:cs typeface="Segoe UI Light" panose="020B0502040204020203" pitchFamily="34" charset="0"/>
              </a:defRPr>
            </a:lvl1pPr>
          </a:lstStyle>
          <a:p>
            <a:r>
              <a:rPr lang="en-US" dirty="0"/>
              <a:t>1</a:t>
            </a:r>
          </a:p>
        </p:txBody>
      </p:sp>
      <p:sp>
        <p:nvSpPr>
          <p:cNvPr id="3" name="Subtitle 2">
            <a:extLst>
              <a:ext uri="{FF2B5EF4-FFF2-40B4-BE49-F238E27FC236}">
                <a16:creationId xmlns:a16="http://schemas.microsoft.com/office/drawing/2014/main" id="{85DE3296-DFDB-4BC5-BC31-C86BBDC9A5F8}"/>
              </a:ext>
            </a:extLst>
          </p:cNvPr>
          <p:cNvSpPr>
            <a:spLocks noGrp="1"/>
          </p:cNvSpPr>
          <p:nvPr>
            <p:ph type="subTitle" idx="1"/>
          </p:nvPr>
        </p:nvSpPr>
        <p:spPr>
          <a:xfrm>
            <a:off x="538047" y="4145030"/>
            <a:ext cx="2599643" cy="981666"/>
          </a:xfrm>
        </p:spPr>
        <p:txBody>
          <a:bodyPr anchor="ctr" anchorCtr="0">
            <a:noAutofit/>
          </a:bodyPr>
          <a:lstStyle>
            <a:lvl1pPr marL="0" indent="0" algn="l">
              <a:buNone/>
              <a:defRPr sz="3600">
                <a:solidFill>
                  <a:schemeClr val="bg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p>
        </p:txBody>
      </p:sp>
      <p:sp>
        <p:nvSpPr>
          <p:cNvPr id="6" name="Slide Number Placeholder 5">
            <a:extLst>
              <a:ext uri="{FF2B5EF4-FFF2-40B4-BE49-F238E27FC236}">
                <a16:creationId xmlns:a16="http://schemas.microsoft.com/office/drawing/2014/main" id="{E484C36B-54E2-42ED-A563-EDBC2E147387}"/>
              </a:ext>
            </a:extLst>
          </p:cNvPr>
          <p:cNvSpPr>
            <a:spLocks noGrp="1"/>
          </p:cNvSpPr>
          <p:nvPr>
            <p:ph type="sldNum" sz="quarter" idx="12"/>
          </p:nvPr>
        </p:nvSpPr>
        <p:spPr/>
        <p:txBody>
          <a:bodyPr/>
          <a:lstStyle/>
          <a:p>
            <a:fld id="{8B9A65EA-BC8F-48E9-A5A1-9ABEF0E296F9}" type="slidenum">
              <a:rPr lang="en-US" smtClean="0"/>
              <a:t>‹#›</a:t>
            </a:fld>
            <a:endParaRPr lang="en-US"/>
          </a:p>
        </p:txBody>
      </p:sp>
      <p:cxnSp>
        <p:nvCxnSpPr>
          <p:cNvPr id="12" name="מחבר ישר 8">
            <a:extLst>
              <a:ext uri="{FF2B5EF4-FFF2-40B4-BE49-F238E27FC236}">
                <a16:creationId xmlns:a16="http://schemas.microsoft.com/office/drawing/2014/main" id="{35D927DA-EB8A-494A-9A3D-24DDC4026630}"/>
              </a:ext>
            </a:extLst>
          </p:cNvPr>
          <p:cNvCxnSpPr>
            <a:cxnSpLocks/>
          </p:cNvCxnSpPr>
          <p:nvPr userDrawn="1"/>
        </p:nvCxnSpPr>
        <p:spPr>
          <a:xfrm flipH="1">
            <a:off x="551422" y="4049056"/>
            <a:ext cx="2586268"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מחבר ישר 9">
            <a:extLst>
              <a:ext uri="{FF2B5EF4-FFF2-40B4-BE49-F238E27FC236}">
                <a16:creationId xmlns:a16="http://schemas.microsoft.com/office/drawing/2014/main" id="{847826D8-77E2-41D3-834D-D19A86BB8043}"/>
              </a:ext>
            </a:extLst>
          </p:cNvPr>
          <p:cNvCxnSpPr>
            <a:cxnSpLocks/>
          </p:cNvCxnSpPr>
          <p:nvPr userDrawn="1"/>
        </p:nvCxnSpPr>
        <p:spPr>
          <a:xfrm flipH="1">
            <a:off x="551422" y="5207296"/>
            <a:ext cx="2586268"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96" y="300467"/>
            <a:ext cx="1065370" cy="1065370"/>
          </a:xfrm>
          <a:prstGeom prst="rect">
            <a:avLst/>
          </a:prstGeom>
        </p:spPr>
      </p:pic>
    </p:spTree>
    <p:extLst>
      <p:ext uri="{BB962C8B-B14F-4D97-AF65-F5344CB8AC3E}">
        <p14:creationId xmlns:p14="http://schemas.microsoft.com/office/powerpoint/2010/main" val="401864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AEDF4-D159-4EC6-8A28-22AF06B21A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805EB5-176A-4A5D-A089-5A29DF923CF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A35EF3-4AEA-4EA7-81A4-464FAF6E9500}"/>
              </a:ext>
            </a:extLst>
          </p:cNvPr>
          <p:cNvSpPr>
            <a:spLocks noGrp="1"/>
          </p:cNvSpPr>
          <p:nvPr>
            <p:ph type="dt" sz="half" idx="10"/>
          </p:nvPr>
        </p:nvSpPr>
        <p:spPr/>
        <p:txBody>
          <a:bodyPr/>
          <a:lstStyle/>
          <a:p>
            <a:fld id="{787B4CBE-6C05-49F1-BA4A-CAD59A0E9D7C}" type="datetime1">
              <a:rPr lang="en-US" smtClean="0"/>
              <a:t>6/10/2019</a:t>
            </a:fld>
            <a:endParaRPr lang="en-US"/>
          </a:p>
        </p:txBody>
      </p:sp>
      <p:sp>
        <p:nvSpPr>
          <p:cNvPr id="5" name="Footer Placeholder 4">
            <a:extLst>
              <a:ext uri="{FF2B5EF4-FFF2-40B4-BE49-F238E27FC236}">
                <a16:creationId xmlns:a16="http://schemas.microsoft.com/office/drawing/2014/main" id="{6D4227B5-E0AF-4608-9AB7-244D7A58D7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F89AD9-DA70-4704-BB35-D624478B6B80}"/>
              </a:ext>
            </a:extLst>
          </p:cNvPr>
          <p:cNvSpPr>
            <a:spLocks noGrp="1"/>
          </p:cNvSpPr>
          <p:nvPr>
            <p:ph type="sldNum" sz="quarter" idx="12"/>
          </p:nvPr>
        </p:nvSpPr>
        <p:spPr/>
        <p:txBody>
          <a:bodyPr/>
          <a:lstStyle/>
          <a:p>
            <a:fld id="{8B9A65EA-BC8F-48E9-A5A1-9ABEF0E296F9}" type="slidenum">
              <a:rPr lang="en-US" smtClean="0"/>
              <a:t>‹#›</a:t>
            </a:fld>
            <a:endParaRPr lang="en-US"/>
          </a:p>
        </p:txBody>
      </p:sp>
    </p:spTree>
    <p:extLst>
      <p:ext uri="{BB962C8B-B14F-4D97-AF65-F5344CB8AC3E}">
        <p14:creationId xmlns:p14="http://schemas.microsoft.com/office/powerpoint/2010/main" val="223067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7" name="מלבן 7">
            <a:extLst>
              <a:ext uri="{FF2B5EF4-FFF2-40B4-BE49-F238E27FC236}">
                <a16:creationId xmlns:a16="http://schemas.microsoft.com/office/drawing/2014/main" id="{CB4A5FFD-DBD5-48FA-A19D-6C42CED159BF}"/>
              </a:ext>
            </a:extLst>
          </p:cNvPr>
          <p:cNvSpPr/>
          <p:nvPr userDrawn="1"/>
        </p:nvSpPr>
        <p:spPr>
          <a:xfrm>
            <a:off x="0" y="0"/>
            <a:ext cx="3261360" cy="6858000"/>
          </a:xfrm>
          <a:prstGeom prst="rect">
            <a:avLst/>
          </a:prstGeom>
          <a:solidFill>
            <a:srgbClr val="009FDF"/>
          </a:solidFill>
          <a:ln w="12700" cap="flat" cmpd="sng" algn="ctr">
            <a:no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a:ea typeface="+mn-ea"/>
              <a:cs typeface="Segoe UI"/>
            </a:endParaRPr>
          </a:p>
        </p:txBody>
      </p:sp>
      <p:sp>
        <p:nvSpPr>
          <p:cNvPr id="2" name="Title 1">
            <a:extLst>
              <a:ext uri="{FF2B5EF4-FFF2-40B4-BE49-F238E27FC236}">
                <a16:creationId xmlns:a16="http://schemas.microsoft.com/office/drawing/2014/main" id="{87EAEDF4-D159-4EC6-8A28-22AF06B21AB1}"/>
              </a:ext>
            </a:extLst>
          </p:cNvPr>
          <p:cNvSpPr>
            <a:spLocks noGrp="1"/>
          </p:cNvSpPr>
          <p:nvPr>
            <p:ph type="title"/>
          </p:nvPr>
        </p:nvSpPr>
        <p:spPr>
          <a:xfrm>
            <a:off x="337456" y="1933414"/>
            <a:ext cx="2783115" cy="1617747"/>
          </a:xfrm>
        </p:spPr>
        <p:txBody>
          <a:bodyPr anchor="t" anchorCtr="0"/>
          <a:lstStyle>
            <a:lvl1pPr>
              <a:lnSpc>
                <a:spcPct val="100000"/>
              </a:lnSpc>
              <a:defRPr b="1">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1805EB5-176A-4A5D-A089-5A29DF923CF1}"/>
              </a:ext>
            </a:extLst>
          </p:cNvPr>
          <p:cNvSpPr>
            <a:spLocks noGrp="1"/>
          </p:cNvSpPr>
          <p:nvPr>
            <p:ph idx="1"/>
          </p:nvPr>
        </p:nvSpPr>
        <p:spPr>
          <a:xfrm>
            <a:off x="3458027" y="1933413"/>
            <a:ext cx="7895772" cy="40757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A35EF3-4AEA-4EA7-81A4-464FAF6E9500}"/>
              </a:ext>
            </a:extLst>
          </p:cNvPr>
          <p:cNvSpPr>
            <a:spLocks noGrp="1"/>
          </p:cNvSpPr>
          <p:nvPr>
            <p:ph type="dt" sz="half" idx="10"/>
          </p:nvPr>
        </p:nvSpPr>
        <p:spPr/>
        <p:txBody>
          <a:bodyPr/>
          <a:lstStyle/>
          <a:p>
            <a:fld id="{40EDEFB1-681F-4B7F-A2A4-AC4207BCE649}" type="datetime1">
              <a:rPr lang="en-US" smtClean="0"/>
              <a:t>6/10/2019</a:t>
            </a:fld>
            <a:endParaRPr lang="en-US"/>
          </a:p>
        </p:txBody>
      </p:sp>
      <p:sp>
        <p:nvSpPr>
          <p:cNvPr id="5" name="Footer Placeholder 4">
            <a:extLst>
              <a:ext uri="{FF2B5EF4-FFF2-40B4-BE49-F238E27FC236}">
                <a16:creationId xmlns:a16="http://schemas.microsoft.com/office/drawing/2014/main" id="{6D4227B5-E0AF-4608-9AB7-244D7A58D7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F89AD9-DA70-4704-BB35-D624478B6B80}"/>
              </a:ext>
            </a:extLst>
          </p:cNvPr>
          <p:cNvSpPr>
            <a:spLocks noGrp="1"/>
          </p:cNvSpPr>
          <p:nvPr>
            <p:ph type="sldNum" sz="quarter" idx="12"/>
          </p:nvPr>
        </p:nvSpPr>
        <p:spPr/>
        <p:txBody>
          <a:bodyPr/>
          <a:lstStyle/>
          <a:p>
            <a:fld id="{8B9A65EA-BC8F-48E9-A5A1-9ABEF0E296F9}" type="slidenum">
              <a:rPr lang="en-US" smtClean="0"/>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96" y="300467"/>
            <a:ext cx="1065370" cy="1065370"/>
          </a:xfrm>
          <a:prstGeom prst="rect">
            <a:avLst/>
          </a:prstGeom>
        </p:spPr>
      </p:pic>
    </p:spTree>
    <p:extLst>
      <p:ext uri="{BB962C8B-B14F-4D97-AF65-F5344CB8AC3E}">
        <p14:creationId xmlns:p14="http://schemas.microsoft.com/office/powerpoint/2010/main" val="3365944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rgbClr val="009FDF"/>
        </a:solidFill>
        <a:effectLst/>
      </p:bgPr>
    </p:bg>
    <p:spTree>
      <p:nvGrpSpPr>
        <p:cNvPr id="1" name=""/>
        <p:cNvGrpSpPr/>
        <p:nvPr/>
      </p:nvGrpSpPr>
      <p:grpSpPr>
        <a:xfrm>
          <a:off x="0" y="0"/>
          <a:ext cx="0" cy="0"/>
          <a:chOff x="0" y="0"/>
          <a:chExt cx="0" cy="0"/>
        </a:xfrm>
      </p:grpSpPr>
      <p:sp>
        <p:nvSpPr>
          <p:cNvPr id="7" name="מציין מיקום של תמונה 14">
            <a:extLst>
              <a:ext uri="{FF2B5EF4-FFF2-40B4-BE49-F238E27FC236}">
                <a16:creationId xmlns:a16="http://schemas.microsoft.com/office/drawing/2014/main" id="{85DF2DC5-EDA7-4FAB-96C1-0A65080C3748}"/>
              </a:ext>
            </a:extLst>
          </p:cNvPr>
          <p:cNvSpPr>
            <a:spLocks noGrp="1"/>
          </p:cNvSpPr>
          <p:nvPr>
            <p:ph type="pic" sz="quarter" idx="13"/>
          </p:nvPr>
        </p:nvSpPr>
        <p:spPr>
          <a:xfrm>
            <a:off x="0" y="250048"/>
            <a:ext cx="12192000" cy="3215632"/>
          </a:xfrm>
          <a:solidFill>
            <a:schemeClr val="tx2"/>
          </a:solidFill>
        </p:spPr>
        <p:txBody>
          <a:bodyPr anchor="ctr" anchorCtr="0"/>
          <a:lstStyle>
            <a:lvl1pPr marL="0" indent="0" algn="ctr">
              <a:buNone/>
              <a:defRPr>
                <a:solidFill>
                  <a:schemeClr val="bg1"/>
                </a:solidFill>
                <a:cs typeface="+mj-cs"/>
              </a:defRPr>
            </a:lvl1pPr>
          </a:lstStyle>
          <a:p>
            <a:endParaRPr lang="en-US" dirty="0"/>
          </a:p>
        </p:txBody>
      </p:sp>
      <p:sp>
        <p:nvSpPr>
          <p:cNvPr id="2" name="Title 1">
            <a:extLst>
              <a:ext uri="{FF2B5EF4-FFF2-40B4-BE49-F238E27FC236}">
                <a16:creationId xmlns:a16="http://schemas.microsoft.com/office/drawing/2014/main" id="{86E2DB7E-6173-4E76-88D9-CF61C523BCA9}"/>
              </a:ext>
            </a:extLst>
          </p:cNvPr>
          <p:cNvSpPr>
            <a:spLocks noGrp="1"/>
          </p:cNvSpPr>
          <p:nvPr>
            <p:ph type="ctrTitle"/>
          </p:nvPr>
        </p:nvSpPr>
        <p:spPr>
          <a:xfrm>
            <a:off x="8564881" y="5589935"/>
            <a:ext cx="2839720" cy="566058"/>
          </a:xfrm>
        </p:spPr>
        <p:txBody>
          <a:bodyPr anchor="t" anchorCtr="0">
            <a:noAutofit/>
          </a:bodyPr>
          <a:lstStyle>
            <a:lvl1pPr algn="r">
              <a:defRPr sz="3600">
                <a:solidFill>
                  <a:schemeClr val="bg1"/>
                </a:solidFill>
              </a:defRPr>
            </a:lvl1pPr>
          </a:lstStyle>
          <a:p>
            <a:r>
              <a:rPr lang="en-US" dirty="0"/>
              <a:t>Click to edit</a:t>
            </a:r>
          </a:p>
        </p:txBody>
      </p:sp>
    </p:spTree>
    <p:extLst>
      <p:ext uri="{BB962C8B-B14F-4D97-AF65-F5344CB8AC3E}">
        <p14:creationId xmlns:p14="http://schemas.microsoft.com/office/powerpoint/2010/main" val="2000185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54B28-B193-4057-9A14-B5A49CCABD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0225DF-10F2-4B3D-868C-EB8E9847F2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332E3F3-0B3A-46E8-A54D-A5C632CCB8A7}"/>
              </a:ext>
            </a:extLst>
          </p:cNvPr>
          <p:cNvSpPr>
            <a:spLocks noGrp="1"/>
          </p:cNvSpPr>
          <p:nvPr>
            <p:ph type="dt" sz="half" idx="10"/>
          </p:nvPr>
        </p:nvSpPr>
        <p:spPr/>
        <p:txBody>
          <a:bodyPr/>
          <a:lstStyle/>
          <a:p>
            <a:fld id="{02B2AB66-25D0-4048-BE7C-A9C0A8F44D09}" type="datetime1">
              <a:rPr lang="en-US" smtClean="0"/>
              <a:t>6/10/2019</a:t>
            </a:fld>
            <a:endParaRPr lang="en-US"/>
          </a:p>
        </p:txBody>
      </p:sp>
      <p:sp>
        <p:nvSpPr>
          <p:cNvPr id="5" name="Footer Placeholder 4">
            <a:extLst>
              <a:ext uri="{FF2B5EF4-FFF2-40B4-BE49-F238E27FC236}">
                <a16:creationId xmlns:a16="http://schemas.microsoft.com/office/drawing/2014/main" id="{3BA2EAB4-7F7E-4C23-A14A-B3863220A4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430FD-6A3F-46FE-991D-FE8DE61B9EF2}"/>
              </a:ext>
            </a:extLst>
          </p:cNvPr>
          <p:cNvSpPr>
            <a:spLocks noGrp="1"/>
          </p:cNvSpPr>
          <p:nvPr>
            <p:ph type="sldNum" sz="quarter" idx="12"/>
          </p:nvPr>
        </p:nvSpPr>
        <p:spPr/>
        <p:txBody>
          <a:bodyPr/>
          <a:lstStyle/>
          <a:p>
            <a:fld id="{8B9A65EA-BC8F-48E9-A5A1-9ABEF0E296F9}" type="slidenum">
              <a:rPr lang="en-US" smtClean="0"/>
              <a:t>‹#›</a:t>
            </a:fld>
            <a:endParaRPr lang="en-US"/>
          </a:p>
        </p:txBody>
      </p:sp>
    </p:spTree>
    <p:extLst>
      <p:ext uri="{BB962C8B-B14F-4D97-AF65-F5344CB8AC3E}">
        <p14:creationId xmlns:p14="http://schemas.microsoft.com/office/powerpoint/2010/main" val="2156570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CC21B-A42D-49F9-9F96-01B52BE2E2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C62806-9711-4AC1-880C-8AFB4562E6C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B2F909-BD78-49AC-AAD2-DE25F56BA53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4AE6AC-B711-4BC2-A7E4-9DB47958F2E9}"/>
              </a:ext>
            </a:extLst>
          </p:cNvPr>
          <p:cNvSpPr>
            <a:spLocks noGrp="1"/>
          </p:cNvSpPr>
          <p:nvPr>
            <p:ph type="dt" sz="half" idx="10"/>
          </p:nvPr>
        </p:nvSpPr>
        <p:spPr/>
        <p:txBody>
          <a:bodyPr/>
          <a:lstStyle/>
          <a:p>
            <a:fld id="{2C4D17AE-76C8-481B-8745-7FF2DDFF2D6D}" type="datetime1">
              <a:rPr lang="en-US" smtClean="0"/>
              <a:t>6/10/2019</a:t>
            </a:fld>
            <a:endParaRPr lang="en-US"/>
          </a:p>
        </p:txBody>
      </p:sp>
      <p:sp>
        <p:nvSpPr>
          <p:cNvPr id="6" name="Footer Placeholder 5">
            <a:extLst>
              <a:ext uri="{FF2B5EF4-FFF2-40B4-BE49-F238E27FC236}">
                <a16:creationId xmlns:a16="http://schemas.microsoft.com/office/drawing/2014/main" id="{57097754-DBD3-422F-8F47-7D77594C8C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5ADDC9-6005-4885-9095-915896CFA0B1}"/>
              </a:ext>
            </a:extLst>
          </p:cNvPr>
          <p:cNvSpPr>
            <a:spLocks noGrp="1"/>
          </p:cNvSpPr>
          <p:nvPr>
            <p:ph type="sldNum" sz="quarter" idx="12"/>
          </p:nvPr>
        </p:nvSpPr>
        <p:spPr/>
        <p:txBody>
          <a:bodyPr/>
          <a:lstStyle/>
          <a:p>
            <a:fld id="{8B9A65EA-BC8F-48E9-A5A1-9ABEF0E296F9}" type="slidenum">
              <a:rPr lang="en-US" smtClean="0"/>
              <a:t>‹#›</a:t>
            </a:fld>
            <a:endParaRPr lang="en-US"/>
          </a:p>
        </p:txBody>
      </p:sp>
    </p:spTree>
    <p:extLst>
      <p:ext uri="{BB962C8B-B14F-4D97-AF65-F5344CB8AC3E}">
        <p14:creationId xmlns:p14="http://schemas.microsoft.com/office/powerpoint/2010/main" val="2416724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14EDA-3181-44F9-B2FE-2E2E8F03CB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30081D-2189-49A6-9AE3-3A3C0ABDD2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B906132-A78A-4F7F-A76B-3B3E8D76C11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1F76B0-CA5F-4934-A8F5-88342D36EF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686335F-A6F4-4FC1-8720-D387341BEBF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589CDE-1F36-41B7-8449-CE90A6A7EE91}"/>
              </a:ext>
            </a:extLst>
          </p:cNvPr>
          <p:cNvSpPr>
            <a:spLocks noGrp="1"/>
          </p:cNvSpPr>
          <p:nvPr>
            <p:ph type="dt" sz="half" idx="10"/>
          </p:nvPr>
        </p:nvSpPr>
        <p:spPr/>
        <p:txBody>
          <a:bodyPr/>
          <a:lstStyle/>
          <a:p>
            <a:fld id="{CF285021-9E0A-4176-9455-0EB5BDC73634}" type="datetime1">
              <a:rPr lang="en-US" smtClean="0"/>
              <a:t>6/10/2019</a:t>
            </a:fld>
            <a:endParaRPr lang="en-US"/>
          </a:p>
        </p:txBody>
      </p:sp>
      <p:sp>
        <p:nvSpPr>
          <p:cNvPr id="8" name="Footer Placeholder 7">
            <a:extLst>
              <a:ext uri="{FF2B5EF4-FFF2-40B4-BE49-F238E27FC236}">
                <a16:creationId xmlns:a16="http://schemas.microsoft.com/office/drawing/2014/main" id="{17AC042D-2730-48C6-B826-BDE54E0187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571E50-9E92-4983-8362-CC82BE15B8CA}"/>
              </a:ext>
            </a:extLst>
          </p:cNvPr>
          <p:cNvSpPr>
            <a:spLocks noGrp="1"/>
          </p:cNvSpPr>
          <p:nvPr>
            <p:ph type="sldNum" sz="quarter" idx="12"/>
          </p:nvPr>
        </p:nvSpPr>
        <p:spPr/>
        <p:txBody>
          <a:bodyPr/>
          <a:lstStyle/>
          <a:p>
            <a:fld id="{8B9A65EA-BC8F-48E9-A5A1-9ABEF0E296F9}" type="slidenum">
              <a:rPr lang="en-US" smtClean="0"/>
              <a:t>‹#›</a:t>
            </a:fld>
            <a:endParaRPr lang="en-US"/>
          </a:p>
        </p:txBody>
      </p:sp>
    </p:spTree>
    <p:extLst>
      <p:ext uri="{BB962C8B-B14F-4D97-AF65-F5344CB8AC3E}">
        <p14:creationId xmlns:p14="http://schemas.microsoft.com/office/powerpoint/2010/main" val="191743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F8BB2-47D7-41FD-B19D-C9588FD2AD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5F89D1-34FA-490E-AC53-7CCD24445114}"/>
              </a:ext>
            </a:extLst>
          </p:cNvPr>
          <p:cNvSpPr>
            <a:spLocks noGrp="1"/>
          </p:cNvSpPr>
          <p:nvPr>
            <p:ph type="dt" sz="half" idx="10"/>
          </p:nvPr>
        </p:nvSpPr>
        <p:spPr/>
        <p:txBody>
          <a:bodyPr/>
          <a:lstStyle/>
          <a:p>
            <a:fld id="{2C6785AD-A2E0-42D3-A4B4-65775E02D008}" type="datetime1">
              <a:rPr lang="en-US" smtClean="0"/>
              <a:t>6/10/2019</a:t>
            </a:fld>
            <a:endParaRPr lang="en-US"/>
          </a:p>
        </p:txBody>
      </p:sp>
      <p:sp>
        <p:nvSpPr>
          <p:cNvPr id="4" name="Footer Placeholder 3">
            <a:extLst>
              <a:ext uri="{FF2B5EF4-FFF2-40B4-BE49-F238E27FC236}">
                <a16:creationId xmlns:a16="http://schemas.microsoft.com/office/drawing/2014/main" id="{8ADBF69D-BADF-41C0-A66A-E6C0474189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4C122F-3888-4788-9BB4-C366F8AEED5A}"/>
              </a:ext>
            </a:extLst>
          </p:cNvPr>
          <p:cNvSpPr>
            <a:spLocks noGrp="1"/>
          </p:cNvSpPr>
          <p:nvPr>
            <p:ph type="sldNum" sz="quarter" idx="12"/>
          </p:nvPr>
        </p:nvSpPr>
        <p:spPr/>
        <p:txBody>
          <a:bodyPr/>
          <a:lstStyle/>
          <a:p>
            <a:fld id="{8B9A65EA-BC8F-48E9-A5A1-9ABEF0E296F9}" type="slidenum">
              <a:rPr lang="en-US" smtClean="0"/>
              <a:t>‹#›</a:t>
            </a:fld>
            <a:endParaRPr lang="en-US"/>
          </a:p>
        </p:txBody>
      </p:sp>
    </p:spTree>
    <p:extLst>
      <p:ext uri="{BB962C8B-B14F-4D97-AF65-F5344CB8AC3E}">
        <p14:creationId xmlns:p14="http://schemas.microsoft.com/office/powerpoint/2010/main" val="2273177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6C78F2-6ABF-4A55-BCDB-BDACECDDCDB3}"/>
              </a:ext>
            </a:extLst>
          </p:cNvPr>
          <p:cNvSpPr>
            <a:spLocks noGrp="1"/>
          </p:cNvSpPr>
          <p:nvPr>
            <p:ph type="title"/>
          </p:nvPr>
        </p:nvSpPr>
        <p:spPr>
          <a:xfrm>
            <a:off x="1624390" y="491663"/>
            <a:ext cx="9729410" cy="58905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4D7141E-DA33-4F62-AA9D-88E12C75C087}"/>
              </a:ext>
            </a:extLst>
          </p:cNvPr>
          <p:cNvSpPr>
            <a:spLocks noGrp="1"/>
          </p:cNvSpPr>
          <p:nvPr>
            <p:ph type="body" idx="1"/>
          </p:nvPr>
        </p:nvSpPr>
        <p:spPr>
          <a:xfrm>
            <a:off x="1624388" y="1657829"/>
            <a:ext cx="9729411"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3A9A621-33C4-43B7-BB4C-3218ED3605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0A198E-66ED-4C9C-A606-859CBCB5EF2F}" type="datetime1">
              <a:rPr lang="en-US" smtClean="0"/>
              <a:t>6/10/2019</a:t>
            </a:fld>
            <a:endParaRPr lang="en-US"/>
          </a:p>
        </p:txBody>
      </p:sp>
      <p:sp>
        <p:nvSpPr>
          <p:cNvPr id="5" name="Footer Placeholder 4">
            <a:extLst>
              <a:ext uri="{FF2B5EF4-FFF2-40B4-BE49-F238E27FC236}">
                <a16:creationId xmlns:a16="http://schemas.microsoft.com/office/drawing/2014/main" id="{775C2FD6-19FA-4248-B29B-07DAFC1B68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CE5DDC-42A5-457A-80D2-5B6E9E7E68DB}"/>
              </a:ext>
            </a:extLst>
          </p:cNvPr>
          <p:cNvSpPr>
            <a:spLocks noGrp="1"/>
          </p:cNvSpPr>
          <p:nvPr>
            <p:ph type="sldNum" sz="quarter" idx="4"/>
          </p:nvPr>
        </p:nvSpPr>
        <p:spPr>
          <a:xfrm>
            <a:off x="11551767" y="6356350"/>
            <a:ext cx="40857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9A65EA-BC8F-48E9-A5A1-9ABEF0E296F9}" type="slidenum">
              <a:rPr lang="en-US" smtClean="0"/>
              <a:t>‹#›</a:t>
            </a:fld>
            <a:endParaRPr lang="en-US"/>
          </a:p>
        </p:txBody>
      </p:sp>
      <p:cxnSp>
        <p:nvCxnSpPr>
          <p:cNvPr id="9" name="מחבר ישר 7">
            <a:extLst>
              <a:ext uri="{FF2B5EF4-FFF2-40B4-BE49-F238E27FC236}">
                <a16:creationId xmlns:a16="http://schemas.microsoft.com/office/drawing/2014/main" id="{95D725F4-1A8A-400C-B031-295C29F6F801}"/>
              </a:ext>
            </a:extLst>
          </p:cNvPr>
          <p:cNvCxnSpPr>
            <a:cxnSpLocks/>
          </p:cNvCxnSpPr>
          <p:nvPr userDrawn="1"/>
        </p:nvCxnSpPr>
        <p:spPr>
          <a:xfrm>
            <a:off x="1624389" y="425753"/>
            <a:ext cx="9729410"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מחבר ישר 9">
            <a:extLst>
              <a:ext uri="{FF2B5EF4-FFF2-40B4-BE49-F238E27FC236}">
                <a16:creationId xmlns:a16="http://schemas.microsoft.com/office/drawing/2014/main" id="{EE8DABCA-D31E-4C7B-8E2C-FBE39E34D0F7}"/>
              </a:ext>
            </a:extLst>
          </p:cNvPr>
          <p:cNvCxnSpPr>
            <a:cxnSpLocks/>
          </p:cNvCxnSpPr>
          <p:nvPr userDrawn="1"/>
        </p:nvCxnSpPr>
        <p:spPr>
          <a:xfrm>
            <a:off x="1624389" y="1146629"/>
            <a:ext cx="9729410"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259812" y="309309"/>
            <a:ext cx="1156777" cy="1156777"/>
          </a:xfrm>
          <a:prstGeom prst="rect">
            <a:avLst/>
          </a:prstGeom>
        </p:spPr>
      </p:pic>
    </p:spTree>
    <p:extLst>
      <p:ext uri="{BB962C8B-B14F-4D97-AF65-F5344CB8AC3E}">
        <p14:creationId xmlns:p14="http://schemas.microsoft.com/office/powerpoint/2010/main" val="271901654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3" r:id="rId15"/>
    <p:sldLayoutId id="2147483669" r:id="rId16"/>
    <p:sldLayoutId id="2147483670" r:id="rId17"/>
    <p:sldLayoutId id="2147483671" r:id="rId18"/>
  </p:sldLayoutIdLst>
  <p:hf hdr="0" ftr="0" dt="0"/>
  <p:txStyles>
    <p:titleStyle>
      <a:lvl1pPr algn="l" defTabSz="914400" rtl="0" eaLnBrk="1" latinLnBrk="0" hangingPunct="1">
        <a:lnSpc>
          <a:spcPct val="90000"/>
        </a:lnSpc>
        <a:spcBef>
          <a:spcPct val="0"/>
        </a:spcBef>
        <a:buNone/>
        <a:defRPr sz="2800" kern="1200">
          <a:solidFill>
            <a:schemeClr val="accent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200"/>
        </a:spcBef>
        <a:buFont typeface="Arial" panose="020B0604020202020204" pitchFamily="34" charset="0"/>
        <a:buChar char="•"/>
        <a:defRPr sz="2000" kern="1200">
          <a:solidFill>
            <a:srgbClr val="58595B"/>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1200"/>
        </a:spcBef>
        <a:buFont typeface="Arial" panose="020B0604020202020204" pitchFamily="34" charset="0"/>
        <a:buChar char="•"/>
        <a:defRPr sz="1800" kern="1200">
          <a:solidFill>
            <a:srgbClr val="58595B"/>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1200"/>
        </a:spcBef>
        <a:buFont typeface="Arial" panose="020B0604020202020204" pitchFamily="34" charset="0"/>
        <a:buChar char="•"/>
        <a:defRPr sz="1600" kern="1200">
          <a:solidFill>
            <a:srgbClr val="58595B"/>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1200"/>
        </a:spcBef>
        <a:buFont typeface="Arial" panose="020B0604020202020204" pitchFamily="34" charset="0"/>
        <a:buChar char="•"/>
        <a:defRPr sz="1400" kern="1200">
          <a:solidFill>
            <a:srgbClr val="58595B"/>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1200"/>
        </a:spcBef>
        <a:buFont typeface="Arial" panose="020B0604020202020204" pitchFamily="34" charset="0"/>
        <a:buChar char="•"/>
        <a:defRPr sz="1400" kern="1200">
          <a:solidFill>
            <a:srgbClr val="58595B"/>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chart" Target="../charts/chart9.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chart" Target="../charts/chart3.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slide" Target="slide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50.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A0303FE7-E487-407C-AD05-E6A5E17D48B0}"/>
              </a:ext>
            </a:extLst>
          </p:cNvPr>
          <p:cNvSpPr>
            <a:spLocks noGrp="1"/>
          </p:cNvSpPr>
          <p:nvPr>
            <p:ph type="subTitle" idx="1"/>
          </p:nvPr>
        </p:nvSpPr>
        <p:spPr>
          <a:xfrm>
            <a:off x="3766343" y="5213926"/>
            <a:ext cx="6758819" cy="977868"/>
          </a:xfrm>
        </p:spPr>
        <p:txBody>
          <a:bodyPr>
            <a:normAutofit/>
          </a:bodyPr>
          <a:lstStyle/>
          <a:p>
            <a:pPr>
              <a:lnSpc>
                <a:spcPct val="100000"/>
              </a:lnSpc>
              <a:spcBef>
                <a:spcPts val="0"/>
              </a:spcBef>
            </a:pPr>
            <a:r>
              <a:rPr lang="en-US" dirty="0"/>
              <a:t>Israel National Defense College</a:t>
            </a:r>
          </a:p>
          <a:p>
            <a:pPr>
              <a:lnSpc>
                <a:spcPct val="100000"/>
              </a:lnSpc>
              <a:spcBef>
                <a:spcPts val="0"/>
              </a:spcBef>
            </a:pPr>
            <a:r>
              <a:rPr lang="en-US" dirty="0"/>
              <a:t>Prof. Amir </a:t>
            </a:r>
            <a:r>
              <a:rPr lang="en-US" dirty="0" err="1"/>
              <a:t>Yaron</a:t>
            </a:r>
            <a:r>
              <a:rPr lang="en-US" dirty="0"/>
              <a:t>, Governor of the Bank of Israel</a:t>
            </a:r>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p:txBody>
      </p:sp>
      <p:sp>
        <p:nvSpPr>
          <p:cNvPr id="7" name="Text Placeholder 6">
            <a:extLst>
              <a:ext uri="{FF2B5EF4-FFF2-40B4-BE49-F238E27FC236}">
                <a16:creationId xmlns:a16="http://schemas.microsoft.com/office/drawing/2014/main" id="{84353BD9-9980-4012-9F8A-ABB689FF2233}"/>
              </a:ext>
            </a:extLst>
          </p:cNvPr>
          <p:cNvSpPr>
            <a:spLocks noGrp="1"/>
          </p:cNvSpPr>
          <p:nvPr>
            <p:ph type="body" sz="quarter" idx="14"/>
          </p:nvPr>
        </p:nvSpPr>
        <p:spPr>
          <a:xfrm>
            <a:off x="3732250" y="6056312"/>
            <a:ext cx="6792912" cy="482600"/>
          </a:xfrm>
        </p:spPr>
        <p:txBody>
          <a:bodyPr>
            <a:normAutofit/>
          </a:bodyPr>
          <a:lstStyle/>
          <a:p>
            <a:pPr lvl="0">
              <a:spcBef>
                <a:spcPts val="1000"/>
              </a:spcBef>
            </a:pPr>
            <a:r>
              <a:rPr lang="en-US" altLang="en-US" sz="2000" b="0" dirty="0">
                <a:latin typeface="Arial" panose="020B0604020202020204" pitchFamily="34" charset="0"/>
                <a:cs typeface="Arial" panose="020B0604020202020204" pitchFamily="34" charset="0"/>
              </a:rPr>
              <a:t>11/06/19</a:t>
            </a:r>
          </a:p>
          <a:p>
            <a:endParaRPr lang="en-US" sz="2800" dirty="0">
              <a:latin typeface="Arial" panose="020B0604020202020204" pitchFamily="34" charset="0"/>
              <a:cs typeface="Arial" panose="020B0604020202020204" pitchFamily="34" charset="0"/>
            </a:endParaRPr>
          </a:p>
        </p:txBody>
      </p:sp>
      <p:sp>
        <p:nvSpPr>
          <p:cNvPr id="2" name="מציין מיקום של מספר שקופית 1"/>
          <p:cNvSpPr>
            <a:spLocks noGrp="1"/>
          </p:cNvSpPr>
          <p:nvPr>
            <p:ph type="sldNum" sz="quarter" idx="12"/>
          </p:nvPr>
        </p:nvSpPr>
        <p:spPr/>
        <p:txBody>
          <a:bodyPr/>
          <a:lstStyle/>
          <a:p>
            <a:fld id="{8B9A65EA-BC8F-48E9-A5A1-9ABEF0E296F9}" type="slidenum">
              <a:rPr lang="en-US" smtClean="0"/>
              <a:t>1</a:t>
            </a:fld>
            <a:endParaRPr lang="en-US"/>
          </a:p>
        </p:txBody>
      </p:sp>
      <p:sp>
        <p:nvSpPr>
          <p:cNvPr id="6" name="כותרת 5"/>
          <p:cNvSpPr>
            <a:spLocks noGrp="1"/>
          </p:cNvSpPr>
          <p:nvPr>
            <p:ph type="ctrTitle"/>
          </p:nvPr>
        </p:nvSpPr>
        <p:spPr>
          <a:xfrm>
            <a:off x="3800436" y="4115284"/>
            <a:ext cx="6758819" cy="566058"/>
          </a:xfrm>
        </p:spPr>
        <p:txBody>
          <a:bodyPr/>
          <a:lstStyle/>
          <a:p>
            <a:r>
              <a:rPr lang="en-US" dirty="0"/>
              <a:t>A Glimpse at The Monetary Committee’s Desk</a:t>
            </a:r>
            <a:endParaRPr lang="he-IL" dirty="0"/>
          </a:p>
        </p:txBody>
      </p:sp>
      <p:pic>
        <p:nvPicPr>
          <p:cNvPr id="8" name="מציין מיקום של תמונה 7">
            <a:extLst>
              <a:ext uri="{FF2B5EF4-FFF2-40B4-BE49-F238E27FC236}">
                <a16:creationId xmlns:a16="http://schemas.microsoft.com/office/drawing/2014/main" id="{EC5F92C6-747E-4896-9632-672D4340D066}"/>
              </a:ext>
            </a:extLst>
          </p:cNvPr>
          <p:cNvPicPr>
            <a:picLocks noChangeAspect="1"/>
          </p:cNvPicPr>
          <p:nvPr/>
        </p:nvPicPr>
        <p:blipFill>
          <a:blip r:embed="rId2" cstate="print">
            <a:extLst>
              <a:ext uri="{28A0092B-C50C-407E-A947-70E740481C1C}">
                <a14:useLocalDpi xmlns:a14="http://schemas.microsoft.com/office/drawing/2010/main" val="0"/>
              </a:ext>
            </a:extLst>
          </a:blip>
          <a:srcRect l="821" r="821"/>
          <a:stretch>
            <a:fillRect/>
          </a:stretch>
        </p:blipFill>
        <p:spPr>
          <a:xfrm>
            <a:off x="0" y="242151"/>
            <a:ext cx="12192000" cy="3215632"/>
          </a:xfrm>
          <a:prstGeom prst="rect">
            <a:avLst/>
          </a:prstGeom>
          <a:solidFill>
            <a:schemeClr val="tx2"/>
          </a:solidFill>
        </p:spPr>
      </p:pic>
    </p:spTree>
    <p:extLst>
      <p:ext uri="{BB962C8B-B14F-4D97-AF65-F5344CB8AC3E}">
        <p14:creationId xmlns:p14="http://schemas.microsoft.com/office/powerpoint/2010/main" val="2775438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1"/>
          </p:nvPr>
        </p:nvSpPr>
        <p:spPr/>
        <p:txBody>
          <a:bodyPr/>
          <a:lstStyle/>
          <a:p>
            <a:pPr>
              <a:defRPr/>
            </a:pPr>
            <a:fld id="{0D331739-1D4B-4A67-BB5C-09DB3E8E1AB7}" type="slidenum">
              <a:rPr lang="he-IL" smtClean="0">
                <a:solidFill>
                  <a:prstClr val="white"/>
                </a:solidFill>
              </a:rPr>
              <a:pPr>
                <a:defRPr/>
              </a:pPr>
              <a:t>10</a:t>
            </a:fld>
            <a:endParaRPr lang="en-US">
              <a:solidFill>
                <a:prstClr val="white"/>
              </a:solidFill>
            </a:endParaRPr>
          </a:p>
        </p:txBody>
      </p:sp>
      <p:sp>
        <p:nvSpPr>
          <p:cNvPr id="22" name="כותרת 1"/>
          <p:cNvSpPr>
            <a:spLocks noGrp="1"/>
          </p:cNvSpPr>
          <p:nvPr>
            <p:ph type="title"/>
          </p:nvPr>
        </p:nvSpPr>
        <p:spPr>
          <a:xfrm>
            <a:off x="1581064" y="136408"/>
            <a:ext cx="9045399" cy="1371600"/>
          </a:xfrm>
        </p:spPr>
        <p:txBody>
          <a:bodyPr>
            <a:normAutofit/>
          </a:bodyPr>
          <a:lstStyle/>
          <a:p>
            <a:pPr algn="l" rtl="0">
              <a:lnSpc>
                <a:spcPct val="80000"/>
              </a:lnSpc>
            </a:pPr>
            <a:r>
              <a:rPr lang="en-US" altLang="en-US" sz="2400" dirty="0">
                <a:latin typeface="Arial" panose="020B0604020202020204" pitchFamily="34" charset="0"/>
                <a:cs typeface="Arial" panose="020B0604020202020204" pitchFamily="34" charset="0"/>
              </a:rPr>
              <a:t>But Reality is More Complicated</a:t>
            </a:r>
            <a:endParaRPr lang="he-IL" altLang="en-US" sz="2400"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מלבן 22"/>
              <p:cNvSpPr/>
              <p:nvPr/>
            </p:nvSpPr>
            <p:spPr>
              <a:xfrm>
                <a:off x="158150" y="1539786"/>
                <a:ext cx="5178960" cy="3416320"/>
              </a:xfrm>
              <a:prstGeom prst="rect">
                <a:avLst/>
              </a:prstGeom>
            </p:spPr>
            <p:txBody>
              <a:bodyPr wrap="square">
                <a:spAutoFit/>
              </a:bodyPr>
              <a:lstStyle/>
              <a:p>
                <a:pPr marL="457200" indent="-457200" algn="l" rtl="0">
                  <a:buSzPct val="115000"/>
                  <a:buFont typeface="Wingdings" panose="05000000000000000000" pitchFamily="2" charset="2"/>
                  <a:buChar char="Ø"/>
                </a:pPr>
                <a:r>
                  <a:rPr lang="en-US" altLang="en-US" sz="2400" dirty="0">
                    <a:solidFill>
                      <a:schemeClr val="bg1">
                        <a:lumMod val="50000"/>
                      </a:schemeClr>
                    </a:solidFill>
                    <a:latin typeface="Arial" panose="020B0604020202020204" pitchFamily="34" charset="0"/>
                    <a:cs typeface="Arial" panose="020B0604020202020204" pitchFamily="34" charset="0"/>
                  </a:rPr>
                  <a:t>The real interest rate, not the nominal one, is what impacts consumption and investment.</a:t>
                </a:r>
              </a:p>
              <a:p>
                <a:pPr marL="457200" indent="-457200" algn="l" rtl="0">
                  <a:buSzPct val="115000"/>
                  <a:buFont typeface="Wingdings" panose="05000000000000000000" pitchFamily="2" charset="2"/>
                  <a:buChar char="Ø"/>
                </a:pPr>
                <a:r>
                  <a:rPr lang="en-US" altLang="en-US" sz="2400" dirty="0">
                    <a:solidFill>
                      <a:schemeClr val="bg1">
                        <a:lumMod val="50000"/>
                      </a:schemeClr>
                    </a:solidFill>
                    <a:latin typeface="Arial" panose="020B0604020202020204" pitchFamily="34" charset="0"/>
                    <a:cs typeface="Arial" panose="020B0604020202020204" pitchFamily="34" charset="0"/>
                  </a:rPr>
                  <a:t>Fisher equation:</a:t>
                </a:r>
                <a:r>
                  <a:rPr lang="he-IL" sz="2400" dirty="0">
                    <a:solidFill>
                      <a:schemeClr val="bg1">
                        <a:lumMod val="50000"/>
                      </a:schemeClr>
                    </a:solidFill>
                    <a:latin typeface="Arial" panose="020B0604020202020204" pitchFamily="34" charset="0"/>
                    <a:ea typeface="Segoe UI" panose="020B0502040204020203" pitchFamily="34" charset="0"/>
                    <a:cs typeface="Arial" panose="020B0604020202020204" pitchFamily="34" charset="0"/>
                  </a:rPr>
                  <a:t> </a:t>
                </a:r>
                <a:r>
                  <a:rPr lang="en-US" sz="2400" dirty="0">
                    <a:solidFill>
                      <a:schemeClr val="bg1">
                        <a:lumMod val="50000"/>
                      </a:schemeClr>
                    </a:solidFill>
                    <a:latin typeface="Arial" panose="020B0604020202020204" pitchFamily="34" charset="0"/>
                    <a:ea typeface="Segoe UI" panose="020B0502040204020203" pitchFamily="34" charset="0"/>
                    <a:cs typeface="Arial" panose="020B0604020202020204" pitchFamily="34" charset="0"/>
                  </a:rPr>
                  <a:t>i</a:t>
                </a:r>
                <a14:m>
                  <m:oMath xmlns:m="http://schemas.openxmlformats.org/officeDocument/2006/math">
                    <m:r>
                      <a:rPr lang="en-US" sz="2400">
                        <a:solidFill>
                          <a:schemeClr val="bg1">
                            <a:lumMod val="50000"/>
                          </a:schemeClr>
                        </a:solidFill>
                        <a:latin typeface="Cambria Math" panose="02040503050406030204" pitchFamily="18" charset="0"/>
                        <a:ea typeface="Segoe UI" panose="020B0502040204020203" pitchFamily="34" charset="0"/>
                      </a:rPr>
                      <m:t> ≅</m:t>
                    </m:r>
                    <m:r>
                      <a:rPr lang="en-US" sz="2400">
                        <a:solidFill>
                          <a:schemeClr val="bg1">
                            <a:lumMod val="50000"/>
                          </a:schemeClr>
                        </a:solidFill>
                        <a:latin typeface="Cambria Math" panose="02040503050406030204" pitchFamily="18" charset="0"/>
                        <a:ea typeface="Segoe UI" panose="020B0502040204020203" pitchFamily="34" charset="0"/>
                      </a:rPr>
                      <m:t>𝝅</m:t>
                    </m:r>
                    <m:r>
                      <m:rPr>
                        <m:sty m:val="p"/>
                      </m:rPr>
                      <a:rPr lang="en-US" sz="2400" baseline="30000">
                        <a:solidFill>
                          <a:schemeClr val="bg1">
                            <a:lumMod val="50000"/>
                          </a:schemeClr>
                        </a:solidFill>
                        <a:latin typeface="Cambria Math" panose="02040503050406030204" pitchFamily="18" charset="0"/>
                        <a:ea typeface="Segoe UI" panose="020B0502040204020203" pitchFamily="34" charset="0"/>
                      </a:rPr>
                      <m:t>e</m:t>
                    </m:r>
                    <m:r>
                      <a:rPr lang="en-US" sz="2400">
                        <a:solidFill>
                          <a:schemeClr val="bg1">
                            <a:lumMod val="50000"/>
                          </a:schemeClr>
                        </a:solidFill>
                        <a:latin typeface="Cambria Math" panose="02040503050406030204" pitchFamily="18" charset="0"/>
                        <a:ea typeface="Segoe UI" panose="020B0502040204020203" pitchFamily="34" charset="0"/>
                      </a:rPr>
                      <m:t>+</m:t>
                    </m:r>
                    <m:r>
                      <a:rPr lang="en-US" sz="2400">
                        <a:solidFill>
                          <a:schemeClr val="bg1">
                            <a:lumMod val="50000"/>
                          </a:schemeClr>
                        </a:solidFill>
                        <a:latin typeface="Cambria Math" panose="02040503050406030204" pitchFamily="18" charset="0"/>
                        <a:ea typeface="Segoe UI" panose="020B0502040204020203" pitchFamily="34" charset="0"/>
                      </a:rPr>
                      <m:t>𝒓</m:t>
                    </m:r>
                  </m:oMath>
                </a14:m>
                <a:endParaRPr lang="en-US" sz="2400" dirty="0">
                  <a:solidFill>
                    <a:schemeClr val="bg1">
                      <a:lumMod val="50000"/>
                    </a:schemeClr>
                  </a:solidFill>
                  <a:latin typeface="Arial" panose="020B0604020202020204" pitchFamily="34" charset="0"/>
                  <a:ea typeface="Segoe UI" panose="020B0502040204020203" pitchFamily="34" charset="0"/>
                  <a:cs typeface="Arial" panose="020B0604020202020204" pitchFamily="34" charset="0"/>
                </a:endParaRPr>
              </a:p>
              <a:p>
                <a:pPr marL="457200" indent="-457200" algn="l" rtl="0">
                  <a:buSzPct val="115000"/>
                  <a:buFont typeface="Wingdings" panose="05000000000000000000" pitchFamily="2" charset="2"/>
                  <a:buChar char="Ø"/>
                </a:pPr>
                <a:r>
                  <a:rPr lang="en-US" altLang="en-US" sz="2400" dirty="0">
                    <a:solidFill>
                      <a:schemeClr val="bg1">
                        <a:lumMod val="50000"/>
                      </a:schemeClr>
                    </a:solidFill>
                    <a:latin typeface="Arial" panose="020B0604020202020204" pitchFamily="34" charset="0"/>
                    <a:cs typeface="Arial" panose="020B0604020202020204" pitchFamily="34" charset="0"/>
                  </a:rPr>
                  <a:t>In long-term equilibrium, the natural real interest rate (r*) is determined by long term growth factors such as demographics and productivity</a:t>
                </a:r>
                <a:endParaRPr lang="he-IL" sz="2400" dirty="0">
                  <a:solidFill>
                    <a:schemeClr val="bg1">
                      <a:lumMod val="50000"/>
                    </a:schemeClr>
                  </a:solidFill>
                  <a:latin typeface="Arial" panose="020B0604020202020204" pitchFamily="34" charset="0"/>
                  <a:ea typeface="Segoe UI" panose="020B0502040204020203" pitchFamily="34" charset="0"/>
                  <a:cs typeface="Arial" panose="020B0604020202020204" pitchFamily="34" charset="0"/>
                </a:endParaRPr>
              </a:p>
            </p:txBody>
          </p:sp>
        </mc:Choice>
        <mc:Fallback xmlns="">
          <p:sp>
            <p:nvSpPr>
              <p:cNvPr id="23" name="מלבן 22"/>
              <p:cNvSpPr>
                <a:spLocks noRot="1" noChangeAspect="1" noMove="1" noResize="1" noEditPoints="1" noAdjustHandles="1" noChangeArrowheads="1" noChangeShapeType="1" noTextEdit="1"/>
              </p:cNvSpPr>
              <p:nvPr/>
            </p:nvSpPr>
            <p:spPr>
              <a:xfrm>
                <a:off x="158150" y="1539786"/>
                <a:ext cx="5178960" cy="3416320"/>
              </a:xfrm>
              <a:prstGeom prst="rect">
                <a:avLst/>
              </a:prstGeom>
              <a:blipFill>
                <a:blip r:embed="rId3"/>
                <a:stretch>
                  <a:fillRect l="-2118" t="-2143" b="-3393"/>
                </a:stretch>
              </a:blipFill>
            </p:spPr>
            <p:txBody>
              <a:bodyPr/>
              <a:lstStyle/>
              <a:p>
                <a:r>
                  <a:rPr lang="he-IL">
                    <a:noFill/>
                  </a:rPr>
                  <a:t> </a:t>
                </a:r>
              </a:p>
            </p:txBody>
          </p:sp>
        </mc:Fallback>
      </mc:AlternateContent>
      <p:graphicFrame>
        <p:nvGraphicFramePr>
          <p:cNvPr id="5" name="תרשים 4"/>
          <p:cNvGraphicFramePr>
            <a:graphicFrameLocks/>
          </p:cNvGraphicFramePr>
          <p:nvPr>
            <p:extLst/>
          </p:nvPr>
        </p:nvGraphicFramePr>
        <p:xfrm>
          <a:off x="5500760" y="1508008"/>
          <a:ext cx="6295492" cy="49296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11454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1"/>
          </p:nvPr>
        </p:nvSpPr>
        <p:spPr/>
        <p:txBody>
          <a:bodyPr/>
          <a:lstStyle/>
          <a:p>
            <a:pPr>
              <a:defRPr/>
            </a:pPr>
            <a:fld id="{0D331739-1D4B-4A67-BB5C-09DB3E8E1AB7}" type="slidenum">
              <a:rPr lang="he-IL" smtClean="0">
                <a:solidFill>
                  <a:prstClr val="white"/>
                </a:solidFill>
              </a:rPr>
              <a:pPr>
                <a:defRPr/>
              </a:pPr>
              <a:t>11</a:t>
            </a:fld>
            <a:endParaRPr lang="en-US">
              <a:solidFill>
                <a:prstClr val="white"/>
              </a:solidFill>
            </a:endParaRPr>
          </a:p>
        </p:txBody>
      </p:sp>
      <p:sp>
        <p:nvSpPr>
          <p:cNvPr id="22" name="כותרת 1"/>
          <p:cNvSpPr>
            <a:spLocks noGrp="1"/>
          </p:cNvSpPr>
          <p:nvPr>
            <p:ph type="title"/>
          </p:nvPr>
        </p:nvSpPr>
        <p:spPr>
          <a:xfrm>
            <a:off x="1588167" y="136409"/>
            <a:ext cx="9077485" cy="1371600"/>
          </a:xfrm>
        </p:spPr>
        <p:txBody>
          <a:bodyPr>
            <a:normAutofit/>
          </a:bodyPr>
          <a:lstStyle/>
          <a:p>
            <a:pPr algn="l" rtl="0">
              <a:lnSpc>
                <a:spcPct val="80000"/>
              </a:lnSpc>
            </a:pPr>
            <a:r>
              <a:rPr lang="en-US" altLang="en-US" sz="2400" dirty="0">
                <a:latin typeface="Arial" panose="020B0604020202020204" pitchFamily="34" charset="0"/>
                <a:cs typeface="Arial" panose="020B0604020202020204" pitchFamily="34" charset="0"/>
              </a:rPr>
              <a:t>Reality is Even More Complicated</a:t>
            </a:r>
            <a:endParaRPr lang="he-IL" altLang="en-US" sz="2400" dirty="0">
              <a:latin typeface="Arial" panose="020B0604020202020204" pitchFamily="34" charset="0"/>
              <a:cs typeface="Arial" panose="020B0604020202020204" pitchFamily="34" charset="0"/>
            </a:endParaRPr>
          </a:p>
        </p:txBody>
      </p:sp>
      <p:sp>
        <p:nvSpPr>
          <p:cNvPr id="23" name="מלבן 22"/>
          <p:cNvSpPr/>
          <p:nvPr/>
        </p:nvSpPr>
        <p:spPr>
          <a:xfrm>
            <a:off x="257613" y="1440225"/>
            <a:ext cx="6316824" cy="4708981"/>
          </a:xfrm>
          <a:prstGeom prst="rect">
            <a:avLst/>
          </a:prstGeom>
        </p:spPr>
        <p:txBody>
          <a:bodyPr wrap="square">
            <a:spAutoFit/>
          </a:bodyPr>
          <a:lstStyle/>
          <a:p>
            <a:pPr marL="342900" indent="-342900" algn="l" rtl="0">
              <a:lnSpc>
                <a:spcPct val="150000"/>
              </a:lnSpc>
              <a:buSzPct val="115000"/>
              <a:buFont typeface="Wingdings" panose="05000000000000000000" pitchFamily="2" charset="2"/>
              <a:buChar char="Ø"/>
            </a:pPr>
            <a:r>
              <a:rPr lang="en-US" sz="2000" dirty="0">
                <a:solidFill>
                  <a:schemeClr val="bg1">
                    <a:lumMod val="50000"/>
                  </a:schemeClr>
                </a:solidFill>
                <a:latin typeface="Arial" panose="020B0604020202020204" pitchFamily="34" charset="0"/>
                <a:cs typeface="Arial" panose="020B0604020202020204" pitchFamily="34" charset="0"/>
              </a:rPr>
              <a:t>Long-term interest rates, not short-term rates, impact on most consumption and investment decisions</a:t>
            </a:r>
          </a:p>
          <a:p>
            <a:pPr marL="342900" indent="-342900" algn="l" rtl="0">
              <a:lnSpc>
                <a:spcPct val="150000"/>
              </a:lnSpc>
              <a:buSzPct val="115000"/>
              <a:buFont typeface="Wingdings" panose="05000000000000000000" pitchFamily="2" charset="2"/>
              <a:buChar char="Ø"/>
            </a:pPr>
            <a:r>
              <a:rPr lang="en-US" sz="2000" dirty="0">
                <a:solidFill>
                  <a:schemeClr val="bg1">
                    <a:lumMod val="50000"/>
                  </a:schemeClr>
                </a:solidFill>
                <a:latin typeface="Arial" panose="020B0604020202020204" pitchFamily="34" charset="0"/>
                <a:ea typeface="Segoe UI" panose="020B0502040204020203" pitchFamily="34" charset="0"/>
                <a:cs typeface="Arial" panose="020B0604020202020204" pitchFamily="34" charset="0"/>
              </a:rPr>
              <a:t>The Bank of Israel sets the short-term interest rate but the long-term rate is impacted by other factors:</a:t>
            </a:r>
          </a:p>
          <a:p>
            <a:pPr marL="800100" lvl="1" indent="-342900" algn="l" rtl="0">
              <a:lnSpc>
                <a:spcPct val="150000"/>
              </a:lnSpc>
              <a:buSzPct val="115000"/>
              <a:buFont typeface="Wingdings" panose="05000000000000000000" pitchFamily="2" charset="2"/>
              <a:buChar char="Ø"/>
            </a:pPr>
            <a:r>
              <a:rPr lang="en-US" sz="2000" dirty="0">
                <a:solidFill>
                  <a:schemeClr val="bg1">
                    <a:lumMod val="50000"/>
                  </a:schemeClr>
                </a:solidFill>
                <a:latin typeface="Arial" panose="020B0604020202020204" pitchFamily="34" charset="0"/>
                <a:ea typeface="Segoe UI" panose="020B0502040204020203" pitchFamily="34" charset="0"/>
                <a:cs typeface="Arial" panose="020B0604020202020204" pitchFamily="34" charset="0"/>
              </a:rPr>
              <a:t>The real natural interest rate, on which, according to theory, monetary policy has no effect</a:t>
            </a:r>
          </a:p>
          <a:p>
            <a:pPr marL="800100" lvl="1" indent="-342900">
              <a:lnSpc>
                <a:spcPct val="150000"/>
              </a:lnSpc>
              <a:buSzPct val="115000"/>
              <a:buFont typeface="Wingdings" panose="05000000000000000000" pitchFamily="2" charset="2"/>
              <a:buChar char="Ø"/>
            </a:pPr>
            <a:r>
              <a:rPr lang="en-US" sz="2000" dirty="0">
                <a:solidFill>
                  <a:schemeClr val="bg1">
                    <a:lumMod val="50000"/>
                  </a:schemeClr>
                </a:solidFill>
                <a:latin typeface="Arial" panose="020B0604020202020204" pitchFamily="34" charset="0"/>
                <a:ea typeface="Segoe UI" panose="020B0502040204020203" pitchFamily="34" charset="0"/>
                <a:cs typeface="Arial" panose="020B0604020202020204" pitchFamily="34" charset="0"/>
              </a:rPr>
              <a:t>Short term factors such as inflation and central bank interest rate expectations</a:t>
            </a:r>
            <a:endParaRPr lang="he-IL" sz="2000" dirty="0">
              <a:solidFill>
                <a:schemeClr val="bg1">
                  <a:lumMod val="50000"/>
                </a:schemeClr>
              </a:solidFill>
              <a:latin typeface="Arial" panose="020B0604020202020204" pitchFamily="34" charset="0"/>
              <a:ea typeface="Segoe UI" panose="020B0502040204020203" pitchFamily="34" charset="0"/>
              <a:cs typeface="Arial" panose="020B0604020202020204" pitchFamily="34" charset="0"/>
            </a:endParaRPr>
          </a:p>
        </p:txBody>
      </p:sp>
      <p:graphicFrame>
        <p:nvGraphicFramePr>
          <p:cNvPr id="6" name="תרשים 5"/>
          <p:cNvGraphicFramePr>
            <a:graphicFrameLocks/>
          </p:cNvGraphicFramePr>
          <p:nvPr>
            <p:extLst>
              <p:ext uri="{D42A27DB-BD31-4B8C-83A1-F6EECF244321}">
                <p14:modId xmlns:p14="http://schemas.microsoft.com/office/powerpoint/2010/main" val="1061991132"/>
              </p:ext>
            </p:extLst>
          </p:nvPr>
        </p:nvGraphicFramePr>
        <p:xfrm>
          <a:off x="6574437" y="1578769"/>
          <a:ext cx="4876417" cy="44318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8082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1"/>
          </p:nvPr>
        </p:nvSpPr>
        <p:spPr/>
        <p:txBody>
          <a:bodyPr/>
          <a:lstStyle/>
          <a:p>
            <a:pPr>
              <a:defRPr/>
            </a:pPr>
            <a:fld id="{0D331739-1D4B-4A67-BB5C-09DB3E8E1AB7}" type="slidenum">
              <a:rPr lang="he-IL" smtClean="0">
                <a:solidFill>
                  <a:prstClr val="white"/>
                </a:solidFill>
              </a:rPr>
              <a:pPr>
                <a:defRPr/>
              </a:pPr>
              <a:t>12</a:t>
            </a:fld>
            <a:endParaRPr lang="en-US">
              <a:solidFill>
                <a:prstClr val="white"/>
              </a:solidFill>
            </a:endParaRPr>
          </a:p>
        </p:txBody>
      </p:sp>
      <p:sp>
        <p:nvSpPr>
          <p:cNvPr id="2" name="TextBox 1"/>
          <p:cNvSpPr txBox="1"/>
          <p:nvPr/>
        </p:nvSpPr>
        <p:spPr>
          <a:xfrm>
            <a:off x="1263454" y="1154518"/>
            <a:ext cx="9471128" cy="350865"/>
          </a:xfrm>
          <a:prstGeom prst="rect">
            <a:avLst/>
          </a:prstGeom>
          <a:noFill/>
        </p:spPr>
        <p:txBody>
          <a:bodyPr wrap="square" rtlCol="1">
            <a:spAutoFit/>
          </a:bodyPr>
          <a:lstStyle/>
          <a:p>
            <a:pPr algn="ctr">
              <a:defRPr sz="1680"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en-US" sz="1680" b="1" dirty="0">
                <a:solidFill>
                  <a:prstClr val="black">
                    <a:lumMod val="65000"/>
                    <a:lumOff val="35000"/>
                  </a:prstClr>
                </a:solidFill>
                <a:latin typeface="Arial" panose="020B0604020202020204" pitchFamily="34" charset="0"/>
                <a:cs typeface="Arial" panose="020B0604020202020204" pitchFamily="34" charset="0"/>
              </a:rPr>
              <a:t>The contribution to the changes in real returns, 2001-9.2013, divided into 3 </a:t>
            </a:r>
            <a:r>
              <a:rPr lang="en-US" sz="1680" b="1" dirty="0" err="1">
                <a:solidFill>
                  <a:prstClr val="black">
                    <a:lumMod val="65000"/>
                    <a:lumOff val="35000"/>
                  </a:prstClr>
                </a:solidFill>
                <a:latin typeface="Arial" panose="020B0604020202020204" pitchFamily="34" charset="0"/>
                <a:cs typeface="Arial" panose="020B0604020202020204" pitchFamily="34" charset="0"/>
              </a:rPr>
              <a:t>subperiods</a:t>
            </a:r>
            <a:endParaRPr lang="he-IL" sz="1680" b="1" dirty="0">
              <a:solidFill>
                <a:prstClr val="black">
                  <a:lumMod val="65000"/>
                  <a:lumOff val="35000"/>
                </a:prstClr>
              </a:solidFill>
              <a:latin typeface="Arial" panose="020B0604020202020204" pitchFamily="34" charset="0"/>
              <a:cs typeface="Arial" panose="020B0604020202020204" pitchFamily="34" charset="0"/>
            </a:endParaRPr>
          </a:p>
        </p:txBody>
      </p:sp>
      <p:graphicFrame>
        <p:nvGraphicFramePr>
          <p:cNvPr id="10" name="Chart 1"/>
          <p:cNvGraphicFramePr>
            <a:graphicFrameLocks/>
          </p:cNvGraphicFramePr>
          <p:nvPr>
            <p:extLst>
              <p:ext uri="{D42A27DB-BD31-4B8C-83A1-F6EECF244321}">
                <p14:modId xmlns:p14="http://schemas.microsoft.com/office/powerpoint/2010/main" val="1830488789"/>
              </p:ext>
            </p:extLst>
          </p:nvPr>
        </p:nvGraphicFramePr>
        <p:xfrm>
          <a:off x="258664" y="1492423"/>
          <a:ext cx="3528244" cy="49616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4"/>
          <p:cNvGraphicFramePr>
            <a:graphicFrameLocks/>
          </p:cNvGraphicFramePr>
          <p:nvPr>
            <p:extLst>
              <p:ext uri="{D42A27DB-BD31-4B8C-83A1-F6EECF244321}">
                <p14:modId xmlns:p14="http://schemas.microsoft.com/office/powerpoint/2010/main" val="4017534073"/>
              </p:ext>
            </p:extLst>
          </p:nvPr>
        </p:nvGraphicFramePr>
        <p:xfrm>
          <a:off x="7841673" y="1335790"/>
          <a:ext cx="3384046" cy="5240107"/>
        </p:xfrm>
        <a:graphic>
          <a:graphicData uri="http://schemas.openxmlformats.org/drawingml/2006/chart">
            <c:chart xmlns:c="http://schemas.openxmlformats.org/drawingml/2006/chart" xmlns:r="http://schemas.openxmlformats.org/officeDocument/2006/relationships" r:id="rId4"/>
          </a:graphicData>
        </a:graphic>
      </p:graphicFrame>
      <p:sp>
        <p:nvSpPr>
          <p:cNvPr id="14" name="מלבן 13"/>
          <p:cNvSpPr/>
          <p:nvPr/>
        </p:nvSpPr>
        <p:spPr>
          <a:xfrm>
            <a:off x="1694335" y="379986"/>
            <a:ext cx="10061717" cy="830997"/>
          </a:xfrm>
          <a:prstGeom prst="rect">
            <a:avLst/>
          </a:prstGeom>
        </p:spPr>
        <p:txBody>
          <a:bodyPr wrap="square">
            <a:spAutoFit/>
          </a:bodyPr>
          <a:lstStyle/>
          <a:p>
            <a:r>
              <a:rPr lang="en-US" sz="2400" dirty="0">
                <a:solidFill>
                  <a:schemeClr val="accent1"/>
                </a:solidFill>
                <a:latin typeface="Arial" panose="020B0604020202020204" pitchFamily="34" charset="0"/>
                <a:ea typeface="+mj-ea"/>
                <a:cs typeface="Arial" panose="020B0604020202020204" pitchFamily="34" charset="0"/>
              </a:rPr>
              <a:t>While The Effect of Monetary Policy Is Substantial in the Short Term, Its Effect on Long Term Rates is More Moderate</a:t>
            </a:r>
            <a:endParaRPr lang="he-IL" sz="2400" dirty="0">
              <a:solidFill>
                <a:schemeClr val="accent1"/>
              </a:solidFill>
              <a:latin typeface="Arial" panose="020B0604020202020204" pitchFamily="34" charset="0"/>
              <a:ea typeface="+mj-ea"/>
              <a:cs typeface="Arial" panose="020B0604020202020204" pitchFamily="34" charset="0"/>
            </a:endParaRPr>
          </a:p>
        </p:txBody>
      </p:sp>
      <p:graphicFrame>
        <p:nvGraphicFramePr>
          <p:cNvPr id="8" name="Chart 2"/>
          <p:cNvGraphicFramePr>
            <a:graphicFrameLocks/>
          </p:cNvGraphicFramePr>
          <p:nvPr>
            <p:extLst>
              <p:ext uri="{D42A27DB-BD31-4B8C-83A1-F6EECF244321}">
                <p14:modId xmlns:p14="http://schemas.microsoft.com/office/powerpoint/2010/main" val="889596790"/>
              </p:ext>
            </p:extLst>
          </p:nvPr>
        </p:nvGraphicFramePr>
        <p:xfrm>
          <a:off x="3869375" y="1492423"/>
          <a:ext cx="3685310" cy="545116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0267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512434" y="139745"/>
            <a:ext cx="10972800" cy="1371600"/>
          </a:xfrm>
        </p:spPr>
        <p:txBody>
          <a:bodyPr/>
          <a:lstStyle/>
          <a:p>
            <a:r>
              <a:rPr lang="en-US" dirty="0"/>
              <a:t>How do Central Banks Try to Influence Interest Rates along </a:t>
            </a:r>
            <a:br>
              <a:rPr lang="en-US" dirty="0"/>
            </a:br>
            <a:r>
              <a:rPr lang="en-US" dirty="0"/>
              <a:t>the Yield Curve? </a:t>
            </a:r>
            <a:endParaRPr lang="he-IL" dirty="0"/>
          </a:p>
        </p:txBody>
      </p:sp>
      <p:sp>
        <p:nvSpPr>
          <p:cNvPr id="4" name="מציין מיקום של מספר שקופית 3"/>
          <p:cNvSpPr>
            <a:spLocks noGrp="1"/>
          </p:cNvSpPr>
          <p:nvPr>
            <p:ph type="sldNum" sz="quarter" idx="11"/>
          </p:nvPr>
        </p:nvSpPr>
        <p:spPr/>
        <p:txBody>
          <a:bodyPr/>
          <a:lstStyle/>
          <a:p>
            <a:pPr>
              <a:defRPr/>
            </a:pPr>
            <a:fld id="{0D331739-1D4B-4A67-BB5C-09DB3E8E1AB7}" type="slidenum">
              <a:rPr lang="he-IL" smtClean="0">
                <a:solidFill>
                  <a:prstClr val="white"/>
                </a:solidFill>
              </a:rPr>
              <a:pPr>
                <a:defRPr/>
              </a:pPr>
              <a:t>13</a:t>
            </a:fld>
            <a:endParaRPr lang="en-US">
              <a:solidFill>
                <a:prstClr val="white"/>
              </a:solidFill>
            </a:endParaRPr>
          </a:p>
        </p:txBody>
      </p:sp>
      <p:sp>
        <p:nvSpPr>
          <p:cNvPr id="5" name="מלבן 4"/>
          <p:cNvSpPr/>
          <p:nvPr/>
        </p:nvSpPr>
        <p:spPr>
          <a:xfrm>
            <a:off x="1451429" y="2466112"/>
            <a:ext cx="9640433" cy="1824795"/>
          </a:xfrm>
          <a:prstGeom prst="rect">
            <a:avLst/>
          </a:prstGeom>
        </p:spPr>
        <p:txBody>
          <a:bodyPr wrap="square">
            <a:spAutoFit/>
          </a:bodyPr>
          <a:lstStyle/>
          <a:p>
            <a:pPr marL="571500" indent="-571500">
              <a:lnSpc>
                <a:spcPct val="150000"/>
              </a:lnSpc>
              <a:buSzPct val="115000"/>
              <a:buFont typeface="Wingdings" panose="05000000000000000000" pitchFamily="2" charset="2"/>
              <a:buChar char="Ø"/>
            </a:pPr>
            <a:r>
              <a:rPr lang="en-US" altLang="en-US" sz="4000" dirty="0">
                <a:solidFill>
                  <a:schemeClr val="tx2"/>
                </a:solidFill>
                <a:latin typeface="Segoe UI" panose="020B0502040204020203" pitchFamily="34" charset="0"/>
              </a:rPr>
              <a:t>Quantitative Easing</a:t>
            </a:r>
            <a:endParaRPr lang="he-IL" sz="4000" dirty="0">
              <a:solidFill>
                <a:schemeClr val="tx2"/>
              </a:solidFill>
              <a:latin typeface="Segoe UI" panose="020B0502040204020203" pitchFamily="34" charset="0"/>
              <a:ea typeface="Segoe UI" panose="020B0502040204020203" pitchFamily="34" charset="0"/>
            </a:endParaRPr>
          </a:p>
          <a:p>
            <a:pPr marL="571500" indent="-571500">
              <a:lnSpc>
                <a:spcPct val="150000"/>
              </a:lnSpc>
              <a:buSzPct val="115000"/>
              <a:buFont typeface="Wingdings" panose="05000000000000000000" pitchFamily="2" charset="2"/>
              <a:buChar char="Ø"/>
            </a:pPr>
            <a:r>
              <a:rPr lang="en-US" altLang="en-US" sz="4000" dirty="0">
                <a:solidFill>
                  <a:schemeClr val="tx2"/>
                </a:solidFill>
                <a:latin typeface="Segoe UI" panose="020B0502040204020203" pitchFamily="34" charset="0"/>
              </a:rPr>
              <a:t>Forward Guidance</a:t>
            </a:r>
            <a:endParaRPr lang="he-IL" altLang="en-US" sz="4000" dirty="0">
              <a:solidFill>
                <a:schemeClr val="tx2"/>
              </a:solidFill>
              <a:latin typeface="Segoe UI" panose="020B0502040204020203" pitchFamily="34" charset="0"/>
            </a:endParaRPr>
          </a:p>
        </p:txBody>
      </p:sp>
    </p:spTree>
    <p:extLst>
      <p:ext uri="{BB962C8B-B14F-4D97-AF65-F5344CB8AC3E}">
        <p14:creationId xmlns:p14="http://schemas.microsoft.com/office/powerpoint/2010/main" val="68134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531257" y="137886"/>
            <a:ext cx="10972800" cy="1371600"/>
          </a:xfrm>
        </p:spPr>
        <p:txBody>
          <a:bodyPr>
            <a:normAutofit/>
          </a:bodyPr>
          <a:lstStyle/>
          <a:p>
            <a:r>
              <a:rPr lang="en-US" dirty="0"/>
              <a:t>Central Banks Made Broad Use of Quantitative Easing</a:t>
            </a:r>
            <a:endParaRPr lang="he-IL" dirty="0"/>
          </a:p>
        </p:txBody>
      </p:sp>
      <p:sp>
        <p:nvSpPr>
          <p:cNvPr id="4" name="מציין מיקום של מספר שקופית 3"/>
          <p:cNvSpPr>
            <a:spLocks noGrp="1"/>
          </p:cNvSpPr>
          <p:nvPr>
            <p:ph type="sldNum" sz="quarter" idx="11"/>
          </p:nvPr>
        </p:nvSpPr>
        <p:spPr/>
        <p:txBody>
          <a:bodyPr/>
          <a:lstStyle/>
          <a:p>
            <a:pPr>
              <a:defRPr/>
            </a:pPr>
            <a:fld id="{0D331739-1D4B-4A67-BB5C-09DB3E8E1AB7}" type="slidenum">
              <a:rPr lang="he-IL" smtClean="0">
                <a:solidFill>
                  <a:prstClr val="white"/>
                </a:solidFill>
              </a:rPr>
              <a:pPr>
                <a:defRPr/>
              </a:pPr>
              <a:t>14</a:t>
            </a:fld>
            <a:endParaRPr lang="en-US">
              <a:solidFill>
                <a:prstClr val="white"/>
              </a:solidFill>
            </a:endParaRPr>
          </a:p>
        </p:txBody>
      </p:sp>
      <p:graphicFrame>
        <p:nvGraphicFramePr>
          <p:cNvPr id="5" name="תרשים 4"/>
          <p:cNvGraphicFramePr>
            <a:graphicFrameLocks/>
          </p:cNvGraphicFramePr>
          <p:nvPr>
            <p:extLst>
              <p:ext uri="{D42A27DB-BD31-4B8C-83A1-F6EECF244321}">
                <p14:modId xmlns:p14="http://schemas.microsoft.com/office/powerpoint/2010/main" val="3903309074"/>
              </p:ext>
            </p:extLst>
          </p:nvPr>
        </p:nvGraphicFramePr>
        <p:xfrm>
          <a:off x="406400" y="1509486"/>
          <a:ext cx="11350171" cy="492815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02634" y="6400412"/>
            <a:ext cx="7765143" cy="276999"/>
          </a:xfrm>
          <a:prstGeom prst="rect">
            <a:avLst/>
          </a:prstGeom>
          <a:noFill/>
        </p:spPr>
        <p:txBody>
          <a:bodyPr wrap="square" rtlCol="1">
            <a:spAutoFit/>
          </a:bodyPr>
          <a:lstStyle/>
          <a:p>
            <a:pPr rtl="1"/>
            <a:r>
              <a:rPr lang="en-US" sz="1200" dirty="0">
                <a:latin typeface="Arial" panose="020B0604020202020204" pitchFamily="34" charset="0"/>
                <a:cs typeface="Arial" panose="020B0604020202020204" pitchFamily="34" charset="0"/>
              </a:rPr>
              <a:t>*Including assets of the ECB and all NCBs (National Central Banks).</a:t>
            </a:r>
            <a:endParaRPr lang="he-IL" sz="1200" dirty="0">
              <a:latin typeface="Arial" panose="020B0604020202020204" pitchFamily="34" charset="0"/>
              <a:cs typeface="Arial" panose="020B0604020202020204" pitchFamily="34" charset="0"/>
            </a:endParaRPr>
          </a:p>
        </p:txBody>
      </p:sp>
      <p:sp>
        <p:nvSpPr>
          <p:cNvPr id="7" name="TextBox 6"/>
          <p:cNvSpPr txBox="1"/>
          <p:nvPr/>
        </p:nvSpPr>
        <p:spPr>
          <a:xfrm>
            <a:off x="406400" y="1603516"/>
            <a:ext cx="1277257" cy="276999"/>
          </a:xfrm>
          <a:prstGeom prst="rect">
            <a:avLst/>
          </a:prstGeom>
          <a:noFill/>
        </p:spPr>
        <p:txBody>
          <a:bodyPr wrap="square" rtlCol="1">
            <a:spAutoFit/>
          </a:bodyPr>
          <a:lstStyle/>
          <a:p>
            <a:pPr algn="ctr"/>
            <a:r>
              <a:rPr lang="en-US" sz="1200" dirty="0"/>
              <a:t>Million $</a:t>
            </a:r>
            <a:endParaRPr lang="he-IL" sz="1200" dirty="0"/>
          </a:p>
        </p:txBody>
      </p:sp>
      <p:sp>
        <p:nvSpPr>
          <p:cNvPr id="8" name="TextBox 7"/>
          <p:cNvSpPr txBox="1"/>
          <p:nvPr/>
        </p:nvSpPr>
        <p:spPr>
          <a:xfrm>
            <a:off x="10479314" y="1622072"/>
            <a:ext cx="1277257" cy="276999"/>
          </a:xfrm>
          <a:prstGeom prst="rect">
            <a:avLst/>
          </a:prstGeom>
          <a:noFill/>
        </p:spPr>
        <p:txBody>
          <a:bodyPr wrap="square" rtlCol="1">
            <a:spAutoFit/>
          </a:bodyPr>
          <a:lstStyle/>
          <a:p>
            <a:pPr algn="ctr"/>
            <a:r>
              <a:rPr lang="en-US" sz="1200" dirty="0"/>
              <a:t>Million €</a:t>
            </a:r>
            <a:endParaRPr lang="he-IL" sz="1200" dirty="0"/>
          </a:p>
        </p:txBody>
      </p:sp>
    </p:spTree>
    <p:extLst>
      <p:ext uri="{BB962C8B-B14F-4D97-AF65-F5344CB8AC3E}">
        <p14:creationId xmlns:p14="http://schemas.microsoft.com/office/powerpoint/2010/main" val="176750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500250" y="482995"/>
            <a:ext cx="9703516" cy="716038"/>
          </a:xfrm>
        </p:spPr>
        <p:txBody>
          <a:bodyPr>
            <a:noAutofit/>
          </a:bodyPr>
          <a:lstStyle/>
          <a:p>
            <a:pPr fontAlgn="base">
              <a:lnSpc>
                <a:spcPct val="80000"/>
              </a:lnSpc>
              <a:spcAft>
                <a:spcPct val="0"/>
              </a:spcAft>
            </a:pPr>
            <a:r>
              <a:rPr lang="en-US" dirty="0">
                <a:latin typeface="Arial" panose="020B0604020202020204" pitchFamily="34" charset="0"/>
                <a:cs typeface="Arial" panose="020B0604020202020204" pitchFamily="34" charset="0"/>
              </a:rPr>
              <a:t>To Influence Long-Term Interest Rates, the Central Bank also Uses Forward Guidance, Which Affects Expectations</a:t>
            </a:r>
            <a:endParaRPr lang="he-IL" dirty="0">
              <a:latin typeface="Arial" panose="020B0604020202020204" pitchFamily="34" charset="0"/>
              <a:cs typeface="Arial" panose="020B0604020202020204" pitchFamily="34" charset="0"/>
            </a:endParaRPr>
          </a:p>
        </p:txBody>
      </p:sp>
      <p:sp>
        <p:nvSpPr>
          <p:cNvPr id="3" name="מציין מיקום של מספר שקופית 2"/>
          <p:cNvSpPr>
            <a:spLocks noGrp="1"/>
          </p:cNvSpPr>
          <p:nvPr>
            <p:ph type="sldNum" sz="quarter" idx="12"/>
          </p:nvPr>
        </p:nvSpPr>
        <p:spPr/>
        <p:txBody>
          <a:bodyPr/>
          <a:lstStyle/>
          <a:p>
            <a:fld id="{8B9A65EA-BC8F-48E9-A5A1-9ABEF0E296F9}" type="slidenum">
              <a:rPr lang="en-US" smtClean="0">
                <a:solidFill>
                  <a:prstClr val="black">
                    <a:tint val="75000"/>
                  </a:prstClr>
                </a:solidFill>
                <a:latin typeface="Arial" pitchFamily="34" charset="0"/>
                <a:cs typeface="Arial" pitchFamily="34" charset="0"/>
              </a:rPr>
              <a:pPr/>
              <a:t>15</a:t>
            </a:fld>
            <a:endParaRPr lang="en-US">
              <a:solidFill>
                <a:prstClr val="black">
                  <a:tint val="75000"/>
                </a:prstClr>
              </a:solidFill>
              <a:latin typeface="Arial" pitchFamily="34" charset="0"/>
              <a:cs typeface="Arial" pitchFamily="34" charset="0"/>
            </a:endParaRPr>
          </a:p>
        </p:txBody>
      </p:sp>
      <p:sp>
        <p:nvSpPr>
          <p:cNvPr id="5" name="TextBox 4"/>
          <p:cNvSpPr txBox="1"/>
          <p:nvPr/>
        </p:nvSpPr>
        <p:spPr>
          <a:xfrm>
            <a:off x="276387" y="1546092"/>
            <a:ext cx="2447725" cy="4801314"/>
          </a:xfrm>
          <a:prstGeom prst="rect">
            <a:avLst/>
          </a:prstGeom>
          <a:noFill/>
        </p:spPr>
        <p:txBody>
          <a:bodyPr wrap="square" rtlCol="1">
            <a:spAutoFit/>
          </a:bodyPr>
          <a:lstStyle/>
          <a:p>
            <a:pPr algn="ctr"/>
            <a:r>
              <a:rPr lang="en-US" b="1" u="sng" dirty="0">
                <a:solidFill>
                  <a:schemeClr val="bg1">
                    <a:lumMod val="50000"/>
                  </a:schemeClr>
                </a:solidFill>
              </a:rPr>
              <a:t>November 2015</a:t>
            </a:r>
          </a:p>
          <a:p>
            <a:pPr algn="ctr"/>
            <a:r>
              <a:rPr lang="en-US" dirty="0">
                <a:solidFill>
                  <a:schemeClr val="bg1">
                    <a:lumMod val="50000"/>
                  </a:schemeClr>
                </a:solidFill>
              </a:rPr>
              <a:t>In view of developments in the inflation environment, in growth in Israel and in the global economy, in the exchange rate, and in the monetary policy of the major central banks, the Monetary Committee’s assessment is that </a:t>
            </a:r>
            <a:r>
              <a:rPr lang="en-US" b="1" dirty="0">
                <a:solidFill>
                  <a:schemeClr val="bg1">
                    <a:lumMod val="50000"/>
                  </a:schemeClr>
                </a:solidFill>
              </a:rPr>
              <a:t>monetary policy will remain accommodative for a considerable time</a:t>
            </a:r>
            <a:endParaRPr lang="en-US" b="1" u="sng" dirty="0">
              <a:solidFill>
                <a:schemeClr val="bg1">
                  <a:lumMod val="50000"/>
                </a:schemeClr>
              </a:solidFill>
              <a:latin typeface="Arial" pitchFamily="34" charset="0"/>
              <a:cs typeface="Arial" pitchFamily="34" charset="0"/>
            </a:endParaRPr>
          </a:p>
        </p:txBody>
      </p:sp>
      <p:sp>
        <p:nvSpPr>
          <p:cNvPr id="6" name="מלבן 5"/>
          <p:cNvSpPr/>
          <p:nvPr/>
        </p:nvSpPr>
        <p:spPr>
          <a:xfrm>
            <a:off x="3277537" y="2167908"/>
            <a:ext cx="2335428" cy="3139321"/>
          </a:xfrm>
          <a:prstGeom prst="rect">
            <a:avLst/>
          </a:prstGeom>
        </p:spPr>
        <p:txBody>
          <a:bodyPr wrap="square">
            <a:spAutoFit/>
          </a:bodyPr>
          <a:lstStyle/>
          <a:p>
            <a:pPr algn="ctr"/>
            <a:r>
              <a:rPr lang="en-US" b="1" u="sng" dirty="0">
                <a:solidFill>
                  <a:schemeClr val="bg1">
                    <a:lumMod val="50000"/>
                  </a:schemeClr>
                </a:solidFill>
              </a:rPr>
              <a:t>April 2017</a:t>
            </a:r>
            <a:endParaRPr lang="he-IL" b="1" u="sng" dirty="0">
              <a:solidFill>
                <a:schemeClr val="bg1">
                  <a:lumMod val="50000"/>
                </a:schemeClr>
              </a:solidFill>
            </a:endParaRPr>
          </a:p>
          <a:p>
            <a:pPr algn="ctr"/>
            <a:r>
              <a:rPr lang="en-US" dirty="0">
                <a:solidFill>
                  <a:schemeClr val="bg1">
                    <a:lumMod val="50000"/>
                  </a:schemeClr>
                </a:solidFill>
              </a:rPr>
              <a:t>The Monetary Committee intends to maintain the accommodative policy </a:t>
            </a:r>
            <a:r>
              <a:rPr lang="en-US" b="1" dirty="0">
                <a:solidFill>
                  <a:schemeClr val="bg1">
                    <a:lumMod val="50000"/>
                  </a:schemeClr>
                </a:solidFill>
              </a:rPr>
              <a:t>as long as necessary in order to entrench the inflation environment within the target range.</a:t>
            </a:r>
            <a:endParaRPr lang="he-IL" b="1" dirty="0">
              <a:solidFill>
                <a:schemeClr val="bg1">
                  <a:lumMod val="50000"/>
                </a:schemeClr>
              </a:solidFill>
              <a:latin typeface="Arial" panose="020B0604020202020204" pitchFamily="34" charset="0"/>
              <a:cs typeface="Arial" panose="020B0604020202020204" pitchFamily="34" charset="0"/>
            </a:endParaRPr>
          </a:p>
        </p:txBody>
      </p:sp>
      <p:sp>
        <p:nvSpPr>
          <p:cNvPr id="15" name="מלבן 14"/>
          <p:cNvSpPr/>
          <p:nvPr/>
        </p:nvSpPr>
        <p:spPr>
          <a:xfrm>
            <a:off x="6275098" y="2599935"/>
            <a:ext cx="2169699" cy="2308324"/>
          </a:xfrm>
          <a:prstGeom prst="rect">
            <a:avLst/>
          </a:prstGeom>
        </p:spPr>
        <p:txBody>
          <a:bodyPr wrap="square">
            <a:spAutoFit/>
          </a:bodyPr>
          <a:lstStyle/>
          <a:p>
            <a:pPr algn="ctr"/>
            <a:r>
              <a:rPr lang="en-US" b="1" u="sng" dirty="0">
                <a:solidFill>
                  <a:schemeClr val="bg1">
                    <a:lumMod val="50000"/>
                  </a:schemeClr>
                </a:solidFill>
              </a:rPr>
              <a:t>November 2018</a:t>
            </a:r>
            <a:endParaRPr lang="he-IL" b="1" u="sng" dirty="0">
              <a:solidFill>
                <a:schemeClr val="bg1">
                  <a:lumMod val="50000"/>
                </a:schemeClr>
              </a:solidFill>
            </a:endParaRPr>
          </a:p>
          <a:p>
            <a:pPr algn="ctr"/>
            <a:r>
              <a:rPr lang="en-US" dirty="0">
                <a:solidFill>
                  <a:schemeClr val="bg1">
                    <a:lumMod val="50000"/>
                  </a:schemeClr>
                </a:solidFill>
              </a:rPr>
              <a:t> The Committee assesses that the rising path of the interest rate in the future will be </a:t>
            </a:r>
            <a:r>
              <a:rPr lang="en-US" b="1" dirty="0">
                <a:solidFill>
                  <a:schemeClr val="bg1">
                    <a:lumMod val="50000"/>
                  </a:schemeClr>
                </a:solidFill>
              </a:rPr>
              <a:t>gradual and cautious</a:t>
            </a:r>
          </a:p>
        </p:txBody>
      </p:sp>
      <p:sp>
        <p:nvSpPr>
          <p:cNvPr id="16" name="מלבן 15"/>
          <p:cNvSpPr/>
          <p:nvPr/>
        </p:nvSpPr>
        <p:spPr>
          <a:xfrm>
            <a:off x="9106930" y="1869878"/>
            <a:ext cx="2539254" cy="4247317"/>
          </a:xfrm>
          <a:prstGeom prst="rect">
            <a:avLst/>
          </a:prstGeom>
        </p:spPr>
        <p:txBody>
          <a:bodyPr wrap="square">
            <a:spAutoFit/>
          </a:bodyPr>
          <a:lstStyle/>
          <a:p>
            <a:pPr algn="ctr"/>
            <a:r>
              <a:rPr lang="en-US" b="1" u="sng" dirty="0">
                <a:solidFill>
                  <a:schemeClr val="bg1">
                    <a:lumMod val="50000"/>
                  </a:schemeClr>
                </a:solidFill>
              </a:rPr>
              <a:t>January 2019</a:t>
            </a:r>
            <a:endParaRPr lang="he-IL" b="1" u="sng" dirty="0">
              <a:solidFill>
                <a:schemeClr val="bg1">
                  <a:lumMod val="50000"/>
                </a:schemeClr>
              </a:solidFill>
            </a:endParaRPr>
          </a:p>
          <a:p>
            <a:pPr algn="ctr"/>
            <a:r>
              <a:rPr lang="en-US" dirty="0">
                <a:solidFill>
                  <a:schemeClr val="bg1">
                    <a:lumMod val="50000"/>
                  </a:schemeClr>
                </a:solidFill>
              </a:rPr>
              <a:t>The Committee assesses that the rising path of the interest rate in the future will be gradual and cautious</a:t>
            </a:r>
            <a:r>
              <a:rPr lang="en-US" b="1" dirty="0">
                <a:solidFill>
                  <a:schemeClr val="bg1">
                    <a:lumMod val="50000"/>
                  </a:schemeClr>
                </a:solidFill>
              </a:rPr>
              <a:t>, in a manner that supports a process at the end of which inflation will stabilize around the midpoint of the target range</a:t>
            </a:r>
            <a:r>
              <a:rPr lang="en-US" dirty="0">
                <a:solidFill>
                  <a:schemeClr val="bg1">
                    <a:lumMod val="50000"/>
                  </a:schemeClr>
                </a:solidFill>
              </a:rPr>
              <a:t>, and that supports economic activity</a:t>
            </a:r>
            <a:endParaRPr lang="he-IL" dirty="0">
              <a:solidFill>
                <a:schemeClr val="bg1">
                  <a:lumMod val="50000"/>
                </a:schemeClr>
              </a:solidFill>
              <a:latin typeface="Arial" panose="020B0604020202020204" pitchFamily="34" charset="0"/>
              <a:cs typeface="Arial" panose="020B0604020202020204" pitchFamily="34" charset="0"/>
            </a:endParaRPr>
          </a:p>
        </p:txBody>
      </p:sp>
      <p:sp>
        <p:nvSpPr>
          <p:cNvPr id="21" name="חץ ימינה 20"/>
          <p:cNvSpPr/>
          <p:nvPr/>
        </p:nvSpPr>
        <p:spPr>
          <a:xfrm>
            <a:off x="2805171" y="3259089"/>
            <a:ext cx="779590" cy="6425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TextBox 3"/>
          <p:cNvSpPr txBox="1"/>
          <p:nvPr/>
        </p:nvSpPr>
        <p:spPr>
          <a:xfrm>
            <a:off x="2492829" y="5978074"/>
            <a:ext cx="8901437" cy="369332"/>
          </a:xfrm>
          <a:prstGeom prst="rect">
            <a:avLst/>
          </a:prstGeom>
          <a:noFill/>
        </p:spPr>
        <p:txBody>
          <a:bodyPr wrap="square" rtlCol="1">
            <a:spAutoFit/>
          </a:bodyPr>
          <a:lstStyle/>
          <a:p>
            <a:endParaRPr lang="he-IL" b="1" dirty="0">
              <a:solidFill>
                <a:srgbClr val="FF0000"/>
              </a:solidFill>
            </a:endParaRPr>
          </a:p>
        </p:txBody>
      </p:sp>
      <p:sp>
        <p:nvSpPr>
          <p:cNvPr id="13" name="חץ ימינה 12"/>
          <p:cNvSpPr/>
          <p:nvPr/>
        </p:nvSpPr>
        <p:spPr>
          <a:xfrm>
            <a:off x="8427070" y="3275466"/>
            <a:ext cx="779590" cy="6425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חץ ימינה 13"/>
          <p:cNvSpPr/>
          <p:nvPr/>
        </p:nvSpPr>
        <p:spPr>
          <a:xfrm>
            <a:off x="5524421" y="3242613"/>
            <a:ext cx="779590" cy="6425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4009341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590047" y="412071"/>
            <a:ext cx="8978295" cy="716038"/>
          </a:xfrm>
        </p:spPr>
        <p:txBody>
          <a:bodyPr>
            <a:normAutofit fontScale="90000"/>
          </a:bodyPr>
          <a:lstStyle/>
          <a:p>
            <a:r>
              <a:rPr lang="en-US" dirty="0"/>
              <a:t>The Israeli Experience Shows that Forward Guidance has an Effective Influence on Long Term Returns</a:t>
            </a:r>
            <a:endParaRPr lang="he-IL" dirty="0"/>
          </a:p>
        </p:txBody>
      </p:sp>
      <p:sp>
        <p:nvSpPr>
          <p:cNvPr id="3" name="מציין מיקום של מספר שקופית 2"/>
          <p:cNvSpPr>
            <a:spLocks noGrp="1"/>
          </p:cNvSpPr>
          <p:nvPr>
            <p:ph type="sldNum" sz="quarter" idx="12"/>
          </p:nvPr>
        </p:nvSpPr>
        <p:spPr/>
        <p:txBody>
          <a:bodyPr/>
          <a:lstStyle/>
          <a:p>
            <a:fld id="{09EDED6A-05C0-4C6E-99A6-9B384A60FEB6}" type="slidenum">
              <a:rPr lang="en-US" smtClean="0"/>
              <a:t>16</a:t>
            </a:fld>
            <a:endParaRPr lang="en-US"/>
          </a:p>
        </p:txBody>
      </p:sp>
      <p:graphicFrame>
        <p:nvGraphicFramePr>
          <p:cNvPr id="5" name="Chart 3"/>
          <p:cNvGraphicFramePr>
            <a:graphicFrameLocks/>
          </p:cNvGraphicFramePr>
          <p:nvPr>
            <p:extLst>
              <p:ext uri="{D42A27DB-BD31-4B8C-83A1-F6EECF244321}">
                <p14:modId xmlns:p14="http://schemas.microsoft.com/office/powerpoint/2010/main" val="3912794348"/>
              </p:ext>
            </p:extLst>
          </p:nvPr>
        </p:nvGraphicFramePr>
        <p:xfrm>
          <a:off x="398429" y="1128109"/>
          <a:ext cx="8203530" cy="513715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638709" y="6145252"/>
            <a:ext cx="6822433" cy="584775"/>
          </a:xfrm>
          <a:prstGeom prst="rect">
            <a:avLst/>
          </a:prstGeom>
          <a:noFill/>
        </p:spPr>
        <p:txBody>
          <a:bodyPr wrap="square" rtlCol="1">
            <a:spAutoFit/>
          </a:bodyPr>
          <a:lstStyle/>
          <a:p>
            <a:pPr algn="l" rtl="0"/>
            <a:r>
              <a:rPr lang="en-US" sz="1600" dirty="0">
                <a:latin typeface="+mj-lt"/>
                <a:cs typeface="Times New Roman" panose="02020603050405020304" pitchFamily="18" charset="0"/>
              </a:rPr>
              <a:t>*Based on </a:t>
            </a:r>
            <a:r>
              <a:rPr lang="en-US" sz="1600" dirty="0" err="1">
                <a:latin typeface="+mj-lt"/>
                <a:cs typeface="Times New Roman" panose="02020603050405020304" pitchFamily="18" charset="0"/>
              </a:rPr>
              <a:t>Kutai</a:t>
            </a:r>
            <a:r>
              <a:rPr lang="en-US" sz="1600" dirty="0">
                <a:latin typeface="+mj-lt"/>
                <a:cs typeface="Times New Roman" panose="02020603050405020304" pitchFamily="18" charset="0"/>
              </a:rPr>
              <a:t> (2019). “Measuring the Effect of Forward Guidance in Small Open Economies: The Case of Israel ”, work in progress.</a:t>
            </a:r>
            <a:endParaRPr lang="he-IL" sz="1600" dirty="0">
              <a:latin typeface="+mj-lt"/>
            </a:endParaRPr>
          </a:p>
        </p:txBody>
      </p:sp>
      <p:sp>
        <p:nvSpPr>
          <p:cNvPr id="4" name="מלבן 3"/>
          <p:cNvSpPr/>
          <p:nvPr/>
        </p:nvSpPr>
        <p:spPr>
          <a:xfrm>
            <a:off x="8601959" y="1913662"/>
            <a:ext cx="2686050" cy="3970318"/>
          </a:xfrm>
          <a:prstGeom prst="rect">
            <a:avLst/>
          </a:prstGeom>
        </p:spPr>
        <p:txBody>
          <a:bodyPr wrap="square">
            <a:spAutoFit/>
          </a:bodyPr>
          <a:lstStyle/>
          <a:p>
            <a:pPr algn="ctr"/>
            <a:r>
              <a:rPr lang="en-US" dirty="0">
                <a:solidFill>
                  <a:schemeClr val="bg1">
                    <a:lumMod val="50000"/>
                  </a:schemeClr>
                </a:solidFill>
              </a:rPr>
              <a:t>In view of developments in the inflation environment, in growth in Israel and in the global economy, in the exchange rate, and in the monetary policy of the major central banks, the Monetary Committee’s assessment is that </a:t>
            </a:r>
            <a:r>
              <a:rPr lang="en-US" b="1" dirty="0">
                <a:solidFill>
                  <a:schemeClr val="bg1">
                    <a:lumMod val="50000"/>
                  </a:schemeClr>
                </a:solidFill>
              </a:rPr>
              <a:t>monetary policy will remain accommodative for a considerable time</a:t>
            </a:r>
            <a:endParaRPr lang="en-US" b="1" u="sng" dirty="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2826853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508156" y="457338"/>
            <a:ext cx="8978295" cy="716038"/>
          </a:xfrm>
        </p:spPr>
        <p:txBody>
          <a:bodyPr>
            <a:normAutofit fontScale="90000"/>
          </a:bodyPr>
          <a:lstStyle/>
          <a:p>
            <a:r>
              <a:rPr lang="en-US" dirty="0">
                <a:latin typeface="Arial" panose="020B0604020202020204" pitchFamily="34" charset="0"/>
                <a:cs typeface="Arial" panose="020B0604020202020204" pitchFamily="34" charset="0"/>
              </a:rPr>
              <a:t>Like Many Other CBs, the </a:t>
            </a:r>
            <a:r>
              <a:rPr lang="en-US" dirty="0" err="1">
                <a:latin typeface="Arial" panose="020B0604020202020204" pitchFamily="34" charset="0"/>
                <a:cs typeface="Arial" panose="020B0604020202020204" pitchFamily="34" charset="0"/>
              </a:rPr>
              <a:t>BoI</a:t>
            </a:r>
            <a:r>
              <a:rPr lang="en-US" dirty="0">
                <a:latin typeface="Arial" panose="020B0604020202020204" pitchFamily="34" charset="0"/>
                <a:cs typeface="Arial" panose="020B0604020202020204" pitchFamily="34" charset="0"/>
              </a:rPr>
              <a:t> Reduced its Interest Rate Following the GFC</a:t>
            </a:r>
            <a:endParaRPr lang="he-IL" dirty="0">
              <a:solidFill>
                <a:srgbClr val="FF0000"/>
              </a:solidFill>
              <a:latin typeface="Arial" panose="020B0604020202020204" pitchFamily="34" charset="0"/>
              <a:cs typeface="Arial" panose="020B0604020202020204" pitchFamily="34" charset="0"/>
            </a:endParaRPr>
          </a:p>
        </p:txBody>
      </p:sp>
      <p:sp>
        <p:nvSpPr>
          <p:cNvPr id="3" name="מציין מיקום של מספר שקופית 2"/>
          <p:cNvSpPr>
            <a:spLocks noGrp="1"/>
          </p:cNvSpPr>
          <p:nvPr>
            <p:ph type="sldNum" sz="quarter" idx="12"/>
          </p:nvPr>
        </p:nvSpPr>
        <p:spPr/>
        <p:txBody>
          <a:bodyPr/>
          <a:lstStyle/>
          <a:p>
            <a:fld id="{09EDED6A-05C0-4C6E-99A6-9B384A60FEB6}" type="slidenum">
              <a:rPr lang="en-US" smtClean="0"/>
              <a:t>17</a:t>
            </a:fld>
            <a:endParaRPr lang="en-US"/>
          </a:p>
        </p:txBody>
      </p:sp>
      <p:graphicFrame>
        <p:nvGraphicFramePr>
          <p:cNvPr id="4" name="תרשים 3"/>
          <p:cNvGraphicFramePr>
            <a:graphicFrameLocks noGrp="1"/>
          </p:cNvGraphicFramePr>
          <p:nvPr>
            <p:extLst>
              <p:ext uri="{D42A27DB-BD31-4B8C-83A1-F6EECF244321}">
                <p14:modId xmlns:p14="http://schemas.microsoft.com/office/powerpoint/2010/main" val="3306860223"/>
              </p:ext>
            </p:extLst>
          </p:nvPr>
        </p:nvGraphicFramePr>
        <p:xfrm>
          <a:off x="561316" y="1294646"/>
          <a:ext cx="11447804" cy="532475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5"/>
          <p:cNvSpPr txBox="1">
            <a:spLocks noChangeArrowheads="1"/>
          </p:cNvSpPr>
          <p:nvPr/>
        </p:nvSpPr>
        <p:spPr bwMode="auto">
          <a:xfrm>
            <a:off x="450280" y="6441443"/>
            <a:ext cx="5547023" cy="254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buClrTx/>
              <a:buSzTx/>
              <a:buFontTx/>
              <a:buNone/>
            </a:pPr>
            <a:r>
              <a:rPr lang="en-US" altLang="en-US" sz="1200" dirty="0">
                <a:solidFill>
                  <a:sysClr val="windowText" lastClr="000000"/>
                </a:solidFill>
                <a:latin typeface="Arial" panose="020B0604020202020204" pitchFamily="34" charset="0"/>
                <a:cs typeface="Arial" panose="020B0604020202020204" pitchFamily="34" charset="0"/>
              </a:rPr>
              <a:t>Source: </a:t>
            </a:r>
            <a:r>
              <a:rPr lang="en-US" altLang="en-US" sz="1200" dirty="0" err="1">
                <a:solidFill>
                  <a:sysClr val="windowText" lastClr="000000"/>
                </a:solidFill>
                <a:latin typeface="Arial" panose="020B0604020202020204" pitchFamily="34" charset="0"/>
                <a:cs typeface="Arial" panose="020B0604020202020204" pitchFamily="34" charset="0"/>
              </a:rPr>
              <a:t>BoI</a:t>
            </a:r>
            <a:r>
              <a:rPr lang="en-US" altLang="en-US" sz="1200" dirty="0">
                <a:solidFill>
                  <a:sysClr val="windowText" lastClr="000000"/>
                </a:solidFill>
                <a:latin typeface="Arial" panose="020B0604020202020204" pitchFamily="34" charset="0"/>
                <a:cs typeface="Arial" panose="020B0604020202020204" pitchFamily="34" charset="0"/>
              </a:rPr>
              <a:t> and IMF.</a:t>
            </a:r>
            <a:endParaRPr lang="he-IL" altLang="en-US" sz="1200" dirty="0">
              <a:solidFill>
                <a:sysClr val="windowText" lastClr="000000"/>
              </a:solidFill>
              <a:latin typeface="Arial" panose="020B0604020202020204" pitchFamily="34" charset="0"/>
              <a:cs typeface="Arial" panose="020B0604020202020204" pitchFamily="34" charset="0"/>
            </a:endParaRPr>
          </a:p>
        </p:txBody>
      </p:sp>
      <p:sp>
        <p:nvSpPr>
          <p:cNvPr id="6" name="TextBox 1"/>
          <p:cNvSpPr txBox="1"/>
          <p:nvPr/>
        </p:nvSpPr>
        <p:spPr>
          <a:xfrm>
            <a:off x="1046231" y="1488111"/>
            <a:ext cx="253497" cy="388575"/>
          </a:xfrm>
          <a:prstGeom prst="rect">
            <a:avLst/>
          </a:prstGeom>
        </p:spPr>
        <p:txBody>
          <a:bodyPr wrap="square" rtlCol="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he-IL" sz="1600" dirty="0">
                <a:latin typeface="Arial" pitchFamily="34" charset="0"/>
                <a:cs typeface="Arial" pitchFamily="34" charset="0"/>
              </a:rPr>
              <a:t>%</a:t>
            </a:r>
          </a:p>
        </p:txBody>
      </p:sp>
      <p:sp>
        <p:nvSpPr>
          <p:cNvPr id="7" name="TextBox 6"/>
          <p:cNvSpPr txBox="1"/>
          <p:nvPr/>
        </p:nvSpPr>
        <p:spPr>
          <a:xfrm>
            <a:off x="11429257" y="4344639"/>
            <a:ext cx="579863" cy="276999"/>
          </a:xfrm>
          <a:prstGeom prst="rect">
            <a:avLst/>
          </a:prstGeom>
          <a:noFill/>
        </p:spPr>
        <p:txBody>
          <a:bodyPr wrap="square" rtlCol="1">
            <a:spAutoFit/>
          </a:bodyPr>
          <a:lstStyle/>
          <a:p>
            <a:r>
              <a:rPr lang="en-US" sz="1200" b="1" dirty="0">
                <a:solidFill>
                  <a:srgbClr val="0070C0"/>
                </a:solidFill>
              </a:rPr>
              <a:t>0.25</a:t>
            </a:r>
            <a:endParaRPr lang="he-IL" sz="1200" b="1" dirty="0">
              <a:solidFill>
                <a:srgbClr val="0070C0"/>
              </a:solidFill>
            </a:endParaRPr>
          </a:p>
        </p:txBody>
      </p:sp>
      <p:sp>
        <p:nvSpPr>
          <p:cNvPr id="9" name="TextBox 8"/>
          <p:cNvSpPr txBox="1"/>
          <p:nvPr/>
        </p:nvSpPr>
        <p:spPr>
          <a:xfrm>
            <a:off x="11369663" y="4528000"/>
            <a:ext cx="579863" cy="276999"/>
          </a:xfrm>
          <a:prstGeom prst="rect">
            <a:avLst/>
          </a:prstGeom>
          <a:noFill/>
        </p:spPr>
        <p:txBody>
          <a:bodyPr wrap="square" rtlCol="1">
            <a:spAutoFit/>
          </a:bodyPr>
          <a:lstStyle/>
          <a:p>
            <a:r>
              <a:rPr lang="en-US" sz="1200" b="1" dirty="0">
                <a:solidFill>
                  <a:schemeClr val="accent6"/>
                </a:solidFill>
              </a:rPr>
              <a:t>0</a:t>
            </a:r>
            <a:endParaRPr lang="he-IL" sz="1200" b="1" dirty="0">
              <a:solidFill>
                <a:schemeClr val="accent6"/>
              </a:solidFill>
            </a:endParaRPr>
          </a:p>
        </p:txBody>
      </p:sp>
    </p:spTree>
    <p:extLst>
      <p:ext uri="{BB962C8B-B14F-4D97-AF65-F5344CB8AC3E}">
        <p14:creationId xmlns:p14="http://schemas.microsoft.com/office/powerpoint/2010/main" val="3103159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en-US" dirty="0"/>
              <a:t>Yet, the Real Interest Rate in Israel is High in International Comparison, and Positive over the Long Term</a:t>
            </a:r>
            <a:endParaRPr lang="he-IL" dirty="0">
              <a:solidFill>
                <a:srgbClr val="FF0000"/>
              </a:solidFill>
            </a:endParaRPr>
          </a:p>
        </p:txBody>
      </p:sp>
      <p:sp>
        <p:nvSpPr>
          <p:cNvPr id="4" name="מציין מיקום של מספר שקופית 3"/>
          <p:cNvSpPr>
            <a:spLocks noGrp="1"/>
          </p:cNvSpPr>
          <p:nvPr>
            <p:ph type="sldNum" sz="quarter" idx="12"/>
          </p:nvPr>
        </p:nvSpPr>
        <p:spPr/>
        <p:txBody>
          <a:bodyPr/>
          <a:lstStyle/>
          <a:p>
            <a:fld id="{09EDED6A-05C0-4C6E-99A6-9B384A60FEB6}" type="slidenum">
              <a:rPr lang="en-US" smtClean="0"/>
              <a:t>18</a:t>
            </a:fld>
            <a:endParaRPr lang="en-US"/>
          </a:p>
        </p:txBody>
      </p:sp>
      <p:sp>
        <p:nvSpPr>
          <p:cNvPr id="6" name="מלבן 5"/>
          <p:cNvSpPr/>
          <p:nvPr/>
        </p:nvSpPr>
        <p:spPr>
          <a:xfrm>
            <a:off x="112059" y="6480708"/>
            <a:ext cx="2224348" cy="276999"/>
          </a:xfrm>
          <a:prstGeom prst="rect">
            <a:avLst/>
          </a:prstGeom>
        </p:spPr>
        <p:txBody>
          <a:bodyPr wrap="square">
            <a:spAutoFit/>
          </a:bodyPr>
          <a:lstStyle/>
          <a:p>
            <a:r>
              <a:rPr lang="en-US" sz="1200" dirty="0">
                <a:solidFill>
                  <a:sysClr val="windowText" lastClr="000000"/>
                </a:solidFill>
                <a:latin typeface="Arial" panose="020B0604020202020204" pitchFamily="34" charset="0"/>
                <a:cs typeface="Arial" panose="020B0604020202020204" pitchFamily="34" charset="0"/>
              </a:rPr>
              <a:t>Source: Bloomberg</a:t>
            </a:r>
            <a:endParaRPr lang="he-IL" sz="1200" dirty="0">
              <a:solidFill>
                <a:sysClr val="windowText" lastClr="000000"/>
              </a:solidFill>
              <a:latin typeface="Arial" panose="020B0604020202020204" pitchFamily="34" charset="0"/>
              <a:cs typeface="Arial" panose="020B0604020202020204" pitchFamily="34" charset="0"/>
            </a:endParaRPr>
          </a:p>
        </p:txBody>
      </p:sp>
      <p:graphicFrame>
        <p:nvGraphicFramePr>
          <p:cNvPr id="8" name="תרשים 7"/>
          <p:cNvGraphicFramePr>
            <a:graphicFrameLocks/>
          </p:cNvGraphicFramePr>
          <p:nvPr>
            <p:extLst>
              <p:ext uri="{D42A27DB-BD31-4B8C-83A1-F6EECF244321}">
                <p14:modId xmlns:p14="http://schemas.microsoft.com/office/powerpoint/2010/main" val="2103544069"/>
              </p:ext>
            </p:extLst>
          </p:nvPr>
        </p:nvGraphicFramePr>
        <p:xfrm>
          <a:off x="638709" y="1295742"/>
          <a:ext cx="11321628" cy="50606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2201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562196" y="107576"/>
            <a:ext cx="10499816" cy="1243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1" eaLnBrk="0" fontAlgn="base" hangingPunct="0">
              <a:spcBef>
                <a:spcPct val="0"/>
              </a:spcBef>
              <a:spcAft>
                <a:spcPct val="0"/>
              </a:spcAft>
              <a:defRPr sz="4400">
                <a:solidFill>
                  <a:schemeClr val="tx1"/>
                </a:solidFill>
                <a:latin typeface="+mj-lt"/>
                <a:ea typeface="+mj-ea"/>
                <a:cs typeface="+mj-cs"/>
              </a:defRPr>
            </a:lvl1pPr>
            <a:lvl2pPr algn="l" rtl="1" eaLnBrk="0" fontAlgn="base" hangingPunct="0">
              <a:spcBef>
                <a:spcPct val="0"/>
              </a:spcBef>
              <a:spcAft>
                <a:spcPct val="0"/>
              </a:spcAft>
              <a:defRPr sz="4400">
                <a:solidFill>
                  <a:schemeClr val="tx1"/>
                </a:solidFill>
                <a:latin typeface="Arial" pitchFamily="34" charset="0"/>
                <a:cs typeface="Arial" pitchFamily="34" charset="0"/>
              </a:defRPr>
            </a:lvl2pPr>
            <a:lvl3pPr algn="l" rtl="1" eaLnBrk="0" fontAlgn="base" hangingPunct="0">
              <a:spcBef>
                <a:spcPct val="0"/>
              </a:spcBef>
              <a:spcAft>
                <a:spcPct val="0"/>
              </a:spcAft>
              <a:defRPr sz="4400">
                <a:solidFill>
                  <a:schemeClr val="tx1"/>
                </a:solidFill>
                <a:latin typeface="Arial" pitchFamily="34" charset="0"/>
                <a:cs typeface="Arial" pitchFamily="34" charset="0"/>
              </a:defRPr>
            </a:lvl3pPr>
            <a:lvl4pPr algn="l" rtl="1" eaLnBrk="0" fontAlgn="base" hangingPunct="0">
              <a:spcBef>
                <a:spcPct val="0"/>
              </a:spcBef>
              <a:spcAft>
                <a:spcPct val="0"/>
              </a:spcAft>
              <a:defRPr sz="4400">
                <a:solidFill>
                  <a:schemeClr val="tx1"/>
                </a:solidFill>
                <a:latin typeface="Arial" pitchFamily="34" charset="0"/>
                <a:cs typeface="Arial" pitchFamily="34" charset="0"/>
              </a:defRPr>
            </a:lvl4pPr>
            <a:lvl5pPr algn="l"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l" rtl="1" fontAlgn="base">
              <a:spcBef>
                <a:spcPct val="0"/>
              </a:spcBef>
              <a:spcAft>
                <a:spcPct val="0"/>
              </a:spcAft>
              <a:defRPr sz="4400">
                <a:solidFill>
                  <a:schemeClr val="tx1"/>
                </a:solidFill>
                <a:latin typeface="Arial" pitchFamily="34" charset="0"/>
                <a:cs typeface="Arial" pitchFamily="34" charset="0"/>
              </a:defRPr>
            </a:lvl6pPr>
            <a:lvl7pPr marL="914400" algn="l" rtl="1" fontAlgn="base">
              <a:spcBef>
                <a:spcPct val="0"/>
              </a:spcBef>
              <a:spcAft>
                <a:spcPct val="0"/>
              </a:spcAft>
              <a:defRPr sz="4400">
                <a:solidFill>
                  <a:schemeClr val="tx1"/>
                </a:solidFill>
                <a:latin typeface="Arial" pitchFamily="34" charset="0"/>
                <a:cs typeface="Arial" pitchFamily="34" charset="0"/>
              </a:defRPr>
            </a:lvl7pPr>
            <a:lvl8pPr marL="1371600" algn="l" rtl="1" fontAlgn="base">
              <a:spcBef>
                <a:spcPct val="0"/>
              </a:spcBef>
              <a:spcAft>
                <a:spcPct val="0"/>
              </a:spcAft>
              <a:defRPr sz="4400">
                <a:solidFill>
                  <a:schemeClr val="tx1"/>
                </a:solidFill>
                <a:latin typeface="Arial" pitchFamily="34" charset="0"/>
                <a:cs typeface="Arial" pitchFamily="34" charset="0"/>
              </a:defRPr>
            </a:lvl8pPr>
            <a:lvl9pPr marL="1828800" algn="l" rtl="1" fontAlgn="base">
              <a:spcBef>
                <a:spcPct val="0"/>
              </a:spcBef>
              <a:spcAft>
                <a:spcPct val="0"/>
              </a:spcAft>
              <a:defRPr sz="4400">
                <a:solidFill>
                  <a:schemeClr val="tx1"/>
                </a:solidFill>
                <a:latin typeface="Arial" pitchFamily="34" charset="0"/>
                <a:cs typeface="Arial" pitchFamily="34" charset="0"/>
              </a:defRPr>
            </a:lvl9pPr>
          </a:lstStyle>
          <a:p>
            <a:pPr rtl="0"/>
            <a:r>
              <a:rPr lang="en-US" sz="2500" dirty="0">
                <a:solidFill>
                  <a:schemeClr val="accent1"/>
                </a:solidFill>
                <a:latin typeface="Arial" panose="020B0604020202020204" pitchFamily="34" charset="0"/>
                <a:cs typeface="Arial" panose="020B0604020202020204" pitchFamily="34" charset="0"/>
              </a:rPr>
              <a:t>A Low Interest Rate Environment Can Create Conditions for Increased Financial Risks, so the Bank of Israel Uses Macroprudential Steps</a:t>
            </a:r>
            <a:endParaRPr lang="he-IL" sz="2500" dirty="0">
              <a:solidFill>
                <a:schemeClr val="accent1"/>
              </a:solidFill>
              <a:latin typeface="Arial" panose="020B0604020202020204" pitchFamily="34" charset="0"/>
              <a:cs typeface="Arial" panose="020B0604020202020204" pitchFamily="34" charset="0"/>
            </a:endParaRPr>
          </a:p>
        </p:txBody>
      </p:sp>
      <p:sp>
        <p:nvSpPr>
          <p:cNvPr id="3" name="מלבן 2"/>
          <p:cNvSpPr/>
          <p:nvPr/>
        </p:nvSpPr>
        <p:spPr>
          <a:xfrm>
            <a:off x="1562196" y="1564683"/>
            <a:ext cx="8482361" cy="2862322"/>
          </a:xfrm>
          <a:prstGeom prst="rect">
            <a:avLst/>
          </a:prstGeom>
        </p:spPr>
        <p:txBody>
          <a:bodyPr wrap="square">
            <a:spAutoFit/>
          </a:bodyPr>
          <a:lstStyle/>
          <a:p>
            <a:pPr marL="342900" indent="-342900">
              <a:lnSpc>
                <a:spcPct val="150000"/>
              </a:lnSpc>
              <a:buFont typeface="Arial" panose="020B0604020202020204" pitchFamily="34" charset="0"/>
              <a:buChar char="•"/>
            </a:pPr>
            <a:r>
              <a:rPr lang="en-US" sz="2000" dirty="0">
                <a:solidFill>
                  <a:schemeClr val="bg1">
                    <a:lumMod val="50000"/>
                  </a:schemeClr>
                </a:solidFill>
                <a:latin typeface="Arial" panose="020B0604020202020204" pitchFamily="34" charset="0"/>
                <a:cs typeface="Arial" panose="020B0604020202020204" pitchFamily="34" charset="0"/>
              </a:rPr>
              <a:t>In light of increased mortgage volume, the Bank of Israel began to implement “</a:t>
            </a:r>
            <a:r>
              <a:rPr lang="en-US" sz="2000" dirty="0" err="1">
                <a:solidFill>
                  <a:schemeClr val="bg1">
                    <a:lumMod val="50000"/>
                  </a:schemeClr>
                </a:solidFill>
                <a:latin typeface="Arial" panose="020B0604020202020204" pitchFamily="34" charset="0"/>
                <a:cs typeface="Arial" panose="020B0604020202020204" pitchFamily="34" charset="0"/>
              </a:rPr>
              <a:t>macroprudential</a:t>
            </a:r>
            <a:r>
              <a:rPr lang="en-US" sz="2000" dirty="0">
                <a:solidFill>
                  <a:schemeClr val="bg1">
                    <a:lumMod val="50000"/>
                  </a:schemeClr>
                </a:solidFill>
                <a:latin typeface="Arial" panose="020B0604020202020204" pitchFamily="34" charset="0"/>
                <a:cs typeface="Arial" panose="020B0604020202020204" pitchFamily="34" charset="0"/>
              </a:rPr>
              <a:t>” steps, with the goal of reducing the risk, reflected from housing credit, to the financial system’s stability.</a:t>
            </a:r>
          </a:p>
          <a:p>
            <a:pPr marL="342900" indent="-342900">
              <a:lnSpc>
                <a:spcPct val="150000"/>
              </a:lnSpc>
              <a:buFont typeface="Arial" panose="020B0604020202020204" pitchFamily="34" charset="0"/>
              <a:buChar char="•"/>
            </a:pPr>
            <a:endParaRPr lang="en-US" sz="2000" dirty="0">
              <a:solidFill>
                <a:schemeClr val="bg1">
                  <a:lumMod val="50000"/>
                </a:schemeClr>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US" sz="2000" dirty="0">
                <a:solidFill>
                  <a:schemeClr val="bg1">
                    <a:lumMod val="50000"/>
                  </a:schemeClr>
                </a:solidFill>
                <a:latin typeface="Arial" panose="020B0604020202020204" pitchFamily="34" charset="0"/>
                <a:cs typeface="Arial" panose="020B0604020202020204" pitchFamily="34" charset="0"/>
              </a:rPr>
              <a:t>The steps reduced the banks’ incentives to extend mortgages at a high risk level and prevented customers from taking risky mortgages.</a:t>
            </a:r>
            <a:endParaRPr lang="he-IL"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3300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כותרת 1"/>
          <p:cNvSpPr>
            <a:spLocks noGrp="1"/>
          </p:cNvSpPr>
          <p:nvPr>
            <p:ph type="title"/>
          </p:nvPr>
        </p:nvSpPr>
        <p:spPr>
          <a:xfrm>
            <a:off x="1618791" y="116382"/>
            <a:ext cx="9694817" cy="1371600"/>
          </a:xfrm>
        </p:spPr>
        <p:txBody>
          <a:bodyPr>
            <a:normAutofit/>
          </a:bodyPr>
          <a:lstStyle/>
          <a:p>
            <a:pPr algn="l" rtl="0">
              <a:lnSpc>
                <a:spcPct val="80000"/>
              </a:lnSpc>
            </a:pPr>
            <a:r>
              <a:rPr lang="en-US" altLang="en-US" sz="3200" dirty="0">
                <a:latin typeface="Arial" panose="020B0604020202020204" pitchFamily="34" charset="0"/>
                <a:cs typeface="Arial" panose="020B0604020202020204" pitchFamily="34" charset="0"/>
              </a:rPr>
              <a:t>The Bank of Israel </a:t>
            </a:r>
            <a:endParaRPr lang="he-IL" altLang="en-US" sz="3200" dirty="0">
              <a:latin typeface="Arial" panose="020B0604020202020204" pitchFamily="34" charset="0"/>
              <a:cs typeface="Arial" panose="020B0604020202020204" pitchFamily="34" charset="0"/>
            </a:endParaRPr>
          </a:p>
        </p:txBody>
      </p:sp>
      <p:sp>
        <p:nvSpPr>
          <p:cNvPr id="18435" name="TextBox 4"/>
          <p:cNvSpPr txBox="1">
            <a:spLocks noChangeArrowheads="1"/>
          </p:cNvSpPr>
          <p:nvPr/>
        </p:nvSpPr>
        <p:spPr bwMode="auto">
          <a:xfrm>
            <a:off x="1618791" y="1487982"/>
            <a:ext cx="11042649" cy="388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algn="l" rtl="0"/>
            <a:r>
              <a:rPr lang="en-US" sz="1600" b="1" dirty="0">
                <a:solidFill>
                  <a:schemeClr val="bg1">
                    <a:lumMod val="50000"/>
                  </a:schemeClr>
                </a:solidFill>
                <a:latin typeface="Arial" panose="020B0604020202020204" pitchFamily="34" charset="0"/>
                <a:cs typeface="Arial" panose="020B0604020202020204" pitchFamily="34" charset="0"/>
              </a:rPr>
              <a:t>Objectives of the Bank of Israel as derived from the </a:t>
            </a:r>
            <a:r>
              <a:rPr lang="en-US" sz="1600" b="1" dirty="0" err="1">
                <a:solidFill>
                  <a:schemeClr val="bg1">
                    <a:lumMod val="50000"/>
                  </a:schemeClr>
                </a:solidFill>
                <a:latin typeface="Arial" panose="020B0604020202020204" pitchFamily="34" charset="0"/>
                <a:cs typeface="Arial" panose="020B0604020202020204" pitchFamily="34" charset="0"/>
              </a:rPr>
              <a:t>BoI</a:t>
            </a:r>
            <a:r>
              <a:rPr lang="en-US" sz="1600" b="1" dirty="0">
                <a:solidFill>
                  <a:schemeClr val="bg1">
                    <a:lumMod val="50000"/>
                  </a:schemeClr>
                </a:solidFill>
                <a:latin typeface="Arial" panose="020B0604020202020204" pitchFamily="34" charset="0"/>
                <a:cs typeface="Arial" panose="020B0604020202020204" pitchFamily="34" charset="0"/>
              </a:rPr>
              <a:t> law:</a:t>
            </a:r>
            <a:endParaRPr lang="en-US" sz="1600" dirty="0">
              <a:solidFill>
                <a:schemeClr val="bg1">
                  <a:lumMod val="50000"/>
                </a:schemeClr>
              </a:solidFill>
              <a:latin typeface="Arial" panose="020B0604020202020204" pitchFamily="34" charset="0"/>
              <a:cs typeface="Arial" panose="020B0604020202020204" pitchFamily="34" charset="0"/>
            </a:endParaRPr>
          </a:p>
          <a:p>
            <a:pPr lvl="2" algn="l" rtl="0" eaLnBrk="1" hangingPunct="1">
              <a:lnSpc>
                <a:spcPct val="150000"/>
              </a:lnSpc>
              <a:spcBef>
                <a:spcPct val="0"/>
              </a:spcBef>
              <a:buClrTx/>
              <a:buSzTx/>
              <a:buFont typeface="Wingdings" pitchFamily="2" charset="2"/>
              <a:buChar char="q"/>
              <a:defRPr/>
            </a:pPr>
            <a:r>
              <a:rPr lang="en-US" sz="1600" dirty="0">
                <a:solidFill>
                  <a:schemeClr val="bg1">
                    <a:lumMod val="50000"/>
                  </a:schemeClr>
                </a:solidFill>
                <a:latin typeface="Arial" panose="020B0604020202020204" pitchFamily="34" charset="0"/>
                <a:cs typeface="Arial" panose="020B0604020202020204" pitchFamily="34" charset="0"/>
              </a:rPr>
              <a:t>To maintain price stability, as its central goal</a:t>
            </a:r>
          </a:p>
          <a:p>
            <a:pPr lvl="2" algn="l" rtl="0" eaLnBrk="1" hangingPunct="1">
              <a:lnSpc>
                <a:spcPct val="150000"/>
              </a:lnSpc>
              <a:spcBef>
                <a:spcPct val="0"/>
              </a:spcBef>
              <a:buClrTx/>
              <a:buSzTx/>
              <a:buFont typeface="Wingdings" pitchFamily="2" charset="2"/>
              <a:buChar char="q"/>
              <a:defRPr/>
            </a:pPr>
            <a:r>
              <a:rPr lang="en-US" sz="1600" dirty="0">
                <a:solidFill>
                  <a:schemeClr val="bg1">
                    <a:lumMod val="50000"/>
                  </a:schemeClr>
                </a:solidFill>
                <a:latin typeface="Arial" panose="020B0604020202020204" pitchFamily="34" charset="0"/>
                <a:cs typeface="Arial" panose="020B0604020202020204" pitchFamily="34" charset="0"/>
              </a:rPr>
              <a:t>To support other objectives of the Government’s economic policy, especially growth, employment and reducing social gaps </a:t>
            </a:r>
          </a:p>
          <a:p>
            <a:pPr lvl="2" algn="l" rtl="0" eaLnBrk="1" hangingPunct="1">
              <a:lnSpc>
                <a:spcPct val="150000"/>
              </a:lnSpc>
              <a:spcBef>
                <a:spcPct val="0"/>
              </a:spcBef>
              <a:buClrTx/>
              <a:buSzTx/>
              <a:buFont typeface="Wingdings" pitchFamily="2" charset="2"/>
              <a:buChar char="q"/>
              <a:defRPr/>
            </a:pPr>
            <a:r>
              <a:rPr lang="en-US" sz="1600" dirty="0">
                <a:solidFill>
                  <a:schemeClr val="bg1">
                    <a:lumMod val="50000"/>
                  </a:schemeClr>
                </a:solidFill>
                <a:latin typeface="Arial" panose="020B0604020202020204" pitchFamily="34" charset="0"/>
                <a:cs typeface="Arial" panose="020B0604020202020204" pitchFamily="34" charset="0"/>
              </a:rPr>
              <a:t>To support the stability and orderly activity of the financial system. </a:t>
            </a:r>
            <a:endParaRPr lang="he-IL" altLang="en-US" sz="1600" b="1" dirty="0">
              <a:solidFill>
                <a:schemeClr val="bg1">
                  <a:lumMod val="50000"/>
                </a:schemeClr>
              </a:solidFill>
              <a:latin typeface="Arial" panose="020B0604020202020204" pitchFamily="34" charset="0"/>
              <a:cs typeface="Arial" panose="020B0604020202020204" pitchFamily="34" charset="0"/>
            </a:endParaRPr>
          </a:p>
          <a:p>
            <a:pPr algn="l" rtl="0"/>
            <a:endParaRPr lang="en-US" sz="1600" dirty="0">
              <a:solidFill>
                <a:schemeClr val="bg1">
                  <a:lumMod val="50000"/>
                </a:schemeClr>
              </a:solidFill>
              <a:latin typeface="Arial" panose="020B0604020202020204" pitchFamily="34" charset="0"/>
              <a:cs typeface="Arial" panose="020B0604020202020204" pitchFamily="34" charset="0"/>
            </a:endParaRPr>
          </a:p>
          <a:p>
            <a:pPr algn="l" rtl="0"/>
            <a:r>
              <a:rPr lang="en-US" sz="1600" b="1" dirty="0">
                <a:solidFill>
                  <a:schemeClr val="bg1">
                    <a:lumMod val="50000"/>
                  </a:schemeClr>
                </a:solidFill>
                <a:latin typeface="Arial" panose="020B0604020202020204" pitchFamily="34" charset="0"/>
                <a:cs typeface="Arial" panose="020B0604020202020204" pitchFamily="34" charset="0"/>
              </a:rPr>
              <a:t>The Bank of Israel’s policy tools in the recent period;</a:t>
            </a:r>
          </a:p>
          <a:p>
            <a:pPr lvl="2" algn="l" rtl="0" eaLnBrk="1" hangingPunct="1">
              <a:lnSpc>
                <a:spcPct val="150000"/>
              </a:lnSpc>
              <a:spcBef>
                <a:spcPct val="0"/>
              </a:spcBef>
              <a:buClrTx/>
              <a:buSzTx/>
              <a:buFont typeface="Wingdings" pitchFamily="2" charset="2"/>
              <a:buChar char="q"/>
              <a:defRPr/>
            </a:pPr>
            <a:r>
              <a:rPr lang="en-US" sz="1600" dirty="0">
                <a:solidFill>
                  <a:schemeClr val="bg1">
                    <a:lumMod val="50000"/>
                  </a:schemeClr>
                </a:solidFill>
                <a:latin typeface="Arial" panose="020B0604020202020204" pitchFamily="34" charset="0"/>
                <a:cs typeface="Arial" panose="020B0604020202020204" pitchFamily="34" charset="0"/>
              </a:rPr>
              <a:t>The Bank of Israel interest rate</a:t>
            </a:r>
          </a:p>
          <a:p>
            <a:pPr lvl="2" algn="l" rtl="0" eaLnBrk="1" hangingPunct="1">
              <a:lnSpc>
                <a:spcPct val="150000"/>
              </a:lnSpc>
              <a:spcBef>
                <a:spcPct val="0"/>
              </a:spcBef>
              <a:buClrTx/>
              <a:buSzTx/>
              <a:buFont typeface="Wingdings" pitchFamily="2" charset="2"/>
              <a:buChar char="q"/>
              <a:defRPr/>
            </a:pPr>
            <a:r>
              <a:rPr lang="en-US" sz="1600" dirty="0">
                <a:solidFill>
                  <a:schemeClr val="bg1">
                    <a:lumMod val="50000"/>
                  </a:schemeClr>
                </a:solidFill>
                <a:latin typeface="Arial" panose="020B0604020202020204" pitchFamily="34" charset="0"/>
                <a:cs typeface="Arial" panose="020B0604020202020204" pitchFamily="34" charset="0"/>
              </a:rPr>
              <a:t>Direct intervention in the foreign exchange market</a:t>
            </a:r>
          </a:p>
          <a:p>
            <a:pPr marL="283464" lvl="2" indent="0" algn="l" rtl="0" eaLnBrk="1" hangingPunct="1">
              <a:lnSpc>
                <a:spcPct val="150000"/>
              </a:lnSpc>
              <a:spcBef>
                <a:spcPct val="0"/>
              </a:spcBef>
              <a:buClrTx/>
              <a:buSzTx/>
              <a:buNone/>
              <a:defRPr/>
            </a:pPr>
            <a:r>
              <a:rPr lang="en-US" sz="1600" b="1" dirty="0">
                <a:solidFill>
                  <a:schemeClr val="bg1">
                    <a:lumMod val="50000"/>
                  </a:schemeClr>
                </a:solidFill>
                <a:latin typeface="Arial" panose="020B0604020202020204" pitchFamily="34" charset="0"/>
                <a:cs typeface="Arial" panose="020B0604020202020204" pitchFamily="34" charset="0"/>
              </a:rPr>
              <a:t>Macroprudential tools</a:t>
            </a:r>
          </a:p>
          <a:p>
            <a:pPr lvl="2" algn="l" rtl="0" eaLnBrk="1" hangingPunct="1">
              <a:lnSpc>
                <a:spcPct val="150000"/>
              </a:lnSpc>
              <a:spcBef>
                <a:spcPct val="0"/>
              </a:spcBef>
              <a:buClrTx/>
              <a:buSzTx/>
              <a:buFont typeface="Wingdings" pitchFamily="2" charset="2"/>
              <a:buChar char="q"/>
              <a:defRPr/>
            </a:pPr>
            <a:r>
              <a:rPr lang="en-US" sz="1600" dirty="0">
                <a:solidFill>
                  <a:schemeClr val="bg1">
                    <a:lumMod val="50000"/>
                  </a:schemeClr>
                </a:solidFill>
                <a:latin typeface="Arial" panose="020B0604020202020204" pitchFamily="34" charset="0"/>
                <a:cs typeface="Arial" panose="020B0604020202020204" pitchFamily="34" charset="0"/>
              </a:rPr>
              <a:t>Reducing risks in the household credit market via various limitations</a:t>
            </a:r>
            <a:endParaRPr lang="he-IL" altLang="en-US" sz="1600" dirty="0">
              <a:solidFill>
                <a:schemeClr val="bg1">
                  <a:lumMod val="50000"/>
                </a:schemeClr>
              </a:solidFill>
              <a:latin typeface="Arial" panose="020B0604020202020204" pitchFamily="34" charset="0"/>
              <a:cs typeface="Arial" panose="020B0604020202020204" pitchFamily="34" charset="0"/>
            </a:endParaRPr>
          </a:p>
        </p:txBody>
      </p:sp>
      <p:sp>
        <p:nvSpPr>
          <p:cNvPr id="6" name="מציין מיקום של מספר שקופית 2"/>
          <p:cNvSpPr txBox="1">
            <a:spLocks/>
          </p:cNvSpPr>
          <p:nvPr/>
        </p:nvSpPr>
        <p:spPr>
          <a:xfrm>
            <a:off x="11298337" y="6434578"/>
            <a:ext cx="924587" cy="457200"/>
          </a:xfrm>
          <a:prstGeom prst="rect">
            <a:avLst/>
          </a:prstGeom>
          <a:noFill/>
        </p:spPr>
        <p:txBody>
          <a:bodyPr vert="horz" lIns="91440" tIns="45720" rIns="91440" bIns="45720" rtlCol="0" anchor="ctr"/>
          <a:lstStyle>
            <a:defPPr>
              <a:defRPr lang="en-US"/>
            </a:defPPr>
            <a:lvl1pPr marL="0" algn="r" defTabSz="914400" rtl="1" eaLnBrk="0" latinLnBrk="0" hangingPunct="0">
              <a:spcBef>
                <a:spcPct val="20000"/>
              </a:spcBef>
              <a:buClr>
                <a:schemeClr val="bg2"/>
              </a:buClr>
              <a:buSzPct val="75000"/>
              <a:buFont typeface="Wingdings" pitchFamily="2" charset="2"/>
              <a:buChar char="n"/>
              <a:defRPr sz="3200" kern="1200">
                <a:solidFill>
                  <a:schemeClr val="tx1"/>
                </a:solidFill>
                <a:latin typeface="David" pitchFamily="34" charset="-79"/>
                <a:ea typeface="+mn-ea"/>
                <a:cs typeface="David" pitchFamily="34" charset="-79"/>
              </a:defRPr>
            </a:lvl1pPr>
            <a:lvl2pPr marL="742950" indent="-285750" algn="r" defTabSz="914400" rtl="1" eaLnBrk="0" latinLnBrk="0" hangingPunct="0">
              <a:spcBef>
                <a:spcPct val="20000"/>
              </a:spcBef>
              <a:buClr>
                <a:schemeClr val="accent2"/>
              </a:buClr>
              <a:buSzPct val="80000"/>
              <a:buFont typeface="Wingdings" pitchFamily="2" charset="2"/>
              <a:buChar char="¨"/>
              <a:defRPr sz="2800" kern="1200">
                <a:solidFill>
                  <a:schemeClr val="tx1"/>
                </a:solidFill>
                <a:latin typeface="David" pitchFamily="34" charset="-79"/>
                <a:ea typeface="+mn-ea"/>
                <a:cs typeface="David" pitchFamily="34" charset="-79"/>
              </a:defRPr>
            </a:lvl2pPr>
            <a:lvl3pPr marL="1143000" indent="-228600" algn="r" defTabSz="914400" rtl="1" eaLnBrk="0" latinLnBrk="0" hangingPunct="0">
              <a:spcBef>
                <a:spcPct val="20000"/>
              </a:spcBef>
              <a:buClr>
                <a:schemeClr val="bg2"/>
              </a:buClr>
              <a:buSzPct val="65000"/>
              <a:buFont typeface="Wingdings" pitchFamily="2" charset="2"/>
              <a:buChar char="n"/>
              <a:defRPr sz="2400" kern="1200">
                <a:solidFill>
                  <a:schemeClr val="tx1"/>
                </a:solidFill>
                <a:latin typeface="David" pitchFamily="34" charset="-79"/>
                <a:ea typeface="+mn-ea"/>
                <a:cs typeface="David" pitchFamily="34" charset="-79"/>
              </a:defRPr>
            </a:lvl3pPr>
            <a:lvl4pPr marL="1600200" indent="-228600" algn="r" defTabSz="914400" rtl="1" eaLnBrk="0" latinLnBrk="0" hangingPunct="0">
              <a:spcBef>
                <a:spcPct val="20000"/>
              </a:spcBef>
              <a:buClr>
                <a:schemeClr val="accent2"/>
              </a:buClr>
              <a:buSzPct val="70000"/>
              <a:buFont typeface="Wingdings" pitchFamily="2" charset="2"/>
              <a:buChar char="¨"/>
              <a:defRPr sz="2000" kern="1200">
                <a:solidFill>
                  <a:schemeClr val="tx1"/>
                </a:solidFill>
                <a:latin typeface="David" pitchFamily="34" charset="-79"/>
                <a:ea typeface="+mn-ea"/>
                <a:cs typeface="David" pitchFamily="34" charset="-79"/>
              </a:defRPr>
            </a:lvl4pPr>
            <a:lvl5pPr marL="2057400" indent="-228600" algn="r" defTabSz="914400" rtl="1" eaLnBrk="0" latinLnBrk="0" hangingPunct="0">
              <a:spcBef>
                <a:spcPct val="20000"/>
              </a:spcBef>
              <a:buClr>
                <a:schemeClr val="bg2"/>
              </a:buClr>
              <a:buFont typeface="Wingdings" pitchFamily="2" charset="2"/>
              <a:buChar char="§"/>
              <a:defRPr sz="2000" kern="1200">
                <a:solidFill>
                  <a:schemeClr val="tx1"/>
                </a:solidFill>
                <a:latin typeface="David" pitchFamily="34" charset="-79"/>
                <a:ea typeface="+mn-ea"/>
                <a:cs typeface="David" pitchFamily="34" charset="-79"/>
              </a:defRPr>
            </a:lvl5pPr>
            <a:lvl6pPr marL="2514600" indent="-228600" algn="r" defTabSz="914400" rtl="1" eaLnBrk="0" fontAlgn="base" latinLnBrk="0" hangingPunct="0">
              <a:spcBef>
                <a:spcPct val="20000"/>
              </a:spcBef>
              <a:spcAft>
                <a:spcPct val="0"/>
              </a:spcAft>
              <a:buClr>
                <a:schemeClr val="bg2"/>
              </a:buClr>
              <a:buFont typeface="Wingdings" pitchFamily="2" charset="2"/>
              <a:buChar char="§"/>
              <a:defRPr sz="2000" kern="1200">
                <a:solidFill>
                  <a:schemeClr val="tx1"/>
                </a:solidFill>
                <a:latin typeface="David" pitchFamily="34" charset="-79"/>
                <a:ea typeface="+mn-ea"/>
                <a:cs typeface="David" pitchFamily="34" charset="-79"/>
              </a:defRPr>
            </a:lvl6pPr>
            <a:lvl7pPr marL="2971800" indent="-228600" algn="r" defTabSz="914400" rtl="1" eaLnBrk="0" fontAlgn="base" latinLnBrk="0" hangingPunct="0">
              <a:spcBef>
                <a:spcPct val="20000"/>
              </a:spcBef>
              <a:spcAft>
                <a:spcPct val="0"/>
              </a:spcAft>
              <a:buClr>
                <a:schemeClr val="bg2"/>
              </a:buClr>
              <a:buFont typeface="Wingdings" pitchFamily="2" charset="2"/>
              <a:buChar char="§"/>
              <a:defRPr sz="2000" kern="1200">
                <a:solidFill>
                  <a:schemeClr val="tx1"/>
                </a:solidFill>
                <a:latin typeface="David" pitchFamily="34" charset="-79"/>
                <a:ea typeface="+mn-ea"/>
                <a:cs typeface="David" pitchFamily="34" charset="-79"/>
              </a:defRPr>
            </a:lvl7pPr>
            <a:lvl8pPr marL="3429000" indent="-228600" algn="r" defTabSz="914400" rtl="1" eaLnBrk="0" fontAlgn="base" latinLnBrk="0" hangingPunct="0">
              <a:spcBef>
                <a:spcPct val="20000"/>
              </a:spcBef>
              <a:spcAft>
                <a:spcPct val="0"/>
              </a:spcAft>
              <a:buClr>
                <a:schemeClr val="bg2"/>
              </a:buClr>
              <a:buFont typeface="Wingdings" pitchFamily="2" charset="2"/>
              <a:buChar char="§"/>
              <a:defRPr sz="2000" kern="1200">
                <a:solidFill>
                  <a:schemeClr val="tx1"/>
                </a:solidFill>
                <a:latin typeface="David" pitchFamily="34" charset="-79"/>
                <a:ea typeface="+mn-ea"/>
                <a:cs typeface="David" pitchFamily="34" charset="-79"/>
              </a:defRPr>
            </a:lvl8pPr>
            <a:lvl9pPr marL="3886200" indent="-228600" algn="r" defTabSz="914400" rtl="1" eaLnBrk="0" fontAlgn="base" latinLnBrk="0" hangingPunct="0">
              <a:spcBef>
                <a:spcPct val="20000"/>
              </a:spcBef>
              <a:spcAft>
                <a:spcPct val="0"/>
              </a:spcAft>
              <a:buClr>
                <a:schemeClr val="bg2"/>
              </a:buClr>
              <a:buFont typeface="Wingdings" pitchFamily="2" charset="2"/>
              <a:buChar char="§"/>
              <a:defRPr sz="2000" kern="1200">
                <a:solidFill>
                  <a:schemeClr val="tx1"/>
                </a:solidFill>
                <a:latin typeface="David" pitchFamily="34" charset="-79"/>
                <a:ea typeface="+mn-ea"/>
                <a:cs typeface="David" pitchFamily="34" charset="-79"/>
              </a:defRPr>
            </a:lvl9pPr>
          </a:lstStyle>
          <a:p>
            <a:pPr algn="ctr" rtl="0" eaLnBrk="1" hangingPunct="1">
              <a:spcBef>
                <a:spcPct val="0"/>
              </a:spcBef>
              <a:buClrTx/>
              <a:buSzTx/>
              <a:buFontTx/>
              <a:buNone/>
            </a:pPr>
            <a:fld id="{7AB1362C-BAB0-45D4-BB24-84FB2EA42CAA}" type="slidenum">
              <a:rPr lang="he-IL" altLang="en-US" sz="1200" b="1" smtClean="0">
                <a:solidFill>
                  <a:prstClr val="white"/>
                </a:solidFill>
              </a:rPr>
              <a:pPr algn="ctr" rtl="0" eaLnBrk="1" hangingPunct="1">
                <a:spcBef>
                  <a:spcPct val="0"/>
                </a:spcBef>
                <a:buClrTx/>
                <a:buSzTx/>
                <a:buFontTx/>
                <a:buNone/>
              </a:pPr>
              <a:t>2</a:t>
            </a:fld>
            <a:endParaRPr lang="en-US" altLang="en-US" sz="1200" b="1" dirty="0">
              <a:solidFill>
                <a:prstClr val="white"/>
              </a:solidFill>
            </a:endParaRPr>
          </a:p>
        </p:txBody>
      </p:sp>
    </p:spTree>
    <p:extLst>
      <p:ext uri="{BB962C8B-B14F-4D97-AF65-F5344CB8AC3E}">
        <p14:creationId xmlns:p14="http://schemas.microsoft.com/office/powerpoint/2010/main" val="2874748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556927" y="464610"/>
            <a:ext cx="9994840" cy="716038"/>
          </a:xfrm>
        </p:spPr>
        <p:txBody>
          <a:bodyPr>
            <a:normAutofit fontScale="90000"/>
          </a:bodyPr>
          <a:lstStyle/>
          <a:p>
            <a:r>
              <a:rPr lang="en-US" dirty="0"/>
              <a:t>The Macroprudential Steps Succeeded in Preventing Overleveraging in the Mortgage Market, Despite the Low Interest Rate</a:t>
            </a:r>
            <a:endParaRPr lang="he-IL" dirty="0">
              <a:solidFill>
                <a:srgbClr val="FF0000"/>
              </a:solidFill>
            </a:endParaRPr>
          </a:p>
        </p:txBody>
      </p:sp>
      <p:sp>
        <p:nvSpPr>
          <p:cNvPr id="3" name="מציין מיקום של מספר שקופית 2"/>
          <p:cNvSpPr>
            <a:spLocks noGrp="1"/>
          </p:cNvSpPr>
          <p:nvPr>
            <p:ph type="sldNum" sz="quarter" idx="12"/>
          </p:nvPr>
        </p:nvSpPr>
        <p:spPr/>
        <p:txBody>
          <a:bodyPr/>
          <a:lstStyle/>
          <a:p>
            <a:fld id="{09EDED6A-05C0-4C6E-99A6-9B384A60FEB6}" type="slidenum">
              <a:rPr lang="en-US" smtClean="0"/>
              <a:t>20</a:t>
            </a:fld>
            <a:endParaRPr lang="en-US"/>
          </a:p>
        </p:txBody>
      </p:sp>
      <p:graphicFrame>
        <p:nvGraphicFramePr>
          <p:cNvPr id="5" name="תרשים 4"/>
          <p:cNvGraphicFramePr>
            <a:graphicFrameLocks noGrp="1"/>
          </p:cNvGraphicFramePr>
          <p:nvPr>
            <p:extLst>
              <p:ext uri="{D42A27DB-BD31-4B8C-83A1-F6EECF244321}">
                <p14:modId xmlns:p14="http://schemas.microsoft.com/office/powerpoint/2010/main" val="1566593434"/>
              </p:ext>
            </p:extLst>
          </p:nvPr>
        </p:nvGraphicFramePr>
        <p:xfrm>
          <a:off x="1295974" y="3754438"/>
          <a:ext cx="10048302" cy="30483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Object 3"/>
          <p:cNvGraphicFramePr>
            <a:graphicFrameLocks noChangeAspect="1"/>
          </p:cNvGraphicFramePr>
          <p:nvPr>
            <p:extLst/>
          </p:nvPr>
        </p:nvGraphicFramePr>
        <p:xfrm>
          <a:off x="638709" y="1571625"/>
          <a:ext cx="10369152" cy="1951606"/>
        </p:xfrm>
        <a:graphic>
          <a:graphicData uri="http://schemas.openxmlformats.org/drawingml/2006/chart">
            <c:chart xmlns:c="http://schemas.openxmlformats.org/drawingml/2006/chart" xmlns:r="http://schemas.openxmlformats.org/officeDocument/2006/relationships" r:id="rId3"/>
          </a:graphicData>
        </a:graphic>
      </p:graphicFrame>
      <p:sp>
        <p:nvSpPr>
          <p:cNvPr id="4" name="מלבן 3"/>
          <p:cNvSpPr/>
          <p:nvPr/>
        </p:nvSpPr>
        <p:spPr>
          <a:xfrm>
            <a:off x="2998075" y="1411855"/>
            <a:ext cx="6096000" cy="683264"/>
          </a:xfrm>
          <a:prstGeom prst="rect">
            <a:avLst/>
          </a:prstGeom>
        </p:spPr>
        <p:txBody>
          <a:bodyPr>
            <a:spAutoFit/>
          </a:bodyPr>
          <a:lstStyle/>
          <a:p>
            <a:pPr algn="ctr">
              <a:defRPr sz="1920" b="0" i="0" u="none" strike="noStrike" kern="1200" baseline="0">
                <a:solidFill>
                  <a:srgbClr val="000000"/>
                </a:solidFill>
                <a:latin typeface="Arial" pitchFamily="34" charset="0"/>
                <a:ea typeface="David"/>
                <a:cs typeface="Arial" pitchFamily="34" charset="0"/>
              </a:defRPr>
            </a:pPr>
            <a:r>
              <a:rPr lang="en-US" dirty="0" err="1">
                <a:solidFill>
                  <a:prstClr val="black">
                    <a:lumMod val="65000"/>
                    <a:lumOff val="35000"/>
                  </a:prstClr>
                </a:solidFill>
                <a:latin typeface="Arial" panose="020B0604020202020204" pitchFamily="34" charset="0"/>
                <a:ea typeface="David"/>
                <a:cs typeface="Arial" panose="020B0604020202020204" pitchFamily="34" charset="0"/>
              </a:rPr>
              <a:t>BoI</a:t>
            </a:r>
            <a:r>
              <a:rPr lang="en-US" dirty="0">
                <a:solidFill>
                  <a:prstClr val="black">
                    <a:lumMod val="65000"/>
                    <a:lumOff val="35000"/>
                  </a:prstClr>
                </a:solidFill>
                <a:latin typeface="Arial" panose="020B0604020202020204" pitchFamily="34" charset="0"/>
                <a:ea typeface="David"/>
                <a:cs typeface="Arial" panose="020B0604020202020204" pitchFamily="34" charset="0"/>
              </a:rPr>
              <a:t> Interest Rate</a:t>
            </a:r>
            <a:endParaRPr lang="he-IL" dirty="0">
              <a:solidFill>
                <a:prstClr val="black">
                  <a:lumMod val="65000"/>
                  <a:lumOff val="35000"/>
                </a:prstClr>
              </a:solidFill>
              <a:latin typeface="Arial" panose="020B0604020202020204" pitchFamily="34" charset="0"/>
              <a:ea typeface="David"/>
              <a:cs typeface="Arial" panose="020B0604020202020204" pitchFamily="34" charset="0"/>
            </a:endParaRPr>
          </a:p>
          <a:p>
            <a:pPr algn="ctr">
              <a:defRPr sz="1920" b="0" i="0" u="none" strike="noStrike" kern="1200" baseline="0">
                <a:solidFill>
                  <a:srgbClr val="000000"/>
                </a:solidFill>
                <a:latin typeface="Arial" pitchFamily="34" charset="0"/>
                <a:ea typeface="David"/>
                <a:cs typeface="Arial" pitchFamily="34" charset="0"/>
              </a:defRPr>
            </a:pPr>
            <a:r>
              <a:rPr lang="he-IL" dirty="0">
                <a:solidFill>
                  <a:prstClr val="black">
                    <a:lumMod val="65000"/>
                    <a:lumOff val="35000"/>
                  </a:prstClr>
                </a:solidFill>
                <a:latin typeface="Arial" panose="020B0604020202020204" pitchFamily="34" charset="0"/>
                <a:ea typeface="David"/>
                <a:cs typeface="Arial" panose="020B0604020202020204" pitchFamily="34" charset="0"/>
              </a:rPr>
              <a:t>2011-2019</a:t>
            </a:r>
          </a:p>
        </p:txBody>
      </p:sp>
      <p:sp>
        <p:nvSpPr>
          <p:cNvPr id="7" name="TextBox 6"/>
          <p:cNvSpPr txBox="1"/>
          <p:nvPr/>
        </p:nvSpPr>
        <p:spPr>
          <a:xfrm>
            <a:off x="1154990" y="3658814"/>
            <a:ext cx="984069" cy="307777"/>
          </a:xfrm>
          <a:prstGeom prst="rect">
            <a:avLst/>
          </a:prstGeom>
          <a:noFill/>
        </p:spPr>
        <p:txBody>
          <a:bodyPr wrap="square" rtlCol="1">
            <a:spAutoFit/>
          </a:bodyPr>
          <a:lstStyle/>
          <a:p>
            <a:r>
              <a:rPr lang="en-US" sz="1400" b="1" dirty="0">
                <a:solidFill>
                  <a:srgbClr val="FF0000"/>
                </a:solidFill>
              </a:rPr>
              <a:t>LTV</a:t>
            </a:r>
            <a:endParaRPr lang="he-IL" sz="1400" b="1" dirty="0">
              <a:solidFill>
                <a:srgbClr val="FF0000"/>
              </a:solidFill>
            </a:endParaRPr>
          </a:p>
        </p:txBody>
      </p:sp>
      <p:sp>
        <p:nvSpPr>
          <p:cNvPr id="8" name="TextBox 7"/>
          <p:cNvSpPr txBox="1"/>
          <p:nvPr/>
        </p:nvSpPr>
        <p:spPr>
          <a:xfrm>
            <a:off x="10501191" y="3658814"/>
            <a:ext cx="984069" cy="307777"/>
          </a:xfrm>
          <a:prstGeom prst="rect">
            <a:avLst/>
          </a:prstGeom>
          <a:noFill/>
        </p:spPr>
        <p:txBody>
          <a:bodyPr wrap="square" rtlCol="1">
            <a:spAutoFit/>
          </a:bodyPr>
          <a:lstStyle/>
          <a:p>
            <a:r>
              <a:rPr lang="en-US" sz="1400" b="1" dirty="0">
                <a:solidFill>
                  <a:srgbClr val="00B0F0"/>
                </a:solidFill>
              </a:rPr>
              <a:t>PTI</a:t>
            </a:r>
            <a:endParaRPr lang="he-IL" sz="1400" b="1" dirty="0">
              <a:solidFill>
                <a:srgbClr val="00B0F0"/>
              </a:solidFill>
            </a:endParaRPr>
          </a:p>
        </p:txBody>
      </p:sp>
      <p:sp>
        <p:nvSpPr>
          <p:cNvPr id="9" name="מלבן 8"/>
          <p:cNvSpPr/>
          <p:nvPr/>
        </p:nvSpPr>
        <p:spPr>
          <a:xfrm>
            <a:off x="1257174" y="1227189"/>
            <a:ext cx="367408" cy="338554"/>
          </a:xfrm>
          <a:prstGeom prst="rect">
            <a:avLst/>
          </a:prstGeom>
        </p:spPr>
        <p:txBody>
          <a:bodyPr wrap="none">
            <a:spAutoFit/>
          </a:bodyPr>
          <a:lstStyle/>
          <a:p>
            <a:r>
              <a:rPr lang="he-IL" sz="1600" dirty="0"/>
              <a:t>%</a:t>
            </a:r>
            <a:endParaRPr lang="he-IL" dirty="0"/>
          </a:p>
        </p:txBody>
      </p:sp>
    </p:spTree>
    <p:extLst>
      <p:ext uri="{BB962C8B-B14F-4D97-AF65-F5344CB8AC3E}">
        <p14:creationId xmlns:p14="http://schemas.microsoft.com/office/powerpoint/2010/main" val="110237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משנה 1">
            <a:extLst>
              <a:ext uri="{FF2B5EF4-FFF2-40B4-BE49-F238E27FC236}">
                <a16:creationId xmlns:a16="http://schemas.microsoft.com/office/drawing/2014/main" id="{AB250ED4-09F1-41FF-B900-E6CFBD25A82C}"/>
              </a:ext>
            </a:extLst>
          </p:cNvPr>
          <p:cNvSpPr>
            <a:spLocks noGrp="1"/>
          </p:cNvSpPr>
          <p:nvPr>
            <p:ph type="subTitle" idx="1"/>
          </p:nvPr>
        </p:nvSpPr>
        <p:spPr/>
        <p:txBody>
          <a:bodyPr/>
          <a:lstStyle/>
          <a:p>
            <a:pPr algn="l"/>
            <a:r>
              <a:rPr lang="en-US" b="1" dirty="0"/>
              <a:t>From Theory to Practice: The Interest Rate Decision of May 2019</a:t>
            </a:r>
            <a:endParaRPr lang="en-US" dirty="0"/>
          </a:p>
        </p:txBody>
      </p:sp>
      <p:pic>
        <p:nvPicPr>
          <p:cNvPr id="7" name="מציין מיקום של תמונה 6">
            <a:extLst>
              <a:ext uri="{FF2B5EF4-FFF2-40B4-BE49-F238E27FC236}">
                <a16:creationId xmlns:a16="http://schemas.microsoft.com/office/drawing/2014/main" id="{181579A1-91A6-4E5E-88C8-7272D733CA7B}"/>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26" b="26"/>
          <a:stretch>
            <a:fillRect/>
          </a:stretch>
        </p:blipFill>
        <p:spPr/>
      </p:pic>
    </p:spTree>
    <p:extLst>
      <p:ext uri="{BB962C8B-B14F-4D97-AF65-F5344CB8AC3E}">
        <p14:creationId xmlns:p14="http://schemas.microsoft.com/office/powerpoint/2010/main" val="405699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l" rtl="0"/>
            <a:r>
              <a:rPr lang="en-US" sz="2400" dirty="0">
                <a:latin typeface="Arial" panose="020B0604020202020204" pitchFamily="34" charset="0"/>
                <a:cs typeface="Arial" panose="020B0604020202020204" pitchFamily="34" charset="0"/>
              </a:rPr>
              <a:t>The Taylor Rule is a Tool to Assist in Setting Monetary Policy</a:t>
            </a:r>
            <a:endParaRPr lang="he-IL" sz="24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838200" y="1327784"/>
                <a:ext cx="10515600" cy="5357495"/>
              </a:xfrm>
            </p:spPr>
            <p:txBody>
              <a:bodyPr>
                <a:normAutofit/>
              </a:bodyPr>
              <a:lstStyle/>
              <a:p>
                <a:pPr algn="l" rtl="0"/>
                <a:r>
                  <a:rPr lang="en-US" sz="2400" dirty="0">
                    <a:latin typeface="Arial" panose="020B0604020202020204" pitchFamily="34" charset="0"/>
                    <a:cs typeface="Arial" panose="020B0604020202020204" pitchFamily="34" charset="0"/>
                  </a:rPr>
                  <a:t>The Taylor rule is a statistical estimation describing monetary policy:</a:t>
                </a:r>
                <a:endParaRPr lang="he-IL" sz="2400" dirty="0">
                  <a:latin typeface="Arial" panose="020B0604020202020204" pitchFamily="34" charset="0"/>
                  <a:cs typeface="Arial" panose="020B0604020202020204" pitchFamily="34" charset="0"/>
                </a:endParaRPr>
              </a:p>
              <a:p>
                <a:pPr marL="114300" indent="0" algn="l" rtl="0">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a:latin typeface="Cambria Math"/>
                            </a:rPr>
                            <m:t>𝑖</m:t>
                          </m:r>
                        </m:e>
                        <m:sub>
                          <m:r>
                            <a:rPr lang="en-US" sz="2400" i="1">
                              <a:latin typeface="Cambria Math"/>
                            </a:rPr>
                            <m:t>𝑡</m:t>
                          </m:r>
                        </m:sub>
                      </m:sSub>
                      <m:r>
                        <a:rPr lang="en-US" sz="2400" i="1" smtClean="0">
                          <a:latin typeface="Cambria Math"/>
                        </a:rPr>
                        <m:t>=</m:t>
                      </m:r>
                      <m:sSup>
                        <m:sSupPr>
                          <m:ctrlPr>
                            <a:rPr lang="en-US" sz="2400" i="1" smtClean="0">
                              <a:latin typeface="Cambria Math" panose="02040503050406030204" pitchFamily="18" charset="0"/>
                            </a:rPr>
                          </m:ctrlPr>
                        </m:sSupPr>
                        <m:e>
                          <m:r>
                            <a:rPr lang="en-US" sz="2400" i="1">
                              <a:latin typeface="Cambria Math"/>
                            </a:rPr>
                            <m:t>𝑟</m:t>
                          </m:r>
                          <m:r>
                            <a:rPr lang="en-US" sz="2400" b="0" i="1" baseline="-25000" smtClean="0">
                              <a:latin typeface="Cambria Math" panose="02040503050406030204" pitchFamily="18" charset="0"/>
                            </a:rPr>
                            <m:t>𝑡</m:t>
                          </m:r>
                        </m:e>
                        <m:sup>
                          <m:r>
                            <a:rPr lang="en-US" sz="2400" i="1">
                              <a:latin typeface="Cambria Math"/>
                            </a:rPr>
                            <m:t>∗</m:t>
                          </m:r>
                        </m:sup>
                      </m:sSup>
                      <m:r>
                        <a:rPr lang="en-US" sz="2400" i="1" smtClean="0">
                          <a:latin typeface="Cambria Math"/>
                        </a:rPr>
                        <m:t>+</m:t>
                      </m:r>
                      <m:sSub>
                        <m:sSubPr>
                          <m:ctrlPr>
                            <a:rPr lang="en-US" sz="2400" i="1" smtClean="0">
                              <a:latin typeface="Cambria Math" panose="02040503050406030204" pitchFamily="18" charset="0"/>
                            </a:rPr>
                          </m:ctrlPr>
                        </m:sSubPr>
                        <m:e>
                          <m:r>
                            <a:rPr lang="en-US" sz="2400" i="1">
                              <a:latin typeface="Cambria Math"/>
                            </a:rPr>
                            <m:t>𝜋</m:t>
                          </m:r>
                        </m:e>
                        <m:sub>
                          <m:r>
                            <a:rPr lang="en-US" sz="2400" i="1">
                              <a:latin typeface="Cambria Math"/>
                            </a:rPr>
                            <m:t>𝑡</m:t>
                          </m:r>
                        </m:sub>
                      </m:sSub>
                      <m:r>
                        <a:rPr lang="en-US" sz="2400" i="1" smtClean="0">
                          <a:latin typeface="Cambria Math"/>
                        </a:rPr>
                        <m:t>+</m:t>
                      </m:r>
                      <m:sSub>
                        <m:sSubPr>
                          <m:ctrlPr>
                            <a:rPr lang="en-US" sz="2400" i="1" smtClean="0">
                              <a:latin typeface="Cambria Math" panose="02040503050406030204" pitchFamily="18" charset="0"/>
                            </a:rPr>
                          </m:ctrlPr>
                        </m:sSubPr>
                        <m:e>
                          <m:r>
                            <a:rPr lang="en-US" sz="2400" i="1">
                              <a:latin typeface="Cambria Math"/>
                            </a:rPr>
                            <m:t>𝑎</m:t>
                          </m:r>
                        </m:e>
                        <m:sub>
                          <m:r>
                            <a:rPr lang="en-US" sz="2400" i="1">
                              <a:latin typeface="Cambria Math"/>
                            </a:rPr>
                            <m:t>𝜋</m:t>
                          </m:r>
                        </m:sub>
                      </m:sSub>
                      <m:d>
                        <m:dPr>
                          <m:ctrlPr>
                            <a:rPr lang="en-US" sz="2400" i="1" smtClean="0">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a:rPr>
                                <m:t>𝜋</m:t>
                              </m:r>
                            </m:e>
                            <m:sub>
                              <m:r>
                                <a:rPr lang="en-US" sz="2400" i="1">
                                  <a:latin typeface="Cambria Math"/>
                                </a:rPr>
                                <m:t>𝑡</m:t>
                              </m:r>
                            </m:sub>
                          </m:sSub>
                          <m:r>
                            <a:rPr lang="en-US" sz="2400" i="1">
                              <a:latin typeface="Cambria Math"/>
                            </a:rPr>
                            <m:t>−</m:t>
                          </m:r>
                          <m:acc>
                            <m:accPr>
                              <m:chr m:val="̅"/>
                              <m:ctrlPr>
                                <a:rPr lang="en-US" sz="2400" i="1">
                                  <a:latin typeface="Cambria Math" panose="02040503050406030204" pitchFamily="18" charset="0"/>
                                </a:rPr>
                              </m:ctrlPr>
                            </m:accPr>
                            <m:e>
                              <m:r>
                                <a:rPr lang="en-US" sz="2400" i="1">
                                  <a:latin typeface="Cambria Math"/>
                                </a:rPr>
                                <m:t>𝜋</m:t>
                              </m:r>
                            </m:e>
                          </m:acc>
                          <m:r>
                            <a:rPr lang="en-US" sz="2400" b="0" i="1" baseline="-25000" smtClean="0">
                              <a:latin typeface="Cambria Math" panose="02040503050406030204" pitchFamily="18" charset="0"/>
                            </a:rPr>
                            <m:t>𝑡</m:t>
                          </m:r>
                        </m:e>
                      </m:d>
                      <m:r>
                        <a:rPr lang="en-US" sz="2400" i="1" smtClean="0">
                          <a:latin typeface="Cambria Math"/>
                        </a:rPr>
                        <m:t>+</m:t>
                      </m:r>
                      <m:sSub>
                        <m:sSubPr>
                          <m:ctrlPr>
                            <a:rPr lang="en-US" sz="2400" i="1" smtClean="0">
                              <a:latin typeface="Cambria Math" panose="02040503050406030204" pitchFamily="18" charset="0"/>
                            </a:rPr>
                          </m:ctrlPr>
                        </m:sSubPr>
                        <m:e>
                          <m:r>
                            <a:rPr lang="en-US" sz="2400" i="1">
                              <a:latin typeface="Cambria Math"/>
                            </a:rPr>
                            <m:t>𝑎</m:t>
                          </m:r>
                        </m:e>
                        <m:sub>
                          <m:r>
                            <a:rPr lang="en-US" sz="2400" i="1">
                              <a:latin typeface="Cambria Math"/>
                            </a:rPr>
                            <m:t>𝑦</m:t>
                          </m:r>
                        </m:sub>
                      </m:sSub>
                      <m:r>
                        <a:rPr lang="en-US" sz="2400" i="1" smtClean="0">
                          <a:latin typeface="Cambria Math"/>
                        </a:rPr>
                        <m:t>(</m:t>
                      </m:r>
                      <m:r>
                        <a:rPr lang="en-US" sz="2400" b="0" i="1" smtClean="0">
                          <a:latin typeface="Cambria Math" panose="02040503050406030204" pitchFamily="18" charset="0"/>
                        </a:rPr>
                        <m:t>𝑦</m:t>
                      </m:r>
                      <m:r>
                        <a:rPr lang="en-US" sz="2400" b="0" i="1" baseline="-25000" smtClean="0">
                          <a:latin typeface="Cambria Math" panose="02040503050406030204" pitchFamily="18" charset="0"/>
                        </a:rPr>
                        <m:t>𝑡</m:t>
                      </m:r>
                      <m:r>
                        <a:rPr lang="en-US" sz="2400" b="0" i="1" smtClean="0">
                          <a:latin typeface="Cambria Math" panose="02040503050406030204" pitchFamily="18" charset="0"/>
                        </a:rPr>
                        <m:t>−</m:t>
                      </m:r>
                      <m:acc>
                        <m:accPr>
                          <m:chr m:val="̅"/>
                          <m:ctrlPr>
                            <a:rPr lang="en-US" sz="2400" i="1">
                              <a:latin typeface="Cambria Math" panose="02040503050406030204" pitchFamily="18" charset="0"/>
                            </a:rPr>
                          </m:ctrlPr>
                        </m:accPr>
                        <m:e>
                          <m:r>
                            <a:rPr lang="en-US" sz="2400" b="0" i="1" smtClean="0">
                              <a:latin typeface="Cambria Math" panose="02040503050406030204" pitchFamily="18" charset="0"/>
                            </a:rPr>
                            <m:t>𝑦</m:t>
                          </m:r>
                        </m:e>
                      </m:acc>
                      <m:r>
                        <a:rPr lang="en-US" sz="2400" b="0" i="1" baseline="-25000"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latin typeface="Arial" panose="020B0604020202020204" pitchFamily="34" charset="0"/>
                  <a:cs typeface="Arial" panose="020B0604020202020204" pitchFamily="34" charset="0"/>
                </a:endParaRPr>
              </a:p>
              <a:p>
                <a:pPr lvl="2" algn="l" rtl="0">
                  <a:lnSpc>
                    <a:spcPct val="170000"/>
                  </a:lnSpc>
                </a:pPr>
                <a14:m>
                  <m:oMath xmlns:m="http://schemas.openxmlformats.org/officeDocument/2006/math">
                    <m:acc>
                      <m:accPr>
                        <m:chr m:val="̅"/>
                        <m:ctrlPr>
                          <a:rPr lang="en-US" sz="2200" i="1">
                            <a:latin typeface="Cambria Math" panose="02040503050406030204" pitchFamily="18" charset="0"/>
                          </a:rPr>
                        </m:ctrlPr>
                      </m:accPr>
                      <m:e>
                        <m:r>
                          <a:rPr lang="en-US" sz="2200" i="1">
                            <a:latin typeface="Cambria Math"/>
                          </a:rPr>
                          <m:t>𝜋</m:t>
                        </m:r>
                      </m:e>
                    </m:acc>
                  </m:oMath>
                </a14:m>
                <a:r>
                  <a:rPr lang="en-US" sz="2200" dirty="0">
                    <a:latin typeface="Arial" panose="020B0604020202020204" pitchFamily="34" charset="0"/>
                    <a:cs typeface="Arial" panose="020B0604020202020204" pitchFamily="34" charset="0"/>
                  </a:rPr>
                  <a:t> is the inflation target, and </a:t>
                </a:r>
                <a14:m>
                  <m:oMath xmlns:m="http://schemas.openxmlformats.org/officeDocument/2006/math">
                    <m:acc>
                      <m:accPr>
                        <m:chr m:val="̅"/>
                        <m:ctrlPr>
                          <a:rPr lang="en-US" sz="2200" i="1">
                            <a:latin typeface="Cambria Math" panose="02040503050406030204" pitchFamily="18" charset="0"/>
                          </a:rPr>
                        </m:ctrlPr>
                      </m:accPr>
                      <m:e>
                        <m:r>
                          <a:rPr lang="en-US" sz="2200" i="1">
                            <a:latin typeface="Cambria Math" panose="02040503050406030204" pitchFamily="18" charset="0"/>
                          </a:rPr>
                          <m:t>𝑦</m:t>
                        </m:r>
                      </m:e>
                    </m:acc>
                  </m:oMath>
                </a14:m>
                <a:r>
                  <a:rPr lang="en-US" sz="2200" dirty="0">
                    <a:latin typeface="Arial" panose="020B0604020202020204" pitchFamily="34" charset="0"/>
                    <a:cs typeface="Arial" panose="020B0604020202020204" pitchFamily="34" charset="0"/>
                  </a:rPr>
                  <a:t> is the log of potential GDP</a:t>
                </a:r>
              </a:p>
              <a:p>
                <a:pPr lvl="2" algn="l" rtl="0"/>
                <a14:m>
                  <m:oMath xmlns:m="http://schemas.openxmlformats.org/officeDocument/2006/math">
                    <m:sSup>
                      <m:sSupPr>
                        <m:ctrlPr>
                          <a:rPr lang="en-US" sz="2200" i="1">
                            <a:latin typeface="Cambria Math" panose="02040503050406030204" pitchFamily="18" charset="0"/>
                          </a:rPr>
                        </m:ctrlPr>
                      </m:sSupPr>
                      <m:e>
                        <m:r>
                          <a:rPr lang="en-US" sz="2200" i="1">
                            <a:latin typeface="Cambria Math"/>
                          </a:rPr>
                          <m:t>𝑟</m:t>
                        </m:r>
                      </m:e>
                      <m:sup>
                        <m:r>
                          <a:rPr lang="en-US" sz="2200" i="1">
                            <a:latin typeface="Cambria Math"/>
                          </a:rPr>
                          <m:t>∗</m:t>
                        </m:r>
                      </m:sup>
                    </m:sSup>
                  </m:oMath>
                </a14:m>
                <a:r>
                  <a:rPr lang="en-US" sz="2200" dirty="0">
                    <a:latin typeface="Arial" panose="020B0604020202020204" pitchFamily="34" charset="0"/>
                    <a:cs typeface="Arial" panose="020B0604020202020204" pitchFamily="34" charset="0"/>
                  </a:rPr>
                  <a:t> is the natural real interest rate</a:t>
                </a:r>
                <a:endParaRPr lang="he-IL" sz="2200" dirty="0">
                  <a:latin typeface="Arial" panose="020B0604020202020204" pitchFamily="34" charset="0"/>
                  <a:cs typeface="Arial" panose="020B0604020202020204" pitchFamily="34" charset="0"/>
                </a:endParaRPr>
              </a:p>
              <a:p>
                <a:pPr lvl="2" algn="l" rtl="0"/>
                <a14:m>
                  <m:oMath xmlns:m="http://schemas.openxmlformats.org/officeDocument/2006/math">
                    <m:sSub>
                      <m:sSubPr>
                        <m:ctrlPr>
                          <a:rPr lang="en-US" sz="2200" i="1">
                            <a:latin typeface="Cambria Math" panose="02040503050406030204" pitchFamily="18" charset="0"/>
                          </a:rPr>
                        </m:ctrlPr>
                      </m:sSubPr>
                      <m:e>
                        <m:r>
                          <a:rPr lang="en-US" sz="2200" i="1">
                            <a:latin typeface="Cambria Math"/>
                          </a:rPr>
                          <m:t>𝑎</m:t>
                        </m:r>
                      </m:e>
                      <m:sub>
                        <m:r>
                          <a:rPr lang="en-US" sz="2200" i="1">
                            <a:latin typeface="Cambria Math"/>
                          </a:rPr>
                          <m:t>𝜋</m:t>
                        </m:r>
                      </m:sub>
                    </m:sSub>
                  </m:oMath>
                </a14:m>
                <a:r>
                  <a:rPr lang="he-IL" sz="22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and</a:t>
                </a:r>
                <a:r>
                  <a:rPr lang="he-IL" sz="2200" dirty="0">
                    <a:latin typeface="Arial" panose="020B0604020202020204" pitchFamily="34" charset="0"/>
                    <a:cs typeface="Arial" panose="020B0604020202020204" pitchFamily="34" charset="0"/>
                  </a:rPr>
                  <a:t> </a:t>
                </a:r>
                <a14:m>
                  <m:oMath xmlns:m="http://schemas.openxmlformats.org/officeDocument/2006/math">
                    <m:sSub>
                      <m:sSubPr>
                        <m:ctrlPr>
                          <a:rPr lang="en-US" sz="2200" i="1">
                            <a:latin typeface="Cambria Math" panose="02040503050406030204" pitchFamily="18" charset="0"/>
                          </a:rPr>
                        </m:ctrlPr>
                      </m:sSubPr>
                      <m:e>
                        <m:r>
                          <a:rPr lang="en-US" sz="2200" i="1">
                            <a:latin typeface="Cambria Math"/>
                          </a:rPr>
                          <m:t>𝑎</m:t>
                        </m:r>
                      </m:e>
                      <m:sub>
                        <m:r>
                          <a:rPr lang="en-US" sz="2200" i="1">
                            <a:latin typeface="Cambria Math"/>
                          </a:rPr>
                          <m:t>𝑦</m:t>
                        </m:r>
                      </m:sub>
                    </m:sSub>
                  </m:oMath>
                </a14:m>
                <a:r>
                  <a:rPr lang="en-US" sz="2200" dirty="0">
                    <a:latin typeface="Arial" panose="020B0604020202020204" pitchFamily="34" charset="0"/>
                    <a:cs typeface="Arial" panose="020B0604020202020204" pitchFamily="34" charset="0"/>
                  </a:rPr>
                  <a:t> are positive constant coefficients</a:t>
                </a:r>
              </a:p>
              <a:p>
                <a:pPr algn="l" rtl="0"/>
                <a:r>
                  <a:rPr lang="en-US" sz="2400" dirty="0">
                    <a:latin typeface="Arial" panose="020B0604020202020204" pitchFamily="34" charset="0"/>
                    <a:cs typeface="Arial" panose="020B0604020202020204" pitchFamily="34" charset="0"/>
                  </a:rPr>
                  <a:t>The rule balances the two goals of the policy: supporting growth alongside maintaining price stability</a:t>
                </a:r>
              </a:p>
              <a:p>
                <a:pPr algn="l" rtl="0"/>
                <a:endParaRPr lang="en-US" sz="2400" dirty="0">
                  <a:latin typeface="Arial" panose="020B0604020202020204" pitchFamily="34" charset="0"/>
                  <a:cs typeface="Arial" panose="020B0604020202020204" pitchFamily="34" charset="0"/>
                </a:endParaRPr>
              </a:p>
              <a:p>
                <a:r>
                  <a:rPr lang="en-US" sz="2400" b="1" dirty="0"/>
                  <a:t>However, in real time, we do not have precise estimates of many of these variables. Therefore, in Monetary Committee discussions we use models and estimates for these components.</a:t>
                </a:r>
                <a:endParaRPr lang="he-IL" sz="2400" dirty="0"/>
              </a:p>
              <a:p>
                <a:pPr algn="l" rtl="0"/>
                <a:endParaRPr lang="he-IL" sz="2400" dirty="0">
                  <a:latin typeface="Arial" panose="020B0604020202020204" pitchFamily="34" charset="0"/>
                  <a:cs typeface="Arial" panose="020B0604020202020204" pitchFamily="34" charset="0"/>
                </a:endParaRPr>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838200" y="1327784"/>
                <a:ext cx="10515600" cy="5357495"/>
              </a:xfrm>
              <a:blipFill>
                <a:blip r:embed="rId3"/>
                <a:stretch>
                  <a:fillRect l="-812" t="-1479" r="-986"/>
                </a:stretch>
              </a:blipFill>
            </p:spPr>
            <p:txBody>
              <a:bodyPr/>
              <a:lstStyle/>
              <a:p>
                <a:r>
                  <a:rPr lang="en-US">
                    <a:noFill/>
                  </a:rPr>
                  <a:t> </a:t>
                </a:r>
              </a:p>
            </p:txBody>
          </p:sp>
        </mc:Fallback>
      </mc:AlternateContent>
      <p:sp>
        <p:nvSpPr>
          <p:cNvPr id="4" name="מציין מיקום של מספר שקופית 3"/>
          <p:cNvSpPr>
            <a:spLocks noGrp="1"/>
          </p:cNvSpPr>
          <p:nvPr>
            <p:ph type="sldNum" sz="quarter" idx="12"/>
          </p:nvPr>
        </p:nvSpPr>
        <p:spPr/>
        <p:txBody>
          <a:bodyPr/>
          <a:lstStyle/>
          <a:p>
            <a:fld id="{09EDED6A-05C0-4C6E-99A6-9B384A60FEB6}" type="slidenum">
              <a:rPr lang="en-US" smtClean="0"/>
              <a:t>22</a:t>
            </a:fld>
            <a:endParaRPr lang="en-US"/>
          </a:p>
        </p:txBody>
      </p:sp>
    </p:spTree>
    <p:extLst>
      <p:ext uri="{BB962C8B-B14F-4D97-AF65-F5344CB8AC3E}">
        <p14:creationId xmlns:p14="http://schemas.microsoft.com/office/powerpoint/2010/main" val="352544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a:xfrm>
                <a:off x="854242" y="1573813"/>
                <a:ext cx="10263672" cy="4351338"/>
              </a:xfrm>
            </p:spPr>
            <p:txBody>
              <a:bodyPr>
                <a:normAutofit/>
              </a:bodyPr>
              <a:lstStyle/>
              <a:p>
                <a:pPr marL="0" indent="0" algn="l" rtl="0">
                  <a:buNone/>
                </a:pPr>
                <a:r>
                  <a:rPr lang="en-US" sz="2400" dirty="0"/>
                  <a:t>The equation takes into account, among other things, productivity in Israel and abroad, and deviation from the trend in the real exchange rate</a:t>
                </a:r>
              </a:p>
              <a:p>
                <a:pPr marL="0" indent="0" algn="l" rtl="0">
                  <a:buNone/>
                </a:pPr>
                <a:endParaRPr lang="he-IL" sz="2400" dirty="0"/>
              </a:p>
              <a:p>
                <a:pPr marL="0" indent="0" algn="l" rtl="0">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a:latin typeface="Cambria Math" panose="02040503050406030204" pitchFamily="18" charset="0"/>
                            </a:rPr>
                            <m:t>𝑖</m:t>
                          </m:r>
                        </m:e>
                        <m:sub>
                          <m:r>
                            <a:rPr lang="en-US" sz="2400">
                              <a:latin typeface="Cambria Math" panose="02040503050406030204" pitchFamily="18" charset="0"/>
                            </a:rPr>
                            <m:t>𝑡</m:t>
                          </m:r>
                        </m:sub>
                      </m:sSub>
                      <m:r>
                        <a:rPr lang="en-US" sz="2400">
                          <a:latin typeface="Cambria Math" panose="02040503050406030204" pitchFamily="18" charset="0"/>
                        </a:rPr>
                        <m:t>=</m:t>
                      </m:r>
                      <m:r>
                        <a:rPr lang="en-US" sz="2400">
                          <a:latin typeface="Cambria Math" panose="02040503050406030204" pitchFamily="18" charset="0"/>
                        </a:rPr>
                        <m:t>0</m:t>
                      </m:r>
                      <m:r>
                        <a:rPr lang="en-US" sz="2400">
                          <a:latin typeface="Cambria Math" panose="02040503050406030204" pitchFamily="18" charset="0"/>
                        </a:rPr>
                        <m:t>.</m:t>
                      </m:r>
                      <m:r>
                        <a:rPr lang="en-US" sz="2400">
                          <a:latin typeface="Cambria Math" panose="02040503050406030204" pitchFamily="18" charset="0"/>
                        </a:rPr>
                        <m:t>91</m:t>
                      </m:r>
                      <m:sSub>
                        <m:sSubPr>
                          <m:ctrlPr>
                            <a:rPr lang="en-US" sz="2400" i="1">
                              <a:latin typeface="Cambria Math" panose="02040503050406030204" pitchFamily="18" charset="0"/>
                            </a:rPr>
                          </m:ctrlPr>
                        </m:sSubPr>
                        <m:e>
                          <m:r>
                            <a:rPr lang="en-US" sz="2400">
                              <a:latin typeface="Cambria Math" panose="02040503050406030204" pitchFamily="18" charset="0"/>
                            </a:rPr>
                            <m:t>𝑖</m:t>
                          </m:r>
                        </m:e>
                        <m:sub>
                          <m:r>
                            <a:rPr lang="en-US" sz="2400">
                              <a:latin typeface="Cambria Math" panose="02040503050406030204" pitchFamily="18" charset="0"/>
                            </a:rPr>
                            <m:t>𝑡</m:t>
                          </m:r>
                          <m:r>
                            <a:rPr lang="en-US" sz="2400">
                              <a:latin typeface="Cambria Math" panose="02040503050406030204" pitchFamily="18" charset="0"/>
                            </a:rPr>
                            <m:t>−</m:t>
                          </m:r>
                          <m:r>
                            <a:rPr lang="en-US" sz="2400">
                              <a:latin typeface="Cambria Math" panose="02040503050406030204" pitchFamily="18" charset="0"/>
                            </a:rPr>
                            <m:t>1</m:t>
                          </m:r>
                        </m:sub>
                      </m:sSub>
                      <m:r>
                        <a:rPr lang="en-US" sz="2400">
                          <a:latin typeface="Cambria Math" panose="02040503050406030204" pitchFamily="18" charset="0"/>
                        </a:rPr>
                        <m:t>+(</m:t>
                      </m:r>
                      <m:r>
                        <a:rPr lang="en-US" sz="2400">
                          <a:latin typeface="Cambria Math" panose="02040503050406030204" pitchFamily="18" charset="0"/>
                        </a:rPr>
                        <m:t>1</m:t>
                      </m:r>
                      <m:r>
                        <a:rPr lang="en-US" sz="2400">
                          <a:latin typeface="Cambria Math" panose="02040503050406030204" pitchFamily="18" charset="0"/>
                        </a:rPr>
                        <m:t>−</m:t>
                      </m:r>
                      <m:r>
                        <a:rPr lang="en-US" sz="2400">
                          <a:latin typeface="Cambria Math" panose="02040503050406030204" pitchFamily="18" charset="0"/>
                        </a:rPr>
                        <m:t>0</m:t>
                      </m:r>
                      <m:r>
                        <a:rPr lang="en-US" sz="2400">
                          <a:latin typeface="Cambria Math" panose="02040503050406030204" pitchFamily="18" charset="0"/>
                        </a:rPr>
                        <m:t>.</m:t>
                      </m:r>
                      <m:r>
                        <a:rPr lang="en-US" sz="2400">
                          <a:latin typeface="Cambria Math" panose="02040503050406030204" pitchFamily="18" charset="0"/>
                        </a:rPr>
                        <m:t>91</m:t>
                      </m:r>
                      <m:r>
                        <a:rPr lang="en-US" sz="2400">
                          <a:latin typeface="Cambria Math" panose="02040503050406030204" pitchFamily="18" charset="0"/>
                        </a:rPr>
                        <m:t>) </m:t>
                      </m:r>
                      <m:d>
                        <m:dPr>
                          <m:begChr m:val="["/>
                          <m:endChr m:val="]"/>
                          <m:ctrlPr>
                            <a:rPr lang="en-US" sz="2400" i="1">
                              <a:latin typeface="Cambria Math" panose="02040503050406030204" pitchFamily="18" charset="0"/>
                            </a:rPr>
                          </m:ctrlPr>
                        </m:dPr>
                        <m:e>
                          <m:eqArr>
                            <m:eqArrPr>
                              <m:ctrlPr>
                                <a:rPr lang="en-US" sz="2400" i="1">
                                  <a:latin typeface="Cambria Math" panose="02040503050406030204" pitchFamily="18" charset="0"/>
                                </a:rPr>
                              </m:ctrlPr>
                            </m:eqArrPr>
                            <m:e>
                              <m:sSubSup>
                                <m:sSubSupPr>
                                  <m:ctrlPr>
                                    <a:rPr lang="en-US" sz="2400" i="1">
                                      <a:latin typeface="Cambria Math" panose="02040503050406030204" pitchFamily="18" charset="0"/>
                                    </a:rPr>
                                  </m:ctrlPr>
                                </m:sSubSupPr>
                                <m:e>
                                  <m:r>
                                    <a:rPr lang="en-US" sz="2400">
                                      <a:latin typeface="Cambria Math" panose="02040503050406030204" pitchFamily="18" charset="0"/>
                                    </a:rPr>
                                    <m:t>𝜋</m:t>
                                  </m:r>
                                </m:e>
                                <m:sub>
                                  <m:r>
                                    <a:rPr lang="en-US" sz="2400">
                                      <a:latin typeface="Cambria Math" panose="02040503050406030204" pitchFamily="18" charset="0"/>
                                    </a:rPr>
                                    <m:t>𝑡</m:t>
                                  </m:r>
                                </m:sub>
                                <m:sup>
                                  <m:r>
                                    <a:rPr lang="en-US" sz="2400">
                                      <a:latin typeface="Cambria Math" panose="02040503050406030204" pitchFamily="18" charset="0"/>
                                    </a:rPr>
                                    <m:t>𝑇</m:t>
                                  </m:r>
                                </m:sup>
                              </m:sSubSup>
                              <m:r>
                                <a:rPr lang="en-US" sz="2400">
                                  <a:latin typeface="Cambria Math" panose="02040503050406030204" pitchFamily="18" charset="0"/>
                                </a:rPr>
                                <m:t>+</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a:latin typeface="Cambria Math" panose="02040503050406030204" pitchFamily="18" charset="0"/>
                                        </a:rPr>
                                        <m:t>𝜏</m:t>
                                      </m:r>
                                    </m:e>
                                  </m:acc>
                                </m:e>
                                <m:sub>
                                  <m:r>
                                    <a:rPr lang="en-US" sz="2400">
                                      <a:latin typeface="Cambria Math" panose="02040503050406030204" pitchFamily="18" charset="0"/>
                                    </a:rPr>
                                    <m:t>𝑐</m:t>
                                  </m:r>
                                </m:sub>
                              </m:sSub>
                              <m:r>
                                <a:rPr lang="en-US" sz="2400">
                                  <a:latin typeface="Cambria Math" panose="02040503050406030204" pitchFamily="18" charset="0"/>
                                </a:rPr>
                                <m:t>+</m:t>
                              </m:r>
                              <m:r>
                                <a:rPr lang="en-US" sz="2400">
                                  <a:latin typeface="Cambria Math" panose="02040503050406030204" pitchFamily="18" charset="0"/>
                                </a:rPr>
                                <m:t>0</m:t>
                              </m:r>
                              <m:r>
                                <a:rPr lang="en-US" sz="2400">
                                  <a:latin typeface="Cambria Math" panose="02040503050406030204" pitchFamily="18" charset="0"/>
                                </a:rPr>
                                <m:t>.</m:t>
                              </m:r>
                              <m:r>
                                <a:rPr lang="en-US" sz="2400">
                                  <a:latin typeface="Cambria Math" panose="02040503050406030204" pitchFamily="18" charset="0"/>
                                </a:rPr>
                                <m:t>73</m:t>
                              </m:r>
                              <m:r>
                                <m:rPr>
                                  <m:sty m:val="p"/>
                                </m:rPr>
                                <a:rPr lang="en-US" sz="2400">
                                  <a:latin typeface="Cambria Math" panose="02040503050406030204" pitchFamily="18" charset="0"/>
                                </a:rPr>
                                <m:t>Δ</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a:latin typeface="Cambria Math" panose="02040503050406030204" pitchFamily="18" charset="0"/>
                                        </a:rPr>
                                        <m:t>𝑎</m:t>
                                      </m:r>
                                    </m:e>
                                  </m:acc>
                                </m:e>
                                <m:sub>
                                  <m:r>
                                    <a:rPr lang="en-US" sz="2400">
                                      <a:latin typeface="Cambria Math" panose="02040503050406030204" pitchFamily="18" charset="0"/>
                                    </a:rPr>
                                    <m:t>𝑡</m:t>
                                  </m:r>
                                  <m:r>
                                    <a:rPr lang="en-US" sz="2400">
                                      <a:latin typeface="Cambria Math" panose="02040503050406030204" pitchFamily="18" charset="0"/>
                                    </a:rPr>
                                    <m:t>+</m:t>
                                  </m:r>
                                  <m:r>
                                    <a:rPr lang="en-US" sz="2400">
                                      <a:latin typeface="Cambria Math" panose="02040503050406030204" pitchFamily="18" charset="0"/>
                                    </a:rPr>
                                    <m:t>1</m:t>
                                  </m:r>
                                </m:sub>
                              </m:sSub>
                              <m:r>
                                <a:rPr lang="en-US" sz="2400">
                                  <a:latin typeface="Cambria Math" panose="02040503050406030204" pitchFamily="18" charset="0"/>
                                </a:rPr>
                                <m:t>+</m:t>
                              </m:r>
                              <m:r>
                                <a:rPr lang="en-US" sz="2400">
                                  <a:latin typeface="Cambria Math" panose="02040503050406030204" pitchFamily="18" charset="0"/>
                                </a:rPr>
                                <m:t>2</m:t>
                              </m:r>
                              <m:r>
                                <a:rPr lang="en-US" sz="2400">
                                  <a:latin typeface="Cambria Math" panose="02040503050406030204" pitchFamily="18" charset="0"/>
                                </a:rPr>
                                <m:t>.</m:t>
                              </m:r>
                              <m:r>
                                <a:rPr lang="en-US" sz="2400">
                                  <a:latin typeface="Cambria Math" panose="02040503050406030204" pitchFamily="18" charset="0"/>
                                </a:rPr>
                                <m:t>8</m:t>
                              </m:r>
                              <m:r>
                                <m:rPr>
                                  <m:sty m:val="p"/>
                                </m:rPr>
                                <a:rPr lang="en-US" sz="2400">
                                  <a:latin typeface="Cambria Math" panose="02040503050406030204" pitchFamily="18" charset="0"/>
                                </a:rPr>
                                <m:t>exp</m:t>
                              </m:r>
                              <m:r>
                                <a:rPr lang="en-US" sz="2400">
                                  <a:latin typeface="Cambria Math" panose="02040503050406030204" pitchFamily="18" charset="0"/>
                                </a:rPr>
                                <m:t>⁡_</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Δ</m:t>
                                  </m:r>
                                  <m:r>
                                    <a:rPr lang="en-US" sz="2400">
                                      <a:latin typeface="Cambria Math" panose="02040503050406030204" pitchFamily="18" charset="0"/>
                                    </a:rPr>
                                    <m:t>𝑦𝑓</m:t>
                                  </m:r>
                                </m:e>
                                <m:sub>
                                  <m:r>
                                    <a:rPr lang="en-US" sz="2400">
                                      <a:latin typeface="Cambria Math" panose="02040503050406030204" pitchFamily="18" charset="0"/>
                                    </a:rPr>
                                    <m:t>𝑡</m:t>
                                  </m:r>
                                  <m:r>
                                    <a:rPr lang="en-US" sz="2400">
                                      <a:latin typeface="Cambria Math" panose="02040503050406030204" pitchFamily="18" charset="0"/>
                                    </a:rPr>
                                    <m:t>,</m:t>
                                  </m:r>
                                  <m:r>
                                    <a:rPr lang="en-US" sz="2400">
                                      <a:latin typeface="Cambria Math" panose="02040503050406030204" pitchFamily="18" charset="0"/>
                                    </a:rPr>
                                    <m:t>𝑡</m:t>
                                  </m:r>
                                  <m:r>
                                    <a:rPr lang="en-US" sz="2400">
                                      <a:latin typeface="Cambria Math" panose="02040503050406030204" pitchFamily="18" charset="0"/>
                                    </a:rPr>
                                    <m:t>+</m:t>
                                  </m:r>
                                  <m:r>
                                    <a:rPr lang="en-US" sz="2400">
                                      <a:latin typeface="Cambria Math" panose="02040503050406030204" pitchFamily="18" charset="0"/>
                                    </a:rPr>
                                    <m:t>1</m:t>
                                  </m:r>
                                </m:sub>
                              </m:sSub>
                            </m:e>
                            <m:e>
                              <m:r>
                                <a:rPr lang="en-US" sz="2400">
                                  <a:latin typeface="Cambria Math" panose="02040503050406030204" pitchFamily="18" charset="0"/>
                                </a:rPr>
                                <m:t>+</m:t>
                              </m:r>
                              <m:r>
                                <a:rPr lang="en-US" sz="2400">
                                  <a:latin typeface="Cambria Math" panose="02040503050406030204" pitchFamily="18" charset="0"/>
                                </a:rPr>
                                <m:t>2</m:t>
                              </m:r>
                              <m:r>
                                <a:rPr lang="en-US" sz="2400">
                                  <a:latin typeface="Cambria Math" panose="02040503050406030204" pitchFamily="18" charset="0"/>
                                </a:rPr>
                                <m:t>.</m:t>
                              </m:r>
                              <m:r>
                                <a:rPr lang="en-US" sz="2400">
                                  <a:latin typeface="Cambria Math" panose="02040503050406030204" pitchFamily="18" charset="0"/>
                                </a:rPr>
                                <m:t>2</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a:latin typeface="Cambria Math" panose="02040503050406030204" pitchFamily="18" charset="0"/>
                                        </a:rPr>
                                        <m:t>𝜋</m:t>
                                      </m:r>
                                      <m:r>
                                        <a:rPr lang="en-US" sz="2400">
                                          <a:latin typeface="Cambria Math" panose="02040503050406030204" pitchFamily="18" charset="0"/>
                                        </a:rPr>
                                        <m:t>4</m:t>
                                      </m:r>
                                    </m:e>
                                    <m:sub>
                                      <m:r>
                                        <a:rPr lang="en-US" sz="2400">
                                          <a:latin typeface="Cambria Math" panose="02040503050406030204" pitchFamily="18" charset="0"/>
                                        </a:rPr>
                                        <m:t>𝑡</m:t>
                                      </m:r>
                                    </m:sub>
                                  </m:sSub>
                                  <m:r>
                                    <a:rPr lang="en-US" sz="2400">
                                      <a:latin typeface="Cambria Math" panose="02040503050406030204" pitchFamily="18" charset="0"/>
                                    </a:rPr>
                                    <m:t>−</m:t>
                                  </m:r>
                                  <m:sSubSup>
                                    <m:sSubSupPr>
                                      <m:ctrlPr>
                                        <a:rPr lang="en-US" sz="2400" i="1">
                                          <a:latin typeface="Cambria Math" panose="02040503050406030204" pitchFamily="18" charset="0"/>
                                        </a:rPr>
                                      </m:ctrlPr>
                                    </m:sSubSupPr>
                                    <m:e>
                                      <m:r>
                                        <a:rPr lang="en-US" sz="2400">
                                          <a:latin typeface="Cambria Math" panose="02040503050406030204" pitchFamily="18" charset="0"/>
                                        </a:rPr>
                                        <m:t>𝜋</m:t>
                                      </m:r>
                                    </m:e>
                                    <m:sub>
                                      <m:r>
                                        <a:rPr lang="en-US" sz="2400">
                                          <a:latin typeface="Cambria Math" panose="02040503050406030204" pitchFamily="18" charset="0"/>
                                        </a:rPr>
                                        <m:t>𝑡</m:t>
                                      </m:r>
                                      <m:r>
                                        <a:rPr lang="en-US" sz="2400">
                                          <a:latin typeface="Cambria Math" panose="02040503050406030204" pitchFamily="18" charset="0"/>
                                        </a:rPr>
                                        <m:t>,</m:t>
                                      </m:r>
                                      <m:r>
                                        <a:rPr lang="en-US" sz="2400">
                                          <a:latin typeface="Cambria Math" panose="02040503050406030204" pitchFamily="18" charset="0"/>
                                        </a:rPr>
                                        <m:t>𝑡</m:t>
                                      </m:r>
                                      <m:r>
                                        <a:rPr lang="en-US" sz="2400">
                                          <a:latin typeface="Cambria Math" panose="02040503050406030204" pitchFamily="18" charset="0"/>
                                        </a:rPr>
                                        <m:t>+</m:t>
                                      </m:r>
                                      <m:r>
                                        <a:rPr lang="en-US" sz="2400">
                                          <a:latin typeface="Cambria Math" panose="02040503050406030204" pitchFamily="18" charset="0"/>
                                        </a:rPr>
                                        <m:t>4</m:t>
                                      </m:r>
                                    </m:sub>
                                    <m:sup>
                                      <m:r>
                                        <a:rPr lang="en-US" sz="2400">
                                          <a:latin typeface="Cambria Math" panose="02040503050406030204" pitchFamily="18" charset="0"/>
                                        </a:rPr>
                                        <m:t>𝑇</m:t>
                                      </m:r>
                                    </m:sup>
                                  </m:sSubSup>
                                </m:e>
                              </m:d>
                              <m:r>
                                <a:rPr lang="en-US" sz="2400">
                                  <a:latin typeface="Cambria Math" panose="02040503050406030204" pitchFamily="18" charset="0"/>
                                </a:rPr>
                                <m:t>+</m:t>
                              </m:r>
                              <m:r>
                                <a:rPr lang="en-US" sz="2400">
                                  <a:latin typeface="Cambria Math" panose="02040503050406030204" pitchFamily="18" charset="0"/>
                                </a:rPr>
                                <m:t>0</m:t>
                              </m:r>
                              <m:r>
                                <a:rPr lang="en-US" sz="2400">
                                  <a:latin typeface="Cambria Math" panose="02040503050406030204" pitchFamily="18" charset="0"/>
                                </a:rPr>
                                <m:t>.</m:t>
                              </m:r>
                              <m:r>
                                <a:rPr lang="en-US" sz="2400">
                                  <a:latin typeface="Cambria Math" panose="02040503050406030204" pitchFamily="18" charset="0"/>
                                </a:rPr>
                                <m:t>92</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a:latin typeface="Cambria Math" panose="02040503050406030204" pitchFamily="18" charset="0"/>
                                        </a:rPr>
                                        <m:t>𝑦</m:t>
                                      </m:r>
                                    </m:e>
                                  </m:acc>
                                </m:e>
                                <m:sub>
                                  <m:r>
                                    <a:rPr lang="en-US" sz="2400">
                                      <a:latin typeface="Cambria Math" panose="02040503050406030204" pitchFamily="18" charset="0"/>
                                    </a:rPr>
                                    <m:t>𝑡</m:t>
                                  </m:r>
                                  <m:r>
                                    <a:rPr lang="en-US" sz="2400">
                                      <a:latin typeface="Cambria Math" panose="02040503050406030204" pitchFamily="18" charset="0"/>
                                    </a:rPr>
                                    <m:t>−</m:t>
                                  </m:r>
                                  <m:r>
                                    <a:rPr lang="en-US" sz="2400">
                                      <a:latin typeface="Cambria Math" panose="02040503050406030204" pitchFamily="18" charset="0"/>
                                    </a:rPr>
                                    <m:t>1</m:t>
                                  </m:r>
                                </m:sub>
                              </m:sSub>
                              <m:r>
                                <a:rPr lang="en-US" sz="2400">
                                  <a:latin typeface="Cambria Math" panose="02040503050406030204" pitchFamily="18" charset="0"/>
                                </a:rPr>
                                <m:t>+</m:t>
                              </m:r>
                              <m:r>
                                <a:rPr lang="en-US" sz="2400">
                                  <a:latin typeface="Cambria Math" panose="02040503050406030204" pitchFamily="18" charset="0"/>
                                </a:rPr>
                                <m:t>0</m:t>
                              </m:r>
                              <m:r>
                                <a:rPr lang="en-US" sz="2400">
                                  <a:latin typeface="Cambria Math" panose="02040503050406030204" pitchFamily="18" charset="0"/>
                                </a:rPr>
                                <m:t>.</m:t>
                              </m:r>
                              <m:r>
                                <a:rPr lang="en-US" sz="2400">
                                  <a:latin typeface="Cambria Math" panose="02040503050406030204" pitchFamily="18" charset="0"/>
                                </a:rPr>
                                <m:t>3</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a:latin typeface="Cambria Math" panose="02040503050406030204" pitchFamily="18" charset="0"/>
                                        </a:rPr>
                                        <m:t>𝑞</m:t>
                                      </m:r>
                                    </m:e>
                                  </m:acc>
                                </m:e>
                                <m:sub>
                                  <m:r>
                                    <a:rPr lang="en-US" sz="2400">
                                      <a:latin typeface="Cambria Math" panose="02040503050406030204" pitchFamily="18" charset="0"/>
                                    </a:rPr>
                                    <m:t>𝑡</m:t>
                                  </m:r>
                                  <m:r>
                                    <a:rPr lang="en-US" sz="2400">
                                      <a:latin typeface="Cambria Math" panose="02040503050406030204" pitchFamily="18" charset="0"/>
                                    </a:rPr>
                                    <m:t>−</m:t>
                                  </m:r>
                                  <m:r>
                                    <a:rPr lang="en-US" sz="2400">
                                      <a:latin typeface="Cambria Math" panose="02040503050406030204" pitchFamily="18" charset="0"/>
                                    </a:rPr>
                                    <m:t>1</m:t>
                                  </m:r>
                                </m:sub>
                              </m:sSub>
                            </m:e>
                          </m:eqArr>
                        </m:e>
                      </m:d>
                      <m:r>
                        <a:rPr lang="en-US" sz="2400">
                          <a:latin typeface="Cambria Math" panose="02040503050406030204" pitchFamily="18" charset="0"/>
                        </a:rPr>
                        <m:t>+</m:t>
                      </m:r>
                      <m:sSubSup>
                        <m:sSubSupPr>
                          <m:ctrlPr>
                            <a:rPr lang="en-US" sz="2400" i="1">
                              <a:latin typeface="Cambria Math" panose="02040503050406030204" pitchFamily="18" charset="0"/>
                            </a:rPr>
                          </m:ctrlPr>
                        </m:sSubSupPr>
                        <m:e>
                          <m:acc>
                            <m:accPr>
                              <m:chr m:val="̂"/>
                              <m:ctrlPr>
                                <a:rPr lang="en-US" sz="2400" i="1">
                                  <a:latin typeface="Cambria Math" panose="02040503050406030204" pitchFamily="18" charset="0"/>
                                </a:rPr>
                              </m:ctrlPr>
                            </m:accPr>
                            <m:e>
                              <m:r>
                                <a:rPr lang="en-US" sz="2400">
                                  <a:latin typeface="Cambria Math" panose="02040503050406030204" pitchFamily="18" charset="0"/>
                                </a:rPr>
                                <m:t>𝜀</m:t>
                              </m:r>
                            </m:e>
                          </m:acc>
                        </m:e>
                        <m:sub>
                          <m:r>
                            <a:rPr lang="en-US" sz="2400">
                              <a:latin typeface="Cambria Math" panose="02040503050406030204" pitchFamily="18" charset="0"/>
                            </a:rPr>
                            <m:t>𝑡</m:t>
                          </m:r>
                        </m:sub>
                        <m:sup>
                          <m:r>
                            <a:rPr lang="en-US" sz="2400">
                              <a:latin typeface="Cambria Math" panose="02040503050406030204" pitchFamily="18" charset="0"/>
                            </a:rPr>
                            <m:t>𝑖</m:t>
                          </m:r>
                        </m:sup>
                      </m:sSubSup>
                    </m:oMath>
                  </m:oMathPara>
                </a14:m>
                <a:endParaRPr lang="he-IL" sz="2400" dirty="0"/>
              </a:p>
              <a:p>
                <a:pPr marL="0" indent="0" algn="l" rtl="0">
                  <a:buNone/>
                </a:pPr>
                <a:endParaRPr lang="he-IL" sz="2400"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xfrm>
                <a:off x="854242" y="1573813"/>
                <a:ext cx="10263672" cy="4351338"/>
              </a:xfrm>
              <a:blipFill>
                <a:blip r:embed="rId2"/>
                <a:stretch>
                  <a:fillRect l="-891" t="-1821" r="-1069"/>
                </a:stretch>
              </a:blipFill>
            </p:spPr>
            <p:txBody>
              <a:bodyPr/>
              <a:lstStyle/>
              <a:p>
                <a:r>
                  <a:rPr lang="en-US">
                    <a:noFill/>
                  </a:rPr>
                  <a:t> </a:t>
                </a:r>
              </a:p>
            </p:txBody>
          </p:sp>
        </mc:Fallback>
      </mc:AlternateContent>
      <p:sp>
        <p:nvSpPr>
          <p:cNvPr id="4" name="מציין מיקום של מספר שקופית 3"/>
          <p:cNvSpPr>
            <a:spLocks noGrp="1"/>
          </p:cNvSpPr>
          <p:nvPr>
            <p:ph type="sldNum" sz="quarter" idx="12"/>
          </p:nvPr>
        </p:nvSpPr>
        <p:spPr/>
        <p:txBody>
          <a:bodyPr/>
          <a:lstStyle/>
          <a:p>
            <a:fld id="{09EDED6A-05C0-4C6E-99A6-9B384A60FEB6}" type="slidenum">
              <a:rPr lang="en-US" smtClean="0"/>
              <a:t>23</a:t>
            </a:fld>
            <a:endParaRPr lang="en-US"/>
          </a:p>
        </p:txBody>
      </p:sp>
      <p:sp>
        <p:nvSpPr>
          <p:cNvPr id="5" name="כותרת 1"/>
          <p:cNvSpPr txBox="1">
            <a:spLocks/>
          </p:cNvSpPr>
          <p:nvPr/>
        </p:nvSpPr>
        <p:spPr>
          <a:xfrm>
            <a:off x="1495821" y="491663"/>
            <a:ext cx="10464516" cy="5890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accent1"/>
                </a:solidFill>
                <a:latin typeface="Segoe UI" panose="020B0502040204020203" pitchFamily="34" charset="0"/>
                <a:ea typeface="+mj-ea"/>
                <a:cs typeface="Segoe UI" panose="020B0502040204020203" pitchFamily="34" charset="0"/>
              </a:defRPr>
            </a:lvl1pPr>
          </a:lstStyle>
          <a:p>
            <a:r>
              <a:rPr lang="en-US" sz="2400" dirty="0"/>
              <a:t>The Taylor Rule in a Small and Open Economy Depends on More Variables</a:t>
            </a:r>
            <a:endParaRPr lang="he-I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2265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09EDED6A-05C0-4C6E-99A6-9B384A60FEB6}" type="slidenum">
              <a:rPr lang="en-US" smtClean="0"/>
              <a:t>24</a:t>
            </a:fld>
            <a:endParaRPr lang="en-US"/>
          </a:p>
        </p:txBody>
      </p:sp>
      <p:sp>
        <p:nvSpPr>
          <p:cNvPr id="5" name="TextBox 4"/>
          <p:cNvSpPr txBox="1"/>
          <p:nvPr/>
        </p:nvSpPr>
        <p:spPr>
          <a:xfrm>
            <a:off x="1509485" y="386781"/>
            <a:ext cx="9627326" cy="784830"/>
          </a:xfrm>
          <a:prstGeom prst="rect">
            <a:avLst/>
          </a:prstGeom>
          <a:noFill/>
        </p:spPr>
        <p:txBody>
          <a:bodyPr wrap="square" rtlCol="1">
            <a:spAutoFit/>
          </a:bodyPr>
          <a:lstStyle/>
          <a:p>
            <a:pPr>
              <a:lnSpc>
                <a:spcPct val="90000"/>
              </a:lnSpc>
              <a:spcBef>
                <a:spcPct val="0"/>
              </a:spcBef>
            </a:pPr>
            <a:r>
              <a:rPr lang="en-US" sz="2400" dirty="0">
                <a:solidFill>
                  <a:schemeClr val="accent1"/>
                </a:solidFill>
                <a:latin typeface="Segoe UI" panose="020B0502040204020203" pitchFamily="34" charset="0"/>
                <a:ea typeface="+mj-ea"/>
                <a:cs typeface="Segoe UI" panose="020B0502040204020203" pitchFamily="34" charset="0"/>
              </a:rPr>
              <a:t>In Order to Understand the Dynamics of Inflation, we Examine its Components</a:t>
            </a:r>
            <a:endParaRPr lang="he-IL" sz="2400" dirty="0">
              <a:solidFill>
                <a:schemeClr val="accent1"/>
              </a:solidFill>
              <a:latin typeface="Segoe UI" panose="020B0502040204020203" pitchFamily="34" charset="0"/>
              <a:ea typeface="+mj-ea"/>
              <a:cs typeface="Segoe UI" panose="020B0502040204020203" pitchFamily="34" charset="0"/>
            </a:endParaRPr>
          </a:p>
        </p:txBody>
      </p:sp>
      <p:graphicFrame>
        <p:nvGraphicFramePr>
          <p:cNvPr id="8" name="תרשים 7"/>
          <p:cNvGraphicFramePr>
            <a:graphicFrameLocks noGrp="1"/>
          </p:cNvGraphicFramePr>
          <p:nvPr/>
        </p:nvGraphicFramePr>
        <p:xfrm>
          <a:off x="478302" y="1561514"/>
          <a:ext cx="11366695" cy="4903062"/>
        </p:xfrm>
        <a:graphic>
          <a:graphicData uri="http://schemas.openxmlformats.org/drawingml/2006/chart">
            <c:chart xmlns:c="http://schemas.openxmlformats.org/drawingml/2006/chart" xmlns:r="http://schemas.openxmlformats.org/officeDocument/2006/relationships" r:id="rId2"/>
          </a:graphicData>
        </a:graphic>
      </p:graphicFrame>
      <p:sp>
        <p:nvSpPr>
          <p:cNvPr id="3" name="מלבן 2"/>
          <p:cNvSpPr/>
          <p:nvPr/>
        </p:nvSpPr>
        <p:spPr>
          <a:xfrm>
            <a:off x="140070" y="6233743"/>
            <a:ext cx="11296357" cy="461665"/>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 "Other components" includes Health; Education, Culture and Entertainment; Furniture and Household Equipment; Clothing and Footwear; Miscellaneous; and the Dwellings Maintenance and Transport components minus the sub-components relating to energy prices.</a:t>
            </a:r>
            <a:endParaRPr lang="he-IL"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9088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09EDED6A-05C0-4C6E-99A6-9B384A60FEB6}" type="slidenum">
              <a:rPr lang="en-US" smtClean="0"/>
              <a:t>25</a:t>
            </a:fld>
            <a:endParaRPr lang="en-US"/>
          </a:p>
        </p:txBody>
      </p:sp>
      <p:sp>
        <p:nvSpPr>
          <p:cNvPr id="4" name="מלבן 3"/>
          <p:cNvSpPr/>
          <p:nvPr/>
        </p:nvSpPr>
        <p:spPr>
          <a:xfrm>
            <a:off x="1521097" y="526768"/>
            <a:ext cx="10815637" cy="424732"/>
          </a:xfrm>
          <a:prstGeom prst="rect">
            <a:avLst/>
          </a:prstGeom>
        </p:spPr>
        <p:txBody>
          <a:bodyPr wrap="square">
            <a:spAutoFit/>
          </a:bodyPr>
          <a:lstStyle/>
          <a:p>
            <a:pPr>
              <a:lnSpc>
                <a:spcPct val="90000"/>
              </a:lnSpc>
              <a:spcBef>
                <a:spcPct val="0"/>
              </a:spcBef>
            </a:pPr>
            <a:r>
              <a:rPr lang="en-US" sz="2400" dirty="0">
                <a:solidFill>
                  <a:schemeClr val="accent1"/>
                </a:solidFill>
                <a:latin typeface="Segoe UI" panose="020B0502040204020203" pitchFamily="34" charset="0"/>
                <a:ea typeface="+mj-ea"/>
                <a:cs typeface="Segoe UI" panose="020B0502040204020203" pitchFamily="34" charset="0"/>
              </a:rPr>
              <a:t>The Low Inflation is Largely Affected by Global Influences</a:t>
            </a:r>
            <a:endParaRPr lang="he-IL" sz="2400" dirty="0">
              <a:solidFill>
                <a:schemeClr val="accent1"/>
              </a:solidFill>
              <a:latin typeface="Segoe UI" panose="020B0502040204020203" pitchFamily="34" charset="0"/>
              <a:ea typeface="+mj-ea"/>
              <a:cs typeface="Segoe UI" panose="020B0502040204020203" pitchFamily="34" charset="0"/>
            </a:endParaRPr>
          </a:p>
        </p:txBody>
      </p:sp>
      <p:graphicFrame>
        <p:nvGraphicFramePr>
          <p:cNvPr id="5" name="תרשים 4"/>
          <p:cNvGraphicFramePr>
            <a:graphicFrameLocks noGrp="1"/>
          </p:cNvGraphicFramePr>
          <p:nvPr/>
        </p:nvGraphicFramePr>
        <p:xfrm>
          <a:off x="390525" y="1392703"/>
          <a:ext cx="11161242" cy="51843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00416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648796" y="446166"/>
            <a:ext cx="9944056" cy="716038"/>
          </a:xfrm>
        </p:spPr>
        <p:txBody>
          <a:bodyPr>
            <a:noAutofit/>
          </a:bodyPr>
          <a:lstStyle/>
          <a:p>
            <a:r>
              <a:rPr lang="en-US" sz="2400" dirty="0"/>
              <a:t>In Addition to Actual Inflation, it is Also Important to Consider Inflation Expectations for Various Terms</a:t>
            </a:r>
            <a:endParaRPr lang="he-IL" sz="2400" dirty="0"/>
          </a:p>
        </p:txBody>
      </p:sp>
      <p:sp>
        <p:nvSpPr>
          <p:cNvPr id="3" name="מציין מיקום של מספר שקופית 2"/>
          <p:cNvSpPr>
            <a:spLocks noGrp="1"/>
          </p:cNvSpPr>
          <p:nvPr>
            <p:ph type="sldNum" sz="quarter" idx="12"/>
          </p:nvPr>
        </p:nvSpPr>
        <p:spPr/>
        <p:txBody>
          <a:bodyPr/>
          <a:lstStyle/>
          <a:p>
            <a:fld id="{09EDED6A-05C0-4C6E-99A6-9B384A60FEB6}" type="slidenum">
              <a:rPr lang="en-US" smtClean="0"/>
              <a:t>26</a:t>
            </a:fld>
            <a:endParaRPr lang="en-US"/>
          </a:p>
        </p:txBody>
      </p:sp>
      <p:graphicFrame>
        <p:nvGraphicFramePr>
          <p:cNvPr id="9" name="תרשים 8"/>
          <p:cNvGraphicFramePr>
            <a:graphicFrameLocks noGrp="1"/>
          </p:cNvGraphicFramePr>
          <p:nvPr>
            <p:extLst>
              <p:ext uri="{D42A27DB-BD31-4B8C-83A1-F6EECF244321}">
                <p14:modId xmlns:p14="http://schemas.microsoft.com/office/powerpoint/2010/main" val="4105636084"/>
              </p:ext>
            </p:extLst>
          </p:nvPr>
        </p:nvGraphicFramePr>
        <p:xfrm>
          <a:off x="562709" y="1519311"/>
          <a:ext cx="10989058" cy="50221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1512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705070" y="420748"/>
            <a:ext cx="9626600" cy="716038"/>
          </a:xfrm>
        </p:spPr>
        <p:txBody>
          <a:bodyPr>
            <a:normAutofit fontScale="90000"/>
          </a:bodyPr>
          <a:lstStyle/>
          <a:p>
            <a:r>
              <a:rPr lang="en-US" dirty="0"/>
              <a:t>Inflation and Real Economic Activity are also Affected by the Exchange Rate</a:t>
            </a:r>
            <a:endParaRPr lang="he-IL" dirty="0"/>
          </a:p>
        </p:txBody>
      </p:sp>
      <p:sp>
        <p:nvSpPr>
          <p:cNvPr id="4" name="מציין מיקום של מספר שקופית 3"/>
          <p:cNvSpPr>
            <a:spLocks noGrp="1"/>
          </p:cNvSpPr>
          <p:nvPr>
            <p:ph type="sldNum" sz="quarter" idx="12"/>
          </p:nvPr>
        </p:nvSpPr>
        <p:spPr/>
        <p:txBody>
          <a:bodyPr/>
          <a:lstStyle/>
          <a:p>
            <a:fld id="{09EDED6A-05C0-4C6E-99A6-9B384A60FEB6}" type="slidenum">
              <a:rPr lang="en-US" smtClean="0"/>
              <a:t>27</a:t>
            </a:fld>
            <a:endParaRPr lang="en-US"/>
          </a:p>
        </p:txBody>
      </p:sp>
      <p:graphicFrame>
        <p:nvGraphicFramePr>
          <p:cNvPr id="7" name="תרשים 6"/>
          <p:cNvGraphicFramePr>
            <a:graphicFrameLocks noGrp="1"/>
          </p:cNvGraphicFramePr>
          <p:nvPr/>
        </p:nvGraphicFramePr>
        <p:xfrm>
          <a:off x="393895" y="1519311"/>
          <a:ext cx="11324493" cy="49481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6607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563428" y="450499"/>
            <a:ext cx="9626600" cy="716038"/>
          </a:xfrm>
        </p:spPr>
        <p:txBody>
          <a:bodyPr>
            <a:normAutofit fontScale="90000"/>
          </a:bodyPr>
          <a:lstStyle/>
          <a:p>
            <a:r>
              <a:rPr lang="en-US" dirty="0"/>
              <a:t>We Try to Estimate the State of the Economy and Growth Trends in Real-Time</a:t>
            </a:r>
            <a:endParaRPr lang="he-IL" dirty="0"/>
          </a:p>
        </p:txBody>
      </p:sp>
      <p:sp>
        <p:nvSpPr>
          <p:cNvPr id="3" name="מציין מיקום תוכן 2"/>
          <p:cNvSpPr>
            <a:spLocks noGrp="1"/>
          </p:cNvSpPr>
          <p:nvPr>
            <p:ph idx="1"/>
          </p:nvPr>
        </p:nvSpPr>
        <p:spPr/>
        <p:txBody>
          <a:bodyPr/>
          <a:lstStyle/>
          <a:p>
            <a:endParaRPr lang="he-IL" dirty="0"/>
          </a:p>
        </p:txBody>
      </p:sp>
      <p:sp>
        <p:nvSpPr>
          <p:cNvPr id="4" name="מציין מיקום של מספר שקופית 3"/>
          <p:cNvSpPr>
            <a:spLocks noGrp="1"/>
          </p:cNvSpPr>
          <p:nvPr>
            <p:ph type="sldNum" sz="quarter" idx="12"/>
          </p:nvPr>
        </p:nvSpPr>
        <p:spPr/>
        <p:txBody>
          <a:bodyPr/>
          <a:lstStyle/>
          <a:p>
            <a:fld id="{09EDED6A-05C0-4C6E-99A6-9B384A60FEB6}" type="slidenum">
              <a:rPr lang="en-US" smtClean="0"/>
              <a:t>28</a:t>
            </a:fld>
            <a:endParaRPr lang="en-US"/>
          </a:p>
        </p:txBody>
      </p:sp>
      <p:graphicFrame>
        <p:nvGraphicFramePr>
          <p:cNvPr id="7" name="תרשים 6"/>
          <p:cNvGraphicFramePr>
            <a:graphicFrameLocks noGrp="1"/>
          </p:cNvGraphicFramePr>
          <p:nvPr/>
        </p:nvGraphicFramePr>
        <p:xfrm>
          <a:off x="365760" y="1463041"/>
          <a:ext cx="11186007" cy="51520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53954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592943" y="456809"/>
            <a:ext cx="9626600" cy="716038"/>
          </a:xfrm>
        </p:spPr>
        <p:txBody>
          <a:bodyPr>
            <a:normAutofit/>
          </a:bodyPr>
          <a:lstStyle/>
          <a:p>
            <a:r>
              <a:rPr lang="en-US" dirty="0"/>
              <a:t>We Also Use Data on Various Aspects of the Real Economy</a:t>
            </a:r>
            <a:endParaRPr lang="he-IL" dirty="0"/>
          </a:p>
        </p:txBody>
      </p:sp>
      <p:sp>
        <p:nvSpPr>
          <p:cNvPr id="4" name="מציין מיקום של מספר שקופית 3"/>
          <p:cNvSpPr>
            <a:spLocks noGrp="1"/>
          </p:cNvSpPr>
          <p:nvPr>
            <p:ph type="sldNum" sz="quarter" idx="12"/>
          </p:nvPr>
        </p:nvSpPr>
        <p:spPr/>
        <p:txBody>
          <a:bodyPr/>
          <a:lstStyle/>
          <a:p>
            <a:fld id="{09EDED6A-05C0-4C6E-99A6-9B384A60FEB6}" type="slidenum">
              <a:rPr lang="en-US" smtClean="0"/>
              <a:t>29</a:t>
            </a:fld>
            <a:endParaRPr lang="en-US"/>
          </a:p>
        </p:txBody>
      </p:sp>
      <p:graphicFrame>
        <p:nvGraphicFramePr>
          <p:cNvPr id="7" name="תרשים 6"/>
          <p:cNvGraphicFramePr>
            <a:graphicFrameLocks noGrp="1"/>
          </p:cNvGraphicFramePr>
          <p:nvPr>
            <p:extLst>
              <p:ext uri="{D42A27DB-BD31-4B8C-83A1-F6EECF244321}">
                <p14:modId xmlns:p14="http://schemas.microsoft.com/office/powerpoint/2010/main" val="2911170952"/>
              </p:ext>
            </p:extLst>
          </p:nvPr>
        </p:nvGraphicFramePr>
        <p:xfrm>
          <a:off x="548640" y="1589649"/>
          <a:ext cx="10522634" cy="5025463"/>
        </p:xfrm>
        <a:graphic>
          <a:graphicData uri="http://schemas.openxmlformats.org/drawingml/2006/chart">
            <c:chart xmlns:c="http://schemas.openxmlformats.org/drawingml/2006/chart" xmlns:r="http://schemas.openxmlformats.org/officeDocument/2006/relationships" r:id="rId2"/>
          </a:graphicData>
        </a:graphic>
      </p:graphicFrame>
      <p:sp>
        <p:nvSpPr>
          <p:cNvPr id="8" name="מלבן 7"/>
          <p:cNvSpPr/>
          <p:nvPr/>
        </p:nvSpPr>
        <p:spPr>
          <a:xfrm>
            <a:off x="472162" y="1589649"/>
            <a:ext cx="864339" cy="307777"/>
          </a:xfrm>
          <a:prstGeom prst="rect">
            <a:avLst/>
          </a:prstGeom>
        </p:spPr>
        <p:txBody>
          <a:bodyPr wrap="none">
            <a:spAutoFit/>
          </a:bodyPr>
          <a:lstStyle/>
          <a:p>
            <a:pPr algn="r" rtl="1"/>
            <a:r>
              <a:rPr lang="en-US" sz="1400" dirty="0">
                <a:solidFill>
                  <a:prstClr val="black">
                    <a:lumMod val="65000"/>
                    <a:lumOff val="35000"/>
                  </a:prstClr>
                </a:solidFill>
              </a:rPr>
              <a:t>million $</a:t>
            </a:r>
            <a:endParaRPr lang="he-IL" sz="1400" dirty="0">
              <a:solidFill>
                <a:prstClr val="black">
                  <a:lumMod val="65000"/>
                  <a:lumOff val="35000"/>
                </a:prstClr>
              </a:solidFill>
            </a:endParaRPr>
          </a:p>
        </p:txBody>
      </p:sp>
    </p:spTree>
    <p:extLst>
      <p:ext uri="{BB962C8B-B14F-4D97-AF65-F5344CB8AC3E}">
        <p14:creationId xmlns:p14="http://schemas.microsoft.com/office/powerpoint/2010/main" val="3868976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626454" y="351608"/>
            <a:ext cx="9217687" cy="90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1" eaLnBrk="0" fontAlgn="base" hangingPunct="0">
              <a:spcBef>
                <a:spcPct val="0"/>
              </a:spcBef>
              <a:spcAft>
                <a:spcPct val="0"/>
              </a:spcAft>
              <a:defRPr sz="4400">
                <a:solidFill>
                  <a:schemeClr val="tx1"/>
                </a:solidFill>
                <a:latin typeface="+mj-lt"/>
                <a:ea typeface="+mj-ea"/>
                <a:cs typeface="+mj-cs"/>
              </a:defRPr>
            </a:lvl1pPr>
            <a:lvl2pPr algn="l" rtl="1" eaLnBrk="0" fontAlgn="base" hangingPunct="0">
              <a:spcBef>
                <a:spcPct val="0"/>
              </a:spcBef>
              <a:spcAft>
                <a:spcPct val="0"/>
              </a:spcAft>
              <a:defRPr sz="4400">
                <a:solidFill>
                  <a:schemeClr val="tx1"/>
                </a:solidFill>
                <a:latin typeface="Arial" pitchFamily="34" charset="0"/>
                <a:cs typeface="Arial" pitchFamily="34" charset="0"/>
              </a:defRPr>
            </a:lvl2pPr>
            <a:lvl3pPr algn="l" rtl="1" eaLnBrk="0" fontAlgn="base" hangingPunct="0">
              <a:spcBef>
                <a:spcPct val="0"/>
              </a:spcBef>
              <a:spcAft>
                <a:spcPct val="0"/>
              </a:spcAft>
              <a:defRPr sz="4400">
                <a:solidFill>
                  <a:schemeClr val="tx1"/>
                </a:solidFill>
                <a:latin typeface="Arial" pitchFamily="34" charset="0"/>
                <a:cs typeface="Arial" pitchFamily="34" charset="0"/>
              </a:defRPr>
            </a:lvl3pPr>
            <a:lvl4pPr algn="l" rtl="1" eaLnBrk="0" fontAlgn="base" hangingPunct="0">
              <a:spcBef>
                <a:spcPct val="0"/>
              </a:spcBef>
              <a:spcAft>
                <a:spcPct val="0"/>
              </a:spcAft>
              <a:defRPr sz="4400">
                <a:solidFill>
                  <a:schemeClr val="tx1"/>
                </a:solidFill>
                <a:latin typeface="Arial" pitchFamily="34" charset="0"/>
                <a:cs typeface="Arial" pitchFamily="34" charset="0"/>
              </a:defRPr>
            </a:lvl4pPr>
            <a:lvl5pPr algn="l"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l" rtl="1" fontAlgn="base">
              <a:spcBef>
                <a:spcPct val="0"/>
              </a:spcBef>
              <a:spcAft>
                <a:spcPct val="0"/>
              </a:spcAft>
              <a:defRPr sz="4400">
                <a:solidFill>
                  <a:schemeClr val="tx1"/>
                </a:solidFill>
                <a:latin typeface="Arial" pitchFamily="34" charset="0"/>
                <a:cs typeface="Arial" pitchFamily="34" charset="0"/>
              </a:defRPr>
            </a:lvl6pPr>
            <a:lvl7pPr marL="914400" algn="l" rtl="1" fontAlgn="base">
              <a:spcBef>
                <a:spcPct val="0"/>
              </a:spcBef>
              <a:spcAft>
                <a:spcPct val="0"/>
              </a:spcAft>
              <a:defRPr sz="4400">
                <a:solidFill>
                  <a:schemeClr val="tx1"/>
                </a:solidFill>
                <a:latin typeface="Arial" pitchFamily="34" charset="0"/>
                <a:cs typeface="Arial" pitchFamily="34" charset="0"/>
              </a:defRPr>
            </a:lvl7pPr>
            <a:lvl8pPr marL="1371600" algn="l" rtl="1" fontAlgn="base">
              <a:spcBef>
                <a:spcPct val="0"/>
              </a:spcBef>
              <a:spcAft>
                <a:spcPct val="0"/>
              </a:spcAft>
              <a:defRPr sz="4400">
                <a:solidFill>
                  <a:schemeClr val="tx1"/>
                </a:solidFill>
                <a:latin typeface="Arial" pitchFamily="34" charset="0"/>
                <a:cs typeface="Arial" pitchFamily="34" charset="0"/>
              </a:defRPr>
            </a:lvl8pPr>
            <a:lvl9pPr marL="1828800" algn="l" rtl="1" fontAlgn="base">
              <a:spcBef>
                <a:spcPct val="0"/>
              </a:spcBef>
              <a:spcAft>
                <a:spcPct val="0"/>
              </a:spcAft>
              <a:defRPr sz="4400">
                <a:solidFill>
                  <a:schemeClr val="tx1"/>
                </a:solidFill>
                <a:latin typeface="Arial" pitchFamily="34" charset="0"/>
                <a:cs typeface="Arial" pitchFamily="34" charset="0"/>
              </a:defRPr>
            </a:lvl9pPr>
          </a:lstStyle>
          <a:p>
            <a:pPr defTabSz="914332" rtl="0" eaLnBrk="1" hangingPunct="1">
              <a:lnSpc>
                <a:spcPct val="90000"/>
              </a:lnSpc>
              <a:defRPr/>
            </a:pPr>
            <a:r>
              <a:rPr lang="en-US" altLang="en-US" sz="2400" dirty="0">
                <a:solidFill>
                  <a:schemeClr val="accent1"/>
                </a:solidFill>
                <a:latin typeface="Arial" panose="020B0604020202020204" pitchFamily="34" charset="0"/>
                <a:cs typeface="Arial" panose="020B0604020202020204" pitchFamily="34" charset="0"/>
              </a:rPr>
              <a:t>Bank of Israel Policy Tools</a:t>
            </a:r>
          </a:p>
          <a:p>
            <a:pPr defTabSz="914332" rtl="0" eaLnBrk="1" hangingPunct="1">
              <a:lnSpc>
                <a:spcPct val="90000"/>
              </a:lnSpc>
              <a:defRPr/>
            </a:pPr>
            <a:r>
              <a:rPr lang="en-US" altLang="en-US" sz="2400" dirty="0">
                <a:solidFill>
                  <a:schemeClr val="accent1"/>
                </a:solidFill>
                <a:latin typeface="Arial" panose="020B0604020202020204" pitchFamily="34" charset="0"/>
                <a:cs typeface="Arial" panose="020B0604020202020204" pitchFamily="34" charset="0"/>
              </a:rPr>
              <a:t>2007-2019</a:t>
            </a:r>
          </a:p>
        </p:txBody>
      </p:sp>
      <p:sp>
        <p:nvSpPr>
          <p:cNvPr id="37" name="הסבר מלבני מעוגל 25"/>
          <p:cNvSpPr/>
          <p:nvPr/>
        </p:nvSpPr>
        <p:spPr>
          <a:xfrm rot="16200000">
            <a:off x="4155413" y="847257"/>
            <a:ext cx="454819" cy="1397797"/>
          </a:xfrm>
          <a:prstGeom prst="wedgeRoundRectCallout">
            <a:avLst>
              <a:gd name="adj1" fmla="val -119375"/>
              <a:gd name="adj2" fmla="val -53220"/>
              <a:gd name="adj3" fmla="val 16667"/>
            </a:avLst>
          </a:prstGeom>
          <a:solidFill>
            <a:schemeClr val="bg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r>
              <a:rPr lang="en-US" sz="1200" b="1" dirty="0">
                <a:solidFill>
                  <a:schemeClr val="tx1"/>
                </a:solidFill>
                <a:latin typeface="Arial" pitchFamily="34" charset="0"/>
                <a:cs typeface="Arial" pitchFamily="34" charset="0"/>
              </a:rPr>
              <a:t>Bond Purchases</a:t>
            </a:r>
          </a:p>
          <a:p>
            <a:pPr algn="ctr"/>
            <a:r>
              <a:rPr lang="en-US" sz="1200" b="1" dirty="0">
                <a:solidFill>
                  <a:schemeClr val="tx1"/>
                </a:solidFill>
                <a:latin typeface="Arial" pitchFamily="34" charset="0"/>
                <a:cs typeface="Arial" pitchFamily="34" charset="0"/>
              </a:rPr>
              <a:t>18 Billion NIS</a:t>
            </a:r>
          </a:p>
        </p:txBody>
      </p:sp>
      <p:sp>
        <p:nvSpPr>
          <p:cNvPr id="31" name="הסבר מלבני מעוגל 25"/>
          <p:cNvSpPr/>
          <p:nvPr/>
        </p:nvSpPr>
        <p:spPr>
          <a:xfrm rot="16200000">
            <a:off x="7993711" y="-13979"/>
            <a:ext cx="945739" cy="3150839"/>
          </a:xfrm>
          <a:prstGeom prst="wedgeRoundRectCallout">
            <a:avLst>
              <a:gd name="adj1" fmla="val -72033"/>
              <a:gd name="adj2" fmla="val 53046"/>
              <a:gd name="adj3" fmla="val 16667"/>
            </a:avLst>
          </a:prstGeom>
          <a:solidFill>
            <a:schemeClr val="bg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r>
              <a:rPr lang="en-US" sz="1000" dirty="0">
                <a:solidFill>
                  <a:schemeClr val="tx1"/>
                </a:solidFill>
              </a:rPr>
              <a:t>The Committee assesses that the rising path of the interest rate in the future will be gradual and cautious, in a manner that supports a process at the end of which inflation will stabilize around the midpoint of the target range, and that supports economic activity</a:t>
            </a:r>
            <a:endParaRPr lang="he-IL" sz="1000" dirty="0">
              <a:solidFill>
                <a:schemeClr val="tx1"/>
              </a:solidFill>
              <a:latin typeface="Arial" panose="020B0604020202020204" pitchFamily="34" charset="0"/>
              <a:cs typeface="Arial" panose="020B0604020202020204" pitchFamily="34" charset="0"/>
            </a:endParaRPr>
          </a:p>
        </p:txBody>
      </p:sp>
      <p:sp>
        <p:nvSpPr>
          <p:cNvPr id="2" name="מציין מיקום של מספר שקופית 1"/>
          <p:cNvSpPr>
            <a:spLocks noGrp="1"/>
          </p:cNvSpPr>
          <p:nvPr>
            <p:ph type="sldNum" sz="quarter" idx="12"/>
          </p:nvPr>
        </p:nvSpPr>
        <p:spPr/>
        <p:txBody>
          <a:bodyPr/>
          <a:lstStyle/>
          <a:p>
            <a:fld id="{09EDED6A-05C0-4C6E-99A6-9B384A60FEB6}" type="slidenum">
              <a:rPr lang="en-US" smtClean="0">
                <a:latin typeface="Arial" panose="020B0604020202020204" pitchFamily="34" charset="0"/>
                <a:cs typeface="Arial" panose="020B0604020202020204" pitchFamily="34" charset="0"/>
              </a:rPr>
              <a:t>3</a:t>
            </a:fld>
            <a:r>
              <a:rPr lang="en-US" dirty="0">
                <a:latin typeface="Arial" panose="020B0604020202020204" pitchFamily="34" charset="0"/>
                <a:cs typeface="Arial" panose="020B0604020202020204" pitchFamily="34" charset="0"/>
              </a:rPr>
              <a:t>74</a:t>
            </a:r>
          </a:p>
        </p:txBody>
      </p:sp>
      <p:graphicFrame>
        <p:nvGraphicFramePr>
          <p:cNvPr id="34" name="תרשים 33"/>
          <p:cNvGraphicFramePr>
            <a:graphicFrameLocks/>
          </p:cNvGraphicFramePr>
          <p:nvPr>
            <p:extLst>
              <p:ext uri="{D42A27DB-BD31-4B8C-83A1-F6EECF244321}">
                <p14:modId xmlns:p14="http://schemas.microsoft.com/office/powerpoint/2010/main" val="665348881"/>
              </p:ext>
            </p:extLst>
          </p:nvPr>
        </p:nvGraphicFramePr>
        <p:xfrm>
          <a:off x="1376483" y="2990898"/>
          <a:ext cx="10670380" cy="18590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0" name="Object 3"/>
          <p:cNvGraphicFramePr>
            <a:graphicFrameLocks noChangeAspect="1"/>
          </p:cNvGraphicFramePr>
          <p:nvPr>
            <p:extLst/>
          </p:nvPr>
        </p:nvGraphicFramePr>
        <p:xfrm>
          <a:off x="1055788" y="4486865"/>
          <a:ext cx="10512492" cy="2232248"/>
        </p:xfrm>
        <a:graphic>
          <a:graphicData uri="http://schemas.openxmlformats.org/drawingml/2006/chart">
            <c:chart xmlns:c="http://schemas.openxmlformats.org/drawingml/2006/chart" xmlns:r="http://schemas.openxmlformats.org/officeDocument/2006/relationships" r:id="rId4"/>
          </a:graphicData>
        </a:graphic>
      </p:graphicFrame>
      <p:sp>
        <p:nvSpPr>
          <p:cNvPr id="61" name="Slide Number Placeholder 11"/>
          <p:cNvSpPr txBox="1">
            <a:spLocks/>
          </p:cNvSpPr>
          <p:nvPr/>
        </p:nvSpPr>
        <p:spPr>
          <a:xfrm>
            <a:off x="34344" y="6492868"/>
            <a:ext cx="74224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5154F6-7B8D-4F73-B44A-B3BE3B609D1E}" type="slidenum">
              <a:rPr lang="en-US" smtClean="0">
                <a:solidFill>
                  <a:prstClr val="white"/>
                </a:solidFill>
                <a:latin typeface="Cambria" panose="02040503050406030204" pitchFamily="18" charset="0"/>
              </a:rPr>
              <a:pPr/>
              <a:t>3</a:t>
            </a:fld>
            <a:endParaRPr lang="en-US" dirty="0">
              <a:solidFill>
                <a:prstClr val="white"/>
              </a:solidFill>
              <a:latin typeface="Cambria" panose="02040503050406030204" pitchFamily="18" charset="0"/>
            </a:endParaRPr>
          </a:p>
        </p:txBody>
      </p:sp>
      <p:sp>
        <p:nvSpPr>
          <p:cNvPr id="63" name="הסבר מלבני מעוגל 62"/>
          <p:cNvSpPr/>
          <p:nvPr/>
        </p:nvSpPr>
        <p:spPr>
          <a:xfrm rot="16200000">
            <a:off x="2039228" y="4881366"/>
            <a:ext cx="819150" cy="910167"/>
          </a:xfrm>
          <a:prstGeom prst="wedgeRoundRectCallout">
            <a:avLst>
              <a:gd name="adj1" fmla="val -100502"/>
              <a:gd name="adj2" fmla="val 47347"/>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latin typeface="Cambria" panose="02040503050406030204" pitchFamily="18" charset="0"/>
            </a:endParaRPr>
          </a:p>
        </p:txBody>
      </p:sp>
      <p:sp>
        <p:nvSpPr>
          <p:cNvPr id="64" name="TextBox 22"/>
          <p:cNvSpPr txBox="1">
            <a:spLocks noChangeArrowheads="1"/>
          </p:cNvSpPr>
          <p:nvPr/>
        </p:nvSpPr>
        <p:spPr bwMode="auto">
          <a:xfrm>
            <a:off x="1920694" y="5054776"/>
            <a:ext cx="1056216" cy="507831"/>
          </a:xfrm>
          <a:prstGeom prst="rect">
            <a:avLst/>
          </a:prstGeom>
          <a:noFill/>
          <a:ln w="9525">
            <a:noFill/>
            <a:miter lim="800000"/>
            <a:headEnd/>
            <a:tailEnd/>
          </a:ln>
        </p:spPr>
        <p:txBody>
          <a:bodyPr>
            <a:spAutoFit/>
          </a:bodyPr>
          <a:lstStyle/>
          <a:p>
            <a:pPr algn="ctr" rtl="0"/>
            <a:r>
              <a:rPr lang="en-US" altLang="en-US" sz="900" b="1" dirty="0">
                <a:latin typeface="Arial" pitchFamily="34" charset="0"/>
                <a:cs typeface="Arial" pitchFamily="34" charset="0"/>
              </a:rPr>
              <a:t>Additional provision for high LTV loans</a:t>
            </a:r>
          </a:p>
        </p:txBody>
      </p:sp>
      <p:sp>
        <p:nvSpPr>
          <p:cNvPr id="65" name="הסבר מלבני מעוגל 64"/>
          <p:cNvSpPr/>
          <p:nvPr/>
        </p:nvSpPr>
        <p:spPr>
          <a:xfrm rot="16200000">
            <a:off x="3022182" y="4951889"/>
            <a:ext cx="912812" cy="815157"/>
          </a:xfrm>
          <a:prstGeom prst="wedgeRoundRectCallout">
            <a:avLst>
              <a:gd name="adj1" fmla="val -88952"/>
              <a:gd name="adj2" fmla="val -24658"/>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latin typeface="Cambria" panose="02040503050406030204" pitchFamily="18" charset="0"/>
            </a:endParaRPr>
          </a:p>
        </p:txBody>
      </p:sp>
      <p:sp>
        <p:nvSpPr>
          <p:cNvPr id="66" name="TextBox 24"/>
          <p:cNvSpPr txBox="1">
            <a:spLocks noChangeArrowheads="1"/>
          </p:cNvSpPr>
          <p:nvPr/>
        </p:nvSpPr>
        <p:spPr bwMode="auto">
          <a:xfrm>
            <a:off x="3001317" y="5054776"/>
            <a:ext cx="960967" cy="507831"/>
          </a:xfrm>
          <a:prstGeom prst="rect">
            <a:avLst/>
          </a:prstGeom>
          <a:noFill/>
          <a:ln w="9525">
            <a:noFill/>
            <a:miter lim="800000"/>
            <a:headEnd/>
            <a:tailEnd/>
          </a:ln>
        </p:spPr>
        <p:txBody>
          <a:bodyPr>
            <a:spAutoFit/>
          </a:bodyPr>
          <a:lstStyle/>
          <a:p>
            <a:pPr algn="ctr"/>
            <a:r>
              <a:rPr lang="en-US" altLang="en-US" sz="900" b="1" dirty="0">
                <a:latin typeface="Arial" pitchFamily="34" charset="0"/>
                <a:cs typeface="Arial" pitchFamily="34" charset="0"/>
              </a:rPr>
              <a:t>Higher capital requirements for high LTV</a:t>
            </a:r>
          </a:p>
        </p:txBody>
      </p:sp>
      <p:sp>
        <p:nvSpPr>
          <p:cNvPr id="67" name="הסבר מלבני מעוגל 66"/>
          <p:cNvSpPr/>
          <p:nvPr/>
        </p:nvSpPr>
        <p:spPr>
          <a:xfrm rot="16200000">
            <a:off x="3883670" y="4963916"/>
            <a:ext cx="841375" cy="745067"/>
          </a:xfrm>
          <a:prstGeom prst="wedgeRoundRectCallout">
            <a:avLst>
              <a:gd name="adj1" fmla="val -98640"/>
              <a:gd name="adj2" fmla="val -26597"/>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latin typeface="Cambria" panose="02040503050406030204" pitchFamily="18" charset="0"/>
            </a:endParaRPr>
          </a:p>
        </p:txBody>
      </p:sp>
      <p:sp>
        <p:nvSpPr>
          <p:cNvPr id="68" name="TextBox 27"/>
          <p:cNvSpPr txBox="1">
            <a:spLocks noChangeArrowheads="1"/>
          </p:cNvSpPr>
          <p:nvPr/>
        </p:nvSpPr>
        <p:spPr bwMode="auto">
          <a:xfrm>
            <a:off x="3812167" y="5054776"/>
            <a:ext cx="936461" cy="646331"/>
          </a:xfrm>
          <a:prstGeom prst="rect">
            <a:avLst/>
          </a:prstGeom>
          <a:noFill/>
          <a:ln w="9525">
            <a:noFill/>
            <a:miter lim="800000"/>
            <a:headEnd/>
            <a:tailEnd/>
          </a:ln>
        </p:spPr>
        <p:txBody>
          <a:bodyPr wrap="square">
            <a:spAutoFit/>
          </a:bodyPr>
          <a:lstStyle/>
          <a:p>
            <a:pPr algn="ctr"/>
            <a:r>
              <a:rPr lang="en-US" altLang="en-US" sz="900" b="1" dirty="0">
                <a:latin typeface="Arial" pitchFamily="34" charset="0"/>
                <a:cs typeface="Arial" pitchFamily="34" charset="0"/>
              </a:rPr>
              <a:t>Variable</a:t>
            </a:r>
          </a:p>
          <a:p>
            <a:pPr algn="ctr"/>
            <a:r>
              <a:rPr lang="en-US" altLang="en-US" sz="900" b="1" dirty="0">
                <a:latin typeface="Arial" pitchFamily="34" charset="0"/>
                <a:cs typeface="Arial" pitchFamily="34" charset="0"/>
              </a:rPr>
              <a:t>Interest</a:t>
            </a:r>
          </a:p>
          <a:p>
            <a:pPr algn="ctr"/>
            <a:r>
              <a:rPr lang="en-US" altLang="en-US" sz="900" b="1" dirty="0">
                <a:latin typeface="Arial" pitchFamily="34" charset="0"/>
                <a:cs typeface="Arial" pitchFamily="34" charset="0"/>
              </a:rPr>
              <a:t>Rate</a:t>
            </a:r>
          </a:p>
          <a:p>
            <a:pPr algn="ctr"/>
            <a:r>
              <a:rPr lang="en-US" altLang="en-US" sz="900" b="1" dirty="0">
                <a:latin typeface="Arial" pitchFamily="34" charset="0"/>
                <a:cs typeface="Arial" pitchFamily="34" charset="0"/>
              </a:rPr>
              <a:t>limit</a:t>
            </a:r>
          </a:p>
        </p:txBody>
      </p:sp>
      <p:sp>
        <p:nvSpPr>
          <p:cNvPr id="69" name="הסבר מלבני מעוגל 68"/>
          <p:cNvSpPr/>
          <p:nvPr/>
        </p:nvSpPr>
        <p:spPr>
          <a:xfrm rot="16200000">
            <a:off x="5164683" y="5085992"/>
            <a:ext cx="841375" cy="599337"/>
          </a:xfrm>
          <a:prstGeom prst="wedgeRoundRectCallout">
            <a:avLst>
              <a:gd name="adj1" fmla="val -90516"/>
              <a:gd name="adj2" fmla="val 52095"/>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latin typeface="Cambria" panose="02040503050406030204" pitchFamily="18" charset="0"/>
            </a:endParaRPr>
          </a:p>
        </p:txBody>
      </p:sp>
      <p:sp>
        <p:nvSpPr>
          <p:cNvPr id="70" name="TextBox 29"/>
          <p:cNvSpPr txBox="1">
            <a:spLocks noChangeArrowheads="1"/>
          </p:cNvSpPr>
          <p:nvPr/>
        </p:nvSpPr>
        <p:spPr bwMode="auto">
          <a:xfrm>
            <a:off x="5067444" y="5116688"/>
            <a:ext cx="1004227" cy="368300"/>
          </a:xfrm>
          <a:prstGeom prst="rect">
            <a:avLst/>
          </a:prstGeom>
          <a:noFill/>
          <a:ln w="9525">
            <a:noFill/>
            <a:miter lim="800000"/>
            <a:headEnd/>
            <a:tailEnd/>
          </a:ln>
        </p:spPr>
        <p:txBody>
          <a:bodyPr wrap="square">
            <a:spAutoFit/>
          </a:bodyPr>
          <a:lstStyle/>
          <a:p>
            <a:pPr algn="ctr"/>
            <a:r>
              <a:rPr lang="en-US" altLang="en-US" sz="900" b="1" dirty="0">
                <a:latin typeface="Arial" pitchFamily="34" charset="0"/>
                <a:cs typeface="Arial" pitchFamily="34" charset="0"/>
              </a:rPr>
              <a:t>LTV</a:t>
            </a:r>
          </a:p>
          <a:p>
            <a:pPr algn="ctr"/>
            <a:r>
              <a:rPr lang="en-US" altLang="en-US" sz="900" b="1" dirty="0">
                <a:latin typeface="Arial" pitchFamily="34" charset="0"/>
                <a:cs typeface="Arial" pitchFamily="34" charset="0"/>
              </a:rPr>
              <a:t> limit</a:t>
            </a:r>
          </a:p>
        </p:txBody>
      </p:sp>
      <p:sp>
        <p:nvSpPr>
          <p:cNvPr id="71" name="הסבר מלבני מעוגל 70"/>
          <p:cNvSpPr/>
          <p:nvPr/>
        </p:nvSpPr>
        <p:spPr>
          <a:xfrm rot="16200000">
            <a:off x="5958342" y="4895851"/>
            <a:ext cx="903287" cy="917707"/>
          </a:xfrm>
          <a:prstGeom prst="wedgeRoundRectCallout">
            <a:avLst>
              <a:gd name="adj1" fmla="val -86142"/>
              <a:gd name="adj2" fmla="val 10681"/>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latin typeface="Cambria" panose="02040503050406030204" pitchFamily="18" charset="0"/>
            </a:endParaRPr>
          </a:p>
        </p:txBody>
      </p:sp>
      <p:sp>
        <p:nvSpPr>
          <p:cNvPr id="72" name="הסבר מלבני מעוגל 71"/>
          <p:cNvSpPr/>
          <p:nvPr/>
        </p:nvSpPr>
        <p:spPr>
          <a:xfrm rot="16200000">
            <a:off x="6834253" y="5057842"/>
            <a:ext cx="919162" cy="768349"/>
          </a:xfrm>
          <a:prstGeom prst="wedgeRoundRectCallout">
            <a:avLst>
              <a:gd name="adj1" fmla="val -75117"/>
              <a:gd name="adj2" fmla="val -37534"/>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latin typeface="Cambria" panose="02040503050406030204" pitchFamily="18" charset="0"/>
            </a:endParaRPr>
          </a:p>
        </p:txBody>
      </p:sp>
      <p:sp>
        <p:nvSpPr>
          <p:cNvPr id="73" name="TextBox 72"/>
          <p:cNvSpPr txBox="1">
            <a:spLocks noChangeArrowheads="1"/>
          </p:cNvSpPr>
          <p:nvPr/>
        </p:nvSpPr>
        <p:spPr bwMode="auto">
          <a:xfrm>
            <a:off x="6852510" y="5031539"/>
            <a:ext cx="865717" cy="646331"/>
          </a:xfrm>
          <a:prstGeom prst="rect">
            <a:avLst/>
          </a:prstGeom>
          <a:noFill/>
          <a:ln w="9525">
            <a:noFill/>
            <a:miter lim="800000"/>
            <a:headEnd/>
            <a:tailEnd/>
          </a:ln>
        </p:spPr>
        <p:txBody>
          <a:bodyPr>
            <a:spAutoFit/>
          </a:bodyPr>
          <a:lstStyle/>
          <a:p>
            <a:pPr algn="ctr"/>
            <a:r>
              <a:rPr lang="en-US" altLang="en-US" sz="900" b="1" dirty="0">
                <a:latin typeface="Arial" pitchFamily="34" charset="0"/>
                <a:cs typeface="Arial" pitchFamily="34" charset="0"/>
              </a:rPr>
              <a:t>PTI</a:t>
            </a:r>
          </a:p>
          <a:p>
            <a:pPr algn="ctr"/>
            <a:r>
              <a:rPr lang="en-US" altLang="en-US" sz="900" b="1" dirty="0">
                <a:latin typeface="Arial" pitchFamily="34" charset="0"/>
                <a:cs typeface="Arial" pitchFamily="34" charset="0"/>
              </a:rPr>
              <a:t> limit and capital requirement</a:t>
            </a:r>
          </a:p>
        </p:txBody>
      </p:sp>
      <p:sp>
        <p:nvSpPr>
          <p:cNvPr id="74" name="TextBox 24"/>
          <p:cNvSpPr txBox="1">
            <a:spLocks noChangeArrowheads="1"/>
          </p:cNvSpPr>
          <p:nvPr/>
        </p:nvSpPr>
        <p:spPr bwMode="auto">
          <a:xfrm>
            <a:off x="5690317" y="5013283"/>
            <a:ext cx="1439336" cy="646331"/>
          </a:xfrm>
          <a:prstGeom prst="rect">
            <a:avLst/>
          </a:prstGeom>
          <a:noFill/>
          <a:ln w="9525">
            <a:noFill/>
            <a:miter lim="800000"/>
            <a:headEnd/>
            <a:tailEnd/>
          </a:ln>
        </p:spPr>
        <p:txBody>
          <a:bodyPr wrap="square">
            <a:spAutoFit/>
          </a:bodyPr>
          <a:lstStyle/>
          <a:p>
            <a:pPr algn="ctr"/>
            <a:r>
              <a:rPr lang="en-US" altLang="en-US" sz="900" b="1" dirty="0">
                <a:latin typeface="Arial" pitchFamily="34" charset="0"/>
                <a:cs typeface="Arial" pitchFamily="34" charset="0"/>
              </a:rPr>
              <a:t>Higher</a:t>
            </a:r>
          </a:p>
          <a:p>
            <a:pPr algn="ctr"/>
            <a:r>
              <a:rPr lang="en-US" altLang="en-US" sz="900" b="1" dirty="0">
                <a:latin typeface="Arial" pitchFamily="34" charset="0"/>
                <a:cs typeface="Arial" pitchFamily="34" charset="0"/>
              </a:rPr>
              <a:t> capital</a:t>
            </a:r>
          </a:p>
          <a:p>
            <a:pPr algn="ctr"/>
            <a:r>
              <a:rPr lang="en-US" altLang="en-US" sz="900" b="1" dirty="0">
                <a:latin typeface="Arial" pitchFamily="34" charset="0"/>
                <a:cs typeface="Arial" pitchFamily="34" charset="0"/>
              </a:rPr>
              <a:t> requirements</a:t>
            </a:r>
          </a:p>
          <a:p>
            <a:pPr algn="ctr"/>
            <a:r>
              <a:rPr lang="en-US" altLang="en-US" sz="900" b="1" dirty="0">
                <a:latin typeface="Arial" pitchFamily="34" charset="0"/>
                <a:cs typeface="Arial" pitchFamily="34" charset="0"/>
              </a:rPr>
              <a:t> for high LTV</a:t>
            </a:r>
          </a:p>
        </p:txBody>
      </p:sp>
      <p:sp>
        <p:nvSpPr>
          <p:cNvPr id="76" name="TextBox 75"/>
          <p:cNvSpPr txBox="1">
            <a:spLocks noChangeArrowheads="1"/>
          </p:cNvSpPr>
          <p:nvPr/>
        </p:nvSpPr>
        <p:spPr bwMode="auto">
          <a:xfrm>
            <a:off x="7564539" y="5054776"/>
            <a:ext cx="1385096" cy="507831"/>
          </a:xfrm>
          <a:prstGeom prst="rect">
            <a:avLst/>
          </a:prstGeom>
          <a:noFill/>
          <a:ln w="9525">
            <a:noFill/>
            <a:miter lim="800000"/>
            <a:headEnd/>
            <a:tailEnd/>
          </a:ln>
        </p:spPr>
        <p:txBody>
          <a:bodyPr wrap="square">
            <a:spAutoFit/>
          </a:bodyPr>
          <a:lstStyle/>
          <a:p>
            <a:pPr algn="ctr"/>
            <a:r>
              <a:rPr lang="en-US" sz="900" b="1" dirty="0">
                <a:latin typeface="Arial" pitchFamily="34" charset="0"/>
                <a:cs typeface="Arial" pitchFamily="34" charset="0"/>
              </a:rPr>
              <a:t>Higher </a:t>
            </a:r>
          </a:p>
          <a:p>
            <a:pPr algn="ctr"/>
            <a:r>
              <a:rPr lang="en-US" sz="900" b="1" dirty="0">
                <a:latin typeface="Arial" pitchFamily="34" charset="0"/>
                <a:cs typeface="Arial" pitchFamily="34" charset="0"/>
              </a:rPr>
              <a:t>capital </a:t>
            </a:r>
          </a:p>
          <a:p>
            <a:pPr algn="ctr"/>
            <a:r>
              <a:rPr lang="en-US" sz="900" b="1" dirty="0">
                <a:latin typeface="Arial" pitchFamily="34" charset="0"/>
                <a:cs typeface="Arial" pitchFamily="34" charset="0"/>
              </a:rPr>
              <a:t>requirements</a:t>
            </a:r>
            <a:endParaRPr lang="en-US" altLang="en-US" sz="900" b="1" dirty="0">
              <a:latin typeface="Arial" pitchFamily="34" charset="0"/>
              <a:cs typeface="Arial" pitchFamily="34" charset="0"/>
            </a:endParaRPr>
          </a:p>
        </p:txBody>
      </p:sp>
      <p:sp>
        <p:nvSpPr>
          <p:cNvPr id="77" name="הסבר מלבני מעוגל 76"/>
          <p:cNvSpPr/>
          <p:nvPr/>
        </p:nvSpPr>
        <p:spPr>
          <a:xfrm rot="16200000">
            <a:off x="7814176" y="4846851"/>
            <a:ext cx="885822" cy="1045867"/>
          </a:xfrm>
          <a:prstGeom prst="wedgeRoundRectCallout">
            <a:avLst>
              <a:gd name="adj1" fmla="val -89066"/>
              <a:gd name="adj2" fmla="val 16497"/>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latin typeface="Cambria" panose="02040503050406030204" pitchFamily="18" charset="0"/>
            </a:endParaRPr>
          </a:p>
        </p:txBody>
      </p:sp>
      <p:sp>
        <p:nvSpPr>
          <p:cNvPr id="80" name="Rectangle 8"/>
          <p:cNvSpPr>
            <a:spLocks noChangeArrowheads="1"/>
          </p:cNvSpPr>
          <p:nvPr/>
        </p:nvSpPr>
        <p:spPr bwMode="auto">
          <a:xfrm>
            <a:off x="68040" y="6481399"/>
            <a:ext cx="169629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algn="r"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algn="r"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algn="r"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algn="r"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algn="l">
              <a:spcBef>
                <a:spcPct val="0"/>
              </a:spcBef>
              <a:buClrTx/>
              <a:buSzTx/>
              <a:buFontTx/>
              <a:buNone/>
              <a:defRPr/>
            </a:pPr>
            <a:r>
              <a:rPr lang="en-US" altLang="en-US" sz="1200" dirty="0">
                <a:solidFill>
                  <a:schemeClr val="tx1">
                    <a:lumMod val="75000"/>
                    <a:lumOff val="25000"/>
                  </a:schemeClr>
                </a:solidFill>
                <a:latin typeface="Arial" pitchFamily="34" charset="0"/>
                <a:cs typeface="Arial" pitchFamily="34" charset="0"/>
              </a:rPr>
              <a:t>Source: Bank of Israel</a:t>
            </a:r>
            <a:endParaRPr lang="he-IL" altLang="en-US" sz="1400" dirty="0">
              <a:solidFill>
                <a:schemeClr val="tx1">
                  <a:lumMod val="75000"/>
                  <a:lumOff val="25000"/>
                </a:schemeClr>
              </a:solidFill>
              <a:latin typeface="Arial" pitchFamily="34" charset="0"/>
              <a:cs typeface="Arial" pitchFamily="34" charset="0"/>
            </a:endParaRPr>
          </a:p>
        </p:txBody>
      </p:sp>
      <p:sp>
        <p:nvSpPr>
          <p:cNvPr id="81" name="הסבר מלבני מעוגל 80"/>
          <p:cNvSpPr/>
          <p:nvPr/>
        </p:nvSpPr>
        <p:spPr>
          <a:xfrm rot="16200000">
            <a:off x="9188907" y="4986388"/>
            <a:ext cx="997503" cy="911491"/>
          </a:xfrm>
          <a:prstGeom prst="wedgeRoundRectCallout">
            <a:avLst>
              <a:gd name="adj1" fmla="val -67302"/>
              <a:gd name="adj2" fmla="val 94752"/>
              <a:gd name="adj3" fmla="val 16667"/>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1">
              <a:defRPr/>
            </a:pPr>
            <a:endParaRPr lang="en-US">
              <a:solidFill>
                <a:prstClr val="black">
                  <a:lumMod val="65000"/>
                  <a:lumOff val="35000"/>
                </a:prstClr>
              </a:solidFill>
            </a:endParaRPr>
          </a:p>
        </p:txBody>
      </p:sp>
      <p:sp>
        <p:nvSpPr>
          <p:cNvPr id="82" name="TextBox 34"/>
          <p:cNvSpPr txBox="1">
            <a:spLocks noChangeArrowheads="1"/>
          </p:cNvSpPr>
          <p:nvPr/>
        </p:nvSpPr>
        <p:spPr bwMode="auto">
          <a:xfrm>
            <a:off x="9240077" y="4926873"/>
            <a:ext cx="907638" cy="1061829"/>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dirty="0">
                <a:latin typeface="Arial" pitchFamily="34" charset="0"/>
                <a:cs typeface="Arial" pitchFamily="34" charset="0"/>
              </a:rPr>
              <a:t>The banking system was instructed to analyze the credit risk at the vehicle sector </a:t>
            </a:r>
            <a:endParaRPr lang="he-IL" sz="900" b="1" dirty="0">
              <a:latin typeface="Arial" pitchFamily="34" charset="0"/>
              <a:cs typeface="Arial" pitchFamily="34" charset="0"/>
            </a:endParaRPr>
          </a:p>
        </p:txBody>
      </p:sp>
      <p:sp>
        <p:nvSpPr>
          <p:cNvPr id="83" name="TextBox 34"/>
          <p:cNvSpPr txBox="1">
            <a:spLocks noChangeArrowheads="1"/>
          </p:cNvSpPr>
          <p:nvPr/>
        </p:nvSpPr>
        <p:spPr bwMode="auto">
          <a:xfrm>
            <a:off x="10540091" y="4831404"/>
            <a:ext cx="963830" cy="1200329"/>
          </a:xfrm>
          <a:prstGeom prst="rect">
            <a:avLst/>
          </a:prstGeom>
          <a:noFill/>
          <a:ln w="9525">
            <a:noFill/>
            <a:miter lim="800000"/>
            <a:headEnd/>
            <a:tailEnd/>
          </a:ln>
        </p:spPr>
        <p:txBody>
          <a:bodyPr wrap="square">
            <a:spAutoFit/>
          </a:bodyPr>
          <a:lstStyle/>
          <a:p>
            <a:pPr algn="ctr"/>
            <a:r>
              <a:rPr lang="en-US" sz="900" b="1" dirty="0">
                <a:latin typeface="Arial" pitchFamily="34" charset="0"/>
                <a:cs typeface="Arial" pitchFamily="34" charset="0"/>
              </a:rPr>
              <a:t>A leniency in how the banks weight risk assets in respect of mortgages with a LTV of 60–75 percent</a:t>
            </a:r>
            <a:endParaRPr lang="he-IL" sz="900" b="1" dirty="0">
              <a:solidFill>
                <a:prstClr val="black">
                  <a:lumMod val="65000"/>
                  <a:lumOff val="35000"/>
                </a:prstClr>
              </a:solidFill>
              <a:latin typeface="Arial" pitchFamily="34" charset="0"/>
              <a:cs typeface="Arial" pitchFamily="34" charset="0"/>
            </a:endParaRPr>
          </a:p>
        </p:txBody>
      </p:sp>
      <p:sp>
        <p:nvSpPr>
          <p:cNvPr id="84" name="הסבר מלבני מעוגל 83"/>
          <p:cNvSpPr/>
          <p:nvPr/>
        </p:nvSpPr>
        <p:spPr>
          <a:xfrm rot="16200000">
            <a:off x="10427684" y="4890619"/>
            <a:ext cx="1174275" cy="1042640"/>
          </a:xfrm>
          <a:prstGeom prst="wedgeRoundRectCallout">
            <a:avLst>
              <a:gd name="adj1" fmla="val -68724"/>
              <a:gd name="adj2" fmla="val 32426"/>
              <a:gd name="adj3" fmla="val 16667"/>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a:solidFill>
                <a:prstClr val="black">
                  <a:lumMod val="65000"/>
                  <a:lumOff val="35000"/>
                </a:prstClr>
              </a:solidFill>
            </a:endParaRPr>
          </a:p>
        </p:txBody>
      </p:sp>
      <p:sp>
        <p:nvSpPr>
          <p:cNvPr id="85" name="TextBox 16"/>
          <p:cNvSpPr txBox="1">
            <a:spLocks noChangeArrowheads="1"/>
          </p:cNvSpPr>
          <p:nvPr/>
        </p:nvSpPr>
        <p:spPr bwMode="auto">
          <a:xfrm>
            <a:off x="8707346" y="2962262"/>
            <a:ext cx="30088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algn="r" rtl="1"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algn="r" rtl="1"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algn="r" rtl="1"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algn="r" rtl="1"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algn="ctr" eaLnBrk="1" hangingPunct="1">
              <a:spcBef>
                <a:spcPct val="0"/>
              </a:spcBef>
              <a:buClrTx/>
              <a:buSzTx/>
              <a:buFontTx/>
              <a:buNone/>
            </a:pPr>
            <a:r>
              <a:rPr lang="en-US" altLang="en-US" sz="1400" dirty="0">
                <a:solidFill>
                  <a:schemeClr val="accent6"/>
                </a:solidFill>
                <a:latin typeface="Arial" pitchFamily="34" charset="0"/>
                <a:cs typeface="Arial" pitchFamily="34" charset="0"/>
              </a:rPr>
              <a:t>Natural Gas Purchase program</a:t>
            </a:r>
            <a:r>
              <a:rPr lang="en-US" altLang="en-US" sz="1400" dirty="0">
                <a:solidFill>
                  <a:schemeClr val="accent2"/>
                </a:solidFill>
                <a:latin typeface="Arial" pitchFamily="34" charset="0"/>
                <a:cs typeface="Arial" pitchFamily="34" charset="0"/>
              </a:rPr>
              <a:t> </a:t>
            </a:r>
            <a:r>
              <a:rPr lang="en-US" altLang="en-US" sz="1400" dirty="0">
                <a:solidFill>
                  <a:schemeClr val="accent6"/>
                </a:solidFill>
                <a:latin typeface="Arial" pitchFamily="34" charset="0"/>
                <a:cs typeface="Arial" pitchFamily="34" charset="0"/>
              </a:rPr>
              <a:t>+</a:t>
            </a:r>
            <a:r>
              <a:rPr lang="en-US" altLang="en-US" sz="1400" dirty="0">
                <a:solidFill>
                  <a:schemeClr val="accent2"/>
                </a:solidFill>
                <a:latin typeface="Arial" pitchFamily="34" charset="0"/>
                <a:cs typeface="Arial" pitchFamily="34" charset="0"/>
              </a:rPr>
              <a:t> </a:t>
            </a:r>
            <a:r>
              <a:rPr lang="en-US" altLang="en-US" sz="1400" dirty="0">
                <a:solidFill>
                  <a:srgbClr val="0070C0"/>
                </a:solidFill>
                <a:latin typeface="Arial" pitchFamily="34" charset="0"/>
                <a:cs typeface="Arial" pitchFamily="34" charset="0"/>
              </a:rPr>
              <a:t>Intervention</a:t>
            </a:r>
          </a:p>
        </p:txBody>
      </p:sp>
      <p:sp>
        <p:nvSpPr>
          <p:cNvPr id="86" name="TextBox 16"/>
          <p:cNvSpPr txBox="1">
            <a:spLocks noChangeArrowheads="1"/>
          </p:cNvSpPr>
          <p:nvPr/>
        </p:nvSpPr>
        <p:spPr bwMode="auto">
          <a:xfrm>
            <a:off x="2390863" y="2962262"/>
            <a:ext cx="23357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algn="r" rtl="1"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algn="r" rtl="1"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algn="r" rtl="1"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algn="r" rtl="1"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algn="ctr" eaLnBrk="1" hangingPunct="1">
              <a:spcBef>
                <a:spcPct val="0"/>
              </a:spcBef>
              <a:buClrTx/>
              <a:buSzTx/>
              <a:buFontTx/>
              <a:buNone/>
            </a:pPr>
            <a:r>
              <a:rPr lang="en-US" altLang="en-US" sz="1400" dirty="0">
                <a:solidFill>
                  <a:srgbClr val="002060"/>
                </a:solidFill>
                <a:latin typeface="Arial" pitchFamily="34" charset="0"/>
                <a:cs typeface="Arial" pitchFamily="34" charset="0"/>
              </a:rPr>
              <a:t>Building reserves</a:t>
            </a:r>
          </a:p>
        </p:txBody>
      </p:sp>
      <p:sp>
        <p:nvSpPr>
          <p:cNvPr id="87" name="TextBox 16"/>
          <p:cNvSpPr txBox="1">
            <a:spLocks noChangeArrowheads="1"/>
          </p:cNvSpPr>
          <p:nvPr/>
        </p:nvSpPr>
        <p:spPr bwMode="auto">
          <a:xfrm>
            <a:off x="5067444" y="2962262"/>
            <a:ext cx="23357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eaLnBrk="0" hangingPunct="0">
              <a:spcBef>
                <a:spcPct val="20000"/>
              </a:spcBef>
              <a:buClr>
                <a:schemeClr val="bg2"/>
              </a:buClr>
              <a:buSzPct val="75000"/>
              <a:buFont typeface="Wingdings" pitchFamily="2" charset="2"/>
              <a:buChar char="n"/>
              <a:defRPr sz="3200">
                <a:solidFill>
                  <a:schemeClr val="tx1"/>
                </a:solidFill>
                <a:latin typeface="David" pitchFamily="34" charset="-79"/>
                <a:cs typeface="David" pitchFamily="34" charset="-79"/>
              </a:defRPr>
            </a:lvl1pPr>
            <a:lvl2pPr marL="742950" indent="-285750" algn="r" rtl="1" eaLnBrk="0" hangingPunct="0">
              <a:spcBef>
                <a:spcPct val="20000"/>
              </a:spcBef>
              <a:buClr>
                <a:schemeClr val="accent2"/>
              </a:buClr>
              <a:buSzPct val="80000"/>
              <a:buFont typeface="Wingdings" pitchFamily="2" charset="2"/>
              <a:buChar char="¨"/>
              <a:defRPr sz="2800">
                <a:solidFill>
                  <a:schemeClr val="tx1"/>
                </a:solidFill>
                <a:latin typeface="David" pitchFamily="34" charset="-79"/>
                <a:cs typeface="David" pitchFamily="34" charset="-79"/>
              </a:defRPr>
            </a:lvl2pPr>
            <a:lvl3pPr marL="1143000" indent="-228600" algn="r" rtl="1" eaLnBrk="0" hangingPunct="0">
              <a:spcBef>
                <a:spcPct val="20000"/>
              </a:spcBef>
              <a:buClr>
                <a:schemeClr val="bg2"/>
              </a:buClr>
              <a:buSzPct val="65000"/>
              <a:buFont typeface="Wingdings" pitchFamily="2" charset="2"/>
              <a:buChar char="n"/>
              <a:defRPr sz="2400">
                <a:solidFill>
                  <a:schemeClr val="tx1"/>
                </a:solidFill>
                <a:latin typeface="David" pitchFamily="34" charset="-79"/>
                <a:cs typeface="David" pitchFamily="34" charset="-79"/>
              </a:defRPr>
            </a:lvl3pPr>
            <a:lvl4pPr marL="1600200" indent="-228600" algn="r" rtl="1" eaLnBrk="0" hangingPunct="0">
              <a:spcBef>
                <a:spcPct val="20000"/>
              </a:spcBef>
              <a:buClr>
                <a:schemeClr val="accent2"/>
              </a:buClr>
              <a:buSzPct val="70000"/>
              <a:buFont typeface="Wingdings" pitchFamily="2" charset="2"/>
              <a:buChar char="¨"/>
              <a:defRPr sz="2000">
                <a:solidFill>
                  <a:schemeClr val="tx1"/>
                </a:solidFill>
                <a:latin typeface="David" pitchFamily="34" charset="-79"/>
                <a:cs typeface="David" pitchFamily="34" charset="-79"/>
              </a:defRPr>
            </a:lvl4pPr>
            <a:lvl5pPr marL="2057400" indent="-228600" algn="r" rtl="1" eaLnBrk="0" hangingPunct="0">
              <a:spcBef>
                <a:spcPct val="20000"/>
              </a:spcBef>
              <a:buClr>
                <a:schemeClr val="bg2"/>
              </a:buClr>
              <a:buFont typeface="Wingdings" pitchFamily="2" charset="2"/>
              <a:buChar char="§"/>
              <a:defRPr sz="2000">
                <a:solidFill>
                  <a:schemeClr val="tx1"/>
                </a:solidFill>
                <a:latin typeface="David" pitchFamily="34" charset="-79"/>
                <a:cs typeface="David" pitchFamily="34" charset="-79"/>
              </a:defRPr>
            </a:lvl5pPr>
            <a:lvl6pPr marL="25146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6pPr>
            <a:lvl7pPr marL="29718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7pPr>
            <a:lvl8pPr marL="34290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8pPr>
            <a:lvl9pPr marL="38862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David" pitchFamily="34" charset="-79"/>
                <a:cs typeface="David" pitchFamily="34" charset="-79"/>
              </a:defRPr>
            </a:lvl9pPr>
          </a:lstStyle>
          <a:p>
            <a:pPr algn="ctr" eaLnBrk="1" hangingPunct="1">
              <a:spcBef>
                <a:spcPct val="0"/>
              </a:spcBef>
              <a:buClrTx/>
              <a:buSzTx/>
              <a:buFontTx/>
              <a:buNone/>
            </a:pPr>
            <a:r>
              <a:rPr lang="en-US" altLang="en-US" sz="1400" dirty="0">
                <a:solidFill>
                  <a:srgbClr val="0070C0"/>
                </a:solidFill>
                <a:latin typeface="Arial" pitchFamily="34" charset="0"/>
                <a:cs typeface="Arial" pitchFamily="34" charset="0"/>
              </a:rPr>
              <a:t>Intervention</a:t>
            </a:r>
          </a:p>
        </p:txBody>
      </p:sp>
      <p:sp>
        <p:nvSpPr>
          <p:cNvPr id="88" name="Rectangle 2"/>
          <p:cNvSpPr txBox="1">
            <a:spLocks noChangeArrowheads="1"/>
          </p:cNvSpPr>
          <p:nvPr/>
        </p:nvSpPr>
        <p:spPr bwMode="auto">
          <a:xfrm>
            <a:off x="-333041" y="3340472"/>
            <a:ext cx="2342477" cy="90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1" eaLnBrk="0" fontAlgn="base" hangingPunct="0">
              <a:spcBef>
                <a:spcPct val="0"/>
              </a:spcBef>
              <a:spcAft>
                <a:spcPct val="0"/>
              </a:spcAft>
              <a:defRPr sz="4400">
                <a:solidFill>
                  <a:schemeClr val="tx1"/>
                </a:solidFill>
                <a:latin typeface="+mj-lt"/>
                <a:ea typeface="+mj-ea"/>
                <a:cs typeface="+mj-cs"/>
              </a:defRPr>
            </a:lvl1pPr>
            <a:lvl2pPr algn="l" rtl="1" eaLnBrk="0" fontAlgn="base" hangingPunct="0">
              <a:spcBef>
                <a:spcPct val="0"/>
              </a:spcBef>
              <a:spcAft>
                <a:spcPct val="0"/>
              </a:spcAft>
              <a:defRPr sz="4400">
                <a:solidFill>
                  <a:schemeClr val="tx1"/>
                </a:solidFill>
                <a:latin typeface="Arial" pitchFamily="34" charset="0"/>
                <a:cs typeface="Arial" pitchFamily="34" charset="0"/>
              </a:defRPr>
            </a:lvl2pPr>
            <a:lvl3pPr algn="l" rtl="1" eaLnBrk="0" fontAlgn="base" hangingPunct="0">
              <a:spcBef>
                <a:spcPct val="0"/>
              </a:spcBef>
              <a:spcAft>
                <a:spcPct val="0"/>
              </a:spcAft>
              <a:defRPr sz="4400">
                <a:solidFill>
                  <a:schemeClr val="tx1"/>
                </a:solidFill>
                <a:latin typeface="Arial" pitchFamily="34" charset="0"/>
                <a:cs typeface="Arial" pitchFamily="34" charset="0"/>
              </a:defRPr>
            </a:lvl3pPr>
            <a:lvl4pPr algn="l" rtl="1" eaLnBrk="0" fontAlgn="base" hangingPunct="0">
              <a:spcBef>
                <a:spcPct val="0"/>
              </a:spcBef>
              <a:spcAft>
                <a:spcPct val="0"/>
              </a:spcAft>
              <a:defRPr sz="4400">
                <a:solidFill>
                  <a:schemeClr val="tx1"/>
                </a:solidFill>
                <a:latin typeface="Arial" pitchFamily="34" charset="0"/>
                <a:cs typeface="Arial" pitchFamily="34" charset="0"/>
              </a:defRPr>
            </a:lvl4pPr>
            <a:lvl5pPr algn="l"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l" rtl="1" fontAlgn="base">
              <a:spcBef>
                <a:spcPct val="0"/>
              </a:spcBef>
              <a:spcAft>
                <a:spcPct val="0"/>
              </a:spcAft>
              <a:defRPr sz="4400">
                <a:solidFill>
                  <a:schemeClr val="tx1"/>
                </a:solidFill>
                <a:latin typeface="Arial" pitchFamily="34" charset="0"/>
                <a:cs typeface="Arial" pitchFamily="34" charset="0"/>
              </a:defRPr>
            </a:lvl6pPr>
            <a:lvl7pPr marL="914400" algn="l" rtl="1" fontAlgn="base">
              <a:spcBef>
                <a:spcPct val="0"/>
              </a:spcBef>
              <a:spcAft>
                <a:spcPct val="0"/>
              </a:spcAft>
              <a:defRPr sz="4400">
                <a:solidFill>
                  <a:schemeClr val="tx1"/>
                </a:solidFill>
                <a:latin typeface="Arial" pitchFamily="34" charset="0"/>
                <a:cs typeface="Arial" pitchFamily="34" charset="0"/>
              </a:defRPr>
            </a:lvl7pPr>
            <a:lvl8pPr marL="1371600" algn="l" rtl="1" fontAlgn="base">
              <a:spcBef>
                <a:spcPct val="0"/>
              </a:spcBef>
              <a:spcAft>
                <a:spcPct val="0"/>
              </a:spcAft>
              <a:defRPr sz="4400">
                <a:solidFill>
                  <a:schemeClr val="tx1"/>
                </a:solidFill>
                <a:latin typeface="Arial" pitchFamily="34" charset="0"/>
                <a:cs typeface="Arial" pitchFamily="34" charset="0"/>
              </a:defRPr>
            </a:lvl8pPr>
            <a:lvl9pPr marL="1828800" algn="l" rtl="1" fontAlgn="base">
              <a:spcBef>
                <a:spcPct val="0"/>
              </a:spcBef>
              <a:spcAft>
                <a:spcPct val="0"/>
              </a:spcAft>
              <a:defRPr sz="4400">
                <a:solidFill>
                  <a:schemeClr val="tx1"/>
                </a:solidFill>
                <a:latin typeface="Arial" pitchFamily="34" charset="0"/>
                <a:cs typeface="Arial" pitchFamily="34" charset="0"/>
              </a:defRPr>
            </a:lvl9pPr>
          </a:lstStyle>
          <a:p>
            <a:pPr algn="ctr" rtl="0" eaLnBrk="1" hangingPunct="1">
              <a:defRPr/>
            </a:pPr>
            <a:r>
              <a:rPr lang="en-US" altLang="en-US" sz="1800" b="1" dirty="0">
                <a:solidFill>
                  <a:schemeClr val="tx1">
                    <a:lumMod val="65000"/>
                    <a:lumOff val="35000"/>
                  </a:schemeClr>
                </a:solidFill>
                <a:latin typeface="Arial" pitchFamily="34" charset="0"/>
                <a:cs typeface="Arial" pitchFamily="34" charset="0"/>
              </a:rPr>
              <a:t>FX</a:t>
            </a:r>
          </a:p>
          <a:p>
            <a:pPr algn="ctr" rtl="0" eaLnBrk="1" hangingPunct="1">
              <a:defRPr/>
            </a:pPr>
            <a:r>
              <a:rPr lang="en-US" altLang="en-US" sz="1800" b="1" dirty="0">
                <a:solidFill>
                  <a:schemeClr val="tx1">
                    <a:lumMod val="65000"/>
                    <a:lumOff val="35000"/>
                  </a:schemeClr>
                </a:solidFill>
                <a:latin typeface="Arial" pitchFamily="34" charset="0"/>
                <a:cs typeface="Arial" pitchFamily="34" charset="0"/>
              </a:rPr>
              <a:t>Intervention</a:t>
            </a:r>
          </a:p>
          <a:p>
            <a:pPr algn="ctr" rtl="0" eaLnBrk="1" hangingPunct="1">
              <a:defRPr/>
            </a:pPr>
            <a:r>
              <a:rPr lang="en-US" altLang="en-US" sz="1800" b="1" dirty="0">
                <a:solidFill>
                  <a:schemeClr val="tx1">
                    <a:lumMod val="65000"/>
                    <a:lumOff val="35000"/>
                  </a:schemeClr>
                </a:solidFill>
                <a:latin typeface="Arial" pitchFamily="34" charset="0"/>
                <a:cs typeface="Arial" pitchFamily="34" charset="0"/>
              </a:rPr>
              <a:t>(US$)</a:t>
            </a:r>
          </a:p>
        </p:txBody>
      </p:sp>
      <p:sp>
        <p:nvSpPr>
          <p:cNvPr id="89" name="Rectangle 2"/>
          <p:cNvSpPr txBox="1">
            <a:spLocks noChangeArrowheads="1"/>
          </p:cNvSpPr>
          <p:nvPr/>
        </p:nvSpPr>
        <p:spPr>
          <a:xfrm>
            <a:off x="-391871" y="5054776"/>
            <a:ext cx="2748604" cy="11424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accent1"/>
                </a:solidFill>
                <a:latin typeface="Segoe UI" panose="020B0502040204020203" pitchFamily="34" charset="0"/>
                <a:ea typeface="+mj-ea"/>
                <a:cs typeface="Segoe UI" panose="020B0502040204020203" pitchFamily="34" charset="0"/>
              </a:defRPr>
            </a:lvl1pPr>
          </a:lstStyle>
          <a:p>
            <a:pPr algn="ctr"/>
            <a:br>
              <a:rPr lang="en-US" altLang="en-US" sz="1800" b="1" dirty="0">
                <a:solidFill>
                  <a:schemeClr val="tx1">
                    <a:lumMod val="65000"/>
                    <a:lumOff val="35000"/>
                  </a:schemeClr>
                </a:solidFill>
                <a:latin typeface="Arial" pitchFamily="34" charset="0"/>
                <a:cs typeface="Arial" pitchFamily="34" charset="0"/>
              </a:rPr>
            </a:br>
            <a:r>
              <a:rPr lang="en-US" altLang="en-US" sz="1800" b="1" dirty="0" err="1">
                <a:solidFill>
                  <a:schemeClr val="tx1">
                    <a:lumMod val="65000"/>
                    <a:lumOff val="35000"/>
                  </a:schemeClr>
                </a:solidFill>
                <a:latin typeface="Arial" pitchFamily="34" charset="0"/>
                <a:cs typeface="Arial" pitchFamily="34" charset="0"/>
              </a:rPr>
              <a:t>Macroprudential</a:t>
            </a:r>
            <a:r>
              <a:rPr lang="en-US" altLang="en-US" sz="1800" b="1" dirty="0">
                <a:solidFill>
                  <a:schemeClr val="tx1">
                    <a:lumMod val="65000"/>
                    <a:lumOff val="35000"/>
                  </a:schemeClr>
                </a:solidFill>
                <a:latin typeface="Arial" pitchFamily="34" charset="0"/>
                <a:cs typeface="Arial" pitchFamily="34" charset="0"/>
              </a:rPr>
              <a:t> </a:t>
            </a:r>
            <a:br>
              <a:rPr lang="en-US" altLang="en-US" sz="1800" b="1" dirty="0">
                <a:solidFill>
                  <a:schemeClr val="tx1">
                    <a:lumMod val="65000"/>
                    <a:lumOff val="35000"/>
                  </a:schemeClr>
                </a:solidFill>
                <a:latin typeface="Arial" pitchFamily="34" charset="0"/>
                <a:cs typeface="Arial" pitchFamily="34" charset="0"/>
              </a:rPr>
            </a:br>
            <a:r>
              <a:rPr lang="en-US" altLang="en-US" sz="1800" b="1" dirty="0">
                <a:solidFill>
                  <a:schemeClr val="tx1">
                    <a:lumMod val="65000"/>
                    <a:lumOff val="35000"/>
                  </a:schemeClr>
                </a:solidFill>
                <a:latin typeface="Arial" pitchFamily="34" charset="0"/>
                <a:cs typeface="Arial" pitchFamily="34" charset="0"/>
              </a:rPr>
              <a:t>Measures</a:t>
            </a:r>
            <a:endParaRPr lang="en-US" altLang="en-US" sz="1400" b="1" dirty="0">
              <a:solidFill>
                <a:schemeClr val="tx1">
                  <a:lumMod val="65000"/>
                  <a:lumOff val="35000"/>
                </a:schemeClr>
              </a:solidFill>
              <a:latin typeface="Arial" pitchFamily="34" charset="0"/>
              <a:cs typeface="Arial" pitchFamily="34" charset="0"/>
            </a:endParaRPr>
          </a:p>
        </p:txBody>
      </p:sp>
      <p:graphicFrame>
        <p:nvGraphicFramePr>
          <p:cNvPr id="90" name="Object 3"/>
          <p:cNvGraphicFramePr>
            <a:graphicFrameLocks noChangeAspect="1"/>
          </p:cNvGraphicFramePr>
          <p:nvPr>
            <p:extLst>
              <p:ext uri="{D42A27DB-BD31-4B8C-83A1-F6EECF244321}">
                <p14:modId xmlns:p14="http://schemas.microsoft.com/office/powerpoint/2010/main" val="9864562"/>
              </p:ext>
            </p:extLst>
          </p:nvPr>
        </p:nvGraphicFramePr>
        <p:xfrm>
          <a:off x="1055788" y="1358964"/>
          <a:ext cx="10369152" cy="1622610"/>
        </p:xfrm>
        <a:graphic>
          <a:graphicData uri="http://schemas.openxmlformats.org/drawingml/2006/chart">
            <c:chart xmlns:c="http://schemas.openxmlformats.org/drawingml/2006/chart" xmlns:r="http://schemas.openxmlformats.org/officeDocument/2006/relationships" r:id="rId5"/>
          </a:graphicData>
        </a:graphic>
      </p:graphicFrame>
      <p:sp>
        <p:nvSpPr>
          <p:cNvPr id="91" name="Rectangle 2"/>
          <p:cNvSpPr txBox="1">
            <a:spLocks noChangeArrowheads="1"/>
          </p:cNvSpPr>
          <p:nvPr/>
        </p:nvSpPr>
        <p:spPr bwMode="auto">
          <a:xfrm>
            <a:off x="-1072207" y="1571059"/>
            <a:ext cx="3820811" cy="90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1" eaLnBrk="0" fontAlgn="base" hangingPunct="0">
              <a:spcBef>
                <a:spcPct val="0"/>
              </a:spcBef>
              <a:spcAft>
                <a:spcPct val="0"/>
              </a:spcAft>
              <a:defRPr sz="4400">
                <a:solidFill>
                  <a:schemeClr val="tx1"/>
                </a:solidFill>
                <a:latin typeface="+mj-lt"/>
                <a:ea typeface="+mj-ea"/>
                <a:cs typeface="+mj-cs"/>
              </a:defRPr>
            </a:lvl1pPr>
            <a:lvl2pPr algn="l" rtl="1" eaLnBrk="0" fontAlgn="base" hangingPunct="0">
              <a:spcBef>
                <a:spcPct val="0"/>
              </a:spcBef>
              <a:spcAft>
                <a:spcPct val="0"/>
              </a:spcAft>
              <a:defRPr sz="4400">
                <a:solidFill>
                  <a:schemeClr val="tx1"/>
                </a:solidFill>
                <a:latin typeface="Arial" pitchFamily="34" charset="0"/>
                <a:cs typeface="Arial" pitchFamily="34" charset="0"/>
              </a:defRPr>
            </a:lvl2pPr>
            <a:lvl3pPr algn="l" rtl="1" eaLnBrk="0" fontAlgn="base" hangingPunct="0">
              <a:spcBef>
                <a:spcPct val="0"/>
              </a:spcBef>
              <a:spcAft>
                <a:spcPct val="0"/>
              </a:spcAft>
              <a:defRPr sz="4400">
                <a:solidFill>
                  <a:schemeClr val="tx1"/>
                </a:solidFill>
                <a:latin typeface="Arial" pitchFamily="34" charset="0"/>
                <a:cs typeface="Arial" pitchFamily="34" charset="0"/>
              </a:defRPr>
            </a:lvl3pPr>
            <a:lvl4pPr algn="l" rtl="1" eaLnBrk="0" fontAlgn="base" hangingPunct="0">
              <a:spcBef>
                <a:spcPct val="0"/>
              </a:spcBef>
              <a:spcAft>
                <a:spcPct val="0"/>
              </a:spcAft>
              <a:defRPr sz="4400">
                <a:solidFill>
                  <a:schemeClr val="tx1"/>
                </a:solidFill>
                <a:latin typeface="Arial" pitchFamily="34" charset="0"/>
                <a:cs typeface="Arial" pitchFamily="34" charset="0"/>
              </a:defRPr>
            </a:lvl4pPr>
            <a:lvl5pPr algn="l"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l" rtl="1" fontAlgn="base">
              <a:spcBef>
                <a:spcPct val="0"/>
              </a:spcBef>
              <a:spcAft>
                <a:spcPct val="0"/>
              </a:spcAft>
              <a:defRPr sz="4400">
                <a:solidFill>
                  <a:schemeClr val="tx1"/>
                </a:solidFill>
                <a:latin typeface="Arial" pitchFamily="34" charset="0"/>
                <a:cs typeface="Arial" pitchFamily="34" charset="0"/>
              </a:defRPr>
            </a:lvl6pPr>
            <a:lvl7pPr marL="914400" algn="l" rtl="1" fontAlgn="base">
              <a:spcBef>
                <a:spcPct val="0"/>
              </a:spcBef>
              <a:spcAft>
                <a:spcPct val="0"/>
              </a:spcAft>
              <a:defRPr sz="4400">
                <a:solidFill>
                  <a:schemeClr val="tx1"/>
                </a:solidFill>
                <a:latin typeface="Arial" pitchFamily="34" charset="0"/>
                <a:cs typeface="Arial" pitchFamily="34" charset="0"/>
              </a:defRPr>
            </a:lvl7pPr>
            <a:lvl8pPr marL="1371600" algn="l" rtl="1" fontAlgn="base">
              <a:spcBef>
                <a:spcPct val="0"/>
              </a:spcBef>
              <a:spcAft>
                <a:spcPct val="0"/>
              </a:spcAft>
              <a:defRPr sz="4400">
                <a:solidFill>
                  <a:schemeClr val="tx1"/>
                </a:solidFill>
                <a:latin typeface="Arial" pitchFamily="34" charset="0"/>
                <a:cs typeface="Arial" pitchFamily="34" charset="0"/>
              </a:defRPr>
            </a:lvl8pPr>
            <a:lvl9pPr marL="1828800" algn="l" rtl="1" fontAlgn="base">
              <a:spcBef>
                <a:spcPct val="0"/>
              </a:spcBef>
              <a:spcAft>
                <a:spcPct val="0"/>
              </a:spcAft>
              <a:defRPr sz="4400">
                <a:solidFill>
                  <a:schemeClr val="tx1"/>
                </a:solidFill>
                <a:latin typeface="Arial" pitchFamily="34" charset="0"/>
                <a:cs typeface="Arial" pitchFamily="34" charset="0"/>
              </a:defRPr>
            </a:lvl9pPr>
          </a:lstStyle>
          <a:p>
            <a:pPr algn="ctr" rtl="0" eaLnBrk="1" hangingPunct="1">
              <a:defRPr/>
            </a:pPr>
            <a:r>
              <a:rPr lang="en-US" altLang="en-US" sz="1800" b="1" kern="0" dirty="0">
                <a:solidFill>
                  <a:schemeClr val="tx1">
                    <a:lumMod val="65000"/>
                    <a:lumOff val="35000"/>
                  </a:schemeClr>
                </a:solidFill>
                <a:latin typeface="Arial" pitchFamily="34" charset="0"/>
                <a:cs typeface="Arial" pitchFamily="34" charset="0"/>
              </a:rPr>
              <a:t>Interest</a:t>
            </a:r>
          </a:p>
          <a:p>
            <a:pPr algn="ctr" rtl="0" eaLnBrk="1" hangingPunct="1">
              <a:defRPr/>
            </a:pPr>
            <a:r>
              <a:rPr lang="en-US" altLang="en-US" sz="1800" b="1" kern="0" dirty="0">
                <a:solidFill>
                  <a:schemeClr val="tx1">
                    <a:lumMod val="65000"/>
                    <a:lumOff val="35000"/>
                  </a:schemeClr>
                </a:solidFill>
                <a:latin typeface="Arial" pitchFamily="34" charset="0"/>
                <a:cs typeface="Arial" pitchFamily="34" charset="0"/>
              </a:rPr>
              <a:t> Rate</a:t>
            </a:r>
          </a:p>
          <a:p>
            <a:pPr algn="ctr" rtl="0" eaLnBrk="1" hangingPunct="1">
              <a:defRPr/>
            </a:pPr>
            <a:r>
              <a:rPr lang="en-US" altLang="en-US" sz="1800" b="1" kern="0" dirty="0">
                <a:solidFill>
                  <a:schemeClr val="tx1">
                    <a:lumMod val="65000"/>
                    <a:lumOff val="35000"/>
                  </a:schemeClr>
                </a:solidFill>
                <a:latin typeface="Arial" pitchFamily="34" charset="0"/>
                <a:cs typeface="Arial" pitchFamily="34" charset="0"/>
              </a:rPr>
              <a:t>(%)</a:t>
            </a:r>
            <a:endParaRPr lang="en-US" altLang="en-US" sz="1400" b="1" kern="0" dirty="0">
              <a:solidFill>
                <a:schemeClr val="tx1">
                  <a:lumMod val="65000"/>
                  <a:lumOff val="35000"/>
                </a:schemeClr>
              </a:solidFill>
              <a:latin typeface="Arial" pitchFamily="34" charset="0"/>
              <a:cs typeface="Arial" pitchFamily="34" charset="0"/>
            </a:endParaRPr>
          </a:p>
        </p:txBody>
      </p:sp>
    </p:spTree>
    <p:extLst>
      <p:ext uri="{BB962C8B-B14F-4D97-AF65-F5344CB8AC3E}">
        <p14:creationId xmlns:p14="http://schemas.microsoft.com/office/powerpoint/2010/main" val="24542390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648440" y="444267"/>
            <a:ext cx="10107612" cy="716038"/>
          </a:xfrm>
        </p:spPr>
        <p:txBody>
          <a:bodyPr>
            <a:normAutofit fontScale="90000"/>
          </a:bodyPr>
          <a:lstStyle/>
          <a:p>
            <a:r>
              <a:rPr lang="en-US" dirty="0"/>
              <a:t>The Decision is Based on, among other things, the Condition of the Labor Market, which has been Robust in Recent Years</a:t>
            </a:r>
            <a:endParaRPr lang="he-IL" sz="2000" dirty="0">
              <a:solidFill>
                <a:prstClr val="black">
                  <a:lumMod val="65000"/>
                  <a:lumOff val="35000"/>
                </a:prstClr>
              </a:solidFill>
              <a:latin typeface="Arial" panose="020B0604020202020204" pitchFamily="34" charset="0"/>
              <a:ea typeface="David"/>
              <a:cs typeface="Arial" panose="020B0604020202020204" pitchFamily="34" charset="0"/>
            </a:endParaRPr>
          </a:p>
        </p:txBody>
      </p:sp>
      <p:sp>
        <p:nvSpPr>
          <p:cNvPr id="4" name="מציין מיקום של מספר שקופית 3"/>
          <p:cNvSpPr>
            <a:spLocks noGrp="1"/>
          </p:cNvSpPr>
          <p:nvPr>
            <p:ph type="sldNum" sz="quarter" idx="12"/>
          </p:nvPr>
        </p:nvSpPr>
        <p:spPr/>
        <p:txBody>
          <a:bodyPr/>
          <a:lstStyle/>
          <a:p>
            <a:fld id="{09EDED6A-05C0-4C6E-99A6-9B384A60FEB6}" type="slidenum">
              <a:rPr lang="en-US" smtClean="0"/>
              <a:t>30</a:t>
            </a:fld>
            <a:endParaRPr lang="en-US"/>
          </a:p>
        </p:txBody>
      </p:sp>
      <p:graphicFrame>
        <p:nvGraphicFramePr>
          <p:cNvPr id="6" name="תרשים 5"/>
          <p:cNvGraphicFramePr>
            <a:graphicFrameLocks noGrp="1"/>
          </p:cNvGraphicFramePr>
          <p:nvPr/>
        </p:nvGraphicFramePr>
        <p:xfrm>
          <a:off x="520505" y="1589649"/>
          <a:ext cx="11235547" cy="48778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53739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rtl="1"/>
            <a:r>
              <a:rPr lang="en-US" sz="2500" dirty="0"/>
              <a:t>The Bank also Considers Global Growth Forecasts</a:t>
            </a:r>
            <a:endParaRPr lang="he-IL" sz="2500" dirty="0"/>
          </a:p>
        </p:txBody>
      </p:sp>
      <p:sp>
        <p:nvSpPr>
          <p:cNvPr id="15" name="מציין מיקום של מספר שקופית 2"/>
          <p:cNvSpPr>
            <a:spLocks noGrp="1"/>
          </p:cNvSpPr>
          <p:nvPr>
            <p:ph type="sldNum" sz="quarter" idx="12"/>
          </p:nvPr>
        </p:nvSpPr>
        <p:spPr/>
        <p:txBody>
          <a:bodyPr/>
          <a:lstStyle/>
          <a:p>
            <a:pPr algn="ctr"/>
            <a:fld id="{8B678C89-231D-4659-9827-F1BD2ACBD65B}" type="slidenum">
              <a:rPr lang="he-IL" smtClean="0"/>
              <a:pPr algn="ctr"/>
              <a:t>31</a:t>
            </a:fld>
            <a:endParaRPr lang="he-IL" dirty="0"/>
          </a:p>
        </p:txBody>
      </p:sp>
      <p:sp>
        <p:nvSpPr>
          <p:cNvPr id="6" name="TextBox 5"/>
          <p:cNvSpPr txBox="1"/>
          <p:nvPr/>
        </p:nvSpPr>
        <p:spPr>
          <a:xfrm>
            <a:off x="10194926" y="6479352"/>
            <a:ext cx="473075" cy="369332"/>
          </a:xfrm>
          <a:prstGeom prst="rect">
            <a:avLst/>
          </a:prstGeom>
          <a:noFill/>
        </p:spPr>
        <p:txBody>
          <a:bodyPr wrap="square" rtlCol="1">
            <a:spAutoFit/>
          </a:bodyPr>
          <a:lstStyle/>
          <a:p>
            <a:r>
              <a:rPr lang="he-IL" dirty="0">
                <a:solidFill>
                  <a:schemeClr val="bg1"/>
                </a:solidFill>
              </a:rPr>
              <a:t>23</a:t>
            </a:r>
          </a:p>
        </p:txBody>
      </p:sp>
      <p:graphicFrame>
        <p:nvGraphicFramePr>
          <p:cNvPr id="7" name="תרשים 6"/>
          <p:cNvGraphicFramePr>
            <a:graphicFrameLocks noGrp="1"/>
          </p:cNvGraphicFramePr>
          <p:nvPr>
            <p:extLst>
              <p:ext uri="{D42A27DB-BD31-4B8C-83A1-F6EECF244321}">
                <p14:modId xmlns:p14="http://schemas.microsoft.com/office/powerpoint/2010/main" val="2296356214"/>
              </p:ext>
            </p:extLst>
          </p:nvPr>
        </p:nvGraphicFramePr>
        <p:xfrm>
          <a:off x="323557" y="1688123"/>
          <a:ext cx="11636780" cy="4779352"/>
        </p:xfrm>
        <a:graphic>
          <a:graphicData uri="http://schemas.openxmlformats.org/drawingml/2006/chart">
            <c:chart xmlns:c="http://schemas.openxmlformats.org/drawingml/2006/chart" xmlns:r="http://schemas.openxmlformats.org/officeDocument/2006/relationships" r:id="rId3"/>
          </a:graphicData>
        </a:graphic>
      </p:graphicFrame>
      <p:sp>
        <p:nvSpPr>
          <p:cNvPr id="3" name="מלבן 2"/>
          <p:cNvSpPr/>
          <p:nvPr/>
        </p:nvSpPr>
        <p:spPr>
          <a:xfrm>
            <a:off x="45947" y="6308079"/>
            <a:ext cx="6096000" cy="461665"/>
          </a:xfrm>
          <a:prstGeom prst="rect">
            <a:avLst/>
          </a:prstGeom>
        </p:spPr>
        <p:txBody>
          <a:bodyPr>
            <a:spAutoFit/>
          </a:bodyPr>
          <a:lstStyle/>
          <a:p>
            <a:r>
              <a:rPr lang="en-US" sz="1200" dirty="0">
                <a:latin typeface="Arial" panose="020B0604020202020204" pitchFamily="34" charset="0"/>
                <a:cs typeface="Arial" panose="020B0604020202020204" pitchFamily="34" charset="0"/>
              </a:rPr>
              <a:t>The numbers in parentheses show the projections from the previous forecast.</a:t>
            </a:r>
          </a:p>
          <a:p>
            <a:r>
              <a:rPr lang="en-US" sz="1200" dirty="0">
                <a:latin typeface="Arial" panose="020B0604020202020204" pitchFamily="34" charset="0"/>
                <a:cs typeface="Arial" panose="020B0604020202020204" pitchFamily="34" charset="0"/>
              </a:rPr>
              <a:t>Source: IMF</a:t>
            </a:r>
            <a:endParaRPr lang="he-IL"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80432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rtl="1"/>
            <a:r>
              <a:rPr lang="en-US" sz="2500" dirty="0"/>
              <a:t>The Bank also Considers Global Growth Forecasts</a:t>
            </a:r>
            <a:endParaRPr lang="he-IL" sz="2500" dirty="0"/>
          </a:p>
        </p:txBody>
      </p:sp>
      <p:sp>
        <p:nvSpPr>
          <p:cNvPr id="15" name="מציין מיקום של מספר שקופית 2"/>
          <p:cNvSpPr>
            <a:spLocks noGrp="1"/>
          </p:cNvSpPr>
          <p:nvPr>
            <p:ph type="sldNum" sz="quarter" idx="12"/>
          </p:nvPr>
        </p:nvSpPr>
        <p:spPr/>
        <p:txBody>
          <a:bodyPr/>
          <a:lstStyle/>
          <a:p>
            <a:pPr algn="ctr"/>
            <a:fld id="{8B678C89-231D-4659-9827-F1BD2ACBD65B}" type="slidenum">
              <a:rPr lang="he-IL" smtClean="0"/>
              <a:pPr algn="ctr"/>
              <a:t>32</a:t>
            </a:fld>
            <a:endParaRPr lang="he-IL" dirty="0"/>
          </a:p>
        </p:txBody>
      </p:sp>
      <p:sp>
        <p:nvSpPr>
          <p:cNvPr id="13" name="מציין מיקום של כותרת תחתונה 3"/>
          <p:cNvSpPr txBox="1">
            <a:spLocks/>
          </p:cNvSpPr>
          <p:nvPr/>
        </p:nvSpPr>
        <p:spPr>
          <a:xfrm>
            <a:off x="2390777" y="6483560"/>
            <a:ext cx="7582957" cy="365125"/>
          </a:xfrm>
          <a:prstGeom prst="rect">
            <a:avLst/>
          </a:prstGeom>
        </p:spPr>
        <p:txBody>
          <a:bodyPr vert="horz" lIns="91440" tIns="45720" rIns="91440" bIns="45720" rtlCol="0" anchor="ctr"/>
          <a:lstStyle>
            <a:defPPr>
              <a:defRPr lang="en-US"/>
            </a:defPPr>
            <a:lvl1pPr marL="0" algn="r" defTabSz="914400" rtl="1" eaLnBrk="1" latinLnBrk="0" hangingPunct="1">
              <a:defRPr sz="1400" kern="1200">
                <a:solidFill>
                  <a:schemeClr val="bg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e-IL" dirty="0">
                <a:latin typeface="David" panose="020E0502060401010101" pitchFamily="34" charset="-79"/>
                <a:cs typeface="David" panose="020E0502060401010101" pitchFamily="34" charset="-79"/>
              </a:rPr>
              <a:t>מקור: בלומברג</a:t>
            </a:r>
            <a:endParaRPr lang="en-US" dirty="0">
              <a:latin typeface="David" panose="020E0502060401010101" pitchFamily="34" charset="-79"/>
              <a:cs typeface="David" panose="020E0502060401010101" pitchFamily="34" charset="-79"/>
            </a:endParaRPr>
          </a:p>
        </p:txBody>
      </p:sp>
      <p:sp>
        <p:nvSpPr>
          <p:cNvPr id="6" name="TextBox 5"/>
          <p:cNvSpPr txBox="1"/>
          <p:nvPr/>
        </p:nvSpPr>
        <p:spPr>
          <a:xfrm>
            <a:off x="10194926" y="6479352"/>
            <a:ext cx="473075" cy="369332"/>
          </a:xfrm>
          <a:prstGeom prst="rect">
            <a:avLst/>
          </a:prstGeom>
          <a:noFill/>
        </p:spPr>
        <p:txBody>
          <a:bodyPr wrap="square" rtlCol="1">
            <a:spAutoFit/>
          </a:bodyPr>
          <a:lstStyle/>
          <a:p>
            <a:r>
              <a:rPr lang="he-IL" dirty="0">
                <a:solidFill>
                  <a:schemeClr val="bg1"/>
                </a:solidFill>
              </a:rPr>
              <a:t>23</a:t>
            </a:r>
          </a:p>
        </p:txBody>
      </p:sp>
      <p:sp>
        <p:nvSpPr>
          <p:cNvPr id="3" name="מלבן 2"/>
          <p:cNvSpPr/>
          <p:nvPr/>
        </p:nvSpPr>
        <p:spPr>
          <a:xfrm>
            <a:off x="86255" y="6340852"/>
            <a:ext cx="6096000" cy="461665"/>
          </a:xfrm>
          <a:prstGeom prst="rect">
            <a:avLst/>
          </a:prstGeom>
        </p:spPr>
        <p:txBody>
          <a:bodyPr>
            <a:spAutoFit/>
          </a:bodyPr>
          <a:lstStyle/>
          <a:p>
            <a:r>
              <a:rPr lang="en-US" sz="1200" dirty="0">
                <a:latin typeface="Arial" panose="020B0604020202020204" pitchFamily="34" charset="0"/>
                <a:cs typeface="Arial" panose="020B0604020202020204" pitchFamily="34" charset="0"/>
              </a:rPr>
              <a:t>.</a:t>
            </a:r>
          </a:p>
          <a:p>
            <a:r>
              <a:rPr lang="en-US" sz="1200" dirty="0">
                <a:latin typeface="Arial" panose="020B0604020202020204" pitchFamily="34" charset="0"/>
                <a:cs typeface="Arial" panose="020B0604020202020204" pitchFamily="34" charset="0"/>
              </a:rPr>
              <a:t>Source: Bloomberg</a:t>
            </a:r>
            <a:endParaRPr lang="he-IL" sz="1200" dirty="0">
              <a:latin typeface="Arial" panose="020B0604020202020204" pitchFamily="34" charset="0"/>
              <a:cs typeface="Arial" panose="020B0604020202020204" pitchFamily="34" charset="0"/>
            </a:endParaRPr>
          </a:p>
        </p:txBody>
      </p:sp>
      <p:graphicFrame>
        <p:nvGraphicFramePr>
          <p:cNvPr id="8" name="תרשים 7"/>
          <p:cNvGraphicFramePr>
            <a:graphicFrameLocks noGrp="1"/>
          </p:cNvGraphicFramePr>
          <p:nvPr>
            <p:extLst>
              <p:ext uri="{D42A27DB-BD31-4B8C-83A1-F6EECF244321}">
                <p14:modId xmlns:p14="http://schemas.microsoft.com/office/powerpoint/2010/main" val="3602254008"/>
              </p:ext>
            </p:extLst>
          </p:nvPr>
        </p:nvGraphicFramePr>
        <p:xfrm>
          <a:off x="282389" y="1314264"/>
          <a:ext cx="11564470" cy="50420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9448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624389" y="491663"/>
            <a:ext cx="10335947" cy="589056"/>
          </a:xfrm>
        </p:spPr>
        <p:txBody>
          <a:bodyPr>
            <a:normAutofit fontScale="90000"/>
          </a:bodyPr>
          <a:lstStyle/>
          <a:p>
            <a:r>
              <a:rPr lang="en-US" dirty="0"/>
              <a:t>The Research Department Staff Forecast is also Taken into Consideration</a:t>
            </a:r>
            <a:endParaRPr lang="he-IL" dirty="0"/>
          </a:p>
        </p:txBody>
      </p:sp>
      <p:graphicFrame>
        <p:nvGraphicFramePr>
          <p:cNvPr id="6" name="מציין מיקום תוכן 5"/>
          <p:cNvGraphicFramePr>
            <a:graphicFrameLocks noGrp="1"/>
          </p:cNvGraphicFramePr>
          <p:nvPr>
            <p:ph idx="1"/>
            <p:extLst>
              <p:ext uri="{D42A27DB-BD31-4B8C-83A1-F6EECF244321}">
                <p14:modId xmlns:p14="http://schemas.microsoft.com/office/powerpoint/2010/main" val="3098132253"/>
              </p:ext>
            </p:extLst>
          </p:nvPr>
        </p:nvGraphicFramePr>
        <p:xfrm>
          <a:off x="883602" y="1896761"/>
          <a:ext cx="10776860" cy="4824714"/>
        </p:xfrm>
        <a:graphic>
          <a:graphicData uri="http://schemas.openxmlformats.org/drawingml/2006/table">
            <a:tbl>
              <a:tblPr rtl="1" firstRow="1" bandRow="1">
                <a:tableStyleId>{5C22544A-7EE6-4342-B048-85BDC9FD1C3A}</a:tableStyleId>
              </a:tblPr>
              <a:tblGrid>
                <a:gridCol w="2694215">
                  <a:extLst>
                    <a:ext uri="{9D8B030D-6E8A-4147-A177-3AD203B41FA5}">
                      <a16:colId xmlns:a16="http://schemas.microsoft.com/office/drawing/2014/main" val="678002615"/>
                    </a:ext>
                  </a:extLst>
                </a:gridCol>
                <a:gridCol w="2694215">
                  <a:extLst>
                    <a:ext uri="{9D8B030D-6E8A-4147-A177-3AD203B41FA5}">
                      <a16:colId xmlns:a16="http://schemas.microsoft.com/office/drawing/2014/main" val="412048926"/>
                    </a:ext>
                  </a:extLst>
                </a:gridCol>
                <a:gridCol w="2694215">
                  <a:extLst>
                    <a:ext uri="{9D8B030D-6E8A-4147-A177-3AD203B41FA5}">
                      <a16:colId xmlns:a16="http://schemas.microsoft.com/office/drawing/2014/main" val="1670690631"/>
                    </a:ext>
                  </a:extLst>
                </a:gridCol>
                <a:gridCol w="2694215">
                  <a:extLst>
                    <a:ext uri="{9D8B030D-6E8A-4147-A177-3AD203B41FA5}">
                      <a16:colId xmlns:a16="http://schemas.microsoft.com/office/drawing/2014/main" val="1316979413"/>
                    </a:ext>
                  </a:extLst>
                </a:gridCol>
              </a:tblGrid>
              <a:tr h="351999">
                <a:tc>
                  <a:txBody>
                    <a:bodyPr/>
                    <a:lstStyle/>
                    <a:p>
                      <a:pPr algn="ctr" rtl="1"/>
                      <a:r>
                        <a:rPr lang="he-IL" sz="1400" dirty="0"/>
                        <a:t>2020</a:t>
                      </a:r>
                    </a:p>
                  </a:txBody>
                  <a:tcPr/>
                </a:tc>
                <a:tc>
                  <a:txBody>
                    <a:bodyPr/>
                    <a:lstStyle/>
                    <a:p>
                      <a:pPr algn="ctr" rtl="1"/>
                      <a:r>
                        <a:rPr lang="he-IL" sz="1400" dirty="0"/>
                        <a:t>2019</a:t>
                      </a:r>
                    </a:p>
                  </a:txBody>
                  <a:tcPr/>
                </a:tc>
                <a:tc>
                  <a:txBody>
                    <a:bodyPr/>
                    <a:lstStyle/>
                    <a:p>
                      <a:pPr algn="ctr" rtl="1"/>
                      <a:r>
                        <a:rPr lang="he-IL" sz="1400" dirty="0"/>
                        <a:t>2018</a:t>
                      </a:r>
                    </a:p>
                  </a:txBody>
                  <a:tcPr/>
                </a:tc>
                <a:tc>
                  <a:txBody>
                    <a:bodyPr/>
                    <a:lstStyle/>
                    <a:p>
                      <a:pPr rtl="1"/>
                      <a:endParaRPr lang="he-IL" sz="1400" dirty="0"/>
                    </a:p>
                  </a:txBody>
                  <a:tcPr/>
                </a:tc>
                <a:extLst>
                  <a:ext uri="{0D108BD9-81ED-4DB2-BD59-A6C34878D82A}">
                    <a16:rowId xmlns:a16="http://schemas.microsoft.com/office/drawing/2014/main" val="1371303380"/>
                  </a:ext>
                </a:extLst>
              </a:tr>
              <a:tr h="351999">
                <a:tc>
                  <a:txBody>
                    <a:bodyPr/>
                    <a:lstStyle/>
                    <a:p>
                      <a:pPr algn="ctr" rtl="1"/>
                      <a:r>
                        <a:rPr lang="he-IL" sz="1400" b="1" dirty="0"/>
                        <a:t>3.5</a:t>
                      </a:r>
                    </a:p>
                  </a:txBody>
                  <a:tcPr/>
                </a:tc>
                <a:tc>
                  <a:txBody>
                    <a:bodyPr/>
                    <a:lstStyle/>
                    <a:p>
                      <a:pPr algn="ctr" rtl="1"/>
                      <a:r>
                        <a:rPr lang="he-IL" sz="1400" b="1" dirty="0"/>
                        <a:t>3.2</a:t>
                      </a:r>
                    </a:p>
                  </a:txBody>
                  <a:tcPr/>
                </a:tc>
                <a:tc>
                  <a:txBody>
                    <a:bodyPr/>
                    <a:lstStyle/>
                    <a:p>
                      <a:pPr algn="ctr" rtl="1"/>
                      <a:r>
                        <a:rPr lang="en-US" sz="1400" b="1" dirty="0"/>
                        <a:t>3.3</a:t>
                      </a:r>
                      <a:endParaRPr lang="he-IL" sz="1400" b="1" dirty="0"/>
                    </a:p>
                  </a:txBody>
                  <a:tcPr/>
                </a:tc>
                <a:tc>
                  <a:txBody>
                    <a:bodyPr/>
                    <a:lstStyle/>
                    <a:p>
                      <a:pPr rtl="1"/>
                      <a:r>
                        <a:rPr lang="en-US" sz="1400" dirty="0"/>
                        <a:t>GDP</a:t>
                      </a:r>
                      <a:endParaRPr lang="he-IL" sz="1400" dirty="0"/>
                    </a:p>
                  </a:txBody>
                  <a:tcPr/>
                </a:tc>
                <a:extLst>
                  <a:ext uri="{0D108BD9-81ED-4DB2-BD59-A6C34878D82A}">
                    <a16:rowId xmlns:a16="http://schemas.microsoft.com/office/drawing/2014/main" val="2417064156"/>
                  </a:ext>
                </a:extLst>
              </a:tr>
              <a:tr h="351999">
                <a:tc>
                  <a:txBody>
                    <a:bodyPr/>
                    <a:lstStyle/>
                    <a:p>
                      <a:pPr algn="ctr" rtl="1"/>
                      <a:r>
                        <a:rPr lang="he-IL" sz="1400" b="1" dirty="0"/>
                        <a:t>3.0</a:t>
                      </a:r>
                    </a:p>
                  </a:txBody>
                  <a:tcPr/>
                </a:tc>
                <a:tc>
                  <a:txBody>
                    <a:bodyPr/>
                    <a:lstStyle/>
                    <a:p>
                      <a:pPr algn="ctr" rtl="1"/>
                      <a:r>
                        <a:rPr lang="he-IL" sz="1400" b="1" dirty="0"/>
                        <a:t>3.0</a:t>
                      </a:r>
                    </a:p>
                  </a:txBody>
                  <a:tcPr/>
                </a:tc>
                <a:tc>
                  <a:txBody>
                    <a:bodyPr/>
                    <a:lstStyle/>
                    <a:p>
                      <a:pPr algn="ctr" rtl="1"/>
                      <a:r>
                        <a:rPr lang="en-US" sz="1400" b="1" dirty="0"/>
                        <a:t>3.9</a:t>
                      </a:r>
                      <a:endParaRPr lang="he-IL" sz="1400" b="1" dirty="0"/>
                    </a:p>
                  </a:txBody>
                  <a:tcPr/>
                </a:tc>
                <a:tc>
                  <a:txBody>
                    <a:bodyPr/>
                    <a:lstStyle/>
                    <a:p>
                      <a:pPr rtl="1"/>
                      <a:r>
                        <a:rPr lang="en-US" sz="1400" dirty="0"/>
                        <a:t>Private</a:t>
                      </a:r>
                      <a:r>
                        <a:rPr lang="en-US" sz="1400" baseline="0" dirty="0"/>
                        <a:t> consumption</a:t>
                      </a:r>
                      <a:endParaRPr lang="he-IL" sz="1400" dirty="0"/>
                    </a:p>
                  </a:txBody>
                  <a:tcPr/>
                </a:tc>
                <a:extLst>
                  <a:ext uri="{0D108BD9-81ED-4DB2-BD59-A6C34878D82A}">
                    <a16:rowId xmlns:a16="http://schemas.microsoft.com/office/drawing/2014/main" val="3123950304"/>
                  </a:ext>
                </a:extLst>
              </a:tr>
              <a:tr h="694354">
                <a:tc>
                  <a:txBody>
                    <a:bodyPr/>
                    <a:lstStyle/>
                    <a:p>
                      <a:pPr algn="ctr" rtl="1"/>
                      <a:r>
                        <a:rPr lang="en-US" sz="1400" b="1" dirty="0"/>
                        <a:t>-2.0</a:t>
                      </a:r>
                      <a:endParaRPr lang="he-IL" sz="1400" b="1" dirty="0"/>
                    </a:p>
                  </a:txBody>
                  <a:tcPr/>
                </a:tc>
                <a:tc>
                  <a:txBody>
                    <a:bodyPr/>
                    <a:lstStyle/>
                    <a:p>
                      <a:pPr algn="ctr" rtl="1"/>
                      <a:r>
                        <a:rPr lang="he-IL" sz="1400" b="1" dirty="0"/>
                        <a:t>3.0</a:t>
                      </a:r>
                    </a:p>
                  </a:txBody>
                  <a:tcPr/>
                </a:tc>
                <a:tc>
                  <a:txBody>
                    <a:bodyPr/>
                    <a:lstStyle/>
                    <a:p>
                      <a:pPr algn="ctr" rtl="1"/>
                      <a:r>
                        <a:rPr lang="he-IL" sz="1400" b="1" dirty="0"/>
                        <a:t>1.4</a:t>
                      </a:r>
                    </a:p>
                  </a:txBody>
                  <a:tcPr/>
                </a:tc>
                <a:tc>
                  <a:txBody>
                    <a:bodyPr/>
                    <a:lstStyle/>
                    <a:p>
                      <a:r>
                        <a:rPr lang="en-US" sz="1400" kern="1200" dirty="0">
                          <a:solidFill>
                            <a:schemeClr val="dk1"/>
                          </a:solidFill>
                          <a:latin typeface="+mn-lt"/>
                          <a:ea typeface="+mn-ea"/>
                          <a:cs typeface="+mn-cs"/>
                        </a:rPr>
                        <a:t>Fixed capital formation (excluding ships and</a:t>
                      </a:r>
                    </a:p>
                    <a:p>
                      <a:r>
                        <a:rPr lang="en-US" sz="1400" kern="1200" dirty="0">
                          <a:solidFill>
                            <a:schemeClr val="dk1"/>
                          </a:solidFill>
                          <a:latin typeface="+mn-lt"/>
                          <a:ea typeface="+mn-ea"/>
                          <a:cs typeface="+mn-cs"/>
                        </a:rPr>
                        <a:t>aircraft)</a:t>
                      </a:r>
                      <a:endParaRPr lang="he-IL" sz="1400" kern="1200" dirty="0">
                        <a:solidFill>
                          <a:schemeClr val="dk1"/>
                        </a:solidFill>
                        <a:latin typeface="+mn-lt"/>
                        <a:ea typeface="+mn-ea"/>
                        <a:cs typeface="+mn-cs"/>
                      </a:endParaRPr>
                    </a:p>
                  </a:txBody>
                  <a:tcPr/>
                </a:tc>
                <a:extLst>
                  <a:ext uri="{0D108BD9-81ED-4DB2-BD59-A6C34878D82A}">
                    <a16:rowId xmlns:a16="http://schemas.microsoft.com/office/drawing/2014/main" val="1311538101"/>
                  </a:ext>
                </a:extLst>
              </a:tr>
              <a:tr h="694354">
                <a:tc>
                  <a:txBody>
                    <a:bodyPr/>
                    <a:lstStyle/>
                    <a:p>
                      <a:pPr algn="ctr" rtl="1"/>
                      <a:r>
                        <a:rPr lang="he-IL" sz="1400" b="1" dirty="0"/>
                        <a:t>2.5</a:t>
                      </a:r>
                    </a:p>
                  </a:txBody>
                  <a:tcPr/>
                </a:tc>
                <a:tc>
                  <a:txBody>
                    <a:bodyPr/>
                    <a:lstStyle/>
                    <a:p>
                      <a:pPr algn="ctr" rtl="1"/>
                      <a:r>
                        <a:rPr lang="he-IL" sz="1400" b="1" dirty="0"/>
                        <a:t>3.5</a:t>
                      </a:r>
                    </a:p>
                  </a:txBody>
                  <a:tcPr/>
                </a:tc>
                <a:tc>
                  <a:txBody>
                    <a:bodyPr/>
                    <a:lstStyle/>
                    <a:p>
                      <a:pPr algn="ctr" rtl="1"/>
                      <a:r>
                        <a:rPr lang="he-IL" sz="1400" b="1" dirty="0"/>
                        <a:t>3.5</a:t>
                      </a:r>
                    </a:p>
                  </a:txBody>
                  <a:tcPr/>
                </a:tc>
                <a:tc>
                  <a:txBody>
                    <a:bodyPr/>
                    <a:lstStyle/>
                    <a:p>
                      <a:r>
                        <a:rPr lang="en-US" sz="1400" kern="1200" dirty="0">
                          <a:solidFill>
                            <a:schemeClr val="dk1"/>
                          </a:solidFill>
                          <a:latin typeface="+mn-lt"/>
                          <a:ea typeface="+mn-ea"/>
                          <a:cs typeface="+mn-cs"/>
                        </a:rPr>
                        <a:t>Public sector consumption (excluding defense</a:t>
                      </a:r>
                    </a:p>
                    <a:p>
                      <a:r>
                        <a:rPr lang="en-US" sz="1400" kern="1200" dirty="0">
                          <a:solidFill>
                            <a:schemeClr val="dk1"/>
                          </a:solidFill>
                          <a:latin typeface="+mn-lt"/>
                          <a:ea typeface="+mn-ea"/>
                          <a:cs typeface="+mn-cs"/>
                        </a:rPr>
                        <a:t>imports)</a:t>
                      </a:r>
                      <a:endParaRPr lang="he-IL" sz="1400" kern="1200" dirty="0">
                        <a:solidFill>
                          <a:schemeClr val="dk1"/>
                        </a:solidFill>
                        <a:latin typeface="+mn-lt"/>
                        <a:ea typeface="+mn-ea"/>
                        <a:cs typeface="+mn-cs"/>
                      </a:endParaRPr>
                    </a:p>
                  </a:txBody>
                  <a:tcPr/>
                </a:tc>
                <a:extLst>
                  <a:ext uri="{0D108BD9-81ED-4DB2-BD59-A6C34878D82A}">
                    <a16:rowId xmlns:a16="http://schemas.microsoft.com/office/drawing/2014/main" val="1109477270"/>
                  </a:ext>
                </a:extLst>
              </a:tr>
              <a:tr h="491834">
                <a:tc>
                  <a:txBody>
                    <a:bodyPr/>
                    <a:lstStyle/>
                    <a:p>
                      <a:pPr algn="ctr" rtl="1"/>
                      <a:r>
                        <a:rPr lang="he-IL" sz="1400" b="1" dirty="0"/>
                        <a:t>6.0</a:t>
                      </a:r>
                    </a:p>
                  </a:txBody>
                  <a:tcPr/>
                </a:tc>
                <a:tc>
                  <a:txBody>
                    <a:bodyPr/>
                    <a:lstStyle/>
                    <a:p>
                      <a:pPr algn="ctr" rtl="1"/>
                      <a:r>
                        <a:rPr lang="he-IL" sz="1400" b="1" dirty="0"/>
                        <a:t>4.0</a:t>
                      </a:r>
                    </a:p>
                  </a:txBody>
                  <a:tcPr/>
                </a:tc>
                <a:tc>
                  <a:txBody>
                    <a:bodyPr/>
                    <a:lstStyle/>
                    <a:p>
                      <a:pPr algn="ctr" rtl="1"/>
                      <a:r>
                        <a:rPr lang="he-IL" sz="1400" b="1" dirty="0"/>
                        <a:t>4.4</a:t>
                      </a:r>
                    </a:p>
                  </a:txBody>
                  <a:tcPr/>
                </a:tc>
                <a:tc>
                  <a:txBody>
                    <a:bodyPr/>
                    <a:lstStyle/>
                    <a:p>
                      <a:pPr rtl="1"/>
                      <a:r>
                        <a:rPr lang="en-US" sz="1400" kern="1200" dirty="0">
                          <a:solidFill>
                            <a:schemeClr val="dk1"/>
                          </a:solidFill>
                          <a:latin typeface="+mn-lt"/>
                          <a:ea typeface="+mn-ea"/>
                          <a:cs typeface="+mn-cs"/>
                        </a:rPr>
                        <a:t>Exports (excluding diamonds and start-ups)</a:t>
                      </a:r>
                      <a:endParaRPr lang="he-IL" sz="1400" kern="1200" dirty="0">
                        <a:solidFill>
                          <a:schemeClr val="dk1"/>
                        </a:solidFill>
                        <a:latin typeface="+mn-lt"/>
                        <a:ea typeface="+mn-ea"/>
                        <a:cs typeface="+mn-cs"/>
                      </a:endParaRPr>
                    </a:p>
                  </a:txBody>
                  <a:tcPr/>
                </a:tc>
                <a:extLst>
                  <a:ext uri="{0D108BD9-81ED-4DB2-BD59-A6C34878D82A}">
                    <a16:rowId xmlns:a16="http://schemas.microsoft.com/office/drawing/2014/main" val="4096565312"/>
                  </a:ext>
                </a:extLst>
              </a:tr>
              <a:tr h="694354">
                <a:tc>
                  <a:txBody>
                    <a:bodyPr/>
                    <a:lstStyle/>
                    <a:p>
                      <a:pPr algn="ctr" rtl="1"/>
                      <a:r>
                        <a:rPr lang="he-IL" sz="1400" b="1" dirty="0"/>
                        <a:t>0.5</a:t>
                      </a:r>
                    </a:p>
                  </a:txBody>
                  <a:tcPr/>
                </a:tc>
                <a:tc>
                  <a:txBody>
                    <a:bodyPr/>
                    <a:lstStyle/>
                    <a:p>
                      <a:pPr algn="ctr" rtl="1"/>
                      <a:r>
                        <a:rPr lang="he-IL" sz="1400" b="1" dirty="0"/>
                        <a:t>3.0</a:t>
                      </a:r>
                    </a:p>
                  </a:txBody>
                  <a:tcPr/>
                </a:tc>
                <a:tc>
                  <a:txBody>
                    <a:bodyPr/>
                    <a:lstStyle/>
                    <a:p>
                      <a:pPr algn="ctr" rtl="1"/>
                      <a:r>
                        <a:rPr lang="he-IL" sz="1400" b="1" dirty="0"/>
                        <a:t>4.9</a:t>
                      </a:r>
                    </a:p>
                  </a:txBody>
                  <a:tcPr/>
                </a:tc>
                <a:tc>
                  <a:txBody>
                    <a:bodyPr/>
                    <a:lstStyle/>
                    <a:p>
                      <a:r>
                        <a:rPr lang="en-US" sz="1400" kern="1200" dirty="0">
                          <a:solidFill>
                            <a:schemeClr val="dk1"/>
                          </a:solidFill>
                          <a:latin typeface="+mn-lt"/>
                          <a:ea typeface="+mn-ea"/>
                          <a:cs typeface="+mn-cs"/>
                        </a:rPr>
                        <a:t>Civilian imports (excluding diamonds, ships,</a:t>
                      </a:r>
                    </a:p>
                    <a:p>
                      <a:r>
                        <a:rPr lang="en-US" sz="1400" kern="1200" dirty="0">
                          <a:solidFill>
                            <a:schemeClr val="dk1"/>
                          </a:solidFill>
                          <a:latin typeface="+mn-lt"/>
                          <a:ea typeface="+mn-ea"/>
                          <a:cs typeface="+mn-cs"/>
                        </a:rPr>
                        <a:t>and aircraft)</a:t>
                      </a:r>
                      <a:endParaRPr lang="he-IL" sz="1400" kern="1200" dirty="0">
                        <a:solidFill>
                          <a:schemeClr val="dk1"/>
                        </a:solidFill>
                        <a:latin typeface="+mn-lt"/>
                        <a:ea typeface="+mn-ea"/>
                        <a:cs typeface="+mn-cs"/>
                      </a:endParaRPr>
                    </a:p>
                  </a:txBody>
                  <a:tcPr/>
                </a:tc>
                <a:extLst>
                  <a:ext uri="{0D108BD9-81ED-4DB2-BD59-A6C34878D82A}">
                    <a16:rowId xmlns:a16="http://schemas.microsoft.com/office/drawing/2014/main" val="706641267"/>
                  </a:ext>
                </a:extLst>
              </a:tr>
              <a:tr h="351999">
                <a:tc>
                  <a:txBody>
                    <a:bodyPr/>
                    <a:lstStyle/>
                    <a:p>
                      <a:pPr algn="ctr" rtl="1"/>
                      <a:r>
                        <a:rPr lang="he-IL" sz="1400" b="1" dirty="0"/>
                        <a:t>3.7</a:t>
                      </a:r>
                    </a:p>
                  </a:txBody>
                  <a:tcPr/>
                </a:tc>
                <a:tc>
                  <a:txBody>
                    <a:bodyPr/>
                    <a:lstStyle/>
                    <a:p>
                      <a:pPr algn="ctr" rtl="1"/>
                      <a:r>
                        <a:rPr lang="he-IL" sz="1400" b="1" dirty="0"/>
                        <a:t>3.7</a:t>
                      </a:r>
                    </a:p>
                  </a:txBody>
                  <a:tcPr/>
                </a:tc>
                <a:tc>
                  <a:txBody>
                    <a:bodyPr/>
                    <a:lstStyle/>
                    <a:p>
                      <a:pPr algn="ctr" rtl="1"/>
                      <a:r>
                        <a:rPr lang="he-IL" sz="1400" b="1" dirty="0"/>
                        <a:t>3.5</a:t>
                      </a:r>
                    </a:p>
                  </a:txBody>
                  <a:tcPr/>
                </a:tc>
                <a:tc>
                  <a:txBody>
                    <a:bodyPr/>
                    <a:lstStyle/>
                    <a:p>
                      <a:pPr rtl="1"/>
                      <a:r>
                        <a:rPr lang="en-US" sz="1400" kern="1200" dirty="0">
                          <a:solidFill>
                            <a:schemeClr val="dk1"/>
                          </a:solidFill>
                          <a:latin typeface="+mn-lt"/>
                          <a:ea typeface="+mn-ea"/>
                          <a:cs typeface="+mn-cs"/>
                        </a:rPr>
                        <a:t>Unemployment rate</a:t>
                      </a:r>
                      <a:endParaRPr lang="he-IL" sz="1400" kern="1200" dirty="0">
                        <a:solidFill>
                          <a:schemeClr val="dk1"/>
                        </a:solidFill>
                        <a:latin typeface="+mn-lt"/>
                        <a:ea typeface="+mn-ea"/>
                        <a:cs typeface="+mn-cs"/>
                      </a:endParaRPr>
                    </a:p>
                  </a:txBody>
                  <a:tcPr/>
                </a:tc>
                <a:extLst>
                  <a:ext uri="{0D108BD9-81ED-4DB2-BD59-A6C34878D82A}">
                    <a16:rowId xmlns:a16="http://schemas.microsoft.com/office/drawing/2014/main" val="2800050463"/>
                  </a:ext>
                </a:extLst>
              </a:tr>
              <a:tr h="351999">
                <a:tc>
                  <a:txBody>
                    <a:bodyPr/>
                    <a:lstStyle/>
                    <a:p>
                      <a:pPr algn="ctr" rtl="1"/>
                      <a:r>
                        <a:rPr lang="he-IL" sz="1400" b="1" dirty="0"/>
                        <a:t>1.6</a:t>
                      </a:r>
                    </a:p>
                  </a:txBody>
                  <a:tcPr/>
                </a:tc>
                <a:tc>
                  <a:txBody>
                    <a:bodyPr/>
                    <a:lstStyle/>
                    <a:p>
                      <a:pPr algn="ctr" rtl="1"/>
                      <a:r>
                        <a:rPr lang="he-IL" sz="1400" b="1" dirty="0"/>
                        <a:t>1.5</a:t>
                      </a:r>
                    </a:p>
                  </a:txBody>
                  <a:tcPr/>
                </a:tc>
                <a:tc>
                  <a:txBody>
                    <a:bodyPr/>
                    <a:lstStyle/>
                    <a:p>
                      <a:pPr algn="ctr" rtl="1"/>
                      <a:r>
                        <a:rPr lang="he-IL" sz="1400" b="1" dirty="0"/>
                        <a:t>1.1</a:t>
                      </a:r>
                    </a:p>
                  </a:txBody>
                  <a:tcPr/>
                </a:tc>
                <a:tc>
                  <a:txBody>
                    <a:bodyPr/>
                    <a:lstStyle/>
                    <a:p>
                      <a:pPr rtl="1"/>
                      <a:r>
                        <a:rPr lang="en-US" sz="1400" b="0" i="0" u="none" strike="noStrike" kern="1200" baseline="0" dirty="0">
                          <a:solidFill>
                            <a:schemeClr val="dk1"/>
                          </a:solidFill>
                          <a:latin typeface="+mn-lt"/>
                          <a:ea typeface="+mn-ea"/>
                          <a:cs typeface="+mn-cs"/>
                        </a:rPr>
                        <a:t>Inflation rate </a:t>
                      </a:r>
                      <a:endParaRPr lang="he-IL" sz="1400" dirty="0"/>
                    </a:p>
                  </a:txBody>
                  <a:tcPr/>
                </a:tc>
                <a:extLst>
                  <a:ext uri="{0D108BD9-81ED-4DB2-BD59-A6C34878D82A}">
                    <a16:rowId xmlns:a16="http://schemas.microsoft.com/office/drawing/2014/main" val="2825642519"/>
                  </a:ext>
                </a:extLst>
              </a:tr>
              <a:tr h="351999">
                <a:tc>
                  <a:txBody>
                    <a:bodyPr/>
                    <a:lstStyle/>
                    <a:p>
                      <a:pPr algn="ctr" rtl="1"/>
                      <a:r>
                        <a:rPr lang="he-IL" sz="1400" b="1" dirty="0"/>
                        <a:t>1.00</a:t>
                      </a:r>
                    </a:p>
                  </a:txBody>
                  <a:tcPr/>
                </a:tc>
                <a:tc>
                  <a:txBody>
                    <a:bodyPr/>
                    <a:lstStyle/>
                    <a:p>
                      <a:pPr algn="ctr" rtl="1"/>
                      <a:r>
                        <a:rPr lang="he-IL" sz="1400" b="1" dirty="0"/>
                        <a:t>0.5</a:t>
                      </a:r>
                    </a:p>
                  </a:txBody>
                  <a:tcPr/>
                </a:tc>
                <a:tc>
                  <a:txBody>
                    <a:bodyPr/>
                    <a:lstStyle/>
                    <a:p>
                      <a:pPr algn="ctr" rtl="1"/>
                      <a:r>
                        <a:rPr lang="he-IL" sz="1400" b="1" dirty="0"/>
                        <a:t>0.25</a:t>
                      </a:r>
                    </a:p>
                  </a:txBody>
                  <a:tcPr/>
                </a:tc>
                <a:tc>
                  <a:txBody>
                    <a:bodyPr/>
                    <a:lstStyle/>
                    <a:p>
                      <a:pPr rtl="1"/>
                      <a:r>
                        <a:rPr lang="en-US" sz="1400" kern="1200" dirty="0">
                          <a:solidFill>
                            <a:schemeClr val="dk1"/>
                          </a:solidFill>
                          <a:latin typeface="+mn-lt"/>
                          <a:ea typeface="+mn-ea"/>
                          <a:cs typeface="+mn-cs"/>
                        </a:rPr>
                        <a:t>Bank of Israel interest rate</a:t>
                      </a:r>
                      <a:endParaRPr lang="he-IL" sz="1400" kern="1200" dirty="0">
                        <a:solidFill>
                          <a:schemeClr val="dk1"/>
                        </a:solidFill>
                        <a:latin typeface="+mn-lt"/>
                        <a:ea typeface="+mn-ea"/>
                        <a:cs typeface="+mn-cs"/>
                      </a:endParaRPr>
                    </a:p>
                  </a:txBody>
                  <a:tcPr/>
                </a:tc>
                <a:extLst>
                  <a:ext uri="{0D108BD9-81ED-4DB2-BD59-A6C34878D82A}">
                    <a16:rowId xmlns:a16="http://schemas.microsoft.com/office/drawing/2014/main" val="2990104043"/>
                  </a:ext>
                </a:extLst>
              </a:tr>
            </a:tbl>
          </a:graphicData>
        </a:graphic>
      </p:graphicFrame>
      <p:sp>
        <p:nvSpPr>
          <p:cNvPr id="4" name="מציין מיקום של מספר שקופית 3"/>
          <p:cNvSpPr>
            <a:spLocks noGrp="1"/>
          </p:cNvSpPr>
          <p:nvPr>
            <p:ph type="sldNum" sz="quarter" idx="12"/>
          </p:nvPr>
        </p:nvSpPr>
        <p:spPr/>
        <p:txBody>
          <a:bodyPr/>
          <a:lstStyle/>
          <a:p>
            <a:fld id="{09EDED6A-05C0-4C6E-99A6-9B384A60FEB6}" type="slidenum">
              <a:rPr lang="en-US" smtClean="0"/>
              <a:t>33</a:t>
            </a:fld>
            <a:endParaRPr lang="en-US"/>
          </a:p>
        </p:txBody>
      </p:sp>
      <p:sp>
        <p:nvSpPr>
          <p:cNvPr id="7" name="מלבן 6"/>
          <p:cNvSpPr/>
          <p:nvPr/>
        </p:nvSpPr>
        <p:spPr>
          <a:xfrm>
            <a:off x="3280228" y="1262450"/>
            <a:ext cx="6096000" cy="646331"/>
          </a:xfrm>
          <a:prstGeom prst="rect">
            <a:avLst/>
          </a:prstGeom>
        </p:spPr>
        <p:txBody>
          <a:bodyPr>
            <a:spAutoFit/>
          </a:bodyPr>
          <a:lstStyle/>
          <a:p>
            <a:pPr algn="ctr"/>
            <a:r>
              <a:rPr lang="en-US" dirty="0">
                <a:solidFill>
                  <a:prstClr val="black">
                    <a:lumMod val="65000"/>
                    <a:lumOff val="35000"/>
                  </a:prstClr>
                </a:solidFill>
                <a:latin typeface="Arial" panose="020B0604020202020204" pitchFamily="34" charset="0"/>
                <a:ea typeface="David"/>
                <a:cs typeface="Arial" panose="020B0604020202020204" pitchFamily="34" charset="0"/>
              </a:rPr>
              <a:t>Research Department Staff Forecast for 2019–2020</a:t>
            </a:r>
          </a:p>
          <a:p>
            <a:pPr algn="ctr"/>
            <a:r>
              <a:rPr lang="en-US" dirty="0">
                <a:solidFill>
                  <a:prstClr val="black">
                    <a:lumMod val="65000"/>
                    <a:lumOff val="35000"/>
                  </a:prstClr>
                </a:solidFill>
                <a:latin typeface="Arial" panose="020B0604020202020204" pitchFamily="34" charset="0"/>
                <a:ea typeface="David"/>
                <a:cs typeface="Arial" panose="020B0604020202020204" pitchFamily="34" charset="0"/>
              </a:rPr>
              <a:t>, April 2019 (percent change)</a:t>
            </a:r>
            <a:endParaRPr lang="he-IL" dirty="0">
              <a:solidFill>
                <a:prstClr val="black">
                  <a:lumMod val="65000"/>
                  <a:lumOff val="35000"/>
                </a:prstClr>
              </a:solidFill>
              <a:latin typeface="Arial" panose="020B0604020202020204" pitchFamily="34" charset="0"/>
              <a:ea typeface="David"/>
              <a:cs typeface="Arial" panose="020B0604020202020204" pitchFamily="34" charset="0"/>
            </a:endParaRPr>
          </a:p>
        </p:txBody>
      </p:sp>
    </p:spTree>
    <p:extLst>
      <p:ext uri="{BB962C8B-B14F-4D97-AF65-F5344CB8AC3E}">
        <p14:creationId xmlns:p14="http://schemas.microsoft.com/office/powerpoint/2010/main" val="2881918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2"/>
          </p:nvPr>
        </p:nvSpPr>
        <p:spPr/>
        <p:txBody>
          <a:bodyPr/>
          <a:lstStyle/>
          <a:p>
            <a:fld id="{09EDED6A-05C0-4C6E-99A6-9B384A60FEB6}" type="slidenum">
              <a:rPr lang="en-US" smtClean="0"/>
              <a:t>34</a:t>
            </a:fld>
            <a:endParaRPr lang="en-US"/>
          </a:p>
        </p:txBody>
      </p:sp>
      <p:sp>
        <p:nvSpPr>
          <p:cNvPr id="6" name="כותרת 1"/>
          <p:cNvSpPr txBox="1">
            <a:spLocks/>
          </p:cNvSpPr>
          <p:nvPr/>
        </p:nvSpPr>
        <p:spPr>
          <a:xfrm>
            <a:off x="1545176" y="400549"/>
            <a:ext cx="10472783" cy="716038"/>
          </a:xfrm>
          <a:prstGeom prst="rect">
            <a:avLst/>
          </a:prstGeom>
        </p:spPr>
        <p:txBody>
          <a:bodyPr vert="horz" lIns="91440" tIns="45720" rIns="91440" bIns="45720" rtlCol="1" anchor="ctr">
            <a:noAutofit/>
          </a:bodyPr>
          <a:lstStyle>
            <a:lvl1pPr algn="r" defTabSz="914332" rtl="1" eaLnBrk="1" latinLnBrk="0" hangingPunct="1">
              <a:lnSpc>
                <a:spcPct val="90000"/>
              </a:lnSpc>
              <a:spcBef>
                <a:spcPct val="0"/>
              </a:spcBef>
              <a:buNone/>
              <a:defRPr sz="2800" kern="1200">
                <a:solidFill>
                  <a:srgbClr val="009FDF"/>
                </a:solidFill>
                <a:latin typeface="FbSpoiler Regular" panose="02020603050405020304" pitchFamily="18" charset="-79"/>
                <a:ea typeface="+mj-ea"/>
                <a:cs typeface="+mj-cs"/>
              </a:defRPr>
            </a:lvl1pPr>
          </a:lstStyle>
          <a:p>
            <a:pPr algn="l" defTabSz="914400" rtl="0"/>
            <a:r>
              <a:rPr lang="en-US" sz="2500" dirty="0">
                <a:solidFill>
                  <a:schemeClr val="accent1"/>
                </a:solidFill>
                <a:latin typeface="Segoe UI" panose="020B0502040204020203" pitchFamily="34" charset="0"/>
                <a:cs typeface="Segoe UI" panose="020B0502040204020203" pitchFamily="34" charset="0"/>
              </a:rPr>
              <a:t>The Research Department Staff Forecast is also Taken into Consideration</a:t>
            </a:r>
            <a:endParaRPr lang="he-IL" sz="2500" dirty="0">
              <a:solidFill>
                <a:schemeClr val="accent1"/>
              </a:solidFill>
              <a:latin typeface="Segoe UI" panose="020B0502040204020203" pitchFamily="34" charset="0"/>
              <a:cs typeface="Segoe UI" panose="020B0502040204020203" pitchFamily="34" charset="0"/>
            </a:endParaRPr>
          </a:p>
        </p:txBody>
      </p:sp>
      <p:sp>
        <p:nvSpPr>
          <p:cNvPr id="7" name="מלבן 6"/>
          <p:cNvSpPr/>
          <p:nvPr/>
        </p:nvSpPr>
        <p:spPr>
          <a:xfrm>
            <a:off x="3122" y="1957542"/>
            <a:ext cx="4044549" cy="1200329"/>
          </a:xfrm>
          <a:prstGeom prst="rect">
            <a:avLst/>
          </a:prstGeom>
        </p:spPr>
        <p:txBody>
          <a:bodyPr wrap="square">
            <a:spAutoFit/>
          </a:bodyPr>
          <a:lstStyle/>
          <a:p>
            <a:pPr algn="ctr"/>
            <a:r>
              <a:rPr lang="en-US" dirty="0">
                <a:solidFill>
                  <a:prstClr val="black">
                    <a:lumMod val="65000"/>
                    <a:lumOff val="35000"/>
                  </a:prstClr>
                </a:solidFill>
                <a:latin typeface="Arial" panose="020B0604020202020204" pitchFamily="34" charset="0"/>
                <a:ea typeface="David"/>
                <a:cs typeface="Arial" panose="020B0604020202020204" pitchFamily="34" charset="0"/>
              </a:rPr>
              <a:t>Actual Inflation and Fan Chart of Expected Inflation</a:t>
            </a:r>
          </a:p>
          <a:p>
            <a:pPr algn="ctr"/>
            <a:r>
              <a:rPr lang="en-US" dirty="0">
                <a:solidFill>
                  <a:prstClr val="black">
                    <a:lumMod val="65000"/>
                    <a:lumOff val="35000"/>
                  </a:prstClr>
                </a:solidFill>
                <a:latin typeface="Arial" panose="020B0604020202020204" pitchFamily="34" charset="0"/>
                <a:ea typeface="David"/>
                <a:cs typeface="Arial" panose="020B0604020202020204" pitchFamily="34" charset="0"/>
              </a:rPr>
              <a:t>(Cumulative increase in prices in the previous four quarters)</a:t>
            </a:r>
            <a:endParaRPr lang="he-IL" dirty="0">
              <a:solidFill>
                <a:prstClr val="black">
                  <a:lumMod val="65000"/>
                  <a:lumOff val="35000"/>
                </a:prstClr>
              </a:solidFill>
              <a:latin typeface="Arial" panose="020B0604020202020204" pitchFamily="34" charset="0"/>
              <a:ea typeface="David"/>
              <a:cs typeface="Arial" panose="020B0604020202020204" pitchFamily="34" charset="0"/>
            </a:endParaRPr>
          </a:p>
        </p:txBody>
      </p:sp>
      <p:sp>
        <p:nvSpPr>
          <p:cNvPr id="9" name="TextBox 8"/>
          <p:cNvSpPr txBox="1"/>
          <p:nvPr/>
        </p:nvSpPr>
        <p:spPr>
          <a:xfrm>
            <a:off x="4047671" y="2204172"/>
            <a:ext cx="3454400" cy="923330"/>
          </a:xfrm>
          <a:prstGeom prst="rect">
            <a:avLst/>
          </a:prstGeom>
          <a:noFill/>
        </p:spPr>
        <p:txBody>
          <a:bodyPr wrap="square" rtlCol="1">
            <a:spAutoFit/>
          </a:bodyPr>
          <a:lstStyle/>
          <a:p>
            <a:pPr algn="ctr"/>
            <a:r>
              <a:rPr lang="en-US" dirty="0">
                <a:solidFill>
                  <a:prstClr val="black">
                    <a:lumMod val="65000"/>
                    <a:lumOff val="35000"/>
                  </a:prstClr>
                </a:solidFill>
                <a:latin typeface="Arial" panose="020B0604020202020204" pitchFamily="34" charset="0"/>
                <a:ea typeface="David"/>
                <a:cs typeface="Arial" panose="020B0604020202020204" pitchFamily="34" charset="0"/>
              </a:rPr>
              <a:t>Actual Bank of Israel Interest Rate and Fan Chart of Expected Interest Rate</a:t>
            </a:r>
            <a:endParaRPr lang="he-IL" dirty="0">
              <a:solidFill>
                <a:prstClr val="black">
                  <a:lumMod val="65000"/>
                  <a:lumOff val="35000"/>
                </a:prstClr>
              </a:solidFill>
              <a:latin typeface="Arial" panose="020B0604020202020204" pitchFamily="34" charset="0"/>
              <a:ea typeface="David"/>
              <a:cs typeface="Arial" panose="020B0604020202020204" pitchFamily="34" charset="0"/>
            </a:endParaRPr>
          </a:p>
        </p:txBody>
      </p:sp>
      <p:sp>
        <p:nvSpPr>
          <p:cNvPr id="11" name="מלבן 10"/>
          <p:cNvSpPr/>
          <p:nvPr/>
        </p:nvSpPr>
        <p:spPr>
          <a:xfrm>
            <a:off x="7807436" y="1385350"/>
            <a:ext cx="4152901" cy="2031325"/>
          </a:xfrm>
          <a:prstGeom prst="rect">
            <a:avLst/>
          </a:prstGeom>
        </p:spPr>
        <p:txBody>
          <a:bodyPr wrap="square">
            <a:spAutoFit/>
          </a:bodyPr>
          <a:lstStyle/>
          <a:p>
            <a:pPr algn="ctr"/>
            <a:r>
              <a:rPr lang="en-US" dirty="0">
                <a:solidFill>
                  <a:prstClr val="black">
                    <a:lumMod val="65000"/>
                    <a:lumOff val="35000"/>
                  </a:prstClr>
                </a:solidFill>
                <a:latin typeface="Arial" panose="020B0604020202020204" pitchFamily="34" charset="0"/>
                <a:ea typeface="David"/>
                <a:cs typeface="Arial" panose="020B0604020202020204" pitchFamily="34" charset="0"/>
              </a:rPr>
              <a:t>Actual GDP Growth Rate in the Past Four Quarters and Fan Chart of Expected</a:t>
            </a:r>
          </a:p>
          <a:p>
            <a:pPr algn="ctr"/>
            <a:r>
              <a:rPr lang="en-US" dirty="0">
                <a:solidFill>
                  <a:prstClr val="black">
                    <a:lumMod val="65000"/>
                    <a:lumOff val="35000"/>
                  </a:prstClr>
                </a:solidFill>
                <a:latin typeface="Arial" panose="020B0604020202020204" pitchFamily="34" charset="0"/>
                <a:ea typeface="David"/>
                <a:cs typeface="Arial" panose="020B0604020202020204" pitchFamily="34" charset="0"/>
              </a:rPr>
              <a:t>Growth Rate</a:t>
            </a:r>
          </a:p>
          <a:p>
            <a:pPr algn="ctr"/>
            <a:r>
              <a:rPr lang="en-US" dirty="0">
                <a:solidFill>
                  <a:prstClr val="black">
                    <a:lumMod val="65000"/>
                    <a:lumOff val="35000"/>
                  </a:prstClr>
                </a:solidFill>
                <a:latin typeface="Arial" panose="020B0604020202020204" pitchFamily="34" charset="0"/>
                <a:ea typeface="David"/>
                <a:cs typeface="Arial" panose="020B0604020202020204" pitchFamily="34" charset="0"/>
              </a:rPr>
              <a:t>(Total GDP over the past four quarters relative to GDP in the preceding four quarters)</a:t>
            </a:r>
            <a:endParaRPr lang="he-IL" dirty="0">
              <a:solidFill>
                <a:prstClr val="black">
                  <a:lumMod val="65000"/>
                  <a:lumOff val="35000"/>
                </a:prstClr>
              </a:solidFill>
              <a:latin typeface="Arial" panose="020B0604020202020204" pitchFamily="34" charset="0"/>
              <a:ea typeface="David"/>
              <a:cs typeface="Arial" panose="020B0604020202020204" pitchFamily="34" charset="0"/>
            </a:endParaRPr>
          </a:p>
        </p:txBody>
      </p:sp>
      <p:pic>
        <p:nvPicPr>
          <p:cNvPr id="3" name="תמונה 2"/>
          <p:cNvPicPr>
            <a:picLocks noChangeAspect="1"/>
          </p:cNvPicPr>
          <p:nvPr/>
        </p:nvPicPr>
        <p:blipFill>
          <a:blip r:embed="rId3"/>
          <a:stretch>
            <a:fillRect/>
          </a:stretch>
        </p:blipFill>
        <p:spPr>
          <a:xfrm>
            <a:off x="4010466" y="3304914"/>
            <a:ext cx="4040974" cy="2534793"/>
          </a:xfrm>
          <a:prstGeom prst="rect">
            <a:avLst/>
          </a:prstGeom>
        </p:spPr>
      </p:pic>
      <p:pic>
        <p:nvPicPr>
          <p:cNvPr id="12" name="תמונה 11"/>
          <p:cNvPicPr>
            <a:picLocks noChangeAspect="1"/>
          </p:cNvPicPr>
          <p:nvPr/>
        </p:nvPicPr>
        <p:blipFill>
          <a:blip r:embed="rId4"/>
          <a:stretch>
            <a:fillRect/>
          </a:stretch>
        </p:blipFill>
        <p:spPr>
          <a:xfrm>
            <a:off x="-29290" y="3416675"/>
            <a:ext cx="3883849" cy="2415166"/>
          </a:xfrm>
          <a:prstGeom prst="rect">
            <a:avLst/>
          </a:prstGeom>
        </p:spPr>
      </p:pic>
      <p:pic>
        <p:nvPicPr>
          <p:cNvPr id="8" name="תמונה 7"/>
          <p:cNvPicPr>
            <a:picLocks noChangeAspect="1"/>
          </p:cNvPicPr>
          <p:nvPr/>
        </p:nvPicPr>
        <p:blipFill>
          <a:blip r:embed="rId5"/>
          <a:stretch>
            <a:fillRect/>
          </a:stretch>
        </p:blipFill>
        <p:spPr>
          <a:xfrm>
            <a:off x="8051440" y="3342467"/>
            <a:ext cx="3930424" cy="2459685"/>
          </a:xfrm>
          <a:prstGeom prst="rect">
            <a:avLst/>
          </a:prstGeom>
        </p:spPr>
      </p:pic>
    </p:spTree>
    <p:extLst>
      <p:ext uri="{BB962C8B-B14F-4D97-AF65-F5344CB8AC3E}">
        <p14:creationId xmlns:p14="http://schemas.microsoft.com/office/powerpoint/2010/main" val="19398745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l" rtl="0"/>
            <a:r>
              <a:rPr lang="en-US" sz="2400" dirty="0">
                <a:latin typeface="Arial" panose="020B0604020202020204" pitchFamily="34" charset="0"/>
                <a:cs typeface="Arial" panose="020B0604020202020204" pitchFamily="34" charset="0"/>
              </a:rPr>
              <a:t>Some Additional Issues Facing the Bank of Israel</a:t>
            </a:r>
            <a:endParaRPr lang="he-IL" sz="2400" dirty="0">
              <a:latin typeface="Arial" panose="020B0604020202020204" pitchFamily="34" charset="0"/>
              <a:cs typeface="Arial" panose="020B0604020202020204" pitchFamily="34" charset="0"/>
            </a:endParaRPr>
          </a:p>
        </p:txBody>
      </p:sp>
      <p:sp>
        <p:nvSpPr>
          <p:cNvPr id="3" name="מציין מיקום תוכן 2"/>
          <p:cNvSpPr>
            <a:spLocks noGrp="1"/>
          </p:cNvSpPr>
          <p:nvPr>
            <p:ph idx="1"/>
          </p:nvPr>
        </p:nvSpPr>
        <p:spPr>
          <a:xfrm>
            <a:off x="838200" y="2006081"/>
            <a:ext cx="10515600" cy="4170881"/>
          </a:xfrm>
        </p:spPr>
        <p:txBody>
          <a:bodyPr>
            <a:normAutofit/>
          </a:bodyPr>
          <a:lstStyle/>
          <a:p>
            <a:pPr lvl="1"/>
            <a:r>
              <a:rPr lang="en-US" sz="2400" dirty="0">
                <a:solidFill>
                  <a:schemeClr val="bg1">
                    <a:lumMod val="50000"/>
                  </a:schemeClr>
                </a:solidFill>
                <a:latin typeface="Arial" panose="020B0604020202020204" pitchFamily="34" charset="0"/>
                <a:ea typeface="Segoe UI" panose="020B0502040204020203" pitchFamily="34" charset="0"/>
                <a:cs typeface="Arial" panose="020B0604020202020204" pitchFamily="34" charset="0"/>
              </a:rPr>
              <a:t>Economic advice to the Government—recommendations to the new government regarding the necessary budgetary steps</a:t>
            </a:r>
          </a:p>
          <a:p>
            <a:pPr lvl="1"/>
            <a:r>
              <a:rPr lang="en-US" sz="2400" dirty="0">
                <a:solidFill>
                  <a:schemeClr val="bg1">
                    <a:lumMod val="50000"/>
                  </a:schemeClr>
                </a:solidFill>
                <a:latin typeface="Arial" panose="020B0604020202020204" pitchFamily="34" charset="0"/>
                <a:ea typeface="Segoe UI" panose="020B0502040204020203" pitchFamily="34" charset="0"/>
                <a:cs typeface="Arial" panose="020B0604020202020204" pitchFamily="34" charset="0"/>
              </a:rPr>
              <a:t>Increased competition in the financial system—the Credit Data System went live</a:t>
            </a:r>
          </a:p>
          <a:p>
            <a:pPr lvl="1"/>
            <a:r>
              <a:rPr lang="en-US" sz="2400" dirty="0">
                <a:solidFill>
                  <a:schemeClr val="bg1">
                    <a:lumMod val="50000"/>
                  </a:schemeClr>
                </a:solidFill>
                <a:latin typeface="Arial" panose="020B0604020202020204" pitchFamily="34" charset="0"/>
                <a:ea typeface="Segoe UI" panose="020B0502040204020203" pitchFamily="34" charset="0"/>
                <a:cs typeface="Arial" panose="020B0604020202020204" pitchFamily="34" charset="0"/>
              </a:rPr>
              <a:t>Maintaining the stability of the financial system—the Financial Stability Committee</a:t>
            </a:r>
            <a:endParaRPr lang="he-IL" sz="2400" dirty="0">
              <a:solidFill>
                <a:schemeClr val="bg1">
                  <a:lumMod val="50000"/>
                </a:schemeClr>
              </a:solidFill>
              <a:latin typeface="Arial" panose="020B0604020202020204" pitchFamily="34" charset="0"/>
              <a:ea typeface="Segoe UI" panose="020B0502040204020203" pitchFamily="34" charset="0"/>
              <a:cs typeface="Arial" panose="020B0604020202020204" pitchFamily="34" charset="0"/>
            </a:endParaRPr>
          </a:p>
        </p:txBody>
      </p:sp>
      <p:sp>
        <p:nvSpPr>
          <p:cNvPr id="4" name="מציין מיקום של מספר שקופית 3"/>
          <p:cNvSpPr>
            <a:spLocks noGrp="1"/>
          </p:cNvSpPr>
          <p:nvPr>
            <p:ph type="sldNum" sz="quarter" idx="12"/>
          </p:nvPr>
        </p:nvSpPr>
        <p:spPr/>
        <p:txBody>
          <a:bodyPr/>
          <a:lstStyle/>
          <a:p>
            <a:fld id="{09EDED6A-05C0-4C6E-99A6-9B384A60FEB6}" type="slidenum">
              <a:rPr lang="en-US" smtClean="0"/>
              <a:t>35</a:t>
            </a:fld>
            <a:endParaRPr lang="en-US"/>
          </a:p>
        </p:txBody>
      </p:sp>
    </p:spTree>
    <p:extLst>
      <p:ext uri="{BB962C8B-B14F-4D97-AF65-F5344CB8AC3E}">
        <p14:creationId xmlns:p14="http://schemas.microsoft.com/office/powerpoint/2010/main" val="38450096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מציין מיקום של תמונה 7">
            <a:extLst>
              <a:ext uri="{FF2B5EF4-FFF2-40B4-BE49-F238E27FC236}">
                <a16:creationId xmlns:a16="http://schemas.microsoft.com/office/drawing/2014/main" id="{EC5F92C6-747E-4896-9632-672D4340D066}"/>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21" r="821"/>
          <a:stretch>
            <a:fillRect/>
          </a:stretch>
        </p:blipFill>
        <p:spPr/>
      </p:pic>
      <p:sp>
        <p:nvSpPr>
          <p:cNvPr id="10" name="כותרת 3">
            <a:extLst>
              <a:ext uri="{FF2B5EF4-FFF2-40B4-BE49-F238E27FC236}">
                <a16:creationId xmlns:a16="http://schemas.microsoft.com/office/drawing/2014/main" id="{52B97A9A-F7A0-43DF-B9E7-976E326E8726}"/>
              </a:ext>
            </a:extLst>
          </p:cNvPr>
          <p:cNvSpPr txBox="1">
            <a:spLocks/>
          </p:cNvSpPr>
          <p:nvPr/>
        </p:nvSpPr>
        <p:spPr>
          <a:xfrm>
            <a:off x="960701" y="5590196"/>
            <a:ext cx="7337387" cy="1013165"/>
          </a:xfrm>
          <a:prstGeom prst="rect">
            <a:avLst/>
          </a:prstGeom>
        </p:spPr>
        <p:txBody>
          <a:bodyPr vert="horz" lIns="91440" tIns="45720" rIns="91440" bIns="45720" rtlCol="1" anchor="t" anchorCtr="0">
            <a:normAutofit/>
          </a:bodyPr>
          <a:lstStyle>
            <a:lvl1pPr algn="r" defTabSz="914400" rtl="1" eaLnBrk="1" latinLnBrk="0" hangingPunct="1">
              <a:lnSpc>
                <a:spcPct val="100000"/>
              </a:lnSpc>
              <a:spcBef>
                <a:spcPct val="0"/>
              </a:spcBef>
              <a:buNone/>
              <a:defRPr sz="3200" kern="1200">
                <a:solidFill>
                  <a:schemeClr val="bg1"/>
                </a:solidFill>
                <a:latin typeface="FbSpoiler Regular" panose="02020603050405020304" pitchFamily="18" charset="-79"/>
                <a:ea typeface="+mj-ea"/>
                <a:cs typeface="+mj-cs"/>
              </a:defRPr>
            </a:lvl1pPr>
          </a:lstStyle>
          <a:p>
            <a:pPr algn="l"/>
            <a:r>
              <a:rPr lang="en-US" sz="4000" dirty="0">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580397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1624390" y="609229"/>
            <a:ext cx="9729410" cy="589056"/>
          </a:xfrm>
        </p:spPr>
        <p:txBody>
          <a:bodyPr>
            <a:noAutofit/>
          </a:bodyPr>
          <a:lstStyle/>
          <a:p>
            <a:r>
              <a:rPr lang="en-US" sz="2200" b="1" dirty="0">
                <a:latin typeface="Arial" panose="020B0604020202020204" pitchFamily="34" charset="0"/>
                <a:cs typeface="Arial" panose="020B0604020202020204" pitchFamily="34" charset="0"/>
              </a:rPr>
              <a:t>A positive inflation target makes it possible to change relative prices downward in conditions of rigid prices and/or wages.</a:t>
            </a:r>
            <a:br>
              <a:rPr lang="en-US" sz="2200" b="1" dirty="0">
                <a:latin typeface="Arial" panose="020B0604020202020204" pitchFamily="34" charset="0"/>
                <a:cs typeface="Arial" panose="020B0604020202020204" pitchFamily="34" charset="0"/>
              </a:rPr>
            </a:br>
            <a:endParaRPr lang="he-IL" sz="2200" b="1" dirty="0">
              <a:latin typeface="Arial" panose="020B0604020202020204" pitchFamily="34" charset="0"/>
              <a:cs typeface="Arial" panose="020B0604020202020204" pitchFamily="34" charset="0"/>
            </a:endParaRPr>
          </a:p>
        </p:txBody>
      </p:sp>
      <p:sp>
        <p:nvSpPr>
          <p:cNvPr id="4" name="מציין מיקום תוכן 3"/>
          <p:cNvSpPr>
            <a:spLocks noGrp="1"/>
          </p:cNvSpPr>
          <p:nvPr>
            <p:ph idx="1"/>
          </p:nvPr>
        </p:nvSpPr>
        <p:spPr>
          <a:xfrm>
            <a:off x="838200" y="1538869"/>
            <a:ext cx="10515600" cy="2152186"/>
          </a:xfrm>
        </p:spPr>
        <p:txBody>
          <a:bodyPr>
            <a:noAutofit/>
          </a:bodyPr>
          <a:lstStyle/>
          <a:p>
            <a:r>
              <a:rPr lang="en-US" sz="2400" dirty="0">
                <a:solidFill>
                  <a:schemeClr val="tx2"/>
                </a:solidFill>
                <a:latin typeface="Arial" panose="020B0604020202020204" pitchFamily="34" charset="0"/>
                <a:ea typeface="Segoe UI" panose="020B0502040204020203" pitchFamily="34" charset="0"/>
                <a:cs typeface="Arial" panose="020B0604020202020204" pitchFamily="34" charset="0"/>
              </a:rPr>
              <a:t>Assume that employees A and B begin working at the same wage, but at year end their manager finds that A is more efficient. Efficient pricing of their wages would require an increase in A’s wages by 2 percent and a decrease in B’s wages by 2 percent.</a:t>
            </a:r>
          </a:p>
          <a:p>
            <a:r>
              <a:rPr lang="en-US" sz="2400" dirty="0">
                <a:solidFill>
                  <a:schemeClr val="tx2"/>
                </a:solidFill>
                <a:latin typeface="Arial" panose="020B0604020202020204" pitchFamily="34" charset="0"/>
                <a:ea typeface="Segoe UI" panose="020B0502040204020203" pitchFamily="34" charset="0"/>
                <a:cs typeface="Arial" panose="020B0604020202020204" pitchFamily="34" charset="0"/>
              </a:rPr>
              <a:t>However, B will oppose the wage reduction.</a:t>
            </a:r>
          </a:p>
          <a:p>
            <a:r>
              <a:rPr lang="en-US" sz="2400" dirty="0">
                <a:solidFill>
                  <a:schemeClr val="tx2"/>
                </a:solidFill>
                <a:latin typeface="Arial" panose="020B0604020202020204" pitchFamily="34" charset="0"/>
                <a:ea typeface="Segoe UI" panose="020B0502040204020203" pitchFamily="34" charset="0"/>
                <a:cs typeface="Arial" panose="020B0604020202020204" pitchFamily="34" charset="0"/>
              </a:rPr>
              <a:t>Alternatively, A’s salary can be increased by 4 percent, and B’s salary left unchanged. This will lead to increased wage expenses at the factory of 2 percent, and will raise the price of output by 2 percent.</a:t>
            </a:r>
          </a:p>
          <a:p>
            <a:r>
              <a:rPr lang="en-US" sz="2400" dirty="0">
                <a:solidFill>
                  <a:schemeClr val="tx2"/>
                </a:solidFill>
                <a:latin typeface="Arial" panose="020B0604020202020204" pitchFamily="34" charset="0"/>
                <a:ea typeface="Segoe UI" panose="020B0502040204020203" pitchFamily="34" charset="0"/>
                <a:cs typeface="Arial" panose="020B0604020202020204" pitchFamily="34" charset="0"/>
              </a:rPr>
              <a:t>The final outcome: Inflation of 2 percent, average wage increase of 2 percent, no change in average real wage, alongside a change in relative prices that allows compensation in line with differences in output among workers.</a:t>
            </a:r>
            <a:endParaRPr lang="he-IL" sz="2400" dirty="0">
              <a:solidFill>
                <a:schemeClr val="tx2"/>
              </a:solidFill>
              <a:latin typeface="Arial" panose="020B0604020202020204" pitchFamily="34" charset="0"/>
              <a:ea typeface="Segoe UI" panose="020B0502040204020203" pitchFamily="34" charset="0"/>
              <a:cs typeface="Arial" panose="020B0604020202020204" pitchFamily="34" charset="0"/>
            </a:endParaRPr>
          </a:p>
        </p:txBody>
      </p:sp>
      <p:sp>
        <p:nvSpPr>
          <p:cNvPr id="2" name="מציין מיקום של מספר שקופית 1"/>
          <p:cNvSpPr>
            <a:spLocks noGrp="1"/>
          </p:cNvSpPr>
          <p:nvPr>
            <p:ph type="sldNum" sz="quarter" idx="12"/>
          </p:nvPr>
        </p:nvSpPr>
        <p:spPr/>
        <p:txBody>
          <a:bodyPr/>
          <a:lstStyle/>
          <a:p>
            <a:fld id="{09EDED6A-05C0-4C6E-99A6-9B384A60FEB6}" type="slidenum">
              <a:rPr lang="en-US" smtClean="0"/>
              <a:t>37</a:t>
            </a:fld>
            <a:endParaRPr lang="en-US"/>
          </a:p>
        </p:txBody>
      </p:sp>
      <p:sp>
        <p:nvSpPr>
          <p:cNvPr id="5" name="חץ שמאלה 4">
            <a:hlinkClick r:id="rId3" action="ppaction://hlinksldjump"/>
          </p:cNvPr>
          <p:cNvSpPr/>
          <p:nvPr/>
        </p:nvSpPr>
        <p:spPr>
          <a:xfrm>
            <a:off x="10267406" y="5852160"/>
            <a:ext cx="836023" cy="504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4651631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noAutofit/>
          </a:bodyPr>
          <a:lstStyle/>
          <a:p>
            <a:r>
              <a:rPr lang="en-US" sz="2200" b="1" dirty="0">
                <a:latin typeface="Arial" panose="020B0604020202020204" pitchFamily="34" charset="0"/>
                <a:cs typeface="Arial" panose="020B0604020202020204" pitchFamily="34" charset="0"/>
              </a:rPr>
              <a:t>Measurement Errors</a:t>
            </a:r>
            <a:endParaRPr lang="he-IL" sz="2200" b="1" dirty="0">
              <a:latin typeface="Arial" panose="020B0604020202020204" pitchFamily="34" charset="0"/>
              <a:cs typeface="Arial" panose="020B0604020202020204" pitchFamily="34" charset="0"/>
            </a:endParaRPr>
          </a:p>
        </p:txBody>
      </p:sp>
      <p:sp>
        <p:nvSpPr>
          <p:cNvPr id="4" name="מציין מיקום תוכן 3"/>
          <p:cNvSpPr>
            <a:spLocks noGrp="1"/>
          </p:cNvSpPr>
          <p:nvPr>
            <p:ph idx="1"/>
          </p:nvPr>
        </p:nvSpPr>
        <p:spPr>
          <a:xfrm>
            <a:off x="757177" y="1128109"/>
            <a:ext cx="10515600" cy="2152186"/>
          </a:xfrm>
        </p:spPr>
        <p:txBody>
          <a:bodyPr>
            <a:noAutofit/>
          </a:bodyPr>
          <a:lstStyle/>
          <a:p>
            <a:pPr marL="457200" indent="-457200" algn="l" rtl="0">
              <a:buFont typeface="+mj-lt"/>
              <a:buAutoNum type="arabicPeriod"/>
            </a:pPr>
            <a:endParaRPr lang="he-IL" sz="2800" dirty="0">
              <a:solidFill>
                <a:schemeClr val="tx2"/>
              </a:solidFill>
              <a:ea typeface="Segoe UI" panose="020B0502040204020203" pitchFamily="34" charset="0"/>
            </a:endParaRPr>
          </a:p>
          <a:p>
            <a:r>
              <a:rPr lang="en-US" sz="2800" dirty="0">
                <a:solidFill>
                  <a:schemeClr val="tx2"/>
                </a:solidFill>
                <a:latin typeface="Arial" panose="020B0604020202020204" pitchFamily="34" charset="0"/>
                <a:ea typeface="Segoe UI" panose="020B0502040204020203" pitchFamily="34" charset="0"/>
              </a:rPr>
              <a:t>Some of the measured price increase is apparently a result of improved product quality and thus actual inflation is slightly lower than the official inflation rate</a:t>
            </a:r>
          </a:p>
          <a:p>
            <a:pPr lvl="2" algn="l" rtl="0"/>
            <a:r>
              <a:rPr lang="en-US" sz="2000" dirty="0">
                <a:solidFill>
                  <a:schemeClr val="tx2"/>
                </a:solidFill>
                <a:latin typeface="Arial" panose="020B0604020202020204" pitchFamily="34" charset="0"/>
                <a:ea typeface="Segoe UI" panose="020B0502040204020203" pitchFamily="34" charset="0"/>
              </a:rPr>
              <a:t>Change in basket of goods, change in quality, etc.</a:t>
            </a:r>
          </a:p>
          <a:p>
            <a:pPr lvl="2" algn="l"/>
            <a:r>
              <a:rPr lang="en-US" sz="2000" dirty="0">
                <a:solidFill>
                  <a:schemeClr val="tx2"/>
                </a:solidFill>
                <a:latin typeface="Arial" panose="020B0604020202020204" pitchFamily="34" charset="0"/>
                <a:ea typeface="Segoe UI" panose="020B0502040204020203" pitchFamily="34" charset="0"/>
              </a:rPr>
              <a:t>According to the Bank of Canada, in 2013 the CPI overestimated the cost of living, by approximately 0.5 percent</a:t>
            </a:r>
          </a:p>
          <a:p>
            <a:r>
              <a:rPr lang="en-US" sz="2800" dirty="0">
                <a:solidFill>
                  <a:schemeClr val="tx2"/>
                </a:solidFill>
                <a:latin typeface="Arial" panose="020B0604020202020204" pitchFamily="34" charset="0"/>
                <a:ea typeface="Segoe UI" panose="020B0502040204020203" pitchFamily="34" charset="0"/>
              </a:rPr>
              <a:t>A zero-inflation target is liable to lead to periods in which actual inflation is negative and due to the zero lower bound limitation the central bank’s ability to return inflation to within the target range is limited</a:t>
            </a:r>
            <a:endParaRPr lang="he-IL" sz="2800" dirty="0">
              <a:solidFill>
                <a:schemeClr val="tx2"/>
              </a:solidFill>
              <a:latin typeface="Arial" panose="020B0604020202020204" pitchFamily="34" charset="0"/>
              <a:ea typeface="Segoe UI" panose="020B0502040204020203" pitchFamily="34" charset="0"/>
            </a:endParaRPr>
          </a:p>
          <a:p>
            <a:pPr marL="457200" indent="-457200" algn="l" rtl="0">
              <a:buFont typeface="+mj-lt"/>
              <a:buAutoNum type="arabicPeriod" startAt="2"/>
            </a:pPr>
            <a:endParaRPr lang="he-IL" sz="2800" dirty="0">
              <a:solidFill>
                <a:schemeClr val="tx2"/>
              </a:solidFill>
              <a:ea typeface="Segoe UI" panose="020B0502040204020203" pitchFamily="34" charset="0"/>
            </a:endParaRPr>
          </a:p>
          <a:p>
            <a:pPr lvl="1" algn="l" rtl="0"/>
            <a:endParaRPr lang="he-IL" sz="2000" dirty="0">
              <a:solidFill>
                <a:schemeClr val="tx2"/>
              </a:solidFill>
              <a:latin typeface="Segoe UI" panose="020B0502040204020203" pitchFamily="34" charset="0"/>
              <a:ea typeface="Segoe UI" panose="020B0502040204020203" pitchFamily="34" charset="0"/>
            </a:endParaRPr>
          </a:p>
        </p:txBody>
      </p:sp>
      <p:sp>
        <p:nvSpPr>
          <p:cNvPr id="2" name="מציין מיקום של מספר שקופית 1"/>
          <p:cNvSpPr>
            <a:spLocks noGrp="1"/>
          </p:cNvSpPr>
          <p:nvPr>
            <p:ph type="sldNum" sz="quarter" idx="12"/>
          </p:nvPr>
        </p:nvSpPr>
        <p:spPr/>
        <p:txBody>
          <a:bodyPr/>
          <a:lstStyle/>
          <a:p>
            <a:fld id="{09EDED6A-05C0-4C6E-99A6-9B384A60FEB6}" type="slidenum">
              <a:rPr lang="en-US" smtClean="0"/>
              <a:t>38</a:t>
            </a:fld>
            <a:endParaRPr lang="en-US"/>
          </a:p>
        </p:txBody>
      </p:sp>
      <p:sp>
        <p:nvSpPr>
          <p:cNvPr id="5" name="חץ שמאלה 4">
            <a:hlinkClick r:id="rId3" action="ppaction://hlinksldjump"/>
          </p:cNvPr>
          <p:cNvSpPr/>
          <p:nvPr/>
        </p:nvSpPr>
        <p:spPr>
          <a:xfrm>
            <a:off x="10267406" y="5852160"/>
            <a:ext cx="836023" cy="504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987428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normAutofit/>
          </a:bodyPr>
          <a:lstStyle/>
          <a:p>
            <a:pPr algn="l" rtl="0"/>
            <a:r>
              <a:rPr lang="en-US" sz="2400" dirty="0">
                <a:latin typeface="Arial" panose="020B0604020202020204" pitchFamily="34" charset="0"/>
                <a:cs typeface="Arial" panose="020B0604020202020204" pitchFamily="34" charset="0"/>
              </a:rPr>
              <a:t>Why is the inflation target 1-3 percent and not 0? </a:t>
            </a:r>
            <a:endParaRPr lang="he-IL" sz="2400" dirty="0">
              <a:latin typeface="Arial" panose="020B0604020202020204" pitchFamily="34" charset="0"/>
              <a:cs typeface="Arial" panose="020B0604020202020204" pitchFamily="34" charset="0"/>
            </a:endParaRPr>
          </a:p>
        </p:txBody>
      </p:sp>
      <p:sp>
        <p:nvSpPr>
          <p:cNvPr id="4" name="מציין מיקום תוכן 3"/>
          <p:cNvSpPr>
            <a:spLocks noGrp="1"/>
          </p:cNvSpPr>
          <p:nvPr>
            <p:ph idx="1"/>
          </p:nvPr>
        </p:nvSpPr>
        <p:spPr>
          <a:xfrm>
            <a:off x="838200" y="1538869"/>
            <a:ext cx="10515600" cy="2152186"/>
          </a:xfrm>
        </p:spPr>
        <p:txBody>
          <a:bodyPr>
            <a:noAutofit/>
          </a:bodyPr>
          <a:lstStyle/>
          <a:p>
            <a:pPr marL="0" indent="0">
              <a:buNone/>
            </a:pPr>
            <a:r>
              <a:rPr lang="en-US" sz="2400" dirty="0">
                <a:latin typeface="Arial" panose="020B0604020202020204" pitchFamily="34" charset="0"/>
                <a:cs typeface="Arial" panose="020B0604020202020204" pitchFamily="34" charset="0"/>
              </a:rPr>
              <a:t>The inflation rate is the pace at which prices rise in the economy, a process of extended decline in the value of the currency. Inflation has widespread effects on the economy and on decision making by various entities.</a:t>
            </a:r>
          </a:p>
          <a:p>
            <a:pPr marL="0" indent="0" algn="l" rtl="0">
              <a:buNone/>
            </a:pPr>
            <a:endParaRPr lang="en-US" sz="2400" dirty="0">
              <a:latin typeface="Arial" panose="020B0604020202020204" pitchFamily="34" charset="0"/>
              <a:cs typeface="Arial" panose="020B0604020202020204" pitchFamily="34" charset="0"/>
            </a:endParaRPr>
          </a:p>
          <a:p>
            <a:pPr marL="457200" indent="-457200" algn="l" rtl="0">
              <a:buFont typeface="+mj-lt"/>
              <a:buAutoNum type="arabicPeriod"/>
            </a:pPr>
            <a:r>
              <a:rPr lang="en-US" sz="2400" dirty="0">
                <a:latin typeface="Arial" panose="020B0604020202020204" pitchFamily="34" charset="0"/>
                <a:cs typeface="Arial" panose="020B0604020202020204" pitchFamily="34" charset="0"/>
              </a:rPr>
              <a:t>A positive inflation target makes it possible to change relative prices downward in conditions of rigid prices and/or wages</a:t>
            </a:r>
          </a:p>
          <a:p>
            <a:pPr marL="457200" indent="-457200" algn="l" rtl="0">
              <a:buFont typeface="+mj-lt"/>
              <a:buAutoNum type="arabicPeriod"/>
            </a:pPr>
            <a:r>
              <a:rPr lang="en-US" sz="2400" dirty="0">
                <a:latin typeface="Arial" panose="020B0604020202020204" pitchFamily="34" charset="0"/>
                <a:cs typeface="Arial" panose="020B0604020202020204" pitchFamily="34" charset="0"/>
              </a:rPr>
              <a:t>Measurement errors: Some of the measured price increase is apparently a result of improved product quality and thus actual inflation is slightly lower than the official inflation rate.</a:t>
            </a:r>
          </a:p>
          <a:p>
            <a:pPr marL="457200" indent="-457200" algn="l" rtl="0">
              <a:buFont typeface="+mj-lt"/>
              <a:buAutoNum type="arabicPeriod"/>
            </a:pPr>
            <a:r>
              <a:rPr lang="en-US" sz="2400" dirty="0">
                <a:latin typeface="Arial" panose="020B0604020202020204" pitchFamily="34" charset="0"/>
                <a:cs typeface="Arial" panose="020B0604020202020204" pitchFamily="34" charset="0"/>
              </a:rPr>
              <a:t>A zero-inflation target is liable to lead to periods in which actual inflation is negative and due to the zero lower bound limitation the central bank’s ability to return inflation to within the target range is limited</a:t>
            </a:r>
            <a:endParaRPr lang="he-IL" sz="2400" dirty="0">
              <a:latin typeface="Arial" panose="020B0604020202020204" pitchFamily="34" charset="0"/>
              <a:cs typeface="Arial" panose="020B0604020202020204" pitchFamily="34" charset="0"/>
            </a:endParaRPr>
          </a:p>
        </p:txBody>
      </p:sp>
      <p:sp>
        <p:nvSpPr>
          <p:cNvPr id="2" name="מציין מיקום של מספר שקופית 1"/>
          <p:cNvSpPr>
            <a:spLocks noGrp="1"/>
          </p:cNvSpPr>
          <p:nvPr>
            <p:ph type="sldNum" sz="quarter" idx="12"/>
          </p:nvPr>
        </p:nvSpPr>
        <p:spPr/>
        <p:txBody>
          <a:bodyPr/>
          <a:lstStyle/>
          <a:p>
            <a:fld id="{09EDED6A-05C0-4C6E-99A6-9B384A60FEB6}" type="slidenum">
              <a:rPr lang="en-US" smtClean="0"/>
              <a:t>4</a:t>
            </a:fld>
            <a:endParaRPr lang="en-US"/>
          </a:p>
        </p:txBody>
      </p:sp>
      <p:sp>
        <p:nvSpPr>
          <p:cNvPr id="5" name="חץ שמאלה 4">
            <a:hlinkClick r:id="rId3" action="ppaction://hlinksldjump"/>
          </p:cNvPr>
          <p:cNvSpPr/>
          <p:nvPr/>
        </p:nvSpPr>
        <p:spPr>
          <a:xfrm flipH="1">
            <a:off x="8649324" y="3483444"/>
            <a:ext cx="637543" cy="4139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חץ שמאלה 5">
            <a:hlinkClick r:id="rId4" action="ppaction://hlinksldjump"/>
          </p:cNvPr>
          <p:cNvSpPr/>
          <p:nvPr/>
        </p:nvSpPr>
        <p:spPr>
          <a:xfrm flipH="1">
            <a:off x="6235908" y="4613440"/>
            <a:ext cx="676210" cy="4382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331716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defTabSz="914332"/>
            <a:r>
              <a:rPr lang="en-US" sz="2400" dirty="0">
                <a:latin typeface="Arial" panose="020B0604020202020204" pitchFamily="34" charset="0"/>
                <a:cs typeface="Arial" panose="020B0604020202020204" pitchFamily="34" charset="0"/>
              </a:rPr>
              <a:t>Limited Maneuvering Room: The Zero Lower Bound Problem</a:t>
            </a:r>
            <a:endParaRPr lang="he-IL" sz="2400" dirty="0">
              <a:latin typeface="Arial" panose="020B0604020202020204" pitchFamily="34" charset="0"/>
              <a:cs typeface="Arial" panose="020B0604020202020204" pitchFamily="34" charset="0"/>
            </a:endParaRPr>
          </a:p>
        </p:txBody>
      </p:sp>
      <p:sp>
        <p:nvSpPr>
          <p:cNvPr id="3" name="מציין מיקום תוכן 2"/>
          <p:cNvSpPr>
            <a:spLocks noGrp="1"/>
          </p:cNvSpPr>
          <p:nvPr>
            <p:ph idx="1"/>
          </p:nvPr>
        </p:nvSpPr>
        <p:spPr>
          <a:xfrm>
            <a:off x="745978" y="1732008"/>
            <a:ext cx="10515600" cy="4351338"/>
          </a:xfrm>
        </p:spPr>
        <p:txBody>
          <a:bodyPr>
            <a:normAutofit/>
          </a:bodyPr>
          <a:lstStyle/>
          <a:p>
            <a:pPr algn="l" rtl="0"/>
            <a:r>
              <a:rPr lang="en-US" sz="2400" dirty="0">
                <a:solidFill>
                  <a:schemeClr val="bg1">
                    <a:lumMod val="50000"/>
                  </a:schemeClr>
                </a:solidFill>
                <a:latin typeface="Arial" panose="020B0604020202020204" pitchFamily="34" charset="0"/>
                <a:ea typeface="Segoe UI" panose="020B0502040204020203" pitchFamily="34" charset="0"/>
                <a:cs typeface="Arial" panose="020B0604020202020204" pitchFamily="34" charset="0"/>
              </a:rPr>
              <a:t>During a slowdown, central banks use low interest rates to encourage investment and consumption.</a:t>
            </a:r>
          </a:p>
          <a:p>
            <a:pPr algn="l" rtl="0"/>
            <a:r>
              <a:rPr lang="en-US" sz="2400" dirty="0">
                <a:solidFill>
                  <a:schemeClr val="bg1">
                    <a:lumMod val="50000"/>
                  </a:schemeClr>
                </a:solidFill>
                <a:latin typeface="Arial" panose="020B0604020202020204" pitchFamily="34" charset="0"/>
                <a:ea typeface="Segoe UI" panose="020B0502040204020203" pitchFamily="34" charset="0"/>
                <a:cs typeface="Arial" panose="020B0604020202020204" pitchFamily="34" charset="0"/>
              </a:rPr>
              <a:t>The central bank is limited in its ability to lower the interest rate: if it sets a negative interest rate, individuals will prefer to hold their money “under the mattress” (not in the bank). This is the zero lower bound (ZLB) problem.</a:t>
            </a:r>
          </a:p>
          <a:p>
            <a:pPr algn="l" rtl="0"/>
            <a:r>
              <a:rPr lang="en-US" sz="2400" dirty="0">
                <a:solidFill>
                  <a:schemeClr val="bg1">
                    <a:lumMod val="50000"/>
                  </a:schemeClr>
                </a:solidFill>
                <a:latin typeface="Arial" panose="020B0604020202020204" pitchFamily="34" charset="0"/>
                <a:ea typeface="Segoe UI" panose="020B0502040204020203" pitchFamily="34" charset="0"/>
                <a:cs typeface="Arial" panose="020B0604020202020204" pitchFamily="34" charset="0"/>
              </a:rPr>
              <a:t>How do central banks deal with the ZLB?</a:t>
            </a:r>
          </a:p>
          <a:p>
            <a:pPr lvl="1" algn="l" rtl="0"/>
            <a:r>
              <a:rPr lang="en-US" sz="2000" dirty="0">
                <a:solidFill>
                  <a:schemeClr val="bg1">
                    <a:lumMod val="50000"/>
                  </a:schemeClr>
                </a:solidFill>
                <a:latin typeface="Arial" panose="020B0604020202020204" pitchFamily="34" charset="0"/>
                <a:ea typeface="Segoe UI" panose="020B0502040204020203" pitchFamily="34" charset="0"/>
                <a:cs typeface="Arial" panose="020B0604020202020204" pitchFamily="34" charset="0"/>
              </a:rPr>
              <a:t>An interest rate slightly below zero only for large customers, who prefer to keep their funds with financial institutions, even at the cost of a negative interest rate.</a:t>
            </a:r>
          </a:p>
          <a:p>
            <a:pPr lvl="1" algn="l" rtl="0"/>
            <a:r>
              <a:rPr lang="en-US" sz="2000" dirty="0">
                <a:solidFill>
                  <a:schemeClr val="bg1">
                    <a:lumMod val="50000"/>
                  </a:schemeClr>
                </a:solidFill>
                <a:latin typeface="Arial" panose="020B0604020202020204" pitchFamily="34" charset="0"/>
                <a:ea typeface="Segoe UI" panose="020B0502040204020203" pitchFamily="34" charset="0"/>
                <a:cs typeface="Arial" panose="020B0604020202020204" pitchFamily="34" charset="0"/>
              </a:rPr>
              <a:t>Foreign exchange market intervention</a:t>
            </a:r>
          </a:p>
          <a:p>
            <a:pPr lvl="1"/>
            <a:r>
              <a:rPr lang="en-US" sz="2000" dirty="0">
                <a:solidFill>
                  <a:schemeClr val="bg1">
                    <a:lumMod val="50000"/>
                  </a:schemeClr>
                </a:solidFill>
                <a:latin typeface="Arial" panose="020B0604020202020204" pitchFamily="34" charset="0"/>
                <a:ea typeface="Segoe UI" panose="020B0502040204020203" pitchFamily="34" charset="0"/>
                <a:cs typeface="Arial" panose="020B0604020202020204" pitchFamily="34" charset="0"/>
              </a:rPr>
              <a:t>QE – quantitative easing</a:t>
            </a:r>
            <a:endParaRPr lang="he-IL" sz="1600" dirty="0">
              <a:solidFill>
                <a:schemeClr val="bg1">
                  <a:lumMod val="50000"/>
                </a:schemeClr>
              </a:solidFill>
              <a:latin typeface="Arial" panose="020B0604020202020204" pitchFamily="34" charset="0"/>
              <a:cs typeface="Arial" panose="020B0604020202020204" pitchFamily="34" charset="0"/>
            </a:endParaRPr>
          </a:p>
        </p:txBody>
      </p:sp>
      <p:sp>
        <p:nvSpPr>
          <p:cNvPr id="4" name="מציין מיקום של מספר שקופית 3"/>
          <p:cNvSpPr>
            <a:spLocks noGrp="1"/>
          </p:cNvSpPr>
          <p:nvPr>
            <p:ph type="sldNum" sz="quarter" idx="12"/>
          </p:nvPr>
        </p:nvSpPr>
        <p:spPr/>
        <p:txBody>
          <a:bodyPr/>
          <a:lstStyle/>
          <a:p>
            <a:fld id="{09EDED6A-05C0-4C6E-99A6-9B384A60FEB6}" type="slidenum">
              <a:rPr lang="en-US" smtClean="0"/>
              <a:t>5</a:t>
            </a:fld>
            <a:endParaRPr lang="en-US"/>
          </a:p>
        </p:txBody>
      </p:sp>
    </p:spTree>
    <p:extLst>
      <p:ext uri="{BB962C8B-B14F-4D97-AF65-F5344CB8AC3E}">
        <p14:creationId xmlns:p14="http://schemas.microsoft.com/office/powerpoint/2010/main" val="3756999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l" rtl="0"/>
            <a:r>
              <a:rPr lang="en-US" sz="2400" dirty="0">
                <a:latin typeface="Arial" panose="020B0604020202020204" pitchFamily="34" charset="0"/>
                <a:cs typeface="Arial" panose="020B0604020202020204" pitchFamily="34" charset="0"/>
              </a:rPr>
              <a:t>Inflation vs. Cost of Living</a:t>
            </a:r>
            <a:endParaRPr lang="he-IL" sz="2400" dirty="0">
              <a:latin typeface="Arial" panose="020B0604020202020204" pitchFamily="34" charset="0"/>
              <a:cs typeface="Arial" panose="020B0604020202020204" pitchFamily="34" charset="0"/>
            </a:endParaRPr>
          </a:p>
        </p:txBody>
      </p:sp>
      <p:sp>
        <p:nvSpPr>
          <p:cNvPr id="3" name="מציין מיקום תוכן 2"/>
          <p:cNvSpPr>
            <a:spLocks noGrp="1"/>
          </p:cNvSpPr>
          <p:nvPr>
            <p:ph idx="1"/>
          </p:nvPr>
        </p:nvSpPr>
        <p:spPr>
          <a:xfrm>
            <a:off x="838200" y="1338889"/>
            <a:ext cx="10515600" cy="4140558"/>
          </a:xfrm>
        </p:spPr>
        <p:txBody>
          <a:bodyPr>
            <a:normAutofit/>
          </a:bodyPr>
          <a:lstStyle/>
          <a:p>
            <a:pPr lvl="0" algn="l" rtl="0"/>
            <a:r>
              <a:rPr lang="en-US" sz="1800" dirty="0"/>
              <a:t>Does setting a positive inflation target mean the central bank is increasing the cost of living? No!</a:t>
            </a:r>
          </a:p>
          <a:p>
            <a:pPr lvl="0" algn="l" rtl="0"/>
            <a:r>
              <a:rPr lang="en-US" sz="1800" dirty="0"/>
              <a:t>Inflation is a phenomenon in which all nominal growth rates are increasing at the same pace, on average (prices, wages, exchange rate) and there is no real change in consumers’ ability to purchase goods</a:t>
            </a:r>
          </a:p>
          <a:p>
            <a:pPr lvl="0" algn="l" rtl="0"/>
            <a:r>
              <a:rPr lang="en-US" sz="1800" dirty="0"/>
              <a:t>As evidence, see several countries in which inflation is very low but the cost of living is very high (Switzerland) or the opposite (Zimbabwe).</a:t>
            </a:r>
          </a:p>
          <a:p>
            <a:pPr lvl="0" algn="l" rtl="0"/>
            <a:r>
              <a:rPr lang="en-US" sz="1800" dirty="0"/>
              <a:t>Ultimately, the cost of living will decline somewhat if wages increase more than prices – a process that actually occurred in recent years in Israel, where we saw solid growth of real wages</a:t>
            </a:r>
            <a:endParaRPr lang="he-IL" dirty="0"/>
          </a:p>
        </p:txBody>
      </p:sp>
      <p:sp>
        <p:nvSpPr>
          <p:cNvPr id="4" name="מציין מיקום של מספר שקופית 3"/>
          <p:cNvSpPr>
            <a:spLocks noGrp="1"/>
          </p:cNvSpPr>
          <p:nvPr>
            <p:ph type="sldNum" sz="quarter" idx="12"/>
          </p:nvPr>
        </p:nvSpPr>
        <p:spPr/>
        <p:txBody>
          <a:bodyPr/>
          <a:lstStyle/>
          <a:p>
            <a:fld id="{09EDED6A-05C0-4C6E-99A6-9B384A60FEB6}" type="slidenum">
              <a:rPr lang="en-US" smtClean="0"/>
              <a:t>6</a:t>
            </a:fld>
            <a:endParaRPr lang="en-US"/>
          </a:p>
        </p:txBody>
      </p:sp>
      <p:graphicFrame>
        <p:nvGraphicFramePr>
          <p:cNvPr id="5" name="תרשים 4"/>
          <p:cNvGraphicFramePr>
            <a:graphicFrameLocks/>
          </p:cNvGraphicFramePr>
          <p:nvPr>
            <p:extLst>
              <p:ext uri="{D42A27DB-BD31-4B8C-83A1-F6EECF244321}">
                <p14:modId xmlns:p14="http://schemas.microsoft.com/office/powerpoint/2010/main" val="1109376256"/>
              </p:ext>
            </p:extLst>
          </p:nvPr>
        </p:nvGraphicFramePr>
        <p:xfrm>
          <a:off x="471488" y="3900487"/>
          <a:ext cx="11344275" cy="2902277"/>
        </p:xfrm>
        <a:graphic>
          <a:graphicData uri="http://schemas.openxmlformats.org/drawingml/2006/chart">
            <c:chart xmlns:c="http://schemas.openxmlformats.org/drawingml/2006/chart" xmlns:r="http://schemas.openxmlformats.org/officeDocument/2006/relationships" r:id="rId3"/>
          </a:graphicData>
        </a:graphic>
      </p:graphicFrame>
      <p:sp>
        <p:nvSpPr>
          <p:cNvPr id="6" name="מלבן 5"/>
          <p:cNvSpPr/>
          <p:nvPr/>
        </p:nvSpPr>
        <p:spPr>
          <a:xfrm>
            <a:off x="2698865" y="3980652"/>
            <a:ext cx="6096000" cy="646331"/>
          </a:xfrm>
          <a:prstGeom prst="rect">
            <a:avLst/>
          </a:prstGeom>
        </p:spPr>
        <p:txBody>
          <a:bodyPr>
            <a:spAutoFit/>
          </a:bodyPr>
          <a:lstStyle/>
          <a:p>
            <a:pPr algn="ctr" rtl="0"/>
            <a:r>
              <a:rPr lang="en-US" dirty="0"/>
              <a:t>Real monthly wage per employee post</a:t>
            </a:r>
          </a:p>
          <a:p>
            <a:pPr algn="ctr" rtl="0"/>
            <a:r>
              <a:rPr lang="en-US" dirty="0"/>
              <a:t>January 1995-February 2019</a:t>
            </a:r>
          </a:p>
        </p:txBody>
      </p:sp>
      <p:sp>
        <p:nvSpPr>
          <p:cNvPr id="7" name="TextBox 6"/>
          <p:cNvSpPr txBox="1"/>
          <p:nvPr/>
        </p:nvSpPr>
        <p:spPr>
          <a:xfrm>
            <a:off x="0" y="6538912"/>
            <a:ext cx="1441510" cy="261610"/>
          </a:xfrm>
          <a:prstGeom prst="rect">
            <a:avLst/>
          </a:prstGeom>
          <a:noFill/>
        </p:spPr>
        <p:txBody>
          <a:bodyPr wrap="square" rtlCol="1">
            <a:spAutoFit/>
          </a:bodyPr>
          <a:lstStyle/>
          <a:p>
            <a:r>
              <a:rPr lang="en-US" sz="1100" dirty="0"/>
              <a:t>Source: CBS</a:t>
            </a:r>
            <a:endParaRPr lang="he-IL" sz="1100" dirty="0"/>
          </a:p>
        </p:txBody>
      </p:sp>
    </p:spTree>
    <p:extLst>
      <p:ext uri="{BB962C8B-B14F-4D97-AF65-F5344CB8AC3E}">
        <p14:creationId xmlns:p14="http://schemas.microsoft.com/office/powerpoint/2010/main" val="193351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defTabSz="914332"/>
            <a:r>
              <a:rPr lang="en-US" sz="2400" dirty="0">
                <a:latin typeface="Arial" panose="020B0604020202020204" pitchFamily="34" charset="0"/>
                <a:cs typeface="Arial" panose="020B0604020202020204" pitchFamily="34" charset="0"/>
              </a:rPr>
              <a:t>There are Diverse Inflation Targets </a:t>
            </a:r>
            <a:endParaRPr lang="he-IL" sz="2400" dirty="0">
              <a:latin typeface="Arial" panose="020B0604020202020204" pitchFamily="34" charset="0"/>
              <a:cs typeface="Arial" panose="020B0604020202020204" pitchFamily="34" charset="0"/>
            </a:endParaRPr>
          </a:p>
        </p:txBody>
      </p:sp>
      <p:graphicFrame>
        <p:nvGraphicFramePr>
          <p:cNvPr id="5" name="מציין מיקום תוכן 4"/>
          <p:cNvGraphicFramePr>
            <a:graphicFrameLocks noGrp="1"/>
          </p:cNvGraphicFramePr>
          <p:nvPr>
            <p:ph idx="1"/>
            <p:extLst>
              <p:ext uri="{D42A27DB-BD31-4B8C-83A1-F6EECF244321}">
                <p14:modId xmlns:p14="http://schemas.microsoft.com/office/powerpoint/2010/main" val="1762969768"/>
              </p:ext>
            </p:extLst>
          </p:nvPr>
        </p:nvGraphicFramePr>
        <p:xfrm>
          <a:off x="1234890" y="1203873"/>
          <a:ext cx="10325527" cy="5194460"/>
        </p:xfrm>
        <a:graphic>
          <a:graphicData uri="http://schemas.openxmlformats.org/drawingml/2006/table">
            <a:tbl>
              <a:tblPr firstRow="1" firstCol="1" bandRow="1">
                <a:tableStyleId>{5C22544A-7EE6-4342-B048-85BDC9FD1C3A}</a:tableStyleId>
              </a:tblPr>
              <a:tblGrid>
                <a:gridCol w="5247655">
                  <a:extLst>
                    <a:ext uri="{9D8B030D-6E8A-4147-A177-3AD203B41FA5}">
                      <a16:colId xmlns:a16="http://schemas.microsoft.com/office/drawing/2014/main" val="303346145"/>
                    </a:ext>
                  </a:extLst>
                </a:gridCol>
                <a:gridCol w="5077872">
                  <a:extLst>
                    <a:ext uri="{9D8B030D-6E8A-4147-A177-3AD203B41FA5}">
                      <a16:colId xmlns:a16="http://schemas.microsoft.com/office/drawing/2014/main" val="2372696343"/>
                    </a:ext>
                  </a:extLst>
                </a:gridCol>
              </a:tblGrid>
              <a:tr h="259723">
                <a:tc>
                  <a:txBody>
                    <a:bodyPr/>
                    <a:lstStyle/>
                    <a:p>
                      <a:pPr algn="l" rtl="0">
                        <a:lnSpc>
                          <a:spcPct val="150000"/>
                        </a:lnSpc>
                        <a:spcAft>
                          <a:spcPts val="0"/>
                        </a:spcAft>
                      </a:pPr>
                      <a:r>
                        <a:rPr lang="en-US" sz="1200">
                          <a:effectLst/>
                        </a:rPr>
                        <a:t>Country</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tc>
                  <a:txBody>
                    <a:bodyPr/>
                    <a:lstStyle/>
                    <a:p>
                      <a:pPr algn="l" rtl="0">
                        <a:lnSpc>
                          <a:spcPct val="150000"/>
                        </a:lnSpc>
                        <a:spcAft>
                          <a:spcPts val="0"/>
                        </a:spcAft>
                      </a:pPr>
                      <a:r>
                        <a:rPr lang="en-US" sz="1200" dirty="0">
                          <a:effectLst/>
                        </a:rPr>
                        <a:t>Target</a:t>
                      </a:r>
                      <a:endParaRPr lang="en-US" sz="1200" dirty="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extLst>
                  <a:ext uri="{0D108BD9-81ED-4DB2-BD59-A6C34878D82A}">
                    <a16:rowId xmlns:a16="http://schemas.microsoft.com/office/drawing/2014/main" val="499586576"/>
                  </a:ext>
                </a:extLst>
              </a:tr>
              <a:tr h="259723">
                <a:tc>
                  <a:txBody>
                    <a:bodyPr/>
                    <a:lstStyle/>
                    <a:p>
                      <a:pPr algn="l" rtl="0">
                        <a:lnSpc>
                          <a:spcPct val="150000"/>
                        </a:lnSpc>
                        <a:spcAft>
                          <a:spcPts val="0"/>
                        </a:spcAft>
                      </a:pPr>
                      <a:r>
                        <a:rPr lang="en-US" sz="1200">
                          <a:effectLst/>
                        </a:rPr>
                        <a:t>Australia</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tc>
                  <a:txBody>
                    <a:bodyPr/>
                    <a:lstStyle/>
                    <a:p>
                      <a:pPr algn="l" rtl="0">
                        <a:lnSpc>
                          <a:spcPct val="150000"/>
                        </a:lnSpc>
                        <a:spcAft>
                          <a:spcPts val="0"/>
                        </a:spcAft>
                      </a:pPr>
                      <a:r>
                        <a:rPr lang="en-US" sz="1200" dirty="0">
                          <a:effectLst/>
                        </a:rPr>
                        <a:t>2-3%</a:t>
                      </a:r>
                      <a:endParaRPr lang="en-US" sz="1200" dirty="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extLst>
                  <a:ext uri="{0D108BD9-81ED-4DB2-BD59-A6C34878D82A}">
                    <a16:rowId xmlns:a16="http://schemas.microsoft.com/office/drawing/2014/main" val="3135629096"/>
                  </a:ext>
                </a:extLst>
              </a:tr>
              <a:tr h="259723">
                <a:tc>
                  <a:txBody>
                    <a:bodyPr/>
                    <a:lstStyle/>
                    <a:p>
                      <a:pPr algn="l" rtl="0">
                        <a:lnSpc>
                          <a:spcPct val="150000"/>
                        </a:lnSpc>
                        <a:spcAft>
                          <a:spcPts val="0"/>
                        </a:spcAft>
                      </a:pPr>
                      <a:r>
                        <a:rPr lang="en-US" sz="1200">
                          <a:effectLst/>
                        </a:rPr>
                        <a:t>Canada</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tc>
                  <a:txBody>
                    <a:bodyPr/>
                    <a:lstStyle/>
                    <a:p>
                      <a:pPr algn="l" rtl="0">
                        <a:lnSpc>
                          <a:spcPct val="150000"/>
                        </a:lnSpc>
                        <a:spcAft>
                          <a:spcPts val="0"/>
                        </a:spcAft>
                      </a:pPr>
                      <a:r>
                        <a:rPr lang="en-US" sz="1200">
                          <a:effectLst/>
                        </a:rPr>
                        <a:t>2% (mid-point of 1-3%)</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extLst>
                  <a:ext uri="{0D108BD9-81ED-4DB2-BD59-A6C34878D82A}">
                    <a16:rowId xmlns:a16="http://schemas.microsoft.com/office/drawing/2014/main" val="1040586668"/>
                  </a:ext>
                </a:extLst>
              </a:tr>
              <a:tr h="259723">
                <a:tc>
                  <a:txBody>
                    <a:bodyPr/>
                    <a:lstStyle/>
                    <a:p>
                      <a:pPr algn="l" rtl="0">
                        <a:lnSpc>
                          <a:spcPct val="150000"/>
                        </a:lnSpc>
                        <a:spcAft>
                          <a:spcPts val="0"/>
                        </a:spcAft>
                      </a:pPr>
                      <a:r>
                        <a:rPr lang="en-US" sz="1200">
                          <a:effectLst/>
                        </a:rPr>
                        <a:t>Chile</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tc>
                  <a:txBody>
                    <a:bodyPr/>
                    <a:lstStyle/>
                    <a:p>
                      <a:pPr algn="l" rtl="0">
                        <a:lnSpc>
                          <a:spcPct val="150000"/>
                        </a:lnSpc>
                        <a:spcAft>
                          <a:spcPts val="0"/>
                        </a:spcAft>
                      </a:pPr>
                      <a:r>
                        <a:rPr lang="en-US" sz="1200">
                          <a:effectLst/>
                        </a:rPr>
                        <a:t>3% ± 1pp</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extLst>
                  <a:ext uri="{0D108BD9-81ED-4DB2-BD59-A6C34878D82A}">
                    <a16:rowId xmlns:a16="http://schemas.microsoft.com/office/drawing/2014/main" val="524692879"/>
                  </a:ext>
                </a:extLst>
              </a:tr>
              <a:tr h="259723">
                <a:tc>
                  <a:txBody>
                    <a:bodyPr/>
                    <a:lstStyle/>
                    <a:p>
                      <a:pPr algn="l" rtl="0">
                        <a:lnSpc>
                          <a:spcPct val="150000"/>
                        </a:lnSpc>
                        <a:spcAft>
                          <a:spcPts val="0"/>
                        </a:spcAft>
                      </a:pPr>
                      <a:r>
                        <a:rPr lang="en-US" sz="1200">
                          <a:effectLst/>
                        </a:rPr>
                        <a:t>Czech Republic</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tc>
                  <a:txBody>
                    <a:bodyPr/>
                    <a:lstStyle/>
                    <a:p>
                      <a:pPr algn="l" rtl="0">
                        <a:lnSpc>
                          <a:spcPct val="150000"/>
                        </a:lnSpc>
                        <a:spcAft>
                          <a:spcPts val="0"/>
                        </a:spcAft>
                      </a:pPr>
                      <a:r>
                        <a:rPr lang="en-US" sz="1200">
                          <a:effectLst/>
                        </a:rPr>
                        <a:t>2% ± 1pp</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extLst>
                  <a:ext uri="{0D108BD9-81ED-4DB2-BD59-A6C34878D82A}">
                    <a16:rowId xmlns:a16="http://schemas.microsoft.com/office/drawing/2014/main" val="131098808"/>
                  </a:ext>
                </a:extLst>
              </a:tr>
              <a:tr h="259723">
                <a:tc>
                  <a:txBody>
                    <a:bodyPr/>
                    <a:lstStyle/>
                    <a:p>
                      <a:pPr algn="l" rtl="0">
                        <a:lnSpc>
                          <a:spcPct val="150000"/>
                        </a:lnSpc>
                        <a:spcAft>
                          <a:spcPts val="0"/>
                        </a:spcAft>
                      </a:pPr>
                      <a:r>
                        <a:rPr lang="en-US" sz="1200" dirty="0">
                          <a:effectLst/>
                        </a:rPr>
                        <a:t>Euro Area</a:t>
                      </a:r>
                      <a:endParaRPr lang="en-US" sz="1200" dirty="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tc>
                  <a:txBody>
                    <a:bodyPr/>
                    <a:lstStyle/>
                    <a:p>
                      <a:pPr algn="l" rtl="0">
                        <a:lnSpc>
                          <a:spcPct val="150000"/>
                        </a:lnSpc>
                        <a:spcAft>
                          <a:spcPts val="0"/>
                        </a:spcAft>
                      </a:pPr>
                      <a:r>
                        <a:rPr lang="en-US" sz="1200">
                          <a:effectLst/>
                        </a:rPr>
                        <a:t>Below, but close to 2%</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extLst>
                  <a:ext uri="{0D108BD9-81ED-4DB2-BD59-A6C34878D82A}">
                    <a16:rowId xmlns:a16="http://schemas.microsoft.com/office/drawing/2014/main" val="3024137027"/>
                  </a:ext>
                </a:extLst>
              </a:tr>
              <a:tr h="259723">
                <a:tc>
                  <a:txBody>
                    <a:bodyPr/>
                    <a:lstStyle/>
                    <a:p>
                      <a:pPr algn="l" rtl="0">
                        <a:lnSpc>
                          <a:spcPct val="150000"/>
                        </a:lnSpc>
                        <a:spcAft>
                          <a:spcPts val="0"/>
                        </a:spcAft>
                      </a:pPr>
                      <a:r>
                        <a:rPr lang="en-US" sz="1200">
                          <a:effectLst/>
                        </a:rPr>
                        <a:t>Hungary</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tc>
                  <a:txBody>
                    <a:bodyPr/>
                    <a:lstStyle/>
                    <a:p>
                      <a:pPr algn="l" rtl="0">
                        <a:lnSpc>
                          <a:spcPct val="150000"/>
                        </a:lnSpc>
                        <a:spcAft>
                          <a:spcPts val="0"/>
                        </a:spcAft>
                      </a:pPr>
                      <a:r>
                        <a:rPr lang="en-US" sz="1200">
                          <a:effectLst/>
                        </a:rPr>
                        <a:t>3% ± 1pp</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extLst>
                  <a:ext uri="{0D108BD9-81ED-4DB2-BD59-A6C34878D82A}">
                    <a16:rowId xmlns:a16="http://schemas.microsoft.com/office/drawing/2014/main" val="1841479878"/>
                  </a:ext>
                </a:extLst>
              </a:tr>
              <a:tr h="259723">
                <a:tc>
                  <a:txBody>
                    <a:bodyPr/>
                    <a:lstStyle/>
                    <a:p>
                      <a:pPr algn="l" rtl="0">
                        <a:lnSpc>
                          <a:spcPct val="150000"/>
                        </a:lnSpc>
                        <a:spcAft>
                          <a:spcPts val="0"/>
                        </a:spcAft>
                      </a:pPr>
                      <a:r>
                        <a:rPr lang="en-US" sz="1200">
                          <a:effectLst/>
                        </a:rPr>
                        <a:t>Iceland</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tc>
                  <a:txBody>
                    <a:bodyPr/>
                    <a:lstStyle/>
                    <a:p>
                      <a:pPr algn="l" rtl="0">
                        <a:lnSpc>
                          <a:spcPct val="150000"/>
                        </a:lnSpc>
                        <a:spcAft>
                          <a:spcPts val="0"/>
                        </a:spcAft>
                      </a:pPr>
                      <a:r>
                        <a:rPr lang="en-US" sz="1200">
                          <a:effectLst/>
                        </a:rPr>
                        <a:t>2.5%</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extLst>
                  <a:ext uri="{0D108BD9-81ED-4DB2-BD59-A6C34878D82A}">
                    <a16:rowId xmlns:a16="http://schemas.microsoft.com/office/drawing/2014/main" val="2871673231"/>
                  </a:ext>
                </a:extLst>
              </a:tr>
              <a:tr h="259723">
                <a:tc>
                  <a:txBody>
                    <a:bodyPr/>
                    <a:lstStyle/>
                    <a:p>
                      <a:pPr algn="l" rtl="0">
                        <a:lnSpc>
                          <a:spcPct val="150000"/>
                        </a:lnSpc>
                        <a:spcAft>
                          <a:spcPts val="0"/>
                        </a:spcAft>
                      </a:pPr>
                      <a:r>
                        <a:rPr lang="en-US" sz="1200">
                          <a:effectLst/>
                        </a:rPr>
                        <a:t>Israel</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tc>
                  <a:txBody>
                    <a:bodyPr/>
                    <a:lstStyle/>
                    <a:p>
                      <a:pPr algn="l" rtl="0">
                        <a:lnSpc>
                          <a:spcPct val="150000"/>
                        </a:lnSpc>
                        <a:spcAft>
                          <a:spcPts val="0"/>
                        </a:spcAft>
                      </a:pPr>
                      <a:r>
                        <a:rPr lang="en-US" sz="1200">
                          <a:effectLst/>
                        </a:rPr>
                        <a:t>1-3%</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extLst>
                  <a:ext uri="{0D108BD9-81ED-4DB2-BD59-A6C34878D82A}">
                    <a16:rowId xmlns:a16="http://schemas.microsoft.com/office/drawing/2014/main" val="3836071494"/>
                  </a:ext>
                </a:extLst>
              </a:tr>
              <a:tr h="259723">
                <a:tc>
                  <a:txBody>
                    <a:bodyPr/>
                    <a:lstStyle/>
                    <a:p>
                      <a:pPr algn="l" rtl="0">
                        <a:lnSpc>
                          <a:spcPct val="150000"/>
                        </a:lnSpc>
                        <a:spcAft>
                          <a:spcPts val="0"/>
                        </a:spcAft>
                      </a:pPr>
                      <a:r>
                        <a:rPr lang="en-US" sz="1200" dirty="0">
                          <a:effectLst/>
                        </a:rPr>
                        <a:t>Japan</a:t>
                      </a:r>
                      <a:endParaRPr lang="en-US" sz="1200" dirty="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tc>
                  <a:txBody>
                    <a:bodyPr/>
                    <a:lstStyle/>
                    <a:p>
                      <a:pPr algn="l" rtl="0">
                        <a:lnSpc>
                          <a:spcPct val="150000"/>
                        </a:lnSpc>
                        <a:spcAft>
                          <a:spcPts val="0"/>
                        </a:spcAft>
                      </a:pPr>
                      <a:r>
                        <a:rPr lang="en-US" sz="1200">
                          <a:effectLst/>
                        </a:rPr>
                        <a:t>2%</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extLst>
                  <a:ext uri="{0D108BD9-81ED-4DB2-BD59-A6C34878D82A}">
                    <a16:rowId xmlns:a16="http://schemas.microsoft.com/office/drawing/2014/main" val="1580934836"/>
                  </a:ext>
                </a:extLst>
              </a:tr>
              <a:tr h="259723">
                <a:tc>
                  <a:txBody>
                    <a:bodyPr/>
                    <a:lstStyle/>
                    <a:p>
                      <a:pPr algn="l" rtl="0">
                        <a:lnSpc>
                          <a:spcPct val="150000"/>
                        </a:lnSpc>
                        <a:spcAft>
                          <a:spcPts val="0"/>
                        </a:spcAft>
                      </a:pPr>
                      <a:r>
                        <a:rPr lang="en-US" sz="1200">
                          <a:effectLst/>
                        </a:rPr>
                        <a:t>Mexico</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tc>
                  <a:txBody>
                    <a:bodyPr/>
                    <a:lstStyle/>
                    <a:p>
                      <a:pPr algn="l" rtl="0">
                        <a:lnSpc>
                          <a:spcPct val="150000"/>
                        </a:lnSpc>
                        <a:spcAft>
                          <a:spcPts val="0"/>
                        </a:spcAft>
                      </a:pPr>
                      <a:r>
                        <a:rPr lang="en-US" sz="1200">
                          <a:effectLst/>
                        </a:rPr>
                        <a:t>3% ± 1pp</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extLst>
                  <a:ext uri="{0D108BD9-81ED-4DB2-BD59-A6C34878D82A}">
                    <a16:rowId xmlns:a16="http://schemas.microsoft.com/office/drawing/2014/main" val="2790186107"/>
                  </a:ext>
                </a:extLst>
              </a:tr>
              <a:tr h="259723">
                <a:tc>
                  <a:txBody>
                    <a:bodyPr/>
                    <a:lstStyle/>
                    <a:p>
                      <a:pPr algn="l" rtl="0">
                        <a:lnSpc>
                          <a:spcPct val="150000"/>
                        </a:lnSpc>
                        <a:spcAft>
                          <a:spcPts val="0"/>
                        </a:spcAft>
                      </a:pPr>
                      <a:r>
                        <a:rPr lang="en-US" sz="1200">
                          <a:effectLst/>
                        </a:rPr>
                        <a:t>New Zealand</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tc>
                  <a:txBody>
                    <a:bodyPr/>
                    <a:lstStyle/>
                    <a:p>
                      <a:pPr algn="l" rtl="0">
                        <a:lnSpc>
                          <a:spcPct val="150000"/>
                        </a:lnSpc>
                        <a:spcAft>
                          <a:spcPts val="0"/>
                        </a:spcAft>
                      </a:pPr>
                      <a:r>
                        <a:rPr lang="en-US" sz="1200">
                          <a:effectLst/>
                        </a:rPr>
                        <a:t>2% ± 1pp</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extLst>
                  <a:ext uri="{0D108BD9-81ED-4DB2-BD59-A6C34878D82A}">
                    <a16:rowId xmlns:a16="http://schemas.microsoft.com/office/drawing/2014/main" val="3953119717"/>
                  </a:ext>
                </a:extLst>
              </a:tr>
              <a:tr h="259723">
                <a:tc>
                  <a:txBody>
                    <a:bodyPr/>
                    <a:lstStyle/>
                    <a:p>
                      <a:pPr algn="l" rtl="0">
                        <a:lnSpc>
                          <a:spcPct val="150000"/>
                        </a:lnSpc>
                        <a:spcAft>
                          <a:spcPts val="0"/>
                        </a:spcAft>
                      </a:pPr>
                      <a:r>
                        <a:rPr lang="en-US" sz="1200">
                          <a:effectLst/>
                        </a:rPr>
                        <a:t>Norway</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tc>
                  <a:txBody>
                    <a:bodyPr/>
                    <a:lstStyle/>
                    <a:p>
                      <a:pPr algn="l" rtl="0">
                        <a:lnSpc>
                          <a:spcPct val="150000"/>
                        </a:lnSpc>
                        <a:spcAft>
                          <a:spcPts val="0"/>
                        </a:spcAft>
                      </a:pPr>
                      <a:r>
                        <a:rPr lang="en-US" sz="1200">
                          <a:effectLst/>
                        </a:rPr>
                        <a:t>2.5%</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extLst>
                  <a:ext uri="{0D108BD9-81ED-4DB2-BD59-A6C34878D82A}">
                    <a16:rowId xmlns:a16="http://schemas.microsoft.com/office/drawing/2014/main" val="1678343348"/>
                  </a:ext>
                </a:extLst>
              </a:tr>
              <a:tr h="259723">
                <a:tc>
                  <a:txBody>
                    <a:bodyPr/>
                    <a:lstStyle/>
                    <a:p>
                      <a:pPr algn="l" rtl="0">
                        <a:lnSpc>
                          <a:spcPct val="150000"/>
                        </a:lnSpc>
                        <a:spcAft>
                          <a:spcPts val="0"/>
                        </a:spcAft>
                      </a:pPr>
                      <a:r>
                        <a:rPr lang="en-US" sz="1200">
                          <a:effectLst/>
                        </a:rPr>
                        <a:t>Poland</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tc>
                  <a:txBody>
                    <a:bodyPr/>
                    <a:lstStyle/>
                    <a:p>
                      <a:pPr algn="l" rtl="0">
                        <a:lnSpc>
                          <a:spcPct val="150000"/>
                        </a:lnSpc>
                        <a:spcAft>
                          <a:spcPts val="0"/>
                        </a:spcAft>
                      </a:pPr>
                      <a:r>
                        <a:rPr lang="en-US" sz="1200">
                          <a:effectLst/>
                        </a:rPr>
                        <a:t>2.5% ± 1pp</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extLst>
                  <a:ext uri="{0D108BD9-81ED-4DB2-BD59-A6C34878D82A}">
                    <a16:rowId xmlns:a16="http://schemas.microsoft.com/office/drawing/2014/main" val="556238521"/>
                  </a:ext>
                </a:extLst>
              </a:tr>
              <a:tr h="259723">
                <a:tc>
                  <a:txBody>
                    <a:bodyPr/>
                    <a:lstStyle/>
                    <a:p>
                      <a:pPr algn="l" rtl="0">
                        <a:lnSpc>
                          <a:spcPct val="150000"/>
                        </a:lnSpc>
                        <a:spcAft>
                          <a:spcPts val="0"/>
                        </a:spcAft>
                      </a:pPr>
                      <a:r>
                        <a:rPr lang="en-US" sz="1200" dirty="0">
                          <a:effectLst/>
                        </a:rPr>
                        <a:t>South Korea</a:t>
                      </a:r>
                      <a:endParaRPr lang="en-US" sz="1200" dirty="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tc>
                  <a:txBody>
                    <a:bodyPr/>
                    <a:lstStyle/>
                    <a:p>
                      <a:pPr algn="l" rtl="0">
                        <a:lnSpc>
                          <a:spcPct val="150000"/>
                        </a:lnSpc>
                        <a:spcAft>
                          <a:spcPts val="0"/>
                        </a:spcAft>
                      </a:pPr>
                      <a:r>
                        <a:rPr lang="en-US" sz="1200">
                          <a:effectLst/>
                        </a:rPr>
                        <a:t>2%</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extLst>
                  <a:ext uri="{0D108BD9-81ED-4DB2-BD59-A6C34878D82A}">
                    <a16:rowId xmlns:a16="http://schemas.microsoft.com/office/drawing/2014/main" val="1410260339"/>
                  </a:ext>
                </a:extLst>
              </a:tr>
              <a:tr h="259723">
                <a:tc>
                  <a:txBody>
                    <a:bodyPr/>
                    <a:lstStyle/>
                    <a:p>
                      <a:pPr algn="l" rtl="0">
                        <a:lnSpc>
                          <a:spcPct val="150000"/>
                        </a:lnSpc>
                        <a:spcAft>
                          <a:spcPts val="0"/>
                        </a:spcAft>
                      </a:pPr>
                      <a:r>
                        <a:rPr lang="en-US" sz="1200">
                          <a:effectLst/>
                        </a:rPr>
                        <a:t>Sweden</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tc>
                  <a:txBody>
                    <a:bodyPr/>
                    <a:lstStyle/>
                    <a:p>
                      <a:pPr algn="l" rtl="0">
                        <a:lnSpc>
                          <a:spcPct val="150000"/>
                        </a:lnSpc>
                        <a:spcAft>
                          <a:spcPts val="0"/>
                        </a:spcAft>
                      </a:pPr>
                      <a:r>
                        <a:rPr lang="en-US" sz="1200">
                          <a:effectLst/>
                        </a:rPr>
                        <a:t>2%</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extLst>
                  <a:ext uri="{0D108BD9-81ED-4DB2-BD59-A6C34878D82A}">
                    <a16:rowId xmlns:a16="http://schemas.microsoft.com/office/drawing/2014/main" val="1190151103"/>
                  </a:ext>
                </a:extLst>
              </a:tr>
              <a:tr h="259723">
                <a:tc>
                  <a:txBody>
                    <a:bodyPr/>
                    <a:lstStyle/>
                    <a:p>
                      <a:pPr algn="l" rtl="0">
                        <a:lnSpc>
                          <a:spcPct val="150000"/>
                        </a:lnSpc>
                        <a:spcAft>
                          <a:spcPts val="0"/>
                        </a:spcAft>
                      </a:pPr>
                      <a:r>
                        <a:rPr lang="en-US" sz="1200">
                          <a:effectLst/>
                        </a:rPr>
                        <a:t>Switzerland</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tc>
                  <a:txBody>
                    <a:bodyPr/>
                    <a:lstStyle/>
                    <a:p>
                      <a:pPr algn="l" rtl="0">
                        <a:lnSpc>
                          <a:spcPct val="150000"/>
                        </a:lnSpc>
                        <a:spcAft>
                          <a:spcPts val="0"/>
                        </a:spcAft>
                      </a:pPr>
                      <a:r>
                        <a:rPr lang="en-US" sz="1200">
                          <a:effectLst/>
                        </a:rPr>
                        <a:t>Below 2%</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extLst>
                  <a:ext uri="{0D108BD9-81ED-4DB2-BD59-A6C34878D82A}">
                    <a16:rowId xmlns:a16="http://schemas.microsoft.com/office/drawing/2014/main" val="615824361"/>
                  </a:ext>
                </a:extLst>
              </a:tr>
              <a:tr h="259723">
                <a:tc>
                  <a:txBody>
                    <a:bodyPr/>
                    <a:lstStyle/>
                    <a:p>
                      <a:pPr algn="l" rtl="0">
                        <a:lnSpc>
                          <a:spcPct val="150000"/>
                        </a:lnSpc>
                        <a:spcAft>
                          <a:spcPts val="0"/>
                        </a:spcAft>
                      </a:pPr>
                      <a:r>
                        <a:rPr lang="en-US" sz="1200">
                          <a:effectLst/>
                        </a:rPr>
                        <a:t>Turkey</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tc>
                  <a:txBody>
                    <a:bodyPr/>
                    <a:lstStyle/>
                    <a:p>
                      <a:pPr algn="l" rtl="0">
                        <a:lnSpc>
                          <a:spcPct val="150000"/>
                        </a:lnSpc>
                        <a:spcAft>
                          <a:spcPts val="0"/>
                        </a:spcAft>
                      </a:pPr>
                      <a:r>
                        <a:rPr lang="en-US" sz="1200">
                          <a:effectLst/>
                        </a:rPr>
                        <a:t>5% ± 1pp</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extLst>
                  <a:ext uri="{0D108BD9-81ED-4DB2-BD59-A6C34878D82A}">
                    <a16:rowId xmlns:a16="http://schemas.microsoft.com/office/drawing/2014/main" val="1199520247"/>
                  </a:ext>
                </a:extLst>
              </a:tr>
              <a:tr h="259723">
                <a:tc>
                  <a:txBody>
                    <a:bodyPr/>
                    <a:lstStyle/>
                    <a:p>
                      <a:pPr algn="l" rtl="0">
                        <a:lnSpc>
                          <a:spcPct val="150000"/>
                        </a:lnSpc>
                        <a:spcAft>
                          <a:spcPts val="0"/>
                        </a:spcAft>
                      </a:pPr>
                      <a:r>
                        <a:rPr lang="en-US" sz="1200">
                          <a:effectLst/>
                        </a:rPr>
                        <a:t>UK</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tc>
                  <a:txBody>
                    <a:bodyPr/>
                    <a:lstStyle/>
                    <a:p>
                      <a:pPr algn="l" rtl="0">
                        <a:lnSpc>
                          <a:spcPct val="150000"/>
                        </a:lnSpc>
                        <a:spcAft>
                          <a:spcPts val="0"/>
                        </a:spcAft>
                      </a:pPr>
                      <a:r>
                        <a:rPr lang="en-US" sz="1200">
                          <a:effectLst/>
                        </a:rPr>
                        <a:t>2%</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extLst>
                  <a:ext uri="{0D108BD9-81ED-4DB2-BD59-A6C34878D82A}">
                    <a16:rowId xmlns:a16="http://schemas.microsoft.com/office/drawing/2014/main" val="3901128743"/>
                  </a:ext>
                </a:extLst>
              </a:tr>
              <a:tr h="259723">
                <a:tc>
                  <a:txBody>
                    <a:bodyPr/>
                    <a:lstStyle/>
                    <a:p>
                      <a:pPr algn="l" rtl="0">
                        <a:lnSpc>
                          <a:spcPct val="150000"/>
                        </a:lnSpc>
                        <a:spcAft>
                          <a:spcPts val="0"/>
                        </a:spcAft>
                      </a:pPr>
                      <a:r>
                        <a:rPr lang="en-US" sz="1200">
                          <a:effectLst/>
                        </a:rPr>
                        <a:t>US</a:t>
                      </a:r>
                      <a:endParaRPr lang="en-US" sz="120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tc>
                  <a:txBody>
                    <a:bodyPr/>
                    <a:lstStyle/>
                    <a:p>
                      <a:pPr algn="l" rtl="0">
                        <a:lnSpc>
                          <a:spcPct val="150000"/>
                        </a:lnSpc>
                        <a:spcAft>
                          <a:spcPts val="0"/>
                        </a:spcAft>
                      </a:pPr>
                      <a:r>
                        <a:rPr lang="en-US" sz="1200" dirty="0">
                          <a:effectLst/>
                        </a:rPr>
                        <a:t>2%</a:t>
                      </a:r>
                      <a:endParaRPr lang="en-US" sz="1200" dirty="0">
                        <a:effectLst/>
                        <a:latin typeface="Book Antiqua" panose="02040602050305030304" pitchFamily="18" charset="0"/>
                        <a:ea typeface="Calibri" panose="020F0502020204030204" pitchFamily="34" charset="0"/>
                        <a:cs typeface="David" panose="020E0502060401010101" pitchFamily="34" charset="-79"/>
                      </a:endParaRPr>
                    </a:p>
                  </a:txBody>
                  <a:tcPr marL="59336" marR="59336" marT="0" marB="0"/>
                </a:tc>
                <a:extLst>
                  <a:ext uri="{0D108BD9-81ED-4DB2-BD59-A6C34878D82A}">
                    <a16:rowId xmlns:a16="http://schemas.microsoft.com/office/drawing/2014/main" val="2295355029"/>
                  </a:ext>
                </a:extLst>
              </a:tr>
            </a:tbl>
          </a:graphicData>
        </a:graphic>
      </p:graphicFrame>
      <p:sp>
        <p:nvSpPr>
          <p:cNvPr id="4" name="מציין מיקום של מספר שקופית 3"/>
          <p:cNvSpPr>
            <a:spLocks noGrp="1"/>
          </p:cNvSpPr>
          <p:nvPr>
            <p:ph type="sldNum" sz="quarter" idx="12"/>
          </p:nvPr>
        </p:nvSpPr>
        <p:spPr/>
        <p:txBody>
          <a:bodyPr/>
          <a:lstStyle/>
          <a:p>
            <a:fld id="{09EDED6A-05C0-4C6E-99A6-9B384A60FEB6}" type="slidenum">
              <a:rPr lang="en-US" smtClean="0"/>
              <a:t>7</a:t>
            </a:fld>
            <a:endParaRPr lang="en-US"/>
          </a:p>
        </p:txBody>
      </p:sp>
      <p:sp>
        <p:nvSpPr>
          <p:cNvPr id="3" name="TextBox 2"/>
          <p:cNvSpPr txBox="1"/>
          <p:nvPr/>
        </p:nvSpPr>
        <p:spPr>
          <a:xfrm>
            <a:off x="-1607037" y="6598832"/>
            <a:ext cx="2856412" cy="276999"/>
          </a:xfrm>
          <a:prstGeom prst="rect">
            <a:avLst/>
          </a:prstGeom>
          <a:noFill/>
        </p:spPr>
        <p:txBody>
          <a:bodyPr wrap="square" rtlCol="1">
            <a:spAutoFit/>
          </a:bodyPr>
          <a:lstStyle/>
          <a:p>
            <a:pPr algn="r" rtl="1"/>
            <a:r>
              <a:rPr lang="en-US" sz="1200" dirty="0"/>
              <a:t>Source: </a:t>
            </a:r>
            <a:r>
              <a:rPr lang="en-US" sz="1200" dirty="0" err="1"/>
              <a:t>Riksbank</a:t>
            </a:r>
            <a:endParaRPr lang="he-IL" sz="1200" dirty="0"/>
          </a:p>
        </p:txBody>
      </p:sp>
    </p:spTree>
    <p:extLst>
      <p:ext uri="{BB962C8B-B14F-4D97-AF65-F5344CB8AC3E}">
        <p14:creationId xmlns:p14="http://schemas.microsoft.com/office/powerpoint/2010/main" val="1813519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l" rtl="0"/>
            <a:r>
              <a:rPr lang="en-US" dirty="0"/>
              <a:t>Current Thinking on the Type of Inflation Target</a:t>
            </a:r>
            <a:endParaRPr lang="he-IL" dirty="0"/>
          </a:p>
        </p:txBody>
      </p:sp>
      <p:sp>
        <p:nvSpPr>
          <p:cNvPr id="3" name="מציין מיקום תוכן 2"/>
          <p:cNvSpPr>
            <a:spLocks noGrp="1"/>
          </p:cNvSpPr>
          <p:nvPr>
            <p:ph idx="1"/>
          </p:nvPr>
        </p:nvSpPr>
        <p:spPr>
          <a:xfrm>
            <a:off x="507076" y="1825625"/>
            <a:ext cx="10846724" cy="4351338"/>
          </a:xfrm>
        </p:spPr>
        <p:txBody>
          <a:bodyPr>
            <a:normAutofit fontScale="92500"/>
          </a:bodyPr>
          <a:lstStyle/>
          <a:p>
            <a:pPr algn="l" rtl="0"/>
            <a:r>
              <a:rPr lang="en-US" dirty="0">
                <a:latin typeface="Arial" panose="020B0604020202020204" pitchFamily="34" charset="0"/>
                <a:cs typeface="Arial" panose="020B0604020202020204" pitchFamily="34" charset="0"/>
              </a:rPr>
              <a:t>The current inflation target in the US is 2 percent.</a:t>
            </a:r>
          </a:p>
          <a:p>
            <a:pPr algn="l" rtl="0"/>
            <a:r>
              <a:rPr lang="en-US" dirty="0">
                <a:latin typeface="Arial" panose="020B0604020202020204" pitchFamily="34" charset="0"/>
                <a:cs typeface="Arial" panose="020B0604020202020204" pitchFamily="34" charset="0"/>
              </a:rPr>
              <a:t>The US Federal Reserve is examining the possibility of changing the inflation target to an </a:t>
            </a:r>
            <a:r>
              <a:rPr lang="en-US" sz="2100" dirty="0">
                <a:latin typeface="Arial" panose="020B0604020202020204" pitchFamily="34" charset="0"/>
                <a:cs typeface="Arial" panose="020B0604020202020204" pitchFamily="34" charset="0"/>
              </a:rPr>
              <a:t>average target over the medium term.</a:t>
            </a:r>
          </a:p>
          <a:p>
            <a:pPr lvl="1" algn="l" rtl="0"/>
            <a:r>
              <a:rPr lang="en-US" dirty="0">
                <a:latin typeface="Arial" panose="020B0604020202020204" pitchFamily="34" charset="0"/>
                <a:cs typeface="Arial" panose="020B0604020202020204" pitchFamily="34" charset="0"/>
              </a:rPr>
              <a:t>Commitment to “compensate” for downward deviation from the inflation target with an upward deviation in the future above the range</a:t>
            </a:r>
          </a:p>
          <a:p>
            <a:pPr lvl="1" algn="l" rtl="0"/>
            <a:r>
              <a:rPr lang="en-US" dirty="0">
                <a:latin typeface="Arial" panose="020B0604020202020204" pitchFamily="34" charset="0"/>
                <a:cs typeface="Arial" panose="020B0604020202020204" pitchFamily="34" charset="0"/>
              </a:rPr>
              <a:t>The “compensation” above 2 percent supports inflationary expectations and a steeper Philips curve</a:t>
            </a:r>
          </a:p>
          <a:p>
            <a:pPr lvl="1" algn="l" rtl="0"/>
            <a:r>
              <a:rPr lang="en-US" dirty="0">
                <a:latin typeface="Arial" panose="020B0604020202020204" pitchFamily="34" charset="0"/>
                <a:cs typeface="Arial" panose="020B0604020202020204" pitchFamily="34" charset="0"/>
              </a:rPr>
              <a:t>At 2 percent it is preferable to stop, in contrast with declarations: that is the time consistency problem.</a:t>
            </a:r>
          </a:p>
          <a:p>
            <a:pPr marL="0" indent="0">
              <a:buNone/>
            </a:pPr>
            <a:r>
              <a:rPr lang="en-US" i="1" dirty="0"/>
              <a:t>“Can the Federal Reserve best meet its statutory objectives with its existing monetary policy strategy, or should it consider strategies that aim to reverse past misses of the inflation objective?”</a:t>
            </a:r>
            <a:endParaRPr lang="en-US" dirty="0"/>
          </a:p>
          <a:p>
            <a:pPr marL="0" indent="0" algn="r">
              <a:buNone/>
            </a:pPr>
            <a:r>
              <a:rPr lang="en-US" i="1" dirty="0"/>
              <a:t>(</a:t>
            </a:r>
            <a:r>
              <a:rPr lang="en-US" dirty="0"/>
              <a:t>Vice Chair Richard H. </a:t>
            </a:r>
            <a:r>
              <a:rPr lang="en-US" dirty="0" err="1"/>
              <a:t>Clarida</a:t>
            </a:r>
            <a:r>
              <a:rPr lang="en-US" i="1" dirty="0"/>
              <a:t>)</a:t>
            </a:r>
            <a:endParaRPr lang="en-US" dirty="0"/>
          </a:p>
          <a:p>
            <a:r>
              <a:rPr lang="en-US" sz="2100" dirty="0">
                <a:latin typeface="Arial" panose="020B0604020202020204" pitchFamily="34" charset="0"/>
                <a:cs typeface="Arial" panose="020B0604020202020204" pitchFamily="34" charset="0"/>
              </a:rPr>
              <a:t>In Canada, the central bank is responsible not only for meeting the inflation target, but also manages the process of examining the inflation target itself</a:t>
            </a:r>
          </a:p>
          <a:p>
            <a:pPr lvl="1" algn="l" rtl="0"/>
            <a:endParaRPr lang="en-US" dirty="0">
              <a:latin typeface="Arial" panose="020B0604020202020204" pitchFamily="34" charset="0"/>
              <a:cs typeface="Arial" panose="020B0604020202020204" pitchFamily="34" charset="0"/>
            </a:endParaRPr>
          </a:p>
        </p:txBody>
      </p:sp>
      <p:sp>
        <p:nvSpPr>
          <p:cNvPr id="4" name="מציין מיקום של מספר שקופית 3"/>
          <p:cNvSpPr>
            <a:spLocks noGrp="1"/>
          </p:cNvSpPr>
          <p:nvPr>
            <p:ph type="sldNum" sz="quarter" idx="12"/>
          </p:nvPr>
        </p:nvSpPr>
        <p:spPr/>
        <p:txBody>
          <a:bodyPr/>
          <a:lstStyle/>
          <a:p>
            <a:fld id="{09EDED6A-05C0-4C6E-99A6-9B384A60FEB6}" type="slidenum">
              <a:rPr lang="en-US" smtClean="0"/>
              <a:t>8</a:t>
            </a:fld>
            <a:endParaRPr lang="en-US"/>
          </a:p>
        </p:txBody>
      </p:sp>
    </p:spTree>
    <p:extLst>
      <p:ext uri="{BB962C8B-B14F-4D97-AF65-F5344CB8AC3E}">
        <p14:creationId xmlns:p14="http://schemas.microsoft.com/office/powerpoint/2010/main" val="3552752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3298" y="336946"/>
            <a:ext cx="8208912" cy="864096"/>
          </a:xfrm>
        </p:spPr>
        <p:txBody>
          <a:bodyPr>
            <a:noAutofit/>
          </a:bodyPr>
          <a:lstStyle/>
          <a:p>
            <a:pPr algn="l">
              <a:lnSpc>
                <a:spcPct val="80000"/>
              </a:lnSpc>
            </a:pPr>
            <a:r>
              <a:rPr lang="en-US" sz="3200" dirty="0">
                <a:latin typeface="Arial" panose="020B0604020202020204" pitchFamily="34" charset="0"/>
                <a:cs typeface="Arial" panose="020B0604020202020204" pitchFamily="34" charset="0"/>
              </a:rPr>
              <a:t>The Monetary Transmission Mechanism</a:t>
            </a:r>
            <a:endParaRPr lang="he-IL" sz="4800" dirty="0">
              <a:solidFill>
                <a:srgbClr val="FF0000"/>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934512" y="1381916"/>
            <a:ext cx="10237324" cy="134442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lumMod val="75000"/>
                  <a:lumOff val="25000"/>
                </a:schemeClr>
              </a:buClr>
              <a:buSzPct val="75000"/>
              <a:buFont typeface="Wingdings" panose="05000000000000000000" pitchFamily="2" charset="2"/>
              <a:buChar char="§"/>
              <a:defRPr sz="3200">
                <a:solidFill>
                  <a:schemeClr val="tx2">
                    <a:lumMod val="75000"/>
                    <a:lumOff val="25000"/>
                  </a:schemeClr>
                </a:solidFill>
                <a:latin typeface="+mn-lt"/>
                <a:ea typeface="+mn-ea"/>
                <a:cs typeface="+mn-cs"/>
              </a:defRPr>
            </a:lvl1pPr>
            <a:lvl2pPr marL="742950" indent="-285750" algn="l" rtl="0" eaLnBrk="0" fontAlgn="base" hangingPunct="0">
              <a:spcBef>
                <a:spcPct val="20000"/>
              </a:spcBef>
              <a:spcAft>
                <a:spcPct val="0"/>
              </a:spcAft>
              <a:buClr>
                <a:schemeClr val="tx1">
                  <a:lumMod val="75000"/>
                  <a:lumOff val="25000"/>
                </a:schemeClr>
              </a:buClr>
              <a:buSzPct val="80000"/>
              <a:buFont typeface="Arial Black" panose="020B0A04020102020204" pitchFamily="34" charset="0"/>
              <a:buChar char="­"/>
              <a:defRPr sz="2800">
                <a:solidFill>
                  <a:schemeClr val="tx2">
                    <a:lumMod val="75000"/>
                    <a:lumOff val="25000"/>
                  </a:schemeClr>
                </a:solidFill>
                <a:latin typeface="+mn-lt"/>
                <a:cs typeface="+mn-cs"/>
              </a:defRPr>
            </a:lvl2pPr>
            <a:lvl3pPr marL="1143000" indent="-228600" algn="l" rtl="0" eaLnBrk="0" fontAlgn="base" hangingPunct="0">
              <a:spcBef>
                <a:spcPct val="20000"/>
              </a:spcBef>
              <a:spcAft>
                <a:spcPct val="0"/>
              </a:spcAft>
              <a:buClr>
                <a:schemeClr val="tx1">
                  <a:lumMod val="75000"/>
                  <a:lumOff val="25000"/>
                </a:schemeClr>
              </a:buClr>
              <a:buSzPct val="65000"/>
              <a:buFont typeface="Arial Black" panose="020B0A04020102020204" pitchFamily="34" charset="0"/>
              <a:buChar char="-"/>
              <a:defRPr sz="2400">
                <a:solidFill>
                  <a:schemeClr val="tx2">
                    <a:lumMod val="75000"/>
                    <a:lumOff val="25000"/>
                  </a:schemeClr>
                </a:solidFill>
                <a:latin typeface="+mn-lt"/>
                <a:cs typeface="+mn-cs"/>
              </a:defRPr>
            </a:lvl3pPr>
            <a:lvl4pPr marL="1600200" indent="-228600" algn="l" rtl="0" eaLnBrk="0" fontAlgn="base" hangingPunct="0">
              <a:spcBef>
                <a:spcPct val="20000"/>
              </a:spcBef>
              <a:spcAft>
                <a:spcPct val="0"/>
              </a:spcAft>
              <a:buClr>
                <a:schemeClr val="tx1">
                  <a:lumMod val="75000"/>
                  <a:lumOff val="25000"/>
                </a:schemeClr>
              </a:buClr>
              <a:buSzPct val="70000"/>
              <a:buFont typeface="Arial" panose="020B0604020202020204" pitchFamily="34" charset="0"/>
              <a:buChar char="−"/>
              <a:defRPr sz="2000">
                <a:solidFill>
                  <a:schemeClr val="tx2">
                    <a:lumMod val="75000"/>
                    <a:lumOff val="25000"/>
                  </a:schemeClr>
                </a:solidFill>
                <a:latin typeface="+mn-lt"/>
                <a:cs typeface="+mn-cs"/>
              </a:defRPr>
            </a:lvl4pPr>
            <a:lvl5pPr marL="2057400" indent="-228600" algn="l" rtl="0" eaLnBrk="0" fontAlgn="base" hangingPunct="0">
              <a:spcBef>
                <a:spcPct val="20000"/>
              </a:spcBef>
              <a:spcAft>
                <a:spcPct val="0"/>
              </a:spcAft>
              <a:buClr>
                <a:schemeClr val="tx1">
                  <a:lumMod val="75000"/>
                  <a:lumOff val="25000"/>
                </a:schemeClr>
              </a:buClr>
              <a:buFont typeface="Arial" panose="020B0604020202020204" pitchFamily="34" charset="0"/>
              <a:buChar char="−"/>
              <a:defRPr sz="2000">
                <a:solidFill>
                  <a:schemeClr val="tx2">
                    <a:lumMod val="75000"/>
                    <a:lumOff val="25000"/>
                  </a:schemeClr>
                </a:solidFill>
                <a:latin typeface="+mn-lt"/>
                <a:cs typeface="+mn-cs"/>
              </a:defRPr>
            </a:lvl5pPr>
            <a:lvl6pPr marL="25146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9pPr>
          </a:lstStyle>
          <a:p>
            <a:pPr algn="l">
              <a:buSzPct val="115000"/>
              <a:buFont typeface="Wingdings" panose="05000000000000000000" pitchFamily="2" charset="2"/>
              <a:buChar char="Ø"/>
            </a:pPr>
            <a:r>
              <a:rPr lang="en-US" sz="2400" dirty="0">
                <a:solidFill>
                  <a:schemeClr val="bg1">
                    <a:lumMod val="50000"/>
                  </a:schemeClr>
                </a:solidFill>
                <a:latin typeface="Segoe UI" panose="020B0502040204020203" pitchFamily="34" charset="0"/>
                <a:ea typeface="Segoe UI" panose="020B0502040204020203" pitchFamily="34" charset="0"/>
              </a:rPr>
              <a:t>The central bank affects demand</a:t>
            </a:r>
            <a:endParaRPr lang="he-IL" sz="2400" dirty="0">
              <a:solidFill>
                <a:schemeClr val="bg1">
                  <a:lumMod val="50000"/>
                </a:schemeClr>
              </a:solidFill>
              <a:latin typeface="Segoe UI" panose="020B0502040204020203" pitchFamily="34" charset="0"/>
              <a:ea typeface="Segoe UI" panose="020B0502040204020203" pitchFamily="34" charset="0"/>
            </a:endParaRPr>
          </a:p>
        </p:txBody>
      </p:sp>
      <p:sp>
        <p:nvSpPr>
          <p:cNvPr id="13" name="Content Placeholder 2"/>
          <p:cNvSpPr txBox="1">
            <a:spLocks/>
          </p:cNvSpPr>
          <p:nvPr/>
        </p:nvSpPr>
        <p:spPr bwMode="auto">
          <a:xfrm>
            <a:off x="1946442" y="1918243"/>
            <a:ext cx="828370" cy="9668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lumMod val="75000"/>
                  <a:lumOff val="25000"/>
                </a:schemeClr>
              </a:buClr>
              <a:buSzPct val="75000"/>
              <a:buFont typeface="Wingdings" panose="05000000000000000000" pitchFamily="2" charset="2"/>
              <a:buChar char="§"/>
              <a:defRPr sz="3200">
                <a:solidFill>
                  <a:schemeClr val="tx2">
                    <a:lumMod val="75000"/>
                    <a:lumOff val="25000"/>
                  </a:schemeClr>
                </a:solidFill>
                <a:latin typeface="+mn-lt"/>
                <a:ea typeface="+mn-ea"/>
                <a:cs typeface="+mn-cs"/>
              </a:defRPr>
            </a:lvl1pPr>
            <a:lvl2pPr marL="742950" indent="-285750" algn="l" rtl="0" eaLnBrk="0" fontAlgn="base" hangingPunct="0">
              <a:spcBef>
                <a:spcPct val="20000"/>
              </a:spcBef>
              <a:spcAft>
                <a:spcPct val="0"/>
              </a:spcAft>
              <a:buClr>
                <a:schemeClr val="tx1">
                  <a:lumMod val="75000"/>
                  <a:lumOff val="25000"/>
                </a:schemeClr>
              </a:buClr>
              <a:buSzPct val="80000"/>
              <a:buFont typeface="Arial Black" panose="020B0A04020102020204" pitchFamily="34" charset="0"/>
              <a:buChar char="­"/>
              <a:defRPr sz="2800">
                <a:solidFill>
                  <a:schemeClr val="tx2">
                    <a:lumMod val="75000"/>
                    <a:lumOff val="25000"/>
                  </a:schemeClr>
                </a:solidFill>
                <a:latin typeface="+mn-lt"/>
                <a:cs typeface="+mn-cs"/>
              </a:defRPr>
            </a:lvl2pPr>
            <a:lvl3pPr marL="1143000" indent="-228600" algn="l" rtl="0" eaLnBrk="0" fontAlgn="base" hangingPunct="0">
              <a:spcBef>
                <a:spcPct val="20000"/>
              </a:spcBef>
              <a:spcAft>
                <a:spcPct val="0"/>
              </a:spcAft>
              <a:buClr>
                <a:schemeClr val="tx1">
                  <a:lumMod val="75000"/>
                  <a:lumOff val="25000"/>
                </a:schemeClr>
              </a:buClr>
              <a:buSzPct val="65000"/>
              <a:buFont typeface="Arial Black" panose="020B0A04020102020204" pitchFamily="34" charset="0"/>
              <a:buChar char="-"/>
              <a:defRPr sz="2400">
                <a:solidFill>
                  <a:schemeClr val="tx2">
                    <a:lumMod val="75000"/>
                    <a:lumOff val="25000"/>
                  </a:schemeClr>
                </a:solidFill>
                <a:latin typeface="+mn-lt"/>
                <a:cs typeface="+mn-cs"/>
              </a:defRPr>
            </a:lvl3pPr>
            <a:lvl4pPr marL="1600200" indent="-228600" algn="l" rtl="0" eaLnBrk="0" fontAlgn="base" hangingPunct="0">
              <a:spcBef>
                <a:spcPct val="20000"/>
              </a:spcBef>
              <a:spcAft>
                <a:spcPct val="0"/>
              </a:spcAft>
              <a:buClr>
                <a:schemeClr val="tx1">
                  <a:lumMod val="75000"/>
                  <a:lumOff val="25000"/>
                </a:schemeClr>
              </a:buClr>
              <a:buSzPct val="70000"/>
              <a:buFont typeface="Arial" panose="020B0604020202020204" pitchFamily="34" charset="0"/>
              <a:buChar char="−"/>
              <a:defRPr sz="2000">
                <a:solidFill>
                  <a:schemeClr val="tx2">
                    <a:lumMod val="75000"/>
                    <a:lumOff val="25000"/>
                  </a:schemeClr>
                </a:solidFill>
                <a:latin typeface="+mn-lt"/>
                <a:cs typeface="+mn-cs"/>
              </a:defRPr>
            </a:lvl4pPr>
            <a:lvl5pPr marL="2057400" indent="-228600" algn="l" rtl="0" eaLnBrk="0" fontAlgn="base" hangingPunct="0">
              <a:spcBef>
                <a:spcPct val="20000"/>
              </a:spcBef>
              <a:spcAft>
                <a:spcPct val="0"/>
              </a:spcAft>
              <a:buClr>
                <a:schemeClr val="tx1">
                  <a:lumMod val="75000"/>
                  <a:lumOff val="25000"/>
                </a:schemeClr>
              </a:buClr>
              <a:buFont typeface="Arial" panose="020B0604020202020204" pitchFamily="34" charset="0"/>
              <a:buChar char="−"/>
              <a:defRPr sz="2000">
                <a:solidFill>
                  <a:schemeClr val="tx2">
                    <a:lumMod val="75000"/>
                    <a:lumOff val="25000"/>
                  </a:schemeClr>
                </a:solidFill>
                <a:latin typeface="+mn-lt"/>
                <a:cs typeface="+mn-cs"/>
              </a:defRPr>
            </a:lvl5pPr>
            <a:lvl6pPr marL="25146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9pPr>
          </a:lstStyle>
          <a:p>
            <a:pPr marL="0" indent="0" algn="r" rtl="1">
              <a:buNone/>
            </a:pPr>
            <a:r>
              <a:rPr lang="he-IL" sz="6000" b="1" dirty="0">
                <a:solidFill>
                  <a:schemeClr val="tx2"/>
                </a:solidFill>
                <a:sym typeface="Webdings"/>
              </a:rPr>
              <a:t></a:t>
            </a:r>
            <a:endParaRPr lang="he-IL" sz="6000" b="1" kern="0" dirty="0">
              <a:solidFill>
                <a:schemeClr val="tx2"/>
              </a:solidFill>
            </a:endParaRPr>
          </a:p>
        </p:txBody>
      </p:sp>
      <mc:AlternateContent xmlns:mc="http://schemas.openxmlformats.org/markup-compatibility/2006" xmlns:a14="http://schemas.microsoft.com/office/drawing/2010/main">
        <mc:Choice Requires="a14">
          <p:sp>
            <p:nvSpPr>
              <p:cNvPr id="14" name="Content Placeholder 2"/>
              <p:cNvSpPr txBox="1">
                <a:spLocks/>
              </p:cNvSpPr>
              <p:nvPr/>
            </p:nvSpPr>
            <p:spPr bwMode="auto">
              <a:xfrm>
                <a:off x="1653298" y="2752414"/>
                <a:ext cx="631103" cy="805441"/>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lumMod val="75000"/>
                      <a:lumOff val="25000"/>
                    </a:schemeClr>
                  </a:buClr>
                  <a:buSzPct val="75000"/>
                  <a:buFont typeface="Wingdings" panose="05000000000000000000" pitchFamily="2" charset="2"/>
                  <a:buChar char="§"/>
                  <a:defRPr sz="3200">
                    <a:solidFill>
                      <a:schemeClr val="tx2">
                        <a:lumMod val="75000"/>
                        <a:lumOff val="25000"/>
                      </a:schemeClr>
                    </a:solidFill>
                    <a:latin typeface="+mn-lt"/>
                    <a:ea typeface="+mn-ea"/>
                    <a:cs typeface="+mn-cs"/>
                  </a:defRPr>
                </a:lvl1pPr>
                <a:lvl2pPr marL="742950" indent="-285750" algn="l" rtl="0" eaLnBrk="0" fontAlgn="base" hangingPunct="0">
                  <a:spcBef>
                    <a:spcPct val="20000"/>
                  </a:spcBef>
                  <a:spcAft>
                    <a:spcPct val="0"/>
                  </a:spcAft>
                  <a:buClr>
                    <a:schemeClr val="tx1">
                      <a:lumMod val="75000"/>
                      <a:lumOff val="25000"/>
                    </a:schemeClr>
                  </a:buClr>
                  <a:buSzPct val="80000"/>
                  <a:buFont typeface="Arial Black" panose="020B0A04020102020204" pitchFamily="34" charset="0"/>
                  <a:buChar char="­"/>
                  <a:defRPr sz="2800">
                    <a:solidFill>
                      <a:schemeClr val="tx2">
                        <a:lumMod val="75000"/>
                        <a:lumOff val="25000"/>
                      </a:schemeClr>
                    </a:solidFill>
                    <a:latin typeface="+mn-lt"/>
                    <a:cs typeface="+mn-cs"/>
                  </a:defRPr>
                </a:lvl2pPr>
                <a:lvl3pPr marL="1143000" indent="-228600" algn="l" rtl="0" eaLnBrk="0" fontAlgn="base" hangingPunct="0">
                  <a:spcBef>
                    <a:spcPct val="20000"/>
                  </a:spcBef>
                  <a:spcAft>
                    <a:spcPct val="0"/>
                  </a:spcAft>
                  <a:buClr>
                    <a:schemeClr val="tx1">
                      <a:lumMod val="75000"/>
                      <a:lumOff val="25000"/>
                    </a:schemeClr>
                  </a:buClr>
                  <a:buSzPct val="65000"/>
                  <a:buFont typeface="Arial Black" panose="020B0A04020102020204" pitchFamily="34" charset="0"/>
                  <a:buChar char="-"/>
                  <a:defRPr sz="2400">
                    <a:solidFill>
                      <a:schemeClr val="tx2">
                        <a:lumMod val="75000"/>
                        <a:lumOff val="25000"/>
                      </a:schemeClr>
                    </a:solidFill>
                    <a:latin typeface="+mn-lt"/>
                    <a:cs typeface="+mn-cs"/>
                  </a:defRPr>
                </a:lvl3pPr>
                <a:lvl4pPr marL="1600200" indent="-228600" algn="l" rtl="0" eaLnBrk="0" fontAlgn="base" hangingPunct="0">
                  <a:spcBef>
                    <a:spcPct val="20000"/>
                  </a:spcBef>
                  <a:spcAft>
                    <a:spcPct val="0"/>
                  </a:spcAft>
                  <a:buClr>
                    <a:schemeClr val="tx1">
                      <a:lumMod val="75000"/>
                      <a:lumOff val="25000"/>
                    </a:schemeClr>
                  </a:buClr>
                  <a:buSzPct val="70000"/>
                  <a:buFont typeface="Arial" panose="020B0604020202020204" pitchFamily="34" charset="0"/>
                  <a:buChar char="−"/>
                  <a:defRPr sz="2000">
                    <a:solidFill>
                      <a:schemeClr val="tx2">
                        <a:lumMod val="75000"/>
                        <a:lumOff val="25000"/>
                      </a:schemeClr>
                    </a:solidFill>
                    <a:latin typeface="+mn-lt"/>
                    <a:cs typeface="+mn-cs"/>
                  </a:defRPr>
                </a:lvl4pPr>
                <a:lvl5pPr marL="2057400" indent="-228600" algn="l" rtl="0" eaLnBrk="0" fontAlgn="base" hangingPunct="0">
                  <a:spcBef>
                    <a:spcPct val="20000"/>
                  </a:spcBef>
                  <a:spcAft>
                    <a:spcPct val="0"/>
                  </a:spcAft>
                  <a:buClr>
                    <a:schemeClr val="tx1">
                      <a:lumMod val="75000"/>
                      <a:lumOff val="25000"/>
                    </a:schemeClr>
                  </a:buClr>
                  <a:buFont typeface="Arial" panose="020B0604020202020204" pitchFamily="34" charset="0"/>
                  <a:buChar char="−"/>
                  <a:defRPr sz="2000">
                    <a:solidFill>
                      <a:schemeClr val="tx2">
                        <a:lumMod val="75000"/>
                        <a:lumOff val="25000"/>
                      </a:schemeClr>
                    </a:solidFill>
                    <a:latin typeface="+mn-lt"/>
                    <a:cs typeface="+mn-cs"/>
                  </a:defRPr>
                </a:lvl5pPr>
                <a:lvl6pPr marL="25146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9pPr>
              </a:lstStyle>
              <a:p>
                <a:pPr marL="0" indent="0" rtl="1">
                  <a:buNone/>
                </a:pPr>
                <a14:m>
                  <m:oMathPara xmlns:m="http://schemas.openxmlformats.org/officeDocument/2006/math">
                    <m:oMathParaPr>
                      <m:jc m:val="centerGroup"/>
                    </m:oMathParaPr>
                    <m:oMath xmlns:m="http://schemas.openxmlformats.org/officeDocument/2006/math">
                      <m:sSub>
                        <m:sSubPr>
                          <m:ctrlPr>
                            <a:rPr lang="en-US" sz="6000" b="1" i="1" kern="0" smtClean="0">
                              <a:solidFill>
                                <a:schemeClr val="tx2"/>
                              </a:solidFill>
                              <a:latin typeface="Cambria Math" panose="02040503050406030204" pitchFamily="18" charset="0"/>
                            </a:rPr>
                          </m:ctrlPr>
                        </m:sSubPr>
                        <m:e>
                          <m:r>
                            <a:rPr lang="en-US" sz="6000" b="1" i="1" kern="0" smtClean="0">
                              <a:solidFill>
                                <a:schemeClr val="tx2"/>
                              </a:solidFill>
                              <a:latin typeface="Cambria Math"/>
                              <a:ea typeface="Cambria Math"/>
                            </a:rPr>
                            <m:t>↓</m:t>
                          </m:r>
                          <m:r>
                            <a:rPr lang="en-US" sz="6000" b="1" i="1" kern="0">
                              <a:solidFill>
                                <a:schemeClr val="tx2"/>
                              </a:solidFill>
                              <a:latin typeface="Cambria Math"/>
                            </a:rPr>
                            <m:t>𝒊</m:t>
                          </m:r>
                        </m:e>
                        <m:sub>
                          <m:r>
                            <a:rPr lang="en-US" sz="6000" b="1" i="1" kern="0">
                              <a:solidFill>
                                <a:schemeClr val="tx2"/>
                              </a:solidFill>
                              <a:latin typeface="Cambria Math"/>
                            </a:rPr>
                            <m:t>𝒔𝒕</m:t>
                          </m:r>
                        </m:sub>
                      </m:sSub>
                    </m:oMath>
                  </m:oMathPara>
                </a14:m>
                <a:endParaRPr lang="he-IL" sz="6000" b="1" kern="0" dirty="0">
                  <a:solidFill>
                    <a:schemeClr val="tx2"/>
                  </a:solidFill>
                  <a:latin typeface="+mj-lt"/>
                </a:endParaRPr>
              </a:p>
            </p:txBody>
          </p:sp>
        </mc:Choice>
        <mc:Fallback xmlns="">
          <p:sp>
            <p:nvSpPr>
              <p:cNvPr id="14" name="Content Placeholder 2"/>
              <p:cNvSpPr txBox="1">
                <a:spLocks noRot="1" noChangeAspect="1" noMove="1" noResize="1" noEditPoints="1" noAdjustHandles="1" noChangeArrowheads="1" noChangeShapeType="1" noTextEdit="1"/>
              </p:cNvSpPr>
              <p:nvPr/>
            </p:nvSpPr>
            <p:spPr bwMode="auto">
              <a:xfrm>
                <a:off x="1653298" y="2752414"/>
                <a:ext cx="631103" cy="805441"/>
              </a:xfrm>
              <a:prstGeom prst="rect">
                <a:avLst/>
              </a:prstGeom>
              <a:blipFill>
                <a:blip r:embed="rId3"/>
                <a:stretch>
                  <a:fillRect t="-23485" r="-240385" b="-76515"/>
                </a:stretch>
              </a:blipFill>
              <a:ln>
                <a:noFill/>
              </a:ln>
              <a:effectLst/>
              <a:extLst/>
            </p:spPr>
            <p:txBody>
              <a:bodyPr/>
              <a:lstStyle/>
              <a:p>
                <a:r>
                  <a:rPr lang="he-IL">
                    <a:noFill/>
                  </a:rPr>
                  <a:t> </a:t>
                </a:r>
              </a:p>
            </p:txBody>
          </p:sp>
        </mc:Fallback>
      </mc:AlternateContent>
      <p:sp>
        <p:nvSpPr>
          <p:cNvPr id="16" name="Right Brace 15"/>
          <p:cNvSpPr/>
          <p:nvPr/>
        </p:nvSpPr>
        <p:spPr>
          <a:xfrm>
            <a:off x="8894774" y="2544325"/>
            <a:ext cx="517935" cy="3210832"/>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grpSp>
        <p:nvGrpSpPr>
          <p:cNvPr id="10" name="Group 9"/>
          <p:cNvGrpSpPr/>
          <p:nvPr/>
        </p:nvGrpSpPr>
        <p:grpSpPr>
          <a:xfrm>
            <a:off x="3084207" y="3794071"/>
            <a:ext cx="5902530" cy="1006632"/>
            <a:chOff x="3326716" y="4190590"/>
            <a:chExt cx="3457022" cy="966863"/>
          </a:xfrm>
        </p:grpSpPr>
        <mc:AlternateContent xmlns:mc="http://schemas.openxmlformats.org/markup-compatibility/2006" xmlns:a14="http://schemas.microsoft.com/office/drawing/2010/main">
          <mc:Choice Requires="a14">
            <p:sp>
              <p:nvSpPr>
                <p:cNvPr id="21" name="Content Placeholder 2"/>
                <p:cNvSpPr txBox="1">
                  <a:spLocks/>
                </p:cNvSpPr>
                <p:nvPr/>
              </p:nvSpPr>
              <p:spPr bwMode="auto">
                <a:xfrm>
                  <a:off x="5497759" y="4190590"/>
                  <a:ext cx="1285979" cy="9668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lumMod val="75000"/>
                        <a:lumOff val="25000"/>
                      </a:schemeClr>
                    </a:buClr>
                    <a:buSzPct val="75000"/>
                    <a:buFont typeface="Wingdings" panose="05000000000000000000" pitchFamily="2" charset="2"/>
                    <a:buChar char="§"/>
                    <a:defRPr sz="3200">
                      <a:solidFill>
                        <a:schemeClr val="tx2">
                          <a:lumMod val="75000"/>
                          <a:lumOff val="25000"/>
                        </a:schemeClr>
                      </a:solidFill>
                      <a:latin typeface="+mn-lt"/>
                      <a:ea typeface="+mn-ea"/>
                      <a:cs typeface="+mn-cs"/>
                    </a:defRPr>
                  </a:lvl1pPr>
                  <a:lvl2pPr marL="742950" indent="-285750" algn="l" rtl="0" eaLnBrk="0" fontAlgn="base" hangingPunct="0">
                    <a:spcBef>
                      <a:spcPct val="20000"/>
                    </a:spcBef>
                    <a:spcAft>
                      <a:spcPct val="0"/>
                    </a:spcAft>
                    <a:buClr>
                      <a:schemeClr val="tx1">
                        <a:lumMod val="75000"/>
                        <a:lumOff val="25000"/>
                      </a:schemeClr>
                    </a:buClr>
                    <a:buSzPct val="80000"/>
                    <a:buFont typeface="Arial Black" panose="020B0A04020102020204" pitchFamily="34" charset="0"/>
                    <a:buChar char="­"/>
                    <a:defRPr sz="2800">
                      <a:solidFill>
                        <a:schemeClr val="tx2">
                          <a:lumMod val="75000"/>
                          <a:lumOff val="25000"/>
                        </a:schemeClr>
                      </a:solidFill>
                      <a:latin typeface="+mn-lt"/>
                      <a:cs typeface="+mn-cs"/>
                    </a:defRPr>
                  </a:lvl2pPr>
                  <a:lvl3pPr marL="1143000" indent="-228600" algn="l" rtl="0" eaLnBrk="0" fontAlgn="base" hangingPunct="0">
                    <a:spcBef>
                      <a:spcPct val="20000"/>
                    </a:spcBef>
                    <a:spcAft>
                      <a:spcPct val="0"/>
                    </a:spcAft>
                    <a:buClr>
                      <a:schemeClr val="tx1">
                        <a:lumMod val="75000"/>
                        <a:lumOff val="25000"/>
                      </a:schemeClr>
                    </a:buClr>
                    <a:buSzPct val="65000"/>
                    <a:buFont typeface="Arial Black" panose="020B0A04020102020204" pitchFamily="34" charset="0"/>
                    <a:buChar char="-"/>
                    <a:defRPr sz="2400">
                      <a:solidFill>
                        <a:schemeClr val="tx2">
                          <a:lumMod val="75000"/>
                          <a:lumOff val="25000"/>
                        </a:schemeClr>
                      </a:solidFill>
                      <a:latin typeface="+mn-lt"/>
                      <a:cs typeface="+mn-cs"/>
                    </a:defRPr>
                  </a:lvl3pPr>
                  <a:lvl4pPr marL="1600200" indent="-228600" algn="l" rtl="0" eaLnBrk="0" fontAlgn="base" hangingPunct="0">
                    <a:spcBef>
                      <a:spcPct val="20000"/>
                    </a:spcBef>
                    <a:spcAft>
                      <a:spcPct val="0"/>
                    </a:spcAft>
                    <a:buClr>
                      <a:schemeClr val="tx1">
                        <a:lumMod val="75000"/>
                        <a:lumOff val="25000"/>
                      </a:schemeClr>
                    </a:buClr>
                    <a:buSzPct val="70000"/>
                    <a:buFont typeface="Arial" panose="020B0604020202020204" pitchFamily="34" charset="0"/>
                    <a:buChar char="−"/>
                    <a:defRPr sz="2000">
                      <a:solidFill>
                        <a:schemeClr val="tx2">
                          <a:lumMod val="75000"/>
                          <a:lumOff val="25000"/>
                        </a:schemeClr>
                      </a:solidFill>
                      <a:latin typeface="+mn-lt"/>
                      <a:cs typeface="+mn-cs"/>
                    </a:defRPr>
                  </a:lvl4pPr>
                  <a:lvl5pPr marL="2057400" indent="-228600" algn="l" rtl="0" eaLnBrk="0" fontAlgn="base" hangingPunct="0">
                    <a:spcBef>
                      <a:spcPct val="20000"/>
                    </a:spcBef>
                    <a:spcAft>
                      <a:spcPct val="0"/>
                    </a:spcAft>
                    <a:buClr>
                      <a:schemeClr val="tx1">
                        <a:lumMod val="75000"/>
                        <a:lumOff val="25000"/>
                      </a:schemeClr>
                    </a:buClr>
                    <a:buFont typeface="Arial" panose="020B0604020202020204" pitchFamily="34" charset="0"/>
                    <a:buChar char="−"/>
                    <a:defRPr sz="2000">
                      <a:solidFill>
                        <a:schemeClr val="tx2">
                          <a:lumMod val="75000"/>
                          <a:lumOff val="25000"/>
                        </a:schemeClr>
                      </a:solidFill>
                      <a:latin typeface="+mn-lt"/>
                      <a:cs typeface="+mn-cs"/>
                    </a:defRPr>
                  </a:lvl5pPr>
                  <a:lvl6pPr marL="25146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9pPr>
                </a:lstStyle>
                <a:p>
                  <a:pPr marL="0" indent="0" rtl="1">
                    <a:buNone/>
                  </a:pPr>
                  <a14:m>
                    <m:oMath xmlns:m="http://schemas.openxmlformats.org/officeDocument/2006/math">
                      <m:r>
                        <a:rPr lang="en-US" sz="6000" b="1" i="1" kern="0">
                          <a:solidFill>
                            <a:schemeClr val="tx2"/>
                          </a:solidFill>
                          <a:latin typeface="Cambria Math"/>
                          <a:ea typeface="Cambria Math"/>
                        </a:rPr>
                        <m:t>↑</m:t>
                      </m:r>
                    </m:oMath>
                  </a14:m>
                  <a:r>
                    <a:rPr lang="en-US" sz="6000" b="1" kern="0" dirty="0">
                      <a:solidFill>
                        <a:schemeClr val="tx2"/>
                      </a:solidFill>
                      <a:latin typeface="+mj-lt"/>
                    </a:rPr>
                    <a:t>C</a:t>
                  </a:r>
                  <a:endParaRPr lang="he-IL" sz="6000" b="1" kern="0" dirty="0">
                    <a:solidFill>
                      <a:schemeClr val="tx2"/>
                    </a:solidFill>
                    <a:latin typeface="+mj-lt"/>
                  </a:endParaRPr>
                </a:p>
              </p:txBody>
            </p:sp>
          </mc:Choice>
          <mc:Fallback xmlns="">
            <p:sp>
              <p:nvSpPr>
                <p:cNvPr id="21" name="Content Placeholder 2"/>
                <p:cNvSpPr txBox="1">
                  <a:spLocks noRot="1" noChangeAspect="1" noMove="1" noResize="1" noEditPoints="1" noAdjustHandles="1" noChangeArrowheads="1" noChangeShapeType="1" noTextEdit="1"/>
                </p:cNvSpPr>
                <p:nvPr/>
              </p:nvSpPr>
              <p:spPr bwMode="auto">
                <a:xfrm>
                  <a:off x="5497759" y="4190590"/>
                  <a:ext cx="1285979" cy="966863"/>
                </a:xfrm>
                <a:prstGeom prst="rect">
                  <a:avLst/>
                </a:prstGeom>
                <a:blipFill>
                  <a:blip r:embed="rId4"/>
                  <a:stretch>
                    <a:fillRect l="-26111" t="-18072" b="-40361"/>
                  </a:stretch>
                </a:blipFill>
                <a:ln>
                  <a:noFill/>
                </a:ln>
                <a:effectLst/>
                <a:extLst/>
              </p:spPr>
              <p:txBody>
                <a:bodyPr/>
                <a:lstStyle/>
                <a:p>
                  <a:r>
                    <a:rPr lang="he-IL">
                      <a:noFill/>
                    </a:rPr>
                    <a:t> </a:t>
                  </a:r>
                </a:p>
              </p:txBody>
            </p:sp>
          </mc:Fallback>
        </mc:AlternateContent>
        <p:cxnSp>
          <p:nvCxnSpPr>
            <p:cNvPr id="34" name="Straight Arrow Connector 33"/>
            <p:cNvCxnSpPr/>
            <p:nvPr/>
          </p:nvCxnSpPr>
          <p:spPr>
            <a:xfrm>
              <a:off x="3326716" y="4226218"/>
              <a:ext cx="1982990" cy="48562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sp>
        <p:nvSpPr>
          <p:cNvPr id="38" name="Content Placeholder 2"/>
          <p:cNvSpPr txBox="1">
            <a:spLocks/>
          </p:cNvSpPr>
          <p:nvPr/>
        </p:nvSpPr>
        <p:spPr bwMode="auto">
          <a:xfrm flipH="1">
            <a:off x="10876312" y="1328551"/>
            <a:ext cx="415802" cy="89029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lumMod val="75000"/>
                  <a:lumOff val="25000"/>
                </a:schemeClr>
              </a:buClr>
              <a:buSzPct val="75000"/>
              <a:buFont typeface="Wingdings" panose="05000000000000000000" pitchFamily="2" charset="2"/>
              <a:buChar char="§"/>
              <a:defRPr sz="3200">
                <a:solidFill>
                  <a:schemeClr val="tx2">
                    <a:lumMod val="75000"/>
                    <a:lumOff val="25000"/>
                  </a:schemeClr>
                </a:solidFill>
                <a:latin typeface="+mn-lt"/>
                <a:ea typeface="+mn-ea"/>
                <a:cs typeface="+mn-cs"/>
              </a:defRPr>
            </a:lvl1pPr>
            <a:lvl2pPr marL="742950" indent="-285750" algn="l" rtl="0" eaLnBrk="0" fontAlgn="base" hangingPunct="0">
              <a:spcBef>
                <a:spcPct val="20000"/>
              </a:spcBef>
              <a:spcAft>
                <a:spcPct val="0"/>
              </a:spcAft>
              <a:buClr>
                <a:schemeClr val="tx1">
                  <a:lumMod val="75000"/>
                  <a:lumOff val="25000"/>
                </a:schemeClr>
              </a:buClr>
              <a:buSzPct val="80000"/>
              <a:buFont typeface="Arial Black" panose="020B0A04020102020204" pitchFamily="34" charset="0"/>
              <a:buChar char="­"/>
              <a:defRPr sz="2800">
                <a:solidFill>
                  <a:schemeClr val="tx2">
                    <a:lumMod val="75000"/>
                    <a:lumOff val="25000"/>
                  </a:schemeClr>
                </a:solidFill>
                <a:latin typeface="+mn-lt"/>
                <a:cs typeface="+mn-cs"/>
              </a:defRPr>
            </a:lvl2pPr>
            <a:lvl3pPr marL="1143000" indent="-228600" algn="l" rtl="0" eaLnBrk="0" fontAlgn="base" hangingPunct="0">
              <a:spcBef>
                <a:spcPct val="20000"/>
              </a:spcBef>
              <a:spcAft>
                <a:spcPct val="0"/>
              </a:spcAft>
              <a:buClr>
                <a:schemeClr val="tx1">
                  <a:lumMod val="75000"/>
                  <a:lumOff val="25000"/>
                </a:schemeClr>
              </a:buClr>
              <a:buSzPct val="65000"/>
              <a:buFont typeface="Arial Black" panose="020B0A04020102020204" pitchFamily="34" charset="0"/>
              <a:buChar char="-"/>
              <a:defRPr sz="2400">
                <a:solidFill>
                  <a:schemeClr val="tx2">
                    <a:lumMod val="75000"/>
                    <a:lumOff val="25000"/>
                  </a:schemeClr>
                </a:solidFill>
                <a:latin typeface="+mn-lt"/>
                <a:cs typeface="+mn-cs"/>
              </a:defRPr>
            </a:lvl3pPr>
            <a:lvl4pPr marL="1600200" indent="-228600" algn="l" rtl="0" eaLnBrk="0" fontAlgn="base" hangingPunct="0">
              <a:spcBef>
                <a:spcPct val="20000"/>
              </a:spcBef>
              <a:spcAft>
                <a:spcPct val="0"/>
              </a:spcAft>
              <a:buClr>
                <a:schemeClr val="tx1">
                  <a:lumMod val="75000"/>
                  <a:lumOff val="25000"/>
                </a:schemeClr>
              </a:buClr>
              <a:buSzPct val="70000"/>
              <a:buFont typeface="Arial" panose="020B0604020202020204" pitchFamily="34" charset="0"/>
              <a:buChar char="−"/>
              <a:defRPr sz="2000">
                <a:solidFill>
                  <a:schemeClr val="tx2">
                    <a:lumMod val="75000"/>
                    <a:lumOff val="25000"/>
                  </a:schemeClr>
                </a:solidFill>
                <a:latin typeface="+mn-lt"/>
                <a:cs typeface="+mn-cs"/>
              </a:defRPr>
            </a:lvl4pPr>
            <a:lvl5pPr marL="2057400" indent="-228600" algn="l" rtl="0" eaLnBrk="0" fontAlgn="base" hangingPunct="0">
              <a:spcBef>
                <a:spcPct val="20000"/>
              </a:spcBef>
              <a:spcAft>
                <a:spcPct val="0"/>
              </a:spcAft>
              <a:buClr>
                <a:schemeClr val="tx1">
                  <a:lumMod val="75000"/>
                  <a:lumOff val="25000"/>
                </a:schemeClr>
              </a:buClr>
              <a:buFont typeface="Arial" panose="020B0604020202020204" pitchFamily="34" charset="0"/>
              <a:buChar char="−"/>
              <a:defRPr sz="2000">
                <a:solidFill>
                  <a:schemeClr val="tx2">
                    <a:lumMod val="75000"/>
                    <a:lumOff val="25000"/>
                  </a:schemeClr>
                </a:solidFill>
                <a:latin typeface="+mn-lt"/>
                <a:cs typeface="+mn-cs"/>
              </a:defRPr>
            </a:lvl5pPr>
            <a:lvl6pPr marL="25146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9pPr>
          </a:lstStyle>
          <a:p>
            <a:pPr marL="0" indent="0">
              <a:buNone/>
            </a:pPr>
            <a:endParaRPr lang="he-IL" sz="2400" kern="0" dirty="0">
              <a:solidFill>
                <a:schemeClr val="tx2"/>
              </a:solidFill>
              <a:latin typeface="Segoe UI" panose="020B0502040204020203" pitchFamily="34" charset="0"/>
              <a:ea typeface="Segoe UI" panose="020B0502040204020203" pitchFamily="34" charset="0"/>
            </a:endParaRPr>
          </a:p>
        </p:txBody>
      </p:sp>
      <p:grpSp>
        <p:nvGrpSpPr>
          <p:cNvPr id="18" name="Group 17"/>
          <p:cNvGrpSpPr/>
          <p:nvPr/>
        </p:nvGrpSpPr>
        <p:grpSpPr>
          <a:xfrm>
            <a:off x="9371418" y="3024896"/>
            <a:ext cx="1811199" cy="1859412"/>
            <a:chOff x="6746467" y="3754258"/>
            <a:chExt cx="1811199" cy="1859412"/>
          </a:xfrm>
        </p:grpSpPr>
        <mc:AlternateContent xmlns:mc="http://schemas.openxmlformats.org/markup-compatibility/2006" xmlns:a14="http://schemas.microsoft.com/office/drawing/2010/main">
          <mc:Choice Requires="a14">
            <p:sp>
              <p:nvSpPr>
                <p:cNvPr id="22" name="Content Placeholder 2"/>
                <p:cNvSpPr txBox="1">
                  <a:spLocks/>
                </p:cNvSpPr>
                <p:nvPr/>
              </p:nvSpPr>
              <p:spPr bwMode="auto">
                <a:xfrm>
                  <a:off x="7255490" y="3754258"/>
                  <a:ext cx="1302176" cy="9668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lumMod val="75000"/>
                        <a:lumOff val="25000"/>
                      </a:schemeClr>
                    </a:buClr>
                    <a:buSzPct val="75000"/>
                    <a:buFont typeface="Wingdings" panose="05000000000000000000" pitchFamily="2" charset="2"/>
                    <a:buChar char="§"/>
                    <a:defRPr sz="3200">
                      <a:solidFill>
                        <a:schemeClr val="tx2">
                          <a:lumMod val="75000"/>
                          <a:lumOff val="25000"/>
                        </a:schemeClr>
                      </a:solidFill>
                      <a:latin typeface="+mn-lt"/>
                      <a:ea typeface="+mn-ea"/>
                      <a:cs typeface="+mn-cs"/>
                    </a:defRPr>
                  </a:lvl1pPr>
                  <a:lvl2pPr marL="742950" indent="-285750" algn="l" rtl="0" eaLnBrk="0" fontAlgn="base" hangingPunct="0">
                    <a:spcBef>
                      <a:spcPct val="20000"/>
                    </a:spcBef>
                    <a:spcAft>
                      <a:spcPct val="0"/>
                    </a:spcAft>
                    <a:buClr>
                      <a:schemeClr val="tx1">
                        <a:lumMod val="75000"/>
                        <a:lumOff val="25000"/>
                      </a:schemeClr>
                    </a:buClr>
                    <a:buSzPct val="80000"/>
                    <a:buFont typeface="Arial Black" panose="020B0A04020102020204" pitchFamily="34" charset="0"/>
                    <a:buChar char="­"/>
                    <a:defRPr sz="2800">
                      <a:solidFill>
                        <a:schemeClr val="tx2">
                          <a:lumMod val="75000"/>
                          <a:lumOff val="25000"/>
                        </a:schemeClr>
                      </a:solidFill>
                      <a:latin typeface="+mn-lt"/>
                      <a:cs typeface="+mn-cs"/>
                    </a:defRPr>
                  </a:lvl2pPr>
                  <a:lvl3pPr marL="1143000" indent="-228600" algn="l" rtl="0" eaLnBrk="0" fontAlgn="base" hangingPunct="0">
                    <a:spcBef>
                      <a:spcPct val="20000"/>
                    </a:spcBef>
                    <a:spcAft>
                      <a:spcPct val="0"/>
                    </a:spcAft>
                    <a:buClr>
                      <a:schemeClr val="tx1">
                        <a:lumMod val="75000"/>
                        <a:lumOff val="25000"/>
                      </a:schemeClr>
                    </a:buClr>
                    <a:buSzPct val="65000"/>
                    <a:buFont typeface="Arial Black" panose="020B0A04020102020204" pitchFamily="34" charset="0"/>
                    <a:buChar char="-"/>
                    <a:defRPr sz="2400">
                      <a:solidFill>
                        <a:schemeClr val="tx2">
                          <a:lumMod val="75000"/>
                          <a:lumOff val="25000"/>
                        </a:schemeClr>
                      </a:solidFill>
                      <a:latin typeface="+mn-lt"/>
                      <a:cs typeface="+mn-cs"/>
                    </a:defRPr>
                  </a:lvl3pPr>
                  <a:lvl4pPr marL="1600200" indent="-228600" algn="l" rtl="0" eaLnBrk="0" fontAlgn="base" hangingPunct="0">
                    <a:spcBef>
                      <a:spcPct val="20000"/>
                    </a:spcBef>
                    <a:spcAft>
                      <a:spcPct val="0"/>
                    </a:spcAft>
                    <a:buClr>
                      <a:schemeClr val="tx1">
                        <a:lumMod val="75000"/>
                        <a:lumOff val="25000"/>
                      </a:schemeClr>
                    </a:buClr>
                    <a:buSzPct val="70000"/>
                    <a:buFont typeface="Arial" panose="020B0604020202020204" pitchFamily="34" charset="0"/>
                    <a:buChar char="−"/>
                    <a:defRPr sz="2000">
                      <a:solidFill>
                        <a:schemeClr val="tx2">
                          <a:lumMod val="75000"/>
                          <a:lumOff val="25000"/>
                        </a:schemeClr>
                      </a:solidFill>
                      <a:latin typeface="+mn-lt"/>
                      <a:cs typeface="+mn-cs"/>
                    </a:defRPr>
                  </a:lvl4pPr>
                  <a:lvl5pPr marL="2057400" indent="-228600" algn="l" rtl="0" eaLnBrk="0" fontAlgn="base" hangingPunct="0">
                    <a:spcBef>
                      <a:spcPct val="20000"/>
                    </a:spcBef>
                    <a:spcAft>
                      <a:spcPct val="0"/>
                    </a:spcAft>
                    <a:buClr>
                      <a:schemeClr val="tx1">
                        <a:lumMod val="75000"/>
                        <a:lumOff val="25000"/>
                      </a:schemeClr>
                    </a:buClr>
                    <a:buFont typeface="Arial" panose="020B0604020202020204" pitchFamily="34" charset="0"/>
                    <a:buChar char="−"/>
                    <a:defRPr sz="2000">
                      <a:solidFill>
                        <a:schemeClr val="tx2">
                          <a:lumMod val="75000"/>
                          <a:lumOff val="25000"/>
                        </a:schemeClr>
                      </a:solidFill>
                      <a:latin typeface="+mn-lt"/>
                      <a:cs typeface="+mn-cs"/>
                    </a:defRPr>
                  </a:lvl5pPr>
                  <a:lvl6pPr marL="25146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9pPr>
                </a:lstStyle>
                <a:p>
                  <a:pPr marL="0" indent="0" rtl="1">
                    <a:buNone/>
                  </a:pPr>
                  <a14:m>
                    <m:oMath xmlns:m="http://schemas.openxmlformats.org/officeDocument/2006/math">
                      <m:r>
                        <a:rPr lang="en-US" sz="6000" b="1" i="1" kern="0" smtClean="0">
                          <a:solidFill>
                            <a:schemeClr val="tx2"/>
                          </a:solidFill>
                          <a:latin typeface="Cambria Math"/>
                          <a:ea typeface="Cambria Math"/>
                        </a:rPr>
                        <m:t>↑</m:t>
                      </m:r>
                      <m:r>
                        <a:rPr lang="en-US" sz="6000" b="1" i="1" kern="0" smtClean="0">
                          <a:solidFill>
                            <a:schemeClr val="tx2"/>
                          </a:solidFill>
                          <a:latin typeface="Cambria Math" panose="02040503050406030204" pitchFamily="18" charset="0"/>
                          <a:ea typeface="Cambria Math"/>
                        </a:rPr>
                        <m:t> </m:t>
                      </m:r>
                    </m:oMath>
                  </a14:m>
                  <a:r>
                    <a:rPr lang="en-US" sz="6000" b="1" kern="0" dirty="0">
                      <a:solidFill>
                        <a:schemeClr val="tx2"/>
                      </a:solidFill>
                      <a:latin typeface="+mj-lt"/>
                    </a:rPr>
                    <a:t>y</a:t>
                  </a:r>
                  <a:endParaRPr lang="he-IL" sz="6000" b="1" kern="0" dirty="0">
                    <a:solidFill>
                      <a:schemeClr val="tx2"/>
                    </a:solidFill>
                    <a:latin typeface="+mj-lt"/>
                  </a:endParaRPr>
                </a:p>
              </p:txBody>
            </p:sp>
          </mc:Choice>
          <mc:Fallback xmlns="">
            <p:sp>
              <p:nvSpPr>
                <p:cNvPr id="22" name="Content Placeholder 2"/>
                <p:cNvSpPr txBox="1">
                  <a:spLocks noRot="1" noChangeAspect="1" noMove="1" noResize="1" noEditPoints="1" noAdjustHandles="1" noChangeArrowheads="1" noChangeShapeType="1" noTextEdit="1"/>
                </p:cNvSpPr>
                <p:nvPr/>
              </p:nvSpPr>
              <p:spPr bwMode="auto">
                <a:xfrm>
                  <a:off x="7255490" y="3754258"/>
                  <a:ext cx="1302176" cy="966863"/>
                </a:xfrm>
                <a:prstGeom prst="rect">
                  <a:avLst/>
                </a:prstGeom>
                <a:blipFill>
                  <a:blip r:embed="rId5"/>
                  <a:stretch>
                    <a:fillRect t="-18868" r="-14554" b="-46541"/>
                  </a:stretch>
                </a:blipFill>
                <a:ln>
                  <a:noFill/>
                </a:ln>
                <a:effectLst/>
                <a:extLst/>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3" name="Content Placeholder 2"/>
                <p:cNvSpPr txBox="1">
                  <a:spLocks/>
                </p:cNvSpPr>
                <p:nvPr/>
              </p:nvSpPr>
              <p:spPr bwMode="auto">
                <a:xfrm>
                  <a:off x="7259665" y="4646807"/>
                  <a:ext cx="1180080" cy="9668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lumMod val="75000"/>
                        <a:lumOff val="25000"/>
                      </a:schemeClr>
                    </a:buClr>
                    <a:buSzPct val="75000"/>
                    <a:buFont typeface="Wingdings" panose="05000000000000000000" pitchFamily="2" charset="2"/>
                    <a:buChar char="§"/>
                    <a:defRPr sz="3200">
                      <a:solidFill>
                        <a:schemeClr val="tx2">
                          <a:lumMod val="75000"/>
                          <a:lumOff val="25000"/>
                        </a:schemeClr>
                      </a:solidFill>
                      <a:latin typeface="+mn-lt"/>
                      <a:ea typeface="+mn-ea"/>
                      <a:cs typeface="+mn-cs"/>
                    </a:defRPr>
                  </a:lvl1pPr>
                  <a:lvl2pPr marL="742950" indent="-285750" algn="l" rtl="0" eaLnBrk="0" fontAlgn="base" hangingPunct="0">
                    <a:spcBef>
                      <a:spcPct val="20000"/>
                    </a:spcBef>
                    <a:spcAft>
                      <a:spcPct val="0"/>
                    </a:spcAft>
                    <a:buClr>
                      <a:schemeClr val="tx1">
                        <a:lumMod val="75000"/>
                        <a:lumOff val="25000"/>
                      </a:schemeClr>
                    </a:buClr>
                    <a:buSzPct val="80000"/>
                    <a:buFont typeface="Arial Black" panose="020B0A04020102020204" pitchFamily="34" charset="0"/>
                    <a:buChar char="­"/>
                    <a:defRPr sz="2800">
                      <a:solidFill>
                        <a:schemeClr val="tx2">
                          <a:lumMod val="75000"/>
                          <a:lumOff val="25000"/>
                        </a:schemeClr>
                      </a:solidFill>
                      <a:latin typeface="+mn-lt"/>
                      <a:cs typeface="+mn-cs"/>
                    </a:defRPr>
                  </a:lvl2pPr>
                  <a:lvl3pPr marL="1143000" indent="-228600" algn="l" rtl="0" eaLnBrk="0" fontAlgn="base" hangingPunct="0">
                    <a:spcBef>
                      <a:spcPct val="20000"/>
                    </a:spcBef>
                    <a:spcAft>
                      <a:spcPct val="0"/>
                    </a:spcAft>
                    <a:buClr>
                      <a:schemeClr val="tx1">
                        <a:lumMod val="75000"/>
                        <a:lumOff val="25000"/>
                      </a:schemeClr>
                    </a:buClr>
                    <a:buSzPct val="65000"/>
                    <a:buFont typeface="Arial Black" panose="020B0A04020102020204" pitchFamily="34" charset="0"/>
                    <a:buChar char="-"/>
                    <a:defRPr sz="2400">
                      <a:solidFill>
                        <a:schemeClr val="tx2">
                          <a:lumMod val="75000"/>
                          <a:lumOff val="25000"/>
                        </a:schemeClr>
                      </a:solidFill>
                      <a:latin typeface="+mn-lt"/>
                      <a:cs typeface="+mn-cs"/>
                    </a:defRPr>
                  </a:lvl3pPr>
                  <a:lvl4pPr marL="1600200" indent="-228600" algn="l" rtl="0" eaLnBrk="0" fontAlgn="base" hangingPunct="0">
                    <a:spcBef>
                      <a:spcPct val="20000"/>
                    </a:spcBef>
                    <a:spcAft>
                      <a:spcPct val="0"/>
                    </a:spcAft>
                    <a:buClr>
                      <a:schemeClr val="tx1">
                        <a:lumMod val="75000"/>
                        <a:lumOff val="25000"/>
                      </a:schemeClr>
                    </a:buClr>
                    <a:buSzPct val="70000"/>
                    <a:buFont typeface="Arial" panose="020B0604020202020204" pitchFamily="34" charset="0"/>
                    <a:buChar char="−"/>
                    <a:defRPr sz="2000">
                      <a:solidFill>
                        <a:schemeClr val="tx2">
                          <a:lumMod val="75000"/>
                          <a:lumOff val="25000"/>
                        </a:schemeClr>
                      </a:solidFill>
                      <a:latin typeface="+mn-lt"/>
                      <a:cs typeface="+mn-cs"/>
                    </a:defRPr>
                  </a:lvl4pPr>
                  <a:lvl5pPr marL="2057400" indent="-228600" algn="l" rtl="0" eaLnBrk="0" fontAlgn="base" hangingPunct="0">
                    <a:spcBef>
                      <a:spcPct val="20000"/>
                    </a:spcBef>
                    <a:spcAft>
                      <a:spcPct val="0"/>
                    </a:spcAft>
                    <a:buClr>
                      <a:schemeClr val="tx1">
                        <a:lumMod val="75000"/>
                        <a:lumOff val="25000"/>
                      </a:schemeClr>
                    </a:buClr>
                    <a:buFont typeface="Arial" panose="020B0604020202020204" pitchFamily="34" charset="0"/>
                    <a:buChar char="−"/>
                    <a:defRPr sz="2000">
                      <a:solidFill>
                        <a:schemeClr val="tx2">
                          <a:lumMod val="75000"/>
                          <a:lumOff val="25000"/>
                        </a:schemeClr>
                      </a:solidFill>
                      <a:latin typeface="+mn-lt"/>
                      <a:cs typeface="+mn-cs"/>
                    </a:defRPr>
                  </a:lvl5pPr>
                  <a:lvl6pPr marL="25146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9pPr>
                </a:lstStyle>
                <a:p>
                  <a:pPr marL="0" indent="0" rtl="1">
                    <a:buNone/>
                  </a:pPr>
                  <a14:m>
                    <m:oMathPara xmlns:m="http://schemas.openxmlformats.org/officeDocument/2006/math">
                      <m:oMathParaPr>
                        <m:jc m:val="centerGroup"/>
                      </m:oMathParaPr>
                      <m:oMath xmlns:m="http://schemas.openxmlformats.org/officeDocument/2006/math">
                        <m:r>
                          <a:rPr lang="en-US" sz="6000" b="1" i="1" kern="0">
                            <a:solidFill>
                              <a:schemeClr val="tx2"/>
                            </a:solidFill>
                            <a:latin typeface="Cambria Math"/>
                            <a:ea typeface="Cambria Math"/>
                          </a:rPr>
                          <m:t>↑</m:t>
                        </m:r>
                        <m:r>
                          <a:rPr lang="en-US" sz="6000" b="1" i="1" kern="0" smtClean="0">
                            <a:solidFill>
                              <a:schemeClr val="tx2"/>
                            </a:solidFill>
                            <a:latin typeface="Cambria Math"/>
                          </a:rPr>
                          <m:t>𝝅</m:t>
                        </m:r>
                      </m:oMath>
                    </m:oMathPara>
                  </a14:m>
                  <a:endParaRPr lang="he-IL" sz="6000" b="1" i="1" kern="0" dirty="0">
                    <a:solidFill>
                      <a:schemeClr val="tx2"/>
                    </a:solidFill>
                    <a:latin typeface="Cambria Math"/>
                  </a:endParaRPr>
                </a:p>
              </p:txBody>
            </p:sp>
          </mc:Choice>
          <mc:Fallback xmlns="">
            <p:sp>
              <p:nvSpPr>
                <p:cNvPr id="23" name="Content Placeholder 2"/>
                <p:cNvSpPr txBox="1">
                  <a:spLocks noRot="1" noChangeAspect="1" noMove="1" noResize="1" noEditPoints="1" noAdjustHandles="1" noChangeArrowheads="1" noChangeShapeType="1" noTextEdit="1"/>
                </p:cNvSpPr>
                <p:nvPr/>
              </p:nvSpPr>
              <p:spPr bwMode="auto">
                <a:xfrm>
                  <a:off x="7259665" y="4646807"/>
                  <a:ext cx="1180080" cy="966863"/>
                </a:xfrm>
                <a:prstGeom prst="rect">
                  <a:avLst/>
                </a:prstGeom>
                <a:blipFill>
                  <a:blip r:embed="rId6"/>
                  <a:stretch>
                    <a:fillRect t="-19620" r="-56701" b="-47468"/>
                  </a:stretch>
                </a:blipFill>
                <a:ln>
                  <a:noFill/>
                </a:ln>
                <a:effectLst/>
                <a:extLst/>
              </p:spPr>
              <p:txBody>
                <a:bodyPr/>
                <a:lstStyle/>
                <a:p>
                  <a:r>
                    <a:rPr lang="he-IL">
                      <a:noFill/>
                    </a:rPr>
                    <a:t> </a:t>
                  </a:r>
                </a:p>
              </p:txBody>
            </p:sp>
          </mc:Fallback>
        </mc:AlternateContent>
        <p:cxnSp>
          <p:nvCxnSpPr>
            <p:cNvPr id="37" name="Straight Arrow Connector 36"/>
            <p:cNvCxnSpPr/>
            <p:nvPr/>
          </p:nvCxnSpPr>
          <p:spPr>
            <a:xfrm flipV="1">
              <a:off x="6800499" y="4409162"/>
              <a:ext cx="363789" cy="37610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1" name="Straight Arrow Connector 40"/>
            <p:cNvCxnSpPr/>
            <p:nvPr/>
          </p:nvCxnSpPr>
          <p:spPr>
            <a:xfrm>
              <a:off x="6746467" y="4915303"/>
              <a:ext cx="411789" cy="29327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nvGrpSpPr>
          <p:cNvPr id="4" name="Group 3"/>
          <p:cNvGrpSpPr/>
          <p:nvPr/>
        </p:nvGrpSpPr>
        <p:grpSpPr>
          <a:xfrm>
            <a:off x="3186554" y="2857812"/>
            <a:ext cx="5887443" cy="966863"/>
            <a:chOff x="3548101" y="3393298"/>
            <a:chExt cx="3044337" cy="966863"/>
          </a:xfrm>
        </p:grpSpPr>
        <mc:AlternateContent xmlns:mc="http://schemas.openxmlformats.org/markup-compatibility/2006" xmlns:a14="http://schemas.microsoft.com/office/drawing/2010/main">
          <mc:Choice Requires="a14">
            <p:sp>
              <p:nvSpPr>
                <p:cNvPr id="20" name="Content Placeholder 2"/>
                <p:cNvSpPr txBox="1">
                  <a:spLocks/>
                </p:cNvSpPr>
                <p:nvPr/>
              </p:nvSpPr>
              <p:spPr bwMode="auto">
                <a:xfrm>
                  <a:off x="5467732" y="3393298"/>
                  <a:ext cx="1124706" cy="9668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lumMod val="75000"/>
                        <a:lumOff val="25000"/>
                      </a:schemeClr>
                    </a:buClr>
                    <a:buSzPct val="75000"/>
                    <a:buFont typeface="Wingdings" panose="05000000000000000000" pitchFamily="2" charset="2"/>
                    <a:buChar char="§"/>
                    <a:defRPr sz="3200">
                      <a:solidFill>
                        <a:schemeClr val="tx2">
                          <a:lumMod val="75000"/>
                          <a:lumOff val="25000"/>
                        </a:schemeClr>
                      </a:solidFill>
                      <a:latin typeface="+mn-lt"/>
                      <a:ea typeface="+mn-ea"/>
                      <a:cs typeface="+mn-cs"/>
                    </a:defRPr>
                  </a:lvl1pPr>
                  <a:lvl2pPr marL="742950" indent="-285750" algn="l" rtl="0" eaLnBrk="0" fontAlgn="base" hangingPunct="0">
                    <a:spcBef>
                      <a:spcPct val="20000"/>
                    </a:spcBef>
                    <a:spcAft>
                      <a:spcPct val="0"/>
                    </a:spcAft>
                    <a:buClr>
                      <a:schemeClr val="tx1">
                        <a:lumMod val="75000"/>
                        <a:lumOff val="25000"/>
                      </a:schemeClr>
                    </a:buClr>
                    <a:buSzPct val="80000"/>
                    <a:buFont typeface="Arial Black" panose="020B0A04020102020204" pitchFamily="34" charset="0"/>
                    <a:buChar char="­"/>
                    <a:defRPr sz="2800">
                      <a:solidFill>
                        <a:schemeClr val="tx2">
                          <a:lumMod val="75000"/>
                          <a:lumOff val="25000"/>
                        </a:schemeClr>
                      </a:solidFill>
                      <a:latin typeface="+mn-lt"/>
                      <a:cs typeface="+mn-cs"/>
                    </a:defRPr>
                  </a:lvl2pPr>
                  <a:lvl3pPr marL="1143000" indent="-228600" algn="l" rtl="0" eaLnBrk="0" fontAlgn="base" hangingPunct="0">
                    <a:spcBef>
                      <a:spcPct val="20000"/>
                    </a:spcBef>
                    <a:spcAft>
                      <a:spcPct val="0"/>
                    </a:spcAft>
                    <a:buClr>
                      <a:schemeClr val="tx1">
                        <a:lumMod val="75000"/>
                        <a:lumOff val="25000"/>
                      </a:schemeClr>
                    </a:buClr>
                    <a:buSzPct val="65000"/>
                    <a:buFont typeface="Arial Black" panose="020B0A04020102020204" pitchFamily="34" charset="0"/>
                    <a:buChar char="-"/>
                    <a:defRPr sz="2400">
                      <a:solidFill>
                        <a:schemeClr val="tx2">
                          <a:lumMod val="75000"/>
                          <a:lumOff val="25000"/>
                        </a:schemeClr>
                      </a:solidFill>
                      <a:latin typeface="+mn-lt"/>
                      <a:cs typeface="+mn-cs"/>
                    </a:defRPr>
                  </a:lvl3pPr>
                  <a:lvl4pPr marL="1600200" indent="-228600" algn="l" rtl="0" eaLnBrk="0" fontAlgn="base" hangingPunct="0">
                    <a:spcBef>
                      <a:spcPct val="20000"/>
                    </a:spcBef>
                    <a:spcAft>
                      <a:spcPct val="0"/>
                    </a:spcAft>
                    <a:buClr>
                      <a:schemeClr val="tx1">
                        <a:lumMod val="75000"/>
                        <a:lumOff val="25000"/>
                      </a:schemeClr>
                    </a:buClr>
                    <a:buSzPct val="70000"/>
                    <a:buFont typeface="Arial" panose="020B0604020202020204" pitchFamily="34" charset="0"/>
                    <a:buChar char="−"/>
                    <a:defRPr sz="2000">
                      <a:solidFill>
                        <a:schemeClr val="tx2">
                          <a:lumMod val="75000"/>
                          <a:lumOff val="25000"/>
                        </a:schemeClr>
                      </a:solidFill>
                      <a:latin typeface="+mn-lt"/>
                      <a:cs typeface="+mn-cs"/>
                    </a:defRPr>
                  </a:lvl4pPr>
                  <a:lvl5pPr marL="2057400" indent="-228600" algn="l" rtl="0" eaLnBrk="0" fontAlgn="base" hangingPunct="0">
                    <a:spcBef>
                      <a:spcPct val="20000"/>
                    </a:spcBef>
                    <a:spcAft>
                      <a:spcPct val="0"/>
                    </a:spcAft>
                    <a:buClr>
                      <a:schemeClr val="tx1">
                        <a:lumMod val="75000"/>
                        <a:lumOff val="25000"/>
                      </a:schemeClr>
                    </a:buClr>
                    <a:buFont typeface="Arial" panose="020B0604020202020204" pitchFamily="34" charset="0"/>
                    <a:buChar char="−"/>
                    <a:defRPr sz="2000">
                      <a:solidFill>
                        <a:schemeClr val="tx2">
                          <a:lumMod val="75000"/>
                          <a:lumOff val="25000"/>
                        </a:schemeClr>
                      </a:solidFill>
                      <a:latin typeface="+mn-lt"/>
                      <a:cs typeface="+mn-cs"/>
                    </a:defRPr>
                  </a:lvl5pPr>
                  <a:lvl6pPr marL="25146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9pPr>
                </a:lstStyle>
                <a:p>
                  <a:pPr marL="0" indent="0" rtl="1">
                    <a:buNone/>
                  </a:pPr>
                  <a14:m>
                    <m:oMath xmlns:m="http://schemas.openxmlformats.org/officeDocument/2006/math">
                      <m:r>
                        <a:rPr lang="en-US" sz="6000" b="1" i="1" kern="0">
                          <a:solidFill>
                            <a:schemeClr val="tx2"/>
                          </a:solidFill>
                          <a:latin typeface="Cambria Math"/>
                          <a:ea typeface="Cambria Math"/>
                        </a:rPr>
                        <m:t>↑</m:t>
                      </m:r>
                    </m:oMath>
                  </a14:m>
                  <a:r>
                    <a:rPr lang="en-US" sz="6000" b="1" kern="0" dirty="0">
                      <a:solidFill>
                        <a:schemeClr val="tx2"/>
                      </a:solidFill>
                      <a:latin typeface="+mj-lt"/>
                    </a:rPr>
                    <a:t>I</a:t>
                  </a:r>
                  <a:endParaRPr lang="he-IL" sz="6000" b="1" kern="0" dirty="0">
                    <a:solidFill>
                      <a:schemeClr val="tx2"/>
                    </a:solidFill>
                    <a:latin typeface="+mj-lt"/>
                  </a:endParaRPr>
                </a:p>
              </p:txBody>
            </p:sp>
          </mc:Choice>
          <mc:Fallback xmlns="">
            <p:sp>
              <p:nvSpPr>
                <p:cNvPr id="20" name="Content Placeholder 2"/>
                <p:cNvSpPr txBox="1">
                  <a:spLocks noRot="1" noChangeAspect="1" noMove="1" noResize="1" noEditPoints="1" noAdjustHandles="1" noChangeArrowheads="1" noChangeShapeType="1" noTextEdit="1"/>
                </p:cNvSpPr>
                <p:nvPr/>
              </p:nvSpPr>
              <p:spPr bwMode="auto">
                <a:xfrm>
                  <a:off x="5467732" y="3393298"/>
                  <a:ext cx="1124706" cy="966863"/>
                </a:xfrm>
                <a:prstGeom prst="rect">
                  <a:avLst/>
                </a:prstGeom>
                <a:blipFill>
                  <a:blip r:embed="rId7"/>
                  <a:stretch>
                    <a:fillRect l="-26611" t="-19620" b="-47468"/>
                  </a:stretch>
                </a:blipFill>
                <a:ln>
                  <a:noFill/>
                </a:ln>
                <a:effectLst/>
                <a:extLst/>
              </p:spPr>
              <p:txBody>
                <a:bodyPr/>
                <a:lstStyle/>
                <a:p>
                  <a:r>
                    <a:rPr lang="he-IL">
                      <a:noFill/>
                    </a:rPr>
                    <a:t> </a:t>
                  </a:r>
                </a:p>
              </p:txBody>
            </p:sp>
          </mc:Fallback>
        </mc:AlternateContent>
        <p:cxnSp>
          <p:nvCxnSpPr>
            <p:cNvPr id="33" name="Straight Arrow Connector 32"/>
            <p:cNvCxnSpPr/>
            <p:nvPr/>
          </p:nvCxnSpPr>
          <p:spPr>
            <a:xfrm flipV="1">
              <a:off x="3548101" y="3988653"/>
              <a:ext cx="1743697" cy="1565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nvGrpSpPr>
          <p:cNvPr id="12" name="Group 11"/>
          <p:cNvGrpSpPr/>
          <p:nvPr/>
        </p:nvGrpSpPr>
        <p:grpSpPr>
          <a:xfrm>
            <a:off x="2774812" y="4039275"/>
            <a:ext cx="3476914" cy="1846516"/>
            <a:chOff x="2522233" y="4810462"/>
            <a:chExt cx="1854002" cy="1498858"/>
          </a:xfrm>
        </p:grpSpPr>
        <p:cxnSp>
          <p:nvCxnSpPr>
            <p:cNvPr id="17" name="Straight Arrow Connector 16"/>
            <p:cNvCxnSpPr>
              <a:endCxn id="43" idx="1"/>
            </p:cNvCxnSpPr>
            <p:nvPr/>
          </p:nvCxnSpPr>
          <p:spPr>
            <a:xfrm>
              <a:off x="2522233" y="4810462"/>
              <a:ext cx="911866" cy="101542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3" name="Content Placeholder 2"/>
            <p:cNvSpPr txBox="1">
              <a:spLocks/>
            </p:cNvSpPr>
            <p:nvPr/>
          </p:nvSpPr>
          <p:spPr bwMode="auto">
            <a:xfrm>
              <a:off x="3434099" y="5342457"/>
              <a:ext cx="942136" cy="9668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lumMod val="75000"/>
                    <a:lumOff val="25000"/>
                  </a:schemeClr>
                </a:buClr>
                <a:buSzPct val="75000"/>
                <a:buFont typeface="Wingdings" panose="05000000000000000000" pitchFamily="2" charset="2"/>
                <a:buChar char="§"/>
                <a:defRPr sz="3200">
                  <a:solidFill>
                    <a:schemeClr val="tx2">
                      <a:lumMod val="75000"/>
                      <a:lumOff val="25000"/>
                    </a:schemeClr>
                  </a:solidFill>
                  <a:latin typeface="+mn-lt"/>
                  <a:ea typeface="+mn-ea"/>
                  <a:cs typeface="+mn-cs"/>
                </a:defRPr>
              </a:lvl1pPr>
              <a:lvl2pPr marL="742950" indent="-285750" algn="l" rtl="0" eaLnBrk="0" fontAlgn="base" hangingPunct="0">
                <a:spcBef>
                  <a:spcPct val="20000"/>
                </a:spcBef>
                <a:spcAft>
                  <a:spcPct val="0"/>
                </a:spcAft>
                <a:buClr>
                  <a:schemeClr val="tx1">
                    <a:lumMod val="75000"/>
                    <a:lumOff val="25000"/>
                  </a:schemeClr>
                </a:buClr>
                <a:buSzPct val="80000"/>
                <a:buFont typeface="Arial Black" panose="020B0A04020102020204" pitchFamily="34" charset="0"/>
                <a:buChar char="­"/>
                <a:defRPr sz="2800">
                  <a:solidFill>
                    <a:schemeClr val="tx2">
                      <a:lumMod val="75000"/>
                      <a:lumOff val="25000"/>
                    </a:schemeClr>
                  </a:solidFill>
                  <a:latin typeface="+mn-lt"/>
                  <a:cs typeface="+mn-cs"/>
                </a:defRPr>
              </a:lvl2pPr>
              <a:lvl3pPr marL="1143000" indent="-228600" algn="l" rtl="0" eaLnBrk="0" fontAlgn="base" hangingPunct="0">
                <a:spcBef>
                  <a:spcPct val="20000"/>
                </a:spcBef>
                <a:spcAft>
                  <a:spcPct val="0"/>
                </a:spcAft>
                <a:buClr>
                  <a:schemeClr val="tx1">
                    <a:lumMod val="75000"/>
                    <a:lumOff val="25000"/>
                  </a:schemeClr>
                </a:buClr>
                <a:buSzPct val="65000"/>
                <a:buFont typeface="Arial Black" panose="020B0A04020102020204" pitchFamily="34" charset="0"/>
                <a:buChar char="-"/>
                <a:defRPr sz="2400">
                  <a:solidFill>
                    <a:schemeClr val="tx2">
                      <a:lumMod val="75000"/>
                      <a:lumOff val="25000"/>
                    </a:schemeClr>
                  </a:solidFill>
                  <a:latin typeface="+mn-lt"/>
                  <a:cs typeface="+mn-cs"/>
                </a:defRPr>
              </a:lvl3pPr>
              <a:lvl4pPr marL="1600200" indent="-228600" algn="l" rtl="0" eaLnBrk="0" fontAlgn="base" hangingPunct="0">
                <a:spcBef>
                  <a:spcPct val="20000"/>
                </a:spcBef>
                <a:spcAft>
                  <a:spcPct val="0"/>
                </a:spcAft>
                <a:buClr>
                  <a:schemeClr val="tx1">
                    <a:lumMod val="75000"/>
                    <a:lumOff val="25000"/>
                  </a:schemeClr>
                </a:buClr>
                <a:buSzPct val="70000"/>
                <a:buFont typeface="Arial" panose="020B0604020202020204" pitchFamily="34" charset="0"/>
                <a:buChar char="−"/>
                <a:defRPr sz="2000">
                  <a:solidFill>
                    <a:schemeClr val="tx2">
                      <a:lumMod val="75000"/>
                      <a:lumOff val="25000"/>
                    </a:schemeClr>
                  </a:solidFill>
                  <a:latin typeface="+mn-lt"/>
                  <a:cs typeface="+mn-cs"/>
                </a:defRPr>
              </a:lvl4pPr>
              <a:lvl5pPr marL="2057400" indent="-228600" algn="l" rtl="0" eaLnBrk="0" fontAlgn="base" hangingPunct="0">
                <a:spcBef>
                  <a:spcPct val="20000"/>
                </a:spcBef>
                <a:spcAft>
                  <a:spcPct val="0"/>
                </a:spcAft>
                <a:buClr>
                  <a:schemeClr val="tx1">
                    <a:lumMod val="75000"/>
                    <a:lumOff val="25000"/>
                  </a:schemeClr>
                </a:buClr>
                <a:buFont typeface="Arial" panose="020B0604020202020204" pitchFamily="34" charset="0"/>
                <a:buChar char="−"/>
                <a:defRPr sz="2000">
                  <a:solidFill>
                    <a:schemeClr val="tx2">
                      <a:lumMod val="75000"/>
                      <a:lumOff val="25000"/>
                    </a:schemeClr>
                  </a:solidFill>
                  <a:latin typeface="+mn-lt"/>
                  <a:cs typeface="+mn-cs"/>
                </a:defRPr>
              </a:lvl5pPr>
              <a:lvl6pPr marL="25146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9pPr>
            </a:lstStyle>
            <a:p>
              <a:pPr marL="0" indent="0" rtl="1">
                <a:buNone/>
              </a:pPr>
              <a:endParaRPr lang="he-IL" sz="6000" b="1" kern="0" dirty="0">
                <a:solidFill>
                  <a:schemeClr val="tx2"/>
                </a:solidFill>
                <a:latin typeface="+mj-lt"/>
              </a:endParaRPr>
            </a:p>
          </p:txBody>
        </p:sp>
      </p:grpSp>
      <p:grpSp>
        <p:nvGrpSpPr>
          <p:cNvPr id="15" name="Group 14"/>
          <p:cNvGrpSpPr/>
          <p:nvPr/>
        </p:nvGrpSpPr>
        <p:grpSpPr>
          <a:xfrm>
            <a:off x="5916350" y="4770099"/>
            <a:ext cx="2924715" cy="966863"/>
            <a:chOff x="4586227" y="5405880"/>
            <a:chExt cx="2342655" cy="966863"/>
          </a:xfrm>
        </p:grpSpPr>
        <mc:AlternateContent xmlns:mc="http://schemas.openxmlformats.org/markup-compatibility/2006" xmlns:a14="http://schemas.microsoft.com/office/drawing/2010/main">
          <mc:Choice Requires="a14">
            <p:sp>
              <p:nvSpPr>
                <p:cNvPr id="44" name="Content Placeholder 2"/>
                <p:cNvSpPr txBox="1">
                  <a:spLocks/>
                </p:cNvSpPr>
                <p:nvPr/>
              </p:nvSpPr>
              <p:spPr bwMode="auto">
                <a:xfrm>
                  <a:off x="5273477" y="5405880"/>
                  <a:ext cx="1655405" cy="9668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lumMod val="75000"/>
                        <a:lumOff val="25000"/>
                      </a:schemeClr>
                    </a:buClr>
                    <a:buSzPct val="75000"/>
                    <a:buFont typeface="Wingdings" panose="05000000000000000000" pitchFamily="2" charset="2"/>
                    <a:buChar char="§"/>
                    <a:defRPr sz="3200">
                      <a:solidFill>
                        <a:schemeClr val="tx2">
                          <a:lumMod val="75000"/>
                          <a:lumOff val="25000"/>
                        </a:schemeClr>
                      </a:solidFill>
                      <a:latin typeface="+mn-lt"/>
                      <a:ea typeface="+mn-ea"/>
                      <a:cs typeface="+mn-cs"/>
                    </a:defRPr>
                  </a:lvl1pPr>
                  <a:lvl2pPr marL="742950" indent="-285750" algn="l" rtl="0" eaLnBrk="0" fontAlgn="base" hangingPunct="0">
                    <a:spcBef>
                      <a:spcPct val="20000"/>
                    </a:spcBef>
                    <a:spcAft>
                      <a:spcPct val="0"/>
                    </a:spcAft>
                    <a:buClr>
                      <a:schemeClr val="tx1">
                        <a:lumMod val="75000"/>
                        <a:lumOff val="25000"/>
                      </a:schemeClr>
                    </a:buClr>
                    <a:buSzPct val="80000"/>
                    <a:buFont typeface="Arial Black" panose="020B0A04020102020204" pitchFamily="34" charset="0"/>
                    <a:buChar char="­"/>
                    <a:defRPr sz="2800">
                      <a:solidFill>
                        <a:schemeClr val="tx2">
                          <a:lumMod val="75000"/>
                          <a:lumOff val="25000"/>
                        </a:schemeClr>
                      </a:solidFill>
                      <a:latin typeface="+mn-lt"/>
                      <a:cs typeface="+mn-cs"/>
                    </a:defRPr>
                  </a:lvl2pPr>
                  <a:lvl3pPr marL="1143000" indent="-228600" algn="l" rtl="0" eaLnBrk="0" fontAlgn="base" hangingPunct="0">
                    <a:spcBef>
                      <a:spcPct val="20000"/>
                    </a:spcBef>
                    <a:spcAft>
                      <a:spcPct val="0"/>
                    </a:spcAft>
                    <a:buClr>
                      <a:schemeClr val="tx1">
                        <a:lumMod val="75000"/>
                        <a:lumOff val="25000"/>
                      </a:schemeClr>
                    </a:buClr>
                    <a:buSzPct val="65000"/>
                    <a:buFont typeface="Arial Black" panose="020B0A04020102020204" pitchFamily="34" charset="0"/>
                    <a:buChar char="-"/>
                    <a:defRPr sz="2400">
                      <a:solidFill>
                        <a:schemeClr val="tx2">
                          <a:lumMod val="75000"/>
                          <a:lumOff val="25000"/>
                        </a:schemeClr>
                      </a:solidFill>
                      <a:latin typeface="+mn-lt"/>
                      <a:cs typeface="+mn-cs"/>
                    </a:defRPr>
                  </a:lvl3pPr>
                  <a:lvl4pPr marL="1600200" indent="-228600" algn="l" rtl="0" eaLnBrk="0" fontAlgn="base" hangingPunct="0">
                    <a:spcBef>
                      <a:spcPct val="20000"/>
                    </a:spcBef>
                    <a:spcAft>
                      <a:spcPct val="0"/>
                    </a:spcAft>
                    <a:buClr>
                      <a:schemeClr val="tx1">
                        <a:lumMod val="75000"/>
                        <a:lumOff val="25000"/>
                      </a:schemeClr>
                    </a:buClr>
                    <a:buSzPct val="70000"/>
                    <a:buFont typeface="Arial" panose="020B0604020202020204" pitchFamily="34" charset="0"/>
                    <a:buChar char="−"/>
                    <a:defRPr sz="2000">
                      <a:solidFill>
                        <a:schemeClr val="tx2">
                          <a:lumMod val="75000"/>
                          <a:lumOff val="25000"/>
                        </a:schemeClr>
                      </a:solidFill>
                      <a:latin typeface="+mn-lt"/>
                      <a:cs typeface="+mn-cs"/>
                    </a:defRPr>
                  </a:lvl4pPr>
                  <a:lvl5pPr marL="2057400" indent="-228600" algn="l" rtl="0" eaLnBrk="0" fontAlgn="base" hangingPunct="0">
                    <a:spcBef>
                      <a:spcPct val="20000"/>
                    </a:spcBef>
                    <a:spcAft>
                      <a:spcPct val="0"/>
                    </a:spcAft>
                    <a:buClr>
                      <a:schemeClr val="tx1">
                        <a:lumMod val="75000"/>
                        <a:lumOff val="25000"/>
                      </a:schemeClr>
                    </a:buClr>
                    <a:buFont typeface="Arial" panose="020B0604020202020204" pitchFamily="34" charset="0"/>
                    <a:buChar char="−"/>
                    <a:defRPr sz="2000">
                      <a:solidFill>
                        <a:schemeClr val="tx2">
                          <a:lumMod val="75000"/>
                          <a:lumOff val="25000"/>
                        </a:schemeClr>
                      </a:solidFill>
                      <a:latin typeface="+mn-lt"/>
                      <a:cs typeface="+mn-cs"/>
                    </a:defRPr>
                  </a:lvl5pPr>
                  <a:lvl6pPr marL="25146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9pPr>
                </a:lstStyle>
                <a:p>
                  <a:pPr marL="0" indent="0" rtl="1">
                    <a:buNone/>
                  </a:pPr>
                  <a14:m>
                    <m:oMath xmlns:m="http://schemas.openxmlformats.org/officeDocument/2006/math">
                      <m:r>
                        <a:rPr lang="en-US" sz="6000" b="1" i="1" kern="0">
                          <a:solidFill>
                            <a:schemeClr val="tx2"/>
                          </a:solidFill>
                          <a:latin typeface="Cambria Math"/>
                          <a:ea typeface="Cambria Math"/>
                        </a:rPr>
                        <m:t>↑</m:t>
                      </m:r>
                    </m:oMath>
                  </a14:m>
                  <a:r>
                    <a:rPr lang="en-US" sz="4400" b="1" kern="0" dirty="0">
                      <a:solidFill>
                        <a:schemeClr val="tx2"/>
                      </a:solidFill>
                      <a:latin typeface="+mj-lt"/>
                    </a:rPr>
                    <a:t>NX</a:t>
                  </a:r>
                  <a:endParaRPr lang="he-IL" sz="5400" b="1" kern="0" dirty="0">
                    <a:solidFill>
                      <a:schemeClr val="tx2"/>
                    </a:solidFill>
                    <a:latin typeface="+mj-lt"/>
                  </a:endParaRPr>
                </a:p>
              </p:txBody>
            </p:sp>
          </mc:Choice>
          <mc:Fallback xmlns="">
            <p:sp>
              <p:nvSpPr>
                <p:cNvPr id="44" name="Content Placeholder 2"/>
                <p:cNvSpPr txBox="1">
                  <a:spLocks noRot="1" noChangeAspect="1" noMove="1" noResize="1" noEditPoints="1" noAdjustHandles="1" noChangeArrowheads="1" noChangeShapeType="1" noTextEdit="1"/>
                </p:cNvSpPr>
                <p:nvPr/>
              </p:nvSpPr>
              <p:spPr bwMode="auto">
                <a:xfrm>
                  <a:off x="5273477" y="5405880"/>
                  <a:ext cx="1655405" cy="966863"/>
                </a:xfrm>
                <a:prstGeom prst="rect">
                  <a:avLst/>
                </a:prstGeom>
                <a:blipFill>
                  <a:blip r:embed="rId9"/>
                  <a:stretch>
                    <a:fillRect l="-19174" b="-27673"/>
                  </a:stretch>
                </a:blipFill>
                <a:ln>
                  <a:noFill/>
                </a:ln>
                <a:effectLst/>
                <a:extLst/>
              </p:spPr>
              <p:txBody>
                <a:bodyPr/>
                <a:lstStyle/>
                <a:p>
                  <a:r>
                    <a:rPr lang="he-IL">
                      <a:noFill/>
                    </a:rPr>
                    <a:t> </a:t>
                  </a:r>
                </a:p>
              </p:txBody>
            </p:sp>
          </mc:Fallback>
        </mc:AlternateContent>
        <p:cxnSp>
          <p:nvCxnSpPr>
            <p:cNvPr id="46" name="Straight Arrow Connector 45"/>
            <p:cNvCxnSpPr/>
            <p:nvPr/>
          </p:nvCxnSpPr>
          <p:spPr>
            <a:xfrm>
              <a:off x="4586227" y="5990529"/>
              <a:ext cx="64807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cxnSp>
        <p:nvCxnSpPr>
          <p:cNvPr id="40" name="Straight Arrow Connector 39">
            <a:extLst>
              <a:ext uri="{FF2B5EF4-FFF2-40B4-BE49-F238E27FC236}">
                <a16:creationId xmlns:a16="http://schemas.microsoft.com/office/drawing/2014/main" id="{96A6A403-C799-434F-9775-4C8AFA62CC48}"/>
              </a:ext>
            </a:extLst>
          </p:cNvPr>
          <p:cNvCxnSpPr>
            <a:cxnSpLocks/>
          </p:cNvCxnSpPr>
          <p:nvPr/>
        </p:nvCxnSpPr>
        <p:spPr>
          <a:xfrm flipV="1">
            <a:off x="5916350" y="4694667"/>
            <a:ext cx="3964091" cy="5955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 name="TextBox 2"/>
          <p:cNvSpPr txBox="1"/>
          <p:nvPr/>
        </p:nvSpPr>
        <p:spPr>
          <a:xfrm>
            <a:off x="1400480" y="3702528"/>
            <a:ext cx="1767841" cy="461665"/>
          </a:xfrm>
          <a:prstGeom prst="rect">
            <a:avLst/>
          </a:prstGeom>
          <a:noFill/>
        </p:spPr>
        <p:txBody>
          <a:bodyPr wrap="square" rtlCol="1">
            <a:spAutoFit/>
          </a:bodyPr>
          <a:lstStyle/>
          <a:p>
            <a:pPr algn="ctr"/>
            <a:r>
              <a:rPr lang="en-US" sz="1200" b="1" dirty="0">
                <a:solidFill>
                  <a:schemeClr val="tx2"/>
                </a:solidFill>
              </a:rPr>
              <a:t>Short-term nominal interest rate</a:t>
            </a:r>
            <a:endParaRPr lang="he-IL" sz="1200" b="1" dirty="0">
              <a:solidFill>
                <a:schemeClr val="tx2"/>
              </a:solidFill>
            </a:endParaRPr>
          </a:p>
        </p:txBody>
      </p:sp>
      <p:sp>
        <p:nvSpPr>
          <p:cNvPr id="27" name="TextBox 26"/>
          <p:cNvSpPr txBox="1"/>
          <p:nvPr/>
        </p:nvSpPr>
        <p:spPr>
          <a:xfrm>
            <a:off x="7707042" y="3228327"/>
            <a:ext cx="1767841" cy="307777"/>
          </a:xfrm>
          <a:prstGeom prst="rect">
            <a:avLst/>
          </a:prstGeom>
          <a:noFill/>
        </p:spPr>
        <p:txBody>
          <a:bodyPr wrap="square" rtlCol="1">
            <a:spAutoFit/>
          </a:bodyPr>
          <a:lstStyle/>
          <a:p>
            <a:r>
              <a:rPr lang="en-US" sz="1400" b="1" dirty="0">
                <a:solidFill>
                  <a:schemeClr val="tx2"/>
                </a:solidFill>
              </a:rPr>
              <a:t>Investment</a:t>
            </a:r>
            <a:endParaRPr lang="he-IL" sz="1400" b="1" dirty="0">
              <a:solidFill>
                <a:schemeClr val="tx2"/>
              </a:solidFill>
            </a:endParaRPr>
          </a:p>
        </p:txBody>
      </p:sp>
      <p:sp>
        <p:nvSpPr>
          <p:cNvPr id="28" name="TextBox 27"/>
          <p:cNvSpPr txBox="1"/>
          <p:nvPr/>
        </p:nvSpPr>
        <p:spPr>
          <a:xfrm>
            <a:off x="7809471" y="4121811"/>
            <a:ext cx="1767841" cy="307777"/>
          </a:xfrm>
          <a:prstGeom prst="rect">
            <a:avLst/>
          </a:prstGeom>
          <a:noFill/>
        </p:spPr>
        <p:txBody>
          <a:bodyPr wrap="square" rtlCol="1">
            <a:spAutoFit/>
          </a:bodyPr>
          <a:lstStyle/>
          <a:p>
            <a:r>
              <a:rPr lang="en-US" sz="1400" b="1" dirty="0">
                <a:solidFill>
                  <a:schemeClr val="tx2"/>
                </a:solidFill>
              </a:rPr>
              <a:t>Consumption</a:t>
            </a:r>
            <a:endParaRPr lang="he-IL" sz="1400" b="1" dirty="0">
              <a:solidFill>
                <a:schemeClr val="tx2"/>
              </a:solidFill>
            </a:endParaRPr>
          </a:p>
        </p:txBody>
      </p:sp>
      <p:sp>
        <p:nvSpPr>
          <p:cNvPr id="29" name="TextBox 28"/>
          <p:cNvSpPr txBox="1"/>
          <p:nvPr/>
        </p:nvSpPr>
        <p:spPr>
          <a:xfrm>
            <a:off x="8102816" y="5195316"/>
            <a:ext cx="1767841" cy="523220"/>
          </a:xfrm>
          <a:prstGeom prst="rect">
            <a:avLst/>
          </a:prstGeom>
          <a:noFill/>
        </p:spPr>
        <p:txBody>
          <a:bodyPr wrap="square" rtlCol="1">
            <a:spAutoFit/>
          </a:bodyPr>
          <a:lstStyle/>
          <a:p>
            <a:r>
              <a:rPr lang="en-US" sz="1400" b="1" dirty="0">
                <a:solidFill>
                  <a:schemeClr val="tx2"/>
                </a:solidFill>
              </a:rPr>
              <a:t>Net </a:t>
            </a:r>
          </a:p>
          <a:p>
            <a:r>
              <a:rPr lang="en-US" sz="1400" b="1" dirty="0">
                <a:solidFill>
                  <a:schemeClr val="tx2"/>
                </a:solidFill>
              </a:rPr>
              <a:t>Exports</a:t>
            </a:r>
            <a:endParaRPr lang="he-IL" sz="1400" b="1" dirty="0">
              <a:solidFill>
                <a:schemeClr val="tx2"/>
              </a:solidFill>
            </a:endParaRPr>
          </a:p>
        </p:txBody>
      </p:sp>
      <p:sp>
        <p:nvSpPr>
          <p:cNvPr id="30" name="TextBox 29"/>
          <p:cNvSpPr txBox="1"/>
          <p:nvPr/>
        </p:nvSpPr>
        <p:spPr>
          <a:xfrm>
            <a:off x="4320282" y="5695202"/>
            <a:ext cx="1767841" cy="523220"/>
          </a:xfrm>
          <a:prstGeom prst="rect">
            <a:avLst/>
          </a:prstGeom>
          <a:noFill/>
        </p:spPr>
        <p:txBody>
          <a:bodyPr wrap="square" rtlCol="1">
            <a:spAutoFit/>
          </a:bodyPr>
          <a:lstStyle/>
          <a:p>
            <a:r>
              <a:rPr lang="en-US" sz="1400" b="1" dirty="0">
                <a:solidFill>
                  <a:schemeClr val="tx2"/>
                </a:solidFill>
              </a:rPr>
              <a:t>Real exchange rate</a:t>
            </a:r>
          </a:p>
          <a:p>
            <a:pPr algn="ctr"/>
            <a:r>
              <a:rPr lang="en-US" sz="1400" b="1" dirty="0">
                <a:solidFill>
                  <a:schemeClr val="tx2"/>
                </a:solidFill>
              </a:rPr>
              <a:t>(depreciation)</a:t>
            </a:r>
            <a:endParaRPr lang="he-IL" sz="1400" b="1" dirty="0">
              <a:solidFill>
                <a:schemeClr val="tx2"/>
              </a:solidFill>
            </a:endParaRPr>
          </a:p>
        </p:txBody>
      </p:sp>
      <p:sp>
        <p:nvSpPr>
          <p:cNvPr id="31" name="TextBox 30"/>
          <p:cNvSpPr txBox="1"/>
          <p:nvPr/>
        </p:nvSpPr>
        <p:spPr>
          <a:xfrm>
            <a:off x="11171836" y="3560074"/>
            <a:ext cx="1767841" cy="307777"/>
          </a:xfrm>
          <a:prstGeom prst="rect">
            <a:avLst/>
          </a:prstGeom>
          <a:noFill/>
        </p:spPr>
        <p:txBody>
          <a:bodyPr wrap="square" rtlCol="1">
            <a:spAutoFit/>
          </a:bodyPr>
          <a:lstStyle/>
          <a:p>
            <a:r>
              <a:rPr lang="en-US" sz="1400" b="1" dirty="0">
                <a:solidFill>
                  <a:schemeClr val="tx2"/>
                </a:solidFill>
              </a:rPr>
              <a:t>GDP</a:t>
            </a:r>
            <a:endParaRPr lang="he-IL" sz="1400" b="1" dirty="0">
              <a:solidFill>
                <a:schemeClr val="tx2"/>
              </a:solidFill>
            </a:endParaRPr>
          </a:p>
        </p:txBody>
      </p:sp>
      <p:sp>
        <p:nvSpPr>
          <p:cNvPr id="32" name="TextBox 31"/>
          <p:cNvSpPr txBox="1"/>
          <p:nvPr/>
        </p:nvSpPr>
        <p:spPr>
          <a:xfrm>
            <a:off x="11195168" y="4356975"/>
            <a:ext cx="1767841" cy="307777"/>
          </a:xfrm>
          <a:prstGeom prst="rect">
            <a:avLst/>
          </a:prstGeom>
          <a:noFill/>
        </p:spPr>
        <p:txBody>
          <a:bodyPr wrap="square" rtlCol="1">
            <a:spAutoFit/>
          </a:bodyPr>
          <a:lstStyle/>
          <a:p>
            <a:r>
              <a:rPr lang="en-US" sz="1400" b="1" dirty="0">
                <a:solidFill>
                  <a:schemeClr val="tx2"/>
                </a:solidFill>
              </a:rPr>
              <a:t>Inflation</a:t>
            </a:r>
            <a:endParaRPr lang="he-IL" sz="1400" b="1" dirty="0">
              <a:solidFill>
                <a:schemeClr val="tx2"/>
              </a:solidFill>
            </a:endParaRPr>
          </a:p>
        </p:txBody>
      </p:sp>
      <mc:AlternateContent xmlns:mc="http://schemas.openxmlformats.org/markup-compatibility/2006" xmlns:a14="http://schemas.microsoft.com/office/drawing/2010/main">
        <mc:Choice Requires="a14">
          <p:sp>
            <p:nvSpPr>
              <p:cNvPr id="6" name="מלבן 5"/>
              <p:cNvSpPr/>
              <p:nvPr/>
            </p:nvSpPr>
            <p:spPr>
              <a:xfrm>
                <a:off x="4378576" y="4782396"/>
                <a:ext cx="1395447" cy="10156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6000" b="1" i="1" kern="0">
                          <a:solidFill>
                            <a:schemeClr val="tx2"/>
                          </a:solidFill>
                          <a:latin typeface="Cambria Math"/>
                          <a:ea typeface="Cambria Math"/>
                        </a:rPr>
                        <m:t>↑</m:t>
                      </m:r>
                      <m:r>
                        <a:rPr lang="en-US" sz="6000" b="1" i="1" kern="0" smtClean="0">
                          <a:solidFill>
                            <a:schemeClr val="tx2"/>
                          </a:solidFill>
                          <a:latin typeface="Cambria Math" panose="02040503050406030204" pitchFamily="18" charset="0"/>
                        </a:rPr>
                        <m:t>𝒆</m:t>
                      </m:r>
                    </m:oMath>
                  </m:oMathPara>
                </a14:m>
                <a:endParaRPr lang="he-IL" sz="6000" dirty="0"/>
              </a:p>
            </p:txBody>
          </p:sp>
        </mc:Choice>
        <mc:Fallback xmlns="">
          <p:sp>
            <p:nvSpPr>
              <p:cNvPr id="6" name="מלבן 5"/>
              <p:cNvSpPr>
                <a:spLocks noRot="1" noChangeAspect="1" noMove="1" noResize="1" noEditPoints="1" noAdjustHandles="1" noChangeArrowheads="1" noChangeShapeType="1" noTextEdit="1"/>
              </p:cNvSpPr>
              <p:nvPr/>
            </p:nvSpPr>
            <p:spPr>
              <a:xfrm>
                <a:off x="4378576" y="4782396"/>
                <a:ext cx="1395447" cy="1015663"/>
              </a:xfrm>
              <a:prstGeom prst="rect">
                <a:avLst/>
              </a:prstGeom>
              <a:blipFill>
                <a:blip r:embed="rId10"/>
                <a:stretch>
                  <a:fillRect/>
                </a:stretch>
              </a:blipFill>
            </p:spPr>
            <p:txBody>
              <a:bodyPr/>
              <a:lstStyle/>
              <a:p>
                <a:r>
                  <a:rPr lang="he-IL">
                    <a:noFill/>
                  </a:rPr>
                  <a:t> </a:t>
                </a:r>
              </a:p>
            </p:txBody>
          </p:sp>
        </mc:Fallback>
      </mc:AlternateContent>
    </p:spTree>
    <p:extLst>
      <p:ext uri="{BB962C8B-B14F-4D97-AF65-F5344CB8AC3E}">
        <p14:creationId xmlns:p14="http://schemas.microsoft.com/office/powerpoint/2010/main" val="472673024"/>
      </p:ext>
    </p:extLst>
  </p:cSld>
  <p:clrMapOvr>
    <a:masterClrMapping/>
  </p:clrMapOvr>
</p:sld>
</file>

<file path=ppt/theme/theme1.xml><?xml version="1.0" encoding="utf-8"?>
<a:theme xmlns:a="http://schemas.openxmlformats.org/drawingml/2006/main" name="Office Theme">
  <a:themeElements>
    <a:clrScheme name="Israel Bank">
      <a:dk1>
        <a:sysClr val="windowText" lastClr="000000"/>
      </a:dk1>
      <a:lt1>
        <a:sysClr val="window" lastClr="FFFFFF"/>
      </a:lt1>
      <a:dk2>
        <a:srgbClr val="44546A"/>
      </a:dk2>
      <a:lt2>
        <a:srgbClr val="E7E6E6"/>
      </a:lt2>
      <a:accent1>
        <a:srgbClr val="69BADE"/>
      </a:accent1>
      <a:accent2>
        <a:srgbClr val="906492"/>
      </a:accent2>
      <a:accent3>
        <a:srgbClr val="939598"/>
      </a:accent3>
      <a:accent4>
        <a:srgbClr val="FFC000"/>
      </a:accent4>
      <a:accent5>
        <a:srgbClr val="5B9BD5"/>
      </a:accent5>
      <a:accent6>
        <a:srgbClr val="70AD47"/>
      </a:accent6>
      <a:hlink>
        <a:srgbClr val="0563C1"/>
      </a:hlink>
      <a:folHlink>
        <a:srgbClr val="954F72"/>
      </a:folHlink>
    </a:clrScheme>
    <a:fontScheme name="segeo">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IsraeliBank">
    <a:dk1>
      <a:sysClr val="windowText" lastClr="000000"/>
    </a:dk1>
    <a:lt1>
      <a:sysClr val="window" lastClr="FFFFFF"/>
    </a:lt1>
    <a:dk2>
      <a:srgbClr val="44546A"/>
    </a:dk2>
    <a:lt2>
      <a:srgbClr val="E7E6E6"/>
    </a:lt2>
    <a:accent1>
      <a:srgbClr val="00B0F0"/>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1344</TotalTime>
  <Words>3758</Words>
  <Application>Microsoft Office PowerPoint</Application>
  <PresentationFormat>מסך רחב</PresentationFormat>
  <Paragraphs>486</Paragraphs>
  <Slides>38</Slides>
  <Notes>20</Notes>
  <HiddenSlides>0</HiddenSlides>
  <MMClips>0</MMClips>
  <ScaleCrop>false</ScaleCrop>
  <HeadingPairs>
    <vt:vector size="6" baseType="variant">
      <vt:variant>
        <vt:lpstr>גופנים בשימוש</vt:lpstr>
      </vt:variant>
      <vt:variant>
        <vt:i4>14</vt:i4>
      </vt:variant>
      <vt:variant>
        <vt:lpstr>ערכת נושא</vt:lpstr>
      </vt:variant>
      <vt:variant>
        <vt:i4>1</vt:i4>
      </vt:variant>
      <vt:variant>
        <vt:lpstr>כותרות שקופיות</vt:lpstr>
      </vt:variant>
      <vt:variant>
        <vt:i4>38</vt:i4>
      </vt:variant>
    </vt:vector>
  </HeadingPairs>
  <TitlesOfParts>
    <vt:vector size="53" baseType="lpstr">
      <vt:lpstr>Arial</vt:lpstr>
      <vt:lpstr>Book Antiqua</vt:lpstr>
      <vt:lpstr>Calibri</vt:lpstr>
      <vt:lpstr>Calibri Light</vt:lpstr>
      <vt:lpstr>Cambria</vt:lpstr>
      <vt:lpstr>Cambria Math</vt:lpstr>
      <vt:lpstr>David</vt:lpstr>
      <vt:lpstr>FbSpoiler Bold</vt:lpstr>
      <vt:lpstr>FbSpoiler Regular</vt:lpstr>
      <vt:lpstr>Segoe UI</vt:lpstr>
      <vt:lpstr>Segoe UI Light</vt:lpstr>
      <vt:lpstr>Times New Roman</vt:lpstr>
      <vt:lpstr>Webdings</vt:lpstr>
      <vt:lpstr>Wingdings</vt:lpstr>
      <vt:lpstr>Office Theme</vt:lpstr>
      <vt:lpstr>A Glimpse at The Monetary Committee’s Desk</vt:lpstr>
      <vt:lpstr>The Bank of Israel </vt:lpstr>
      <vt:lpstr>מצגת של PowerPoint‏</vt:lpstr>
      <vt:lpstr>Why is the inflation target 1-3 percent and not 0? </vt:lpstr>
      <vt:lpstr>Limited Maneuvering Room: The Zero Lower Bound Problem</vt:lpstr>
      <vt:lpstr>Inflation vs. Cost of Living</vt:lpstr>
      <vt:lpstr>There are Diverse Inflation Targets </vt:lpstr>
      <vt:lpstr>Current Thinking on the Type of Inflation Target</vt:lpstr>
      <vt:lpstr>The Monetary Transmission Mechanism</vt:lpstr>
      <vt:lpstr>But Reality is More Complicated</vt:lpstr>
      <vt:lpstr>Reality is Even More Complicated</vt:lpstr>
      <vt:lpstr>מצגת של PowerPoint‏</vt:lpstr>
      <vt:lpstr>How do Central Banks Try to Influence Interest Rates along  the Yield Curve? </vt:lpstr>
      <vt:lpstr>Central Banks Made Broad Use of Quantitative Easing</vt:lpstr>
      <vt:lpstr>To Influence Long-Term Interest Rates, the Central Bank also Uses Forward Guidance, Which Affects Expectations</vt:lpstr>
      <vt:lpstr>The Israeli Experience Shows that Forward Guidance has an Effective Influence on Long Term Returns</vt:lpstr>
      <vt:lpstr>Like Many Other CBs, the BoI Reduced its Interest Rate Following the GFC</vt:lpstr>
      <vt:lpstr>Yet, the Real Interest Rate in Israel is High in International Comparison, and Positive over the Long Term</vt:lpstr>
      <vt:lpstr>מצגת של PowerPoint‏</vt:lpstr>
      <vt:lpstr>The Macroprudential Steps Succeeded in Preventing Overleveraging in the Mortgage Market, Despite the Low Interest Rate</vt:lpstr>
      <vt:lpstr>מצגת של PowerPoint‏</vt:lpstr>
      <vt:lpstr>The Taylor Rule is a Tool to Assist in Setting Monetary Policy</vt:lpstr>
      <vt:lpstr>מצגת של PowerPoint‏</vt:lpstr>
      <vt:lpstr>מצגת של PowerPoint‏</vt:lpstr>
      <vt:lpstr>מצגת של PowerPoint‏</vt:lpstr>
      <vt:lpstr>In Addition to Actual Inflation, it is Also Important to Consider Inflation Expectations for Various Terms</vt:lpstr>
      <vt:lpstr>Inflation and Real Economic Activity are also Affected by the Exchange Rate</vt:lpstr>
      <vt:lpstr>We Try to Estimate the State of the Economy and Growth Trends in Real-Time</vt:lpstr>
      <vt:lpstr>We Also Use Data on Various Aspects of the Real Economy</vt:lpstr>
      <vt:lpstr>The Decision is Based on, among other things, the Condition of the Labor Market, which has been Robust in Recent Years</vt:lpstr>
      <vt:lpstr>The Bank also Considers Global Growth Forecasts</vt:lpstr>
      <vt:lpstr>The Bank also Considers Global Growth Forecasts</vt:lpstr>
      <vt:lpstr>The Research Department Staff Forecast is also Taken into Consideration</vt:lpstr>
      <vt:lpstr>מצגת של PowerPoint‏</vt:lpstr>
      <vt:lpstr>Some Additional Issues Facing the Bank of Israel</vt:lpstr>
      <vt:lpstr>מצגת של PowerPoint‏</vt:lpstr>
      <vt:lpstr>A positive inflation target makes it possible to change relative prices downward in conditions of rigid prices and/or wages. </vt:lpstr>
      <vt:lpstr>Measurement Errors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דביר ז'ורנו</dc:creator>
  <cp:lastModifiedBy>Eyal Argov</cp:lastModifiedBy>
  <cp:revision>293</cp:revision>
  <cp:lastPrinted>2018-04-10T12:58:41Z</cp:lastPrinted>
  <dcterms:modified xsi:type="dcterms:W3CDTF">2019-06-10T18:30:44Z</dcterms:modified>
</cp:coreProperties>
</file>