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7" r:id="rId2"/>
    <p:sldId id="328" r:id="rId3"/>
    <p:sldId id="329" r:id="rId4"/>
    <p:sldId id="351" r:id="rId5"/>
    <p:sldId id="330" r:id="rId6"/>
    <p:sldId id="343" r:id="rId7"/>
    <p:sldId id="344" r:id="rId8"/>
    <p:sldId id="345" r:id="rId9"/>
    <p:sldId id="346" r:id="rId10"/>
    <p:sldId id="347" r:id="rId11"/>
    <p:sldId id="350" r:id="rId12"/>
    <p:sldId id="331" r:id="rId13"/>
    <p:sldId id="332" r:id="rId14"/>
    <p:sldId id="352" r:id="rId15"/>
    <p:sldId id="342" r:id="rId16"/>
    <p:sldId id="333" r:id="rId17"/>
    <p:sldId id="349" r:id="rId18"/>
    <p:sldId id="334" r:id="rId19"/>
    <p:sldId id="339" r:id="rId20"/>
    <p:sldId id="348" r:id="rId21"/>
    <p:sldId id="326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5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י"ט/אב/תשע"ט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י"ט/אב/תשע"ט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-325092" y="2097424"/>
            <a:ext cx="1135445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ארה"ב מורחב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413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8169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לבוגרי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027042" y="1510816"/>
            <a:ext cx="10322230" cy="36820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השיעורים במליאה, בצוותים ובאוניברסיטה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הסיורים בארץ ובחו"ל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הגשת מטלות בקורסים ובסיורים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הגשת פרויקט גמר מחקרי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מזכים בנוסף בתואר מוסמך במדע המדינה בלימודי אסטרטגיה ובטחון לאומי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3009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371129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ל"ט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58770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17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7438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3" name="Rectangle 2"/>
          <p:cNvSpPr/>
          <p:nvPr/>
        </p:nvSpPr>
        <p:spPr>
          <a:xfrm>
            <a:off x="1802677" y="1484452"/>
            <a:ext cx="935829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הצוותים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שני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עם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בינ"ל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צוותים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הטרוגניים: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אנשי צבא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אזרחים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39804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שקף 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5909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1082468" y="2397681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1082468" y="2397681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שיעור טלפוני 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שיעור פרטי –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באזור המגורים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שיעור קבוצתי –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38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שקף שבוע ראשון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84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52221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בכירים</a:t>
            </a:r>
          </a:p>
          <a:p>
            <a:pPr algn="just">
              <a:lnSpc>
                <a:spcPct val="20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עם 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221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364430"/>
            <a:ext cx="9745978" cy="767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הקורס הבכיר במדינת ישראל להכשרת בכירים: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הכשרה לדרג ולא לתפקיד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  <a:endParaRPr lang="he-IL" altLang="he-IL" sz="20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0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(גלובלי וישראלי) – רוחב ולא עומק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אינטגרציה של מרכיבי </a:t>
            </a:r>
            <a:r>
              <a:rPr lang="he-IL" altLang="he-IL" sz="20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– כלי חשיבה אסטרטגיים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לימוד מותאמות לבכירים: עבודה בצוותים קטנים, סימולציות והתנסויות, סיורים, מפגשים עם בכירים, לימוד מעמיתים</a:t>
            </a: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1952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-620694" y="2581868"/>
            <a:ext cx="1152463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הביטחון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בראייה גלובלית – ד"ר ענת שטרן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ועד גלובליזציה – ד"ר דורון נבות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האסטרטגית – פרופ' דימה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4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334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923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-620694" y="1954854"/>
            <a:ext cx="1152463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 – גרמניה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כלל הכיתה – בריסל (נאט"ו, איחוד אירופאי)</a:t>
            </a:r>
          </a:p>
        </p:txBody>
      </p:sp>
    </p:spTree>
    <p:extLst>
      <p:ext uri="{BB962C8B-B14F-4D97-AF65-F5344CB8AC3E}">
        <p14:creationId xmlns:p14="http://schemas.microsoft.com/office/powerpoint/2010/main" val="423900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222069" y="1857214"/>
            <a:ext cx="10681867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האלוף איתי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 וירושלים) – פרופ' יוסי בן ארצי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 לבכירים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(ד"ר מיכל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הרשמן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 לבין תכנון, קבלת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החלטות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ובקרה (פרופ' שלמה מזרחי)</a:t>
            </a:r>
            <a:endParaRPr lang="he-IL" altLang="he-I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מדיניות חוץ (ד"ר עמנואל נבון) לבין החברה הישראלית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והבטחון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82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-632812" y="2289766"/>
            <a:ext cx="11334567" cy="42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כלכלה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(פרופ' דן רז) וסיורי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בחירה: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תקשורת/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של טכנולוגיות/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שחיתות שלטונית/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XXX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886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10559</TotalTime>
  <Words>622</Words>
  <Application>Microsoft Office PowerPoint</Application>
  <PresentationFormat>Widescreen</PresentationFormat>
  <Paragraphs>173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יחודיות מב"ל</vt:lpstr>
      <vt:lpstr>תחומי הלמידה במב"ל</vt:lpstr>
      <vt:lpstr>עונות הלימוד (1/4)</vt:lpstr>
      <vt:lpstr>סמינר וסיור לימודי באירופה</vt:lpstr>
      <vt:lpstr>עונות הלימוד (2/4)</vt:lpstr>
      <vt:lpstr>עונות הלימוד (3/4)</vt:lpstr>
      <vt:lpstr>עונות הלימוד (4/4)</vt:lpstr>
      <vt:lpstr>חובות הלימוד לבוגרי מב"ל</vt:lpstr>
      <vt:lpstr>הרכב המשתתפים</vt:lpstr>
      <vt:lpstr>מחזור מ"ז – ל"ט משתתפים</vt:lpstr>
      <vt:lpstr>עקרונות חלוקה לצוותים</vt:lpstr>
      <vt:lpstr>שקף חלוקה לצוותים</vt:lpstr>
      <vt:lpstr>משתתפים נושאי תפקיד</vt:lpstr>
      <vt:lpstr>לימודי אנגלית</vt:lpstr>
      <vt:lpstr>קוד מב"ל</vt:lpstr>
      <vt:lpstr>מבנה שבוע (עקרוני) במב"ל</vt:lpstr>
      <vt:lpstr>שקף שבוע ראשון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230</cp:revision>
  <cp:lastPrinted>2017-08-27T15:18:28Z</cp:lastPrinted>
  <dcterms:created xsi:type="dcterms:W3CDTF">2017-08-17T05:53:13Z</dcterms:created>
  <dcterms:modified xsi:type="dcterms:W3CDTF">2019-08-20T13:46:01Z</dcterms:modified>
</cp:coreProperties>
</file>