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3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546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492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בינ"ל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40048"/>
              </p:ext>
            </p:extLst>
          </p:nvPr>
        </p:nvGraphicFramePr>
        <p:xfrm>
          <a:off x="2299065" y="1725506"/>
          <a:ext cx="8786040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96510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196510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196510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196510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מימון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יהודה יוחננוף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 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אלמוג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</a:t>
                      </a: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בן מוחא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ליוויוס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520764" y="2466907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שיעור טלפוני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פרטי –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קבוצתי –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97979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00541"/>
              </p:ext>
            </p:extLst>
          </p:nvPr>
        </p:nvGraphicFramePr>
        <p:xfrm>
          <a:off x="1159545" y="1473955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63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לקפה קריאה בצוותים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אל"ם 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47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1377492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83" y="2442362"/>
            <a:ext cx="10130028" cy="446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0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554087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חוץ (ד"ר עמנואל נבון) לבין החברה הישראלית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והבטחון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457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10588</TotalTime>
  <Words>842</Words>
  <Application>Microsoft Office PowerPoint</Application>
  <PresentationFormat>מסך רחב</PresentationFormat>
  <Paragraphs>249</Paragraphs>
  <Slides>21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237</cp:revision>
  <cp:lastPrinted>2017-08-27T15:18:28Z</cp:lastPrinted>
  <dcterms:created xsi:type="dcterms:W3CDTF">2017-08-17T05:53:13Z</dcterms:created>
  <dcterms:modified xsi:type="dcterms:W3CDTF">2019-08-21T05:12:50Z</dcterms:modified>
</cp:coreProperties>
</file>