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5" r:id="rId8"/>
    <p:sldId id="336" r:id="rId9"/>
    <p:sldId id="337" r:id="rId10"/>
    <p:sldId id="338" r:id="rId11"/>
    <p:sldId id="334" r:id="rId12"/>
    <p:sldId id="333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14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בארה"ב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 והופעה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ומחשבים ניידים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פתיחות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מסכם/ת (עברית ואנגלית)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509070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</a:t>
                      </a:r>
                      <a:r>
                        <a:rPr lang="he-IL" sz="1800" b="1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2.9.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29.9-1.10.19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10-14.11.19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וסוכות – 8.10-22.10.19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26-28.11.19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חנוכה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26-29.12.19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17-19.12.19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16-23.2.20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15-16.1.20</a:t>
                      </a:r>
                      <a:endParaRPr lang="he-IL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פורים – 10.3.20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28-30.1.20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+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חופש פסח – 5-19.4.20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11-13.2.20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28-30.4.20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3-7.5.20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28.5.20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14-25.6.20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מ"ז – 15.7.20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היערכות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חופשות על פי גרף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9329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ומחקר של מרכיבי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2405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868385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altLang="he-IL" b="1" kern="120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52758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יוון</a:t>
                      </a: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המשפטים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הכלכלה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רשות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השיכון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שירות בתי הסוהר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84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606730" y="181115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בביטחון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966784" y="1857214"/>
            <a:ext cx="9937152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יו"ש, ירושלים וקו התפר)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ואסכולות במדע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המדינה (חיפה)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משפט ציבורי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וצבא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בינ"ל ובטחון / חברה ישראלית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49531" y="1969716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כלכלת ישראל/תקשורת/סייבר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במזרח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10730</TotalTime>
  <Words>506</Words>
  <Application>Microsoft Office PowerPoint</Application>
  <PresentationFormat>Widescreen</PresentationFormat>
  <Paragraphs>149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הלימוד במב"ל</vt:lpstr>
      <vt:lpstr>הרכב המשתתפים</vt:lpstr>
      <vt:lpstr>מחזור מ"ח משתתפים</vt:lpstr>
      <vt:lpstr>העונה הבינלאומית</vt:lpstr>
      <vt:lpstr>העונה הישראלית</vt:lpstr>
      <vt:lpstr>עונת ההתמחות</vt:lpstr>
      <vt:lpstr>העונה האינטגרטיבית</vt:lpstr>
      <vt:lpstr>קוד מב"ל</vt:lpstr>
      <vt:lpstr>משתתפים נושאי תפקיד</vt:lpstr>
      <vt:lpstr>מבנה שבוע (עקרוני) במב"ל</vt:lpstr>
      <vt:lpstr>תאריכים חשובים</vt:lpstr>
      <vt:lpstr>היערכות להמשך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250</cp:revision>
  <cp:lastPrinted>2017-08-27T15:18:28Z</cp:lastPrinted>
  <dcterms:created xsi:type="dcterms:W3CDTF">2017-08-17T05:53:13Z</dcterms:created>
  <dcterms:modified xsi:type="dcterms:W3CDTF">2020-07-14T09:13:26Z</dcterms:modified>
</cp:coreProperties>
</file>