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5" r:id="rId8"/>
    <p:sldId id="336" r:id="rId9"/>
    <p:sldId id="337" r:id="rId10"/>
    <p:sldId id="338" r:id="rId11"/>
    <p:sldId id="342" r:id="rId12"/>
    <p:sldId id="334" r:id="rId13"/>
    <p:sldId id="343" r:id="rId14"/>
    <p:sldId id="333" r:id="rId15"/>
    <p:sldId id="339" r:id="rId16"/>
    <p:sldId id="340" r:id="rId17"/>
    <p:sldId id="326" r:id="rId18"/>
    <p:sldId id="341" r:id="rId19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כ"ט/תמוז/תש"ף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כ"ט/תמוז/תש"ף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21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האינטגרטיבית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097424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: אילת וערבה, תשתיות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בארה"ב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 מחקרי (</a:t>
            </a: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מתודות הלמידה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565543" y="1883603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תיאוריה-פרקטיקה</a:t>
            </a:r>
          </a:p>
          <a:p>
            <a:pPr lvl="1">
              <a:lnSpc>
                <a:spcPct val="150000"/>
              </a:lnSpc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מליאה-צוות-ציוות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</a:pP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תרגילונים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התנסויות, סימולציה, ימי עיון, כנסים, סדנאות, מפגשי בכירים, שעת מפקד</a:t>
            </a:r>
          </a:p>
          <a:p>
            <a:pPr lvl="1">
              <a:lnSpc>
                <a:spcPct val="150000"/>
              </a:lnSpc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הובלת סיורים</a:t>
            </a:r>
          </a:p>
          <a:p>
            <a:pPr lvl="1">
              <a:lnSpc>
                <a:spcPct val="150000"/>
              </a:lnSpc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קפה קריאה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269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(1/2)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ממלכתיות וייצוגיות - לבוש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והופעה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התנהגות במליאה:</a:t>
            </a:r>
          </a:p>
          <a:p>
            <a:pPr lvl="1">
              <a:lnSpc>
                <a:spcPct val="100000"/>
              </a:lnSpc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מקומות ישיבה</a:t>
            </a:r>
          </a:p>
          <a:p>
            <a:pPr lvl="1">
              <a:lnSpc>
                <a:spcPct val="100000"/>
              </a:lnSpc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פלאפונים </a:t>
            </a: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ומחשבים ניידים</a:t>
            </a: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00000"/>
              </a:lnSpc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שיח </a:t>
            </a:r>
            <a:r>
              <a:rPr lang="he-IL" altLang="he-IL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באמצעות מיקרופונים </a:t>
            </a:r>
            <a:endParaRPr lang="he-IL" altLang="he-IL" sz="23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00000"/>
              </a:lnSpc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שתיה ומזון</a:t>
            </a:r>
          </a:p>
          <a:p>
            <a:pPr lvl="1">
              <a:lnSpc>
                <a:spcPct val="100000"/>
              </a:lnSpc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הצגת אורחים</a:t>
            </a:r>
          </a:p>
          <a:p>
            <a:pPr lvl="1">
              <a:lnSpc>
                <a:spcPct val="100000"/>
              </a:lnSpc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מפגש עם בכירים</a:t>
            </a: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הדדי</a:t>
            </a:r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(2/2)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דיסקרטיות (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en-US" altLang="he-IL" sz="2400" b="1" dirty="0"/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פתיחות והקשבה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מדיניות היעדרויות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לוגיסטיקה ורכש</a:t>
            </a:r>
          </a:p>
          <a:p>
            <a:pPr>
              <a:lnSpc>
                <a:spcPct val="100000"/>
              </a:lnSpc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אתיקה של כתיבה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אקדמית</a:t>
            </a:r>
          </a:p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בטחון מידע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9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648" y="1990421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7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110295"/>
            <a:ext cx="912694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מסכם/ת (עברית ואנגלית)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תאריכים חשובים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270142"/>
              </p:ext>
            </p:extLst>
          </p:nvPr>
        </p:nvGraphicFramePr>
        <p:xfrm>
          <a:off x="1090366" y="1599787"/>
          <a:ext cx="10011268" cy="465587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חופשות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סיורים  ותרגילים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פתיחת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שנת הלימודים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</a:t>
                      </a:r>
                      <a:r>
                        <a:rPr lang="he-IL" sz="1800" b="1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 </a:t>
                      </a:r>
                      <a:r>
                        <a:rPr lang="he-IL" sz="1800" b="1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2.9.20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ראש השנה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18-20.9.20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אירופה – </a:t>
                      </a: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1-5.11.20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כיפור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 25-28.9.20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צפון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1-3.12.20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3247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</a:t>
                      </a: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סוכות – 2-10.10.20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התנסות אסטרטגית ראשונה</a:t>
                      </a:r>
                      <a:r>
                        <a:rPr lang="he-IL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– 23-24.12.20</a:t>
                      </a:r>
                      <a:endParaRPr lang="he-IL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87285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</a:t>
                      </a:r>
                      <a:r>
                        <a:rPr lang="en-US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– 25.12.20-3.1.21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דרום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13-14.1.21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פגרת עבודות 2 – 26.2.21-7.3.21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יו"ש – 27-28.1.21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 פסח – 25.3.21-3.4.21</a:t>
                      </a:r>
                      <a:endParaRPr lang="he-IL" sz="18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ירושלים, קו התפר והבקעה – 10-11.2.21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יום העצמאות – 14-18.4.21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סימולציה מדינית ביטחונית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23-25.2.21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שבועות – 13-17.5.21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8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מזרח – </a:t>
                      </a:r>
                      <a:r>
                        <a:rPr lang="he-IL" sz="18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4-8.4.21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חופשת סיום – 25.6.21-3.7.21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ארה"ב – </a:t>
                      </a:r>
                      <a:r>
                        <a:rPr lang="he-IL" sz="18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13-24.6.21</a:t>
                      </a:r>
                      <a:endParaRPr lang="he-IL" sz="18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טקס סיום </a:t>
                      </a:r>
                      <a:r>
                        <a:rPr lang="he-IL" sz="1800" b="1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מב"ל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מחזור </a:t>
                      </a:r>
                      <a:r>
                        <a:rPr lang="he-IL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מ"ח </a:t>
                      </a:r>
                      <a:r>
                        <a:rPr lang="he-IL" sz="1800" b="1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– </a:t>
                      </a:r>
                      <a:r>
                        <a:rPr lang="he-IL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14.7.21</a:t>
                      </a:r>
                      <a:endParaRPr lang="he-IL" sz="18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2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היערכות להמשך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פרידה מארגון האם 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תכנון חופשות על פי גרף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היערכות לניצול זמן יעיל במהלך השנה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מאגוסיסטם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לאקוסיסטם</a:t>
            </a:r>
            <a:endParaRPr 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לימודים בצל קורונה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אחריות אישית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כללים ללימוד מקוון (איחורים, מצלמות, הקלטה)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צל</a:t>
            </a:r>
          </a:p>
          <a:p>
            <a:pPr>
              <a:lnSpc>
                <a:spcPct val="150000"/>
              </a:lnSpc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ב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חו"ל</a:t>
            </a:r>
          </a:p>
        </p:txBody>
      </p:sp>
    </p:spTree>
    <p:extLst>
      <p:ext uri="{BB962C8B-B14F-4D97-AF65-F5344CB8AC3E}">
        <p14:creationId xmlns:p14="http://schemas.microsoft.com/office/powerpoint/2010/main" val="352551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19329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3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3203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62" y="1950841"/>
            <a:ext cx="9745978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ומחקר של מרכיבי הביטחון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השונים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בכירים עם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אתגרים בתחום הביטחון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he-IL" altLang="he-IL" sz="26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2405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הלימוד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780916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3868385"/>
              </p:ext>
            </p:extLst>
          </p:nvPr>
        </p:nvGraphicFramePr>
        <p:xfrm>
          <a:off x="2521282" y="2263577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2263577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</a:t>
            </a:r>
            <a:r>
              <a:rPr lang="he-IL" altLang="he-IL" b="1" kern="120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מ"ח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52758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22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יוון</a:t>
                      </a:r>
                      <a:endParaRPr lang="en-US" sz="16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המשפטים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הכלכלה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רשות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השיכון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שירות בתי הסוהר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7355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903237" y="1727924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יסודות ומושגים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בביטחון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לאומי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מפגשי רשת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-אסטרטגיה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לימודי באירופה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1683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38376" y="1395585"/>
            <a:ext cx="9937152" cy="46786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ציונות: אבות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אסטרטגיה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יו"ש, ירושלים, קו התפר ובקעה)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מדינאות, דיפלומטיה ומדיניות חוץ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גישות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ואסכולות במדע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המדינה (חיפה)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מורחב: משפט ציבורי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/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 ופוליטיקה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 ישראלית/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XXXX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מו"מ /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מיומנויות שכנוע ועמידה מול מצלמה 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891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28366" y="1831991"/>
            <a:ext cx="9957172" cy="3928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למקבלי החלטות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כלכלת ישראל/תקשורת/סייבר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שחיתות שלטונית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משפט בינ"ל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במזרח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10829</TotalTime>
  <Words>609</Words>
  <Application>Microsoft Office PowerPoint</Application>
  <PresentationFormat>Widescreen</PresentationFormat>
  <Paragraphs>179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מטרות שנת הלימודים</vt:lpstr>
      <vt:lpstr>תחומי הלימוד במב"ל</vt:lpstr>
      <vt:lpstr>הרכב המשתתפים</vt:lpstr>
      <vt:lpstr>מחזור מ"ח משתתפים</vt:lpstr>
      <vt:lpstr>העונה הבינלאומית</vt:lpstr>
      <vt:lpstr>העונה הישראלית</vt:lpstr>
      <vt:lpstr>עונת ההתמחות</vt:lpstr>
      <vt:lpstr>העונה האינטגרטיבית</vt:lpstr>
      <vt:lpstr>מתודות הלמידה במב"ל</vt:lpstr>
      <vt:lpstr>קוד מב"ל (1/2)</vt:lpstr>
      <vt:lpstr>קוד מב"ל (2/2)</vt:lpstr>
      <vt:lpstr>משתתפים נושאי תפקיד</vt:lpstr>
      <vt:lpstr>מבנה שבוע (עקרוני) במב"ל</vt:lpstr>
      <vt:lpstr>תאריכים חשובים</vt:lpstr>
      <vt:lpstr>היערכות להמשך</vt:lpstr>
      <vt:lpstr>לימודים בצל קורונה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287</cp:revision>
  <cp:lastPrinted>2017-08-27T15:18:28Z</cp:lastPrinted>
  <dcterms:created xsi:type="dcterms:W3CDTF">2017-08-17T05:53:13Z</dcterms:created>
  <dcterms:modified xsi:type="dcterms:W3CDTF">2020-07-21T12:26:30Z</dcterms:modified>
</cp:coreProperties>
</file>