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diagrams/data11.xml" ContentType="application/vnd.openxmlformats-officedocument.drawingml.diagramData+xml"/>
  <Default Extension="rels" ContentType="application/vnd.openxmlformats-package.relationships+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4" r:id="rId2"/>
    <p:sldMasterId id="2147483670" r:id="rId3"/>
    <p:sldMasterId id="2147483692" r:id="rId4"/>
  </p:sldMasterIdLst>
  <p:notesMasterIdLst>
    <p:notesMasterId r:id="rId27"/>
  </p:notesMasterIdLst>
  <p:handoutMasterIdLst>
    <p:handoutMasterId r:id="rId28"/>
  </p:handoutMasterIdLst>
  <p:sldIdLst>
    <p:sldId id="256" r:id="rId5"/>
    <p:sldId id="259" r:id="rId6"/>
    <p:sldId id="810" r:id="rId7"/>
    <p:sldId id="266" r:id="rId8"/>
    <p:sldId id="811" r:id="rId9"/>
    <p:sldId id="795" r:id="rId10"/>
    <p:sldId id="796" r:id="rId11"/>
    <p:sldId id="279" r:id="rId12"/>
    <p:sldId id="797" r:id="rId13"/>
    <p:sldId id="801" r:id="rId14"/>
    <p:sldId id="292" r:id="rId15"/>
    <p:sldId id="798" r:id="rId16"/>
    <p:sldId id="274" r:id="rId17"/>
    <p:sldId id="799" r:id="rId18"/>
    <p:sldId id="805" r:id="rId19"/>
    <p:sldId id="812" r:id="rId20"/>
    <p:sldId id="822" r:id="rId21"/>
    <p:sldId id="820" r:id="rId22"/>
    <p:sldId id="819" r:id="rId23"/>
    <p:sldId id="818" r:id="rId24"/>
    <p:sldId id="817" r:id="rId25"/>
    <p:sldId id="816" r:id="rId26"/>
  </p:sldIdLst>
  <p:sldSz cx="12192000" cy="6858000"/>
  <p:notesSz cx="6788150" cy="99234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EFF"/>
    <a:srgbClr val="985B8B"/>
    <a:srgbClr val="915988"/>
    <a:srgbClr val="000000"/>
    <a:srgbClr val="79D3FB"/>
    <a:srgbClr val="A6E1FC"/>
    <a:srgbClr val="45C1F9"/>
    <a:srgbClr val="034F71"/>
    <a:srgbClr val="0575A7"/>
    <a:srgbClr val="079CD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chemeClr val="accent2"/>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FBCDCE"/>
          </a:solidFill>
        </a:fill>
      </a:tcStyle>
    </a:wholeTbl>
    <a:band2H>
      <a:tcTxStyle/>
      <a:tcStyle>
        <a:tcBdr/>
        <a:fill>
          <a:solidFill>
            <a:srgbClr val="FDE7E8"/>
          </a:solidFill>
        </a:fill>
      </a:tcStyle>
    </a:band2H>
    <a:firstCol>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1"/>
          </a:solidFill>
        </a:fill>
      </a:tcStyle>
    </a:firstCol>
    <a:lastRow>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1"/>
          </a:solidFill>
        </a:fill>
      </a:tcStyle>
    </a:lastRow>
    <a:firstRow>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chemeClr val="accent2"/>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F9F9F9"/>
          </a:solidFill>
        </a:fill>
      </a:tcStyle>
    </a:wholeTbl>
    <a:band2H>
      <a:tcTxStyle/>
      <a:tcStyle>
        <a:tcBdr/>
        <a:fill>
          <a:solidFill>
            <a:srgbClr val="FCFCFC"/>
          </a:solidFill>
        </a:fill>
      </a:tcStyle>
    </a:band2H>
    <a:firstCol>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3"/>
          </a:solidFill>
        </a:fill>
      </a:tcStyle>
    </a:firstCol>
    <a:lastRow>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3"/>
          </a:solidFill>
        </a:fill>
      </a:tcStyle>
    </a:lastRow>
    <a:firstRow>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chemeClr val="accent2"/>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CACBCD"/>
          </a:solidFill>
        </a:fill>
      </a:tcStyle>
    </a:wholeTbl>
    <a:band2H>
      <a:tcTxStyle/>
      <a:tcStyle>
        <a:tcBdr/>
        <a:fill>
          <a:solidFill>
            <a:srgbClr val="E6E7E8"/>
          </a:solidFill>
        </a:fill>
      </a:tcStyle>
    </a:band2H>
    <a:firstCol>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6"/>
          </a:solidFill>
        </a:fill>
      </a:tcStyle>
    </a:firstCol>
    <a:lastRow>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6"/>
          </a:solidFill>
        </a:fill>
      </a:tcStyle>
    </a:lastRow>
    <a:firstRow>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chemeClr val="accent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8"/>
          </a:solidFill>
        </a:fill>
      </a:tcStyle>
    </a:wholeTbl>
    <a:band2H>
      <a:tcTxStyle/>
      <a:tcStyle>
        <a:tcBdr/>
        <a:fill>
          <a:solidFill>
            <a:schemeClr val="accent4">
              <a:lumOff val="44000"/>
            </a:schemeClr>
          </a:solidFill>
        </a:fill>
      </a:tcStyle>
    </a:band2H>
    <a:firstCol>
      <a:tcTxStyle b="on" i="off">
        <a:fontRef idx="major">
          <a:schemeClr val="accent4">
            <a:lumOff val="44000"/>
          </a:schemeClr>
        </a:fontRef>
        <a:schemeClr val="accent4">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2"/>
        </a:fontRef>
        <a:schemeClr val="accent2"/>
      </a:tcTxStyle>
      <a:tcStyle>
        <a:tcBdr>
          <a:left>
            <a:ln w="12700" cap="flat">
              <a:noFill/>
              <a:miter lim="400000"/>
            </a:ln>
          </a:left>
          <a:right>
            <a:ln w="12700" cap="flat">
              <a:noFill/>
              <a:miter lim="400000"/>
            </a:ln>
          </a:right>
          <a:top>
            <a:ln w="50800" cap="flat">
              <a:solidFill>
                <a:schemeClr val="accent2"/>
              </a:solidFill>
              <a:prstDash val="solid"/>
              <a:round/>
            </a:ln>
          </a:top>
          <a:bottom>
            <a:ln w="25400" cap="flat">
              <a:solidFill>
                <a:schemeClr val="accent2"/>
              </a:solidFill>
              <a:prstDash val="solid"/>
              <a:round/>
            </a:ln>
          </a:bottom>
          <a:insideH>
            <a:ln w="12700" cap="flat">
              <a:noFill/>
              <a:miter lim="400000"/>
            </a:ln>
          </a:insideH>
          <a:insideV>
            <a:ln w="12700" cap="flat">
              <a:noFill/>
              <a:miter lim="400000"/>
            </a:ln>
          </a:insideV>
        </a:tcBdr>
        <a:fill>
          <a:solidFill>
            <a:schemeClr val="accent4">
              <a:lumOff val="44000"/>
            </a:schemeClr>
          </a:solidFill>
        </a:fill>
      </a:tcStyle>
    </a:lastRow>
    <a:firstRow>
      <a:tcTxStyle b="on" i="off">
        <a:fontRef idx="major">
          <a:schemeClr val="accent4">
            <a:lumOff val="44000"/>
          </a:schemeClr>
        </a:fontRef>
        <a:schemeClr val="accent4">
          <a:lumOff val="44000"/>
        </a:schemeClr>
      </a:tcTxStyle>
      <a:tcStyle>
        <a:tcBdr>
          <a:left>
            <a:ln w="12700" cap="flat">
              <a:noFill/>
              <a:miter lim="400000"/>
            </a:ln>
          </a:left>
          <a:right>
            <a:ln w="12700" cap="flat">
              <a:noFill/>
              <a:miter lim="400000"/>
            </a:ln>
          </a:right>
          <a:top>
            <a:ln w="25400" cap="flat">
              <a:solidFill>
                <a:schemeClr val="accent2"/>
              </a:solidFill>
              <a:prstDash val="solid"/>
              <a:round/>
            </a:ln>
          </a:top>
          <a:bottom>
            <a:ln w="25400" cap="flat">
              <a:solidFill>
                <a:schemeClr val="accent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chemeClr val="accent2"/>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CACACD"/>
          </a:solidFill>
        </a:fill>
      </a:tcStyle>
    </a:wholeTbl>
    <a:band2H>
      <a:tcTxStyle/>
      <a:tcStyle>
        <a:tcBdr/>
        <a:fill>
          <a:solidFill>
            <a:srgbClr val="E6E7E8"/>
          </a:solidFill>
        </a:fill>
      </a:tcStyle>
    </a:band2H>
    <a:firstCol>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2"/>
          </a:solidFill>
        </a:fill>
      </a:tcStyle>
    </a:firstCol>
    <a:lastRow>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2"/>
          </a:solidFill>
        </a:fill>
      </a:tcStyle>
    </a:lastRow>
    <a:firstRow>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2"/>
          </a:solidFill>
        </a:fill>
      </a:tcStyle>
    </a:firstRow>
  </a:tblStyle>
  <a:tblStyle styleId="{2708684C-4D16-4618-839F-0558EEFCDFE6}" styleName="">
    <a:tblBg/>
    <a:wholeTbl>
      <a:tcTxStyle b="off" i="off">
        <a:font>
          <a:latin typeface="Arial"/>
          <a:ea typeface="Arial"/>
          <a:cs typeface="Arial"/>
        </a:font>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2">
              <a:alpha val="20000"/>
            </a:schemeClr>
          </a:solidFill>
        </a:fill>
      </a:tcStyle>
    </a:wholeTbl>
    <a:band2H>
      <a:tcTxStyle/>
      <a:tcStyle>
        <a:tcBdr/>
        <a:fill>
          <a:solidFill>
            <a:schemeClr val="accent4">
              <a:lumOff val="44000"/>
            </a:schemeClr>
          </a:solidFill>
        </a:fill>
      </a:tcStyle>
    </a:band2H>
    <a:firstCol>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2">
              <a:alpha val="20000"/>
            </a:schemeClr>
          </a:solidFill>
        </a:fill>
      </a:tcStyle>
    </a:firstCol>
    <a:la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508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noFill/>
        </a:fill>
      </a:tcStyle>
    </a:lastRow>
    <a:fir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254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noFill/>
        </a:fill>
      </a:tcStyle>
    </a:firstRow>
  </a:tblStyle>
  <a:tblStyle styleId="{ED083AE6-46FA-4A59-8FB0-9F97EB10719F}" styleName="סגנון בהיר 3 - הדגשה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38" d="100"/>
          <a:sy n="38" d="100"/>
        </p:scale>
        <p:origin x="-82" y="-97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4" d="100"/>
          <a:sy n="124" d="100"/>
        </p:scale>
        <p:origin x="4950"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023FD-F858-4732-BD4B-E64643F27685}" type="doc">
      <dgm:prSet loTypeId="urn:microsoft.com/office/officeart/2005/8/layout/cycle8" loCatId="cycle" qsTypeId="urn:microsoft.com/office/officeart/2005/8/quickstyle/simple1" qsCatId="simple" csTypeId="urn:microsoft.com/office/officeart/2005/8/colors/accent0_3" csCatId="mainScheme" phldr="1"/>
      <dgm:spPr/>
    </dgm:pt>
    <dgm:pt modelId="{FE3C9B7F-3AD1-4F3F-ADBD-9516CE41BB6A}">
      <dgm:prSet phldrT="[טקסט]" custT="1"/>
      <dgm:spPr>
        <a:xfrm>
          <a:off x="3763806" y="704426"/>
          <a:ext cx="9103359" cy="9103359"/>
        </a:xfrm>
        <a:prstGeom prst="pie">
          <a:avLst>
            <a:gd name="adj1" fmla="val 16200000"/>
            <a:gd name="adj2" fmla="val 1800000"/>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rtl="1">
            <a:buNone/>
          </a:pPr>
          <a:r>
            <a:rPr kumimoji="0" lang="en-US" sz="2800" b="1" i="0" u="none" strike="noStrike" kern="1200" cap="none" spc="0" normalizeH="0" baseline="0" dirty="0" smtClean="0">
              <a:ln>
                <a:noFill/>
              </a:ln>
              <a:solidFill>
                <a:schemeClr val="accent6"/>
              </a:solidFill>
              <a:effectLst/>
              <a:uLnTx/>
              <a:uFillTx/>
              <a:latin typeface="Calibri" panose="020F0502020204030204" pitchFamily="34" charset="0"/>
              <a:sym typeface="Arial"/>
            </a:rPr>
            <a:t>Policy</a:t>
          </a:r>
          <a:endParaRPr kumimoji="0" lang="he-IL" sz="2800" b="1" i="0" u="none" strike="noStrike" kern="1200" cap="none" spc="0" normalizeH="0" baseline="0" dirty="0">
            <a:ln>
              <a:noFill/>
            </a:ln>
            <a:solidFill>
              <a:schemeClr val="accent6"/>
            </a:solidFill>
            <a:effectLst/>
            <a:uLnTx/>
            <a:uFillTx/>
            <a:latin typeface="Calibri" panose="020F0502020204030204" pitchFamily="34" charset="0"/>
            <a:ea typeface="Arial"/>
            <a:cs typeface="Calibri" panose="020F0502020204030204" pitchFamily="34" charset="0"/>
            <a:sym typeface="Arial"/>
          </a:endParaRPr>
        </a:p>
      </dgm:t>
    </dgm:pt>
    <dgm:pt modelId="{0CEF1170-C183-4855-BBB8-DF5B304D4E7A}" type="parTrans" cxnId="{A3D90197-1B1F-4E3E-91F2-71D01CAB9E7B}">
      <dgm:prSet/>
      <dgm:spPr/>
      <dgm:t>
        <a:bodyPr/>
        <a:lstStyle/>
        <a:p>
          <a:pPr rtl="1"/>
          <a:endParaRPr lang="he-IL" b="1">
            <a:latin typeface="+mn-lt"/>
          </a:endParaRPr>
        </a:p>
      </dgm:t>
    </dgm:pt>
    <dgm:pt modelId="{53AADA70-E7B7-4F03-B800-E0D61C67916A}" type="sibTrans" cxnId="{A3D90197-1B1F-4E3E-91F2-71D01CAB9E7B}">
      <dgm:prSet/>
      <dgm:spPr/>
      <dgm:t>
        <a:bodyPr/>
        <a:lstStyle/>
        <a:p>
          <a:pPr rtl="1"/>
          <a:endParaRPr lang="he-IL" b="1">
            <a:latin typeface="+mn-lt"/>
          </a:endParaRPr>
        </a:p>
      </dgm:t>
    </dgm:pt>
    <dgm:pt modelId="{B0E34939-54A7-431E-9D0D-ECE9D0658DC3}">
      <dgm:prSet phldrT="[טקסט]" custT="1"/>
      <dgm:spPr>
        <a:xfrm>
          <a:off x="3576320" y="1029546"/>
          <a:ext cx="9103359" cy="9103359"/>
        </a:xfrm>
        <a:prstGeom prst="pie">
          <a:avLst>
            <a:gd name="adj1" fmla="val 1800000"/>
            <a:gd name="adj2" fmla="val 9000000"/>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rtl="1">
            <a:buNone/>
          </a:pPr>
          <a:r>
            <a:rPr kumimoji="0" lang="en-US" sz="2800" b="1" i="0" u="none" strike="noStrike" kern="1200" cap="none" spc="0" normalizeH="0" baseline="0" dirty="0" smtClean="0">
              <a:ln>
                <a:noFill/>
              </a:ln>
              <a:solidFill>
                <a:schemeClr val="accent6"/>
              </a:solidFill>
              <a:effectLst/>
              <a:uLnTx/>
              <a:uFillTx/>
              <a:latin typeface="Calibri" panose="020F0502020204030204" pitchFamily="34" charset="0"/>
              <a:sym typeface="Arial"/>
            </a:rPr>
            <a:t>Law</a:t>
          </a:r>
          <a:endParaRPr kumimoji="0" lang="he-IL" sz="2800" b="1" i="0" u="none" strike="noStrike" kern="1200" cap="none" spc="0" normalizeH="0" baseline="0" dirty="0">
            <a:ln>
              <a:noFill/>
            </a:ln>
            <a:solidFill>
              <a:schemeClr val="accent6"/>
            </a:solidFill>
            <a:effectLst/>
            <a:uLnTx/>
            <a:uFillTx/>
            <a:latin typeface="Calibri" panose="020F0502020204030204" pitchFamily="34" charset="0"/>
            <a:ea typeface="Arial"/>
            <a:cs typeface="Calibri" panose="020F0502020204030204" pitchFamily="34" charset="0"/>
            <a:sym typeface="Arial"/>
          </a:endParaRPr>
        </a:p>
      </dgm:t>
    </dgm:pt>
    <dgm:pt modelId="{F681F62C-CD8E-4843-AFFB-63777CB8ACBA}" type="parTrans" cxnId="{ACB7E675-7807-4ECE-AEAA-C002931A4F11}">
      <dgm:prSet/>
      <dgm:spPr/>
      <dgm:t>
        <a:bodyPr/>
        <a:lstStyle/>
        <a:p>
          <a:pPr rtl="1"/>
          <a:endParaRPr lang="he-IL" b="1">
            <a:latin typeface="+mn-lt"/>
          </a:endParaRPr>
        </a:p>
      </dgm:t>
    </dgm:pt>
    <dgm:pt modelId="{4C0CE08E-AF7D-40B1-8538-E9CD44C3D606}" type="sibTrans" cxnId="{ACB7E675-7807-4ECE-AEAA-C002931A4F11}">
      <dgm:prSet/>
      <dgm:spPr/>
      <dgm:t>
        <a:bodyPr/>
        <a:lstStyle/>
        <a:p>
          <a:pPr rtl="1"/>
          <a:endParaRPr lang="he-IL" b="1">
            <a:latin typeface="+mn-lt"/>
          </a:endParaRPr>
        </a:p>
      </dgm:t>
    </dgm:pt>
    <dgm:pt modelId="{6A2F9271-422E-4929-8854-8BD3D8BF184E}">
      <dgm:prSet phldrT="[טקסט]" custT="1"/>
      <dgm:spPr>
        <a:xfrm>
          <a:off x="3388834" y="704426"/>
          <a:ext cx="9103359" cy="9103359"/>
        </a:xfrm>
        <a:prstGeom prst="pie">
          <a:avLst>
            <a:gd name="adj1" fmla="val 9000000"/>
            <a:gd name="adj2" fmla="val 16200000"/>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rtl="1">
            <a:buNone/>
          </a:pPr>
          <a:r>
            <a:rPr kumimoji="0" lang="en-US" sz="2400" b="1" i="0" u="none" strike="noStrike" kern="1200" cap="none" spc="0" normalizeH="0" baseline="0" dirty="0" smtClean="0">
              <a:ln>
                <a:noFill/>
              </a:ln>
              <a:solidFill>
                <a:schemeClr val="accent6"/>
              </a:solidFill>
              <a:effectLst/>
              <a:uLnTx/>
              <a:uFillTx/>
              <a:latin typeface="Calibri" panose="020F0502020204030204" pitchFamily="34" charset="0"/>
              <a:sym typeface="Arial"/>
            </a:rPr>
            <a:t>Cyber Defense</a:t>
          </a:r>
          <a:endParaRPr kumimoji="0" lang="he-IL" sz="2400" b="1" i="0" u="none" strike="noStrike" kern="1200" cap="none" spc="0" normalizeH="0" baseline="0" dirty="0">
            <a:ln>
              <a:noFill/>
            </a:ln>
            <a:solidFill>
              <a:schemeClr val="accent6"/>
            </a:solidFill>
            <a:effectLst/>
            <a:uLnTx/>
            <a:uFillTx/>
            <a:latin typeface="Calibri" panose="020F0502020204030204" pitchFamily="34" charset="0"/>
            <a:ea typeface="Arial"/>
            <a:cs typeface="Calibri" panose="020F0502020204030204" pitchFamily="34" charset="0"/>
            <a:sym typeface="Arial"/>
          </a:endParaRPr>
        </a:p>
      </dgm:t>
    </dgm:pt>
    <dgm:pt modelId="{389CC137-8C46-42EE-9C09-904DB188BACB}" type="parTrans" cxnId="{6DAC6719-A62B-4DD3-958C-EA9D4105F12E}">
      <dgm:prSet/>
      <dgm:spPr/>
      <dgm:t>
        <a:bodyPr/>
        <a:lstStyle/>
        <a:p>
          <a:pPr rtl="1"/>
          <a:endParaRPr lang="he-IL" b="1">
            <a:latin typeface="+mn-lt"/>
          </a:endParaRPr>
        </a:p>
      </dgm:t>
    </dgm:pt>
    <dgm:pt modelId="{B45122D2-431E-49B5-83E8-4D3F98C80A76}" type="sibTrans" cxnId="{6DAC6719-A62B-4DD3-958C-EA9D4105F12E}">
      <dgm:prSet/>
      <dgm:spPr/>
      <dgm:t>
        <a:bodyPr/>
        <a:lstStyle/>
        <a:p>
          <a:pPr rtl="1"/>
          <a:endParaRPr lang="he-IL" b="1">
            <a:latin typeface="+mn-lt"/>
          </a:endParaRPr>
        </a:p>
      </dgm:t>
    </dgm:pt>
    <dgm:pt modelId="{E82B6DD5-5CE6-4F89-8F14-C7BF6FC962AF}" type="pres">
      <dgm:prSet presAssocID="{321023FD-F858-4732-BD4B-E64643F27685}" presName="compositeShape" presStyleCnt="0">
        <dgm:presLayoutVars>
          <dgm:chMax val="7"/>
          <dgm:dir/>
          <dgm:resizeHandles val="exact"/>
        </dgm:presLayoutVars>
      </dgm:prSet>
      <dgm:spPr/>
    </dgm:pt>
    <dgm:pt modelId="{CC534FFD-8D0E-4B45-93CC-61CCF86B9E5B}" type="pres">
      <dgm:prSet presAssocID="{321023FD-F858-4732-BD4B-E64643F27685}" presName="wedge1" presStyleLbl="node1" presStyleIdx="0" presStyleCnt="3"/>
      <dgm:spPr/>
      <dgm:t>
        <a:bodyPr/>
        <a:lstStyle/>
        <a:p>
          <a:pPr rtl="1"/>
          <a:endParaRPr lang="he-IL"/>
        </a:p>
      </dgm:t>
    </dgm:pt>
    <dgm:pt modelId="{8CF1A983-BD2C-4F36-A08D-C61432C22433}" type="pres">
      <dgm:prSet presAssocID="{321023FD-F858-4732-BD4B-E64643F27685}" presName="dummy1a" presStyleCnt="0"/>
      <dgm:spPr/>
    </dgm:pt>
    <dgm:pt modelId="{1227B4B8-554F-42D5-AD35-8BBAB5C21856}" type="pres">
      <dgm:prSet presAssocID="{321023FD-F858-4732-BD4B-E64643F27685}" presName="dummy1b" presStyleCnt="0"/>
      <dgm:spPr/>
    </dgm:pt>
    <dgm:pt modelId="{DB5DA79A-5B14-4C6F-9411-C0510F6B3C65}" type="pres">
      <dgm:prSet presAssocID="{321023FD-F858-4732-BD4B-E64643F27685}" presName="wedge1Tx" presStyleLbl="node1" presStyleIdx="0" presStyleCnt="3">
        <dgm:presLayoutVars>
          <dgm:chMax val="0"/>
          <dgm:chPref val="0"/>
          <dgm:bulletEnabled val="1"/>
        </dgm:presLayoutVars>
      </dgm:prSet>
      <dgm:spPr/>
      <dgm:t>
        <a:bodyPr/>
        <a:lstStyle/>
        <a:p>
          <a:pPr rtl="1"/>
          <a:endParaRPr lang="he-IL"/>
        </a:p>
      </dgm:t>
    </dgm:pt>
    <dgm:pt modelId="{E26013D3-E688-4ED7-8337-001937EAF16E}" type="pres">
      <dgm:prSet presAssocID="{321023FD-F858-4732-BD4B-E64643F27685}" presName="wedge2" presStyleLbl="node1" presStyleIdx="1" presStyleCnt="3"/>
      <dgm:spPr/>
      <dgm:t>
        <a:bodyPr/>
        <a:lstStyle/>
        <a:p>
          <a:pPr rtl="1"/>
          <a:endParaRPr lang="he-IL"/>
        </a:p>
      </dgm:t>
    </dgm:pt>
    <dgm:pt modelId="{85765E78-B76E-4F53-8061-4AAF4155523E}" type="pres">
      <dgm:prSet presAssocID="{321023FD-F858-4732-BD4B-E64643F27685}" presName="dummy2a" presStyleCnt="0"/>
      <dgm:spPr/>
    </dgm:pt>
    <dgm:pt modelId="{EB09AD86-E672-42C2-A558-C36DC39E7CD8}" type="pres">
      <dgm:prSet presAssocID="{321023FD-F858-4732-BD4B-E64643F27685}" presName="dummy2b" presStyleCnt="0"/>
      <dgm:spPr/>
    </dgm:pt>
    <dgm:pt modelId="{99FD399A-4655-4AF7-8F57-E8771BAF98B9}" type="pres">
      <dgm:prSet presAssocID="{321023FD-F858-4732-BD4B-E64643F27685}" presName="wedge2Tx" presStyleLbl="node1" presStyleIdx="1" presStyleCnt="3">
        <dgm:presLayoutVars>
          <dgm:chMax val="0"/>
          <dgm:chPref val="0"/>
          <dgm:bulletEnabled val="1"/>
        </dgm:presLayoutVars>
      </dgm:prSet>
      <dgm:spPr/>
      <dgm:t>
        <a:bodyPr/>
        <a:lstStyle/>
        <a:p>
          <a:pPr rtl="1"/>
          <a:endParaRPr lang="he-IL"/>
        </a:p>
      </dgm:t>
    </dgm:pt>
    <dgm:pt modelId="{A04FE088-E688-4204-BAC0-A80A5CBD85A9}" type="pres">
      <dgm:prSet presAssocID="{321023FD-F858-4732-BD4B-E64643F27685}" presName="wedge3" presStyleLbl="node1" presStyleIdx="2" presStyleCnt="3"/>
      <dgm:spPr/>
      <dgm:t>
        <a:bodyPr/>
        <a:lstStyle/>
        <a:p>
          <a:pPr rtl="1"/>
          <a:endParaRPr lang="he-IL"/>
        </a:p>
      </dgm:t>
    </dgm:pt>
    <dgm:pt modelId="{711C8F55-39FB-4C29-9493-8F16B1C37B57}" type="pres">
      <dgm:prSet presAssocID="{321023FD-F858-4732-BD4B-E64643F27685}" presName="dummy3a" presStyleCnt="0"/>
      <dgm:spPr/>
    </dgm:pt>
    <dgm:pt modelId="{0F3EA68E-0634-4A9F-98BB-2AEA5A66066F}" type="pres">
      <dgm:prSet presAssocID="{321023FD-F858-4732-BD4B-E64643F27685}" presName="dummy3b" presStyleCnt="0"/>
      <dgm:spPr/>
    </dgm:pt>
    <dgm:pt modelId="{FE3D3AEB-EE2A-4518-BD22-FAFDBD5A8AE9}" type="pres">
      <dgm:prSet presAssocID="{321023FD-F858-4732-BD4B-E64643F27685}" presName="wedge3Tx" presStyleLbl="node1" presStyleIdx="2" presStyleCnt="3">
        <dgm:presLayoutVars>
          <dgm:chMax val="0"/>
          <dgm:chPref val="0"/>
          <dgm:bulletEnabled val="1"/>
        </dgm:presLayoutVars>
      </dgm:prSet>
      <dgm:spPr/>
      <dgm:t>
        <a:bodyPr/>
        <a:lstStyle/>
        <a:p>
          <a:pPr rtl="1"/>
          <a:endParaRPr lang="he-IL"/>
        </a:p>
      </dgm:t>
    </dgm:pt>
    <dgm:pt modelId="{0EAA7E98-E864-4A4B-AA03-B0A7681CB066}" type="pres">
      <dgm:prSet presAssocID="{53AADA70-E7B7-4F03-B800-E0D61C67916A}" presName="arrowWedge1" presStyleLbl="fgSibTrans2D1" presStyleIdx="0" presStyleCnt="3"/>
      <dgm:spPr>
        <a:xfrm>
          <a:off x="3201016" y="140885"/>
          <a:ext cx="10230442" cy="10230442"/>
        </a:xfrm>
        <a:prstGeom prst="circularArrow">
          <a:avLst>
            <a:gd name="adj1" fmla="val 5085"/>
            <a:gd name="adj2" fmla="val 327528"/>
            <a:gd name="adj3" fmla="val 1472472"/>
            <a:gd name="adj4" fmla="val 16199432"/>
            <a:gd name="adj5" fmla="val 5932"/>
          </a:avLst>
        </a:prstGeom>
        <a:solidFill>
          <a:srgbClr val="9EE0FC">
            <a:tint val="60000"/>
            <a:hueOff val="0"/>
            <a:satOff val="0"/>
            <a:lumOff val="0"/>
            <a:alphaOff val="0"/>
          </a:srgbClr>
        </a:solidFill>
        <a:ln>
          <a:noFill/>
        </a:ln>
        <a:effectLst/>
      </dgm:spPr>
    </dgm:pt>
    <dgm:pt modelId="{F5BCB2F8-4E19-413A-B664-C9773857AFA4}" type="pres">
      <dgm:prSet presAssocID="{4C0CE08E-AF7D-40B1-8538-E9CD44C3D606}" presName="arrowWedge2" presStyleLbl="fgSibTrans2D1" presStyleIdx="1" presStyleCnt="3"/>
      <dgm:spPr>
        <a:xfrm>
          <a:off x="3012778" y="465429"/>
          <a:ext cx="10230442" cy="10230442"/>
        </a:xfrm>
        <a:prstGeom prst="circularArrow">
          <a:avLst>
            <a:gd name="adj1" fmla="val 5085"/>
            <a:gd name="adj2" fmla="val 327528"/>
            <a:gd name="adj3" fmla="val 8671970"/>
            <a:gd name="adj4" fmla="val 1800502"/>
            <a:gd name="adj5" fmla="val 5932"/>
          </a:avLst>
        </a:prstGeom>
        <a:solidFill>
          <a:srgbClr val="9EE0FC">
            <a:tint val="60000"/>
            <a:hueOff val="0"/>
            <a:satOff val="0"/>
            <a:lumOff val="0"/>
            <a:alphaOff val="0"/>
          </a:srgbClr>
        </a:solidFill>
        <a:ln>
          <a:noFill/>
        </a:ln>
        <a:effectLst/>
      </dgm:spPr>
    </dgm:pt>
    <dgm:pt modelId="{3FF789BE-7D35-4738-891A-86739A1BD45B}" type="pres">
      <dgm:prSet presAssocID="{B45122D2-431E-49B5-83E8-4D3F98C80A76}" presName="arrowWedge3" presStyleLbl="fgSibTrans2D1" presStyleIdx="2" presStyleCnt="3"/>
      <dgm:spPr>
        <a:xfrm>
          <a:off x="2824541" y="140885"/>
          <a:ext cx="10230442" cy="10230442"/>
        </a:xfrm>
        <a:prstGeom prst="circularArrow">
          <a:avLst>
            <a:gd name="adj1" fmla="val 5085"/>
            <a:gd name="adj2" fmla="val 327528"/>
            <a:gd name="adj3" fmla="val 15873039"/>
            <a:gd name="adj4" fmla="val 9000000"/>
            <a:gd name="adj5" fmla="val 5932"/>
          </a:avLst>
        </a:prstGeom>
        <a:solidFill>
          <a:srgbClr val="9EE0FC">
            <a:tint val="60000"/>
            <a:hueOff val="0"/>
            <a:satOff val="0"/>
            <a:lumOff val="0"/>
            <a:alphaOff val="0"/>
          </a:srgbClr>
        </a:solidFill>
        <a:ln>
          <a:noFill/>
        </a:ln>
        <a:effectLst/>
      </dgm:spPr>
    </dgm:pt>
  </dgm:ptLst>
  <dgm:cxnLst>
    <dgm:cxn modelId="{A9746E2C-D8FA-4572-A622-4F9D2158E967}" type="presOf" srcId="{FE3C9B7F-3AD1-4F3F-ADBD-9516CE41BB6A}" destId="{CC534FFD-8D0E-4B45-93CC-61CCF86B9E5B}" srcOrd="0" destOrd="0" presId="urn:microsoft.com/office/officeart/2005/8/layout/cycle8"/>
    <dgm:cxn modelId="{6B399F87-0A96-450E-BB16-D33F34548A59}" type="presOf" srcId="{FE3C9B7F-3AD1-4F3F-ADBD-9516CE41BB6A}" destId="{DB5DA79A-5B14-4C6F-9411-C0510F6B3C65}" srcOrd="1" destOrd="0" presId="urn:microsoft.com/office/officeart/2005/8/layout/cycle8"/>
    <dgm:cxn modelId="{B31666AD-1766-427B-9FD4-3C68263933A7}" type="presOf" srcId="{6A2F9271-422E-4929-8854-8BD3D8BF184E}" destId="{FE3D3AEB-EE2A-4518-BD22-FAFDBD5A8AE9}" srcOrd="1" destOrd="0" presId="urn:microsoft.com/office/officeart/2005/8/layout/cycle8"/>
    <dgm:cxn modelId="{ACB7E675-7807-4ECE-AEAA-C002931A4F11}" srcId="{321023FD-F858-4732-BD4B-E64643F27685}" destId="{B0E34939-54A7-431E-9D0D-ECE9D0658DC3}" srcOrd="1" destOrd="0" parTransId="{F681F62C-CD8E-4843-AFFB-63777CB8ACBA}" sibTransId="{4C0CE08E-AF7D-40B1-8538-E9CD44C3D606}"/>
    <dgm:cxn modelId="{6555E823-BA29-438E-95F8-6C539CDA623B}" type="presOf" srcId="{321023FD-F858-4732-BD4B-E64643F27685}" destId="{E82B6DD5-5CE6-4F89-8F14-C7BF6FC962AF}" srcOrd="0" destOrd="0" presId="urn:microsoft.com/office/officeart/2005/8/layout/cycle8"/>
    <dgm:cxn modelId="{6DAC6719-A62B-4DD3-958C-EA9D4105F12E}" srcId="{321023FD-F858-4732-BD4B-E64643F27685}" destId="{6A2F9271-422E-4929-8854-8BD3D8BF184E}" srcOrd="2" destOrd="0" parTransId="{389CC137-8C46-42EE-9C09-904DB188BACB}" sibTransId="{B45122D2-431E-49B5-83E8-4D3F98C80A76}"/>
    <dgm:cxn modelId="{D9EE7ABB-3AAA-48E1-869E-300BB4C16E2D}" type="presOf" srcId="{B0E34939-54A7-431E-9D0D-ECE9D0658DC3}" destId="{E26013D3-E688-4ED7-8337-001937EAF16E}" srcOrd="0" destOrd="0" presId="urn:microsoft.com/office/officeart/2005/8/layout/cycle8"/>
    <dgm:cxn modelId="{A3D90197-1B1F-4E3E-91F2-71D01CAB9E7B}" srcId="{321023FD-F858-4732-BD4B-E64643F27685}" destId="{FE3C9B7F-3AD1-4F3F-ADBD-9516CE41BB6A}" srcOrd="0" destOrd="0" parTransId="{0CEF1170-C183-4855-BBB8-DF5B304D4E7A}" sibTransId="{53AADA70-E7B7-4F03-B800-E0D61C67916A}"/>
    <dgm:cxn modelId="{AC44B866-83BE-4E7F-96D7-89727DBEDFC1}" type="presOf" srcId="{6A2F9271-422E-4929-8854-8BD3D8BF184E}" destId="{A04FE088-E688-4204-BAC0-A80A5CBD85A9}" srcOrd="0" destOrd="0" presId="urn:microsoft.com/office/officeart/2005/8/layout/cycle8"/>
    <dgm:cxn modelId="{077826F9-0A4D-43F1-B89C-1E219FD64A07}" type="presOf" srcId="{B0E34939-54A7-431E-9D0D-ECE9D0658DC3}" destId="{99FD399A-4655-4AF7-8F57-E8771BAF98B9}" srcOrd="1" destOrd="0" presId="urn:microsoft.com/office/officeart/2005/8/layout/cycle8"/>
    <dgm:cxn modelId="{CDABBE60-4680-495F-91E4-4E628AE240C6}" type="presParOf" srcId="{E82B6DD5-5CE6-4F89-8F14-C7BF6FC962AF}" destId="{CC534FFD-8D0E-4B45-93CC-61CCF86B9E5B}" srcOrd="0" destOrd="0" presId="urn:microsoft.com/office/officeart/2005/8/layout/cycle8"/>
    <dgm:cxn modelId="{E46F07C7-ADFF-4910-BA24-33A01F3361ED}" type="presParOf" srcId="{E82B6DD5-5CE6-4F89-8F14-C7BF6FC962AF}" destId="{8CF1A983-BD2C-4F36-A08D-C61432C22433}" srcOrd="1" destOrd="0" presId="urn:microsoft.com/office/officeart/2005/8/layout/cycle8"/>
    <dgm:cxn modelId="{98E7FDC6-67F6-43C4-ACEF-F8F7BDFA111A}" type="presParOf" srcId="{E82B6DD5-5CE6-4F89-8F14-C7BF6FC962AF}" destId="{1227B4B8-554F-42D5-AD35-8BBAB5C21856}" srcOrd="2" destOrd="0" presId="urn:microsoft.com/office/officeart/2005/8/layout/cycle8"/>
    <dgm:cxn modelId="{3FBBCD2D-23B8-4977-8AF7-E369EC9CD903}" type="presParOf" srcId="{E82B6DD5-5CE6-4F89-8F14-C7BF6FC962AF}" destId="{DB5DA79A-5B14-4C6F-9411-C0510F6B3C65}" srcOrd="3" destOrd="0" presId="urn:microsoft.com/office/officeart/2005/8/layout/cycle8"/>
    <dgm:cxn modelId="{80700F52-881F-4268-A7A1-AF2F72325877}" type="presParOf" srcId="{E82B6DD5-5CE6-4F89-8F14-C7BF6FC962AF}" destId="{E26013D3-E688-4ED7-8337-001937EAF16E}" srcOrd="4" destOrd="0" presId="urn:microsoft.com/office/officeart/2005/8/layout/cycle8"/>
    <dgm:cxn modelId="{1B7AA281-3824-48D0-A9F5-5CFAB794F667}" type="presParOf" srcId="{E82B6DD5-5CE6-4F89-8F14-C7BF6FC962AF}" destId="{85765E78-B76E-4F53-8061-4AAF4155523E}" srcOrd="5" destOrd="0" presId="urn:microsoft.com/office/officeart/2005/8/layout/cycle8"/>
    <dgm:cxn modelId="{148A1554-FE99-4A45-BC23-262E442FDB8B}" type="presParOf" srcId="{E82B6DD5-5CE6-4F89-8F14-C7BF6FC962AF}" destId="{EB09AD86-E672-42C2-A558-C36DC39E7CD8}" srcOrd="6" destOrd="0" presId="urn:microsoft.com/office/officeart/2005/8/layout/cycle8"/>
    <dgm:cxn modelId="{DBB15337-D0E7-4A45-BB64-81ABEB82BF8A}" type="presParOf" srcId="{E82B6DD5-5CE6-4F89-8F14-C7BF6FC962AF}" destId="{99FD399A-4655-4AF7-8F57-E8771BAF98B9}" srcOrd="7" destOrd="0" presId="urn:microsoft.com/office/officeart/2005/8/layout/cycle8"/>
    <dgm:cxn modelId="{B2A474BD-52F3-4E66-B740-0AE2274CEE90}" type="presParOf" srcId="{E82B6DD5-5CE6-4F89-8F14-C7BF6FC962AF}" destId="{A04FE088-E688-4204-BAC0-A80A5CBD85A9}" srcOrd="8" destOrd="0" presId="urn:microsoft.com/office/officeart/2005/8/layout/cycle8"/>
    <dgm:cxn modelId="{F89FF348-5F8D-4AAE-8487-6E9847F37616}" type="presParOf" srcId="{E82B6DD5-5CE6-4F89-8F14-C7BF6FC962AF}" destId="{711C8F55-39FB-4C29-9493-8F16B1C37B57}" srcOrd="9" destOrd="0" presId="urn:microsoft.com/office/officeart/2005/8/layout/cycle8"/>
    <dgm:cxn modelId="{2D2A0350-AF9A-48DD-B025-E76634DEA69A}" type="presParOf" srcId="{E82B6DD5-5CE6-4F89-8F14-C7BF6FC962AF}" destId="{0F3EA68E-0634-4A9F-98BB-2AEA5A66066F}" srcOrd="10" destOrd="0" presId="urn:microsoft.com/office/officeart/2005/8/layout/cycle8"/>
    <dgm:cxn modelId="{8B869371-ABE4-4DDC-BED3-8A822E07BF97}" type="presParOf" srcId="{E82B6DD5-5CE6-4F89-8F14-C7BF6FC962AF}" destId="{FE3D3AEB-EE2A-4518-BD22-FAFDBD5A8AE9}" srcOrd="11" destOrd="0" presId="urn:microsoft.com/office/officeart/2005/8/layout/cycle8"/>
    <dgm:cxn modelId="{50AD55E5-E563-4A4B-90FD-F72B2E18054B}" type="presParOf" srcId="{E82B6DD5-5CE6-4F89-8F14-C7BF6FC962AF}" destId="{0EAA7E98-E864-4A4B-AA03-B0A7681CB066}" srcOrd="12" destOrd="0" presId="urn:microsoft.com/office/officeart/2005/8/layout/cycle8"/>
    <dgm:cxn modelId="{F284AD6E-5319-41AD-A638-A49F97569C7D}" type="presParOf" srcId="{E82B6DD5-5CE6-4F89-8F14-C7BF6FC962AF}" destId="{F5BCB2F8-4E19-413A-B664-C9773857AFA4}" srcOrd="13" destOrd="0" presId="urn:microsoft.com/office/officeart/2005/8/layout/cycle8"/>
    <dgm:cxn modelId="{9B11DE6D-8B23-4827-A2CD-062D35F7AFE4}" type="presParOf" srcId="{E82B6DD5-5CE6-4F89-8F14-C7BF6FC962AF}" destId="{3FF789BE-7D35-4738-891A-86739A1BD45B}"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0DE41F-A57F-4083-91B7-0235F6769EF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pPr rtl="1"/>
          <a:endParaRPr lang="he-IL"/>
        </a:p>
      </dgm:t>
    </dgm:pt>
    <dgm:pt modelId="{F50C28F2-4A63-4750-B525-6781BBD93A06}">
      <dgm:prSet phldrT="[טקסט]" custT="1"/>
      <dgm:spPr/>
      <dgm:t>
        <a:bodyPr/>
        <a:lstStyle/>
        <a:p>
          <a:pPr algn="l" rtl="0"/>
          <a:r>
            <a:rPr lang="he-IL" sz="2600" b="1" kern="1200" dirty="0">
              <a:solidFill>
                <a:schemeClr val="tx1"/>
              </a:solidFill>
              <a:latin typeface="Calibri" panose="020F0502020204030204" pitchFamily="34" charset="0"/>
              <a:cs typeface="Calibri" panose="020F0502020204030204" pitchFamily="34" charset="0"/>
            </a:rPr>
            <a:t> </a:t>
          </a:r>
          <a:r>
            <a:rPr lang="en-US" sz="2600" b="1" kern="1200" dirty="0" smtClean="0">
              <a:solidFill>
                <a:schemeClr val="tx1"/>
              </a:solidFill>
              <a:latin typeface="Calibri" panose="020F0502020204030204" pitchFamily="34" charset="0"/>
              <a:ea typeface="+mn-ea"/>
              <a:cs typeface="Calibri" panose="020F0502020204030204" pitchFamily="34" charset="0"/>
            </a:rPr>
            <a:t>High Risk Entities:</a:t>
          </a:r>
          <a:endParaRPr lang="he-IL" sz="2600" b="1" kern="1200" dirty="0">
            <a:solidFill>
              <a:schemeClr val="tx1"/>
            </a:solidFill>
            <a:latin typeface="Calibri" panose="020F0502020204030204" pitchFamily="34" charset="0"/>
            <a:ea typeface="+mn-ea"/>
            <a:cs typeface="Calibri" panose="020F0502020204030204" pitchFamily="34" charset="0"/>
          </a:endParaRPr>
        </a:p>
      </dgm:t>
    </dgm:pt>
    <dgm:pt modelId="{EAE6F88F-AA8B-4D31-AD91-AF843B84F24C}" type="parTrans" cxnId="{D5A2D890-AFA6-4706-85C1-28DA3342DB45}">
      <dgm:prSet/>
      <dgm:spPr/>
      <dgm:t>
        <a:bodyPr/>
        <a:lstStyle/>
        <a:p>
          <a:pPr algn="r" rtl="1"/>
          <a:endParaRPr lang="he-IL">
            <a:solidFill>
              <a:schemeClr val="tx1"/>
            </a:solidFill>
            <a:latin typeface="Calibri" panose="020F0502020204030204" pitchFamily="34" charset="0"/>
            <a:cs typeface="Calibri" panose="020F0502020204030204" pitchFamily="34" charset="0"/>
          </a:endParaRPr>
        </a:p>
      </dgm:t>
    </dgm:pt>
    <dgm:pt modelId="{05C2AB8C-FCCB-4403-97F2-5207384BA3F6}" type="sibTrans" cxnId="{D5A2D890-AFA6-4706-85C1-28DA3342DB45}">
      <dgm:prSet/>
      <dgm:spPr/>
      <dgm:t>
        <a:bodyPr/>
        <a:lstStyle/>
        <a:p>
          <a:pPr algn="r" rtl="1"/>
          <a:endParaRPr lang="he-IL">
            <a:solidFill>
              <a:schemeClr val="tx1"/>
            </a:solidFill>
            <a:latin typeface="Calibri" panose="020F0502020204030204" pitchFamily="34" charset="0"/>
            <a:cs typeface="Calibri" panose="020F0502020204030204" pitchFamily="34" charset="0"/>
          </a:endParaRPr>
        </a:p>
      </dgm:t>
    </dgm:pt>
    <dgm:pt modelId="{3424F923-EAB8-4C38-9C42-662E56DF02C0}">
      <dgm:prSet custT="1"/>
      <dgm:spPr/>
      <dgm:t>
        <a:bodyPr/>
        <a:lstStyle/>
        <a:p>
          <a:pPr algn="l" rtl="0">
            <a:buFont typeface="Wingdings" panose="05000000000000000000" pitchFamily="2" charset="2"/>
            <a:buNone/>
          </a:pPr>
          <a:r>
            <a:rPr lang="en-US" sz="2400" kern="1200" dirty="0" smtClean="0">
              <a:solidFill>
                <a:schemeClr val="tx1"/>
              </a:solidFill>
              <a:latin typeface="Calibri" panose="020F0502020204030204" pitchFamily="34" charset="0"/>
              <a:sym typeface="Wingdings" panose="05000000000000000000" pitchFamily="2" charset="2"/>
            </a:rPr>
            <a:t> "Completion of </a:t>
          </a:r>
          <a:r>
            <a:rPr lang="en-US" sz="2400" kern="1200" dirty="0" smtClean="0">
              <a:solidFill>
                <a:schemeClr val="tx1"/>
              </a:solidFill>
              <a:latin typeface="Calibri" panose="020F0502020204030204" pitchFamily="34" charset="0"/>
              <a:sym typeface="Wingdings" panose="05000000000000000000" pitchFamily="2" charset="2"/>
            </a:rPr>
            <a:t>authorities" </a:t>
          </a:r>
          <a:r>
            <a:rPr lang="en-US" sz="2400" kern="1200" dirty="0" smtClean="0">
              <a:solidFill>
                <a:schemeClr val="tx1"/>
              </a:solidFill>
              <a:latin typeface="Calibri" panose="020F0502020204030204" pitchFamily="34" charset="0"/>
              <a:sym typeface="Wingdings" panose="05000000000000000000" pitchFamily="2" charset="2"/>
            </a:rPr>
            <a:t>to a sectoral regulatory </a:t>
          </a:r>
          <a:r>
            <a:rPr lang="en-US" sz="2400" kern="1200" dirty="0" smtClean="0">
              <a:solidFill>
                <a:schemeClr val="tx1"/>
              </a:solidFill>
              <a:latin typeface="Calibri" panose="020F0502020204030204" pitchFamily="34" charset="0"/>
              <a:sym typeface="Wingdings" panose="05000000000000000000" pitchFamily="2" charset="2"/>
            </a:rPr>
            <a:t>authority</a:t>
          </a:r>
          <a:endParaRPr lang="he-IL" sz="2400" b="1" kern="1200" dirty="0">
            <a:solidFill>
              <a:schemeClr val="tx1"/>
            </a:solidFill>
            <a:latin typeface="Calibri" panose="020F0502020204030204" pitchFamily="34" charset="0"/>
            <a:cs typeface="Calibri" panose="020F0502020204030204" pitchFamily="34" charset="0"/>
          </a:endParaRPr>
        </a:p>
      </dgm:t>
    </dgm:pt>
    <dgm:pt modelId="{FFC30037-83A1-4473-AC15-1A32B586B363}" type="parTrans" cxnId="{C9AE8394-3617-445B-9AA5-806DFF87A8B2}">
      <dgm:prSet/>
      <dgm:spPr/>
      <dgm:t>
        <a:bodyPr/>
        <a:lstStyle/>
        <a:p>
          <a:pPr rtl="1"/>
          <a:endParaRPr lang="he-IL"/>
        </a:p>
      </dgm:t>
    </dgm:pt>
    <dgm:pt modelId="{68F8D435-712A-4998-ABA6-FAC2A0360A00}" type="sibTrans" cxnId="{C9AE8394-3617-445B-9AA5-806DFF87A8B2}">
      <dgm:prSet/>
      <dgm:spPr/>
      <dgm:t>
        <a:bodyPr/>
        <a:lstStyle/>
        <a:p>
          <a:pPr rtl="1"/>
          <a:endParaRPr lang="he-IL"/>
        </a:p>
      </dgm:t>
    </dgm:pt>
    <dgm:pt modelId="{05EE7730-5D2F-4B3E-8EF0-3490BC3E0671}">
      <dgm:prSet custT="1"/>
      <dgm:spPr/>
      <dgm:t>
        <a:bodyPr/>
        <a:lstStyle/>
        <a:p>
          <a:pPr algn="l" rtl="0"/>
          <a:r>
            <a:rPr lang="en-US" sz="2600" b="1" dirty="0" smtClean="0">
              <a:solidFill>
                <a:schemeClr val="tx1"/>
              </a:solidFill>
              <a:latin typeface="Calibri" panose="020F0502020204030204" pitchFamily="34" charset="0"/>
            </a:rPr>
            <a:t>Critical infrastructures</a:t>
          </a:r>
          <a:endParaRPr lang="he-IL" sz="2600" b="1" dirty="0">
            <a:solidFill>
              <a:schemeClr val="tx1"/>
            </a:solidFill>
            <a:latin typeface="Calibri" panose="020F0502020204030204" pitchFamily="34" charset="0"/>
            <a:cs typeface="Calibri" panose="020F0502020204030204" pitchFamily="34" charset="0"/>
          </a:endParaRPr>
        </a:p>
      </dgm:t>
    </dgm:pt>
    <dgm:pt modelId="{9365DDC8-8FE0-470E-9E4D-9A1215015D5F}" type="parTrans" cxnId="{18D64151-D711-498C-AA77-9726DF9F85E1}">
      <dgm:prSet/>
      <dgm:spPr/>
      <dgm:t>
        <a:bodyPr/>
        <a:lstStyle/>
        <a:p>
          <a:pPr rtl="1"/>
          <a:endParaRPr lang="he-IL"/>
        </a:p>
      </dgm:t>
    </dgm:pt>
    <dgm:pt modelId="{5D0F0F0B-BB1D-4FD3-BEE2-A0A149901D60}" type="sibTrans" cxnId="{18D64151-D711-498C-AA77-9726DF9F85E1}">
      <dgm:prSet/>
      <dgm:spPr/>
      <dgm:t>
        <a:bodyPr/>
        <a:lstStyle/>
        <a:p>
          <a:pPr rtl="1"/>
          <a:endParaRPr lang="he-IL"/>
        </a:p>
      </dgm:t>
    </dgm:pt>
    <dgm:pt modelId="{8200A717-FFA4-4D4B-A8B9-34B95F9ED363}">
      <dgm:prSet custT="1"/>
      <dgm:spPr/>
      <dgm:t>
        <a:bodyPr/>
        <a:lstStyle/>
        <a:p>
          <a:pPr algn="l" rtl="0">
            <a:buFont typeface="Wingdings" panose="05000000000000000000" pitchFamily="2" charset="2"/>
            <a:buNone/>
          </a:pPr>
          <a:r>
            <a:rPr lang="en-US" sz="2400" kern="1200" dirty="0" smtClean="0">
              <a:solidFill>
                <a:schemeClr val="tx1"/>
              </a:solidFill>
              <a:latin typeface="Calibri" panose="020F0502020204030204" pitchFamily="34" charset="0"/>
              <a:sym typeface="Wingdings" panose="05000000000000000000" pitchFamily="2" charset="2"/>
            </a:rPr>
            <a:t> The directorate </a:t>
          </a:r>
          <a:r>
            <a:rPr lang="en-US" sz="2400" b="1" kern="1200" dirty="0" smtClean="0">
              <a:solidFill>
                <a:schemeClr val="tx1"/>
              </a:solidFill>
              <a:latin typeface="Calibri" panose="020F0502020204030204" pitchFamily="34" charset="0"/>
              <a:sym typeface="Wingdings" panose="05000000000000000000" pitchFamily="2" charset="2"/>
            </a:rPr>
            <a:t>directs and indirectly supervises:</a:t>
          </a:r>
          <a:endParaRPr lang="he-IL" sz="2400" b="1" kern="1200" dirty="0">
            <a:solidFill>
              <a:schemeClr val="tx1"/>
            </a:solidFill>
            <a:latin typeface="Calibri" panose="020F0502020204030204" pitchFamily="34" charset="0"/>
            <a:cs typeface="Calibri" panose="020F0502020204030204" pitchFamily="34" charset="0"/>
          </a:endParaRPr>
        </a:p>
      </dgm:t>
    </dgm:pt>
    <dgm:pt modelId="{164B9EF3-30B5-44BE-BF26-0B56A2433F3E}" type="parTrans" cxnId="{9360DC9F-B8D5-4A0B-BFD3-0A9C1EC3A8C7}">
      <dgm:prSet/>
      <dgm:spPr/>
    </dgm:pt>
    <dgm:pt modelId="{1EE6A3E7-F088-4570-9C9C-11361C2524E8}" type="sibTrans" cxnId="{9360DC9F-B8D5-4A0B-BFD3-0A9C1EC3A8C7}">
      <dgm:prSet/>
      <dgm:spPr/>
    </dgm:pt>
    <dgm:pt modelId="{F0D9FC19-CBB2-413E-A18D-29B04778D8DB}">
      <dgm:prSet custT="1"/>
      <dgm:spPr/>
      <dgm:t>
        <a:bodyPr/>
        <a:lstStyle/>
        <a:p>
          <a:pPr rtl="0"/>
          <a:r>
            <a:rPr lang="en-US" sz="2400" b="1" kern="1200" dirty="0" smtClean="0">
              <a:solidFill>
                <a:schemeClr val="tx1"/>
              </a:solidFill>
              <a:latin typeface="Calibri" panose="020F0502020204030204" pitchFamily="34" charset="0"/>
              <a:sym typeface="Wingdings" panose="05000000000000000000" pitchFamily="2" charset="2"/>
            </a:rPr>
            <a:t>Very high-risk </a:t>
          </a:r>
          <a:r>
            <a:rPr lang="en-US" sz="2400" b="1" kern="1200" dirty="0">
              <a:solidFill>
                <a:schemeClr val="tx1"/>
              </a:solidFill>
              <a:latin typeface="Calibri" panose="020F0502020204030204" pitchFamily="34" charset="0"/>
              <a:sym typeface="Wingdings" panose="05000000000000000000" pitchFamily="2" charset="2"/>
            </a:rPr>
            <a:t>entities requiring temporary guidance</a:t>
          </a:r>
          <a:r>
            <a:rPr lang="en-US" sz="2400" kern="1200" dirty="0">
              <a:solidFill>
                <a:schemeClr val="tx1"/>
              </a:solidFill>
              <a:latin typeface="Calibri" panose="020F0502020204030204" pitchFamily="34" charset="0"/>
              <a:sym typeface="Wingdings" panose="05000000000000000000" pitchFamily="2" charset="2"/>
            </a:rPr>
            <a:t> due to risk.</a:t>
          </a:r>
          <a:endParaRPr lang="he-IL" sz="2400" kern="1200" dirty="0">
            <a:solidFill>
              <a:schemeClr val="tx1"/>
            </a:solidFill>
            <a:latin typeface="Calibri" panose="020F0502020204030204" pitchFamily="34" charset="0"/>
            <a:sym typeface="Wingdings" panose="05000000000000000000" pitchFamily="2" charset="2"/>
          </a:endParaRPr>
        </a:p>
      </dgm:t>
    </dgm:pt>
    <dgm:pt modelId="{0F3F1CC4-DFFF-4249-90D4-58D9FB890D4D}" type="sibTrans" cxnId="{7F7E99E3-5F10-4EE7-9DAB-E7AE912F018D}">
      <dgm:prSet/>
      <dgm:spPr/>
      <dgm:t>
        <a:bodyPr/>
        <a:lstStyle/>
        <a:p>
          <a:pPr rtl="1"/>
          <a:endParaRPr lang="he-IL"/>
        </a:p>
      </dgm:t>
    </dgm:pt>
    <dgm:pt modelId="{A21DA170-9A68-46B6-87BD-4FD2E243937C}" type="parTrans" cxnId="{7F7E99E3-5F10-4EE7-9DAB-E7AE912F018D}">
      <dgm:prSet/>
      <dgm:spPr/>
      <dgm:t>
        <a:bodyPr/>
        <a:lstStyle/>
        <a:p>
          <a:pPr rtl="1"/>
          <a:endParaRPr lang="he-IL"/>
        </a:p>
      </dgm:t>
    </dgm:pt>
    <dgm:pt modelId="{5EA30A94-9005-43E6-880B-AF98A890D9FC}">
      <dgm:prSet custT="1"/>
      <dgm:spPr/>
      <dgm:t>
        <a:bodyPr/>
        <a:lstStyle/>
        <a:p>
          <a:pPr rtl="0"/>
          <a:r>
            <a:rPr lang="en-US" sz="2400" b="1" kern="1200" dirty="0" smtClean="0">
              <a:solidFill>
                <a:schemeClr val="tx1"/>
              </a:solidFill>
              <a:latin typeface="Calibri" panose="020F0502020204030204" pitchFamily="34" charset="0"/>
              <a:sym typeface="Wingdings" panose="05000000000000000000" pitchFamily="2" charset="2"/>
            </a:rPr>
            <a:t>Entities with a very high risk </a:t>
          </a:r>
          <a:r>
            <a:rPr lang="en-US" sz="2400" kern="1200" dirty="0" smtClean="0">
              <a:solidFill>
                <a:schemeClr val="tx1"/>
              </a:solidFill>
              <a:latin typeface="Calibri" panose="020F0502020204030204" pitchFamily="34" charset="0"/>
              <a:sym typeface="Wingdings" panose="05000000000000000000" pitchFamily="2" charset="2"/>
            </a:rPr>
            <a:t>in a sector with no relevant regulatory authority.</a:t>
          </a:r>
          <a:endParaRPr lang="he-IL" sz="2400" kern="1200" dirty="0">
            <a:solidFill>
              <a:schemeClr val="tx1"/>
            </a:solidFill>
            <a:latin typeface="Calibri" panose="020F0502020204030204" pitchFamily="34" charset="0"/>
            <a:sym typeface="Wingdings" panose="05000000000000000000" pitchFamily="2" charset="2"/>
          </a:endParaRPr>
        </a:p>
      </dgm:t>
    </dgm:pt>
    <dgm:pt modelId="{AD189D03-6764-440D-960E-DF9CDA20C7E1}" type="sibTrans" cxnId="{AF876AB2-8734-42CE-8EB9-9219A299E8CB}">
      <dgm:prSet/>
      <dgm:spPr/>
      <dgm:t>
        <a:bodyPr/>
        <a:lstStyle/>
        <a:p>
          <a:pPr rtl="1"/>
          <a:endParaRPr lang="he-IL"/>
        </a:p>
      </dgm:t>
    </dgm:pt>
    <dgm:pt modelId="{E6FC9E4A-8ADD-48FE-8C92-07B2607419E7}" type="parTrans" cxnId="{AF876AB2-8734-42CE-8EB9-9219A299E8CB}">
      <dgm:prSet/>
      <dgm:spPr/>
      <dgm:t>
        <a:bodyPr/>
        <a:lstStyle/>
        <a:p>
          <a:pPr rtl="1"/>
          <a:endParaRPr lang="he-IL"/>
        </a:p>
      </dgm:t>
    </dgm:pt>
    <dgm:pt modelId="{A96E9509-0DD7-4152-BE6A-F156CD426144}" type="pres">
      <dgm:prSet presAssocID="{670DE41F-A57F-4083-91B7-0235F6769EF2}" presName="linear" presStyleCnt="0">
        <dgm:presLayoutVars>
          <dgm:animLvl val="lvl"/>
          <dgm:resizeHandles val="exact"/>
        </dgm:presLayoutVars>
      </dgm:prSet>
      <dgm:spPr/>
      <dgm:t>
        <a:bodyPr/>
        <a:lstStyle/>
        <a:p>
          <a:pPr rtl="1"/>
          <a:endParaRPr lang="he-IL"/>
        </a:p>
      </dgm:t>
    </dgm:pt>
    <dgm:pt modelId="{361FAE03-382F-48C6-9058-66EF9C3B6439}" type="pres">
      <dgm:prSet presAssocID="{F50C28F2-4A63-4750-B525-6781BBD93A06}" presName="parentText" presStyleLbl="node1" presStyleIdx="0" presStyleCnt="2">
        <dgm:presLayoutVars>
          <dgm:chMax val="0"/>
          <dgm:bulletEnabled val="1"/>
        </dgm:presLayoutVars>
      </dgm:prSet>
      <dgm:spPr/>
      <dgm:t>
        <a:bodyPr/>
        <a:lstStyle/>
        <a:p>
          <a:pPr rtl="1"/>
          <a:endParaRPr lang="he-IL"/>
        </a:p>
      </dgm:t>
    </dgm:pt>
    <dgm:pt modelId="{DA755DA4-2182-4536-AD0A-2B39921687F6}" type="pres">
      <dgm:prSet presAssocID="{F50C28F2-4A63-4750-B525-6781BBD93A06}" presName="childText" presStyleLbl="revTx" presStyleIdx="0" presStyleCnt="1">
        <dgm:presLayoutVars>
          <dgm:bulletEnabled val="1"/>
        </dgm:presLayoutVars>
      </dgm:prSet>
      <dgm:spPr/>
      <dgm:t>
        <a:bodyPr/>
        <a:lstStyle/>
        <a:p>
          <a:pPr rtl="1"/>
          <a:endParaRPr lang="he-IL"/>
        </a:p>
      </dgm:t>
    </dgm:pt>
    <dgm:pt modelId="{40320727-DDE6-494F-A1ED-9A202A1DFD30}" type="pres">
      <dgm:prSet presAssocID="{05EE7730-5D2F-4B3E-8EF0-3490BC3E0671}" presName="parentText" presStyleLbl="node1" presStyleIdx="1" presStyleCnt="2">
        <dgm:presLayoutVars>
          <dgm:chMax val="0"/>
          <dgm:bulletEnabled val="1"/>
        </dgm:presLayoutVars>
      </dgm:prSet>
      <dgm:spPr/>
      <dgm:t>
        <a:bodyPr/>
        <a:lstStyle/>
        <a:p>
          <a:pPr rtl="1"/>
          <a:endParaRPr lang="he-IL"/>
        </a:p>
      </dgm:t>
    </dgm:pt>
  </dgm:ptLst>
  <dgm:cxnLst>
    <dgm:cxn modelId="{A3D7B053-3093-4EEB-B22F-053F9A1D2DC2}" type="presOf" srcId="{3424F923-EAB8-4C38-9C42-662E56DF02C0}" destId="{DA755DA4-2182-4536-AD0A-2B39921687F6}" srcOrd="0" destOrd="0" presId="urn:microsoft.com/office/officeart/2005/8/layout/vList2"/>
    <dgm:cxn modelId="{E0F61741-B773-4115-83B0-3DFC034D52BE}" type="presOf" srcId="{F50C28F2-4A63-4750-B525-6781BBD93A06}" destId="{361FAE03-382F-48C6-9058-66EF9C3B6439}" srcOrd="0" destOrd="0" presId="urn:microsoft.com/office/officeart/2005/8/layout/vList2"/>
    <dgm:cxn modelId="{7F7E99E3-5F10-4EE7-9DAB-E7AE912F018D}" srcId="{8200A717-FFA4-4D4B-A8B9-34B95F9ED363}" destId="{F0D9FC19-CBB2-413E-A18D-29B04778D8DB}" srcOrd="1" destOrd="0" parTransId="{A21DA170-9A68-46B6-87BD-4FD2E243937C}" sibTransId="{0F3F1CC4-DFFF-4249-90D4-58D9FB890D4D}"/>
    <dgm:cxn modelId="{3F899E8E-1947-41D3-81CF-C6A15B865E46}" type="presOf" srcId="{05EE7730-5D2F-4B3E-8EF0-3490BC3E0671}" destId="{40320727-DDE6-494F-A1ED-9A202A1DFD30}" srcOrd="0" destOrd="0" presId="urn:microsoft.com/office/officeart/2005/8/layout/vList2"/>
    <dgm:cxn modelId="{C9AE8394-3617-445B-9AA5-806DFF87A8B2}" srcId="{F50C28F2-4A63-4750-B525-6781BBD93A06}" destId="{3424F923-EAB8-4C38-9C42-662E56DF02C0}" srcOrd="0" destOrd="0" parTransId="{FFC30037-83A1-4473-AC15-1A32B586B363}" sibTransId="{68F8D435-712A-4998-ABA6-FAC2A0360A00}"/>
    <dgm:cxn modelId="{C2D56284-1EAB-466B-9C05-642C1D9CEFBE}" type="presOf" srcId="{F0D9FC19-CBB2-413E-A18D-29B04778D8DB}" destId="{DA755DA4-2182-4536-AD0A-2B39921687F6}" srcOrd="0" destOrd="3" presId="urn:microsoft.com/office/officeart/2005/8/layout/vList2"/>
    <dgm:cxn modelId="{9360DC9F-B8D5-4A0B-BFD3-0A9C1EC3A8C7}" srcId="{F50C28F2-4A63-4750-B525-6781BBD93A06}" destId="{8200A717-FFA4-4D4B-A8B9-34B95F9ED363}" srcOrd="1" destOrd="0" parTransId="{164B9EF3-30B5-44BE-BF26-0B56A2433F3E}" sibTransId="{1EE6A3E7-F088-4570-9C9C-11361C2524E8}"/>
    <dgm:cxn modelId="{42571D21-9C83-4582-A55C-66CF2773E76D}" type="presOf" srcId="{8200A717-FFA4-4D4B-A8B9-34B95F9ED363}" destId="{DA755DA4-2182-4536-AD0A-2B39921687F6}" srcOrd="0" destOrd="1" presId="urn:microsoft.com/office/officeart/2005/8/layout/vList2"/>
    <dgm:cxn modelId="{9E03F0CB-70B7-4317-AC8A-225B9E1C3984}" type="presOf" srcId="{5EA30A94-9005-43E6-880B-AF98A890D9FC}" destId="{DA755DA4-2182-4536-AD0A-2B39921687F6}" srcOrd="0" destOrd="2" presId="urn:microsoft.com/office/officeart/2005/8/layout/vList2"/>
    <dgm:cxn modelId="{AF876AB2-8734-42CE-8EB9-9219A299E8CB}" srcId="{8200A717-FFA4-4D4B-A8B9-34B95F9ED363}" destId="{5EA30A94-9005-43E6-880B-AF98A890D9FC}" srcOrd="0" destOrd="0" parTransId="{E6FC9E4A-8ADD-48FE-8C92-07B2607419E7}" sibTransId="{AD189D03-6764-440D-960E-DF9CDA20C7E1}"/>
    <dgm:cxn modelId="{D5A2D890-AFA6-4706-85C1-28DA3342DB45}" srcId="{670DE41F-A57F-4083-91B7-0235F6769EF2}" destId="{F50C28F2-4A63-4750-B525-6781BBD93A06}" srcOrd="0" destOrd="0" parTransId="{EAE6F88F-AA8B-4D31-AD91-AF843B84F24C}" sibTransId="{05C2AB8C-FCCB-4403-97F2-5207384BA3F6}"/>
    <dgm:cxn modelId="{18D64151-D711-498C-AA77-9726DF9F85E1}" srcId="{670DE41F-A57F-4083-91B7-0235F6769EF2}" destId="{05EE7730-5D2F-4B3E-8EF0-3490BC3E0671}" srcOrd="1" destOrd="0" parTransId="{9365DDC8-8FE0-470E-9E4D-9A1215015D5F}" sibTransId="{5D0F0F0B-BB1D-4FD3-BEE2-A0A149901D60}"/>
    <dgm:cxn modelId="{D7F48179-48DA-4AAB-A458-7C01AEB81198}" type="presOf" srcId="{670DE41F-A57F-4083-91B7-0235F6769EF2}" destId="{A96E9509-0DD7-4152-BE6A-F156CD426144}" srcOrd="0" destOrd="0" presId="urn:microsoft.com/office/officeart/2005/8/layout/vList2"/>
    <dgm:cxn modelId="{EF2774DD-3683-4EC2-8F15-065EAE098B18}" type="presParOf" srcId="{A96E9509-0DD7-4152-BE6A-F156CD426144}" destId="{361FAE03-382F-48C6-9058-66EF9C3B6439}" srcOrd="0" destOrd="0" presId="urn:microsoft.com/office/officeart/2005/8/layout/vList2"/>
    <dgm:cxn modelId="{673A1973-CC2B-4426-86C1-D4F1816183D3}" type="presParOf" srcId="{A96E9509-0DD7-4152-BE6A-F156CD426144}" destId="{DA755DA4-2182-4536-AD0A-2B39921687F6}" srcOrd="1" destOrd="0" presId="urn:microsoft.com/office/officeart/2005/8/layout/vList2"/>
    <dgm:cxn modelId="{53B99CE5-96AB-4B21-8C2C-0BA4C4DB7156}" type="presParOf" srcId="{A96E9509-0DD7-4152-BE6A-F156CD426144}" destId="{40320727-DDE6-494F-A1ED-9A202A1DFD30}"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1023FD-F858-4732-BD4B-E64643F27685}" type="doc">
      <dgm:prSet loTypeId="urn:microsoft.com/office/officeart/2005/8/layout/vList3#1" loCatId="list" qsTypeId="urn:microsoft.com/office/officeart/2005/8/quickstyle/simple1" qsCatId="simple" csTypeId="urn:microsoft.com/office/officeart/2005/8/colors/accent0_3" csCatId="mainScheme" phldr="1"/>
      <dgm:spPr/>
    </dgm:pt>
    <dgm:pt modelId="{FE3C9B7F-3AD1-4F3F-ADBD-9516CE41BB6A}">
      <dgm:prSet phldrT="[טקסט]" custT="1"/>
      <dgm:spPr>
        <a:xfrm>
          <a:off x="1350951" y="2358"/>
          <a:ext cx="5740759" cy="380115"/>
        </a:xfrm>
        <a:prstGeom prst="homePlate">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r" rtl="1">
            <a:buNone/>
          </a:pPr>
          <a:r>
            <a:rPr kumimoji="0" lang="en-US"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rPr>
            <a:t>OECD</a:t>
          </a:r>
          <a:endParaRPr kumimoji="0" lang="he-IL"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endParaRPr>
        </a:p>
      </dgm:t>
    </dgm:pt>
    <dgm:pt modelId="{0CEF1170-C183-4855-BBB8-DF5B304D4E7A}" type="parTrans" cxnId="{A3D90197-1B1F-4E3E-91F2-71D01CAB9E7B}">
      <dgm:prSet/>
      <dgm:spPr/>
      <dgm:t>
        <a:bodyPr/>
        <a:lstStyle/>
        <a:p>
          <a:pPr algn="r" rtl="1"/>
          <a:endParaRPr lang="he-IL" sz="2000" b="1">
            <a:latin typeface="+mn-lt"/>
          </a:endParaRPr>
        </a:p>
      </dgm:t>
    </dgm:pt>
    <dgm:pt modelId="{53AADA70-E7B7-4F03-B800-E0D61C67916A}" type="sibTrans" cxnId="{A3D90197-1B1F-4E3E-91F2-71D01CAB9E7B}">
      <dgm:prSet/>
      <dgm:spPr/>
      <dgm:t>
        <a:bodyPr/>
        <a:lstStyle/>
        <a:p>
          <a:pPr algn="r" rtl="1"/>
          <a:endParaRPr lang="he-IL" sz="2000" b="1">
            <a:latin typeface="+mn-lt"/>
          </a:endParaRPr>
        </a:p>
      </dgm:t>
    </dgm:pt>
    <dgm:pt modelId="{D1FA67D9-1E70-4066-955A-9A22DD476E9E}">
      <dgm:prSet phldrT="[טקסט]" custT="1"/>
      <dgm:spPr>
        <a:xfrm>
          <a:off x="1350951" y="477503"/>
          <a:ext cx="5740759" cy="380115"/>
        </a:xfrm>
        <a:prstGeom prst="homePlate">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r" rtl="1">
            <a:buNone/>
          </a:pPr>
          <a:r>
            <a:rPr kumimoji="0" lang="en-US"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rPr>
            <a:t>IGF</a:t>
          </a:r>
          <a:endParaRPr kumimoji="0" lang="he-IL"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endParaRPr>
        </a:p>
      </dgm:t>
    </dgm:pt>
    <dgm:pt modelId="{A518C41B-932B-4B9B-A363-453A99C2D50A}" type="parTrans" cxnId="{9FEDFD2B-F359-42E8-B268-8F4A314B6CA4}">
      <dgm:prSet/>
      <dgm:spPr/>
      <dgm:t>
        <a:bodyPr/>
        <a:lstStyle/>
        <a:p>
          <a:pPr algn="r" rtl="1"/>
          <a:endParaRPr lang="he-IL" sz="2000"/>
        </a:p>
      </dgm:t>
    </dgm:pt>
    <dgm:pt modelId="{FBC220E7-3273-442A-81D6-0ECA69D01A95}" type="sibTrans" cxnId="{9FEDFD2B-F359-42E8-B268-8F4A314B6CA4}">
      <dgm:prSet/>
      <dgm:spPr/>
      <dgm:t>
        <a:bodyPr/>
        <a:lstStyle/>
        <a:p>
          <a:pPr algn="r" rtl="1"/>
          <a:endParaRPr lang="he-IL" sz="2000"/>
        </a:p>
      </dgm:t>
    </dgm:pt>
    <dgm:pt modelId="{550A4076-CE8D-49A3-BD40-55F0B44ABF18}">
      <dgm:prSet phldrT="[טקסט]" custT="1"/>
      <dgm:spPr>
        <a:xfrm>
          <a:off x="1350951" y="952648"/>
          <a:ext cx="5740759" cy="380115"/>
        </a:xfrm>
        <a:prstGeom prst="homePlate">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r" rtl="1">
            <a:buNone/>
          </a:pPr>
          <a:r>
            <a:rPr kumimoji="0" lang="en-US"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rPr>
            <a:t>Prague 5g</a:t>
          </a:r>
          <a:endParaRPr kumimoji="0" lang="he-IL"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endParaRPr>
        </a:p>
      </dgm:t>
    </dgm:pt>
    <dgm:pt modelId="{A622B698-68EF-49A5-9799-AB4F4EF5FC2C}" type="parTrans" cxnId="{E8950CF7-3434-4B34-B8E5-E2CCC89AE298}">
      <dgm:prSet/>
      <dgm:spPr/>
      <dgm:t>
        <a:bodyPr/>
        <a:lstStyle/>
        <a:p>
          <a:pPr algn="r" rtl="1"/>
          <a:endParaRPr lang="he-IL" sz="2000"/>
        </a:p>
      </dgm:t>
    </dgm:pt>
    <dgm:pt modelId="{C9256489-3DBD-4BC2-A8B9-E123713C6E86}" type="sibTrans" cxnId="{E8950CF7-3434-4B34-B8E5-E2CCC89AE298}">
      <dgm:prSet/>
      <dgm:spPr/>
      <dgm:t>
        <a:bodyPr/>
        <a:lstStyle/>
        <a:p>
          <a:pPr algn="r" rtl="1"/>
          <a:endParaRPr lang="he-IL" sz="2000"/>
        </a:p>
      </dgm:t>
    </dgm:pt>
    <dgm:pt modelId="{7A7E9194-7C6C-4F59-87CF-45D0F025B922}">
      <dgm:prSet phldrT="[טקסט]" custT="1"/>
      <dgm:spPr>
        <a:xfrm>
          <a:off x="1350951" y="1427793"/>
          <a:ext cx="5740759" cy="380115"/>
        </a:xfrm>
        <a:prstGeom prst="homePlate">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r" rtl="1">
            <a:buNone/>
          </a:pPr>
          <a:r>
            <a:rPr kumimoji="0" lang="en-US" sz="2000" b="0" i="0" u="none" strike="noStrike" kern="1200" cap="none" spc="0" normalizeH="0" baseline="0" dirty="0" smtClean="0">
              <a:ln>
                <a:noFill/>
              </a:ln>
              <a:solidFill>
                <a:srgbClr val="031843"/>
              </a:solidFill>
              <a:effectLst/>
              <a:uLnTx/>
              <a:uFillTx/>
              <a:latin typeface="Calibri" panose="020F0502020204030204" pitchFamily="34" charset="0"/>
              <a:ea typeface="+mn-ea"/>
              <a:sym typeface="Arial"/>
            </a:rPr>
            <a:t>Cyber and trade</a:t>
          </a:r>
          <a:endParaRPr kumimoji="0" lang="he-IL"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endParaRPr>
        </a:p>
      </dgm:t>
    </dgm:pt>
    <dgm:pt modelId="{E6B8538D-0C98-4B48-8552-C798F622E07A}" type="parTrans" cxnId="{A0CE8256-8E40-4C66-B7D5-26841AE8F220}">
      <dgm:prSet/>
      <dgm:spPr/>
      <dgm:t>
        <a:bodyPr/>
        <a:lstStyle/>
        <a:p>
          <a:pPr algn="r" rtl="1"/>
          <a:endParaRPr lang="he-IL" sz="2000"/>
        </a:p>
      </dgm:t>
    </dgm:pt>
    <dgm:pt modelId="{B8B6CC65-92C4-4A8C-B438-9A5995CCDAB4}" type="sibTrans" cxnId="{A0CE8256-8E40-4C66-B7D5-26841AE8F220}">
      <dgm:prSet/>
      <dgm:spPr/>
      <dgm:t>
        <a:bodyPr/>
        <a:lstStyle/>
        <a:p>
          <a:pPr algn="r" rtl="1"/>
          <a:endParaRPr lang="he-IL" sz="2000"/>
        </a:p>
      </dgm:t>
    </dgm:pt>
    <dgm:pt modelId="{E9CAF999-06AD-4C34-869C-C2197B6A819E}">
      <dgm:prSet phldrT="[טקסט]" custT="1"/>
      <dgm:spPr>
        <a:xfrm>
          <a:off x="1350951" y="1902938"/>
          <a:ext cx="5740759" cy="380115"/>
        </a:xfrm>
        <a:prstGeom prst="homePlate">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r" rtl="1">
            <a:buNone/>
          </a:pPr>
          <a:r>
            <a:rPr kumimoji="0" lang="en-US" sz="2000" b="0" i="0" u="none" strike="noStrike" kern="1200" cap="none" spc="0" normalizeH="0" baseline="0" dirty="0" smtClean="0">
              <a:ln>
                <a:noFill/>
              </a:ln>
              <a:solidFill>
                <a:srgbClr val="031843"/>
              </a:solidFill>
              <a:effectLst/>
              <a:uLnTx/>
              <a:uFillTx/>
              <a:latin typeface="Calibri" panose="020F0502020204030204" pitchFamily="34" charset="0"/>
              <a:ea typeface="+mn-ea"/>
              <a:sym typeface="Arial"/>
            </a:rPr>
            <a:t>Privacy protection and cyber protection</a:t>
          </a:r>
          <a:endParaRPr kumimoji="0" lang="he-IL"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endParaRPr>
        </a:p>
      </dgm:t>
    </dgm:pt>
    <dgm:pt modelId="{C559A054-AC8A-4462-A453-B24D7C982666}" type="parTrans" cxnId="{8BAE83D8-FE1B-4E37-ABDB-806E6EB32D72}">
      <dgm:prSet/>
      <dgm:spPr/>
      <dgm:t>
        <a:bodyPr/>
        <a:lstStyle/>
        <a:p>
          <a:pPr algn="r" rtl="1"/>
          <a:endParaRPr lang="he-IL" sz="2000"/>
        </a:p>
      </dgm:t>
    </dgm:pt>
    <dgm:pt modelId="{52FCDE75-51F0-43AC-AE5F-A90C9C33BC44}" type="sibTrans" cxnId="{8BAE83D8-FE1B-4E37-ABDB-806E6EB32D72}">
      <dgm:prSet/>
      <dgm:spPr/>
      <dgm:t>
        <a:bodyPr/>
        <a:lstStyle/>
        <a:p>
          <a:pPr algn="r" rtl="1"/>
          <a:endParaRPr lang="he-IL" sz="2000"/>
        </a:p>
      </dgm:t>
    </dgm:pt>
    <dgm:pt modelId="{B0A93B44-4376-4F9D-ACC2-B0394632EC68}">
      <dgm:prSet phldrT="[טקסט]" custT="1"/>
      <dgm:spPr>
        <a:xfrm>
          <a:off x="1350951" y="2378083"/>
          <a:ext cx="5740759" cy="380115"/>
        </a:xfrm>
        <a:prstGeom prst="homePlate">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r" rtl="1">
            <a:buNone/>
          </a:pPr>
          <a:r>
            <a:rPr kumimoji="0" lang="en-US"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rPr>
            <a:t>Grey zone</a:t>
          </a:r>
          <a:endParaRPr kumimoji="0" lang="he-IL"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endParaRPr>
        </a:p>
      </dgm:t>
    </dgm:pt>
    <dgm:pt modelId="{2C730260-C11C-49FD-9E1E-3D9E958F1D71}" type="parTrans" cxnId="{A8BC609D-CE09-427F-99A6-27D4C22308B5}">
      <dgm:prSet/>
      <dgm:spPr/>
      <dgm:t>
        <a:bodyPr/>
        <a:lstStyle/>
        <a:p>
          <a:pPr algn="r" rtl="1"/>
          <a:endParaRPr lang="he-IL" sz="2000"/>
        </a:p>
      </dgm:t>
    </dgm:pt>
    <dgm:pt modelId="{B98DC82D-E795-4ADD-B542-1B0D5E430819}" type="sibTrans" cxnId="{A8BC609D-CE09-427F-99A6-27D4C22308B5}">
      <dgm:prSet/>
      <dgm:spPr/>
      <dgm:t>
        <a:bodyPr/>
        <a:lstStyle/>
        <a:p>
          <a:pPr algn="r" rtl="1"/>
          <a:endParaRPr lang="he-IL" sz="2000"/>
        </a:p>
      </dgm:t>
    </dgm:pt>
    <dgm:pt modelId="{B40578B1-B12F-439C-93E2-A3A084D12D7F}" type="pres">
      <dgm:prSet presAssocID="{321023FD-F858-4732-BD4B-E64643F27685}" presName="linearFlow" presStyleCnt="0">
        <dgm:presLayoutVars>
          <dgm:dir val="rev"/>
          <dgm:resizeHandles val="exact"/>
        </dgm:presLayoutVars>
      </dgm:prSet>
      <dgm:spPr/>
    </dgm:pt>
    <dgm:pt modelId="{E04017FB-6019-475C-9BC5-5E58EAA31BE8}" type="pres">
      <dgm:prSet presAssocID="{FE3C9B7F-3AD1-4F3F-ADBD-9516CE41BB6A}" presName="composite" presStyleCnt="0"/>
      <dgm:spPr/>
    </dgm:pt>
    <dgm:pt modelId="{4268F8FF-ADE0-43A9-983C-5DBA27AE61B4}" type="pres">
      <dgm:prSet presAssocID="{FE3C9B7F-3AD1-4F3F-ADBD-9516CE41BB6A}" presName="imgShp" presStyleLbl="fgImgPlace1" presStyleIdx="0" presStyleCnt="6"/>
      <dgm:spPr>
        <a:xfrm>
          <a:off x="6901653" y="2358"/>
          <a:ext cx="380115" cy="380115"/>
        </a:xfrm>
        <a:prstGeom prst="ellipse">
          <a:avLst/>
        </a:prstGeom>
        <a:solidFill>
          <a:srgbClr val="A7A7A7">
            <a:tint val="50000"/>
            <a:hueOff val="0"/>
            <a:satOff val="0"/>
            <a:lumOff val="0"/>
            <a:alphaOff val="0"/>
          </a:srgbClr>
        </a:solidFill>
        <a:ln w="25400" cap="flat" cmpd="sng" algn="ctr">
          <a:solidFill>
            <a:srgbClr val="535353">
              <a:hueOff val="0"/>
              <a:satOff val="0"/>
              <a:lumOff val="0"/>
              <a:alphaOff val="0"/>
            </a:srgbClr>
          </a:solidFill>
          <a:prstDash val="solid"/>
        </a:ln>
        <a:effectLst/>
      </dgm:spPr>
    </dgm:pt>
    <dgm:pt modelId="{4780F2A4-5A8B-4AEA-8074-04F369A69836}" type="pres">
      <dgm:prSet presAssocID="{FE3C9B7F-3AD1-4F3F-ADBD-9516CE41BB6A}" presName="txShp" presStyleLbl="node1" presStyleIdx="0" presStyleCnt="6">
        <dgm:presLayoutVars>
          <dgm:bulletEnabled val="1"/>
        </dgm:presLayoutVars>
      </dgm:prSet>
      <dgm:spPr/>
      <dgm:t>
        <a:bodyPr/>
        <a:lstStyle/>
        <a:p>
          <a:pPr rtl="1"/>
          <a:endParaRPr lang="he-IL"/>
        </a:p>
      </dgm:t>
    </dgm:pt>
    <dgm:pt modelId="{C1C9E4AF-368B-49FF-8B56-F604BE778B5F}" type="pres">
      <dgm:prSet presAssocID="{53AADA70-E7B7-4F03-B800-E0D61C67916A}" presName="spacing" presStyleCnt="0"/>
      <dgm:spPr/>
    </dgm:pt>
    <dgm:pt modelId="{B98C6B32-EC52-4906-972D-60FBD58DA5FD}" type="pres">
      <dgm:prSet presAssocID="{D1FA67D9-1E70-4066-955A-9A22DD476E9E}" presName="composite" presStyleCnt="0"/>
      <dgm:spPr/>
    </dgm:pt>
    <dgm:pt modelId="{5E852835-3689-46CE-AC3E-9BD3D3760F9E}" type="pres">
      <dgm:prSet presAssocID="{D1FA67D9-1E70-4066-955A-9A22DD476E9E}" presName="imgShp" presStyleLbl="fgImgPlace1" presStyleIdx="1" presStyleCnt="6"/>
      <dgm:spPr>
        <a:xfrm>
          <a:off x="6901653" y="477503"/>
          <a:ext cx="380115" cy="380115"/>
        </a:xfrm>
        <a:prstGeom prst="ellipse">
          <a:avLst/>
        </a:prstGeom>
        <a:solidFill>
          <a:srgbClr val="A7A7A7">
            <a:tint val="50000"/>
            <a:hueOff val="0"/>
            <a:satOff val="0"/>
            <a:lumOff val="0"/>
            <a:alphaOff val="0"/>
          </a:srgbClr>
        </a:solidFill>
        <a:ln w="25400" cap="flat" cmpd="sng" algn="ctr">
          <a:solidFill>
            <a:srgbClr val="535353">
              <a:hueOff val="0"/>
              <a:satOff val="0"/>
              <a:lumOff val="0"/>
              <a:alphaOff val="0"/>
            </a:srgbClr>
          </a:solidFill>
          <a:prstDash val="solid"/>
        </a:ln>
        <a:effectLst/>
      </dgm:spPr>
    </dgm:pt>
    <dgm:pt modelId="{D8C7CAAA-9A99-46B5-AB45-4617A17B7C33}" type="pres">
      <dgm:prSet presAssocID="{D1FA67D9-1E70-4066-955A-9A22DD476E9E}" presName="txShp" presStyleLbl="node1" presStyleIdx="1" presStyleCnt="6">
        <dgm:presLayoutVars>
          <dgm:bulletEnabled val="1"/>
        </dgm:presLayoutVars>
      </dgm:prSet>
      <dgm:spPr/>
      <dgm:t>
        <a:bodyPr/>
        <a:lstStyle/>
        <a:p>
          <a:pPr rtl="1"/>
          <a:endParaRPr lang="he-IL"/>
        </a:p>
      </dgm:t>
    </dgm:pt>
    <dgm:pt modelId="{49D2EEF2-8583-497E-AA67-65B66D258131}" type="pres">
      <dgm:prSet presAssocID="{FBC220E7-3273-442A-81D6-0ECA69D01A95}" presName="spacing" presStyleCnt="0"/>
      <dgm:spPr/>
    </dgm:pt>
    <dgm:pt modelId="{4097D63F-5AE1-466F-9DAB-2386A4637DF6}" type="pres">
      <dgm:prSet presAssocID="{550A4076-CE8D-49A3-BD40-55F0B44ABF18}" presName="composite" presStyleCnt="0"/>
      <dgm:spPr/>
    </dgm:pt>
    <dgm:pt modelId="{7515B7FE-FB1F-4E98-BF97-6007E43B3C75}" type="pres">
      <dgm:prSet presAssocID="{550A4076-CE8D-49A3-BD40-55F0B44ABF18}" presName="imgShp" presStyleLbl="fgImgPlace1" presStyleIdx="2" presStyleCnt="6"/>
      <dgm:spPr>
        <a:xfrm>
          <a:off x="6901653" y="952648"/>
          <a:ext cx="380115" cy="380115"/>
        </a:xfrm>
        <a:prstGeom prst="ellipse">
          <a:avLst/>
        </a:prstGeom>
        <a:solidFill>
          <a:srgbClr val="A7A7A7">
            <a:tint val="50000"/>
            <a:hueOff val="0"/>
            <a:satOff val="0"/>
            <a:lumOff val="0"/>
            <a:alphaOff val="0"/>
          </a:srgbClr>
        </a:solidFill>
        <a:ln w="25400" cap="flat" cmpd="sng" algn="ctr">
          <a:solidFill>
            <a:srgbClr val="535353">
              <a:hueOff val="0"/>
              <a:satOff val="0"/>
              <a:lumOff val="0"/>
              <a:alphaOff val="0"/>
            </a:srgbClr>
          </a:solidFill>
          <a:prstDash val="solid"/>
        </a:ln>
        <a:effectLst/>
      </dgm:spPr>
    </dgm:pt>
    <dgm:pt modelId="{3C63D300-7599-41F1-B8A9-6C52ED747E91}" type="pres">
      <dgm:prSet presAssocID="{550A4076-CE8D-49A3-BD40-55F0B44ABF18}" presName="txShp" presStyleLbl="node1" presStyleIdx="2" presStyleCnt="6">
        <dgm:presLayoutVars>
          <dgm:bulletEnabled val="1"/>
        </dgm:presLayoutVars>
      </dgm:prSet>
      <dgm:spPr/>
      <dgm:t>
        <a:bodyPr/>
        <a:lstStyle/>
        <a:p>
          <a:pPr rtl="1"/>
          <a:endParaRPr lang="he-IL"/>
        </a:p>
      </dgm:t>
    </dgm:pt>
    <dgm:pt modelId="{A748EFB0-A4CD-4880-A2EC-B6216B633F21}" type="pres">
      <dgm:prSet presAssocID="{C9256489-3DBD-4BC2-A8B9-E123713C6E86}" presName="spacing" presStyleCnt="0"/>
      <dgm:spPr/>
    </dgm:pt>
    <dgm:pt modelId="{12898CEA-5DFB-448A-836A-40F13D6DA414}" type="pres">
      <dgm:prSet presAssocID="{7A7E9194-7C6C-4F59-87CF-45D0F025B922}" presName="composite" presStyleCnt="0"/>
      <dgm:spPr/>
    </dgm:pt>
    <dgm:pt modelId="{6395C1B4-C2D3-4B14-92C7-522221C9D424}" type="pres">
      <dgm:prSet presAssocID="{7A7E9194-7C6C-4F59-87CF-45D0F025B922}" presName="imgShp" presStyleLbl="fgImgPlace1" presStyleIdx="3" presStyleCnt="6"/>
      <dgm:spPr>
        <a:xfrm>
          <a:off x="6901653" y="1427793"/>
          <a:ext cx="380115" cy="380115"/>
        </a:xfrm>
        <a:prstGeom prst="ellipse">
          <a:avLst/>
        </a:prstGeom>
        <a:solidFill>
          <a:srgbClr val="A7A7A7">
            <a:tint val="50000"/>
            <a:hueOff val="0"/>
            <a:satOff val="0"/>
            <a:lumOff val="0"/>
            <a:alphaOff val="0"/>
          </a:srgbClr>
        </a:solidFill>
        <a:ln w="25400" cap="flat" cmpd="sng" algn="ctr">
          <a:solidFill>
            <a:srgbClr val="535353">
              <a:hueOff val="0"/>
              <a:satOff val="0"/>
              <a:lumOff val="0"/>
              <a:alphaOff val="0"/>
            </a:srgbClr>
          </a:solidFill>
          <a:prstDash val="solid"/>
        </a:ln>
        <a:effectLst/>
      </dgm:spPr>
    </dgm:pt>
    <dgm:pt modelId="{AB5795EE-6A95-4958-A9A0-EE156AFD639B}" type="pres">
      <dgm:prSet presAssocID="{7A7E9194-7C6C-4F59-87CF-45D0F025B922}" presName="txShp" presStyleLbl="node1" presStyleIdx="3" presStyleCnt="6">
        <dgm:presLayoutVars>
          <dgm:bulletEnabled val="1"/>
        </dgm:presLayoutVars>
      </dgm:prSet>
      <dgm:spPr/>
      <dgm:t>
        <a:bodyPr/>
        <a:lstStyle/>
        <a:p>
          <a:pPr rtl="1"/>
          <a:endParaRPr lang="he-IL"/>
        </a:p>
      </dgm:t>
    </dgm:pt>
    <dgm:pt modelId="{78445D85-8ECC-434D-AA5B-304D3671A4EC}" type="pres">
      <dgm:prSet presAssocID="{B8B6CC65-92C4-4A8C-B438-9A5995CCDAB4}" presName="spacing" presStyleCnt="0"/>
      <dgm:spPr/>
    </dgm:pt>
    <dgm:pt modelId="{B7BDCE43-6179-4A77-AAA6-C064042EB998}" type="pres">
      <dgm:prSet presAssocID="{E9CAF999-06AD-4C34-869C-C2197B6A819E}" presName="composite" presStyleCnt="0"/>
      <dgm:spPr/>
    </dgm:pt>
    <dgm:pt modelId="{E56FC1EC-4FA5-4888-B612-AF58E6625733}" type="pres">
      <dgm:prSet presAssocID="{E9CAF999-06AD-4C34-869C-C2197B6A819E}" presName="imgShp" presStyleLbl="fgImgPlace1" presStyleIdx="4" presStyleCnt="6"/>
      <dgm:spPr>
        <a:xfrm>
          <a:off x="6901653" y="1902938"/>
          <a:ext cx="380115" cy="380115"/>
        </a:xfrm>
        <a:prstGeom prst="ellipse">
          <a:avLst/>
        </a:prstGeom>
        <a:solidFill>
          <a:srgbClr val="A7A7A7">
            <a:tint val="50000"/>
            <a:hueOff val="0"/>
            <a:satOff val="0"/>
            <a:lumOff val="0"/>
            <a:alphaOff val="0"/>
          </a:srgbClr>
        </a:solidFill>
        <a:ln w="25400" cap="flat" cmpd="sng" algn="ctr">
          <a:solidFill>
            <a:srgbClr val="535353">
              <a:hueOff val="0"/>
              <a:satOff val="0"/>
              <a:lumOff val="0"/>
              <a:alphaOff val="0"/>
            </a:srgbClr>
          </a:solidFill>
          <a:prstDash val="solid"/>
        </a:ln>
        <a:effectLst/>
      </dgm:spPr>
    </dgm:pt>
    <dgm:pt modelId="{FA2EC2DE-64F3-4079-ABC4-5757EFD8E57E}" type="pres">
      <dgm:prSet presAssocID="{E9CAF999-06AD-4C34-869C-C2197B6A819E}" presName="txShp" presStyleLbl="node1" presStyleIdx="4" presStyleCnt="6">
        <dgm:presLayoutVars>
          <dgm:bulletEnabled val="1"/>
        </dgm:presLayoutVars>
      </dgm:prSet>
      <dgm:spPr/>
      <dgm:t>
        <a:bodyPr/>
        <a:lstStyle/>
        <a:p>
          <a:pPr rtl="1"/>
          <a:endParaRPr lang="he-IL"/>
        </a:p>
      </dgm:t>
    </dgm:pt>
    <dgm:pt modelId="{7360F6A7-76FB-4225-84B3-4AE97DD63968}" type="pres">
      <dgm:prSet presAssocID="{52FCDE75-51F0-43AC-AE5F-A90C9C33BC44}" presName="spacing" presStyleCnt="0"/>
      <dgm:spPr/>
    </dgm:pt>
    <dgm:pt modelId="{23C7980B-7D33-492E-82FF-C223C0ADF6AB}" type="pres">
      <dgm:prSet presAssocID="{B0A93B44-4376-4F9D-ACC2-B0394632EC68}" presName="composite" presStyleCnt="0"/>
      <dgm:spPr/>
    </dgm:pt>
    <dgm:pt modelId="{FEACA8A3-815A-41A5-8448-90199373DDDC}" type="pres">
      <dgm:prSet presAssocID="{B0A93B44-4376-4F9D-ACC2-B0394632EC68}" presName="imgShp" presStyleLbl="fgImgPlace1" presStyleIdx="5" presStyleCnt="6"/>
      <dgm:spPr>
        <a:xfrm>
          <a:off x="6901653" y="2378083"/>
          <a:ext cx="380115" cy="380115"/>
        </a:xfrm>
        <a:prstGeom prst="ellipse">
          <a:avLst/>
        </a:prstGeom>
        <a:solidFill>
          <a:srgbClr val="A7A7A7">
            <a:tint val="50000"/>
            <a:hueOff val="0"/>
            <a:satOff val="0"/>
            <a:lumOff val="0"/>
            <a:alphaOff val="0"/>
          </a:srgbClr>
        </a:solidFill>
        <a:ln w="25400" cap="flat" cmpd="sng" algn="ctr">
          <a:solidFill>
            <a:srgbClr val="535353">
              <a:hueOff val="0"/>
              <a:satOff val="0"/>
              <a:lumOff val="0"/>
              <a:alphaOff val="0"/>
            </a:srgbClr>
          </a:solidFill>
          <a:prstDash val="solid"/>
        </a:ln>
        <a:effectLst/>
      </dgm:spPr>
    </dgm:pt>
    <dgm:pt modelId="{8719B048-05DC-43DC-BADF-8614FAA2DE09}" type="pres">
      <dgm:prSet presAssocID="{B0A93B44-4376-4F9D-ACC2-B0394632EC68}" presName="txShp" presStyleLbl="node1" presStyleIdx="5" presStyleCnt="6">
        <dgm:presLayoutVars>
          <dgm:bulletEnabled val="1"/>
        </dgm:presLayoutVars>
      </dgm:prSet>
      <dgm:spPr/>
      <dgm:t>
        <a:bodyPr/>
        <a:lstStyle/>
        <a:p>
          <a:pPr rtl="1"/>
          <a:endParaRPr lang="he-IL"/>
        </a:p>
      </dgm:t>
    </dgm:pt>
  </dgm:ptLst>
  <dgm:cxnLst>
    <dgm:cxn modelId="{6DAE83B1-514D-4680-953A-1ABB6FC1F53B}" type="presOf" srcId="{FE3C9B7F-3AD1-4F3F-ADBD-9516CE41BB6A}" destId="{4780F2A4-5A8B-4AEA-8074-04F369A69836}" srcOrd="0" destOrd="0" presId="urn:microsoft.com/office/officeart/2005/8/layout/vList3#1"/>
    <dgm:cxn modelId="{A8BC609D-CE09-427F-99A6-27D4C22308B5}" srcId="{321023FD-F858-4732-BD4B-E64643F27685}" destId="{B0A93B44-4376-4F9D-ACC2-B0394632EC68}" srcOrd="5" destOrd="0" parTransId="{2C730260-C11C-49FD-9E1E-3D9E958F1D71}" sibTransId="{B98DC82D-E795-4ADD-B542-1B0D5E430819}"/>
    <dgm:cxn modelId="{47E859D6-A894-40D9-B19B-7C170667CF89}" type="presOf" srcId="{E9CAF999-06AD-4C34-869C-C2197B6A819E}" destId="{FA2EC2DE-64F3-4079-ABC4-5757EFD8E57E}" srcOrd="0" destOrd="0" presId="urn:microsoft.com/office/officeart/2005/8/layout/vList3#1"/>
    <dgm:cxn modelId="{E54A91DA-9EB4-41E3-BA80-D0E89525B437}" type="presOf" srcId="{7A7E9194-7C6C-4F59-87CF-45D0F025B922}" destId="{AB5795EE-6A95-4958-A9A0-EE156AFD639B}" srcOrd="0" destOrd="0" presId="urn:microsoft.com/office/officeart/2005/8/layout/vList3#1"/>
    <dgm:cxn modelId="{A0CE8256-8E40-4C66-B7D5-26841AE8F220}" srcId="{321023FD-F858-4732-BD4B-E64643F27685}" destId="{7A7E9194-7C6C-4F59-87CF-45D0F025B922}" srcOrd="3" destOrd="0" parTransId="{E6B8538D-0C98-4B48-8552-C798F622E07A}" sibTransId="{B8B6CC65-92C4-4A8C-B438-9A5995CCDAB4}"/>
    <dgm:cxn modelId="{A3D90197-1B1F-4E3E-91F2-71D01CAB9E7B}" srcId="{321023FD-F858-4732-BD4B-E64643F27685}" destId="{FE3C9B7F-3AD1-4F3F-ADBD-9516CE41BB6A}" srcOrd="0" destOrd="0" parTransId="{0CEF1170-C183-4855-BBB8-DF5B304D4E7A}" sibTransId="{53AADA70-E7B7-4F03-B800-E0D61C67916A}"/>
    <dgm:cxn modelId="{3E0BF12A-30FA-48FC-8B65-E6ECD14FBFC9}" type="presOf" srcId="{321023FD-F858-4732-BD4B-E64643F27685}" destId="{B40578B1-B12F-439C-93E2-A3A084D12D7F}" srcOrd="0" destOrd="0" presId="urn:microsoft.com/office/officeart/2005/8/layout/vList3#1"/>
    <dgm:cxn modelId="{9FEDFD2B-F359-42E8-B268-8F4A314B6CA4}" srcId="{321023FD-F858-4732-BD4B-E64643F27685}" destId="{D1FA67D9-1E70-4066-955A-9A22DD476E9E}" srcOrd="1" destOrd="0" parTransId="{A518C41B-932B-4B9B-A363-453A99C2D50A}" sibTransId="{FBC220E7-3273-442A-81D6-0ECA69D01A95}"/>
    <dgm:cxn modelId="{8BAE83D8-FE1B-4E37-ABDB-806E6EB32D72}" srcId="{321023FD-F858-4732-BD4B-E64643F27685}" destId="{E9CAF999-06AD-4C34-869C-C2197B6A819E}" srcOrd="4" destOrd="0" parTransId="{C559A054-AC8A-4462-A453-B24D7C982666}" sibTransId="{52FCDE75-51F0-43AC-AE5F-A90C9C33BC44}"/>
    <dgm:cxn modelId="{8C439352-2F4B-4090-A2F8-D874B2A53EF0}" type="presOf" srcId="{550A4076-CE8D-49A3-BD40-55F0B44ABF18}" destId="{3C63D300-7599-41F1-B8A9-6C52ED747E91}" srcOrd="0" destOrd="0" presId="urn:microsoft.com/office/officeart/2005/8/layout/vList3#1"/>
    <dgm:cxn modelId="{E8950CF7-3434-4B34-B8E5-E2CCC89AE298}" srcId="{321023FD-F858-4732-BD4B-E64643F27685}" destId="{550A4076-CE8D-49A3-BD40-55F0B44ABF18}" srcOrd="2" destOrd="0" parTransId="{A622B698-68EF-49A5-9799-AB4F4EF5FC2C}" sibTransId="{C9256489-3DBD-4BC2-A8B9-E123713C6E86}"/>
    <dgm:cxn modelId="{087DF36C-B4C3-44BD-B967-8B03C329CB89}" type="presOf" srcId="{B0A93B44-4376-4F9D-ACC2-B0394632EC68}" destId="{8719B048-05DC-43DC-BADF-8614FAA2DE09}" srcOrd="0" destOrd="0" presId="urn:microsoft.com/office/officeart/2005/8/layout/vList3#1"/>
    <dgm:cxn modelId="{8B72E87F-4B7A-42BC-BC62-9C0C2D13BE31}" type="presOf" srcId="{D1FA67D9-1E70-4066-955A-9A22DD476E9E}" destId="{D8C7CAAA-9A99-46B5-AB45-4617A17B7C33}" srcOrd="0" destOrd="0" presId="urn:microsoft.com/office/officeart/2005/8/layout/vList3#1"/>
    <dgm:cxn modelId="{FFBF3790-E52C-4EF6-ACDD-D7DD4638B6D5}" type="presParOf" srcId="{B40578B1-B12F-439C-93E2-A3A084D12D7F}" destId="{E04017FB-6019-475C-9BC5-5E58EAA31BE8}" srcOrd="0" destOrd="0" presId="urn:microsoft.com/office/officeart/2005/8/layout/vList3#1"/>
    <dgm:cxn modelId="{13340770-5799-40DC-BF85-847DAAF5387E}" type="presParOf" srcId="{E04017FB-6019-475C-9BC5-5E58EAA31BE8}" destId="{4268F8FF-ADE0-43A9-983C-5DBA27AE61B4}" srcOrd="0" destOrd="0" presId="urn:microsoft.com/office/officeart/2005/8/layout/vList3#1"/>
    <dgm:cxn modelId="{B12EC1C7-A1D1-4AAA-8DCA-8B94C79A90DC}" type="presParOf" srcId="{E04017FB-6019-475C-9BC5-5E58EAA31BE8}" destId="{4780F2A4-5A8B-4AEA-8074-04F369A69836}" srcOrd="1" destOrd="0" presId="urn:microsoft.com/office/officeart/2005/8/layout/vList3#1"/>
    <dgm:cxn modelId="{344CF874-5473-40A4-AD22-3B0A95999C92}" type="presParOf" srcId="{B40578B1-B12F-439C-93E2-A3A084D12D7F}" destId="{C1C9E4AF-368B-49FF-8B56-F604BE778B5F}" srcOrd="1" destOrd="0" presId="urn:microsoft.com/office/officeart/2005/8/layout/vList3#1"/>
    <dgm:cxn modelId="{B078D1D7-9772-48F6-B546-D67B1115E7DC}" type="presParOf" srcId="{B40578B1-B12F-439C-93E2-A3A084D12D7F}" destId="{B98C6B32-EC52-4906-972D-60FBD58DA5FD}" srcOrd="2" destOrd="0" presId="urn:microsoft.com/office/officeart/2005/8/layout/vList3#1"/>
    <dgm:cxn modelId="{B229B8F5-5916-4C19-AD7E-AAAC1ACF4E24}" type="presParOf" srcId="{B98C6B32-EC52-4906-972D-60FBD58DA5FD}" destId="{5E852835-3689-46CE-AC3E-9BD3D3760F9E}" srcOrd="0" destOrd="0" presId="urn:microsoft.com/office/officeart/2005/8/layout/vList3#1"/>
    <dgm:cxn modelId="{7F11BE5D-BB0B-4CA6-95F9-9F649869F81E}" type="presParOf" srcId="{B98C6B32-EC52-4906-972D-60FBD58DA5FD}" destId="{D8C7CAAA-9A99-46B5-AB45-4617A17B7C33}" srcOrd="1" destOrd="0" presId="urn:microsoft.com/office/officeart/2005/8/layout/vList3#1"/>
    <dgm:cxn modelId="{45055152-6F38-43A3-9382-F0B5E9CD1811}" type="presParOf" srcId="{B40578B1-B12F-439C-93E2-A3A084D12D7F}" destId="{49D2EEF2-8583-497E-AA67-65B66D258131}" srcOrd="3" destOrd="0" presId="urn:microsoft.com/office/officeart/2005/8/layout/vList3#1"/>
    <dgm:cxn modelId="{3743A193-EAC3-4D04-981F-A00C7BC7F333}" type="presParOf" srcId="{B40578B1-B12F-439C-93E2-A3A084D12D7F}" destId="{4097D63F-5AE1-466F-9DAB-2386A4637DF6}" srcOrd="4" destOrd="0" presId="urn:microsoft.com/office/officeart/2005/8/layout/vList3#1"/>
    <dgm:cxn modelId="{34502E3A-2622-4256-9A7A-13C98B95570D}" type="presParOf" srcId="{4097D63F-5AE1-466F-9DAB-2386A4637DF6}" destId="{7515B7FE-FB1F-4E98-BF97-6007E43B3C75}" srcOrd="0" destOrd="0" presId="urn:microsoft.com/office/officeart/2005/8/layout/vList3#1"/>
    <dgm:cxn modelId="{F7944219-4021-4B91-BD12-986A92FC1800}" type="presParOf" srcId="{4097D63F-5AE1-466F-9DAB-2386A4637DF6}" destId="{3C63D300-7599-41F1-B8A9-6C52ED747E91}" srcOrd="1" destOrd="0" presId="urn:microsoft.com/office/officeart/2005/8/layout/vList3#1"/>
    <dgm:cxn modelId="{5EA99D43-0596-4AC4-B15A-C975ED6E7324}" type="presParOf" srcId="{B40578B1-B12F-439C-93E2-A3A084D12D7F}" destId="{A748EFB0-A4CD-4880-A2EC-B6216B633F21}" srcOrd="5" destOrd="0" presId="urn:microsoft.com/office/officeart/2005/8/layout/vList3#1"/>
    <dgm:cxn modelId="{EF33AE37-A0BA-4287-889A-4EC3C3D42C43}" type="presParOf" srcId="{B40578B1-B12F-439C-93E2-A3A084D12D7F}" destId="{12898CEA-5DFB-448A-836A-40F13D6DA414}" srcOrd="6" destOrd="0" presId="urn:microsoft.com/office/officeart/2005/8/layout/vList3#1"/>
    <dgm:cxn modelId="{1039B2C3-6FC2-4E66-8E93-C7404138C900}" type="presParOf" srcId="{12898CEA-5DFB-448A-836A-40F13D6DA414}" destId="{6395C1B4-C2D3-4B14-92C7-522221C9D424}" srcOrd="0" destOrd="0" presId="urn:microsoft.com/office/officeart/2005/8/layout/vList3#1"/>
    <dgm:cxn modelId="{4987102A-D384-499E-9EE0-C7E360253333}" type="presParOf" srcId="{12898CEA-5DFB-448A-836A-40F13D6DA414}" destId="{AB5795EE-6A95-4958-A9A0-EE156AFD639B}" srcOrd="1" destOrd="0" presId="urn:microsoft.com/office/officeart/2005/8/layout/vList3#1"/>
    <dgm:cxn modelId="{EDB2EBE5-DB7D-4261-B583-45F73E6F1EFF}" type="presParOf" srcId="{B40578B1-B12F-439C-93E2-A3A084D12D7F}" destId="{78445D85-8ECC-434D-AA5B-304D3671A4EC}" srcOrd="7" destOrd="0" presId="urn:microsoft.com/office/officeart/2005/8/layout/vList3#1"/>
    <dgm:cxn modelId="{E5B6475A-E8C5-4F10-836F-D86E5EC7CC75}" type="presParOf" srcId="{B40578B1-B12F-439C-93E2-A3A084D12D7F}" destId="{B7BDCE43-6179-4A77-AAA6-C064042EB998}" srcOrd="8" destOrd="0" presId="urn:microsoft.com/office/officeart/2005/8/layout/vList3#1"/>
    <dgm:cxn modelId="{B69841AE-3AAF-4568-A83A-F69D06B53AE7}" type="presParOf" srcId="{B7BDCE43-6179-4A77-AAA6-C064042EB998}" destId="{E56FC1EC-4FA5-4888-B612-AF58E6625733}" srcOrd="0" destOrd="0" presId="urn:microsoft.com/office/officeart/2005/8/layout/vList3#1"/>
    <dgm:cxn modelId="{A81D2AE8-2EA5-4DBF-939E-9442200EC1EB}" type="presParOf" srcId="{B7BDCE43-6179-4A77-AAA6-C064042EB998}" destId="{FA2EC2DE-64F3-4079-ABC4-5757EFD8E57E}" srcOrd="1" destOrd="0" presId="urn:microsoft.com/office/officeart/2005/8/layout/vList3#1"/>
    <dgm:cxn modelId="{34D54985-B885-4E5F-A8E3-F70DD0A44D30}" type="presParOf" srcId="{B40578B1-B12F-439C-93E2-A3A084D12D7F}" destId="{7360F6A7-76FB-4225-84B3-4AE97DD63968}" srcOrd="9" destOrd="0" presId="urn:microsoft.com/office/officeart/2005/8/layout/vList3#1"/>
    <dgm:cxn modelId="{6EF68799-DC5A-41D9-92F4-E4E895E45C9B}" type="presParOf" srcId="{B40578B1-B12F-439C-93E2-A3A084D12D7F}" destId="{23C7980B-7D33-492E-82FF-C223C0ADF6AB}" srcOrd="10" destOrd="0" presId="urn:microsoft.com/office/officeart/2005/8/layout/vList3#1"/>
    <dgm:cxn modelId="{494C6047-A625-42EE-82C4-D28BFC983347}" type="presParOf" srcId="{23C7980B-7D33-492E-82FF-C223C0ADF6AB}" destId="{FEACA8A3-815A-41A5-8448-90199373DDDC}" srcOrd="0" destOrd="0" presId="urn:microsoft.com/office/officeart/2005/8/layout/vList3#1"/>
    <dgm:cxn modelId="{76DDBD21-00E7-4666-82EC-C7D980F47155}" type="presParOf" srcId="{23C7980B-7D33-492E-82FF-C223C0ADF6AB}" destId="{8719B048-05DC-43DC-BADF-8614FAA2DE09}"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E2FC68-A581-4A12-ADAF-03CB59070E0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pPr rtl="1"/>
          <a:endParaRPr lang="he-IL"/>
        </a:p>
      </dgm:t>
    </dgm:pt>
    <dgm:pt modelId="{9F5D0C2C-6AF5-47DB-B787-761BE41B27CF}">
      <dgm:prSet custT="1"/>
      <dgm:spPr>
        <a:solidFill>
          <a:srgbClr val="9EE0FC">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91440" tIns="91440" rIns="91440" bIns="91440" numCol="1" spcCol="1270" anchor="ctr" anchorCtr="0"/>
        <a:lstStyle/>
        <a:p>
          <a:pPr marL="0" lvl="0" indent="0" algn="l" defTabSz="1066800" rtl="0">
            <a:lnSpc>
              <a:spcPct val="100000"/>
            </a:lnSpc>
            <a:spcBef>
              <a:spcPct val="0"/>
            </a:spcBef>
            <a:spcAft>
              <a:spcPct val="35000"/>
            </a:spcAft>
            <a:buNone/>
          </a:pPr>
          <a:r>
            <a:rPr lang="en-US" sz="2400" b="1" kern="1200" dirty="0" smtClean="0">
              <a:solidFill>
                <a:srgbClr val="2866FF"/>
              </a:solidFill>
              <a:latin typeface="Calibri" panose="020F0502020204030204" pitchFamily="34" charset="0"/>
              <a:ea typeface="+mn-ea"/>
            </a:rPr>
            <a:t>Operation</a:t>
          </a:r>
          <a:endParaRPr lang="he-IL" sz="2400" b="1" kern="1200" dirty="0">
            <a:solidFill>
              <a:srgbClr val="2866FF"/>
            </a:solidFill>
            <a:latin typeface="Calibri" panose="020F0502020204030204" pitchFamily="34" charset="0"/>
            <a:ea typeface="+mn-ea"/>
            <a:cs typeface="Calibri" panose="020F0502020204030204" pitchFamily="34" charset="0"/>
          </a:endParaRPr>
        </a:p>
      </dgm:t>
    </dgm:pt>
    <dgm:pt modelId="{A755E747-2EA0-4E8A-A728-B9E1C60FDB2E}" type="parTrans" cxnId="{60F76626-B298-4808-80BA-83EE43904016}">
      <dgm:prSet/>
      <dgm:spPr/>
      <dgm:t>
        <a:bodyPr/>
        <a:lstStyle/>
        <a:p>
          <a:pPr algn="r" rtl="1">
            <a:lnSpc>
              <a:spcPct val="150000"/>
            </a:lnSpc>
          </a:pPr>
          <a:endParaRPr lang="he-IL" sz="2000">
            <a:solidFill>
              <a:srgbClr val="000000"/>
            </a:solidFill>
            <a:latin typeface="Calibri" panose="020F0502020204030204" pitchFamily="34" charset="0"/>
            <a:cs typeface="Calibri" panose="020F0502020204030204" pitchFamily="34" charset="0"/>
          </a:endParaRPr>
        </a:p>
      </dgm:t>
    </dgm:pt>
    <dgm:pt modelId="{0666A313-C89C-4988-B9EA-3A6EC9E1997A}" type="sibTrans" cxnId="{60F76626-B298-4808-80BA-83EE43904016}">
      <dgm:prSet/>
      <dgm:spPr/>
      <dgm:t>
        <a:bodyPr/>
        <a:lstStyle/>
        <a:p>
          <a:pPr algn="r" rtl="1">
            <a:lnSpc>
              <a:spcPct val="150000"/>
            </a:lnSpc>
          </a:pPr>
          <a:endParaRPr lang="he-IL" sz="2000">
            <a:solidFill>
              <a:srgbClr val="000000"/>
            </a:solidFill>
            <a:latin typeface="Calibri" panose="020F0502020204030204" pitchFamily="34" charset="0"/>
            <a:cs typeface="Calibri" panose="020F0502020204030204" pitchFamily="34" charset="0"/>
          </a:endParaRPr>
        </a:p>
      </dgm:t>
    </dgm:pt>
    <dgm:pt modelId="{99976B0F-3E33-44B2-B613-E25FD62EA053}">
      <dgm:prSet/>
      <dgm:spPr/>
      <dgm:t>
        <a:bodyPr/>
        <a:lstStyle/>
        <a:p>
          <a:pPr algn="l" rtl="0">
            <a:lnSpc>
              <a:spcPct val="100000"/>
            </a:lnSpc>
          </a:pPr>
          <a:r>
            <a:rPr lang="en-US" dirty="0" smtClean="0">
              <a:latin typeface="Calibri" panose="020F0502020204030204" pitchFamily="34" charset="0"/>
            </a:rPr>
            <a:t>What is the threshold for exercising intervention authority without consent?</a:t>
          </a:r>
          <a:endParaRPr lang="he-IL" dirty="0">
            <a:latin typeface="Calibri" panose="020F0502020204030204" pitchFamily="34" charset="0"/>
            <a:cs typeface="Calibri" panose="020F0502020204030204" pitchFamily="34" charset="0"/>
          </a:endParaRPr>
        </a:p>
      </dgm:t>
    </dgm:pt>
    <dgm:pt modelId="{7C67DBD0-0453-4EDE-AD05-DFEEF997B837}" type="parTrans" cxnId="{22EB24F7-FBE7-481D-8EF0-C329C0CAF11A}">
      <dgm:prSet/>
      <dgm:spPr/>
      <dgm:t>
        <a:bodyPr/>
        <a:lstStyle/>
        <a:p>
          <a:pPr rtl="1"/>
          <a:endParaRPr lang="he-IL"/>
        </a:p>
      </dgm:t>
    </dgm:pt>
    <dgm:pt modelId="{4FF6DD3B-F7EE-48AD-A54C-B8543F4469DD}" type="sibTrans" cxnId="{22EB24F7-FBE7-481D-8EF0-C329C0CAF11A}">
      <dgm:prSet/>
      <dgm:spPr/>
      <dgm:t>
        <a:bodyPr/>
        <a:lstStyle/>
        <a:p>
          <a:pPr rtl="1"/>
          <a:endParaRPr lang="he-IL"/>
        </a:p>
      </dgm:t>
    </dgm:pt>
    <dgm:pt modelId="{64D4CD0C-A2C1-4442-9FF9-834D383063B4}">
      <dgm:prSet custT="1"/>
      <dgm:spPr/>
      <dgm:t>
        <a:bodyPr/>
        <a:lstStyle/>
        <a:p>
          <a:pPr algn="l" rtl="0">
            <a:lnSpc>
              <a:spcPct val="100000"/>
            </a:lnSpc>
          </a:pPr>
          <a:r>
            <a:rPr lang="en-US" sz="2400" b="1" dirty="0" smtClean="0">
              <a:latin typeface="Calibri" panose="020F0502020204030204" pitchFamily="34" charset="0"/>
            </a:rPr>
            <a:t>Regulation</a:t>
          </a:r>
          <a:endParaRPr lang="he-IL" sz="2100" b="1" dirty="0">
            <a:latin typeface="Calibri" panose="020F0502020204030204" pitchFamily="34" charset="0"/>
            <a:cs typeface="Calibri" panose="020F0502020204030204" pitchFamily="34" charset="0"/>
          </a:endParaRPr>
        </a:p>
      </dgm:t>
    </dgm:pt>
    <dgm:pt modelId="{DCAFFF02-93C3-48D0-8E1A-62B9FD2AE519}" type="parTrans" cxnId="{6F1619CD-AE47-41AB-AA6A-6168E014F334}">
      <dgm:prSet/>
      <dgm:spPr/>
      <dgm:t>
        <a:bodyPr/>
        <a:lstStyle/>
        <a:p>
          <a:pPr rtl="1"/>
          <a:endParaRPr lang="he-IL"/>
        </a:p>
      </dgm:t>
    </dgm:pt>
    <dgm:pt modelId="{24F22D75-D17F-440C-84DD-93369755E5DE}" type="sibTrans" cxnId="{6F1619CD-AE47-41AB-AA6A-6168E014F334}">
      <dgm:prSet/>
      <dgm:spPr/>
      <dgm:t>
        <a:bodyPr/>
        <a:lstStyle/>
        <a:p>
          <a:pPr rtl="1"/>
          <a:endParaRPr lang="he-IL"/>
        </a:p>
      </dgm:t>
    </dgm:pt>
    <dgm:pt modelId="{B88EAB81-033B-4213-9FF4-2690FEC64651}">
      <dgm:prSet/>
      <dgm:spPr/>
      <dgm:t>
        <a:bodyPr/>
        <a:lstStyle/>
        <a:p>
          <a:pPr algn="l" rtl="0">
            <a:lnSpc>
              <a:spcPct val="100000"/>
            </a:lnSpc>
          </a:pPr>
          <a:r>
            <a:rPr lang="en-US" dirty="0" smtClean="0">
              <a:latin typeface="Calibri" panose="020F0502020204030204" pitchFamily="34" charset="0"/>
            </a:rPr>
            <a:t>Distributed or central model</a:t>
          </a:r>
          <a:endParaRPr lang="he-IL" dirty="0">
            <a:latin typeface="Calibri" panose="020F0502020204030204" pitchFamily="34" charset="0"/>
            <a:cs typeface="Calibri" panose="020F0502020204030204" pitchFamily="34" charset="0"/>
          </a:endParaRPr>
        </a:p>
      </dgm:t>
    </dgm:pt>
    <dgm:pt modelId="{99E6C0CF-720C-4F59-8ABC-90EB6A5505AF}" type="parTrans" cxnId="{73499877-0EC8-4A90-A2DB-5D926CC3930C}">
      <dgm:prSet/>
      <dgm:spPr/>
      <dgm:t>
        <a:bodyPr/>
        <a:lstStyle/>
        <a:p>
          <a:pPr rtl="1"/>
          <a:endParaRPr lang="he-IL"/>
        </a:p>
      </dgm:t>
    </dgm:pt>
    <dgm:pt modelId="{4D701BBD-6FED-4EC5-BED7-2D7625920C59}" type="sibTrans" cxnId="{73499877-0EC8-4A90-A2DB-5D926CC3930C}">
      <dgm:prSet/>
      <dgm:spPr/>
      <dgm:t>
        <a:bodyPr/>
        <a:lstStyle/>
        <a:p>
          <a:pPr rtl="1"/>
          <a:endParaRPr lang="he-IL"/>
        </a:p>
      </dgm:t>
    </dgm:pt>
    <dgm:pt modelId="{62AE518A-224F-43BE-B01C-CC2F8F6E8B58}">
      <dgm:prSet custT="1"/>
      <dgm:spPr/>
      <dgm:t>
        <a:bodyPr/>
        <a:lstStyle/>
        <a:p>
          <a:pPr algn="l" rtl="0">
            <a:lnSpc>
              <a:spcPct val="100000"/>
            </a:lnSpc>
          </a:pPr>
          <a:r>
            <a:rPr lang="en-US" sz="2400" b="1" dirty="0" smtClean="0">
              <a:latin typeface="Calibri" panose="020F0502020204030204" pitchFamily="34" charset="0"/>
            </a:rPr>
            <a:t>Inspection</a:t>
          </a:r>
          <a:endParaRPr lang="he-IL" sz="2300" b="1" dirty="0">
            <a:latin typeface="Calibri" panose="020F0502020204030204" pitchFamily="34" charset="0"/>
            <a:cs typeface="Calibri" panose="020F0502020204030204" pitchFamily="34" charset="0"/>
          </a:endParaRPr>
        </a:p>
      </dgm:t>
    </dgm:pt>
    <dgm:pt modelId="{3ECA3FE7-A1A8-4B7E-9829-C0685FE8BBDD}" type="parTrans" cxnId="{8E73E700-BC2C-4A57-BEAB-947A5664B3D6}">
      <dgm:prSet/>
      <dgm:spPr/>
      <dgm:t>
        <a:bodyPr/>
        <a:lstStyle/>
        <a:p>
          <a:pPr rtl="1"/>
          <a:endParaRPr lang="he-IL"/>
        </a:p>
      </dgm:t>
    </dgm:pt>
    <dgm:pt modelId="{9EEF3638-9F5A-4436-8ED9-B9A5B748F3D1}" type="sibTrans" cxnId="{8E73E700-BC2C-4A57-BEAB-947A5664B3D6}">
      <dgm:prSet/>
      <dgm:spPr/>
      <dgm:t>
        <a:bodyPr/>
        <a:lstStyle/>
        <a:p>
          <a:pPr rtl="1"/>
          <a:endParaRPr lang="he-IL"/>
        </a:p>
      </dgm:t>
    </dgm:pt>
    <dgm:pt modelId="{993C856C-ABDF-4263-A72C-A184AFCFFE3E}">
      <dgm:prSet/>
      <dgm:spPr/>
      <dgm:t>
        <a:bodyPr/>
        <a:lstStyle/>
        <a:p>
          <a:pPr algn="l" rtl="0">
            <a:lnSpc>
              <a:spcPct val="100000"/>
            </a:lnSpc>
          </a:pPr>
          <a:r>
            <a:rPr lang="en-US" dirty="0" smtClean="0">
              <a:latin typeface="Calibri" panose="020F0502020204030204" pitchFamily="34" charset="0"/>
            </a:rPr>
            <a:t>An "efficient" division of labor between prior approval or retroactive control and an internal and external mechanism</a:t>
          </a:r>
          <a:endParaRPr lang="he-IL" dirty="0">
            <a:latin typeface="Calibri" panose="020F0502020204030204" pitchFamily="34" charset="0"/>
            <a:cs typeface="Calibri" panose="020F0502020204030204" pitchFamily="34" charset="0"/>
          </a:endParaRPr>
        </a:p>
      </dgm:t>
    </dgm:pt>
    <dgm:pt modelId="{57EBA3B1-FA78-4DDD-AAA2-AE077009AC2F}" type="parTrans" cxnId="{5C74DF05-86DE-480E-95D0-3D0AA38466E0}">
      <dgm:prSet/>
      <dgm:spPr/>
      <dgm:t>
        <a:bodyPr/>
        <a:lstStyle/>
        <a:p>
          <a:pPr rtl="1"/>
          <a:endParaRPr lang="he-IL"/>
        </a:p>
      </dgm:t>
    </dgm:pt>
    <dgm:pt modelId="{B8ADC91D-DC45-4ECA-A59D-8AFA103BA58A}" type="sibTrans" cxnId="{5C74DF05-86DE-480E-95D0-3D0AA38466E0}">
      <dgm:prSet/>
      <dgm:spPr/>
      <dgm:t>
        <a:bodyPr/>
        <a:lstStyle/>
        <a:p>
          <a:pPr rtl="1"/>
          <a:endParaRPr lang="he-IL"/>
        </a:p>
      </dgm:t>
    </dgm:pt>
    <dgm:pt modelId="{E018D4FD-BC54-4193-813D-C89F6F1E8422}">
      <dgm:prSet/>
      <dgm:spPr/>
      <dgm:t>
        <a:bodyPr/>
        <a:lstStyle/>
        <a:p>
          <a:pPr rtl="0"/>
          <a:r>
            <a:rPr lang="en-US" dirty="0">
              <a:latin typeface="Calibri" panose="020F0502020204030204" pitchFamily="34" charset="0"/>
            </a:rPr>
            <a:t>What are the powers that can be used to deal with an attack?</a:t>
          </a:r>
          <a:endParaRPr lang="he-IL" dirty="0">
            <a:latin typeface="Calibri" panose="020F0502020204030204" pitchFamily="34" charset="0"/>
          </a:endParaRPr>
        </a:p>
      </dgm:t>
    </dgm:pt>
    <dgm:pt modelId="{AFC3A91F-C93A-4277-ABE0-0DE931A12FEE}" type="parTrans" cxnId="{927A3AE9-FFBA-4DF0-96E8-F3F596CDA49A}">
      <dgm:prSet/>
      <dgm:spPr/>
      <dgm:t>
        <a:bodyPr/>
        <a:lstStyle/>
        <a:p>
          <a:pPr rtl="1"/>
          <a:endParaRPr lang="he-IL"/>
        </a:p>
      </dgm:t>
    </dgm:pt>
    <dgm:pt modelId="{402C5614-95FF-4EAA-AAF5-1C4599E76636}" type="sibTrans" cxnId="{927A3AE9-FFBA-4DF0-96E8-F3F596CDA49A}">
      <dgm:prSet/>
      <dgm:spPr/>
      <dgm:t>
        <a:bodyPr/>
        <a:lstStyle/>
        <a:p>
          <a:pPr rtl="1"/>
          <a:endParaRPr lang="he-IL"/>
        </a:p>
      </dgm:t>
    </dgm:pt>
    <dgm:pt modelId="{A473275A-B6D3-4D75-B867-D7D65E004780}">
      <dgm:prSet/>
      <dgm:spPr/>
      <dgm:t>
        <a:bodyPr/>
        <a:lstStyle/>
        <a:p>
          <a:pPr rtl="0"/>
          <a:r>
            <a:rPr lang="en-US" dirty="0">
              <a:latin typeface="Calibri" panose="020F0502020204030204" pitchFamily="34" charset="0"/>
            </a:rPr>
            <a:t>Setting up a detection and identification system for cyber protection and preventing abuse of it</a:t>
          </a:r>
          <a:endParaRPr lang="he-IL" dirty="0">
            <a:latin typeface="Calibri" panose="020F0502020204030204" pitchFamily="34" charset="0"/>
          </a:endParaRPr>
        </a:p>
      </dgm:t>
    </dgm:pt>
    <dgm:pt modelId="{4FB9E51E-BA41-414D-9729-EA246C058DF1}" type="parTrans" cxnId="{2CF9375C-A896-49C5-A95D-1B6811B7A2B4}">
      <dgm:prSet/>
      <dgm:spPr/>
      <dgm:t>
        <a:bodyPr/>
        <a:lstStyle/>
        <a:p>
          <a:pPr rtl="1"/>
          <a:endParaRPr lang="he-IL"/>
        </a:p>
      </dgm:t>
    </dgm:pt>
    <dgm:pt modelId="{D874F989-41BD-4912-ACB5-F07BDDE4BC80}" type="sibTrans" cxnId="{2CF9375C-A896-49C5-A95D-1B6811B7A2B4}">
      <dgm:prSet/>
      <dgm:spPr/>
      <dgm:t>
        <a:bodyPr/>
        <a:lstStyle/>
        <a:p>
          <a:pPr rtl="1"/>
          <a:endParaRPr lang="he-IL"/>
        </a:p>
      </dgm:t>
    </dgm:pt>
    <dgm:pt modelId="{D3933981-4C31-41D8-8C27-30D278F37863}">
      <dgm:prSet/>
      <dgm:spPr/>
      <dgm:t>
        <a:bodyPr/>
        <a:lstStyle/>
        <a:p>
          <a:pPr rtl="0"/>
          <a:r>
            <a:rPr lang="en-US" dirty="0">
              <a:latin typeface="Calibri" panose="020F0502020204030204" pitchFamily="34" charset="0"/>
            </a:rPr>
            <a:t>How to adapt the regulation to the existing context in the segment</a:t>
          </a:r>
          <a:endParaRPr lang="he-IL" dirty="0">
            <a:latin typeface="Calibri" panose="020F0502020204030204" pitchFamily="34" charset="0"/>
          </a:endParaRPr>
        </a:p>
      </dgm:t>
    </dgm:pt>
    <dgm:pt modelId="{6A0E3E76-47D7-4105-8D1E-5CE639372024}" type="parTrans" cxnId="{0A16F50C-61AC-44FD-A2E6-6AEFCC7A25E6}">
      <dgm:prSet/>
      <dgm:spPr/>
      <dgm:t>
        <a:bodyPr/>
        <a:lstStyle/>
        <a:p>
          <a:pPr rtl="1"/>
          <a:endParaRPr lang="he-IL"/>
        </a:p>
      </dgm:t>
    </dgm:pt>
    <dgm:pt modelId="{F8344259-1A75-4491-84F5-12DC40DFEA2E}" type="sibTrans" cxnId="{0A16F50C-61AC-44FD-A2E6-6AEFCC7A25E6}">
      <dgm:prSet/>
      <dgm:spPr/>
      <dgm:t>
        <a:bodyPr/>
        <a:lstStyle/>
        <a:p>
          <a:pPr rtl="1"/>
          <a:endParaRPr lang="he-IL"/>
        </a:p>
      </dgm:t>
    </dgm:pt>
    <dgm:pt modelId="{29100FCD-6975-4F5C-A66C-02FFBC8F93DE}">
      <dgm:prSet/>
      <dgm:spPr/>
      <dgm:t>
        <a:bodyPr/>
        <a:lstStyle/>
        <a:p>
          <a:pPr rtl="0"/>
          <a:r>
            <a:rPr lang="en-US" dirty="0">
              <a:latin typeface="Calibri" panose="020F0502020204030204" pitchFamily="34" charset="0"/>
            </a:rPr>
            <a:t>Prevention of side effects</a:t>
          </a:r>
          <a:endParaRPr lang="he-IL" dirty="0">
            <a:latin typeface="Calibri" panose="020F0502020204030204" pitchFamily="34" charset="0"/>
          </a:endParaRPr>
        </a:p>
      </dgm:t>
    </dgm:pt>
    <dgm:pt modelId="{87C279BA-6790-4B2C-88B5-709B93979B37}" type="parTrans" cxnId="{5DF6CD3A-ECC1-45B5-B3D9-0894BE3345E4}">
      <dgm:prSet/>
      <dgm:spPr/>
      <dgm:t>
        <a:bodyPr/>
        <a:lstStyle/>
        <a:p>
          <a:pPr rtl="1"/>
          <a:endParaRPr lang="he-IL"/>
        </a:p>
      </dgm:t>
    </dgm:pt>
    <dgm:pt modelId="{F34C783C-EFBE-45F2-9CED-1CA34AF0EF1E}" type="sibTrans" cxnId="{5DF6CD3A-ECC1-45B5-B3D9-0894BE3345E4}">
      <dgm:prSet/>
      <dgm:spPr/>
      <dgm:t>
        <a:bodyPr/>
        <a:lstStyle/>
        <a:p>
          <a:pPr rtl="1"/>
          <a:endParaRPr lang="he-IL"/>
        </a:p>
      </dgm:t>
    </dgm:pt>
    <dgm:pt modelId="{119B19B6-0C89-4B2C-AEDB-9397C99E5320}">
      <dgm:prSet/>
      <dgm:spPr/>
      <dgm:t>
        <a:bodyPr/>
        <a:lstStyle/>
        <a:p>
          <a:pPr rtl="0"/>
          <a:r>
            <a:rPr lang="en-US" dirty="0">
              <a:latin typeface="Calibri" panose="020F0502020204030204" pitchFamily="34" charset="0"/>
            </a:rPr>
            <a:t>Treatment of non-regulated sectors</a:t>
          </a:r>
          <a:endParaRPr lang="he-IL" dirty="0">
            <a:latin typeface="Calibri" panose="020F0502020204030204" pitchFamily="34" charset="0"/>
          </a:endParaRPr>
        </a:p>
      </dgm:t>
    </dgm:pt>
    <dgm:pt modelId="{0CFDF7A0-3D05-474E-BB31-F4AF00A761CB}" type="parTrans" cxnId="{657E1F9E-8A76-41EE-AFDF-51D62C75CFE0}">
      <dgm:prSet/>
      <dgm:spPr/>
      <dgm:t>
        <a:bodyPr/>
        <a:lstStyle/>
        <a:p>
          <a:pPr rtl="1"/>
          <a:endParaRPr lang="he-IL"/>
        </a:p>
      </dgm:t>
    </dgm:pt>
    <dgm:pt modelId="{D8666141-5DB2-479B-9F79-580B30AB9C9A}" type="sibTrans" cxnId="{657E1F9E-8A76-41EE-AFDF-51D62C75CFE0}">
      <dgm:prSet/>
      <dgm:spPr/>
      <dgm:t>
        <a:bodyPr/>
        <a:lstStyle/>
        <a:p>
          <a:pPr rtl="1"/>
          <a:endParaRPr lang="he-IL"/>
        </a:p>
      </dgm:t>
    </dgm:pt>
    <dgm:pt modelId="{56D38573-9C77-46C3-A8AB-423EDE5793B6}" type="pres">
      <dgm:prSet presAssocID="{DCE2FC68-A581-4A12-ADAF-03CB59070E0D}" presName="linear" presStyleCnt="0">
        <dgm:presLayoutVars>
          <dgm:animLvl val="lvl"/>
          <dgm:resizeHandles val="exact"/>
        </dgm:presLayoutVars>
      </dgm:prSet>
      <dgm:spPr/>
      <dgm:t>
        <a:bodyPr/>
        <a:lstStyle/>
        <a:p>
          <a:pPr rtl="1"/>
          <a:endParaRPr lang="he-IL"/>
        </a:p>
      </dgm:t>
    </dgm:pt>
    <dgm:pt modelId="{A3B1DD27-1BE8-40D4-B4B7-92D7996918C3}" type="pres">
      <dgm:prSet presAssocID="{9F5D0C2C-6AF5-47DB-B787-761BE41B27CF}" presName="parentText" presStyleLbl="node1" presStyleIdx="0" presStyleCnt="3" custScaleY="79642">
        <dgm:presLayoutVars>
          <dgm:chMax val="0"/>
          <dgm:bulletEnabled val="1"/>
        </dgm:presLayoutVars>
      </dgm:prSet>
      <dgm:spPr>
        <a:xfrm>
          <a:off x="0" y="70825"/>
          <a:ext cx="9948161" cy="387976"/>
        </a:xfrm>
        <a:prstGeom prst="roundRect">
          <a:avLst/>
        </a:prstGeom>
      </dgm:spPr>
      <dgm:t>
        <a:bodyPr/>
        <a:lstStyle/>
        <a:p>
          <a:pPr rtl="1"/>
          <a:endParaRPr lang="he-IL"/>
        </a:p>
      </dgm:t>
    </dgm:pt>
    <dgm:pt modelId="{0C40BEC5-DF4D-4F41-8F91-161AF7FFB548}" type="pres">
      <dgm:prSet presAssocID="{9F5D0C2C-6AF5-47DB-B787-761BE41B27CF}" presName="childText" presStyleLbl="revTx" presStyleIdx="0" presStyleCnt="3">
        <dgm:presLayoutVars>
          <dgm:bulletEnabled val="1"/>
        </dgm:presLayoutVars>
      </dgm:prSet>
      <dgm:spPr/>
      <dgm:t>
        <a:bodyPr/>
        <a:lstStyle/>
        <a:p>
          <a:pPr rtl="1"/>
          <a:endParaRPr lang="he-IL"/>
        </a:p>
      </dgm:t>
    </dgm:pt>
    <dgm:pt modelId="{5810EFBE-9722-4B3E-8AEB-DC606ED10940}" type="pres">
      <dgm:prSet presAssocID="{64D4CD0C-A2C1-4442-9FF9-834D383063B4}" presName="parentText" presStyleLbl="node1" presStyleIdx="1" presStyleCnt="3">
        <dgm:presLayoutVars>
          <dgm:chMax val="0"/>
          <dgm:bulletEnabled val="1"/>
        </dgm:presLayoutVars>
      </dgm:prSet>
      <dgm:spPr/>
      <dgm:t>
        <a:bodyPr/>
        <a:lstStyle/>
        <a:p>
          <a:pPr rtl="1"/>
          <a:endParaRPr lang="he-IL"/>
        </a:p>
      </dgm:t>
    </dgm:pt>
    <dgm:pt modelId="{E7A4CFA5-56D8-4185-966D-DC7F0B1ABD7E}" type="pres">
      <dgm:prSet presAssocID="{64D4CD0C-A2C1-4442-9FF9-834D383063B4}" presName="childText" presStyleLbl="revTx" presStyleIdx="1" presStyleCnt="3">
        <dgm:presLayoutVars>
          <dgm:bulletEnabled val="1"/>
        </dgm:presLayoutVars>
      </dgm:prSet>
      <dgm:spPr/>
      <dgm:t>
        <a:bodyPr/>
        <a:lstStyle/>
        <a:p>
          <a:pPr rtl="1"/>
          <a:endParaRPr lang="he-IL"/>
        </a:p>
      </dgm:t>
    </dgm:pt>
    <dgm:pt modelId="{E41ECC43-F1EE-43F8-8CB0-D6EB336B2764}" type="pres">
      <dgm:prSet presAssocID="{62AE518A-224F-43BE-B01C-CC2F8F6E8B58}" presName="parentText" presStyleLbl="node1" presStyleIdx="2" presStyleCnt="3">
        <dgm:presLayoutVars>
          <dgm:chMax val="0"/>
          <dgm:bulletEnabled val="1"/>
        </dgm:presLayoutVars>
      </dgm:prSet>
      <dgm:spPr/>
      <dgm:t>
        <a:bodyPr/>
        <a:lstStyle/>
        <a:p>
          <a:pPr rtl="1"/>
          <a:endParaRPr lang="he-IL"/>
        </a:p>
      </dgm:t>
    </dgm:pt>
    <dgm:pt modelId="{F9428C39-9ED3-4BFC-BD03-4F21B35A1CF2}" type="pres">
      <dgm:prSet presAssocID="{62AE518A-224F-43BE-B01C-CC2F8F6E8B58}" presName="childText" presStyleLbl="revTx" presStyleIdx="2" presStyleCnt="3">
        <dgm:presLayoutVars>
          <dgm:bulletEnabled val="1"/>
        </dgm:presLayoutVars>
      </dgm:prSet>
      <dgm:spPr/>
      <dgm:t>
        <a:bodyPr/>
        <a:lstStyle/>
        <a:p>
          <a:pPr rtl="1"/>
          <a:endParaRPr lang="he-IL"/>
        </a:p>
      </dgm:t>
    </dgm:pt>
  </dgm:ptLst>
  <dgm:cxnLst>
    <dgm:cxn modelId="{9E101DD7-F4FE-4950-82AF-772217156D3B}" type="presOf" srcId="{64D4CD0C-A2C1-4442-9FF9-834D383063B4}" destId="{5810EFBE-9722-4B3E-8AEB-DC606ED10940}" srcOrd="0" destOrd="0" presId="urn:microsoft.com/office/officeart/2005/8/layout/vList2"/>
    <dgm:cxn modelId="{6F1619CD-AE47-41AB-AA6A-6168E014F334}" srcId="{DCE2FC68-A581-4A12-ADAF-03CB59070E0D}" destId="{64D4CD0C-A2C1-4442-9FF9-834D383063B4}" srcOrd="1" destOrd="0" parTransId="{DCAFFF02-93C3-48D0-8E1A-62B9FD2AE519}" sibTransId="{24F22D75-D17F-440C-84DD-93369755E5DE}"/>
    <dgm:cxn modelId="{2CF9375C-A896-49C5-A95D-1B6811B7A2B4}" srcId="{9F5D0C2C-6AF5-47DB-B787-761BE41B27CF}" destId="{A473275A-B6D3-4D75-B867-D7D65E004780}" srcOrd="2" destOrd="0" parTransId="{4FB9E51E-BA41-414D-9729-EA246C058DF1}" sibTransId="{D874F989-41BD-4912-ACB5-F07BDDE4BC80}"/>
    <dgm:cxn modelId="{657E1F9E-8A76-41EE-AFDF-51D62C75CFE0}" srcId="{64D4CD0C-A2C1-4442-9FF9-834D383063B4}" destId="{119B19B6-0C89-4B2C-AEDB-9397C99E5320}" srcOrd="3" destOrd="0" parTransId="{0CFDF7A0-3D05-474E-BB31-F4AF00A761CB}" sibTransId="{D8666141-5DB2-479B-9F79-580B30AB9C9A}"/>
    <dgm:cxn modelId="{22EB24F7-FBE7-481D-8EF0-C329C0CAF11A}" srcId="{9F5D0C2C-6AF5-47DB-B787-761BE41B27CF}" destId="{99976B0F-3E33-44B2-B613-E25FD62EA053}" srcOrd="0" destOrd="0" parTransId="{7C67DBD0-0453-4EDE-AD05-DFEEF997B837}" sibTransId="{4FF6DD3B-F7EE-48AD-A54C-B8543F4469DD}"/>
    <dgm:cxn modelId="{8E73E700-BC2C-4A57-BEAB-947A5664B3D6}" srcId="{DCE2FC68-A581-4A12-ADAF-03CB59070E0D}" destId="{62AE518A-224F-43BE-B01C-CC2F8F6E8B58}" srcOrd="2" destOrd="0" parTransId="{3ECA3FE7-A1A8-4B7E-9829-C0685FE8BBDD}" sibTransId="{9EEF3638-9F5A-4436-8ED9-B9A5B748F3D1}"/>
    <dgm:cxn modelId="{B9CD5841-689C-4761-8472-241481CF8DAB}" type="presOf" srcId="{D3933981-4C31-41D8-8C27-30D278F37863}" destId="{E7A4CFA5-56D8-4185-966D-DC7F0B1ABD7E}" srcOrd="0" destOrd="1" presId="urn:microsoft.com/office/officeart/2005/8/layout/vList2"/>
    <dgm:cxn modelId="{92DA5975-54E6-4571-AA6A-0D50E5ABF47A}" type="presOf" srcId="{119B19B6-0C89-4B2C-AEDB-9397C99E5320}" destId="{E7A4CFA5-56D8-4185-966D-DC7F0B1ABD7E}" srcOrd="0" destOrd="3" presId="urn:microsoft.com/office/officeart/2005/8/layout/vList2"/>
    <dgm:cxn modelId="{92981965-535D-41A9-9F04-317BDAC970EC}" type="presOf" srcId="{62AE518A-224F-43BE-B01C-CC2F8F6E8B58}" destId="{E41ECC43-F1EE-43F8-8CB0-D6EB336B2764}" srcOrd="0" destOrd="0" presId="urn:microsoft.com/office/officeart/2005/8/layout/vList2"/>
    <dgm:cxn modelId="{5C74DF05-86DE-480E-95D0-3D0AA38466E0}" srcId="{62AE518A-224F-43BE-B01C-CC2F8F6E8B58}" destId="{993C856C-ABDF-4263-A72C-A184AFCFFE3E}" srcOrd="0" destOrd="0" parTransId="{57EBA3B1-FA78-4DDD-AAA2-AE077009AC2F}" sibTransId="{B8ADC91D-DC45-4ECA-A59D-8AFA103BA58A}"/>
    <dgm:cxn modelId="{927A3AE9-FFBA-4DF0-96E8-F3F596CDA49A}" srcId="{9F5D0C2C-6AF5-47DB-B787-761BE41B27CF}" destId="{E018D4FD-BC54-4193-813D-C89F6F1E8422}" srcOrd="1" destOrd="0" parTransId="{AFC3A91F-C93A-4277-ABE0-0DE931A12FEE}" sibTransId="{402C5614-95FF-4EAA-AAF5-1C4599E76636}"/>
    <dgm:cxn modelId="{8F11787B-67C7-41D5-8186-BF19E9624D6C}" type="presOf" srcId="{B88EAB81-033B-4213-9FF4-2690FEC64651}" destId="{E7A4CFA5-56D8-4185-966D-DC7F0B1ABD7E}" srcOrd="0" destOrd="0" presId="urn:microsoft.com/office/officeart/2005/8/layout/vList2"/>
    <dgm:cxn modelId="{0A16F50C-61AC-44FD-A2E6-6AEFCC7A25E6}" srcId="{64D4CD0C-A2C1-4442-9FF9-834D383063B4}" destId="{D3933981-4C31-41D8-8C27-30D278F37863}" srcOrd="1" destOrd="0" parTransId="{6A0E3E76-47D7-4105-8D1E-5CE639372024}" sibTransId="{F8344259-1A75-4491-84F5-12DC40DFEA2E}"/>
    <dgm:cxn modelId="{60F76626-B298-4808-80BA-83EE43904016}" srcId="{DCE2FC68-A581-4A12-ADAF-03CB59070E0D}" destId="{9F5D0C2C-6AF5-47DB-B787-761BE41B27CF}" srcOrd="0" destOrd="0" parTransId="{A755E747-2EA0-4E8A-A728-B9E1C60FDB2E}" sibTransId="{0666A313-C89C-4988-B9EA-3A6EC9E1997A}"/>
    <dgm:cxn modelId="{5DF6CD3A-ECC1-45B5-B3D9-0894BE3345E4}" srcId="{64D4CD0C-A2C1-4442-9FF9-834D383063B4}" destId="{29100FCD-6975-4F5C-A66C-02FFBC8F93DE}" srcOrd="2" destOrd="0" parTransId="{87C279BA-6790-4B2C-88B5-709B93979B37}" sibTransId="{F34C783C-EFBE-45F2-9CED-1CA34AF0EF1E}"/>
    <dgm:cxn modelId="{8AAA696D-640D-49E2-858E-3A27BFA52609}" type="presOf" srcId="{E018D4FD-BC54-4193-813D-C89F6F1E8422}" destId="{0C40BEC5-DF4D-4F41-8F91-161AF7FFB548}" srcOrd="0" destOrd="1" presId="urn:microsoft.com/office/officeart/2005/8/layout/vList2"/>
    <dgm:cxn modelId="{DD83F5D8-A8B8-4F4F-A858-CA8C307A4A5C}" type="presOf" srcId="{29100FCD-6975-4F5C-A66C-02FFBC8F93DE}" destId="{E7A4CFA5-56D8-4185-966D-DC7F0B1ABD7E}" srcOrd="0" destOrd="2" presId="urn:microsoft.com/office/officeart/2005/8/layout/vList2"/>
    <dgm:cxn modelId="{6A9AC8F8-4964-40E4-B5D8-C486FE60957D}" type="presOf" srcId="{993C856C-ABDF-4263-A72C-A184AFCFFE3E}" destId="{F9428C39-9ED3-4BFC-BD03-4F21B35A1CF2}" srcOrd="0" destOrd="0" presId="urn:microsoft.com/office/officeart/2005/8/layout/vList2"/>
    <dgm:cxn modelId="{3DECABC0-429F-44EA-8E4A-A87C2BF5A926}" type="presOf" srcId="{A473275A-B6D3-4D75-B867-D7D65E004780}" destId="{0C40BEC5-DF4D-4F41-8F91-161AF7FFB548}" srcOrd="0" destOrd="2" presId="urn:microsoft.com/office/officeart/2005/8/layout/vList2"/>
    <dgm:cxn modelId="{535CA1C5-F6E8-4B43-91D1-46B5CF3421FA}" type="presOf" srcId="{99976B0F-3E33-44B2-B613-E25FD62EA053}" destId="{0C40BEC5-DF4D-4F41-8F91-161AF7FFB548}" srcOrd="0" destOrd="0" presId="urn:microsoft.com/office/officeart/2005/8/layout/vList2"/>
    <dgm:cxn modelId="{73499877-0EC8-4A90-A2DB-5D926CC3930C}" srcId="{64D4CD0C-A2C1-4442-9FF9-834D383063B4}" destId="{B88EAB81-033B-4213-9FF4-2690FEC64651}" srcOrd="0" destOrd="0" parTransId="{99E6C0CF-720C-4F59-8ABC-90EB6A5505AF}" sibTransId="{4D701BBD-6FED-4EC5-BED7-2D7625920C59}"/>
    <dgm:cxn modelId="{88835C77-46F4-4D81-9A99-E12E19915750}" type="presOf" srcId="{DCE2FC68-A581-4A12-ADAF-03CB59070E0D}" destId="{56D38573-9C77-46C3-A8AB-423EDE5793B6}" srcOrd="0" destOrd="0" presId="urn:microsoft.com/office/officeart/2005/8/layout/vList2"/>
    <dgm:cxn modelId="{EB31060C-2AE0-45D5-89AE-71896910EDCD}" type="presOf" srcId="{9F5D0C2C-6AF5-47DB-B787-761BE41B27CF}" destId="{A3B1DD27-1BE8-40D4-B4B7-92D7996918C3}" srcOrd="0" destOrd="0" presId="urn:microsoft.com/office/officeart/2005/8/layout/vList2"/>
    <dgm:cxn modelId="{DE308989-28CD-4949-816F-754100B154D0}" type="presParOf" srcId="{56D38573-9C77-46C3-A8AB-423EDE5793B6}" destId="{A3B1DD27-1BE8-40D4-B4B7-92D7996918C3}" srcOrd="0" destOrd="0" presId="urn:microsoft.com/office/officeart/2005/8/layout/vList2"/>
    <dgm:cxn modelId="{09ADBEC6-2423-46D0-8396-13CB0D067698}" type="presParOf" srcId="{56D38573-9C77-46C3-A8AB-423EDE5793B6}" destId="{0C40BEC5-DF4D-4F41-8F91-161AF7FFB548}" srcOrd="1" destOrd="0" presId="urn:microsoft.com/office/officeart/2005/8/layout/vList2"/>
    <dgm:cxn modelId="{CE46CA18-431A-425C-B278-6AD93EECC3FA}" type="presParOf" srcId="{56D38573-9C77-46C3-A8AB-423EDE5793B6}" destId="{5810EFBE-9722-4B3E-8AEB-DC606ED10940}" srcOrd="2" destOrd="0" presId="urn:microsoft.com/office/officeart/2005/8/layout/vList2"/>
    <dgm:cxn modelId="{84600CF3-7B83-40BF-B674-C719E81E93B0}" type="presParOf" srcId="{56D38573-9C77-46C3-A8AB-423EDE5793B6}" destId="{E7A4CFA5-56D8-4185-966D-DC7F0B1ABD7E}" srcOrd="3" destOrd="0" presId="urn:microsoft.com/office/officeart/2005/8/layout/vList2"/>
    <dgm:cxn modelId="{22713996-228D-4934-8207-8AA714511249}" type="presParOf" srcId="{56D38573-9C77-46C3-A8AB-423EDE5793B6}" destId="{E41ECC43-F1EE-43F8-8CB0-D6EB336B2764}" srcOrd="4" destOrd="0" presId="urn:microsoft.com/office/officeart/2005/8/layout/vList2"/>
    <dgm:cxn modelId="{AC185F02-D922-40FD-B526-B447297C1800}" type="presParOf" srcId="{56D38573-9C77-46C3-A8AB-423EDE5793B6}" destId="{F9428C39-9ED3-4BFC-BD03-4F21B35A1CF2}"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E2FC68-A581-4A12-ADAF-03CB59070E0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pPr rtl="1"/>
          <a:endParaRPr lang="he-IL"/>
        </a:p>
      </dgm:t>
    </dgm:pt>
    <dgm:pt modelId="{9F5D0C2C-6AF5-47DB-B787-761BE41B27CF}">
      <dgm:prSet custT="1"/>
      <dgm:spPr>
        <a:solidFill>
          <a:srgbClr val="E2F5FE"/>
        </a:solidFill>
      </dgm:spPr>
      <dgm:t>
        <a:bodyPr/>
        <a:lstStyle/>
        <a:p>
          <a:pPr algn="r" rtl="1"/>
          <a:r>
            <a:rPr lang="he-IL" sz="1800" b="1" dirty="0">
              <a:latin typeface="Calibri" panose="020F0502020204030204" pitchFamily="34" charset="0"/>
              <a:cs typeface="Calibri" panose="020F0502020204030204" pitchFamily="34" charset="0"/>
            </a:rPr>
            <a:t>מס' 2443 – קידום הסדרה לאומית והובלה ממשלתית (15.2.15)</a:t>
          </a:r>
          <a:r>
            <a:rPr lang="en-US" sz="1800" b="1" dirty="0">
              <a:latin typeface="Calibri" panose="020F0502020204030204" pitchFamily="34" charset="0"/>
              <a:cs typeface="Calibri" panose="020F0502020204030204" pitchFamily="34" charset="0"/>
            </a:rPr>
            <a:t/>
          </a:r>
          <a:br>
            <a:rPr lang="en-US" sz="1800" b="1" dirty="0">
              <a:latin typeface="Calibri" panose="020F0502020204030204" pitchFamily="34" charset="0"/>
              <a:cs typeface="Calibri" panose="020F0502020204030204" pitchFamily="34" charset="0"/>
            </a:rPr>
          </a:br>
          <a:r>
            <a:rPr lang="he-IL" dirty="0">
              <a:solidFill>
                <a:schemeClr val="tx1"/>
              </a:solidFill>
              <a:latin typeface="Calibri" panose="020F0502020204030204" pitchFamily="34" charset="0"/>
              <a:cs typeface="Calibri" panose="020F0502020204030204" pitchFamily="34" charset="0"/>
            </a:rPr>
            <a:t>בניית מדיניות ואסטרטגיה, קידום והסדרה של תהליכי הגנה לאומיים, פיתוח יכולות, קידום שת"פ בינ"ל</a:t>
          </a:r>
          <a:endParaRPr lang="he-IL" sz="1800" b="1" dirty="0">
            <a:solidFill>
              <a:schemeClr val="tx1"/>
            </a:solidFill>
            <a:latin typeface="+mn-lt"/>
            <a:cs typeface="David" panose="020E0502060401010101" pitchFamily="34" charset="-79"/>
          </a:endParaRPr>
        </a:p>
      </dgm:t>
    </dgm:pt>
    <dgm:pt modelId="{A755E747-2EA0-4E8A-A728-B9E1C60FDB2E}" type="parTrans" cxnId="{60F76626-B298-4808-80BA-83EE43904016}">
      <dgm:prSet/>
      <dgm:spPr/>
      <dgm:t>
        <a:bodyPr/>
        <a:lstStyle/>
        <a:p>
          <a:pPr algn="r" rtl="1"/>
          <a:endParaRPr lang="he-IL" sz="1800">
            <a:solidFill>
              <a:srgbClr val="000000"/>
            </a:solidFill>
            <a:latin typeface="+mn-lt"/>
          </a:endParaRPr>
        </a:p>
      </dgm:t>
    </dgm:pt>
    <dgm:pt modelId="{0666A313-C89C-4988-B9EA-3A6EC9E1997A}" type="sibTrans" cxnId="{60F76626-B298-4808-80BA-83EE43904016}">
      <dgm:prSet/>
      <dgm:spPr/>
      <dgm:t>
        <a:bodyPr/>
        <a:lstStyle/>
        <a:p>
          <a:pPr algn="r" rtl="1"/>
          <a:endParaRPr lang="he-IL" sz="1800">
            <a:solidFill>
              <a:srgbClr val="000000"/>
            </a:solidFill>
            <a:latin typeface="+mn-lt"/>
          </a:endParaRPr>
        </a:p>
      </dgm:t>
    </dgm:pt>
    <dgm:pt modelId="{D85C617A-8785-4D61-9ED4-F0DF416CA437}">
      <dgm:prSet custT="1"/>
      <dgm:spPr>
        <a:solidFill>
          <a:srgbClr val="E2F5FE"/>
        </a:solidFill>
      </dgm:spPr>
      <dgm:t>
        <a:bodyPr/>
        <a:lstStyle/>
        <a:p>
          <a:pPr algn="r" rtl="1"/>
          <a:r>
            <a:rPr lang="he-IL" sz="1800" b="1" dirty="0">
              <a:latin typeface="Calibri" panose="020F0502020204030204" pitchFamily="34" charset="0"/>
              <a:cs typeface="Calibri" panose="020F0502020204030204" pitchFamily="34" charset="0"/>
            </a:rPr>
            <a:t>מס' 2444 – קידום היערכות לאומית להגנת הסייבר (15.2.15)</a:t>
          </a:r>
          <a:r>
            <a:rPr lang="en-US" sz="1800" b="1" dirty="0">
              <a:latin typeface="Calibri" panose="020F0502020204030204" pitchFamily="34" charset="0"/>
              <a:cs typeface="Calibri" panose="020F0502020204030204" pitchFamily="34" charset="0"/>
            </a:rPr>
            <a:t/>
          </a:r>
          <a:br>
            <a:rPr lang="en-US" sz="1800" b="1" dirty="0">
              <a:latin typeface="Calibri" panose="020F0502020204030204" pitchFamily="34" charset="0"/>
              <a:cs typeface="Calibri" panose="020F0502020204030204" pitchFamily="34" charset="0"/>
            </a:rPr>
          </a:br>
          <a:r>
            <a:rPr lang="he-IL" sz="1800" dirty="0">
              <a:solidFill>
                <a:schemeClr val="tx1"/>
              </a:solidFill>
              <a:latin typeface="Calibri" panose="020F0502020204030204" pitchFamily="34" charset="0"/>
              <a:cs typeface="Calibri" panose="020F0502020204030204" pitchFamily="34" charset="0"/>
            </a:rPr>
            <a:t>הגנת המרחב האזרחי, שיתוף מידע וטיפול באירועים בזמן אמת, הקמת מרכז סיוע בהתמודדות עם אירועי סייבר, הגנה על זכויות ייסוד</a:t>
          </a:r>
          <a:endParaRPr lang="he-IL" sz="1800" b="1" dirty="0">
            <a:solidFill>
              <a:schemeClr val="tx1"/>
            </a:solidFill>
            <a:latin typeface="Calibri" panose="020F0502020204030204" pitchFamily="34" charset="0"/>
            <a:cs typeface="Calibri" panose="020F0502020204030204" pitchFamily="34" charset="0"/>
          </a:endParaRPr>
        </a:p>
      </dgm:t>
    </dgm:pt>
    <dgm:pt modelId="{CA6EF807-3915-4969-A2C0-D4747B6E1381}" type="parTrans" cxnId="{A052CDF1-3A64-4FF1-AB46-6FE4A999CE77}">
      <dgm:prSet/>
      <dgm:spPr/>
      <dgm:t>
        <a:bodyPr/>
        <a:lstStyle/>
        <a:p>
          <a:pPr rtl="1"/>
          <a:endParaRPr lang="he-IL"/>
        </a:p>
      </dgm:t>
    </dgm:pt>
    <dgm:pt modelId="{844FAFCD-43BF-4E43-A86F-61BD46EE83A1}" type="sibTrans" cxnId="{A052CDF1-3A64-4FF1-AB46-6FE4A999CE77}">
      <dgm:prSet/>
      <dgm:spPr/>
      <dgm:t>
        <a:bodyPr/>
        <a:lstStyle/>
        <a:p>
          <a:pPr rtl="1"/>
          <a:endParaRPr lang="he-IL"/>
        </a:p>
      </dgm:t>
    </dgm:pt>
    <dgm:pt modelId="{E8DB7524-62BA-478D-B109-947D660417B0}">
      <dgm:prSet custT="1"/>
      <dgm:spPr>
        <a:solidFill>
          <a:srgbClr val="E2F5FE"/>
        </a:solidFill>
      </dgm:spPr>
      <dgm:t>
        <a:bodyPr/>
        <a:lstStyle/>
        <a:p>
          <a:pPr algn="r" rtl="1"/>
          <a:r>
            <a:rPr lang="he-IL" sz="1800" b="1" dirty="0">
              <a:latin typeface="Calibri" panose="020F0502020204030204" pitchFamily="34" charset="0"/>
              <a:cs typeface="Calibri" panose="020F0502020204030204" pitchFamily="34" charset="0"/>
            </a:rPr>
            <a:t>מס' 3270 – איחוד המטה והרשות למערך הסייבר הלאומי (17.12.17)</a:t>
          </a:r>
        </a:p>
      </dgm:t>
    </dgm:pt>
    <dgm:pt modelId="{394CC9A2-5684-4DD2-8128-6564DADE670B}" type="parTrans" cxnId="{2AE367FF-DDE6-4920-B4C1-C6BF89260061}">
      <dgm:prSet/>
      <dgm:spPr/>
      <dgm:t>
        <a:bodyPr/>
        <a:lstStyle/>
        <a:p>
          <a:pPr rtl="1"/>
          <a:endParaRPr lang="he-IL"/>
        </a:p>
      </dgm:t>
    </dgm:pt>
    <dgm:pt modelId="{769CD9BA-6F59-47D9-B4B9-B39B44ACB618}" type="sibTrans" cxnId="{2AE367FF-DDE6-4920-B4C1-C6BF89260061}">
      <dgm:prSet/>
      <dgm:spPr/>
      <dgm:t>
        <a:bodyPr/>
        <a:lstStyle/>
        <a:p>
          <a:pPr rtl="1"/>
          <a:endParaRPr lang="he-IL"/>
        </a:p>
      </dgm:t>
    </dgm:pt>
    <dgm:pt modelId="{56D38573-9C77-46C3-A8AB-423EDE5793B6}" type="pres">
      <dgm:prSet presAssocID="{DCE2FC68-A581-4A12-ADAF-03CB59070E0D}" presName="linear" presStyleCnt="0">
        <dgm:presLayoutVars>
          <dgm:animLvl val="lvl"/>
          <dgm:resizeHandles val="exact"/>
        </dgm:presLayoutVars>
      </dgm:prSet>
      <dgm:spPr/>
      <dgm:t>
        <a:bodyPr/>
        <a:lstStyle/>
        <a:p>
          <a:pPr rtl="1"/>
          <a:endParaRPr lang="he-IL"/>
        </a:p>
      </dgm:t>
    </dgm:pt>
    <dgm:pt modelId="{A3B1DD27-1BE8-40D4-B4B7-92D7996918C3}" type="pres">
      <dgm:prSet presAssocID="{9F5D0C2C-6AF5-47DB-B787-761BE41B27CF}" presName="parentText" presStyleLbl="node1" presStyleIdx="0" presStyleCnt="3">
        <dgm:presLayoutVars>
          <dgm:chMax val="0"/>
          <dgm:bulletEnabled val="1"/>
        </dgm:presLayoutVars>
      </dgm:prSet>
      <dgm:spPr/>
      <dgm:t>
        <a:bodyPr/>
        <a:lstStyle/>
        <a:p>
          <a:pPr rtl="1"/>
          <a:endParaRPr lang="he-IL"/>
        </a:p>
      </dgm:t>
    </dgm:pt>
    <dgm:pt modelId="{D08EC184-940F-41B1-A262-2863897B0CA9}" type="pres">
      <dgm:prSet presAssocID="{0666A313-C89C-4988-B9EA-3A6EC9E1997A}" presName="spacer" presStyleCnt="0"/>
      <dgm:spPr/>
    </dgm:pt>
    <dgm:pt modelId="{3FC2814D-4C2D-4E79-BE25-44A20DD76C4E}" type="pres">
      <dgm:prSet presAssocID="{D85C617A-8785-4D61-9ED4-F0DF416CA437}" presName="parentText" presStyleLbl="node1" presStyleIdx="1" presStyleCnt="3">
        <dgm:presLayoutVars>
          <dgm:chMax val="0"/>
          <dgm:bulletEnabled val="1"/>
        </dgm:presLayoutVars>
      </dgm:prSet>
      <dgm:spPr/>
      <dgm:t>
        <a:bodyPr/>
        <a:lstStyle/>
        <a:p>
          <a:pPr rtl="1"/>
          <a:endParaRPr lang="he-IL"/>
        </a:p>
      </dgm:t>
    </dgm:pt>
    <dgm:pt modelId="{21D3ED68-CA73-4CBC-9D45-100698A42EF1}" type="pres">
      <dgm:prSet presAssocID="{844FAFCD-43BF-4E43-A86F-61BD46EE83A1}" presName="spacer" presStyleCnt="0"/>
      <dgm:spPr/>
    </dgm:pt>
    <dgm:pt modelId="{18D2C78A-3C37-45AC-9B78-32E63AE83BE2}" type="pres">
      <dgm:prSet presAssocID="{E8DB7524-62BA-478D-B109-947D660417B0}" presName="parentText" presStyleLbl="node1" presStyleIdx="2" presStyleCnt="3">
        <dgm:presLayoutVars>
          <dgm:chMax val="0"/>
          <dgm:bulletEnabled val="1"/>
        </dgm:presLayoutVars>
      </dgm:prSet>
      <dgm:spPr/>
      <dgm:t>
        <a:bodyPr/>
        <a:lstStyle/>
        <a:p>
          <a:pPr rtl="1"/>
          <a:endParaRPr lang="he-IL"/>
        </a:p>
      </dgm:t>
    </dgm:pt>
  </dgm:ptLst>
  <dgm:cxnLst>
    <dgm:cxn modelId="{88835C77-46F4-4D81-9A99-E12E19915750}" type="presOf" srcId="{DCE2FC68-A581-4A12-ADAF-03CB59070E0D}" destId="{56D38573-9C77-46C3-A8AB-423EDE5793B6}" srcOrd="0" destOrd="0" presId="urn:microsoft.com/office/officeart/2005/8/layout/vList2"/>
    <dgm:cxn modelId="{A052CDF1-3A64-4FF1-AB46-6FE4A999CE77}" srcId="{DCE2FC68-A581-4A12-ADAF-03CB59070E0D}" destId="{D85C617A-8785-4D61-9ED4-F0DF416CA437}" srcOrd="1" destOrd="0" parTransId="{CA6EF807-3915-4969-A2C0-D4747B6E1381}" sibTransId="{844FAFCD-43BF-4E43-A86F-61BD46EE83A1}"/>
    <dgm:cxn modelId="{F091487B-6263-432A-83AA-79C14DD649AB}" type="presOf" srcId="{D85C617A-8785-4D61-9ED4-F0DF416CA437}" destId="{3FC2814D-4C2D-4E79-BE25-44A20DD76C4E}" srcOrd="0" destOrd="0" presId="urn:microsoft.com/office/officeart/2005/8/layout/vList2"/>
    <dgm:cxn modelId="{60F76626-B298-4808-80BA-83EE43904016}" srcId="{DCE2FC68-A581-4A12-ADAF-03CB59070E0D}" destId="{9F5D0C2C-6AF5-47DB-B787-761BE41B27CF}" srcOrd="0" destOrd="0" parTransId="{A755E747-2EA0-4E8A-A728-B9E1C60FDB2E}" sibTransId="{0666A313-C89C-4988-B9EA-3A6EC9E1997A}"/>
    <dgm:cxn modelId="{EB31060C-2AE0-45D5-89AE-71896910EDCD}" type="presOf" srcId="{9F5D0C2C-6AF5-47DB-B787-761BE41B27CF}" destId="{A3B1DD27-1BE8-40D4-B4B7-92D7996918C3}" srcOrd="0" destOrd="0" presId="urn:microsoft.com/office/officeart/2005/8/layout/vList2"/>
    <dgm:cxn modelId="{2AE367FF-DDE6-4920-B4C1-C6BF89260061}" srcId="{DCE2FC68-A581-4A12-ADAF-03CB59070E0D}" destId="{E8DB7524-62BA-478D-B109-947D660417B0}" srcOrd="2" destOrd="0" parTransId="{394CC9A2-5684-4DD2-8128-6564DADE670B}" sibTransId="{769CD9BA-6F59-47D9-B4B9-B39B44ACB618}"/>
    <dgm:cxn modelId="{0E470E59-CFC2-4E61-8A1A-97692A68BCC9}" type="presOf" srcId="{E8DB7524-62BA-478D-B109-947D660417B0}" destId="{18D2C78A-3C37-45AC-9B78-32E63AE83BE2}" srcOrd="0" destOrd="0" presId="urn:microsoft.com/office/officeart/2005/8/layout/vList2"/>
    <dgm:cxn modelId="{DE308989-28CD-4949-816F-754100B154D0}" type="presParOf" srcId="{56D38573-9C77-46C3-A8AB-423EDE5793B6}" destId="{A3B1DD27-1BE8-40D4-B4B7-92D7996918C3}" srcOrd="0" destOrd="0" presId="urn:microsoft.com/office/officeart/2005/8/layout/vList2"/>
    <dgm:cxn modelId="{0B8C015C-4DF8-4FE2-8EAC-19066E98730A}" type="presParOf" srcId="{56D38573-9C77-46C3-A8AB-423EDE5793B6}" destId="{D08EC184-940F-41B1-A262-2863897B0CA9}" srcOrd="1" destOrd="0" presId="urn:microsoft.com/office/officeart/2005/8/layout/vList2"/>
    <dgm:cxn modelId="{139C5FD1-C47A-4A24-B1AB-1F3979760646}" type="presParOf" srcId="{56D38573-9C77-46C3-A8AB-423EDE5793B6}" destId="{3FC2814D-4C2D-4E79-BE25-44A20DD76C4E}" srcOrd="2" destOrd="0" presId="urn:microsoft.com/office/officeart/2005/8/layout/vList2"/>
    <dgm:cxn modelId="{E36D5EE4-BABD-43E7-9671-328164CB7BB3}" type="presParOf" srcId="{56D38573-9C77-46C3-A8AB-423EDE5793B6}" destId="{21D3ED68-CA73-4CBC-9D45-100698A42EF1}" srcOrd="3" destOrd="0" presId="urn:microsoft.com/office/officeart/2005/8/layout/vList2"/>
    <dgm:cxn modelId="{AA11EE22-E65F-43A6-B382-AE462387388F}" type="presParOf" srcId="{56D38573-9C77-46C3-A8AB-423EDE5793B6}" destId="{18D2C78A-3C37-45AC-9B78-32E63AE83BE2}"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E2FC68-A581-4A12-ADAF-03CB59070E0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pPr rtl="1"/>
          <a:endParaRPr lang="he-IL"/>
        </a:p>
      </dgm:t>
    </dgm:pt>
    <dgm:pt modelId="{9F5D0C2C-6AF5-47DB-B787-761BE41B27CF}">
      <dgm:prSet custT="1"/>
      <dgm:spPr/>
      <dgm:t>
        <a:bodyPr/>
        <a:lstStyle/>
        <a:p>
          <a:pPr algn="l" rtl="0">
            <a:lnSpc>
              <a:spcPct val="100000"/>
            </a:lnSpc>
          </a:pPr>
          <a:r>
            <a:rPr lang="en-US" sz="2400" b="1" dirty="0" smtClean="0">
              <a:solidFill>
                <a:schemeClr val="tx1"/>
              </a:solidFill>
              <a:latin typeface="Calibri" panose="020F0502020204030204" pitchFamily="34" charset="0"/>
            </a:rPr>
            <a:t>The information will be collected from information systems and is relevant to cyber protection -</a:t>
          </a:r>
          <a:endParaRPr lang="he-IL" sz="2400" b="1" dirty="0">
            <a:solidFill>
              <a:schemeClr val="tx1"/>
            </a:solidFill>
            <a:latin typeface="Calibri" panose="020F0502020204030204" pitchFamily="34" charset="0"/>
            <a:cs typeface="Calibri" panose="020F0502020204030204" pitchFamily="34" charset="0"/>
          </a:endParaRPr>
        </a:p>
      </dgm:t>
    </dgm:pt>
    <dgm:pt modelId="{A755E747-2EA0-4E8A-A728-B9E1C60FDB2E}" type="parTrans" cxnId="{60F76626-B298-4808-80BA-83EE43904016}">
      <dgm:prSet/>
      <dgm:spPr/>
      <dgm:t>
        <a:bodyPr/>
        <a:lstStyle/>
        <a:p>
          <a:pPr algn="r" rtl="1">
            <a:lnSpc>
              <a:spcPct val="150000"/>
            </a:lnSpc>
          </a:pPr>
          <a:endParaRPr lang="he-IL" sz="2000">
            <a:solidFill>
              <a:srgbClr val="000000"/>
            </a:solidFill>
            <a:latin typeface="Calibri" panose="020F0502020204030204" pitchFamily="34" charset="0"/>
            <a:cs typeface="Calibri" panose="020F0502020204030204" pitchFamily="34" charset="0"/>
          </a:endParaRPr>
        </a:p>
      </dgm:t>
    </dgm:pt>
    <dgm:pt modelId="{0666A313-C89C-4988-B9EA-3A6EC9E1997A}" type="sibTrans" cxnId="{60F76626-B298-4808-80BA-83EE43904016}">
      <dgm:prSet/>
      <dgm:spPr/>
      <dgm:t>
        <a:bodyPr/>
        <a:lstStyle/>
        <a:p>
          <a:pPr algn="r" rtl="1">
            <a:lnSpc>
              <a:spcPct val="150000"/>
            </a:lnSpc>
          </a:pPr>
          <a:endParaRPr lang="he-IL" sz="2000">
            <a:solidFill>
              <a:srgbClr val="000000"/>
            </a:solidFill>
            <a:latin typeface="Calibri" panose="020F0502020204030204" pitchFamily="34" charset="0"/>
            <a:cs typeface="Calibri" panose="020F0502020204030204" pitchFamily="34" charset="0"/>
          </a:endParaRPr>
        </a:p>
      </dgm:t>
    </dgm:pt>
    <dgm:pt modelId="{4DFCC742-E0F3-432E-AAAF-53678A1A2167}">
      <dgm:prSet custT="1"/>
      <dgm:spPr/>
      <dgm:t>
        <a:bodyPr/>
        <a:lstStyle/>
        <a:p>
          <a:pPr algn="l" rtl="0">
            <a:lnSpc>
              <a:spcPct val="150000"/>
            </a:lnSpc>
          </a:pPr>
          <a:r>
            <a:rPr lang="en-US" sz="2000" dirty="0" smtClean="0">
              <a:latin typeface="Calibri" panose="020F0502020204030204" pitchFamily="34" charset="0"/>
              <a:cs typeface="Calibri" panose="020F0502020204030204" pitchFamily="34" charset="0"/>
            </a:rPr>
            <a:t>Incidents</a:t>
          </a:r>
          <a:endParaRPr lang="he-IL" sz="2000" dirty="0">
            <a:latin typeface="Calibri" panose="020F0502020204030204" pitchFamily="34" charset="0"/>
            <a:cs typeface="Calibri" panose="020F0502020204030204" pitchFamily="34" charset="0"/>
          </a:endParaRPr>
        </a:p>
      </dgm:t>
    </dgm:pt>
    <dgm:pt modelId="{C5A4C8ED-EF16-4A1A-8F14-AAE3D101F959}" type="parTrans" cxnId="{E5AF008E-75C4-4E80-BDF7-485B19526F96}">
      <dgm:prSet/>
      <dgm:spPr/>
      <dgm:t>
        <a:bodyPr/>
        <a:lstStyle/>
        <a:p>
          <a:pPr rtl="1">
            <a:lnSpc>
              <a:spcPct val="150000"/>
            </a:lnSpc>
          </a:pPr>
          <a:endParaRPr lang="he-IL" sz="2000">
            <a:latin typeface="Calibri" panose="020F0502020204030204" pitchFamily="34" charset="0"/>
            <a:cs typeface="Calibri" panose="020F0502020204030204" pitchFamily="34" charset="0"/>
          </a:endParaRPr>
        </a:p>
      </dgm:t>
    </dgm:pt>
    <dgm:pt modelId="{EAA00E0E-5E07-4B85-812D-498415DAE012}" type="sibTrans" cxnId="{E5AF008E-75C4-4E80-BDF7-485B19526F96}">
      <dgm:prSet/>
      <dgm:spPr/>
      <dgm:t>
        <a:bodyPr/>
        <a:lstStyle/>
        <a:p>
          <a:pPr rtl="1">
            <a:lnSpc>
              <a:spcPct val="150000"/>
            </a:lnSpc>
          </a:pPr>
          <a:endParaRPr lang="he-IL" sz="2000">
            <a:latin typeface="Calibri" panose="020F0502020204030204" pitchFamily="34" charset="0"/>
            <a:cs typeface="Calibri" panose="020F0502020204030204" pitchFamily="34" charset="0"/>
          </a:endParaRPr>
        </a:p>
      </dgm:t>
    </dgm:pt>
    <dgm:pt modelId="{CE631A97-8FD1-428E-B45F-0098F48931FC}">
      <dgm:prSet custT="1"/>
      <dgm:spPr/>
      <dgm:t>
        <a:bodyPr/>
        <a:lstStyle/>
        <a:p>
          <a:pPr algn="l" rtl="0">
            <a:lnSpc>
              <a:spcPct val="150000"/>
            </a:lnSpc>
          </a:pPr>
          <a:r>
            <a:rPr lang="en-US" sz="2000" dirty="0" smtClean="0">
              <a:latin typeface="Calibri" panose="020F0502020204030204" pitchFamily="34" charset="0"/>
              <a:cs typeface="Calibri" panose="020F0502020204030204" pitchFamily="34" charset="0"/>
            </a:rPr>
            <a:t>Artifacts </a:t>
          </a:r>
          <a:r>
            <a:rPr lang="en-US" sz="2000" dirty="0">
              <a:latin typeface="Calibri" panose="020F0502020204030204" pitchFamily="34" charset="0"/>
              <a:cs typeface="Calibri" panose="020F0502020204030204" pitchFamily="34" charset="0"/>
            </a:rPr>
            <a:t>and </a:t>
          </a:r>
          <a:r>
            <a:rPr lang="en-US" sz="2000" dirty="0" smtClean="0">
              <a:latin typeface="Calibri" panose="020F0502020204030204" pitchFamily="34" charset="0"/>
              <a:cs typeface="Calibri" panose="020F0502020204030204" pitchFamily="34" charset="0"/>
            </a:rPr>
            <a:t>Malwares</a:t>
          </a:r>
          <a:endParaRPr lang="he-IL" sz="2000" dirty="0">
            <a:latin typeface="Calibri" panose="020F0502020204030204" pitchFamily="34" charset="0"/>
            <a:cs typeface="Calibri" panose="020F0502020204030204" pitchFamily="34" charset="0"/>
          </a:endParaRPr>
        </a:p>
      </dgm:t>
    </dgm:pt>
    <dgm:pt modelId="{97B69C4F-A4F1-4E2F-9266-14D3D3E998F3}" type="parTrans" cxnId="{30129A16-E85C-4A8F-B5AA-05AD74FF3D61}">
      <dgm:prSet/>
      <dgm:spPr/>
      <dgm:t>
        <a:bodyPr/>
        <a:lstStyle/>
        <a:p>
          <a:pPr rtl="1">
            <a:lnSpc>
              <a:spcPct val="150000"/>
            </a:lnSpc>
          </a:pPr>
          <a:endParaRPr lang="he-IL" sz="2000">
            <a:latin typeface="Calibri" panose="020F0502020204030204" pitchFamily="34" charset="0"/>
            <a:cs typeface="Calibri" panose="020F0502020204030204" pitchFamily="34" charset="0"/>
          </a:endParaRPr>
        </a:p>
      </dgm:t>
    </dgm:pt>
    <dgm:pt modelId="{57FACEA5-6CF8-4D14-B663-15850D201D98}" type="sibTrans" cxnId="{30129A16-E85C-4A8F-B5AA-05AD74FF3D61}">
      <dgm:prSet/>
      <dgm:spPr/>
      <dgm:t>
        <a:bodyPr/>
        <a:lstStyle/>
        <a:p>
          <a:pPr rtl="1">
            <a:lnSpc>
              <a:spcPct val="150000"/>
            </a:lnSpc>
          </a:pPr>
          <a:endParaRPr lang="he-IL" sz="2000">
            <a:latin typeface="Calibri" panose="020F0502020204030204" pitchFamily="34" charset="0"/>
            <a:cs typeface="Calibri" panose="020F0502020204030204" pitchFamily="34" charset="0"/>
          </a:endParaRPr>
        </a:p>
      </dgm:t>
    </dgm:pt>
    <dgm:pt modelId="{C34828A7-39F8-4BCB-AC67-DD3C50F5C339}">
      <dgm:prSet custT="1"/>
      <dgm:spPr/>
      <dgm:t>
        <a:bodyPr/>
        <a:lstStyle/>
        <a:p>
          <a:pPr algn="l" rtl="0">
            <a:lnSpc>
              <a:spcPct val="150000"/>
            </a:lnSpc>
          </a:pPr>
          <a:r>
            <a:rPr lang="en-US" sz="2000" dirty="0" smtClean="0">
              <a:latin typeface="Calibri" panose="020F0502020204030204" pitchFamily="34" charset="0"/>
            </a:rPr>
            <a:t>Peripheral information related to the detection, identification and investigation of threats and events, with an emphasis on raw technological information</a:t>
          </a:r>
          <a:endParaRPr lang="he-IL" sz="2000" dirty="0">
            <a:latin typeface="Calibri" panose="020F0502020204030204" pitchFamily="34" charset="0"/>
            <a:cs typeface="Calibri" panose="020F0502020204030204" pitchFamily="34" charset="0"/>
          </a:endParaRPr>
        </a:p>
      </dgm:t>
    </dgm:pt>
    <dgm:pt modelId="{C3F43F75-8F52-464D-8191-19CFFB0C1384}" type="parTrans" cxnId="{C8DA71D9-7E94-49AE-873F-FDDE02339D5F}">
      <dgm:prSet/>
      <dgm:spPr/>
      <dgm:t>
        <a:bodyPr/>
        <a:lstStyle/>
        <a:p>
          <a:pPr rtl="1">
            <a:lnSpc>
              <a:spcPct val="150000"/>
            </a:lnSpc>
          </a:pPr>
          <a:endParaRPr lang="he-IL" sz="2000">
            <a:latin typeface="Calibri" panose="020F0502020204030204" pitchFamily="34" charset="0"/>
            <a:cs typeface="Calibri" panose="020F0502020204030204" pitchFamily="34" charset="0"/>
          </a:endParaRPr>
        </a:p>
      </dgm:t>
    </dgm:pt>
    <dgm:pt modelId="{204D0688-D701-43A0-98C4-E8C03DFA3798}" type="sibTrans" cxnId="{C8DA71D9-7E94-49AE-873F-FDDE02339D5F}">
      <dgm:prSet/>
      <dgm:spPr/>
      <dgm:t>
        <a:bodyPr/>
        <a:lstStyle/>
        <a:p>
          <a:pPr rtl="1">
            <a:lnSpc>
              <a:spcPct val="150000"/>
            </a:lnSpc>
          </a:pPr>
          <a:endParaRPr lang="he-IL" sz="2000">
            <a:latin typeface="Calibri" panose="020F0502020204030204" pitchFamily="34" charset="0"/>
            <a:cs typeface="Calibri" panose="020F0502020204030204" pitchFamily="34" charset="0"/>
          </a:endParaRPr>
        </a:p>
      </dgm:t>
    </dgm:pt>
    <dgm:pt modelId="{A9D54E8B-D0D7-43F0-961B-4C672B5786DB}">
      <dgm:prSet custT="1"/>
      <dgm:spPr/>
      <dgm:t>
        <a:bodyPr/>
        <a:lstStyle/>
        <a:p>
          <a:pPr algn="l" rtl="0">
            <a:lnSpc>
              <a:spcPct val="150000"/>
            </a:lnSpc>
          </a:pPr>
          <a:r>
            <a:rPr lang="en-US" sz="2000" dirty="0" smtClean="0">
              <a:latin typeface="Calibri" panose="020F0502020204030204" pitchFamily="34" charset="0"/>
            </a:rPr>
            <a:t>Methodologies and tools for dealing with cyber threats</a:t>
          </a:r>
          <a:r>
            <a:rPr lang="he-IL" sz="2000" dirty="0" smtClean="0">
              <a:latin typeface="Calibri" panose="020F0502020204030204" pitchFamily="34" charset="0"/>
              <a:cs typeface="Calibri" panose="020F0502020204030204" pitchFamily="34" charset="0"/>
            </a:rPr>
            <a:t> </a:t>
          </a:r>
          <a:endParaRPr lang="he-IL" sz="2000" dirty="0">
            <a:latin typeface="Calibri" panose="020F0502020204030204" pitchFamily="34" charset="0"/>
            <a:cs typeface="Calibri" panose="020F0502020204030204" pitchFamily="34" charset="0"/>
          </a:endParaRPr>
        </a:p>
      </dgm:t>
    </dgm:pt>
    <dgm:pt modelId="{FDFA996E-C1B2-494F-BCBF-19A68FA870AF}" type="parTrans" cxnId="{CD9D09CD-E56E-4146-A533-D2D84C91D6B8}">
      <dgm:prSet/>
      <dgm:spPr/>
      <dgm:t>
        <a:bodyPr/>
        <a:lstStyle/>
        <a:p>
          <a:pPr rtl="1">
            <a:lnSpc>
              <a:spcPct val="150000"/>
            </a:lnSpc>
          </a:pPr>
          <a:endParaRPr lang="he-IL" sz="2000">
            <a:latin typeface="Calibri" panose="020F0502020204030204" pitchFamily="34" charset="0"/>
            <a:cs typeface="Calibri" panose="020F0502020204030204" pitchFamily="34" charset="0"/>
          </a:endParaRPr>
        </a:p>
      </dgm:t>
    </dgm:pt>
    <dgm:pt modelId="{FB5F1E3F-6514-4492-9143-DBF5CECA93A5}" type="sibTrans" cxnId="{CD9D09CD-E56E-4146-A533-D2D84C91D6B8}">
      <dgm:prSet/>
      <dgm:spPr/>
      <dgm:t>
        <a:bodyPr/>
        <a:lstStyle/>
        <a:p>
          <a:pPr rtl="1">
            <a:lnSpc>
              <a:spcPct val="150000"/>
            </a:lnSpc>
          </a:pPr>
          <a:endParaRPr lang="he-IL" sz="2000">
            <a:latin typeface="Calibri" panose="020F0502020204030204" pitchFamily="34" charset="0"/>
            <a:cs typeface="Calibri" panose="020F0502020204030204" pitchFamily="34" charset="0"/>
          </a:endParaRPr>
        </a:p>
      </dgm:t>
    </dgm:pt>
    <dgm:pt modelId="{9FDF0AE6-6F25-4754-A969-C8CC610B5A6D}">
      <dgm:prSet custT="1"/>
      <dgm:spPr/>
      <dgm:t>
        <a:bodyPr/>
        <a:lstStyle/>
        <a:p>
          <a:pPr algn="l" rtl="0">
            <a:lnSpc>
              <a:spcPct val="150000"/>
            </a:lnSpc>
          </a:pPr>
          <a:r>
            <a:rPr lang="en-US" sz="2000" dirty="0" smtClean="0">
              <a:latin typeface="Calibri" panose="020F0502020204030204" pitchFamily="34" charset="0"/>
              <a:cs typeface="Calibri" panose="020F0502020204030204" pitchFamily="34" charset="0"/>
            </a:rPr>
            <a:t>Vulnerabilities</a:t>
          </a:r>
          <a:endParaRPr lang="he-IL" sz="2000" dirty="0">
            <a:latin typeface="Calibri" panose="020F0502020204030204" pitchFamily="34" charset="0"/>
            <a:cs typeface="Calibri" panose="020F0502020204030204" pitchFamily="34" charset="0"/>
          </a:endParaRPr>
        </a:p>
      </dgm:t>
    </dgm:pt>
    <dgm:pt modelId="{2A19C2F3-7A39-4697-881E-CF73B59B4BFF}" type="parTrans" cxnId="{FB7AF25F-1672-4C53-910D-206B152CB395}">
      <dgm:prSet/>
      <dgm:spPr/>
      <dgm:t>
        <a:bodyPr/>
        <a:lstStyle/>
        <a:p>
          <a:pPr rtl="1"/>
          <a:endParaRPr lang="he-IL"/>
        </a:p>
      </dgm:t>
    </dgm:pt>
    <dgm:pt modelId="{8557DFB8-798A-4344-BCAC-7842FE922380}" type="sibTrans" cxnId="{FB7AF25F-1672-4C53-910D-206B152CB395}">
      <dgm:prSet/>
      <dgm:spPr/>
      <dgm:t>
        <a:bodyPr/>
        <a:lstStyle/>
        <a:p>
          <a:pPr rtl="1"/>
          <a:endParaRPr lang="he-IL"/>
        </a:p>
      </dgm:t>
    </dgm:pt>
    <dgm:pt modelId="{797F7B8E-9B4F-4B96-B250-6D8B458AA2B4}">
      <dgm:prSet custT="1"/>
      <dgm:spPr/>
      <dgm:t>
        <a:bodyPr/>
        <a:lstStyle/>
        <a:p>
          <a:pPr algn="l" rtl="0">
            <a:lnSpc>
              <a:spcPct val="150000"/>
            </a:lnSpc>
          </a:pPr>
          <a:r>
            <a:rPr lang="en-US" sz="2000" dirty="0" smtClean="0">
              <a:latin typeface="Calibri" panose="020F0502020204030204" pitchFamily="34" charset="0"/>
              <a:cs typeface="Calibri" panose="020F0502020204030204" pitchFamily="34" charset="0"/>
            </a:rPr>
            <a:t>Threats</a:t>
          </a:r>
          <a:endParaRPr lang="he-IL" sz="2000" dirty="0">
            <a:latin typeface="Calibri" panose="020F0502020204030204" pitchFamily="34" charset="0"/>
            <a:cs typeface="Calibri" panose="020F0502020204030204" pitchFamily="34" charset="0"/>
          </a:endParaRPr>
        </a:p>
      </dgm:t>
    </dgm:pt>
    <dgm:pt modelId="{4F40F6C8-AA04-45EE-BE65-3D08CD9248A4}" type="parTrans" cxnId="{BD05132F-5CCB-488E-AD92-35D4729BD140}">
      <dgm:prSet/>
      <dgm:spPr/>
      <dgm:t>
        <a:bodyPr/>
        <a:lstStyle/>
        <a:p>
          <a:pPr rtl="1"/>
          <a:endParaRPr lang="he-IL"/>
        </a:p>
      </dgm:t>
    </dgm:pt>
    <dgm:pt modelId="{84603E71-68EE-4F04-A188-0F7378E56C4C}" type="sibTrans" cxnId="{BD05132F-5CCB-488E-AD92-35D4729BD140}">
      <dgm:prSet/>
      <dgm:spPr/>
      <dgm:t>
        <a:bodyPr/>
        <a:lstStyle/>
        <a:p>
          <a:pPr rtl="1"/>
          <a:endParaRPr lang="he-IL"/>
        </a:p>
      </dgm:t>
    </dgm:pt>
    <dgm:pt modelId="{56D38573-9C77-46C3-A8AB-423EDE5793B6}" type="pres">
      <dgm:prSet presAssocID="{DCE2FC68-A581-4A12-ADAF-03CB59070E0D}" presName="linear" presStyleCnt="0">
        <dgm:presLayoutVars>
          <dgm:animLvl val="lvl"/>
          <dgm:resizeHandles val="exact"/>
        </dgm:presLayoutVars>
      </dgm:prSet>
      <dgm:spPr/>
      <dgm:t>
        <a:bodyPr/>
        <a:lstStyle/>
        <a:p>
          <a:pPr rtl="1"/>
          <a:endParaRPr lang="he-IL"/>
        </a:p>
      </dgm:t>
    </dgm:pt>
    <dgm:pt modelId="{A3B1DD27-1BE8-40D4-B4B7-92D7996918C3}" type="pres">
      <dgm:prSet presAssocID="{9F5D0C2C-6AF5-47DB-B787-761BE41B27CF}" presName="parentText" presStyleLbl="node1" presStyleIdx="0" presStyleCnt="1" custScaleY="92070">
        <dgm:presLayoutVars>
          <dgm:chMax val="0"/>
          <dgm:bulletEnabled val="1"/>
        </dgm:presLayoutVars>
      </dgm:prSet>
      <dgm:spPr/>
      <dgm:t>
        <a:bodyPr/>
        <a:lstStyle/>
        <a:p>
          <a:pPr rtl="1"/>
          <a:endParaRPr lang="he-IL"/>
        </a:p>
      </dgm:t>
    </dgm:pt>
    <dgm:pt modelId="{0C40BEC5-DF4D-4F41-8F91-161AF7FFB548}" type="pres">
      <dgm:prSet presAssocID="{9F5D0C2C-6AF5-47DB-B787-761BE41B27CF}" presName="childText" presStyleLbl="revTx" presStyleIdx="0" presStyleCnt="1">
        <dgm:presLayoutVars>
          <dgm:bulletEnabled val="1"/>
        </dgm:presLayoutVars>
      </dgm:prSet>
      <dgm:spPr/>
      <dgm:t>
        <a:bodyPr/>
        <a:lstStyle/>
        <a:p>
          <a:pPr rtl="1"/>
          <a:endParaRPr lang="he-IL"/>
        </a:p>
      </dgm:t>
    </dgm:pt>
  </dgm:ptLst>
  <dgm:cxnLst>
    <dgm:cxn modelId="{9EDE28AB-51B9-4F43-BFBE-F80A2BA10FA0}" type="presOf" srcId="{C34828A7-39F8-4BCB-AC67-DD3C50F5C339}" destId="{0C40BEC5-DF4D-4F41-8F91-161AF7FFB548}" srcOrd="0" destOrd="4" presId="urn:microsoft.com/office/officeart/2005/8/layout/vList2"/>
    <dgm:cxn modelId="{98816378-A06C-4582-9C2E-B7306BACDEEA}" type="presOf" srcId="{A9D54E8B-D0D7-43F0-961B-4C672B5786DB}" destId="{0C40BEC5-DF4D-4F41-8F91-161AF7FFB548}" srcOrd="0" destOrd="5" presId="urn:microsoft.com/office/officeart/2005/8/layout/vList2"/>
    <dgm:cxn modelId="{88835C77-46F4-4D81-9A99-E12E19915750}" type="presOf" srcId="{DCE2FC68-A581-4A12-ADAF-03CB59070E0D}" destId="{56D38573-9C77-46C3-A8AB-423EDE5793B6}" srcOrd="0" destOrd="0" presId="urn:microsoft.com/office/officeart/2005/8/layout/vList2"/>
    <dgm:cxn modelId="{FB7AF25F-1672-4C53-910D-206B152CB395}" srcId="{9F5D0C2C-6AF5-47DB-B787-761BE41B27CF}" destId="{9FDF0AE6-6F25-4754-A969-C8CC610B5A6D}" srcOrd="2" destOrd="0" parTransId="{2A19C2F3-7A39-4697-881E-CF73B59B4BFF}" sibTransId="{8557DFB8-798A-4344-BCAC-7842FE922380}"/>
    <dgm:cxn modelId="{CD9D09CD-E56E-4146-A533-D2D84C91D6B8}" srcId="{9F5D0C2C-6AF5-47DB-B787-761BE41B27CF}" destId="{A9D54E8B-D0D7-43F0-961B-4C672B5786DB}" srcOrd="5" destOrd="0" parTransId="{FDFA996E-C1B2-494F-BCBF-19A68FA870AF}" sibTransId="{FB5F1E3F-6514-4492-9143-DBF5CECA93A5}"/>
    <dgm:cxn modelId="{07729474-50AA-4191-AB00-807A90B28AF8}" type="presOf" srcId="{797F7B8E-9B4F-4B96-B250-6D8B458AA2B4}" destId="{0C40BEC5-DF4D-4F41-8F91-161AF7FFB548}" srcOrd="0" destOrd="1" presId="urn:microsoft.com/office/officeart/2005/8/layout/vList2"/>
    <dgm:cxn modelId="{C8DA71D9-7E94-49AE-873F-FDDE02339D5F}" srcId="{9F5D0C2C-6AF5-47DB-B787-761BE41B27CF}" destId="{C34828A7-39F8-4BCB-AC67-DD3C50F5C339}" srcOrd="4" destOrd="0" parTransId="{C3F43F75-8F52-464D-8191-19CFFB0C1384}" sibTransId="{204D0688-D701-43A0-98C4-E8C03DFA3798}"/>
    <dgm:cxn modelId="{60F76626-B298-4808-80BA-83EE43904016}" srcId="{DCE2FC68-A581-4A12-ADAF-03CB59070E0D}" destId="{9F5D0C2C-6AF5-47DB-B787-761BE41B27CF}" srcOrd="0" destOrd="0" parTransId="{A755E747-2EA0-4E8A-A728-B9E1C60FDB2E}" sibTransId="{0666A313-C89C-4988-B9EA-3A6EC9E1997A}"/>
    <dgm:cxn modelId="{D86028E5-7C0A-4C2B-85BF-9DFB9542B7D6}" type="presOf" srcId="{4DFCC742-E0F3-432E-AAAF-53678A1A2167}" destId="{0C40BEC5-DF4D-4F41-8F91-161AF7FFB548}" srcOrd="0" destOrd="0" presId="urn:microsoft.com/office/officeart/2005/8/layout/vList2"/>
    <dgm:cxn modelId="{BD05132F-5CCB-488E-AD92-35D4729BD140}" srcId="{9F5D0C2C-6AF5-47DB-B787-761BE41B27CF}" destId="{797F7B8E-9B4F-4B96-B250-6D8B458AA2B4}" srcOrd="1" destOrd="0" parTransId="{4F40F6C8-AA04-45EE-BE65-3D08CD9248A4}" sibTransId="{84603E71-68EE-4F04-A188-0F7378E56C4C}"/>
    <dgm:cxn modelId="{EB31060C-2AE0-45D5-89AE-71896910EDCD}" type="presOf" srcId="{9F5D0C2C-6AF5-47DB-B787-761BE41B27CF}" destId="{A3B1DD27-1BE8-40D4-B4B7-92D7996918C3}" srcOrd="0" destOrd="0" presId="urn:microsoft.com/office/officeart/2005/8/layout/vList2"/>
    <dgm:cxn modelId="{30129A16-E85C-4A8F-B5AA-05AD74FF3D61}" srcId="{9F5D0C2C-6AF5-47DB-B787-761BE41B27CF}" destId="{CE631A97-8FD1-428E-B45F-0098F48931FC}" srcOrd="3" destOrd="0" parTransId="{97B69C4F-A4F1-4E2F-9266-14D3D3E998F3}" sibTransId="{57FACEA5-6CF8-4D14-B663-15850D201D98}"/>
    <dgm:cxn modelId="{E5AF008E-75C4-4E80-BDF7-485B19526F96}" srcId="{9F5D0C2C-6AF5-47DB-B787-761BE41B27CF}" destId="{4DFCC742-E0F3-432E-AAAF-53678A1A2167}" srcOrd="0" destOrd="0" parTransId="{C5A4C8ED-EF16-4A1A-8F14-AAE3D101F959}" sibTransId="{EAA00E0E-5E07-4B85-812D-498415DAE012}"/>
    <dgm:cxn modelId="{5EC631C0-84B2-475F-82B5-25ACC0BF9176}" type="presOf" srcId="{CE631A97-8FD1-428E-B45F-0098F48931FC}" destId="{0C40BEC5-DF4D-4F41-8F91-161AF7FFB548}" srcOrd="0" destOrd="3" presId="urn:microsoft.com/office/officeart/2005/8/layout/vList2"/>
    <dgm:cxn modelId="{BD923262-CE7B-4DBA-B985-D10003DA0C82}" type="presOf" srcId="{9FDF0AE6-6F25-4754-A969-C8CC610B5A6D}" destId="{0C40BEC5-DF4D-4F41-8F91-161AF7FFB548}" srcOrd="0" destOrd="2" presId="urn:microsoft.com/office/officeart/2005/8/layout/vList2"/>
    <dgm:cxn modelId="{DE308989-28CD-4949-816F-754100B154D0}" type="presParOf" srcId="{56D38573-9C77-46C3-A8AB-423EDE5793B6}" destId="{A3B1DD27-1BE8-40D4-B4B7-92D7996918C3}" srcOrd="0" destOrd="0" presId="urn:microsoft.com/office/officeart/2005/8/layout/vList2"/>
    <dgm:cxn modelId="{09ADBEC6-2423-46D0-8396-13CB0D067698}" type="presParOf" srcId="{56D38573-9C77-46C3-A8AB-423EDE5793B6}" destId="{0C40BEC5-DF4D-4F41-8F91-161AF7FFB548}"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16F58C-EA82-4832-AB83-503019A1017C}" type="doc">
      <dgm:prSet loTypeId="urn:microsoft.com/office/officeart/2005/8/layout/arrow2" loCatId="process" qsTypeId="urn:microsoft.com/office/officeart/2005/8/quickstyle/simple1" qsCatId="simple" csTypeId="urn:microsoft.com/office/officeart/2005/8/colors/accent0_3" csCatId="mainScheme" phldr="1"/>
      <dgm:spPr/>
    </dgm:pt>
    <dgm:pt modelId="{4A1A876F-4E51-4169-BA79-4B1E3D0361BD}">
      <dgm:prSet phldrT="[טקסט]" custT="1"/>
      <dgm:spPr/>
      <dgm:t>
        <a:bodyPr/>
        <a:lstStyle/>
        <a:p>
          <a:pPr rtl="0"/>
          <a:r>
            <a:rPr lang="en-US" sz="1800" b="1" dirty="0" smtClean="0">
              <a:latin typeface="Calibri" panose="020F0502020204030204" pitchFamily="34" charset="0"/>
            </a:rPr>
            <a:t>Until -</a:t>
          </a:r>
          <a:endParaRPr lang="he-IL" sz="1800" b="1" dirty="0" smtClean="0">
            <a:latin typeface="Calibri" panose="020F0502020204030204" pitchFamily="34" charset="0"/>
          </a:endParaRPr>
        </a:p>
        <a:p>
          <a:pPr rtl="0"/>
          <a:r>
            <a:rPr lang="he-IL" sz="1800" b="1" dirty="0" smtClean="0">
              <a:latin typeface="Calibri" panose="020F0502020204030204" pitchFamily="34" charset="0"/>
            </a:rPr>
            <a:t>2015</a:t>
          </a:r>
        </a:p>
        <a:p>
          <a:pPr rtl="0"/>
          <a:r>
            <a:rPr lang="en-US" sz="1800" b="1" dirty="0" smtClean="0">
              <a:latin typeface="Calibri" panose="020F0502020204030204" pitchFamily="34" charset="0"/>
            </a:rPr>
            <a:t>Sectoral regulation</a:t>
          </a:r>
          <a:endParaRPr lang="he-IL" sz="1800" dirty="0">
            <a:latin typeface="Calibri" panose="020F0502020204030204" pitchFamily="34" charset="0"/>
            <a:cs typeface="Calibri" panose="020F0502020204030204" pitchFamily="34" charset="0"/>
          </a:endParaRPr>
        </a:p>
      </dgm:t>
    </dgm:pt>
    <dgm:pt modelId="{181722D6-097F-4392-9FD9-52F89FFAD525}" type="parTrans" cxnId="{24EA54D1-CEAA-45B4-BDAD-9850B60E5B9B}">
      <dgm:prSet/>
      <dgm:spPr/>
      <dgm:t>
        <a:bodyPr/>
        <a:lstStyle/>
        <a:p>
          <a:pPr rtl="1"/>
          <a:endParaRPr lang="he-IL" sz="1600">
            <a:latin typeface="Calibri" panose="020F0502020204030204" pitchFamily="34" charset="0"/>
            <a:cs typeface="Calibri" panose="020F0502020204030204" pitchFamily="34" charset="0"/>
          </a:endParaRPr>
        </a:p>
      </dgm:t>
    </dgm:pt>
    <dgm:pt modelId="{67354D3B-E1AC-4059-946B-0CA2C8F202DC}" type="sibTrans" cxnId="{24EA54D1-CEAA-45B4-BDAD-9850B60E5B9B}">
      <dgm:prSet/>
      <dgm:spPr/>
      <dgm:t>
        <a:bodyPr/>
        <a:lstStyle/>
        <a:p>
          <a:pPr rtl="1"/>
          <a:endParaRPr lang="he-IL" sz="1600">
            <a:latin typeface="Calibri" panose="020F0502020204030204" pitchFamily="34" charset="0"/>
            <a:cs typeface="Calibri" panose="020F0502020204030204" pitchFamily="34" charset="0"/>
          </a:endParaRPr>
        </a:p>
      </dgm:t>
    </dgm:pt>
    <dgm:pt modelId="{9C7C6E71-CCC3-425D-9E64-DB0D34276774}">
      <dgm:prSet phldrT="[טקסט]" custT="1"/>
      <dgm:spPr/>
      <dgm:t>
        <a:bodyPr/>
        <a:lstStyle/>
        <a:p>
          <a:pPr rtl="0"/>
          <a:r>
            <a:rPr lang="en-US" sz="1800" b="1" dirty="0" smtClean="0">
              <a:latin typeface="Calibri" panose="020F0502020204030204" pitchFamily="34" charset="0"/>
            </a:rPr>
            <a:t>From -</a:t>
          </a:r>
          <a:endParaRPr lang="he-IL" sz="1800" b="1" dirty="0" smtClean="0">
            <a:latin typeface="Calibri" panose="020F0502020204030204" pitchFamily="34" charset="0"/>
          </a:endParaRPr>
        </a:p>
        <a:p>
          <a:pPr rtl="0"/>
          <a:r>
            <a:rPr lang="he-IL" sz="1800" b="1" dirty="0" smtClean="0">
              <a:latin typeface="Calibri" panose="020F0502020204030204" pitchFamily="34" charset="0"/>
            </a:rPr>
            <a:t>2015</a:t>
          </a:r>
        </a:p>
        <a:p>
          <a:pPr rtl="0"/>
          <a:r>
            <a:rPr lang="he-IL" sz="1800" b="1" dirty="0" smtClean="0">
              <a:latin typeface="Calibri" panose="020F0502020204030204" pitchFamily="34" charset="0"/>
            </a:rPr>
            <a:t>[2443]</a:t>
          </a:r>
        </a:p>
        <a:p>
          <a:pPr rtl="0"/>
          <a:r>
            <a:rPr lang="en-US" sz="1800" b="1" dirty="0" smtClean="0">
              <a:latin typeface="Calibri" panose="020F0502020204030204" pitchFamily="34" charset="0"/>
            </a:rPr>
            <a:t>                     One trend:</a:t>
          </a:r>
          <a:endParaRPr lang="he-IL" sz="1800" b="1" dirty="0" smtClean="0">
            <a:latin typeface="Calibri" panose="020F0502020204030204" pitchFamily="34" charset="0"/>
          </a:endParaRPr>
        </a:p>
        <a:p>
          <a:pPr rtl="0"/>
          <a:r>
            <a:rPr lang="en-US" sz="1800" b="1" dirty="0" smtClean="0">
              <a:solidFill>
                <a:srgbClr val="00B0F0"/>
              </a:solidFill>
              <a:latin typeface="Calibri" panose="020F0502020204030204" pitchFamily="34" charset="0"/>
            </a:rPr>
            <a:t>   - in content</a:t>
          </a:r>
          <a:endParaRPr lang="he-IL" sz="1800" b="1" dirty="0" smtClean="0">
            <a:solidFill>
              <a:srgbClr val="00B0F0"/>
            </a:solidFill>
            <a:latin typeface="Calibri" panose="020F0502020204030204" pitchFamily="34" charset="0"/>
          </a:endParaRPr>
        </a:p>
        <a:p>
          <a:pPr rtl="0"/>
          <a:r>
            <a:rPr lang="en-US" sz="1800" b="1" dirty="0" smtClean="0">
              <a:latin typeface="Calibri" panose="020F0502020204030204" pitchFamily="34" charset="0"/>
            </a:rPr>
            <a:t> </a:t>
          </a:r>
          <a:r>
            <a:rPr lang="en-US" sz="1800" b="1" dirty="0" smtClean="0">
              <a:solidFill>
                <a:srgbClr val="92D050"/>
              </a:solidFill>
              <a:latin typeface="Calibri" panose="020F0502020204030204" pitchFamily="34" charset="0"/>
            </a:rPr>
            <a:t> </a:t>
          </a:r>
          <a:r>
            <a:rPr lang="en-US" sz="1800" b="1" dirty="0" smtClean="0">
              <a:solidFill>
                <a:srgbClr val="92D050"/>
              </a:solidFill>
              <a:latin typeface="Calibri" panose="020F0502020204030204" pitchFamily="34" charset="0"/>
            </a:rPr>
            <a:t>- “in the web of</a:t>
          </a:r>
          <a:endParaRPr lang="he-IL" sz="1800" b="1" dirty="0" smtClean="0">
            <a:solidFill>
              <a:srgbClr val="92D050"/>
            </a:solidFill>
            <a:latin typeface="Calibri" panose="020F0502020204030204" pitchFamily="34" charset="0"/>
          </a:endParaRPr>
        </a:p>
        <a:p>
          <a:pPr rtl="0"/>
          <a:r>
            <a:rPr lang="en-US" sz="1800" b="1" dirty="0" smtClean="0">
              <a:solidFill>
                <a:srgbClr val="92D050"/>
              </a:solidFill>
              <a:latin typeface="Calibri" panose="020F0502020204030204" pitchFamily="34" charset="0"/>
            </a:rPr>
            <a:t>regulation </a:t>
          </a:r>
          <a:r>
            <a:rPr lang="en-US" sz="1800" b="1" dirty="0" smtClean="0">
              <a:solidFill>
                <a:srgbClr val="92D050"/>
              </a:solidFill>
              <a:latin typeface="Calibri" panose="020F0502020204030204" pitchFamily="34" charset="0"/>
            </a:rPr>
            <a:t>"</a:t>
          </a:r>
          <a:endParaRPr lang="he-IL" sz="1800" b="1" dirty="0">
            <a:solidFill>
              <a:srgbClr val="92D050"/>
            </a:solidFill>
            <a:latin typeface="Calibri" panose="020F0502020204030204" pitchFamily="34" charset="0"/>
            <a:cs typeface="Calibri" panose="020F0502020204030204" pitchFamily="34" charset="0"/>
          </a:endParaRPr>
        </a:p>
      </dgm:t>
    </dgm:pt>
    <dgm:pt modelId="{1F51884E-6B83-48EA-8F9D-85C03CFE46B6}" type="parTrans" cxnId="{018D6943-4AA7-4780-8980-546559BBC5EA}">
      <dgm:prSet/>
      <dgm:spPr/>
      <dgm:t>
        <a:bodyPr/>
        <a:lstStyle/>
        <a:p>
          <a:pPr rtl="1"/>
          <a:endParaRPr lang="he-IL" sz="1600">
            <a:latin typeface="Calibri" panose="020F0502020204030204" pitchFamily="34" charset="0"/>
            <a:cs typeface="Calibri" panose="020F0502020204030204" pitchFamily="34" charset="0"/>
          </a:endParaRPr>
        </a:p>
      </dgm:t>
    </dgm:pt>
    <dgm:pt modelId="{D793A1A3-B847-460E-AB03-27063860162C}" type="sibTrans" cxnId="{018D6943-4AA7-4780-8980-546559BBC5EA}">
      <dgm:prSet/>
      <dgm:spPr/>
      <dgm:t>
        <a:bodyPr/>
        <a:lstStyle/>
        <a:p>
          <a:pPr rtl="1"/>
          <a:endParaRPr lang="he-IL" sz="1600">
            <a:latin typeface="Calibri" panose="020F0502020204030204" pitchFamily="34" charset="0"/>
            <a:cs typeface="Calibri" panose="020F0502020204030204" pitchFamily="34" charset="0"/>
          </a:endParaRPr>
        </a:p>
      </dgm:t>
    </dgm:pt>
    <dgm:pt modelId="{EFD5A0DE-5D88-45A7-B677-BE59D1CB9E6E}">
      <dgm:prSet phldrT="[טקסט]" custT="1"/>
      <dgm:spPr/>
      <dgm:t>
        <a:bodyPr/>
        <a:lstStyle/>
        <a:p>
          <a:pPr marL="0" lvl="0" algn="r" defTabSz="800100" rtl="1">
            <a:lnSpc>
              <a:spcPct val="90000"/>
            </a:lnSpc>
            <a:spcBef>
              <a:spcPct val="0"/>
            </a:spcBef>
            <a:spcAft>
              <a:spcPct val="35000"/>
            </a:spcAft>
            <a:buNone/>
          </a:pPr>
          <a:r>
            <a:rPr lang="he-IL" sz="1800" b="1" kern="1200" dirty="0">
              <a:latin typeface="Calibri" panose="020F0502020204030204" pitchFamily="34" charset="0"/>
              <a:cs typeface="Calibri" panose="020F0502020204030204" pitchFamily="34" charset="0"/>
            </a:rPr>
            <a:t>2017 </a:t>
          </a:r>
        </a:p>
        <a:p>
          <a:pPr rtl="0"/>
          <a:r>
            <a:rPr lang="en-US" sz="1800" b="1" kern="1200" dirty="0" smtClean="0">
              <a:latin typeface="Calibri" panose="020F0502020204030204" pitchFamily="34" charset="0"/>
            </a:rPr>
            <a:t>Authority -</a:t>
          </a:r>
          <a:endParaRPr lang="he-IL" sz="1800" b="1" kern="1200" dirty="0" smtClean="0">
            <a:latin typeface="Calibri" panose="020F0502020204030204" pitchFamily="34" charset="0"/>
          </a:endParaRPr>
        </a:p>
        <a:p>
          <a:pPr rtl="0"/>
          <a:r>
            <a:rPr lang="en-US" sz="1800" b="1" kern="1200" dirty="0" smtClean="0">
              <a:solidFill>
                <a:srgbClr val="00B0F0"/>
              </a:solidFill>
              <a:latin typeface="Calibri" panose="020F0502020204030204" pitchFamily="34" charset="0"/>
            </a:rPr>
            <a:t>Regulation Branch – </a:t>
          </a:r>
          <a:r>
            <a:rPr lang="en-US" sz="1800" b="1" kern="1200" dirty="0" err="1" smtClean="0">
              <a:solidFill>
                <a:srgbClr val="00B0F0"/>
              </a:solidFill>
              <a:latin typeface="Calibri" panose="020F0502020204030204" pitchFamily="34" charset="0"/>
            </a:rPr>
            <a:t>Defence</a:t>
          </a:r>
          <a:r>
            <a:rPr lang="en-US" sz="1800" b="1" kern="1200" dirty="0" smtClean="0">
              <a:solidFill>
                <a:srgbClr val="00B0F0"/>
              </a:solidFill>
              <a:latin typeface="Calibri" panose="020F0502020204030204" pitchFamily="34" charset="0"/>
            </a:rPr>
            <a:t> Doctrine  </a:t>
          </a:r>
          <a:r>
            <a:rPr lang="en-US" sz="1800" b="1" kern="1200" dirty="0" smtClean="0">
              <a:solidFill>
                <a:srgbClr val="00B0F0"/>
              </a:solidFill>
              <a:latin typeface="Calibri" panose="020F0502020204030204" pitchFamily="34" charset="0"/>
            </a:rPr>
            <a:t>1.0"</a:t>
          </a:r>
          <a:endParaRPr lang="he-IL" sz="1800" b="1" kern="1200" dirty="0" smtClean="0">
            <a:solidFill>
              <a:srgbClr val="00B0F0"/>
            </a:solidFill>
            <a:latin typeface="Calibri" panose="020F0502020204030204" pitchFamily="34" charset="0"/>
          </a:endParaRPr>
        </a:p>
        <a:p>
          <a:pPr rtl="0"/>
          <a:r>
            <a:rPr lang="en-US" sz="1800" b="1" kern="1200" dirty="0" smtClean="0">
              <a:solidFill>
                <a:srgbClr val="92D050"/>
              </a:solidFill>
              <a:latin typeface="Calibri" panose="020F0502020204030204" pitchFamily="34" charset="0"/>
            </a:rPr>
            <a:t>Sectors Division</a:t>
          </a:r>
          <a:endParaRPr lang="he-IL" sz="1800" b="1" kern="1200" dirty="0">
            <a:solidFill>
              <a:srgbClr val="92D050"/>
            </a:solidFill>
            <a:latin typeface="Calibri" panose="020F0502020204030204" pitchFamily="34" charset="0"/>
            <a:ea typeface="+mn-ea"/>
            <a:cs typeface="Calibri" panose="020F0502020204030204" pitchFamily="34" charset="0"/>
          </a:endParaRPr>
        </a:p>
      </dgm:t>
    </dgm:pt>
    <dgm:pt modelId="{5381F025-1758-4D51-A54C-C385E2BFE5EE}" type="parTrans" cxnId="{4211F671-DE49-4D38-AEFC-5930959DADB0}">
      <dgm:prSet/>
      <dgm:spPr/>
      <dgm:t>
        <a:bodyPr/>
        <a:lstStyle/>
        <a:p>
          <a:pPr rtl="1"/>
          <a:endParaRPr lang="he-IL" sz="1600">
            <a:latin typeface="Calibri" panose="020F0502020204030204" pitchFamily="34" charset="0"/>
            <a:cs typeface="Calibri" panose="020F0502020204030204" pitchFamily="34" charset="0"/>
          </a:endParaRPr>
        </a:p>
      </dgm:t>
    </dgm:pt>
    <dgm:pt modelId="{1BCC277E-A0E0-42C1-805D-E76EC8C1DC12}" type="sibTrans" cxnId="{4211F671-DE49-4D38-AEFC-5930959DADB0}">
      <dgm:prSet/>
      <dgm:spPr/>
      <dgm:t>
        <a:bodyPr/>
        <a:lstStyle/>
        <a:p>
          <a:pPr rtl="1"/>
          <a:endParaRPr lang="he-IL" sz="1600">
            <a:latin typeface="Calibri" panose="020F0502020204030204" pitchFamily="34" charset="0"/>
            <a:cs typeface="Calibri" panose="020F0502020204030204" pitchFamily="34" charset="0"/>
          </a:endParaRPr>
        </a:p>
      </dgm:t>
    </dgm:pt>
    <dgm:pt modelId="{344A12DB-9299-4E3A-90DC-4DFF2F50AB57}" type="pres">
      <dgm:prSet presAssocID="{6C16F58C-EA82-4832-AB83-503019A1017C}" presName="arrowDiagram" presStyleCnt="0">
        <dgm:presLayoutVars>
          <dgm:chMax val="5"/>
          <dgm:dir/>
          <dgm:resizeHandles val="exact"/>
        </dgm:presLayoutVars>
      </dgm:prSet>
      <dgm:spPr/>
    </dgm:pt>
    <dgm:pt modelId="{568FBFEA-382F-4183-8FE8-9744FE3D4E98}" type="pres">
      <dgm:prSet presAssocID="{6C16F58C-EA82-4832-AB83-503019A1017C}" presName="arrow" presStyleLbl="bgShp" presStyleIdx="0" presStyleCnt="1"/>
      <dgm:spPr/>
    </dgm:pt>
    <dgm:pt modelId="{EF3AD2E1-46A6-4E11-9A77-E8E713B7B528}" type="pres">
      <dgm:prSet presAssocID="{6C16F58C-EA82-4832-AB83-503019A1017C}" presName="arrowDiagram3" presStyleCnt="0"/>
      <dgm:spPr/>
    </dgm:pt>
    <dgm:pt modelId="{9D82ACD9-567C-43F5-9972-61A61B22A17F}" type="pres">
      <dgm:prSet presAssocID="{4A1A876F-4E51-4169-BA79-4B1E3D0361BD}" presName="bullet3a" presStyleLbl="node1" presStyleIdx="0" presStyleCnt="3"/>
      <dgm:spPr/>
    </dgm:pt>
    <dgm:pt modelId="{880F1D9C-04B9-4C97-96FB-4EA8C74C2169}" type="pres">
      <dgm:prSet presAssocID="{4A1A876F-4E51-4169-BA79-4B1E3D0361BD}" presName="textBox3a" presStyleLbl="revTx" presStyleIdx="0" presStyleCnt="3" custScaleX="97962" custLinFactNeighborX="-48981" custLinFactNeighborY="-13206">
        <dgm:presLayoutVars>
          <dgm:bulletEnabled val="1"/>
        </dgm:presLayoutVars>
      </dgm:prSet>
      <dgm:spPr/>
      <dgm:t>
        <a:bodyPr/>
        <a:lstStyle/>
        <a:p>
          <a:pPr rtl="1"/>
          <a:endParaRPr lang="he-IL"/>
        </a:p>
      </dgm:t>
    </dgm:pt>
    <dgm:pt modelId="{EE813D57-4501-4E72-B652-CFAEFF0815C2}" type="pres">
      <dgm:prSet presAssocID="{9C7C6E71-CCC3-425D-9E64-DB0D34276774}" presName="bullet3b" presStyleLbl="node1" presStyleIdx="1" presStyleCnt="3"/>
      <dgm:spPr/>
    </dgm:pt>
    <dgm:pt modelId="{07DD0485-2DF9-4B6C-BA46-F77A08061399}" type="pres">
      <dgm:prSet presAssocID="{9C7C6E71-CCC3-425D-9E64-DB0D34276774}" presName="textBox3b" presStyleLbl="revTx" presStyleIdx="1" presStyleCnt="3" custScaleX="138744" custLinFactNeighborX="25381" custLinFactNeighborY="-16506">
        <dgm:presLayoutVars>
          <dgm:bulletEnabled val="1"/>
        </dgm:presLayoutVars>
      </dgm:prSet>
      <dgm:spPr/>
      <dgm:t>
        <a:bodyPr/>
        <a:lstStyle/>
        <a:p>
          <a:pPr rtl="1"/>
          <a:endParaRPr lang="he-IL"/>
        </a:p>
      </dgm:t>
    </dgm:pt>
    <dgm:pt modelId="{D91F5873-A331-4282-9963-CFFB02247C83}" type="pres">
      <dgm:prSet presAssocID="{EFD5A0DE-5D88-45A7-B677-BE59D1CB9E6E}" presName="bullet3c" presStyleLbl="node1" presStyleIdx="2" presStyleCnt="3"/>
      <dgm:spPr/>
    </dgm:pt>
    <dgm:pt modelId="{C63C66C0-7465-4041-A42C-04C2D55353C6}" type="pres">
      <dgm:prSet presAssocID="{EFD5A0DE-5D88-45A7-B677-BE59D1CB9E6E}" presName="textBox3c" presStyleLbl="revTx" presStyleIdx="2" presStyleCnt="3" custLinFactNeighborX="17064" custLinFactNeighborY="-1571">
        <dgm:presLayoutVars>
          <dgm:bulletEnabled val="1"/>
        </dgm:presLayoutVars>
      </dgm:prSet>
      <dgm:spPr/>
      <dgm:t>
        <a:bodyPr/>
        <a:lstStyle/>
        <a:p>
          <a:pPr rtl="1"/>
          <a:endParaRPr lang="he-IL"/>
        </a:p>
      </dgm:t>
    </dgm:pt>
  </dgm:ptLst>
  <dgm:cxnLst>
    <dgm:cxn modelId="{4211F671-DE49-4D38-AEFC-5930959DADB0}" srcId="{6C16F58C-EA82-4832-AB83-503019A1017C}" destId="{EFD5A0DE-5D88-45A7-B677-BE59D1CB9E6E}" srcOrd="2" destOrd="0" parTransId="{5381F025-1758-4D51-A54C-C385E2BFE5EE}" sibTransId="{1BCC277E-A0E0-42C1-805D-E76EC8C1DC12}"/>
    <dgm:cxn modelId="{6CF4F710-3379-434D-92BA-2BEB8226C1C1}" type="presOf" srcId="{4A1A876F-4E51-4169-BA79-4B1E3D0361BD}" destId="{880F1D9C-04B9-4C97-96FB-4EA8C74C2169}" srcOrd="0" destOrd="0" presId="urn:microsoft.com/office/officeart/2005/8/layout/arrow2"/>
    <dgm:cxn modelId="{8E9FC9D3-D97B-44F6-9816-3321F47F3F79}" type="presOf" srcId="{EFD5A0DE-5D88-45A7-B677-BE59D1CB9E6E}" destId="{C63C66C0-7465-4041-A42C-04C2D55353C6}" srcOrd="0" destOrd="0" presId="urn:microsoft.com/office/officeart/2005/8/layout/arrow2"/>
    <dgm:cxn modelId="{6CDB76AC-8284-4D9D-AFBC-E5224118ED8F}" type="presOf" srcId="{9C7C6E71-CCC3-425D-9E64-DB0D34276774}" destId="{07DD0485-2DF9-4B6C-BA46-F77A08061399}" srcOrd="0" destOrd="0" presId="urn:microsoft.com/office/officeart/2005/8/layout/arrow2"/>
    <dgm:cxn modelId="{241B95D8-DFD6-4DBD-8436-076C4E9C6CB7}" type="presOf" srcId="{6C16F58C-EA82-4832-AB83-503019A1017C}" destId="{344A12DB-9299-4E3A-90DC-4DFF2F50AB57}" srcOrd="0" destOrd="0" presId="urn:microsoft.com/office/officeart/2005/8/layout/arrow2"/>
    <dgm:cxn modelId="{24EA54D1-CEAA-45B4-BDAD-9850B60E5B9B}" srcId="{6C16F58C-EA82-4832-AB83-503019A1017C}" destId="{4A1A876F-4E51-4169-BA79-4B1E3D0361BD}" srcOrd="0" destOrd="0" parTransId="{181722D6-097F-4392-9FD9-52F89FFAD525}" sibTransId="{67354D3B-E1AC-4059-946B-0CA2C8F202DC}"/>
    <dgm:cxn modelId="{018D6943-4AA7-4780-8980-546559BBC5EA}" srcId="{6C16F58C-EA82-4832-AB83-503019A1017C}" destId="{9C7C6E71-CCC3-425D-9E64-DB0D34276774}" srcOrd="1" destOrd="0" parTransId="{1F51884E-6B83-48EA-8F9D-85C03CFE46B6}" sibTransId="{D793A1A3-B847-460E-AB03-27063860162C}"/>
    <dgm:cxn modelId="{B8987E02-8EC4-4E52-A746-F490B8FAADB9}" type="presParOf" srcId="{344A12DB-9299-4E3A-90DC-4DFF2F50AB57}" destId="{568FBFEA-382F-4183-8FE8-9744FE3D4E98}" srcOrd="0" destOrd="0" presId="urn:microsoft.com/office/officeart/2005/8/layout/arrow2"/>
    <dgm:cxn modelId="{CECC5CF2-F7ED-462A-869D-473DF013F678}" type="presParOf" srcId="{344A12DB-9299-4E3A-90DC-4DFF2F50AB57}" destId="{EF3AD2E1-46A6-4E11-9A77-E8E713B7B528}" srcOrd="1" destOrd="0" presId="urn:microsoft.com/office/officeart/2005/8/layout/arrow2"/>
    <dgm:cxn modelId="{0E445EEE-62AF-4570-AEFC-5E4FFF82ABC6}" type="presParOf" srcId="{EF3AD2E1-46A6-4E11-9A77-E8E713B7B528}" destId="{9D82ACD9-567C-43F5-9972-61A61B22A17F}" srcOrd="0" destOrd="0" presId="urn:microsoft.com/office/officeart/2005/8/layout/arrow2"/>
    <dgm:cxn modelId="{81F94CDB-4B8D-41E6-80E3-AEFFC81646CF}" type="presParOf" srcId="{EF3AD2E1-46A6-4E11-9A77-E8E713B7B528}" destId="{880F1D9C-04B9-4C97-96FB-4EA8C74C2169}" srcOrd="1" destOrd="0" presId="urn:microsoft.com/office/officeart/2005/8/layout/arrow2"/>
    <dgm:cxn modelId="{8798499E-1E4B-4C1C-BF70-C445359B42BB}" type="presParOf" srcId="{EF3AD2E1-46A6-4E11-9A77-E8E713B7B528}" destId="{EE813D57-4501-4E72-B652-CFAEFF0815C2}" srcOrd="2" destOrd="0" presId="urn:microsoft.com/office/officeart/2005/8/layout/arrow2"/>
    <dgm:cxn modelId="{9C2923E5-220B-4357-8A6C-8B1E833678D3}" type="presParOf" srcId="{EF3AD2E1-46A6-4E11-9A77-E8E713B7B528}" destId="{07DD0485-2DF9-4B6C-BA46-F77A08061399}" srcOrd="3" destOrd="0" presId="urn:microsoft.com/office/officeart/2005/8/layout/arrow2"/>
    <dgm:cxn modelId="{2560203D-5B05-4F79-A4F9-12AA571AE67F}" type="presParOf" srcId="{EF3AD2E1-46A6-4E11-9A77-E8E713B7B528}" destId="{D91F5873-A331-4282-9963-CFFB02247C83}" srcOrd="4" destOrd="0" presId="urn:microsoft.com/office/officeart/2005/8/layout/arrow2"/>
    <dgm:cxn modelId="{F4425BB0-10A7-462C-936C-09CEBF4A081D}" type="presParOf" srcId="{EF3AD2E1-46A6-4E11-9A77-E8E713B7B528}" destId="{C63C66C0-7465-4041-A42C-04C2D55353C6}"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E2FC68-A581-4A12-ADAF-03CB59070E0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pPr rtl="1"/>
          <a:endParaRPr lang="he-IL"/>
        </a:p>
      </dgm:t>
    </dgm:pt>
    <dgm:pt modelId="{9F5D0C2C-6AF5-47DB-B787-761BE41B27CF}">
      <dgm:prSet custT="1"/>
      <dgm:spPr/>
      <dgm:t>
        <a:bodyPr/>
        <a:lstStyle/>
        <a:p>
          <a:pPr algn="r" rtl="1">
            <a:lnSpc>
              <a:spcPct val="100000"/>
            </a:lnSpc>
          </a:pPr>
          <a:r>
            <a:rPr lang="en-US" sz="2800" b="1" dirty="0" smtClean="0">
              <a:solidFill>
                <a:schemeClr val="tx1"/>
              </a:solidFill>
              <a:latin typeface="Calibri" panose="020F0502020204030204" pitchFamily="34" charset="0"/>
            </a:rPr>
            <a:t>Organizational aspects of the national cyber </a:t>
          </a:r>
          <a:r>
            <a:rPr lang="en-US" sz="2800" b="1" dirty="0" smtClean="0">
              <a:solidFill>
                <a:schemeClr val="tx1"/>
              </a:solidFill>
              <a:latin typeface="Calibri" panose="020F0502020204030204" pitchFamily="34" charset="0"/>
            </a:rPr>
            <a:t>Directorate</a:t>
          </a:r>
          <a:endParaRPr lang="he-IL" sz="2800" b="1" dirty="0">
            <a:solidFill>
              <a:schemeClr val="tx1"/>
            </a:solidFill>
            <a:latin typeface="Calibri" panose="020F0502020204030204" pitchFamily="34" charset="0"/>
            <a:cs typeface="Calibri" panose="020F0502020204030204" pitchFamily="34" charset="0"/>
          </a:endParaRPr>
        </a:p>
      </dgm:t>
    </dgm:pt>
    <dgm:pt modelId="{A755E747-2EA0-4E8A-A728-B9E1C60FDB2E}" type="parTrans" cxnId="{60F76626-B298-4808-80BA-83EE43904016}">
      <dgm:prSet/>
      <dgm:spPr/>
      <dgm:t>
        <a:bodyPr/>
        <a:lstStyle/>
        <a:p>
          <a:pPr algn="r" rtl="1">
            <a:lnSpc>
              <a:spcPct val="150000"/>
            </a:lnSpc>
          </a:pPr>
          <a:endParaRPr lang="he-IL" sz="2000">
            <a:solidFill>
              <a:schemeClr val="tx1"/>
            </a:solidFill>
            <a:latin typeface="Calibri" panose="020F0502020204030204" pitchFamily="34" charset="0"/>
            <a:cs typeface="Calibri" panose="020F0502020204030204" pitchFamily="34" charset="0"/>
          </a:endParaRPr>
        </a:p>
      </dgm:t>
    </dgm:pt>
    <dgm:pt modelId="{0666A313-C89C-4988-B9EA-3A6EC9E1997A}" type="sibTrans" cxnId="{60F76626-B298-4808-80BA-83EE43904016}">
      <dgm:prSet/>
      <dgm:spPr/>
      <dgm:t>
        <a:bodyPr/>
        <a:lstStyle/>
        <a:p>
          <a:pPr algn="r" rtl="1">
            <a:lnSpc>
              <a:spcPct val="150000"/>
            </a:lnSpc>
          </a:pPr>
          <a:endParaRPr lang="he-IL" sz="2000">
            <a:solidFill>
              <a:schemeClr val="tx1"/>
            </a:solidFill>
            <a:latin typeface="Calibri" panose="020F0502020204030204" pitchFamily="34" charset="0"/>
            <a:cs typeface="Calibri" panose="020F0502020204030204" pitchFamily="34" charset="0"/>
          </a:endParaRPr>
        </a:p>
      </dgm:t>
    </dgm:pt>
    <dgm:pt modelId="{E38CC117-B56B-42EA-BDDE-762D043957DE}">
      <dgm:prSet/>
      <dgm:spPr/>
      <dgm:t>
        <a:bodyPr/>
        <a:lstStyle/>
        <a:p>
          <a:pPr algn="r" rtl="1">
            <a:lnSpc>
              <a:spcPct val="100000"/>
            </a:lnSpc>
          </a:pPr>
          <a:r>
            <a:rPr lang="en-US" dirty="0" smtClean="0">
              <a:solidFill>
                <a:schemeClr val="tx1"/>
              </a:solidFill>
              <a:latin typeface="Calibri" panose="020F0502020204030204" pitchFamily="34" charset="0"/>
            </a:rPr>
            <a:t>Internal and external control mechanisms</a:t>
          </a:r>
          <a:endParaRPr lang="he-IL" dirty="0">
            <a:solidFill>
              <a:schemeClr val="tx1"/>
            </a:solidFill>
            <a:latin typeface="Calibri" panose="020F0502020204030204" pitchFamily="34" charset="0"/>
            <a:ea typeface="Verdana" panose="020B0604030504040204" pitchFamily="34" charset="0"/>
            <a:cs typeface="Calibri" panose="020F0502020204030204" pitchFamily="34" charset="0"/>
          </a:endParaRPr>
        </a:p>
      </dgm:t>
    </dgm:pt>
    <dgm:pt modelId="{78185DED-F9CB-4DB0-B0EB-C0776244B273}" type="parTrans" cxnId="{C2347027-0BEF-4524-B25D-DD789D92364E}">
      <dgm:prSet/>
      <dgm:spPr/>
      <dgm:t>
        <a:bodyPr/>
        <a:lstStyle/>
        <a:p>
          <a:pPr rtl="1"/>
          <a:endParaRPr lang="he-IL">
            <a:solidFill>
              <a:schemeClr val="tx1"/>
            </a:solidFill>
            <a:latin typeface="Calibri" panose="020F0502020204030204" pitchFamily="34" charset="0"/>
            <a:cs typeface="Calibri" panose="020F0502020204030204" pitchFamily="34" charset="0"/>
          </a:endParaRPr>
        </a:p>
      </dgm:t>
    </dgm:pt>
    <dgm:pt modelId="{C4B99CDB-30C1-4266-9B8E-2EFE477A6329}" type="sibTrans" cxnId="{C2347027-0BEF-4524-B25D-DD789D92364E}">
      <dgm:prSet/>
      <dgm:spPr/>
      <dgm:t>
        <a:bodyPr/>
        <a:lstStyle/>
        <a:p>
          <a:pPr rtl="1"/>
          <a:endParaRPr lang="he-IL">
            <a:solidFill>
              <a:schemeClr val="tx1"/>
            </a:solidFill>
            <a:latin typeface="Calibri" panose="020F0502020204030204" pitchFamily="34" charset="0"/>
            <a:cs typeface="Calibri" panose="020F0502020204030204" pitchFamily="34" charset="0"/>
          </a:endParaRPr>
        </a:p>
      </dgm:t>
    </dgm:pt>
    <dgm:pt modelId="{24D39AA8-65D4-4DA9-AE39-36207B5B49BA}">
      <dgm:prSet custT="1"/>
      <dgm:spPr>
        <a:solidFill>
          <a:srgbClr val="9EE0FC">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106680" tIns="106680" rIns="106680" bIns="106680" numCol="1" spcCol="1270" anchor="ctr" anchorCtr="0"/>
        <a:lstStyle/>
        <a:p>
          <a:pPr marL="0" lvl="0" indent="0" algn="r" defTabSz="1244600" rtl="1">
            <a:lnSpc>
              <a:spcPct val="100000"/>
            </a:lnSpc>
            <a:spcBef>
              <a:spcPct val="0"/>
            </a:spcBef>
            <a:spcAft>
              <a:spcPct val="35000"/>
            </a:spcAft>
            <a:buNone/>
          </a:pPr>
          <a:r>
            <a:rPr lang="en-US" sz="2800" b="1" kern="1200" dirty="0" smtClean="0">
              <a:solidFill>
                <a:schemeClr val="tx1"/>
              </a:solidFill>
              <a:latin typeface="Calibri" panose="020F0502020204030204" pitchFamily="34" charset="0"/>
              <a:ea typeface="+mn-ea"/>
            </a:rPr>
            <a:t>Powers to deal with real-time aggressiveness</a:t>
          </a:r>
          <a:endParaRPr lang="he-IL" sz="2800" b="1" kern="1200" dirty="0">
            <a:solidFill>
              <a:schemeClr val="tx1"/>
            </a:solidFill>
            <a:latin typeface="Calibri" panose="020F0502020204030204" pitchFamily="34" charset="0"/>
            <a:ea typeface="+mn-ea"/>
            <a:cs typeface="Calibri" panose="020F0502020204030204" pitchFamily="34" charset="0"/>
          </a:endParaRPr>
        </a:p>
      </dgm:t>
    </dgm:pt>
    <dgm:pt modelId="{277B078D-4E89-40B2-B98A-868F21D6E8AC}" type="parTrans" cxnId="{9D1279E3-6A92-4B80-AF4E-91AF8069A825}">
      <dgm:prSet/>
      <dgm:spPr/>
      <dgm:t>
        <a:bodyPr/>
        <a:lstStyle/>
        <a:p>
          <a:pPr rtl="1"/>
          <a:endParaRPr lang="he-IL">
            <a:solidFill>
              <a:schemeClr val="tx1"/>
            </a:solidFill>
            <a:latin typeface="Calibri" panose="020F0502020204030204" pitchFamily="34" charset="0"/>
            <a:cs typeface="Calibri" panose="020F0502020204030204" pitchFamily="34" charset="0"/>
          </a:endParaRPr>
        </a:p>
      </dgm:t>
    </dgm:pt>
    <dgm:pt modelId="{E1EE37E7-230F-41C4-94DF-EDA2623DEF4D}" type="sibTrans" cxnId="{9D1279E3-6A92-4B80-AF4E-91AF8069A825}">
      <dgm:prSet/>
      <dgm:spPr/>
      <dgm:t>
        <a:bodyPr/>
        <a:lstStyle/>
        <a:p>
          <a:pPr rtl="1"/>
          <a:endParaRPr lang="he-IL">
            <a:solidFill>
              <a:schemeClr val="tx1"/>
            </a:solidFill>
            <a:latin typeface="Calibri" panose="020F0502020204030204" pitchFamily="34" charset="0"/>
            <a:cs typeface="Calibri" panose="020F0502020204030204" pitchFamily="34" charset="0"/>
          </a:endParaRPr>
        </a:p>
      </dgm:t>
    </dgm:pt>
    <dgm:pt modelId="{F10C43CC-E9DF-4E9E-9B72-60799B1444EA}">
      <dgm:prSet/>
      <dgm:spPr/>
      <dgm:t>
        <a:bodyPr/>
        <a:lstStyle/>
        <a:p>
          <a:pPr algn="r" rtl="1">
            <a:lnSpc>
              <a:spcPct val="100000"/>
            </a:lnSpc>
          </a:pPr>
          <a:r>
            <a:rPr lang="en-US" dirty="0" smtClean="0">
              <a:solidFill>
                <a:schemeClr val="tx1"/>
              </a:solidFill>
              <a:latin typeface="Calibri" panose="020F0502020204030204" pitchFamily="34" charset="0"/>
            </a:rPr>
            <a:t>Determining </a:t>
          </a:r>
          <a:r>
            <a:rPr lang="en-US" b="1" dirty="0" smtClean="0">
              <a:solidFill>
                <a:schemeClr val="tx1"/>
              </a:solidFill>
              <a:latin typeface="Calibri" panose="020F0502020204030204" pitchFamily="34" charset="0"/>
            </a:rPr>
            <a:t>criteria</a:t>
          </a:r>
          <a:r>
            <a:rPr lang="en-US" dirty="0" smtClean="0">
              <a:solidFill>
                <a:schemeClr val="tx1"/>
              </a:solidFill>
              <a:latin typeface="Calibri" panose="020F0502020204030204" pitchFamily="34" charset="0"/>
            </a:rPr>
            <a:t> for exercising authority</a:t>
          </a:r>
          <a:endParaRPr lang="he-IL" dirty="0">
            <a:solidFill>
              <a:schemeClr val="tx1"/>
            </a:solidFill>
            <a:latin typeface="Calibri" panose="020F0502020204030204" pitchFamily="34" charset="0"/>
            <a:cs typeface="Calibri" panose="020F0502020204030204" pitchFamily="34" charset="0"/>
          </a:endParaRPr>
        </a:p>
      </dgm:t>
    </dgm:pt>
    <dgm:pt modelId="{007F3DCC-6B07-4D83-BD85-11DC0D2ADA90}" type="parTrans" cxnId="{F944EE64-7B64-4BC9-B95F-4DAD5FB4C838}">
      <dgm:prSet/>
      <dgm:spPr/>
      <dgm:t>
        <a:bodyPr/>
        <a:lstStyle/>
        <a:p>
          <a:pPr rtl="1"/>
          <a:endParaRPr lang="he-IL">
            <a:solidFill>
              <a:schemeClr val="tx1"/>
            </a:solidFill>
            <a:latin typeface="Calibri" panose="020F0502020204030204" pitchFamily="34" charset="0"/>
            <a:cs typeface="Calibri" panose="020F0502020204030204" pitchFamily="34" charset="0"/>
          </a:endParaRPr>
        </a:p>
      </dgm:t>
    </dgm:pt>
    <dgm:pt modelId="{77D5124C-0C1C-4B3E-8EA7-36CC3123587E}" type="sibTrans" cxnId="{F944EE64-7B64-4BC9-B95F-4DAD5FB4C838}">
      <dgm:prSet/>
      <dgm:spPr/>
      <dgm:t>
        <a:bodyPr/>
        <a:lstStyle/>
        <a:p>
          <a:pPr rtl="1"/>
          <a:endParaRPr lang="he-IL">
            <a:solidFill>
              <a:schemeClr val="tx1"/>
            </a:solidFill>
            <a:latin typeface="Calibri" panose="020F0502020204030204" pitchFamily="34" charset="0"/>
            <a:cs typeface="Calibri" panose="020F0502020204030204" pitchFamily="34" charset="0"/>
          </a:endParaRPr>
        </a:p>
      </dgm:t>
    </dgm:pt>
    <dgm:pt modelId="{C15ED3B7-CECE-4269-9B4A-22EC53657F95}">
      <dgm:prSet custT="1"/>
      <dgm:spPr>
        <a:solidFill>
          <a:srgbClr val="9EE0FC">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106680" tIns="106680" rIns="106680" bIns="106680" numCol="1" spcCol="1270" anchor="ctr" anchorCtr="0"/>
        <a:lstStyle/>
        <a:p>
          <a:pPr marL="0" lvl="0" indent="0" algn="r" defTabSz="1244600" rtl="1">
            <a:lnSpc>
              <a:spcPct val="100000"/>
            </a:lnSpc>
            <a:spcBef>
              <a:spcPct val="0"/>
            </a:spcBef>
            <a:spcAft>
              <a:spcPct val="35000"/>
            </a:spcAft>
            <a:buNone/>
          </a:pPr>
          <a:r>
            <a:rPr lang="en-US" sz="2800" b="1" kern="1200" dirty="0" smtClean="0">
              <a:solidFill>
                <a:schemeClr val="tx1"/>
              </a:solidFill>
              <a:latin typeface="Calibri" panose="020F0502020204030204" pitchFamily="34" charset="0"/>
              <a:ea typeface="+mn-ea"/>
            </a:rPr>
            <a:t>Powers to regulate cyber protection in the economy</a:t>
          </a:r>
          <a:endParaRPr lang="he-IL" sz="2800" b="1" kern="1200" dirty="0">
            <a:solidFill>
              <a:schemeClr val="tx1"/>
            </a:solidFill>
            <a:latin typeface="Calibri" panose="020F0502020204030204" pitchFamily="34" charset="0"/>
            <a:ea typeface="+mn-ea"/>
            <a:cs typeface="Calibri" panose="020F0502020204030204" pitchFamily="34" charset="0"/>
          </a:endParaRPr>
        </a:p>
      </dgm:t>
    </dgm:pt>
    <dgm:pt modelId="{CB4A335D-61E9-4B33-92F7-8AC8DFE6D2A0}" type="parTrans" cxnId="{58E977DC-3F49-4D4C-ADBC-01EE2397FD52}">
      <dgm:prSet/>
      <dgm:spPr/>
      <dgm:t>
        <a:bodyPr/>
        <a:lstStyle/>
        <a:p>
          <a:pPr rtl="1"/>
          <a:endParaRPr lang="he-IL">
            <a:solidFill>
              <a:schemeClr val="tx1"/>
            </a:solidFill>
            <a:latin typeface="Calibri" panose="020F0502020204030204" pitchFamily="34" charset="0"/>
            <a:cs typeface="Calibri" panose="020F0502020204030204" pitchFamily="34" charset="0"/>
          </a:endParaRPr>
        </a:p>
      </dgm:t>
    </dgm:pt>
    <dgm:pt modelId="{7BF47A6E-F458-428F-B743-3CBF6BB783BB}" type="sibTrans" cxnId="{58E977DC-3F49-4D4C-ADBC-01EE2397FD52}">
      <dgm:prSet/>
      <dgm:spPr/>
      <dgm:t>
        <a:bodyPr/>
        <a:lstStyle/>
        <a:p>
          <a:pPr rtl="1"/>
          <a:endParaRPr lang="he-IL">
            <a:solidFill>
              <a:schemeClr val="tx1"/>
            </a:solidFill>
            <a:latin typeface="Calibri" panose="020F0502020204030204" pitchFamily="34" charset="0"/>
            <a:cs typeface="Calibri" panose="020F0502020204030204" pitchFamily="34" charset="0"/>
          </a:endParaRPr>
        </a:p>
      </dgm:t>
    </dgm:pt>
    <dgm:pt modelId="{33EBC28E-B137-4AE2-9EF0-8F98E3D031C2}">
      <dgm:prSet/>
      <dgm:spPr/>
      <dgm:t>
        <a:bodyPr/>
        <a:lstStyle/>
        <a:p>
          <a:pPr algn="r" rtl="1">
            <a:lnSpc>
              <a:spcPct val="100000"/>
            </a:lnSpc>
          </a:pPr>
          <a:r>
            <a:rPr lang="en-US" dirty="0" smtClean="0">
              <a:solidFill>
                <a:schemeClr val="tx1"/>
              </a:solidFill>
              <a:latin typeface="Calibri" panose="020F0502020204030204" pitchFamily="34" charset="0"/>
            </a:rPr>
            <a:t>Principles on Regulation (RIA)</a:t>
          </a:r>
          <a:endParaRPr lang="he-IL" dirty="0">
            <a:solidFill>
              <a:schemeClr val="tx1"/>
            </a:solidFill>
            <a:latin typeface="Calibri" panose="020F0502020204030204" pitchFamily="34" charset="0"/>
            <a:cs typeface="Calibri" panose="020F0502020204030204" pitchFamily="34" charset="0"/>
          </a:endParaRPr>
        </a:p>
      </dgm:t>
    </dgm:pt>
    <dgm:pt modelId="{965121A6-38D6-4F9F-9CB2-B561321FCFE6}" type="parTrans" cxnId="{A8C55C77-2961-428A-9F2B-89F11E44ACC4}">
      <dgm:prSet/>
      <dgm:spPr/>
      <dgm:t>
        <a:bodyPr/>
        <a:lstStyle/>
        <a:p>
          <a:pPr rtl="1"/>
          <a:endParaRPr lang="he-IL">
            <a:solidFill>
              <a:schemeClr val="tx1"/>
            </a:solidFill>
            <a:latin typeface="Calibri" panose="020F0502020204030204" pitchFamily="34" charset="0"/>
            <a:cs typeface="Calibri" panose="020F0502020204030204" pitchFamily="34" charset="0"/>
          </a:endParaRPr>
        </a:p>
      </dgm:t>
    </dgm:pt>
    <dgm:pt modelId="{94C3E632-9D04-45E9-A3B5-CCEED2E04F78}" type="sibTrans" cxnId="{A8C55C77-2961-428A-9F2B-89F11E44ACC4}">
      <dgm:prSet/>
      <dgm:spPr/>
      <dgm:t>
        <a:bodyPr/>
        <a:lstStyle/>
        <a:p>
          <a:pPr rtl="1"/>
          <a:endParaRPr lang="he-IL">
            <a:solidFill>
              <a:schemeClr val="tx1"/>
            </a:solidFill>
            <a:latin typeface="Calibri" panose="020F0502020204030204" pitchFamily="34" charset="0"/>
            <a:cs typeface="Calibri" panose="020F0502020204030204" pitchFamily="34" charset="0"/>
          </a:endParaRPr>
        </a:p>
      </dgm:t>
    </dgm:pt>
    <dgm:pt modelId="{957E869F-3D3C-43D2-98AE-D278F03FF721}">
      <dgm:prSet/>
      <dgm:spPr/>
      <dgm:t>
        <a:bodyPr/>
        <a:lstStyle/>
        <a:p>
          <a:pPr algn="r" rtl="1">
            <a:lnSpc>
              <a:spcPct val="100000"/>
            </a:lnSpc>
          </a:pPr>
          <a:r>
            <a:rPr lang="en-US" dirty="0" smtClean="0">
              <a:solidFill>
                <a:schemeClr val="tx1"/>
              </a:solidFill>
              <a:latin typeface="Calibri" panose="020F0502020204030204" pitchFamily="34" charset="0"/>
            </a:rPr>
            <a:t>Major regulatory processes (sector mapping, guidelines as required)</a:t>
          </a:r>
          <a:endParaRPr lang="he-IL" dirty="0">
            <a:solidFill>
              <a:schemeClr val="tx1"/>
            </a:solidFill>
            <a:latin typeface="Calibri" panose="020F0502020204030204" pitchFamily="34" charset="0"/>
            <a:cs typeface="Calibri" panose="020F0502020204030204" pitchFamily="34" charset="0"/>
          </a:endParaRPr>
        </a:p>
      </dgm:t>
    </dgm:pt>
    <dgm:pt modelId="{95E406D7-5F80-4943-846B-338D7DF9A6DE}" type="parTrans" cxnId="{6B3B832C-4169-408F-8AED-8CE80E0DA662}">
      <dgm:prSet/>
      <dgm:spPr/>
      <dgm:t>
        <a:bodyPr/>
        <a:lstStyle/>
        <a:p>
          <a:pPr rtl="1"/>
          <a:endParaRPr lang="he-IL">
            <a:solidFill>
              <a:schemeClr val="tx1"/>
            </a:solidFill>
            <a:latin typeface="Calibri" panose="020F0502020204030204" pitchFamily="34" charset="0"/>
            <a:cs typeface="Calibri" panose="020F0502020204030204" pitchFamily="34" charset="0"/>
          </a:endParaRPr>
        </a:p>
      </dgm:t>
    </dgm:pt>
    <dgm:pt modelId="{4D0BB0D2-1EED-42CB-83ED-BFAB414E4991}" type="sibTrans" cxnId="{6B3B832C-4169-408F-8AED-8CE80E0DA662}">
      <dgm:prSet/>
      <dgm:spPr/>
      <dgm:t>
        <a:bodyPr/>
        <a:lstStyle/>
        <a:p>
          <a:pPr rtl="1"/>
          <a:endParaRPr lang="he-IL">
            <a:solidFill>
              <a:schemeClr val="tx1"/>
            </a:solidFill>
            <a:latin typeface="Calibri" panose="020F0502020204030204" pitchFamily="34" charset="0"/>
            <a:cs typeface="Calibri" panose="020F0502020204030204" pitchFamily="34" charset="0"/>
          </a:endParaRPr>
        </a:p>
      </dgm:t>
    </dgm:pt>
    <dgm:pt modelId="{75768A68-069A-40A1-9978-73717B23182D}">
      <dgm:prSet/>
      <dgm:spPr/>
      <dgm:t>
        <a:bodyPr/>
        <a:lstStyle/>
        <a:p>
          <a:pPr rtl="1"/>
          <a:r>
            <a:rPr lang="en-US" dirty="0">
              <a:solidFill>
                <a:schemeClr val="tx1"/>
              </a:solidFill>
              <a:latin typeface="Calibri" panose="020F0502020204030204" pitchFamily="34" charset="0"/>
            </a:rPr>
            <a:t>Determining the range of powers</a:t>
          </a:r>
          <a:endParaRPr lang="he-IL" dirty="0">
            <a:solidFill>
              <a:schemeClr val="tx1"/>
            </a:solidFill>
            <a:latin typeface="Calibri" panose="020F0502020204030204" pitchFamily="34" charset="0"/>
          </a:endParaRPr>
        </a:p>
      </dgm:t>
    </dgm:pt>
    <dgm:pt modelId="{23741D4D-039E-4CF8-8A10-BC259CCC4A95}" type="parTrans" cxnId="{88427922-9180-4A85-9E34-19F6338A32DF}">
      <dgm:prSet/>
      <dgm:spPr/>
      <dgm:t>
        <a:bodyPr/>
        <a:lstStyle/>
        <a:p>
          <a:pPr rtl="1"/>
          <a:endParaRPr lang="he-IL"/>
        </a:p>
      </dgm:t>
    </dgm:pt>
    <dgm:pt modelId="{7763FF21-F02F-4559-89E2-4E49B2362935}" type="sibTrans" cxnId="{88427922-9180-4A85-9E34-19F6338A32DF}">
      <dgm:prSet/>
      <dgm:spPr/>
      <dgm:t>
        <a:bodyPr/>
        <a:lstStyle/>
        <a:p>
          <a:pPr rtl="1"/>
          <a:endParaRPr lang="he-IL"/>
        </a:p>
      </dgm:t>
    </dgm:pt>
    <dgm:pt modelId="{A46A6807-24B9-4A83-9F38-A4419D827BF7}">
      <dgm:prSet/>
      <dgm:spPr/>
      <dgm:t>
        <a:bodyPr/>
        <a:lstStyle/>
        <a:p>
          <a:pPr rtl="1"/>
          <a:r>
            <a:rPr lang="en-US" dirty="0">
              <a:solidFill>
                <a:schemeClr val="tx1"/>
              </a:solidFill>
              <a:latin typeface="Calibri" panose="020F0502020204030204" pitchFamily="34" charset="0"/>
            </a:rPr>
            <a:t>Privacy design</a:t>
          </a:r>
          <a:endParaRPr lang="he-IL" dirty="0">
            <a:solidFill>
              <a:schemeClr val="tx1"/>
            </a:solidFill>
            <a:latin typeface="Calibri" panose="020F0502020204030204" pitchFamily="34" charset="0"/>
          </a:endParaRPr>
        </a:p>
      </dgm:t>
    </dgm:pt>
    <dgm:pt modelId="{8D4A0876-E743-4945-B5E5-C970AF0DA317}" type="parTrans" cxnId="{DE870712-3DE4-4721-9B44-63573F3ACA65}">
      <dgm:prSet/>
      <dgm:spPr/>
      <dgm:t>
        <a:bodyPr/>
        <a:lstStyle/>
        <a:p>
          <a:pPr rtl="1"/>
          <a:endParaRPr lang="he-IL"/>
        </a:p>
      </dgm:t>
    </dgm:pt>
    <dgm:pt modelId="{58866073-FA26-410F-ABAE-4792C32F316D}" type="sibTrans" cxnId="{DE870712-3DE4-4721-9B44-63573F3ACA65}">
      <dgm:prSet/>
      <dgm:spPr/>
      <dgm:t>
        <a:bodyPr/>
        <a:lstStyle/>
        <a:p>
          <a:pPr rtl="1"/>
          <a:endParaRPr lang="he-IL"/>
        </a:p>
      </dgm:t>
    </dgm:pt>
    <dgm:pt modelId="{56D38573-9C77-46C3-A8AB-423EDE5793B6}" type="pres">
      <dgm:prSet presAssocID="{DCE2FC68-A581-4A12-ADAF-03CB59070E0D}" presName="linear" presStyleCnt="0">
        <dgm:presLayoutVars>
          <dgm:animLvl val="lvl"/>
          <dgm:resizeHandles val="exact"/>
        </dgm:presLayoutVars>
      </dgm:prSet>
      <dgm:spPr/>
      <dgm:t>
        <a:bodyPr/>
        <a:lstStyle/>
        <a:p>
          <a:pPr rtl="1"/>
          <a:endParaRPr lang="he-IL"/>
        </a:p>
      </dgm:t>
    </dgm:pt>
    <dgm:pt modelId="{A3B1DD27-1BE8-40D4-B4B7-92D7996918C3}" type="pres">
      <dgm:prSet presAssocID="{9F5D0C2C-6AF5-47DB-B787-761BE41B27CF}" presName="parentText" presStyleLbl="node1" presStyleIdx="0" presStyleCnt="3" custScaleY="98349">
        <dgm:presLayoutVars>
          <dgm:chMax val="0"/>
          <dgm:bulletEnabled val="1"/>
        </dgm:presLayoutVars>
      </dgm:prSet>
      <dgm:spPr/>
      <dgm:t>
        <a:bodyPr/>
        <a:lstStyle/>
        <a:p>
          <a:pPr rtl="1"/>
          <a:endParaRPr lang="he-IL"/>
        </a:p>
      </dgm:t>
    </dgm:pt>
    <dgm:pt modelId="{0C40BEC5-DF4D-4F41-8F91-161AF7FFB548}" type="pres">
      <dgm:prSet presAssocID="{9F5D0C2C-6AF5-47DB-B787-761BE41B27CF}" presName="childText" presStyleLbl="revTx" presStyleIdx="0" presStyleCnt="3">
        <dgm:presLayoutVars>
          <dgm:bulletEnabled val="1"/>
        </dgm:presLayoutVars>
      </dgm:prSet>
      <dgm:spPr/>
      <dgm:t>
        <a:bodyPr/>
        <a:lstStyle/>
        <a:p>
          <a:pPr rtl="1"/>
          <a:endParaRPr lang="he-IL"/>
        </a:p>
      </dgm:t>
    </dgm:pt>
    <dgm:pt modelId="{34062D3C-A578-406C-844E-37C919E675C6}" type="pres">
      <dgm:prSet presAssocID="{24D39AA8-65D4-4DA9-AE39-36207B5B49BA}" presName="parentText" presStyleLbl="node1" presStyleIdx="1" presStyleCnt="3">
        <dgm:presLayoutVars>
          <dgm:chMax val="0"/>
          <dgm:bulletEnabled val="1"/>
        </dgm:presLayoutVars>
      </dgm:prSet>
      <dgm:spPr>
        <a:xfrm>
          <a:off x="0" y="871545"/>
          <a:ext cx="9948161" cy="726569"/>
        </a:xfrm>
        <a:prstGeom prst="roundRect">
          <a:avLst/>
        </a:prstGeom>
      </dgm:spPr>
      <dgm:t>
        <a:bodyPr/>
        <a:lstStyle/>
        <a:p>
          <a:pPr rtl="1"/>
          <a:endParaRPr lang="he-IL"/>
        </a:p>
      </dgm:t>
    </dgm:pt>
    <dgm:pt modelId="{D7DE611B-0309-401B-8D31-69C367CE2177}" type="pres">
      <dgm:prSet presAssocID="{24D39AA8-65D4-4DA9-AE39-36207B5B49BA}" presName="childText" presStyleLbl="revTx" presStyleIdx="1" presStyleCnt="3">
        <dgm:presLayoutVars>
          <dgm:bulletEnabled val="1"/>
        </dgm:presLayoutVars>
      </dgm:prSet>
      <dgm:spPr/>
      <dgm:t>
        <a:bodyPr/>
        <a:lstStyle/>
        <a:p>
          <a:pPr rtl="1"/>
          <a:endParaRPr lang="he-IL"/>
        </a:p>
      </dgm:t>
    </dgm:pt>
    <dgm:pt modelId="{4B4FE652-A520-4325-83F6-60F216EED1AE}" type="pres">
      <dgm:prSet presAssocID="{C15ED3B7-CECE-4269-9B4A-22EC53657F95}" presName="parentText" presStyleLbl="node1" presStyleIdx="2" presStyleCnt="3">
        <dgm:presLayoutVars>
          <dgm:chMax val="0"/>
          <dgm:bulletEnabled val="1"/>
        </dgm:presLayoutVars>
      </dgm:prSet>
      <dgm:spPr>
        <a:xfrm>
          <a:off x="0" y="2621730"/>
          <a:ext cx="9948161" cy="726569"/>
        </a:xfrm>
        <a:prstGeom prst="roundRect">
          <a:avLst/>
        </a:prstGeom>
      </dgm:spPr>
      <dgm:t>
        <a:bodyPr/>
        <a:lstStyle/>
        <a:p>
          <a:pPr rtl="1"/>
          <a:endParaRPr lang="he-IL"/>
        </a:p>
      </dgm:t>
    </dgm:pt>
    <dgm:pt modelId="{E79A9C58-C4EF-4913-A4EA-9B4DC8254E82}" type="pres">
      <dgm:prSet presAssocID="{C15ED3B7-CECE-4269-9B4A-22EC53657F95}" presName="childText" presStyleLbl="revTx" presStyleIdx="2" presStyleCnt="3">
        <dgm:presLayoutVars>
          <dgm:bulletEnabled val="1"/>
        </dgm:presLayoutVars>
      </dgm:prSet>
      <dgm:spPr/>
      <dgm:t>
        <a:bodyPr/>
        <a:lstStyle/>
        <a:p>
          <a:pPr rtl="1"/>
          <a:endParaRPr lang="he-IL"/>
        </a:p>
      </dgm:t>
    </dgm:pt>
  </dgm:ptLst>
  <dgm:cxnLst>
    <dgm:cxn modelId="{9D1279E3-6A92-4B80-AF4E-91AF8069A825}" srcId="{DCE2FC68-A581-4A12-ADAF-03CB59070E0D}" destId="{24D39AA8-65D4-4DA9-AE39-36207B5B49BA}" srcOrd="1" destOrd="0" parTransId="{277B078D-4E89-40B2-B98A-868F21D6E8AC}" sibTransId="{E1EE37E7-230F-41C4-94DF-EDA2623DEF4D}"/>
    <dgm:cxn modelId="{553026AD-A957-4234-8E28-7075E5C3A0BE}" type="presOf" srcId="{75768A68-069A-40A1-9978-73717B23182D}" destId="{D7DE611B-0309-401B-8D31-69C367CE2177}" srcOrd="0" destOrd="1" presId="urn:microsoft.com/office/officeart/2005/8/layout/vList2"/>
    <dgm:cxn modelId="{88835C77-46F4-4D81-9A99-E12E19915750}" type="presOf" srcId="{DCE2FC68-A581-4A12-ADAF-03CB59070E0D}" destId="{56D38573-9C77-46C3-A8AB-423EDE5793B6}" srcOrd="0" destOrd="0" presId="urn:microsoft.com/office/officeart/2005/8/layout/vList2"/>
    <dgm:cxn modelId="{6A3B5E1F-F015-4E4C-8D79-EFE2847372C1}" type="presOf" srcId="{A46A6807-24B9-4A83-9F38-A4419D827BF7}" destId="{D7DE611B-0309-401B-8D31-69C367CE2177}" srcOrd="0" destOrd="2" presId="urn:microsoft.com/office/officeart/2005/8/layout/vList2"/>
    <dgm:cxn modelId="{DE870712-3DE4-4721-9B44-63573F3ACA65}" srcId="{24D39AA8-65D4-4DA9-AE39-36207B5B49BA}" destId="{A46A6807-24B9-4A83-9F38-A4419D827BF7}" srcOrd="2" destOrd="0" parTransId="{8D4A0876-E743-4945-B5E5-C970AF0DA317}" sibTransId="{58866073-FA26-410F-ABAE-4792C32F316D}"/>
    <dgm:cxn modelId="{60F76626-B298-4808-80BA-83EE43904016}" srcId="{DCE2FC68-A581-4A12-ADAF-03CB59070E0D}" destId="{9F5D0C2C-6AF5-47DB-B787-761BE41B27CF}" srcOrd="0" destOrd="0" parTransId="{A755E747-2EA0-4E8A-A728-B9E1C60FDB2E}" sibTransId="{0666A313-C89C-4988-B9EA-3A6EC9E1997A}"/>
    <dgm:cxn modelId="{F944EE64-7B64-4BC9-B95F-4DAD5FB4C838}" srcId="{24D39AA8-65D4-4DA9-AE39-36207B5B49BA}" destId="{F10C43CC-E9DF-4E9E-9B72-60799B1444EA}" srcOrd="0" destOrd="0" parTransId="{007F3DCC-6B07-4D83-BD85-11DC0D2ADA90}" sibTransId="{77D5124C-0C1C-4B3E-8EA7-36CC3123587E}"/>
    <dgm:cxn modelId="{522DBDB4-E244-4CC4-9A9D-A4348A673D40}" type="presOf" srcId="{24D39AA8-65D4-4DA9-AE39-36207B5B49BA}" destId="{34062D3C-A578-406C-844E-37C919E675C6}" srcOrd="0" destOrd="0" presId="urn:microsoft.com/office/officeart/2005/8/layout/vList2"/>
    <dgm:cxn modelId="{EB31060C-2AE0-45D5-89AE-71896910EDCD}" type="presOf" srcId="{9F5D0C2C-6AF5-47DB-B787-761BE41B27CF}" destId="{A3B1DD27-1BE8-40D4-B4B7-92D7996918C3}" srcOrd="0" destOrd="0" presId="urn:microsoft.com/office/officeart/2005/8/layout/vList2"/>
    <dgm:cxn modelId="{C2347027-0BEF-4524-B25D-DD789D92364E}" srcId="{9F5D0C2C-6AF5-47DB-B787-761BE41B27CF}" destId="{E38CC117-B56B-42EA-BDDE-762D043957DE}" srcOrd="0" destOrd="0" parTransId="{78185DED-F9CB-4DB0-B0EB-C0776244B273}" sibTransId="{C4B99CDB-30C1-4266-9B8E-2EFE477A6329}"/>
    <dgm:cxn modelId="{A8C55C77-2961-428A-9F2B-89F11E44ACC4}" srcId="{C15ED3B7-CECE-4269-9B4A-22EC53657F95}" destId="{33EBC28E-B137-4AE2-9EF0-8F98E3D031C2}" srcOrd="0" destOrd="0" parTransId="{965121A6-38D6-4F9F-9CB2-B561321FCFE6}" sibTransId="{94C3E632-9D04-45E9-A3B5-CCEED2E04F78}"/>
    <dgm:cxn modelId="{58E977DC-3F49-4D4C-ADBC-01EE2397FD52}" srcId="{DCE2FC68-A581-4A12-ADAF-03CB59070E0D}" destId="{C15ED3B7-CECE-4269-9B4A-22EC53657F95}" srcOrd="2" destOrd="0" parTransId="{CB4A335D-61E9-4B33-92F7-8AC8DFE6D2A0}" sibTransId="{7BF47A6E-F458-428F-B743-3CBF6BB783BB}"/>
    <dgm:cxn modelId="{3B46E3A9-DE70-4548-AE9D-5CFCE6F13DDA}" type="presOf" srcId="{957E869F-3D3C-43D2-98AE-D278F03FF721}" destId="{E79A9C58-C4EF-4913-A4EA-9B4DC8254E82}" srcOrd="0" destOrd="1" presId="urn:microsoft.com/office/officeart/2005/8/layout/vList2"/>
    <dgm:cxn modelId="{6B3B832C-4169-408F-8AED-8CE80E0DA662}" srcId="{C15ED3B7-CECE-4269-9B4A-22EC53657F95}" destId="{957E869F-3D3C-43D2-98AE-D278F03FF721}" srcOrd="1" destOrd="0" parTransId="{95E406D7-5F80-4943-846B-338D7DF9A6DE}" sibTransId="{4D0BB0D2-1EED-42CB-83ED-BFAB414E4991}"/>
    <dgm:cxn modelId="{FC39B27C-684C-424E-BE3E-7BE7B1B019BD}" type="presOf" srcId="{33EBC28E-B137-4AE2-9EF0-8F98E3D031C2}" destId="{E79A9C58-C4EF-4913-A4EA-9B4DC8254E82}" srcOrd="0" destOrd="0" presId="urn:microsoft.com/office/officeart/2005/8/layout/vList2"/>
    <dgm:cxn modelId="{88427922-9180-4A85-9E34-19F6338A32DF}" srcId="{24D39AA8-65D4-4DA9-AE39-36207B5B49BA}" destId="{75768A68-069A-40A1-9978-73717B23182D}" srcOrd="1" destOrd="0" parTransId="{23741D4D-039E-4CF8-8A10-BC259CCC4A95}" sibTransId="{7763FF21-F02F-4559-89E2-4E49B2362935}"/>
    <dgm:cxn modelId="{7D1E014C-D7ED-471B-AC01-2B29511AA82A}" type="presOf" srcId="{C15ED3B7-CECE-4269-9B4A-22EC53657F95}" destId="{4B4FE652-A520-4325-83F6-60F216EED1AE}" srcOrd="0" destOrd="0" presId="urn:microsoft.com/office/officeart/2005/8/layout/vList2"/>
    <dgm:cxn modelId="{FBE1C694-C707-45EE-B04A-05488AEBD340}" type="presOf" srcId="{F10C43CC-E9DF-4E9E-9B72-60799B1444EA}" destId="{D7DE611B-0309-401B-8D31-69C367CE2177}" srcOrd="0" destOrd="0" presId="urn:microsoft.com/office/officeart/2005/8/layout/vList2"/>
    <dgm:cxn modelId="{6F0FA82B-D7DB-44D1-B5A4-F52FBFD6C67B}" type="presOf" srcId="{E38CC117-B56B-42EA-BDDE-762D043957DE}" destId="{0C40BEC5-DF4D-4F41-8F91-161AF7FFB548}" srcOrd="0" destOrd="0" presId="urn:microsoft.com/office/officeart/2005/8/layout/vList2"/>
    <dgm:cxn modelId="{DE308989-28CD-4949-816F-754100B154D0}" type="presParOf" srcId="{56D38573-9C77-46C3-A8AB-423EDE5793B6}" destId="{A3B1DD27-1BE8-40D4-B4B7-92D7996918C3}" srcOrd="0" destOrd="0" presId="urn:microsoft.com/office/officeart/2005/8/layout/vList2"/>
    <dgm:cxn modelId="{09ADBEC6-2423-46D0-8396-13CB0D067698}" type="presParOf" srcId="{56D38573-9C77-46C3-A8AB-423EDE5793B6}" destId="{0C40BEC5-DF4D-4F41-8F91-161AF7FFB548}" srcOrd="1" destOrd="0" presId="urn:microsoft.com/office/officeart/2005/8/layout/vList2"/>
    <dgm:cxn modelId="{61874A11-D3A7-41BB-AD07-FE97A793E911}" type="presParOf" srcId="{56D38573-9C77-46C3-A8AB-423EDE5793B6}" destId="{34062D3C-A578-406C-844E-37C919E675C6}" srcOrd="2" destOrd="0" presId="urn:microsoft.com/office/officeart/2005/8/layout/vList2"/>
    <dgm:cxn modelId="{4A72DF07-DE48-4B05-B8CB-8458B1A243E1}" type="presParOf" srcId="{56D38573-9C77-46C3-A8AB-423EDE5793B6}" destId="{D7DE611B-0309-401B-8D31-69C367CE2177}" srcOrd="3" destOrd="0" presId="urn:microsoft.com/office/officeart/2005/8/layout/vList2"/>
    <dgm:cxn modelId="{B6592EAC-5D67-41A2-A274-8A9EE1981626}" type="presParOf" srcId="{56D38573-9C77-46C3-A8AB-423EDE5793B6}" destId="{4B4FE652-A520-4325-83F6-60F216EED1AE}" srcOrd="4" destOrd="0" presId="urn:microsoft.com/office/officeart/2005/8/layout/vList2"/>
    <dgm:cxn modelId="{ECA5C324-78E3-4369-AA3B-5464A9A9F13D}" type="presParOf" srcId="{56D38573-9C77-46C3-A8AB-423EDE5793B6}" destId="{E79A9C58-C4EF-4913-A4EA-9B4DC8254E82}"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15CCD4-C7EC-4F1B-B7ED-A51F77AF9DF8}"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pPr rtl="1"/>
          <a:endParaRPr lang="he-IL"/>
        </a:p>
      </dgm:t>
    </dgm:pt>
    <dgm:pt modelId="{FE5D3362-B6A6-464F-A126-A89D0F20E03A}">
      <dgm:prSet phldrT="[טקסט]" custT="1"/>
      <dgm:spPr>
        <a:solidFill>
          <a:srgbClr val="9CF1FF"/>
        </a:solidFill>
      </dgm:spPr>
      <dgm:t>
        <a:bodyPr/>
        <a:lstStyle/>
        <a:p>
          <a:pPr rtl="1"/>
          <a:r>
            <a:rPr lang="en-US" sz="1400" b="1" u="none" dirty="0" smtClean="0">
              <a:latin typeface="Calibri" panose="020F0502020204030204" pitchFamily="34" charset="0"/>
            </a:rPr>
            <a:t>An in-depth academic discourse</a:t>
          </a:r>
          <a:endParaRPr lang="he-IL" sz="1400" b="1" u="none" dirty="0">
            <a:latin typeface="Calibri" panose="020F0502020204030204" pitchFamily="34" charset="0"/>
            <a:cs typeface="Calibri" panose="020F0502020204030204" pitchFamily="34" charset="0"/>
          </a:endParaRPr>
        </a:p>
      </dgm:t>
    </dgm:pt>
    <dgm:pt modelId="{60AB6635-BCED-45A3-A5D2-F1605629A138}" type="parTrans" cxnId="{C93332F4-52FA-4277-8321-9065A22724B6}">
      <dgm:prSet/>
      <dgm:spPr/>
      <dgm:t>
        <a:bodyPr/>
        <a:lstStyle/>
        <a:p>
          <a:pPr rtl="1"/>
          <a:endParaRPr lang="he-IL"/>
        </a:p>
      </dgm:t>
    </dgm:pt>
    <dgm:pt modelId="{7A6E7CFB-991E-46F0-B490-A30869F16F7A}" type="sibTrans" cxnId="{C93332F4-52FA-4277-8321-9065A22724B6}">
      <dgm:prSet/>
      <dgm:spPr/>
      <dgm:t>
        <a:bodyPr/>
        <a:lstStyle/>
        <a:p>
          <a:pPr rtl="1"/>
          <a:endParaRPr lang="he-IL"/>
        </a:p>
      </dgm:t>
    </dgm:pt>
    <dgm:pt modelId="{689476E7-EE40-4A0E-AD5C-EEC370123302}">
      <dgm:prSet phldrT="[טקסט]" custT="1"/>
      <dgm:spPr>
        <a:solidFill>
          <a:srgbClr val="77E1FE"/>
        </a:solidFill>
      </dgm:spPr>
      <dgm:t>
        <a:bodyPr/>
        <a:lstStyle/>
        <a:p>
          <a:pPr rtl="1"/>
          <a:r>
            <a:rPr lang="en-US" sz="1400" b="1" u="none" dirty="0" smtClean="0">
              <a:effectLst/>
              <a:latin typeface="Calibri" panose="020F0502020204030204" pitchFamily="34" charset="0"/>
            </a:rPr>
            <a:t>Manufacturers</a:t>
          </a:r>
          <a:r>
            <a:rPr lang="en-US" sz="1600" b="1" u="none" dirty="0" smtClean="0">
              <a:effectLst/>
              <a:latin typeface="Calibri" panose="020F0502020204030204" pitchFamily="34" charset="0"/>
            </a:rPr>
            <a:t> Association</a:t>
          </a:r>
          <a:endParaRPr lang="he-IL" sz="1600" b="1" u="none" dirty="0">
            <a:effectLst/>
            <a:latin typeface="Calibri" panose="020F0502020204030204" pitchFamily="34" charset="0"/>
            <a:cs typeface="Calibri" panose="020F0502020204030204" pitchFamily="34" charset="0"/>
          </a:endParaRPr>
        </a:p>
      </dgm:t>
    </dgm:pt>
    <dgm:pt modelId="{AA341D63-8801-420A-A226-E76BFF32A2B4}" type="parTrans" cxnId="{4EA83C50-CCCF-48F7-9990-EB03FDA0148B}">
      <dgm:prSet/>
      <dgm:spPr/>
      <dgm:t>
        <a:bodyPr/>
        <a:lstStyle/>
        <a:p>
          <a:pPr rtl="1"/>
          <a:endParaRPr lang="he-IL"/>
        </a:p>
      </dgm:t>
    </dgm:pt>
    <dgm:pt modelId="{920F73D6-83B3-42E2-9012-5E92C77FF032}" type="sibTrans" cxnId="{4EA83C50-CCCF-48F7-9990-EB03FDA0148B}">
      <dgm:prSet/>
      <dgm:spPr/>
      <dgm:t>
        <a:bodyPr/>
        <a:lstStyle/>
        <a:p>
          <a:pPr rtl="1"/>
          <a:endParaRPr lang="he-IL"/>
        </a:p>
      </dgm:t>
    </dgm:pt>
    <dgm:pt modelId="{53A54F60-9673-40EF-96CC-8A554535D0A7}">
      <dgm:prSet phldrT="[טקסט]" custT="1"/>
      <dgm:spPr>
        <a:solidFill>
          <a:srgbClr val="0070C0"/>
        </a:solidFill>
      </dgm:spPr>
      <dgm:t>
        <a:bodyPr/>
        <a:lstStyle/>
        <a:p>
          <a:pPr rtl="1"/>
          <a:r>
            <a:rPr lang="en-US" sz="1400" b="1" dirty="0" smtClean="0">
              <a:solidFill>
                <a:schemeClr val="accent3"/>
              </a:solidFill>
              <a:effectLst/>
              <a:latin typeface="Calibri" panose="020F0502020204030204" pitchFamily="34" charset="0"/>
            </a:rPr>
            <a:t>Leading jurists</a:t>
          </a:r>
          <a:endParaRPr lang="he-IL" sz="1400" b="1" dirty="0">
            <a:solidFill>
              <a:schemeClr val="accent3"/>
            </a:solidFill>
            <a:effectLst/>
            <a:latin typeface="Calibri" panose="020F0502020204030204" pitchFamily="34" charset="0"/>
            <a:cs typeface="Calibri" panose="020F0502020204030204" pitchFamily="34" charset="0"/>
          </a:endParaRPr>
        </a:p>
      </dgm:t>
    </dgm:pt>
    <dgm:pt modelId="{EBDCF7F0-F27B-4CC4-912D-5B33EC42B279}" type="parTrans" cxnId="{C0541E7E-923B-436F-A11F-373F087472FC}">
      <dgm:prSet/>
      <dgm:spPr/>
      <dgm:t>
        <a:bodyPr/>
        <a:lstStyle/>
        <a:p>
          <a:pPr rtl="1"/>
          <a:endParaRPr lang="he-IL"/>
        </a:p>
      </dgm:t>
    </dgm:pt>
    <dgm:pt modelId="{41540819-FB13-43C4-8135-B018DB108A02}" type="sibTrans" cxnId="{C0541E7E-923B-436F-A11F-373F087472FC}">
      <dgm:prSet/>
      <dgm:spPr/>
      <dgm:t>
        <a:bodyPr/>
        <a:lstStyle/>
        <a:p>
          <a:pPr rtl="1"/>
          <a:endParaRPr lang="he-IL"/>
        </a:p>
      </dgm:t>
    </dgm:pt>
    <dgm:pt modelId="{6A12C89F-27EC-4B06-9653-EBD0EA6F4C04}">
      <dgm:prSet phldrT="[טקסט]" custT="1"/>
      <dgm:spPr/>
      <dgm:t>
        <a:bodyPr/>
        <a:lstStyle/>
        <a:p>
          <a:pPr rtl="1"/>
          <a:r>
            <a:rPr lang="en-US" sz="1800" b="1" dirty="0" smtClean="0">
              <a:effectLst/>
              <a:latin typeface="Calibri" panose="020F0502020204030204" pitchFamily="34" charset="0"/>
              <a:cs typeface="Calibri" panose="020F0502020204030204" pitchFamily="34" charset="0"/>
            </a:rPr>
            <a:t>Draft of the Cyber Protection Law and the National Cyber Directorate Act</a:t>
          </a:r>
          <a:endParaRPr lang="he-IL" sz="1800" b="1" dirty="0">
            <a:effectLst/>
            <a:latin typeface="Calibri" panose="020F0502020204030204" pitchFamily="34" charset="0"/>
            <a:cs typeface="Calibri" panose="020F0502020204030204" pitchFamily="34" charset="0"/>
          </a:endParaRPr>
        </a:p>
      </dgm:t>
    </dgm:pt>
    <dgm:pt modelId="{B560141F-F2B4-4999-9D4B-3963DF283B3F}" type="parTrans" cxnId="{AA9644B3-6B8A-40F9-A527-61B2E6CA141F}">
      <dgm:prSet/>
      <dgm:spPr/>
      <dgm:t>
        <a:bodyPr/>
        <a:lstStyle/>
        <a:p>
          <a:pPr rtl="1"/>
          <a:endParaRPr lang="he-IL"/>
        </a:p>
      </dgm:t>
    </dgm:pt>
    <dgm:pt modelId="{95D77019-3F72-42EB-B82B-7D629368979C}" type="sibTrans" cxnId="{AA9644B3-6B8A-40F9-A527-61B2E6CA141F}">
      <dgm:prSet/>
      <dgm:spPr/>
      <dgm:t>
        <a:bodyPr/>
        <a:lstStyle/>
        <a:p>
          <a:pPr rtl="1"/>
          <a:endParaRPr lang="he-IL"/>
        </a:p>
      </dgm:t>
    </dgm:pt>
    <dgm:pt modelId="{4BA88ED9-E8BC-4D7E-9F9B-B7D8B5C9543F}">
      <dgm:prSet phldrT="[טקסט]" custLinFactNeighborX="40616" custLinFactNeighborY="-38092"/>
      <dgm:spPr>
        <a:solidFill>
          <a:srgbClr val="9CF1FF"/>
        </a:solidFill>
      </dgm:spPr>
      <dgm:t>
        <a:bodyPr/>
        <a:lstStyle/>
        <a:p>
          <a:pPr rtl="1"/>
          <a:endParaRPr lang="he-IL" sz="1400"/>
        </a:p>
      </dgm:t>
    </dgm:pt>
    <dgm:pt modelId="{AB12FFE3-2E97-4B02-B31F-B7CFAE9834DB}" type="parTrans" cxnId="{09157FA8-C94E-408F-84DD-4264C238DD3A}">
      <dgm:prSet/>
      <dgm:spPr/>
      <dgm:t>
        <a:bodyPr/>
        <a:lstStyle/>
        <a:p>
          <a:pPr rtl="1"/>
          <a:endParaRPr lang="he-IL"/>
        </a:p>
      </dgm:t>
    </dgm:pt>
    <dgm:pt modelId="{A7BA3E29-342C-4593-9FD5-22611869D435}" type="sibTrans" cxnId="{09157FA8-C94E-408F-84DD-4264C238DD3A}">
      <dgm:prSet/>
      <dgm:spPr/>
      <dgm:t>
        <a:bodyPr/>
        <a:lstStyle/>
        <a:p>
          <a:pPr rtl="1"/>
          <a:endParaRPr lang="he-IL"/>
        </a:p>
      </dgm:t>
    </dgm:pt>
    <dgm:pt modelId="{08C6C019-33F7-4CDA-9DDE-D3114FC45E94}">
      <dgm:prSet phldrT="[טקסט]"/>
      <dgm:spPr/>
      <dgm:t>
        <a:bodyPr/>
        <a:lstStyle/>
        <a:p>
          <a:pPr rtl="1"/>
          <a:endParaRPr lang="he-IL" sz="1400"/>
        </a:p>
      </dgm:t>
    </dgm:pt>
    <dgm:pt modelId="{9B129094-4D1A-4BEB-9CD3-264DD9C28AAC}" type="parTrans" cxnId="{071E476E-D47D-4639-9AA8-D90EFFCB93BD}">
      <dgm:prSet/>
      <dgm:spPr/>
      <dgm:t>
        <a:bodyPr/>
        <a:lstStyle/>
        <a:p>
          <a:pPr rtl="1"/>
          <a:endParaRPr lang="he-IL"/>
        </a:p>
      </dgm:t>
    </dgm:pt>
    <dgm:pt modelId="{7C4EA1F1-75B8-42AA-A044-1EB99728B7FF}" type="sibTrans" cxnId="{071E476E-D47D-4639-9AA8-D90EFFCB93BD}">
      <dgm:prSet/>
      <dgm:spPr/>
      <dgm:t>
        <a:bodyPr/>
        <a:lstStyle/>
        <a:p>
          <a:pPr rtl="1"/>
          <a:endParaRPr lang="he-IL"/>
        </a:p>
      </dgm:t>
    </dgm:pt>
    <dgm:pt modelId="{19497E6F-9F49-41AD-AAF8-F20CD335201E}">
      <dgm:prSet phldrT="[טקסט]" custLinFactX="-1539" custLinFactY="-25292" custLinFactNeighborX="-100000" custLinFactNeighborY="-100000"/>
      <dgm:spPr>
        <a:solidFill>
          <a:srgbClr val="0070C0"/>
        </a:solidFill>
      </dgm:spPr>
      <dgm:t>
        <a:bodyPr/>
        <a:lstStyle/>
        <a:p>
          <a:pPr rtl="1"/>
          <a:endParaRPr lang="he-IL" sz="1400"/>
        </a:p>
      </dgm:t>
    </dgm:pt>
    <dgm:pt modelId="{B8444139-17E8-4D11-AD32-9835A7BBDF1A}" type="parTrans" cxnId="{AC3FB20E-696A-44AB-A0DD-AA0A497B2034}">
      <dgm:prSet/>
      <dgm:spPr/>
      <dgm:t>
        <a:bodyPr/>
        <a:lstStyle/>
        <a:p>
          <a:pPr rtl="1"/>
          <a:endParaRPr lang="he-IL"/>
        </a:p>
      </dgm:t>
    </dgm:pt>
    <dgm:pt modelId="{82C07826-E7C6-4E64-9D81-75CFF15A18E1}" type="sibTrans" cxnId="{AC3FB20E-696A-44AB-A0DD-AA0A497B2034}">
      <dgm:prSet/>
      <dgm:spPr/>
      <dgm:t>
        <a:bodyPr/>
        <a:lstStyle/>
        <a:p>
          <a:pPr rtl="1"/>
          <a:endParaRPr lang="he-IL"/>
        </a:p>
      </dgm:t>
    </dgm:pt>
    <dgm:pt modelId="{42D7DFCD-233E-4256-9433-EE6ADD14CC28}" type="pres">
      <dgm:prSet presAssocID="{1C15CCD4-C7EC-4F1B-B7ED-A51F77AF9DF8}" presName="Name0" presStyleCnt="0">
        <dgm:presLayoutVars>
          <dgm:chMax val="4"/>
          <dgm:resizeHandles val="exact"/>
        </dgm:presLayoutVars>
      </dgm:prSet>
      <dgm:spPr/>
      <dgm:t>
        <a:bodyPr/>
        <a:lstStyle/>
        <a:p>
          <a:pPr rtl="1"/>
          <a:endParaRPr lang="he-IL"/>
        </a:p>
      </dgm:t>
    </dgm:pt>
    <dgm:pt modelId="{875F6A21-5FE9-444C-9BD7-5DDEAC53156B}" type="pres">
      <dgm:prSet presAssocID="{1C15CCD4-C7EC-4F1B-B7ED-A51F77AF9DF8}" presName="ellipse" presStyleLbl="trBgShp" presStyleIdx="0" presStyleCnt="1"/>
      <dgm:spPr>
        <a:solidFill>
          <a:schemeClr val="tx1">
            <a:lumMod val="25000"/>
            <a:lumOff val="75000"/>
            <a:alpha val="40000"/>
          </a:schemeClr>
        </a:solidFill>
      </dgm:spPr>
    </dgm:pt>
    <dgm:pt modelId="{6F888C39-FB28-4E73-8623-ADA91D8A03BA}" type="pres">
      <dgm:prSet presAssocID="{1C15CCD4-C7EC-4F1B-B7ED-A51F77AF9DF8}" presName="arrow1" presStyleLbl="fgShp" presStyleIdx="0" presStyleCnt="1" custLinFactNeighborX="-53484" custLinFactNeighborY="31512"/>
      <dgm:spPr>
        <a:solidFill>
          <a:schemeClr val="tx1">
            <a:lumMod val="25000"/>
            <a:lumOff val="75000"/>
          </a:schemeClr>
        </a:solidFill>
      </dgm:spPr>
    </dgm:pt>
    <dgm:pt modelId="{E571AD45-7169-4134-AFD7-1130B79E3EF1}" type="pres">
      <dgm:prSet presAssocID="{1C15CCD4-C7EC-4F1B-B7ED-A51F77AF9DF8}" presName="rectangle" presStyleLbl="revTx" presStyleIdx="0" presStyleCnt="1" custLinFactNeighborX="-3567" custLinFactNeighborY="87898">
        <dgm:presLayoutVars>
          <dgm:bulletEnabled val="1"/>
        </dgm:presLayoutVars>
      </dgm:prSet>
      <dgm:spPr/>
      <dgm:t>
        <a:bodyPr/>
        <a:lstStyle/>
        <a:p>
          <a:pPr rtl="1"/>
          <a:endParaRPr lang="he-IL"/>
        </a:p>
      </dgm:t>
    </dgm:pt>
    <dgm:pt modelId="{EB2E8922-EDB7-41F3-9606-9172A683228A}" type="pres">
      <dgm:prSet presAssocID="{689476E7-EE40-4A0E-AD5C-EEC370123302}" presName="item1" presStyleLbl="node1" presStyleIdx="0" presStyleCnt="3" custLinFactY="-71343" custLinFactNeighborX="-26599" custLinFactNeighborY="-100000">
        <dgm:presLayoutVars>
          <dgm:bulletEnabled val="1"/>
        </dgm:presLayoutVars>
      </dgm:prSet>
      <dgm:spPr/>
      <dgm:t>
        <a:bodyPr/>
        <a:lstStyle/>
        <a:p>
          <a:pPr rtl="1"/>
          <a:endParaRPr lang="he-IL"/>
        </a:p>
      </dgm:t>
    </dgm:pt>
    <dgm:pt modelId="{90FD80D5-5B84-4993-BC95-2886BE7A97A9}" type="pres">
      <dgm:prSet presAssocID="{53A54F60-9673-40EF-96CC-8A554535D0A7}" presName="item2" presStyleLbl="node1" presStyleIdx="1" presStyleCnt="3" custScaleX="105578" custLinFactX="162" custLinFactNeighborX="100000" custLinFactNeighborY="9905">
        <dgm:presLayoutVars>
          <dgm:bulletEnabled val="1"/>
        </dgm:presLayoutVars>
      </dgm:prSet>
      <dgm:spPr/>
      <dgm:t>
        <a:bodyPr/>
        <a:lstStyle/>
        <a:p>
          <a:pPr rtl="1"/>
          <a:endParaRPr lang="he-IL"/>
        </a:p>
      </dgm:t>
    </dgm:pt>
    <dgm:pt modelId="{AB32C0CD-60DF-4DE7-BDF1-315CD163AA6C}" type="pres">
      <dgm:prSet presAssocID="{6A12C89F-27EC-4B06-9653-EBD0EA6F4C04}" presName="item3" presStyleLbl="node1" presStyleIdx="2" presStyleCnt="3" custLinFactNeighborX="40616" custLinFactNeighborY="-38092">
        <dgm:presLayoutVars>
          <dgm:bulletEnabled val="1"/>
        </dgm:presLayoutVars>
      </dgm:prSet>
      <dgm:spPr/>
      <dgm:t>
        <a:bodyPr/>
        <a:lstStyle/>
        <a:p>
          <a:pPr rtl="1"/>
          <a:endParaRPr lang="he-IL"/>
        </a:p>
      </dgm:t>
    </dgm:pt>
    <dgm:pt modelId="{12897F28-5719-4EB7-AACE-D1A8D765ED7C}" type="pres">
      <dgm:prSet presAssocID="{1C15CCD4-C7EC-4F1B-B7ED-A51F77AF9DF8}" presName="funnel" presStyleLbl="trAlignAcc1" presStyleIdx="0" presStyleCnt="1" custScaleX="120066" custScaleY="125076" custLinFactNeighborX="-9398" custLinFactNeighborY="-8801"/>
      <dgm:spPr>
        <a:ln>
          <a:solidFill>
            <a:schemeClr val="accent6">
              <a:lumMod val="50000"/>
              <a:lumOff val="50000"/>
            </a:schemeClr>
          </a:solidFill>
        </a:ln>
      </dgm:spPr>
    </dgm:pt>
  </dgm:ptLst>
  <dgm:cxnLst>
    <dgm:cxn modelId="{8AFC6408-6BA1-43F7-BDF2-CDD8BDC10B7C}" type="presOf" srcId="{FE5D3362-B6A6-464F-A126-A89D0F20E03A}" destId="{AB32C0CD-60DF-4DE7-BDF1-315CD163AA6C}" srcOrd="0" destOrd="0" presId="urn:microsoft.com/office/officeart/2005/8/layout/funnel1"/>
    <dgm:cxn modelId="{071E476E-D47D-4639-9AA8-D90EFFCB93BD}" srcId="{1C15CCD4-C7EC-4F1B-B7ED-A51F77AF9DF8}" destId="{08C6C019-33F7-4CDA-9DDE-D3114FC45E94}" srcOrd="4" destOrd="0" parTransId="{9B129094-4D1A-4BEB-9CD3-264DD9C28AAC}" sibTransId="{7C4EA1F1-75B8-42AA-A044-1EB99728B7FF}"/>
    <dgm:cxn modelId="{C93332F4-52FA-4277-8321-9065A22724B6}" srcId="{1C15CCD4-C7EC-4F1B-B7ED-A51F77AF9DF8}" destId="{FE5D3362-B6A6-464F-A126-A89D0F20E03A}" srcOrd="0" destOrd="0" parTransId="{60AB6635-BCED-45A3-A5D2-F1605629A138}" sibTransId="{7A6E7CFB-991E-46F0-B490-A30869F16F7A}"/>
    <dgm:cxn modelId="{2E86592F-4B0D-4CFD-A956-B4A57BBB05BE}" type="presOf" srcId="{1C15CCD4-C7EC-4F1B-B7ED-A51F77AF9DF8}" destId="{42D7DFCD-233E-4256-9433-EE6ADD14CC28}" srcOrd="0" destOrd="0" presId="urn:microsoft.com/office/officeart/2005/8/layout/funnel1"/>
    <dgm:cxn modelId="{AC3FB20E-696A-44AB-A0DD-AA0A497B2034}" srcId="{1C15CCD4-C7EC-4F1B-B7ED-A51F77AF9DF8}" destId="{19497E6F-9F49-41AD-AAF8-F20CD335201E}" srcOrd="6" destOrd="0" parTransId="{B8444139-17E8-4D11-AD32-9835A7BBDF1A}" sibTransId="{82C07826-E7C6-4E64-9D81-75CFF15A18E1}"/>
    <dgm:cxn modelId="{F27D1C2D-D08D-4587-B09C-1D7A65E49B1B}" type="presOf" srcId="{53A54F60-9673-40EF-96CC-8A554535D0A7}" destId="{EB2E8922-EDB7-41F3-9606-9172A683228A}" srcOrd="0" destOrd="0" presId="urn:microsoft.com/office/officeart/2005/8/layout/funnel1"/>
    <dgm:cxn modelId="{4EA83C50-CCCF-48F7-9990-EB03FDA0148B}" srcId="{1C15CCD4-C7EC-4F1B-B7ED-A51F77AF9DF8}" destId="{689476E7-EE40-4A0E-AD5C-EEC370123302}" srcOrd="1" destOrd="0" parTransId="{AA341D63-8801-420A-A226-E76BFF32A2B4}" sibTransId="{920F73D6-83B3-42E2-9012-5E92C77FF032}"/>
    <dgm:cxn modelId="{C0541E7E-923B-436F-A11F-373F087472FC}" srcId="{1C15CCD4-C7EC-4F1B-B7ED-A51F77AF9DF8}" destId="{53A54F60-9673-40EF-96CC-8A554535D0A7}" srcOrd="2" destOrd="0" parTransId="{EBDCF7F0-F27B-4CC4-912D-5B33EC42B279}" sibTransId="{41540819-FB13-43C4-8135-B018DB108A02}"/>
    <dgm:cxn modelId="{09157FA8-C94E-408F-84DD-4264C238DD3A}" srcId="{1C15CCD4-C7EC-4F1B-B7ED-A51F77AF9DF8}" destId="{4BA88ED9-E8BC-4D7E-9F9B-B7D8B5C9543F}" srcOrd="5" destOrd="0" parTransId="{AB12FFE3-2E97-4B02-B31F-B7CFAE9834DB}" sibTransId="{A7BA3E29-342C-4593-9FD5-22611869D435}"/>
    <dgm:cxn modelId="{61707443-1F6B-43CA-A7A4-8E9339792154}" type="presOf" srcId="{6A12C89F-27EC-4B06-9653-EBD0EA6F4C04}" destId="{E571AD45-7169-4134-AFD7-1130B79E3EF1}" srcOrd="0" destOrd="0" presId="urn:microsoft.com/office/officeart/2005/8/layout/funnel1"/>
    <dgm:cxn modelId="{074054DD-CCCC-42F2-8B4B-3BA508D3AD48}" type="presOf" srcId="{689476E7-EE40-4A0E-AD5C-EEC370123302}" destId="{90FD80D5-5B84-4993-BC95-2886BE7A97A9}" srcOrd="0" destOrd="0" presId="urn:microsoft.com/office/officeart/2005/8/layout/funnel1"/>
    <dgm:cxn modelId="{AA9644B3-6B8A-40F9-A527-61B2E6CA141F}" srcId="{1C15CCD4-C7EC-4F1B-B7ED-A51F77AF9DF8}" destId="{6A12C89F-27EC-4B06-9653-EBD0EA6F4C04}" srcOrd="3" destOrd="0" parTransId="{B560141F-F2B4-4999-9D4B-3963DF283B3F}" sibTransId="{95D77019-3F72-42EB-B82B-7D629368979C}"/>
    <dgm:cxn modelId="{5C0ECAC7-009F-4819-A704-286001D1EA85}" type="presParOf" srcId="{42D7DFCD-233E-4256-9433-EE6ADD14CC28}" destId="{875F6A21-5FE9-444C-9BD7-5DDEAC53156B}" srcOrd="0" destOrd="0" presId="urn:microsoft.com/office/officeart/2005/8/layout/funnel1"/>
    <dgm:cxn modelId="{934E0198-AD65-4B28-BB4A-6178AE85E667}" type="presParOf" srcId="{42D7DFCD-233E-4256-9433-EE6ADD14CC28}" destId="{6F888C39-FB28-4E73-8623-ADA91D8A03BA}" srcOrd="1" destOrd="0" presId="urn:microsoft.com/office/officeart/2005/8/layout/funnel1"/>
    <dgm:cxn modelId="{FBD0EBFE-C700-4B62-928A-84FD3B9EAC6A}" type="presParOf" srcId="{42D7DFCD-233E-4256-9433-EE6ADD14CC28}" destId="{E571AD45-7169-4134-AFD7-1130B79E3EF1}" srcOrd="2" destOrd="0" presId="urn:microsoft.com/office/officeart/2005/8/layout/funnel1"/>
    <dgm:cxn modelId="{43EBFE84-E559-437C-AF6B-F809E143E3E8}" type="presParOf" srcId="{42D7DFCD-233E-4256-9433-EE6ADD14CC28}" destId="{EB2E8922-EDB7-41F3-9606-9172A683228A}" srcOrd="3" destOrd="0" presId="urn:microsoft.com/office/officeart/2005/8/layout/funnel1"/>
    <dgm:cxn modelId="{82E08DF5-A941-44D1-8C81-5A86B9B34A9E}" type="presParOf" srcId="{42D7DFCD-233E-4256-9433-EE6ADD14CC28}" destId="{90FD80D5-5B84-4993-BC95-2886BE7A97A9}" srcOrd="4" destOrd="0" presId="urn:microsoft.com/office/officeart/2005/8/layout/funnel1"/>
    <dgm:cxn modelId="{9C897419-0038-430C-9D03-6BFC51544ED6}" type="presParOf" srcId="{42D7DFCD-233E-4256-9433-EE6ADD14CC28}" destId="{AB32C0CD-60DF-4DE7-BDF1-315CD163AA6C}" srcOrd="5" destOrd="0" presId="urn:microsoft.com/office/officeart/2005/8/layout/funnel1"/>
    <dgm:cxn modelId="{C088834F-3B79-4E6F-8C7D-9FA8670B06D7}" type="presParOf" srcId="{42D7DFCD-233E-4256-9433-EE6ADD14CC28}" destId="{12897F28-5719-4EB7-AACE-D1A8D765ED7C}"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0DE41F-A57F-4083-91B7-0235F6769EF2}"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pPr rtl="1"/>
          <a:endParaRPr lang="he-IL"/>
        </a:p>
      </dgm:t>
    </dgm:pt>
    <dgm:pt modelId="{F50C28F2-4A63-4750-B525-6781BBD93A06}">
      <dgm:prSet phldrT="[טקסט]" custT="1"/>
      <dgm:spPr/>
      <dgm:t>
        <a:bodyPr/>
        <a:lstStyle/>
        <a:p>
          <a:pPr rtl="1"/>
          <a:r>
            <a:rPr lang="he-IL" sz="1200" smtClean="0">
              <a:latin typeface="Calibri" panose="020F0502020204030204" pitchFamily="34" charset="0"/>
              <a:cs typeface="Calibri" panose="020F0502020204030204" pitchFamily="34" charset="0"/>
            </a:rPr>
            <a:t> </a:t>
          </a:r>
          <a:endParaRPr lang="he-IL" sz="1200" dirty="0">
            <a:latin typeface="Calibri" panose="020F0502020204030204" pitchFamily="34" charset="0"/>
            <a:cs typeface="Calibri" panose="020F0502020204030204" pitchFamily="34" charset="0"/>
          </a:endParaRPr>
        </a:p>
      </dgm:t>
    </dgm:pt>
    <dgm:pt modelId="{EAE6F88F-AA8B-4D31-AD91-AF843B84F24C}" type="parTrans" cxnId="{D5A2D890-AFA6-4706-85C1-28DA3342DB45}">
      <dgm:prSet/>
      <dgm:spPr/>
      <dgm:t>
        <a:bodyPr/>
        <a:lstStyle/>
        <a:p>
          <a:pPr rtl="1"/>
          <a:endParaRPr lang="he-IL" sz="1600">
            <a:latin typeface="Calibri" panose="020F0502020204030204" pitchFamily="34" charset="0"/>
            <a:cs typeface="Calibri" panose="020F0502020204030204" pitchFamily="34" charset="0"/>
          </a:endParaRPr>
        </a:p>
      </dgm:t>
    </dgm:pt>
    <dgm:pt modelId="{05C2AB8C-FCCB-4403-97F2-5207384BA3F6}" type="sibTrans" cxnId="{D5A2D890-AFA6-4706-85C1-28DA3342DB45}">
      <dgm:prSet/>
      <dgm:spPr/>
      <dgm:t>
        <a:bodyPr/>
        <a:lstStyle/>
        <a:p>
          <a:pPr rtl="1"/>
          <a:endParaRPr lang="he-IL" sz="1600">
            <a:latin typeface="Calibri" panose="020F0502020204030204" pitchFamily="34" charset="0"/>
            <a:cs typeface="Calibri" panose="020F0502020204030204" pitchFamily="34" charset="0"/>
          </a:endParaRPr>
        </a:p>
      </dgm:t>
    </dgm:pt>
    <dgm:pt modelId="{9C0322D9-1C81-45F6-9A95-94DE8A305E0E}">
      <dgm:prSet phldrT="[טקסט]" custT="1"/>
      <dgm:spPr/>
      <dgm:t>
        <a:bodyPr/>
        <a:lstStyle/>
        <a:p>
          <a:pPr rtl="1">
            <a:buFont typeface="Arial" panose="020B0604020202020204" pitchFamily="34" charset="0"/>
            <a:buNone/>
          </a:pPr>
          <a:r>
            <a:rPr lang="en-US" sz="2400" dirty="0" smtClean="0">
              <a:latin typeface="Calibri" panose="020F0502020204030204" pitchFamily="34" charset="0"/>
            </a:rPr>
            <a:t>Structuring managerial </a:t>
          </a:r>
          <a:r>
            <a:rPr lang="en-US" sz="2400" dirty="0" smtClean="0">
              <a:latin typeface="Calibri" panose="020F0502020204030204" pitchFamily="34" charset="0"/>
            </a:rPr>
            <a:t>discretion</a:t>
          </a:r>
          <a:endParaRPr lang="he-IL" sz="2400" dirty="0">
            <a:latin typeface="Calibri" panose="020F0502020204030204" pitchFamily="34" charset="0"/>
            <a:cs typeface="Calibri" panose="020F0502020204030204" pitchFamily="34" charset="0"/>
          </a:endParaRPr>
        </a:p>
      </dgm:t>
    </dgm:pt>
    <dgm:pt modelId="{69E80298-1F2B-4478-8014-6EDB15D34684}" type="sibTrans" cxnId="{9FE9327D-9D79-4BEA-8159-166EFE0D295B}">
      <dgm:prSet/>
      <dgm:spPr/>
      <dgm:t>
        <a:bodyPr/>
        <a:lstStyle/>
        <a:p>
          <a:pPr rtl="1"/>
          <a:endParaRPr lang="he-IL" sz="1600">
            <a:latin typeface="Calibri" panose="020F0502020204030204" pitchFamily="34" charset="0"/>
            <a:cs typeface="Calibri" panose="020F0502020204030204" pitchFamily="34" charset="0"/>
          </a:endParaRPr>
        </a:p>
      </dgm:t>
    </dgm:pt>
    <dgm:pt modelId="{57566540-DC59-475F-8A6E-3DB8154B982A}" type="parTrans" cxnId="{9FE9327D-9D79-4BEA-8159-166EFE0D295B}">
      <dgm:prSet/>
      <dgm:spPr/>
      <dgm:t>
        <a:bodyPr/>
        <a:lstStyle/>
        <a:p>
          <a:pPr rtl="1"/>
          <a:endParaRPr lang="he-IL" sz="1600">
            <a:latin typeface="Calibri" panose="020F0502020204030204" pitchFamily="34" charset="0"/>
            <a:cs typeface="Calibri" panose="020F0502020204030204" pitchFamily="34" charset="0"/>
          </a:endParaRPr>
        </a:p>
      </dgm:t>
    </dgm:pt>
    <dgm:pt modelId="{F133E936-F943-4BDC-BEC4-7AF413EAB93C}">
      <dgm:prSet custT="1"/>
      <dgm:spPr/>
      <dgm:t>
        <a:bodyPr/>
        <a:lstStyle/>
        <a:p>
          <a:pPr rtl="1"/>
          <a:r>
            <a:rPr lang="en-US" sz="2400" dirty="0">
              <a:latin typeface="Calibri" panose="020F0502020204030204" pitchFamily="34" charset="0"/>
            </a:rPr>
            <a:t>Factual infrastructure for the purpose</a:t>
          </a:r>
          <a:endParaRPr lang="he-IL" sz="2400" dirty="0">
            <a:latin typeface="Calibri" panose="020F0502020204030204" pitchFamily="34" charset="0"/>
          </a:endParaRPr>
        </a:p>
      </dgm:t>
    </dgm:pt>
    <dgm:pt modelId="{8F20BF19-0A5A-4DEF-9CFB-609537313E03}" type="parTrans" cxnId="{6ACD4C97-41EE-4C8E-BB23-42A590B9CCEC}">
      <dgm:prSet/>
      <dgm:spPr/>
      <dgm:t>
        <a:bodyPr/>
        <a:lstStyle/>
        <a:p>
          <a:pPr rtl="1"/>
          <a:endParaRPr lang="he-IL"/>
        </a:p>
      </dgm:t>
    </dgm:pt>
    <dgm:pt modelId="{5D02EC93-7190-4319-BB21-97B3F568B789}" type="sibTrans" cxnId="{6ACD4C97-41EE-4C8E-BB23-42A590B9CCEC}">
      <dgm:prSet/>
      <dgm:spPr/>
      <dgm:t>
        <a:bodyPr/>
        <a:lstStyle/>
        <a:p>
          <a:pPr rtl="1"/>
          <a:endParaRPr lang="he-IL"/>
        </a:p>
      </dgm:t>
    </dgm:pt>
    <dgm:pt modelId="{27C18D07-4E4B-43EF-AF78-E2A230FA1DB3}">
      <dgm:prSet custT="1"/>
      <dgm:spPr/>
      <dgm:t>
        <a:bodyPr/>
        <a:lstStyle/>
        <a:p>
          <a:pPr rtl="1"/>
          <a:endParaRPr lang="he-IL" sz="2400" dirty="0">
            <a:latin typeface="Calibri" panose="020F0502020204030204" pitchFamily="34" charset="0"/>
          </a:endParaRPr>
        </a:p>
      </dgm:t>
    </dgm:pt>
    <dgm:pt modelId="{23A9A2E6-1A9F-4A14-92D6-6EA5EDE5E02F}" type="parTrans" cxnId="{E516F26F-5F22-47EC-9D58-0F7FA0FEC57B}">
      <dgm:prSet/>
      <dgm:spPr/>
      <dgm:t>
        <a:bodyPr/>
        <a:lstStyle/>
        <a:p>
          <a:pPr rtl="1"/>
          <a:endParaRPr lang="he-IL"/>
        </a:p>
      </dgm:t>
    </dgm:pt>
    <dgm:pt modelId="{00FB4916-D52A-413F-A6FC-7525D32BFF05}" type="sibTrans" cxnId="{E516F26F-5F22-47EC-9D58-0F7FA0FEC57B}">
      <dgm:prSet/>
      <dgm:spPr/>
      <dgm:t>
        <a:bodyPr/>
        <a:lstStyle/>
        <a:p>
          <a:pPr rtl="1"/>
          <a:endParaRPr lang="he-IL"/>
        </a:p>
      </dgm:t>
    </dgm:pt>
    <dgm:pt modelId="{BFB5E656-61AA-44CC-A8AB-B26285ED9CC7}">
      <dgm:prSet custT="1"/>
      <dgm:spPr/>
      <dgm:t>
        <a:bodyPr/>
        <a:lstStyle/>
        <a:p>
          <a:pPr rtl="1"/>
          <a:r>
            <a:rPr lang="en-US" sz="2400" dirty="0">
              <a:latin typeface="Calibri" panose="020F0502020204030204" pitchFamily="34" charset="0"/>
            </a:rPr>
            <a:t>Impact on the organization</a:t>
          </a:r>
          <a:endParaRPr lang="he-IL" sz="2400" dirty="0">
            <a:latin typeface="Calibri" panose="020F0502020204030204" pitchFamily="34" charset="0"/>
          </a:endParaRPr>
        </a:p>
      </dgm:t>
    </dgm:pt>
    <dgm:pt modelId="{6ED41E0C-81E8-49C5-82A1-179CC0FD2FA3}" type="parTrans" cxnId="{8FB0A1DA-CBBF-4238-946C-24ED3DD9CE85}">
      <dgm:prSet/>
      <dgm:spPr/>
      <dgm:t>
        <a:bodyPr/>
        <a:lstStyle/>
        <a:p>
          <a:pPr rtl="1"/>
          <a:endParaRPr lang="he-IL"/>
        </a:p>
      </dgm:t>
    </dgm:pt>
    <dgm:pt modelId="{B46A615F-B2FA-49FD-9BE3-9BE960DCB41E}" type="sibTrans" cxnId="{8FB0A1DA-CBBF-4238-946C-24ED3DD9CE85}">
      <dgm:prSet/>
      <dgm:spPr/>
      <dgm:t>
        <a:bodyPr/>
        <a:lstStyle/>
        <a:p>
          <a:pPr rtl="1"/>
          <a:endParaRPr lang="he-IL"/>
        </a:p>
      </dgm:t>
    </dgm:pt>
    <dgm:pt modelId="{070E61A5-A5B0-4B6B-8558-87C94052228F}">
      <dgm:prSet custT="1"/>
      <dgm:spPr/>
      <dgm:t>
        <a:bodyPr/>
        <a:lstStyle/>
        <a:p>
          <a:pPr rtl="1"/>
          <a:endParaRPr lang="he-IL" sz="2400" dirty="0">
            <a:latin typeface="Calibri" panose="020F0502020204030204" pitchFamily="34" charset="0"/>
          </a:endParaRPr>
        </a:p>
      </dgm:t>
    </dgm:pt>
    <dgm:pt modelId="{0842A277-8670-4386-A2A4-D1D1F7A42AFD}" type="parTrans" cxnId="{1E748A10-8353-46D2-9D5C-BF8E82B5CDDE}">
      <dgm:prSet/>
      <dgm:spPr/>
      <dgm:t>
        <a:bodyPr/>
        <a:lstStyle/>
        <a:p>
          <a:pPr rtl="1"/>
          <a:endParaRPr lang="he-IL"/>
        </a:p>
      </dgm:t>
    </dgm:pt>
    <dgm:pt modelId="{903099EA-EED5-4A2C-A1C3-63B9D80146CC}" type="sibTrans" cxnId="{1E748A10-8353-46D2-9D5C-BF8E82B5CDDE}">
      <dgm:prSet/>
      <dgm:spPr/>
      <dgm:t>
        <a:bodyPr/>
        <a:lstStyle/>
        <a:p>
          <a:pPr rtl="1"/>
          <a:endParaRPr lang="he-IL"/>
        </a:p>
      </dgm:t>
    </dgm:pt>
    <dgm:pt modelId="{5C50B8FD-3645-4319-94D4-D15BDAF167D2}">
      <dgm:prSet custT="1"/>
      <dgm:spPr/>
      <dgm:t>
        <a:bodyPr/>
        <a:lstStyle/>
        <a:p>
          <a:pPr rtl="1"/>
          <a:r>
            <a:rPr lang="en-US" sz="2400" dirty="0">
              <a:latin typeface="Calibri" panose="020F0502020204030204" pitchFamily="34" charset="0"/>
            </a:rPr>
            <a:t>Default work by organization personnel</a:t>
          </a:r>
          <a:endParaRPr lang="he-IL" sz="2400" dirty="0">
            <a:latin typeface="Calibri" panose="020F0502020204030204" pitchFamily="34" charset="0"/>
          </a:endParaRPr>
        </a:p>
      </dgm:t>
    </dgm:pt>
    <dgm:pt modelId="{758219C8-17C1-4141-BB1D-0C6558E2C9FF}" type="parTrans" cxnId="{A9C8A66E-C37E-4CF6-9BA8-BB291D18A782}">
      <dgm:prSet/>
      <dgm:spPr/>
      <dgm:t>
        <a:bodyPr/>
        <a:lstStyle/>
        <a:p>
          <a:pPr rtl="1"/>
          <a:endParaRPr lang="he-IL"/>
        </a:p>
      </dgm:t>
    </dgm:pt>
    <dgm:pt modelId="{3F003712-7816-4B03-B2FE-9F038E270D28}" type="sibTrans" cxnId="{A9C8A66E-C37E-4CF6-9BA8-BB291D18A782}">
      <dgm:prSet/>
      <dgm:spPr/>
      <dgm:t>
        <a:bodyPr/>
        <a:lstStyle/>
        <a:p>
          <a:pPr rtl="1"/>
          <a:endParaRPr lang="he-IL"/>
        </a:p>
      </dgm:t>
    </dgm:pt>
    <dgm:pt modelId="{9F5D93FB-BD8D-4091-BCD9-50AB0A1A5569}">
      <dgm:prSet custT="1"/>
      <dgm:spPr/>
      <dgm:t>
        <a:bodyPr/>
        <a:lstStyle/>
        <a:p>
          <a:pPr rtl="1"/>
          <a:endParaRPr lang="he-IL" sz="2400" dirty="0">
            <a:latin typeface="Calibri" panose="020F0502020204030204" pitchFamily="34" charset="0"/>
          </a:endParaRPr>
        </a:p>
      </dgm:t>
    </dgm:pt>
    <dgm:pt modelId="{58F99404-BE11-48F0-A99C-8C9250CE68C4}" type="parTrans" cxnId="{1F6B006C-0F90-4A06-949A-3871E439F783}">
      <dgm:prSet/>
      <dgm:spPr/>
      <dgm:t>
        <a:bodyPr/>
        <a:lstStyle/>
        <a:p>
          <a:pPr rtl="1"/>
          <a:endParaRPr lang="he-IL"/>
        </a:p>
      </dgm:t>
    </dgm:pt>
    <dgm:pt modelId="{C5B57232-E945-4A66-ACB0-956F54E01515}" type="sibTrans" cxnId="{1F6B006C-0F90-4A06-949A-3871E439F783}">
      <dgm:prSet/>
      <dgm:spPr/>
      <dgm:t>
        <a:bodyPr/>
        <a:lstStyle/>
        <a:p>
          <a:pPr rtl="1"/>
          <a:endParaRPr lang="he-IL"/>
        </a:p>
      </dgm:t>
    </dgm:pt>
    <dgm:pt modelId="{7A27666C-E8EE-47F2-8D6E-86AA00955752}">
      <dgm:prSet custT="1"/>
      <dgm:spPr/>
      <dgm:t>
        <a:bodyPr/>
        <a:lstStyle/>
        <a:p>
          <a:pPr rtl="1"/>
          <a:r>
            <a:rPr lang="en-US" sz="2400" dirty="0">
              <a:latin typeface="Calibri" panose="020F0502020204030204" pitchFamily="34" charset="0"/>
            </a:rPr>
            <a:t>Requiring that those who carry out operations be professionals</a:t>
          </a:r>
          <a:endParaRPr lang="he-IL" sz="2400" dirty="0">
            <a:latin typeface="Calibri" panose="020F0502020204030204" pitchFamily="34" charset="0"/>
          </a:endParaRPr>
        </a:p>
      </dgm:t>
    </dgm:pt>
    <dgm:pt modelId="{35D4DE79-FC8E-498C-ACE2-DDCCC2F1263B}" type="parTrans" cxnId="{ABC51578-5BF6-4D63-8B0F-EED5E6805A94}">
      <dgm:prSet/>
      <dgm:spPr/>
      <dgm:t>
        <a:bodyPr/>
        <a:lstStyle/>
        <a:p>
          <a:pPr rtl="1"/>
          <a:endParaRPr lang="he-IL"/>
        </a:p>
      </dgm:t>
    </dgm:pt>
    <dgm:pt modelId="{ABAAAA5C-A5C5-4791-A394-31709B80CF58}" type="sibTrans" cxnId="{ABC51578-5BF6-4D63-8B0F-EED5E6805A94}">
      <dgm:prSet/>
      <dgm:spPr/>
      <dgm:t>
        <a:bodyPr/>
        <a:lstStyle/>
        <a:p>
          <a:pPr rtl="1"/>
          <a:endParaRPr lang="he-IL"/>
        </a:p>
      </dgm:t>
    </dgm:pt>
    <dgm:pt modelId="{FCD912D5-8F15-4D07-A362-D9C299722929}">
      <dgm:prSet custT="1"/>
      <dgm:spPr/>
      <dgm:t>
        <a:bodyPr/>
        <a:lstStyle/>
        <a:p>
          <a:pPr rtl="1"/>
          <a:endParaRPr lang="he-IL" sz="2400" dirty="0">
            <a:latin typeface="Calibri" panose="020F0502020204030204" pitchFamily="34" charset="0"/>
          </a:endParaRPr>
        </a:p>
      </dgm:t>
    </dgm:pt>
    <dgm:pt modelId="{DF9CCF3F-4148-410A-B7FF-03B50FC0DC92}" type="parTrans" cxnId="{7FEE4AE0-404C-4F8D-95A1-17BEECFEA7C4}">
      <dgm:prSet/>
      <dgm:spPr/>
      <dgm:t>
        <a:bodyPr/>
        <a:lstStyle/>
        <a:p>
          <a:pPr rtl="1"/>
          <a:endParaRPr lang="he-IL"/>
        </a:p>
      </dgm:t>
    </dgm:pt>
    <dgm:pt modelId="{3DBFC015-A1A3-424B-910F-40256E52DBE6}" type="sibTrans" cxnId="{7FEE4AE0-404C-4F8D-95A1-17BEECFEA7C4}">
      <dgm:prSet/>
      <dgm:spPr/>
      <dgm:t>
        <a:bodyPr/>
        <a:lstStyle/>
        <a:p>
          <a:pPr rtl="1"/>
          <a:endParaRPr lang="he-IL"/>
        </a:p>
      </dgm:t>
    </dgm:pt>
    <dgm:pt modelId="{F15F81D2-C063-4D1F-A8B7-581122760D21}">
      <dgm:prSet custT="1"/>
      <dgm:spPr/>
      <dgm:t>
        <a:bodyPr/>
        <a:lstStyle/>
        <a:p>
          <a:pPr rtl="1"/>
          <a:r>
            <a:rPr lang="en-US" sz="2400" dirty="0">
              <a:latin typeface="Calibri" panose="020F0502020204030204" pitchFamily="34" charset="0"/>
            </a:rPr>
            <a:t>Transparency towards the organization (as much as possible)</a:t>
          </a:r>
          <a:endParaRPr lang="he-IL" sz="2400" dirty="0">
            <a:latin typeface="Calibri" panose="020F0502020204030204" pitchFamily="34" charset="0"/>
          </a:endParaRPr>
        </a:p>
      </dgm:t>
    </dgm:pt>
    <dgm:pt modelId="{10D72F2E-748C-484F-83E6-2F1D3886313A}" type="parTrans" cxnId="{C5B844ED-F7FF-4D1A-9183-DBB4E8214E72}">
      <dgm:prSet/>
      <dgm:spPr/>
      <dgm:t>
        <a:bodyPr/>
        <a:lstStyle/>
        <a:p>
          <a:pPr rtl="1"/>
          <a:endParaRPr lang="he-IL"/>
        </a:p>
      </dgm:t>
    </dgm:pt>
    <dgm:pt modelId="{57AAF591-E014-4ED1-A097-EDC3B790ABA4}" type="sibTrans" cxnId="{C5B844ED-F7FF-4D1A-9183-DBB4E8214E72}">
      <dgm:prSet/>
      <dgm:spPr/>
      <dgm:t>
        <a:bodyPr/>
        <a:lstStyle/>
        <a:p>
          <a:pPr rtl="1"/>
          <a:endParaRPr lang="he-IL"/>
        </a:p>
      </dgm:t>
    </dgm:pt>
    <dgm:pt modelId="{9B8754A2-AAFE-4668-BCA3-8635D7523A33}">
      <dgm:prSet custT="1"/>
      <dgm:spPr/>
      <dgm:t>
        <a:bodyPr/>
        <a:lstStyle/>
        <a:p>
          <a:pPr rtl="1"/>
          <a:endParaRPr lang="he-IL" sz="2400" dirty="0">
            <a:latin typeface="Calibri" panose="020F0502020204030204" pitchFamily="34" charset="0"/>
          </a:endParaRPr>
        </a:p>
      </dgm:t>
    </dgm:pt>
    <dgm:pt modelId="{06FB5897-9580-4BF2-A9FB-EC96270EC555}" type="parTrans" cxnId="{152019F9-C9AD-4B59-B750-D8AC6CA1929D}">
      <dgm:prSet/>
      <dgm:spPr/>
      <dgm:t>
        <a:bodyPr/>
        <a:lstStyle/>
        <a:p>
          <a:pPr rtl="1"/>
          <a:endParaRPr lang="he-IL"/>
        </a:p>
      </dgm:t>
    </dgm:pt>
    <dgm:pt modelId="{D451D362-9C03-49A2-B686-B5F2F06D36B4}" type="sibTrans" cxnId="{152019F9-C9AD-4B59-B750-D8AC6CA1929D}">
      <dgm:prSet/>
      <dgm:spPr/>
      <dgm:t>
        <a:bodyPr/>
        <a:lstStyle/>
        <a:p>
          <a:pPr rtl="1"/>
          <a:endParaRPr lang="he-IL"/>
        </a:p>
      </dgm:t>
    </dgm:pt>
    <dgm:pt modelId="{5304D307-E452-4868-BA01-C08037AF4C7F}">
      <dgm:prSet custT="1"/>
      <dgm:spPr/>
      <dgm:t>
        <a:bodyPr/>
        <a:lstStyle/>
        <a:p>
          <a:pPr rtl="1"/>
          <a:r>
            <a:rPr lang="en-US" sz="2400" dirty="0">
              <a:latin typeface="Calibri" panose="020F0502020204030204" pitchFamily="34" charset="0"/>
            </a:rPr>
            <a:t>The right to be heard according to the possibility</a:t>
          </a:r>
          <a:endParaRPr lang="he-IL" sz="2400" dirty="0">
            <a:latin typeface="Calibri" panose="020F0502020204030204" pitchFamily="34" charset="0"/>
          </a:endParaRPr>
        </a:p>
      </dgm:t>
    </dgm:pt>
    <dgm:pt modelId="{D8EF1A66-AEC5-4CD6-8DC1-D6E36D92A4BE}" type="parTrans" cxnId="{B0990C06-9647-4D11-B57A-06DEB70157F7}">
      <dgm:prSet/>
      <dgm:spPr/>
      <dgm:t>
        <a:bodyPr/>
        <a:lstStyle/>
        <a:p>
          <a:pPr rtl="1"/>
          <a:endParaRPr lang="he-IL"/>
        </a:p>
      </dgm:t>
    </dgm:pt>
    <dgm:pt modelId="{331367D5-211F-42E5-94B7-6B161AFD41F8}" type="sibTrans" cxnId="{B0990C06-9647-4D11-B57A-06DEB70157F7}">
      <dgm:prSet/>
      <dgm:spPr/>
      <dgm:t>
        <a:bodyPr/>
        <a:lstStyle/>
        <a:p>
          <a:pPr rtl="1"/>
          <a:endParaRPr lang="he-IL"/>
        </a:p>
      </dgm:t>
    </dgm:pt>
    <dgm:pt modelId="{AD0757F4-3778-47C4-B9B8-72505669BBB0}">
      <dgm:prSet custT="1"/>
      <dgm:spPr/>
      <dgm:t>
        <a:bodyPr/>
        <a:lstStyle/>
        <a:p>
          <a:pPr rtl="1">
            <a:buFont typeface="Arial" panose="020B0604020202020204" pitchFamily="34" charset="0"/>
            <a:buChar char="•"/>
          </a:pPr>
          <a:endParaRPr lang="he-IL" sz="1200" dirty="0">
            <a:latin typeface="Calibri" panose="020F0502020204030204" pitchFamily="34" charset="0"/>
            <a:cs typeface="Calibri" panose="020F0502020204030204" pitchFamily="34" charset="0"/>
          </a:endParaRPr>
        </a:p>
      </dgm:t>
    </dgm:pt>
    <dgm:pt modelId="{3D65BBEF-8B59-4811-8974-2BF2745DFA0A}" type="sibTrans" cxnId="{C5166AE8-CFCA-4B7F-8575-FA503E8A409F}">
      <dgm:prSet/>
      <dgm:spPr/>
      <dgm:t>
        <a:bodyPr/>
        <a:lstStyle/>
        <a:p>
          <a:pPr rtl="1"/>
          <a:endParaRPr lang="he-IL" sz="1600">
            <a:latin typeface="Calibri" panose="020F0502020204030204" pitchFamily="34" charset="0"/>
            <a:cs typeface="Calibri" panose="020F0502020204030204" pitchFamily="34" charset="0"/>
          </a:endParaRPr>
        </a:p>
      </dgm:t>
    </dgm:pt>
    <dgm:pt modelId="{A6A62184-28A8-42D4-84B5-5B5A16444570}" type="parTrans" cxnId="{C5166AE8-CFCA-4B7F-8575-FA503E8A409F}">
      <dgm:prSet/>
      <dgm:spPr/>
      <dgm:t>
        <a:bodyPr/>
        <a:lstStyle/>
        <a:p>
          <a:pPr rtl="1"/>
          <a:endParaRPr lang="he-IL" sz="1600">
            <a:latin typeface="Calibri" panose="020F0502020204030204" pitchFamily="34" charset="0"/>
            <a:cs typeface="Calibri" panose="020F0502020204030204" pitchFamily="34" charset="0"/>
          </a:endParaRPr>
        </a:p>
      </dgm:t>
    </dgm:pt>
    <dgm:pt modelId="{E02B46FB-C705-45CA-9029-7EB792ACC704}">
      <dgm:prSet custT="1"/>
      <dgm:spPr/>
      <dgm:t>
        <a:bodyPr/>
        <a:lstStyle/>
        <a:p>
          <a:pPr rtl="1"/>
          <a:endParaRPr lang="he-IL" sz="2400" dirty="0">
            <a:latin typeface="Calibri" panose="020F0502020204030204" pitchFamily="34" charset="0"/>
          </a:endParaRPr>
        </a:p>
      </dgm:t>
    </dgm:pt>
    <dgm:pt modelId="{E0EE1E77-91CC-4A4D-87CE-9CC61B546314}" type="sibTrans" cxnId="{9B07AF32-7CA7-45F4-948F-053E6127E193}">
      <dgm:prSet/>
      <dgm:spPr/>
      <dgm:t>
        <a:bodyPr/>
        <a:lstStyle/>
        <a:p>
          <a:pPr rtl="1"/>
          <a:endParaRPr lang="he-IL"/>
        </a:p>
      </dgm:t>
    </dgm:pt>
    <dgm:pt modelId="{DA356FFD-1B61-428D-9694-1F579E5D1F0B}" type="parTrans" cxnId="{9B07AF32-7CA7-45F4-948F-053E6127E193}">
      <dgm:prSet/>
      <dgm:spPr/>
      <dgm:t>
        <a:bodyPr/>
        <a:lstStyle/>
        <a:p>
          <a:pPr rtl="1"/>
          <a:endParaRPr lang="he-IL"/>
        </a:p>
      </dgm:t>
    </dgm:pt>
    <dgm:pt modelId="{3F508F29-BBEE-40F0-A60C-C7FB7FB92271}" type="pres">
      <dgm:prSet presAssocID="{670DE41F-A57F-4083-91B7-0235F6769EF2}" presName="linearFlow" presStyleCnt="0">
        <dgm:presLayoutVars>
          <dgm:dir val="rev"/>
          <dgm:animLvl val="lvl"/>
          <dgm:resizeHandles val="exact"/>
        </dgm:presLayoutVars>
      </dgm:prSet>
      <dgm:spPr/>
      <dgm:t>
        <a:bodyPr/>
        <a:lstStyle/>
        <a:p>
          <a:pPr rtl="1"/>
          <a:endParaRPr lang="he-IL"/>
        </a:p>
      </dgm:t>
    </dgm:pt>
    <dgm:pt modelId="{30728FD8-4DC1-4754-AA7C-B77F1D728DCA}" type="pres">
      <dgm:prSet presAssocID="{F50C28F2-4A63-4750-B525-6781BBD93A06}" presName="composite" presStyleCnt="0"/>
      <dgm:spPr/>
    </dgm:pt>
    <dgm:pt modelId="{99555366-4C8D-4731-AEA9-75D25817ECDE}" type="pres">
      <dgm:prSet presAssocID="{F50C28F2-4A63-4750-B525-6781BBD93A06}" presName="parentText" presStyleLbl="alignNode1" presStyleIdx="0" presStyleCnt="3">
        <dgm:presLayoutVars>
          <dgm:chMax val="1"/>
          <dgm:bulletEnabled val="1"/>
        </dgm:presLayoutVars>
      </dgm:prSet>
      <dgm:spPr/>
      <dgm:t>
        <a:bodyPr/>
        <a:lstStyle/>
        <a:p>
          <a:pPr rtl="1"/>
          <a:endParaRPr lang="he-IL"/>
        </a:p>
      </dgm:t>
    </dgm:pt>
    <dgm:pt modelId="{6146ED54-BA61-42A5-8488-5A16EF211CF4}" type="pres">
      <dgm:prSet presAssocID="{F50C28F2-4A63-4750-B525-6781BBD93A06}" presName="descendantText" presStyleLbl="alignAcc1" presStyleIdx="0" presStyleCnt="3" custScaleY="64939" custLinFactNeighborX="0" custLinFactNeighborY="-90359">
        <dgm:presLayoutVars>
          <dgm:bulletEnabled val="1"/>
        </dgm:presLayoutVars>
      </dgm:prSet>
      <dgm:spPr/>
      <dgm:t>
        <a:bodyPr/>
        <a:lstStyle/>
        <a:p>
          <a:pPr rtl="1"/>
          <a:endParaRPr lang="he-IL"/>
        </a:p>
      </dgm:t>
    </dgm:pt>
    <dgm:pt modelId="{72B97264-AC8E-48D2-8164-AA5988006595}" type="pres">
      <dgm:prSet presAssocID="{05C2AB8C-FCCB-4403-97F2-5207384BA3F6}" presName="sp" presStyleCnt="0"/>
      <dgm:spPr/>
    </dgm:pt>
    <dgm:pt modelId="{48C06FE0-FDC9-4B0E-B88A-9E1F70FB94D5}" type="pres">
      <dgm:prSet presAssocID="{AD0757F4-3778-47C4-B9B8-72505669BBB0}" presName="composite" presStyleCnt="0"/>
      <dgm:spPr/>
    </dgm:pt>
    <dgm:pt modelId="{DCC5AC57-FE32-46B8-BBC9-5F5885BB5186}" type="pres">
      <dgm:prSet presAssocID="{AD0757F4-3778-47C4-B9B8-72505669BBB0}" presName="parentText" presStyleLbl="alignNode1" presStyleIdx="1" presStyleCnt="3">
        <dgm:presLayoutVars>
          <dgm:chMax val="1"/>
          <dgm:bulletEnabled val="1"/>
        </dgm:presLayoutVars>
      </dgm:prSet>
      <dgm:spPr/>
      <dgm:t>
        <a:bodyPr/>
        <a:lstStyle/>
        <a:p>
          <a:pPr rtl="1"/>
          <a:endParaRPr lang="he-IL"/>
        </a:p>
      </dgm:t>
    </dgm:pt>
    <dgm:pt modelId="{B0936677-DB84-43DA-B742-6E0D4AC76263}" type="pres">
      <dgm:prSet presAssocID="{AD0757F4-3778-47C4-B9B8-72505669BBB0}" presName="descendantText" presStyleLbl="alignAcc1" presStyleIdx="1" presStyleCnt="3">
        <dgm:presLayoutVars>
          <dgm:bulletEnabled val="1"/>
        </dgm:presLayoutVars>
      </dgm:prSet>
      <dgm:spPr/>
      <dgm:t>
        <a:bodyPr/>
        <a:lstStyle/>
        <a:p>
          <a:pPr rtl="1"/>
          <a:endParaRPr lang="he-IL"/>
        </a:p>
      </dgm:t>
    </dgm:pt>
    <dgm:pt modelId="{5436C559-50B5-49F0-B793-FF6490950ECF}" type="pres">
      <dgm:prSet presAssocID="{3D65BBEF-8B59-4811-8974-2BF2745DFA0A}" presName="sp" presStyleCnt="0"/>
      <dgm:spPr/>
    </dgm:pt>
    <dgm:pt modelId="{4DB40AB1-D858-4EC6-8BCE-8D8929A4342E}" type="pres">
      <dgm:prSet presAssocID="{E02B46FB-C705-45CA-9029-7EB792ACC704}" presName="composite" presStyleCnt="0"/>
      <dgm:spPr/>
    </dgm:pt>
    <dgm:pt modelId="{5148CF86-7067-4E25-B9CC-843897762447}" type="pres">
      <dgm:prSet presAssocID="{E02B46FB-C705-45CA-9029-7EB792ACC704}" presName="parentText" presStyleLbl="alignNode1" presStyleIdx="2" presStyleCnt="3" custLinFactNeighborX="2326" custLinFactNeighborY="74340">
        <dgm:presLayoutVars>
          <dgm:chMax val="1"/>
          <dgm:bulletEnabled val="1"/>
        </dgm:presLayoutVars>
      </dgm:prSet>
      <dgm:spPr/>
      <dgm:t>
        <a:bodyPr/>
        <a:lstStyle/>
        <a:p>
          <a:pPr rtl="1"/>
          <a:endParaRPr lang="he-IL"/>
        </a:p>
      </dgm:t>
    </dgm:pt>
    <dgm:pt modelId="{F9256409-3F68-4A69-B655-18BC4BEE7E15}" type="pres">
      <dgm:prSet presAssocID="{E02B46FB-C705-45CA-9029-7EB792ACC704}" presName="descendantText" presStyleLbl="alignAcc1" presStyleIdx="2" presStyleCnt="3" custScaleY="37223" custLinFactNeighborX="0" custLinFactNeighborY="-35293">
        <dgm:presLayoutVars>
          <dgm:bulletEnabled val="1"/>
        </dgm:presLayoutVars>
      </dgm:prSet>
      <dgm:spPr/>
      <dgm:t>
        <a:bodyPr/>
        <a:lstStyle/>
        <a:p>
          <a:endParaRPr lang="en-US"/>
        </a:p>
      </dgm:t>
    </dgm:pt>
  </dgm:ptLst>
  <dgm:cxnLst>
    <dgm:cxn modelId="{C5B844ED-F7FF-4D1A-9183-DBB4E8214E72}" srcId="{E02B46FB-C705-45CA-9029-7EB792ACC704}" destId="{F15F81D2-C063-4D1F-A8B7-581122760D21}" srcOrd="8" destOrd="0" parTransId="{10D72F2E-748C-484F-83E6-2F1D3886313A}" sibTransId="{57AAF591-E014-4ED1-A097-EDC3B790ABA4}"/>
    <dgm:cxn modelId="{C5166AE8-CFCA-4B7F-8575-FA503E8A409F}" srcId="{670DE41F-A57F-4083-91B7-0235F6769EF2}" destId="{AD0757F4-3778-47C4-B9B8-72505669BBB0}" srcOrd="1" destOrd="0" parTransId="{A6A62184-28A8-42D4-84B5-5B5A16444570}" sibTransId="{3D65BBEF-8B59-4811-8974-2BF2745DFA0A}"/>
    <dgm:cxn modelId="{35B498D8-B5FA-4808-A0CC-F26BEAF8D77F}" type="presOf" srcId="{BFB5E656-61AA-44CC-A8AB-B26285ED9CC7}" destId="{F9256409-3F68-4A69-B655-18BC4BEE7E15}" srcOrd="0" destOrd="2" presId="urn:microsoft.com/office/officeart/2005/8/layout/chevron2"/>
    <dgm:cxn modelId="{124428B6-28B3-4244-A656-2B5445A97EF2}" type="presOf" srcId="{9C0322D9-1C81-45F6-9A95-94DE8A305E0E}" destId="{6146ED54-BA61-42A5-8488-5A16EF211CF4}" srcOrd="0" destOrd="0" presId="urn:microsoft.com/office/officeart/2005/8/layout/chevron2"/>
    <dgm:cxn modelId="{BF8B773F-9DF9-48CC-B5AC-7EFC184F941A}" type="presOf" srcId="{F133E936-F943-4BDC-BEC4-7AF413EAB93C}" destId="{F9256409-3F68-4A69-B655-18BC4BEE7E15}" srcOrd="0" destOrd="0" presId="urn:microsoft.com/office/officeart/2005/8/layout/chevron2"/>
    <dgm:cxn modelId="{F9B3C5DF-EFF0-46CA-8923-40B8801A8A44}" type="presOf" srcId="{27C18D07-4E4B-43EF-AF78-E2A230FA1DB3}" destId="{F9256409-3F68-4A69-B655-18BC4BEE7E15}" srcOrd="0" destOrd="1" presId="urn:microsoft.com/office/officeart/2005/8/layout/chevron2"/>
    <dgm:cxn modelId="{ABC51578-5BF6-4D63-8B0F-EED5E6805A94}" srcId="{E02B46FB-C705-45CA-9029-7EB792ACC704}" destId="{7A27666C-E8EE-47F2-8D6E-86AA00955752}" srcOrd="6" destOrd="0" parTransId="{35D4DE79-FC8E-498C-ACE2-DDCCC2F1263B}" sibTransId="{ABAAAA5C-A5C5-4791-A394-31709B80CF58}"/>
    <dgm:cxn modelId="{E3BCCDFD-AA23-42D5-BCC3-DEBDE0EBE51A}" type="presOf" srcId="{AD0757F4-3778-47C4-B9B8-72505669BBB0}" destId="{DCC5AC57-FE32-46B8-BBC9-5F5885BB5186}" srcOrd="0" destOrd="0" presId="urn:microsoft.com/office/officeart/2005/8/layout/chevron2"/>
    <dgm:cxn modelId="{18B1DC45-3EE5-4513-A5F6-1E4E1383D935}" type="presOf" srcId="{FCD912D5-8F15-4D07-A362-D9C299722929}" destId="{F9256409-3F68-4A69-B655-18BC4BEE7E15}" srcOrd="0" destOrd="7" presId="urn:microsoft.com/office/officeart/2005/8/layout/chevron2"/>
    <dgm:cxn modelId="{152019F9-C9AD-4B59-B750-D8AC6CA1929D}" srcId="{E02B46FB-C705-45CA-9029-7EB792ACC704}" destId="{9B8754A2-AAFE-4668-BCA3-8635D7523A33}" srcOrd="9" destOrd="0" parTransId="{06FB5897-9580-4BF2-A9FB-EC96270EC555}" sibTransId="{D451D362-9C03-49A2-B686-B5F2F06D36B4}"/>
    <dgm:cxn modelId="{D5A2D890-AFA6-4706-85C1-28DA3342DB45}" srcId="{670DE41F-A57F-4083-91B7-0235F6769EF2}" destId="{F50C28F2-4A63-4750-B525-6781BBD93A06}" srcOrd="0" destOrd="0" parTransId="{EAE6F88F-AA8B-4D31-AD91-AF843B84F24C}" sibTransId="{05C2AB8C-FCCB-4403-97F2-5207384BA3F6}"/>
    <dgm:cxn modelId="{109D8241-A103-45E4-BA7B-4E82446271C7}" type="presOf" srcId="{9B8754A2-AAFE-4668-BCA3-8635D7523A33}" destId="{F9256409-3F68-4A69-B655-18BC4BEE7E15}" srcOrd="0" destOrd="9" presId="urn:microsoft.com/office/officeart/2005/8/layout/chevron2"/>
    <dgm:cxn modelId="{E2A92B41-6E58-4C04-9BEB-0AD96126F1A0}" type="presOf" srcId="{5304D307-E452-4868-BA01-C08037AF4C7F}" destId="{F9256409-3F68-4A69-B655-18BC4BEE7E15}" srcOrd="0" destOrd="10" presId="urn:microsoft.com/office/officeart/2005/8/layout/chevron2"/>
    <dgm:cxn modelId="{9B07AF32-7CA7-45F4-948F-053E6127E193}" srcId="{670DE41F-A57F-4083-91B7-0235F6769EF2}" destId="{E02B46FB-C705-45CA-9029-7EB792ACC704}" srcOrd="2" destOrd="0" parTransId="{DA356FFD-1B61-428D-9694-1F579E5D1F0B}" sibTransId="{E0EE1E77-91CC-4A4D-87CE-9CC61B546314}"/>
    <dgm:cxn modelId="{86481F7F-EA70-4595-B035-DB13331A5661}" type="presOf" srcId="{9F5D93FB-BD8D-4091-BCD9-50AB0A1A5569}" destId="{F9256409-3F68-4A69-B655-18BC4BEE7E15}" srcOrd="0" destOrd="5" presId="urn:microsoft.com/office/officeart/2005/8/layout/chevron2"/>
    <dgm:cxn modelId="{7FEE4AE0-404C-4F8D-95A1-17BEECFEA7C4}" srcId="{E02B46FB-C705-45CA-9029-7EB792ACC704}" destId="{FCD912D5-8F15-4D07-A362-D9C299722929}" srcOrd="7" destOrd="0" parTransId="{DF9CCF3F-4148-410A-B7FF-03B50FC0DC92}" sibTransId="{3DBFC015-A1A3-424B-910F-40256E52DBE6}"/>
    <dgm:cxn modelId="{6ACD4C97-41EE-4C8E-BB23-42A590B9CCEC}" srcId="{E02B46FB-C705-45CA-9029-7EB792ACC704}" destId="{F133E936-F943-4BDC-BEC4-7AF413EAB93C}" srcOrd="0" destOrd="0" parTransId="{8F20BF19-0A5A-4DEF-9CFB-609537313E03}" sibTransId="{5D02EC93-7190-4319-BB21-97B3F568B789}"/>
    <dgm:cxn modelId="{9FE9327D-9D79-4BEA-8159-166EFE0D295B}" srcId="{F50C28F2-4A63-4750-B525-6781BBD93A06}" destId="{9C0322D9-1C81-45F6-9A95-94DE8A305E0E}" srcOrd="0" destOrd="0" parTransId="{57566540-DC59-475F-8A6E-3DB8154B982A}" sibTransId="{69E80298-1F2B-4478-8014-6EDB15D34684}"/>
    <dgm:cxn modelId="{3E8BC188-E100-40EB-B2EB-2A20E410E8F8}" type="presOf" srcId="{670DE41F-A57F-4083-91B7-0235F6769EF2}" destId="{3F508F29-BBEE-40F0-A60C-C7FB7FB92271}" srcOrd="0" destOrd="0" presId="urn:microsoft.com/office/officeart/2005/8/layout/chevron2"/>
    <dgm:cxn modelId="{18952D75-4CD6-4430-A5FD-DB35D67E4CA0}" type="presOf" srcId="{F15F81D2-C063-4D1F-A8B7-581122760D21}" destId="{F9256409-3F68-4A69-B655-18BC4BEE7E15}" srcOrd="0" destOrd="8" presId="urn:microsoft.com/office/officeart/2005/8/layout/chevron2"/>
    <dgm:cxn modelId="{536AC707-4582-46D4-8263-B7285FFCB4E2}" type="presOf" srcId="{F50C28F2-4A63-4750-B525-6781BBD93A06}" destId="{99555366-4C8D-4731-AEA9-75D25817ECDE}" srcOrd="0" destOrd="0" presId="urn:microsoft.com/office/officeart/2005/8/layout/chevron2"/>
    <dgm:cxn modelId="{8FB0A1DA-CBBF-4238-946C-24ED3DD9CE85}" srcId="{E02B46FB-C705-45CA-9029-7EB792ACC704}" destId="{BFB5E656-61AA-44CC-A8AB-B26285ED9CC7}" srcOrd="2" destOrd="0" parTransId="{6ED41E0C-81E8-49C5-82A1-179CC0FD2FA3}" sibTransId="{B46A615F-B2FA-49FD-9BE3-9BE960DCB41E}"/>
    <dgm:cxn modelId="{1E748A10-8353-46D2-9D5C-BF8E82B5CDDE}" srcId="{E02B46FB-C705-45CA-9029-7EB792ACC704}" destId="{070E61A5-A5B0-4B6B-8558-87C94052228F}" srcOrd="3" destOrd="0" parTransId="{0842A277-8670-4386-A2A4-D1D1F7A42AFD}" sibTransId="{903099EA-EED5-4A2C-A1C3-63B9D80146CC}"/>
    <dgm:cxn modelId="{75EA12F3-59DA-4BFD-8B8A-411B4CDD3419}" type="presOf" srcId="{7A27666C-E8EE-47F2-8D6E-86AA00955752}" destId="{F9256409-3F68-4A69-B655-18BC4BEE7E15}" srcOrd="0" destOrd="6" presId="urn:microsoft.com/office/officeart/2005/8/layout/chevron2"/>
    <dgm:cxn modelId="{1F6B006C-0F90-4A06-949A-3871E439F783}" srcId="{E02B46FB-C705-45CA-9029-7EB792ACC704}" destId="{9F5D93FB-BD8D-4091-BCD9-50AB0A1A5569}" srcOrd="5" destOrd="0" parTransId="{58F99404-BE11-48F0-A99C-8C9250CE68C4}" sibTransId="{C5B57232-E945-4A66-ACB0-956F54E01515}"/>
    <dgm:cxn modelId="{E516F26F-5F22-47EC-9D58-0F7FA0FEC57B}" srcId="{E02B46FB-C705-45CA-9029-7EB792ACC704}" destId="{27C18D07-4E4B-43EF-AF78-E2A230FA1DB3}" srcOrd="1" destOrd="0" parTransId="{23A9A2E6-1A9F-4A14-92D6-6EA5EDE5E02F}" sibTransId="{00FB4916-D52A-413F-A6FC-7525D32BFF05}"/>
    <dgm:cxn modelId="{A5571E24-1349-4493-A32A-86C088039242}" type="presOf" srcId="{E02B46FB-C705-45CA-9029-7EB792ACC704}" destId="{5148CF86-7067-4E25-B9CC-843897762447}" srcOrd="0" destOrd="0" presId="urn:microsoft.com/office/officeart/2005/8/layout/chevron2"/>
    <dgm:cxn modelId="{997EC7B0-1B10-4381-AB5D-9F2E6D494A36}" type="presOf" srcId="{5C50B8FD-3645-4319-94D4-D15BDAF167D2}" destId="{F9256409-3F68-4A69-B655-18BC4BEE7E15}" srcOrd="0" destOrd="4" presId="urn:microsoft.com/office/officeart/2005/8/layout/chevron2"/>
    <dgm:cxn modelId="{A9C8A66E-C37E-4CF6-9BA8-BB291D18A782}" srcId="{E02B46FB-C705-45CA-9029-7EB792ACC704}" destId="{5C50B8FD-3645-4319-94D4-D15BDAF167D2}" srcOrd="4" destOrd="0" parTransId="{758219C8-17C1-4141-BB1D-0C6558E2C9FF}" sibTransId="{3F003712-7816-4B03-B2FE-9F038E270D28}"/>
    <dgm:cxn modelId="{B0990C06-9647-4D11-B57A-06DEB70157F7}" srcId="{E02B46FB-C705-45CA-9029-7EB792ACC704}" destId="{5304D307-E452-4868-BA01-C08037AF4C7F}" srcOrd="10" destOrd="0" parTransId="{D8EF1A66-AEC5-4CD6-8DC1-D6E36D92A4BE}" sibTransId="{331367D5-211F-42E5-94B7-6B161AFD41F8}"/>
    <dgm:cxn modelId="{6017EC21-AA7A-4F69-94EC-3EE98F438316}" type="presOf" srcId="{070E61A5-A5B0-4B6B-8558-87C94052228F}" destId="{F9256409-3F68-4A69-B655-18BC4BEE7E15}" srcOrd="0" destOrd="3" presId="urn:microsoft.com/office/officeart/2005/8/layout/chevron2"/>
    <dgm:cxn modelId="{B2BF566A-D85E-4555-BB69-B952DEB4B9DD}" type="presParOf" srcId="{3F508F29-BBEE-40F0-A60C-C7FB7FB92271}" destId="{30728FD8-4DC1-4754-AA7C-B77F1D728DCA}" srcOrd="0" destOrd="0" presId="urn:microsoft.com/office/officeart/2005/8/layout/chevron2"/>
    <dgm:cxn modelId="{50EF4B23-2FA2-44BB-BB63-A99C9D9D7E25}" type="presParOf" srcId="{30728FD8-4DC1-4754-AA7C-B77F1D728DCA}" destId="{99555366-4C8D-4731-AEA9-75D25817ECDE}" srcOrd="0" destOrd="0" presId="urn:microsoft.com/office/officeart/2005/8/layout/chevron2"/>
    <dgm:cxn modelId="{B9FE147A-D00F-4972-8153-4C2D06DCE92A}" type="presParOf" srcId="{30728FD8-4DC1-4754-AA7C-B77F1D728DCA}" destId="{6146ED54-BA61-42A5-8488-5A16EF211CF4}" srcOrd="1" destOrd="0" presId="urn:microsoft.com/office/officeart/2005/8/layout/chevron2"/>
    <dgm:cxn modelId="{0C2E42C3-DDC4-408B-8B4D-C0CFF571FE34}" type="presParOf" srcId="{3F508F29-BBEE-40F0-A60C-C7FB7FB92271}" destId="{72B97264-AC8E-48D2-8164-AA5988006595}" srcOrd="1" destOrd="0" presId="urn:microsoft.com/office/officeart/2005/8/layout/chevron2"/>
    <dgm:cxn modelId="{7D2035BA-D03C-409F-B3B2-90179F1CA210}" type="presParOf" srcId="{3F508F29-BBEE-40F0-A60C-C7FB7FB92271}" destId="{48C06FE0-FDC9-4B0E-B88A-9E1F70FB94D5}" srcOrd="2" destOrd="0" presId="urn:microsoft.com/office/officeart/2005/8/layout/chevron2"/>
    <dgm:cxn modelId="{8A65DF7F-BE6C-428E-BA2C-B7287CFC761F}" type="presParOf" srcId="{48C06FE0-FDC9-4B0E-B88A-9E1F70FB94D5}" destId="{DCC5AC57-FE32-46B8-BBC9-5F5885BB5186}" srcOrd="0" destOrd="0" presId="urn:microsoft.com/office/officeart/2005/8/layout/chevron2"/>
    <dgm:cxn modelId="{65B954BD-23C7-4363-B4EC-A51A142D0360}" type="presParOf" srcId="{48C06FE0-FDC9-4B0E-B88A-9E1F70FB94D5}" destId="{B0936677-DB84-43DA-B742-6E0D4AC76263}" srcOrd="1" destOrd="0" presId="urn:microsoft.com/office/officeart/2005/8/layout/chevron2"/>
    <dgm:cxn modelId="{959972CF-4367-4D30-8BE3-F48B871C5E17}" type="presParOf" srcId="{3F508F29-BBEE-40F0-A60C-C7FB7FB92271}" destId="{5436C559-50B5-49F0-B793-FF6490950ECF}" srcOrd="3" destOrd="0" presId="urn:microsoft.com/office/officeart/2005/8/layout/chevron2"/>
    <dgm:cxn modelId="{A6CB2F36-9E7D-40D5-B5D3-C91EF62822A6}" type="presParOf" srcId="{3F508F29-BBEE-40F0-A60C-C7FB7FB92271}" destId="{4DB40AB1-D858-4EC6-8BCE-8D8929A4342E}" srcOrd="4" destOrd="0" presId="urn:microsoft.com/office/officeart/2005/8/layout/chevron2"/>
    <dgm:cxn modelId="{0BBAC8E1-01AB-4F95-81A2-C932D026324D}" type="presParOf" srcId="{4DB40AB1-D858-4EC6-8BCE-8D8929A4342E}" destId="{5148CF86-7067-4E25-B9CC-843897762447}" srcOrd="0" destOrd="0" presId="urn:microsoft.com/office/officeart/2005/8/layout/chevron2"/>
    <dgm:cxn modelId="{73E2662D-1EE7-40B1-97CF-FBEE514BAA66}" type="presParOf" srcId="{4DB40AB1-D858-4EC6-8BCE-8D8929A4342E}" destId="{F9256409-3F68-4A69-B655-18BC4BEE7E15}"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E2FC68-A581-4A12-ADAF-03CB59070E0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pPr rtl="1"/>
          <a:endParaRPr lang="he-IL"/>
        </a:p>
      </dgm:t>
    </dgm:pt>
    <dgm:pt modelId="{9F5D0C2C-6AF5-47DB-B787-761BE41B27CF}">
      <dgm:prSet custT="1"/>
      <dgm:spPr/>
      <dgm:t>
        <a:bodyPr/>
        <a:lstStyle/>
        <a:p>
          <a:pPr algn="l" rtl="0">
            <a:lnSpc>
              <a:spcPct val="100000"/>
            </a:lnSpc>
          </a:pPr>
          <a:r>
            <a:rPr lang="en-US" sz="2800" dirty="0" smtClean="0">
              <a:solidFill>
                <a:schemeClr val="tx1"/>
              </a:solidFill>
              <a:latin typeface="Calibri" panose="020F0502020204030204" pitchFamily="34" charset="0"/>
            </a:rPr>
            <a:t>The directorate as the national </a:t>
          </a:r>
          <a:r>
            <a:rPr lang="en-US" sz="2800" b="1" dirty="0" smtClean="0">
              <a:solidFill>
                <a:schemeClr val="tx1"/>
              </a:solidFill>
              <a:latin typeface="Calibri" panose="020F0502020204030204" pitchFamily="34" charset="0"/>
            </a:rPr>
            <a:t>guidance</a:t>
          </a:r>
          <a:r>
            <a:rPr lang="en-US" sz="2800" dirty="0" smtClean="0">
              <a:solidFill>
                <a:schemeClr val="tx1"/>
              </a:solidFill>
              <a:latin typeface="Calibri" panose="020F0502020204030204" pitchFamily="34" charset="0"/>
            </a:rPr>
            <a:t> body for cyber protection</a:t>
          </a:r>
          <a:endParaRPr lang="he-IL" sz="2800" b="1" dirty="0">
            <a:solidFill>
              <a:schemeClr val="tx1"/>
            </a:solidFill>
            <a:latin typeface="Calibri" panose="020F0502020204030204" pitchFamily="34" charset="0"/>
            <a:cs typeface="Calibri" panose="020F0502020204030204" pitchFamily="34" charset="0"/>
          </a:endParaRPr>
        </a:p>
      </dgm:t>
    </dgm:pt>
    <dgm:pt modelId="{A755E747-2EA0-4E8A-A728-B9E1C60FDB2E}" type="parTrans" cxnId="{60F76626-B298-4808-80BA-83EE43904016}">
      <dgm:prSet/>
      <dgm:spPr/>
      <dgm:t>
        <a:bodyPr/>
        <a:lstStyle/>
        <a:p>
          <a:pPr algn="r" rtl="1">
            <a:lnSpc>
              <a:spcPct val="150000"/>
            </a:lnSpc>
          </a:pPr>
          <a:endParaRPr lang="he-IL" sz="2000">
            <a:solidFill>
              <a:srgbClr val="000000"/>
            </a:solidFill>
            <a:latin typeface="Calibri" panose="020F0502020204030204" pitchFamily="34" charset="0"/>
            <a:cs typeface="Calibri" panose="020F0502020204030204" pitchFamily="34" charset="0"/>
          </a:endParaRPr>
        </a:p>
      </dgm:t>
    </dgm:pt>
    <dgm:pt modelId="{0666A313-C89C-4988-B9EA-3A6EC9E1997A}" type="sibTrans" cxnId="{60F76626-B298-4808-80BA-83EE43904016}">
      <dgm:prSet/>
      <dgm:spPr/>
      <dgm:t>
        <a:bodyPr/>
        <a:lstStyle/>
        <a:p>
          <a:pPr algn="r" rtl="1">
            <a:lnSpc>
              <a:spcPct val="150000"/>
            </a:lnSpc>
          </a:pPr>
          <a:endParaRPr lang="he-IL" sz="2000">
            <a:solidFill>
              <a:srgbClr val="000000"/>
            </a:solidFill>
            <a:latin typeface="Calibri" panose="020F0502020204030204" pitchFamily="34" charset="0"/>
            <a:cs typeface="Calibri" panose="020F0502020204030204" pitchFamily="34" charset="0"/>
          </a:endParaRPr>
        </a:p>
      </dgm:t>
    </dgm:pt>
    <dgm:pt modelId="{AAC7729E-C187-4347-8B98-0713CBD0E8B4}">
      <dgm:prSet custT="1"/>
      <dgm:spPr/>
      <dgm:t>
        <a:bodyPr/>
        <a:lstStyle/>
        <a:p>
          <a:pPr algn="l" rtl="0">
            <a:lnSpc>
              <a:spcPct val="100000"/>
            </a:lnSpc>
          </a:pPr>
          <a:r>
            <a:rPr lang="en-US" sz="2400" dirty="0" smtClean="0">
              <a:latin typeface="Calibri" panose="020F0502020204030204" pitchFamily="34" charset="0"/>
            </a:rPr>
            <a:t>Determining a method for mapping the economy</a:t>
          </a:r>
          <a:endParaRPr lang="he-IL" sz="2400" dirty="0">
            <a:latin typeface="Calibri" panose="020F0502020204030204" pitchFamily="34" charset="0"/>
            <a:cs typeface="Calibri" panose="020F0502020204030204" pitchFamily="34" charset="0"/>
          </a:endParaRPr>
        </a:p>
      </dgm:t>
    </dgm:pt>
    <dgm:pt modelId="{B6C8FFFE-B459-407F-B4CC-B26097444AF3}" type="parTrans" cxnId="{2B13ECBA-E29E-47A1-BCF4-D83E1647E61E}">
      <dgm:prSet/>
      <dgm:spPr/>
      <dgm:t>
        <a:bodyPr/>
        <a:lstStyle/>
        <a:p>
          <a:pPr rtl="1"/>
          <a:endParaRPr lang="he-IL">
            <a:latin typeface="Calibri" panose="020F0502020204030204" pitchFamily="34" charset="0"/>
            <a:cs typeface="Calibri" panose="020F0502020204030204" pitchFamily="34" charset="0"/>
          </a:endParaRPr>
        </a:p>
      </dgm:t>
    </dgm:pt>
    <dgm:pt modelId="{24464019-1CC9-4212-8EFB-B765178E27A2}" type="sibTrans" cxnId="{2B13ECBA-E29E-47A1-BCF4-D83E1647E61E}">
      <dgm:prSet/>
      <dgm:spPr/>
      <dgm:t>
        <a:bodyPr/>
        <a:lstStyle/>
        <a:p>
          <a:pPr rtl="1"/>
          <a:endParaRPr lang="he-IL">
            <a:latin typeface="Calibri" panose="020F0502020204030204" pitchFamily="34" charset="0"/>
            <a:cs typeface="Calibri" panose="020F0502020204030204" pitchFamily="34" charset="0"/>
          </a:endParaRPr>
        </a:p>
      </dgm:t>
    </dgm:pt>
    <dgm:pt modelId="{C3BB1384-A226-4558-BD5F-AA0A5D0DE86A}">
      <dgm:prSet custT="1"/>
      <dgm:spPr/>
      <dgm:t>
        <a:bodyPr/>
        <a:lstStyle/>
        <a:p>
          <a:pPr rtl="0"/>
          <a:r>
            <a:rPr lang="en-US" sz="2400" dirty="0">
              <a:latin typeface="Calibri" panose="020F0502020204030204" pitchFamily="34" charset="0"/>
            </a:rPr>
            <a:t>The </a:t>
          </a:r>
          <a:r>
            <a:rPr lang="en-US" sz="2400" dirty="0" smtClean="0">
              <a:latin typeface="Calibri" panose="020F0502020204030204" pitchFamily="34" charset="0"/>
            </a:rPr>
            <a:t>directorate should </a:t>
          </a:r>
          <a:r>
            <a:rPr lang="en-US" sz="2400" b="1" dirty="0">
              <a:latin typeface="Calibri" panose="020F0502020204030204" pitchFamily="34" charset="0"/>
            </a:rPr>
            <a:t>develop and publish a "defense doctrine"</a:t>
          </a:r>
          <a:endParaRPr lang="he-IL" sz="2400" b="1" dirty="0">
            <a:latin typeface="Calibri" panose="020F0502020204030204" pitchFamily="34" charset="0"/>
          </a:endParaRPr>
        </a:p>
      </dgm:t>
    </dgm:pt>
    <dgm:pt modelId="{D83C6C8F-9985-45A1-ABC8-2828005C7A09}" type="parTrans" cxnId="{3B5229CE-9AE9-4D3B-8CDB-1509D45483D9}">
      <dgm:prSet/>
      <dgm:spPr/>
      <dgm:t>
        <a:bodyPr/>
        <a:lstStyle/>
        <a:p>
          <a:pPr rtl="1"/>
          <a:endParaRPr lang="he-IL"/>
        </a:p>
      </dgm:t>
    </dgm:pt>
    <dgm:pt modelId="{18EC94C7-8990-42B7-A571-F11396F16475}" type="sibTrans" cxnId="{3B5229CE-9AE9-4D3B-8CDB-1509D45483D9}">
      <dgm:prSet/>
      <dgm:spPr/>
      <dgm:t>
        <a:bodyPr/>
        <a:lstStyle/>
        <a:p>
          <a:pPr rtl="1"/>
          <a:endParaRPr lang="he-IL"/>
        </a:p>
      </dgm:t>
    </dgm:pt>
    <dgm:pt modelId="{899276FF-7F43-4B4D-A1B2-83C8904CAF70}">
      <dgm:prSet custT="1"/>
      <dgm:spPr/>
      <dgm:t>
        <a:bodyPr/>
        <a:lstStyle/>
        <a:p>
          <a:pPr rtl="0"/>
          <a:r>
            <a:rPr lang="en-US" sz="2400" dirty="0">
              <a:latin typeface="Calibri" panose="020F0502020204030204" pitchFamily="34" charset="0"/>
            </a:rPr>
            <a:t>A sectoral reformer is required to adapt its provisions to defense doctrine, unless there are unique professional considerations</a:t>
          </a:r>
          <a:endParaRPr lang="he-IL" sz="2400" dirty="0">
            <a:latin typeface="Calibri" panose="020F0502020204030204" pitchFamily="34" charset="0"/>
          </a:endParaRPr>
        </a:p>
      </dgm:t>
    </dgm:pt>
    <dgm:pt modelId="{9F94EB5D-E843-46F8-8172-297E85C21354}" type="parTrans" cxnId="{43B15C0A-8F57-4EE1-BFE2-7B01B7D11232}">
      <dgm:prSet/>
      <dgm:spPr/>
      <dgm:t>
        <a:bodyPr/>
        <a:lstStyle/>
        <a:p>
          <a:pPr rtl="1"/>
          <a:endParaRPr lang="he-IL"/>
        </a:p>
      </dgm:t>
    </dgm:pt>
    <dgm:pt modelId="{8A247012-F39F-491D-8476-AC7034A9F2E0}" type="sibTrans" cxnId="{43B15C0A-8F57-4EE1-BFE2-7B01B7D11232}">
      <dgm:prSet/>
      <dgm:spPr/>
      <dgm:t>
        <a:bodyPr/>
        <a:lstStyle/>
        <a:p>
          <a:pPr rtl="1"/>
          <a:endParaRPr lang="he-IL"/>
        </a:p>
      </dgm:t>
    </dgm:pt>
    <dgm:pt modelId="{4D87C4CE-86AD-46A3-8135-EC3691BEE13A}">
      <dgm:prSet custT="1"/>
      <dgm:spPr/>
      <dgm:t>
        <a:bodyPr/>
        <a:lstStyle/>
        <a:p>
          <a:pPr rtl="0"/>
          <a:r>
            <a:rPr lang="en-US" sz="2400" dirty="0">
              <a:latin typeface="Calibri" panose="020F0502020204030204" pitchFamily="34" charset="0"/>
            </a:rPr>
            <a:t>Cyber-defense directives require the consent of the head of the cyber / prime minister</a:t>
          </a:r>
          <a:endParaRPr lang="he-IL" sz="2400" dirty="0">
            <a:latin typeface="Calibri" panose="020F0502020204030204" pitchFamily="34" charset="0"/>
          </a:endParaRPr>
        </a:p>
      </dgm:t>
    </dgm:pt>
    <dgm:pt modelId="{A03B6B2C-8729-4CD9-886D-AE23B534593A}" type="parTrans" cxnId="{976942CD-5D6D-42A2-AB95-6255975EC36B}">
      <dgm:prSet/>
      <dgm:spPr/>
      <dgm:t>
        <a:bodyPr/>
        <a:lstStyle/>
        <a:p>
          <a:pPr rtl="1"/>
          <a:endParaRPr lang="he-IL"/>
        </a:p>
      </dgm:t>
    </dgm:pt>
    <dgm:pt modelId="{05D4F4AE-1547-4724-BB32-95F007E51059}" type="sibTrans" cxnId="{976942CD-5D6D-42A2-AB95-6255975EC36B}">
      <dgm:prSet/>
      <dgm:spPr/>
      <dgm:t>
        <a:bodyPr/>
        <a:lstStyle/>
        <a:p>
          <a:pPr rtl="1"/>
          <a:endParaRPr lang="he-IL"/>
        </a:p>
      </dgm:t>
    </dgm:pt>
    <dgm:pt modelId="{A3E29CB7-E416-4358-99AD-1339ADD3ABA1}">
      <dgm:prSet custT="1"/>
      <dgm:spPr/>
      <dgm:t>
        <a:bodyPr/>
        <a:lstStyle/>
        <a:p>
          <a:pPr rtl="0"/>
          <a:r>
            <a:rPr lang="en-US" sz="2400" dirty="0">
              <a:latin typeface="Calibri" panose="020F0502020204030204" pitchFamily="34" charset="0"/>
            </a:rPr>
            <a:t>The array regulates the professional requirements of the sectoral regulators</a:t>
          </a:r>
          <a:endParaRPr lang="he-IL" sz="2400" dirty="0">
            <a:latin typeface="Calibri" panose="020F0502020204030204" pitchFamily="34" charset="0"/>
          </a:endParaRPr>
        </a:p>
      </dgm:t>
    </dgm:pt>
    <dgm:pt modelId="{5622E593-9AE7-411F-8615-76F1F96C2231}" type="parTrans" cxnId="{DC69F3DE-DCB5-4547-913C-0DBD66B8368B}">
      <dgm:prSet/>
      <dgm:spPr/>
      <dgm:t>
        <a:bodyPr/>
        <a:lstStyle/>
        <a:p>
          <a:pPr rtl="1"/>
          <a:endParaRPr lang="he-IL"/>
        </a:p>
      </dgm:t>
    </dgm:pt>
    <dgm:pt modelId="{21D45B59-BC0F-4CDE-9DFB-82BDEFACADEC}" type="sibTrans" cxnId="{DC69F3DE-DCB5-4547-913C-0DBD66B8368B}">
      <dgm:prSet/>
      <dgm:spPr/>
      <dgm:t>
        <a:bodyPr/>
        <a:lstStyle/>
        <a:p>
          <a:pPr rtl="1"/>
          <a:endParaRPr lang="he-IL"/>
        </a:p>
      </dgm:t>
    </dgm:pt>
    <dgm:pt modelId="{56D38573-9C77-46C3-A8AB-423EDE5793B6}" type="pres">
      <dgm:prSet presAssocID="{DCE2FC68-A581-4A12-ADAF-03CB59070E0D}" presName="linear" presStyleCnt="0">
        <dgm:presLayoutVars>
          <dgm:animLvl val="lvl"/>
          <dgm:resizeHandles val="exact"/>
        </dgm:presLayoutVars>
      </dgm:prSet>
      <dgm:spPr/>
      <dgm:t>
        <a:bodyPr/>
        <a:lstStyle/>
        <a:p>
          <a:pPr rtl="1"/>
          <a:endParaRPr lang="he-IL"/>
        </a:p>
      </dgm:t>
    </dgm:pt>
    <dgm:pt modelId="{A3B1DD27-1BE8-40D4-B4B7-92D7996918C3}" type="pres">
      <dgm:prSet presAssocID="{9F5D0C2C-6AF5-47DB-B787-761BE41B27CF}" presName="parentText" presStyleLbl="node1" presStyleIdx="0" presStyleCnt="1" custScaleY="62685">
        <dgm:presLayoutVars>
          <dgm:chMax val="0"/>
          <dgm:bulletEnabled val="1"/>
        </dgm:presLayoutVars>
      </dgm:prSet>
      <dgm:spPr/>
      <dgm:t>
        <a:bodyPr/>
        <a:lstStyle/>
        <a:p>
          <a:pPr rtl="1"/>
          <a:endParaRPr lang="he-IL"/>
        </a:p>
      </dgm:t>
    </dgm:pt>
    <dgm:pt modelId="{0C40BEC5-DF4D-4F41-8F91-161AF7FFB548}" type="pres">
      <dgm:prSet presAssocID="{9F5D0C2C-6AF5-47DB-B787-761BE41B27CF}" presName="childText" presStyleLbl="revTx" presStyleIdx="0" presStyleCnt="1">
        <dgm:presLayoutVars>
          <dgm:bulletEnabled val="1"/>
        </dgm:presLayoutVars>
      </dgm:prSet>
      <dgm:spPr/>
      <dgm:t>
        <a:bodyPr/>
        <a:lstStyle/>
        <a:p>
          <a:pPr rtl="1"/>
          <a:endParaRPr lang="he-IL"/>
        </a:p>
      </dgm:t>
    </dgm:pt>
  </dgm:ptLst>
  <dgm:cxnLst>
    <dgm:cxn modelId="{88835C77-46F4-4D81-9A99-E12E19915750}" type="presOf" srcId="{DCE2FC68-A581-4A12-ADAF-03CB59070E0D}" destId="{56D38573-9C77-46C3-A8AB-423EDE5793B6}" srcOrd="0" destOrd="0" presId="urn:microsoft.com/office/officeart/2005/8/layout/vList2"/>
    <dgm:cxn modelId="{672B29FF-E526-4A18-8282-36915746FD27}" type="presOf" srcId="{4D87C4CE-86AD-46A3-8135-EC3691BEE13A}" destId="{0C40BEC5-DF4D-4F41-8F91-161AF7FFB548}" srcOrd="0" destOrd="3" presId="urn:microsoft.com/office/officeart/2005/8/layout/vList2"/>
    <dgm:cxn modelId="{60F76626-B298-4808-80BA-83EE43904016}" srcId="{DCE2FC68-A581-4A12-ADAF-03CB59070E0D}" destId="{9F5D0C2C-6AF5-47DB-B787-761BE41B27CF}" srcOrd="0" destOrd="0" parTransId="{A755E747-2EA0-4E8A-A728-B9E1C60FDB2E}" sibTransId="{0666A313-C89C-4988-B9EA-3A6EC9E1997A}"/>
    <dgm:cxn modelId="{43B15C0A-8F57-4EE1-BFE2-7B01B7D11232}" srcId="{9F5D0C2C-6AF5-47DB-B787-761BE41B27CF}" destId="{899276FF-7F43-4B4D-A1B2-83C8904CAF70}" srcOrd="2" destOrd="0" parTransId="{9F94EB5D-E843-46F8-8172-297E85C21354}" sibTransId="{8A247012-F39F-491D-8476-AC7034A9F2E0}"/>
    <dgm:cxn modelId="{EB31060C-2AE0-45D5-89AE-71896910EDCD}" type="presOf" srcId="{9F5D0C2C-6AF5-47DB-B787-761BE41B27CF}" destId="{A3B1DD27-1BE8-40D4-B4B7-92D7996918C3}" srcOrd="0" destOrd="0" presId="urn:microsoft.com/office/officeart/2005/8/layout/vList2"/>
    <dgm:cxn modelId="{2C9FEFD8-4152-4C4A-968B-DA9DBBD2D2D3}" type="presOf" srcId="{C3BB1384-A226-4558-BD5F-AA0A5D0DE86A}" destId="{0C40BEC5-DF4D-4F41-8F91-161AF7FFB548}" srcOrd="0" destOrd="1" presId="urn:microsoft.com/office/officeart/2005/8/layout/vList2"/>
    <dgm:cxn modelId="{C7D9E9E0-A67C-4905-8CAF-B1F01BA10A97}" type="presOf" srcId="{AAC7729E-C187-4347-8B98-0713CBD0E8B4}" destId="{0C40BEC5-DF4D-4F41-8F91-161AF7FFB548}" srcOrd="0" destOrd="0" presId="urn:microsoft.com/office/officeart/2005/8/layout/vList2"/>
    <dgm:cxn modelId="{CF396EFD-D8B9-4AEC-BED2-710793430181}" type="presOf" srcId="{899276FF-7F43-4B4D-A1B2-83C8904CAF70}" destId="{0C40BEC5-DF4D-4F41-8F91-161AF7FFB548}" srcOrd="0" destOrd="2" presId="urn:microsoft.com/office/officeart/2005/8/layout/vList2"/>
    <dgm:cxn modelId="{3B5229CE-9AE9-4D3B-8CDB-1509D45483D9}" srcId="{9F5D0C2C-6AF5-47DB-B787-761BE41B27CF}" destId="{C3BB1384-A226-4558-BD5F-AA0A5D0DE86A}" srcOrd="1" destOrd="0" parTransId="{D83C6C8F-9985-45A1-ABC8-2828005C7A09}" sibTransId="{18EC94C7-8990-42B7-A571-F11396F16475}"/>
    <dgm:cxn modelId="{DC69F3DE-DCB5-4547-913C-0DBD66B8368B}" srcId="{9F5D0C2C-6AF5-47DB-B787-761BE41B27CF}" destId="{A3E29CB7-E416-4358-99AD-1339ADD3ABA1}" srcOrd="4" destOrd="0" parTransId="{5622E593-9AE7-411F-8615-76F1F96C2231}" sibTransId="{21D45B59-BC0F-4CDE-9DFB-82BDEFACADEC}"/>
    <dgm:cxn modelId="{2B13ECBA-E29E-47A1-BCF4-D83E1647E61E}" srcId="{9F5D0C2C-6AF5-47DB-B787-761BE41B27CF}" destId="{AAC7729E-C187-4347-8B98-0713CBD0E8B4}" srcOrd="0" destOrd="0" parTransId="{B6C8FFFE-B459-407F-B4CC-B26097444AF3}" sibTransId="{24464019-1CC9-4212-8EFB-B765178E27A2}"/>
    <dgm:cxn modelId="{63A785E3-CA67-41DD-A35E-06D4DE3E5846}" type="presOf" srcId="{A3E29CB7-E416-4358-99AD-1339ADD3ABA1}" destId="{0C40BEC5-DF4D-4F41-8F91-161AF7FFB548}" srcOrd="0" destOrd="4" presId="urn:microsoft.com/office/officeart/2005/8/layout/vList2"/>
    <dgm:cxn modelId="{976942CD-5D6D-42A2-AB95-6255975EC36B}" srcId="{9F5D0C2C-6AF5-47DB-B787-761BE41B27CF}" destId="{4D87C4CE-86AD-46A3-8135-EC3691BEE13A}" srcOrd="3" destOrd="0" parTransId="{A03B6B2C-8729-4CD9-886D-AE23B534593A}" sibTransId="{05D4F4AE-1547-4724-BB32-95F007E51059}"/>
    <dgm:cxn modelId="{DE308989-28CD-4949-816F-754100B154D0}" type="presParOf" srcId="{56D38573-9C77-46C3-A8AB-423EDE5793B6}" destId="{A3B1DD27-1BE8-40D4-B4B7-92D7996918C3}" srcOrd="0" destOrd="0" presId="urn:microsoft.com/office/officeart/2005/8/layout/vList2"/>
    <dgm:cxn modelId="{09ADBEC6-2423-46D0-8396-13CB0D067698}" type="presParOf" srcId="{56D38573-9C77-46C3-A8AB-423EDE5793B6}" destId="{0C40BEC5-DF4D-4F41-8F91-161AF7FFB548}"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534FFD-8D0E-4B45-93CC-61CCF86B9E5B}">
      <dsp:nvSpPr>
        <dsp:cNvPr id="0" name=""/>
        <dsp:cNvSpPr/>
      </dsp:nvSpPr>
      <dsp:spPr>
        <a:xfrm>
          <a:off x="2247664" y="333909"/>
          <a:ext cx="4315135" cy="4315135"/>
        </a:xfrm>
        <a:prstGeom prst="pie">
          <a:avLst>
            <a:gd name="adj1" fmla="val 16200000"/>
            <a:gd name="adj2" fmla="val 1800000"/>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buNone/>
          </a:pPr>
          <a:r>
            <a:rPr kumimoji="0" lang="en-US" sz="2800" b="1" i="0" u="none" strike="noStrike" kern="1200" cap="none" spc="0" normalizeH="0" baseline="0" dirty="0" smtClean="0">
              <a:ln>
                <a:noFill/>
              </a:ln>
              <a:solidFill>
                <a:schemeClr val="accent6"/>
              </a:solidFill>
              <a:effectLst/>
              <a:uLnTx/>
              <a:uFillTx/>
              <a:latin typeface="Calibri" panose="020F0502020204030204" pitchFamily="34" charset="0"/>
              <a:sym typeface="Arial"/>
            </a:rPr>
            <a:t>Policy</a:t>
          </a:r>
          <a:endParaRPr kumimoji="0" lang="he-IL" sz="2800" b="1" i="0" u="none" strike="noStrike" kern="1200" cap="none" spc="0" normalizeH="0" baseline="0" dirty="0">
            <a:ln>
              <a:noFill/>
            </a:ln>
            <a:solidFill>
              <a:schemeClr val="accent6"/>
            </a:solidFill>
            <a:effectLst/>
            <a:uLnTx/>
            <a:uFillTx/>
            <a:latin typeface="Calibri" panose="020F0502020204030204" pitchFamily="34" charset="0"/>
            <a:ea typeface="Arial"/>
            <a:cs typeface="Calibri" panose="020F0502020204030204" pitchFamily="34" charset="0"/>
            <a:sym typeface="Arial"/>
          </a:endParaRPr>
        </a:p>
      </dsp:txBody>
      <dsp:txXfrm>
        <a:off x="4521843" y="1248307"/>
        <a:ext cx="1541119" cy="1284266"/>
      </dsp:txXfrm>
    </dsp:sp>
    <dsp:sp modelId="{E26013D3-E688-4ED7-8337-001937EAF16E}">
      <dsp:nvSpPr>
        <dsp:cNvPr id="0" name=""/>
        <dsp:cNvSpPr/>
      </dsp:nvSpPr>
      <dsp:spPr>
        <a:xfrm>
          <a:off x="2158792" y="488021"/>
          <a:ext cx="4315135" cy="4315135"/>
        </a:xfrm>
        <a:prstGeom prst="pie">
          <a:avLst>
            <a:gd name="adj1" fmla="val 1800000"/>
            <a:gd name="adj2" fmla="val 9000000"/>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buNone/>
          </a:pPr>
          <a:r>
            <a:rPr kumimoji="0" lang="en-US" sz="2800" b="1" i="0" u="none" strike="noStrike" kern="1200" cap="none" spc="0" normalizeH="0" baseline="0" dirty="0" smtClean="0">
              <a:ln>
                <a:noFill/>
              </a:ln>
              <a:solidFill>
                <a:schemeClr val="accent6"/>
              </a:solidFill>
              <a:effectLst/>
              <a:uLnTx/>
              <a:uFillTx/>
              <a:latin typeface="Calibri" panose="020F0502020204030204" pitchFamily="34" charset="0"/>
              <a:sym typeface="Arial"/>
            </a:rPr>
            <a:t>Law</a:t>
          </a:r>
          <a:endParaRPr kumimoji="0" lang="he-IL" sz="2800" b="1" i="0" u="none" strike="noStrike" kern="1200" cap="none" spc="0" normalizeH="0" baseline="0" dirty="0">
            <a:ln>
              <a:noFill/>
            </a:ln>
            <a:solidFill>
              <a:schemeClr val="accent6"/>
            </a:solidFill>
            <a:effectLst/>
            <a:uLnTx/>
            <a:uFillTx/>
            <a:latin typeface="Calibri" panose="020F0502020204030204" pitchFamily="34" charset="0"/>
            <a:ea typeface="Arial"/>
            <a:cs typeface="Calibri" panose="020F0502020204030204" pitchFamily="34" charset="0"/>
            <a:sym typeface="Arial"/>
          </a:endParaRPr>
        </a:p>
      </dsp:txBody>
      <dsp:txXfrm>
        <a:off x="3186205" y="3287722"/>
        <a:ext cx="2311679" cy="1130154"/>
      </dsp:txXfrm>
    </dsp:sp>
    <dsp:sp modelId="{A04FE088-E688-4204-BAC0-A80A5CBD85A9}">
      <dsp:nvSpPr>
        <dsp:cNvPr id="0" name=""/>
        <dsp:cNvSpPr/>
      </dsp:nvSpPr>
      <dsp:spPr>
        <a:xfrm>
          <a:off x="2069921" y="333909"/>
          <a:ext cx="4315135" cy="4315135"/>
        </a:xfrm>
        <a:prstGeom prst="pie">
          <a:avLst>
            <a:gd name="adj1" fmla="val 9000000"/>
            <a:gd name="adj2" fmla="val 16200000"/>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buNone/>
          </a:pPr>
          <a:r>
            <a:rPr kumimoji="0" lang="en-US" sz="2400" b="1" i="0" u="none" strike="noStrike" kern="1200" cap="none" spc="0" normalizeH="0" baseline="0" dirty="0" smtClean="0">
              <a:ln>
                <a:noFill/>
              </a:ln>
              <a:solidFill>
                <a:schemeClr val="accent6"/>
              </a:solidFill>
              <a:effectLst/>
              <a:uLnTx/>
              <a:uFillTx/>
              <a:latin typeface="Calibri" panose="020F0502020204030204" pitchFamily="34" charset="0"/>
              <a:sym typeface="Arial"/>
            </a:rPr>
            <a:t>Cyber Defense</a:t>
          </a:r>
          <a:endParaRPr kumimoji="0" lang="he-IL" sz="2400" b="1" i="0" u="none" strike="noStrike" kern="1200" cap="none" spc="0" normalizeH="0" baseline="0" dirty="0">
            <a:ln>
              <a:noFill/>
            </a:ln>
            <a:solidFill>
              <a:schemeClr val="accent6"/>
            </a:solidFill>
            <a:effectLst/>
            <a:uLnTx/>
            <a:uFillTx/>
            <a:latin typeface="Calibri" panose="020F0502020204030204" pitchFamily="34" charset="0"/>
            <a:ea typeface="Arial"/>
            <a:cs typeface="Calibri" panose="020F0502020204030204" pitchFamily="34" charset="0"/>
            <a:sym typeface="Arial"/>
          </a:endParaRPr>
        </a:p>
      </dsp:txBody>
      <dsp:txXfrm>
        <a:off x="2569758" y="1248307"/>
        <a:ext cx="1541119" cy="1284266"/>
      </dsp:txXfrm>
    </dsp:sp>
    <dsp:sp modelId="{0EAA7E98-E864-4A4B-AA03-B0A7681CB066}">
      <dsp:nvSpPr>
        <dsp:cNvPr id="0" name=""/>
        <dsp:cNvSpPr/>
      </dsp:nvSpPr>
      <dsp:spPr>
        <a:xfrm>
          <a:off x="1980892" y="66781"/>
          <a:ext cx="4849390" cy="4849390"/>
        </a:xfrm>
        <a:prstGeom prst="circularArrow">
          <a:avLst>
            <a:gd name="adj1" fmla="val 5085"/>
            <a:gd name="adj2" fmla="val 327528"/>
            <a:gd name="adj3" fmla="val 1472472"/>
            <a:gd name="adj4" fmla="val 16199432"/>
            <a:gd name="adj5" fmla="val 5932"/>
          </a:avLst>
        </a:prstGeom>
        <a:solidFill>
          <a:srgbClr val="9EE0FC">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5BCB2F8-4E19-413A-B664-C9773857AFA4}">
      <dsp:nvSpPr>
        <dsp:cNvPr id="0" name=""/>
        <dsp:cNvSpPr/>
      </dsp:nvSpPr>
      <dsp:spPr>
        <a:xfrm>
          <a:off x="1891665" y="220620"/>
          <a:ext cx="4849390" cy="4849390"/>
        </a:xfrm>
        <a:prstGeom prst="circularArrow">
          <a:avLst>
            <a:gd name="adj1" fmla="val 5085"/>
            <a:gd name="adj2" fmla="val 327528"/>
            <a:gd name="adj3" fmla="val 8671970"/>
            <a:gd name="adj4" fmla="val 1800502"/>
            <a:gd name="adj5" fmla="val 5932"/>
          </a:avLst>
        </a:prstGeom>
        <a:solidFill>
          <a:srgbClr val="9EE0FC">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FF789BE-7D35-4738-891A-86739A1BD45B}">
      <dsp:nvSpPr>
        <dsp:cNvPr id="0" name=""/>
        <dsp:cNvSpPr/>
      </dsp:nvSpPr>
      <dsp:spPr>
        <a:xfrm>
          <a:off x="1802437" y="66781"/>
          <a:ext cx="4849390" cy="4849390"/>
        </a:xfrm>
        <a:prstGeom prst="circularArrow">
          <a:avLst>
            <a:gd name="adj1" fmla="val 5085"/>
            <a:gd name="adj2" fmla="val 327528"/>
            <a:gd name="adj3" fmla="val 15873039"/>
            <a:gd name="adj4" fmla="val 9000000"/>
            <a:gd name="adj5" fmla="val 5932"/>
          </a:avLst>
        </a:prstGeom>
        <a:solidFill>
          <a:srgbClr val="9EE0FC">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1FAE03-382F-48C6-9058-66EF9C3B6439}">
      <dsp:nvSpPr>
        <dsp:cNvPr id="0" name=""/>
        <dsp:cNvSpPr/>
      </dsp:nvSpPr>
      <dsp:spPr>
        <a:xfrm>
          <a:off x="0" y="64787"/>
          <a:ext cx="10803006" cy="12168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he-IL" sz="2600" b="1" kern="1200" dirty="0">
              <a:solidFill>
                <a:schemeClr val="tx1"/>
              </a:solidFill>
              <a:latin typeface="Calibri" panose="020F0502020204030204" pitchFamily="34" charset="0"/>
              <a:cs typeface="Calibri" panose="020F0502020204030204" pitchFamily="34" charset="0"/>
            </a:rPr>
            <a:t> </a:t>
          </a:r>
          <a:r>
            <a:rPr lang="en-US" sz="2600" b="1" kern="1200" dirty="0" smtClean="0">
              <a:solidFill>
                <a:schemeClr val="tx1"/>
              </a:solidFill>
              <a:latin typeface="Calibri" panose="020F0502020204030204" pitchFamily="34" charset="0"/>
              <a:ea typeface="+mn-ea"/>
              <a:cs typeface="Calibri" panose="020F0502020204030204" pitchFamily="34" charset="0"/>
            </a:rPr>
            <a:t>High Risk Entities:</a:t>
          </a:r>
          <a:endParaRPr lang="he-IL" sz="2600" b="1" kern="1200" dirty="0">
            <a:solidFill>
              <a:schemeClr val="tx1"/>
            </a:solidFill>
            <a:latin typeface="Calibri" panose="020F0502020204030204" pitchFamily="34" charset="0"/>
            <a:ea typeface="+mn-ea"/>
            <a:cs typeface="Calibri" panose="020F0502020204030204" pitchFamily="34" charset="0"/>
          </a:endParaRPr>
        </a:p>
      </dsp:txBody>
      <dsp:txXfrm>
        <a:off x="0" y="64787"/>
        <a:ext cx="10803006" cy="1216800"/>
      </dsp:txXfrm>
    </dsp:sp>
    <dsp:sp modelId="{DA755DA4-2182-4536-AD0A-2B39921687F6}">
      <dsp:nvSpPr>
        <dsp:cNvPr id="0" name=""/>
        <dsp:cNvSpPr/>
      </dsp:nvSpPr>
      <dsp:spPr>
        <a:xfrm>
          <a:off x="0" y="1281587"/>
          <a:ext cx="10803006" cy="164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95" tIns="30480" rIns="170688" bIns="30480" numCol="1" spcCol="1270" anchor="t" anchorCtr="0">
          <a:noAutofit/>
        </a:bodyPr>
        <a:lstStyle/>
        <a:p>
          <a:pPr marL="228600" lvl="1" indent="-228600" algn="l" defTabSz="1066800" rtl="0">
            <a:lnSpc>
              <a:spcPct val="90000"/>
            </a:lnSpc>
            <a:spcBef>
              <a:spcPct val="0"/>
            </a:spcBef>
            <a:spcAft>
              <a:spcPct val="20000"/>
            </a:spcAft>
            <a:buFont typeface="Wingdings" panose="05000000000000000000" pitchFamily="2" charset="2"/>
            <a:buChar char="••"/>
          </a:pPr>
          <a:r>
            <a:rPr lang="en-US" sz="2400" kern="1200" dirty="0" smtClean="0">
              <a:solidFill>
                <a:schemeClr val="tx1"/>
              </a:solidFill>
              <a:latin typeface="Calibri" panose="020F0502020204030204" pitchFamily="34" charset="0"/>
              <a:sym typeface="Wingdings" panose="05000000000000000000" pitchFamily="2" charset="2"/>
            </a:rPr>
            <a:t> "Completion of </a:t>
          </a:r>
          <a:r>
            <a:rPr lang="en-US" sz="2400" kern="1200" dirty="0" smtClean="0">
              <a:solidFill>
                <a:schemeClr val="tx1"/>
              </a:solidFill>
              <a:latin typeface="Calibri" panose="020F0502020204030204" pitchFamily="34" charset="0"/>
              <a:sym typeface="Wingdings" panose="05000000000000000000" pitchFamily="2" charset="2"/>
            </a:rPr>
            <a:t>authorities" </a:t>
          </a:r>
          <a:r>
            <a:rPr lang="en-US" sz="2400" kern="1200" dirty="0" smtClean="0">
              <a:solidFill>
                <a:schemeClr val="tx1"/>
              </a:solidFill>
              <a:latin typeface="Calibri" panose="020F0502020204030204" pitchFamily="34" charset="0"/>
              <a:sym typeface="Wingdings" panose="05000000000000000000" pitchFamily="2" charset="2"/>
            </a:rPr>
            <a:t>to a sectoral regulatory </a:t>
          </a:r>
          <a:r>
            <a:rPr lang="en-US" sz="2400" kern="1200" dirty="0" smtClean="0">
              <a:solidFill>
                <a:schemeClr val="tx1"/>
              </a:solidFill>
              <a:latin typeface="Calibri" panose="020F0502020204030204" pitchFamily="34" charset="0"/>
              <a:sym typeface="Wingdings" panose="05000000000000000000" pitchFamily="2" charset="2"/>
            </a:rPr>
            <a:t>authority</a:t>
          </a:r>
          <a:endParaRPr lang="he-IL" sz="2400" b="1" kern="1200" dirty="0">
            <a:solidFill>
              <a:schemeClr val="tx1"/>
            </a:solidFill>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20000"/>
            </a:spcAft>
            <a:buFont typeface="Wingdings" panose="05000000000000000000" pitchFamily="2" charset="2"/>
            <a:buChar char="••"/>
          </a:pPr>
          <a:r>
            <a:rPr lang="en-US" sz="2400" kern="1200" dirty="0" smtClean="0">
              <a:solidFill>
                <a:schemeClr val="tx1"/>
              </a:solidFill>
              <a:latin typeface="Calibri" panose="020F0502020204030204" pitchFamily="34" charset="0"/>
              <a:sym typeface="Wingdings" panose="05000000000000000000" pitchFamily="2" charset="2"/>
            </a:rPr>
            <a:t> The directorate </a:t>
          </a:r>
          <a:r>
            <a:rPr lang="en-US" sz="2400" b="1" kern="1200" dirty="0" smtClean="0">
              <a:solidFill>
                <a:schemeClr val="tx1"/>
              </a:solidFill>
              <a:latin typeface="Calibri" panose="020F0502020204030204" pitchFamily="34" charset="0"/>
              <a:sym typeface="Wingdings" panose="05000000000000000000" pitchFamily="2" charset="2"/>
            </a:rPr>
            <a:t>directs and indirectly supervises:</a:t>
          </a:r>
          <a:endParaRPr lang="he-IL" sz="2400" b="1" kern="1200" dirty="0">
            <a:solidFill>
              <a:schemeClr val="tx1"/>
            </a:solidFill>
            <a:latin typeface="Calibri" panose="020F0502020204030204" pitchFamily="34" charset="0"/>
            <a:cs typeface="Calibri" panose="020F0502020204030204" pitchFamily="34" charset="0"/>
          </a:endParaRPr>
        </a:p>
        <a:p>
          <a:pPr marL="457200" lvl="2" indent="-228600" algn="l" defTabSz="1066800" rtl="0">
            <a:lnSpc>
              <a:spcPct val="90000"/>
            </a:lnSpc>
            <a:spcBef>
              <a:spcPct val="0"/>
            </a:spcBef>
            <a:spcAft>
              <a:spcPct val="20000"/>
            </a:spcAft>
            <a:buChar char="••"/>
          </a:pPr>
          <a:r>
            <a:rPr lang="en-US" sz="2400" b="1" kern="1200" dirty="0" smtClean="0">
              <a:solidFill>
                <a:schemeClr val="tx1"/>
              </a:solidFill>
              <a:latin typeface="Calibri" panose="020F0502020204030204" pitchFamily="34" charset="0"/>
              <a:sym typeface="Wingdings" panose="05000000000000000000" pitchFamily="2" charset="2"/>
            </a:rPr>
            <a:t>Entities with a very high risk </a:t>
          </a:r>
          <a:r>
            <a:rPr lang="en-US" sz="2400" kern="1200" dirty="0" smtClean="0">
              <a:solidFill>
                <a:schemeClr val="tx1"/>
              </a:solidFill>
              <a:latin typeface="Calibri" panose="020F0502020204030204" pitchFamily="34" charset="0"/>
              <a:sym typeface="Wingdings" panose="05000000000000000000" pitchFamily="2" charset="2"/>
            </a:rPr>
            <a:t>in a sector with no relevant regulatory authority.</a:t>
          </a:r>
          <a:endParaRPr lang="he-IL" sz="2400" kern="1200" dirty="0">
            <a:solidFill>
              <a:schemeClr val="tx1"/>
            </a:solidFill>
            <a:latin typeface="Calibri" panose="020F0502020204030204" pitchFamily="34" charset="0"/>
            <a:sym typeface="Wingdings" panose="05000000000000000000" pitchFamily="2" charset="2"/>
          </a:endParaRPr>
        </a:p>
        <a:p>
          <a:pPr marL="457200" lvl="2" indent="-228600" algn="l" defTabSz="1066800" rtl="0">
            <a:lnSpc>
              <a:spcPct val="90000"/>
            </a:lnSpc>
            <a:spcBef>
              <a:spcPct val="0"/>
            </a:spcBef>
            <a:spcAft>
              <a:spcPct val="20000"/>
            </a:spcAft>
            <a:buChar char="••"/>
          </a:pPr>
          <a:r>
            <a:rPr lang="en-US" sz="2400" b="1" kern="1200" dirty="0" smtClean="0">
              <a:solidFill>
                <a:schemeClr val="tx1"/>
              </a:solidFill>
              <a:latin typeface="Calibri" panose="020F0502020204030204" pitchFamily="34" charset="0"/>
              <a:sym typeface="Wingdings" panose="05000000000000000000" pitchFamily="2" charset="2"/>
            </a:rPr>
            <a:t>Very high-risk </a:t>
          </a:r>
          <a:r>
            <a:rPr lang="en-US" sz="2400" b="1" kern="1200" dirty="0">
              <a:solidFill>
                <a:schemeClr val="tx1"/>
              </a:solidFill>
              <a:latin typeface="Calibri" panose="020F0502020204030204" pitchFamily="34" charset="0"/>
              <a:sym typeface="Wingdings" panose="05000000000000000000" pitchFamily="2" charset="2"/>
            </a:rPr>
            <a:t>entities requiring temporary guidance</a:t>
          </a:r>
          <a:r>
            <a:rPr lang="en-US" sz="2400" kern="1200" dirty="0">
              <a:solidFill>
                <a:schemeClr val="tx1"/>
              </a:solidFill>
              <a:latin typeface="Calibri" panose="020F0502020204030204" pitchFamily="34" charset="0"/>
              <a:sym typeface="Wingdings" panose="05000000000000000000" pitchFamily="2" charset="2"/>
            </a:rPr>
            <a:t> due to risk.</a:t>
          </a:r>
          <a:endParaRPr lang="he-IL" sz="2400" kern="1200" dirty="0">
            <a:solidFill>
              <a:schemeClr val="tx1"/>
            </a:solidFill>
            <a:latin typeface="Calibri" panose="020F0502020204030204" pitchFamily="34" charset="0"/>
            <a:sym typeface="Wingdings" panose="05000000000000000000" pitchFamily="2" charset="2"/>
          </a:endParaRPr>
        </a:p>
      </dsp:txBody>
      <dsp:txXfrm>
        <a:off x="0" y="1281587"/>
        <a:ext cx="10803006" cy="1648237"/>
      </dsp:txXfrm>
    </dsp:sp>
    <dsp:sp modelId="{40320727-DDE6-494F-A1ED-9A202A1DFD30}">
      <dsp:nvSpPr>
        <dsp:cNvPr id="0" name=""/>
        <dsp:cNvSpPr/>
      </dsp:nvSpPr>
      <dsp:spPr>
        <a:xfrm>
          <a:off x="0" y="2929824"/>
          <a:ext cx="10803006" cy="12168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solidFill>
                <a:schemeClr val="tx1"/>
              </a:solidFill>
              <a:latin typeface="Calibri" panose="020F0502020204030204" pitchFamily="34" charset="0"/>
            </a:rPr>
            <a:t>Critical infrastructures</a:t>
          </a:r>
          <a:endParaRPr lang="he-IL" sz="2600" b="1" kern="1200" dirty="0">
            <a:solidFill>
              <a:schemeClr val="tx1"/>
            </a:solidFill>
            <a:latin typeface="Calibri" panose="020F0502020204030204" pitchFamily="34" charset="0"/>
            <a:cs typeface="Calibri" panose="020F0502020204030204" pitchFamily="34" charset="0"/>
          </a:endParaRPr>
        </a:p>
      </dsp:txBody>
      <dsp:txXfrm>
        <a:off x="0" y="2929824"/>
        <a:ext cx="10803006" cy="12168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80F2A4-5A8B-4AEA-8074-04F369A69836}">
      <dsp:nvSpPr>
        <dsp:cNvPr id="0" name=""/>
        <dsp:cNvSpPr/>
      </dsp:nvSpPr>
      <dsp:spPr>
        <a:xfrm>
          <a:off x="2274587" y="2358"/>
          <a:ext cx="9407731" cy="380115"/>
        </a:xfrm>
        <a:prstGeom prst="homePlate">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167621" bIns="76200" numCol="1" spcCol="1270" anchor="ctr" anchorCtr="0">
          <a:noAutofit/>
        </a:bodyPr>
        <a:lstStyle/>
        <a:p>
          <a:pPr lvl="0" algn="r" defTabSz="889000" rtl="1">
            <a:lnSpc>
              <a:spcPct val="90000"/>
            </a:lnSpc>
            <a:spcBef>
              <a:spcPct val="0"/>
            </a:spcBef>
            <a:spcAft>
              <a:spcPct val="35000"/>
            </a:spcAft>
            <a:buNone/>
          </a:pPr>
          <a:r>
            <a:rPr kumimoji="0" lang="en-US"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rPr>
            <a:t>OECD</a:t>
          </a:r>
          <a:endParaRPr kumimoji="0" lang="he-IL"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endParaRPr>
        </a:p>
      </dsp:txBody>
      <dsp:txXfrm>
        <a:off x="2274587" y="2358"/>
        <a:ext cx="9407731" cy="380115"/>
      </dsp:txXfrm>
    </dsp:sp>
    <dsp:sp modelId="{4268F8FF-ADE0-43A9-983C-5DBA27AE61B4}">
      <dsp:nvSpPr>
        <dsp:cNvPr id="0" name=""/>
        <dsp:cNvSpPr/>
      </dsp:nvSpPr>
      <dsp:spPr>
        <a:xfrm>
          <a:off x="11492260" y="2358"/>
          <a:ext cx="380115" cy="380115"/>
        </a:xfrm>
        <a:prstGeom prst="ellipse">
          <a:avLst/>
        </a:prstGeom>
        <a:solidFill>
          <a:srgbClr val="A7A7A7">
            <a:tint val="50000"/>
            <a:hueOff val="0"/>
            <a:satOff val="0"/>
            <a:lumOff val="0"/>
            <a:alphaOff val="0"/>
          </a:srgbClr>
        </a:solidFill>
        <a:ln w="25400" cap="flat" cmpd="sng" algn="ctr">
          <a:solidFill>
            <a:srgbClr val="535353">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C7CAAA-9A99-46B5-AB45-4617A17B7C33}">
      <dsp:nvSpPr>
        <dsp:cNvPr id="0" name=""/>
        <dsp:cNvSpPr/>
      </dsp:nvSpPr>
      <dsp:spPr>
        <a:xfrm>
          <a:off x="2274587" y="477503"/>
          <a:ext cx="9407731" cy="380115"/>
        </a:xfrm>
        <a:prstGeom prst="homePlate">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167621" bIns="76200" numCol="1" spcCol="1270" anchor="ctr" anchorCtr="0">
          <a:noAutofit/>
        </a:bodyPr>
        <a:lstStyle/>
        <a:p>
          <a:pPr lvl="0" algn="r" defTabSz="889000" rtl="1">
            <a:lnSpc>
              <a:spcPct val="90000"/>
            </a:lnSpc>
            <a:spcBef>
              <a:spcPct val="0"/>
            </a:spcBef>
            <a:spcAft>
              <a:spcPct val="35000"/>
            </a:spcAft>
            <a:buNone/>
          </a:pPr>
          <a:r>
            <a:rPr kumimoji="0" lang="en-US"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rPr>
            <a:t>IGF</a:t>
          </a:r>
          <a:endParaRPr kumimoji="0" lang="he-IL"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endParaRPr>
        </a:p>
      </dsp:txBody>
      <dsp:txXfrm>
        <a:off x="2274587" y="477503"/>
        <a:ext cx="9407731" cy="380115"/>
      </dsp:txXfrm>
    </dsp:sp>
    <dsp:sp modelId="{5E852835-3689-46CE-AC3E-9BD3D3760F9E}">
      <dsp:nvSpPr>
        <dsp:cNvPr id="0" name=""/>
        <dsp:cNvSpPr/>
      </dsp:nvSpPr>
      <dsp:spPr>
        <a:xfrm>
          <a:off x="11492260" y="477503"/>
          <a:ext cx="380115" cy="380115"/>
        </a:xfrm>
        <a:prstGeom prst="ellipse">
          <a:avLst/>
        </a:prstGeom>
        <a:solidFill>
          <a:srgbClr val="A7A7A7">
            <a:tint val="50000"/>
            <a:hueOff val="0"/>
            <a:satOff val="0"/>
            <a:lumOff val="0"/>
            <a:alphaOff val="0"/>
          </a:srgbClr>
        </a:solidFill>
        <a:ln w="25400" cap="flat" cmpd="sng" algn="ctr">
          <a:solidFill>
            <a:srgbClr val="535353">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C63D300-7599-41F1-B8A9-6C52ED747E91}">
      <dsp:nvSpPr>
        <dsp:cNvPr id="0" name=""/>
        <dsp:cNvSpPr/>
      </dsp:nvSpPr>
      <dsp:spPr>
        <a:xfrm>
          <a:off x="2274587" y="952648"/>
          <a:ext cx="9407731" cy="380115"/>
        </a:xfrm>
        <a:prstGeom prst="homePlate">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167621" bIns="76200" numCol="1" spcCol="1270" anchor="ctr" anchorCtr="0">
          <a:noAutofit/>
        </a:bodyPr>
        <a:lstStyle/>
        <a:p>
          <a:pPr lvl="0" algn="r" defTabSz="889000" rtl="1">
            <a:lnSpc>
              <a:spcPct val="90000"/>
            </a:lnSpc>
            <a:spcBef>
              <a:spcPct val="0"/>
            </a:spcBef>
            <a:spcAft>
              <a:spcPct val="35000"/>
            </a:spcAft>
            <a:buNone/>
          </a:pPr>
          <a:r>
            <a:rPr kumimoji="0" lang="en-US"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rPr>
            <a:t>Prague 5g</a:t>
          </a:r>
          <a:endParaRPr kumimoji="0" lang="he-IL"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endParaRPr>
        </a:p>
      </dsp:txBody>
      <dsp:txXfrm>
        <a:off x="2274587" y="952648"/>
        <a:ext cx="9407731" cy="380115"/>
      </dsp:txXfrm>
    </dsp:sp>
    <dsp:sp modelId="{7515B7FE-FB1F-4E98-BF97-6007E43B3C75}">
      <dsp:nvSpPr>
        <dsp:cNvPr id="0" name=""/>
        <dsp:cNvSpPr/>
      </dsp:nvSpPr>
      <dsp:spPr>
        <a:xfrm>
          <a:off x="11492260" y="952648"/>
          <a:ext cx="380115" cy="380115"/>
        </a:xfrm>
        <a:prstGeom prst="ellipse">
          <a:avLst/>
        </a:prstGeom>
        <a:solidFill>
          <a:srgbClr val="A7A7A7">
            <a:tint val="50000"/>
            <a:hueOff val="0"/>
            <a:satOff val="0"/>
            <a:lumOff val="0"/>
            <a:alphaOff val="0"/>
          </a:srgbClr>
        </a:solidFill>
        <a:ln w="25400" cap="flat" cmpd="sng" algn="ctr">
          <a:solidFill>
            <a:srgbClr val="535353">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B5795EE-6A95-4958-A9A0-EE156AFD639B}">
      <dsp:nvSpPr>
        <dsp:cNvPr id="0" name=""/>
        <dsp:cNvSpPr/>
      </dsp:nvSpPr>
      <dsp:spPr>
        <a:xfrm>
          <a:off x="2274587" y="1427793"/>
          <a:ext cx="9407731" cy="380115"/>
        </a:xfrm>
        <a:prstGeom prst="homePlate">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167621" bIns="76200" numCol="1" spcCol="1270" anchor="ctr" anchorCtr="0">
          <a:noAutofit/>
        </a:bodyPr>
        <a:lstStyle/>
        <a:p>
          <a:pPr lvl="0" algn="r" defTabSz="889000" rtl="1">
            <a:lnSpc>
              <a:spcPct val="90000"/>
            </a:lnSpc>
            <a:spcBef>
              <a:spcPct val="0"/>
            </a:spcBef>
            <a:spcAft>
              <a:spcPct val="35000"/>
            </a:spcAft>
            <a:buNone/>
          </a:pPr>
          <a:r>
            <a:rPr kumimoji="0" lang="en-US" sz="2000" b="0" i="0" u="none" strike="noStrike" kern="1200" cap="none" spc="0" normalizeH="0" baseline="0" dirty="0" smtClean="0">
              <a:ln>
                <a:noFill/>
              </a:ln>
              <a:solidFill>
                <a:srgbClr val="031843"/>
              </a:solidFill>
              <a:effectLst/>
              <a:uLnTx/>
              <a:uFillTx/>
              <a:latin typeface="Calibri" panose="020F0502020204030204" pitchFamily="34" charset="0"/>
              <a:ea typeface="+mn-ea"/>
              <a:sym typeface="Arial"/>
            </a:rPr>
            <a:t>Cyber and trade</a:t>
          </a:r>
          <a:endParaRPr kumimoji="0" lang="he-IL"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endParaRPr>
        </a:p>
      </dsp:txBody>
      <dsp:txXfrm>
        <a:off x="2274587" y="1427793"/>
        <a:ext cx="9407731" cy="380115"/>
      </dsp:txXfrm>
    </dsp:sp>
    <dsp:sp modelId="{6395C1B4-C2D3-4B14-92C7-522221C9D424}">
      <dsp:nvSpPr>
        <dsp:cNvPr id="0" name=""/>
        <dsp:cNvSpPr/>
      </dsp:nvSpPr>
      <dsp:spPr>
        <a:xfrm>
          <a:off x="11492260" y="1427793"/>
          <a:ext cx="380115" cy="380115"/>
        </a:xfrm>
        <a:prstGeom prst="ellipse">
          <a:avLst/>
        </a:prstGeom>
        <a:solidFill>
          <a:srgbClr val="A7A7A7">
            <a:tint val="50000"/>
            <a:hueOff val="0"/>
            <a:satOff val="0"/>
            <a:lumOff val="0"/>
            <a:alphaOff val="0"/>
          </a:srgbClr>
        </a:solidFill>
        <a:ln w="25400" cap="flat" cmpd="sng" algn="ctr">
          <a:solidFill>
            <a:srgbClr val="535353">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FA2EC2DE-64F3-4079-ABC4-5757EFD8E57E}">
      <dsp:nvSpPr>
        <dsp:cNvPr id="0" name=""/>
        <dsp:cNvSpPr/>
      </dsp:nvSpPr>
      <dsp:spPr>
        <a:xfrm>
          <a:off x="2274587" y="1902938"/>
          <a:ext cx="9407731" cy="380115"/>
        </a:xfrm>
        <a:prstGeom prst="homePlate">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167621" bIns="76200" numCol="1" spcCol="1270" anchor="ctr" anchorCtr="0">
          <a:noAutofit/>
        </a:bodyPr>
        <a:lstStyle/>
        <a:p>
          <a:pPr lvl="0" algn="r" defTabSz="889000" rtl="1">
            <a:lnSpc>
              <a:spcPct val="90000"/>
            </a:lnSpc>
            <a:spcBef>
              <a:spcPct val="0"/>
            </a:spcBef>
            <a:spcAft>
              <a:spcPct val="35000"/>
            </a:spcAft>
            <a:buNone/>
          </a:pPr>
          <a:r>
            <a:rPr kumimoji="0" lang="en-US" sz="2000" b="0" i="0" u="none" strike="noStrike" kern="1200" cap="none" spc="0" normalizeH="0" baseline="0" dirty="0" smtClean="0">
              <a:ln>
                <a:noFill/>
              </a:ln>
              <a:solidFill>
                <a:srgbClr val="031843"/>
              </a:solidFill>
              <a:effectLst/>
              <a:uLnTx/>
              <a:uFillTx/>
              <a:latin typeface="Calibri" panose="020F0502020204030204" pitchFamily="34" charset="0"/>
              <a:ea typeface="+mn-ea"/>
              <a:sym typeface="Arial"/>
            </a:rPr>
            <a:t>Privacy protection and cyber protection</a:t>
          </a:r>
          <a:endParaRPr kumimoji="0" lang="he-IL"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endParaRPr>
        </a:p>
      </dsp:txBody>
      <dsp:txXfrm>
        <a:off x="2274587" y="1902938"/>
        <a:ext cx="9407731" cy="380115"/>
      </dsp:txXfrm>
    </dsp:sp>
    <dsp:sp modelId="{E56FC1EC-4FA5-4888-B612-AF58E6625733}">
      <dsp:nvSpPr>
        <dsp:cNvPr id="0" name=""/>
        <dsp:cNvSpPr/>
      </dsp:nvSpPr>
      <dsp:spPr>
        <a:xfrm>
          <a:off x="11492260" y="1902938"/>
          <a:ext cx="380115" cy="380115"/>
        </a:xfrm>
        <a:prstGeom prst="ellipse">
          <a:avLst/>
        </a:prstGeom>
        <a:solidFill>
          <a:srgbClr val="A7A7A7">
            <a:tint val="50000"/>
            <a:hueOff val="0"/>
            <a:satOff val="0"/>
            <a:lumOff val="0"/>
            <a:alphaOff val="0"/>
          </a:srgbClr>
        </a:solidFill>
        <a:ln w="25400" cap="flat" cmpd="sng" algn="ctr">
          <a:solidFill>
            <a:srgbClr val="535353">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719B048-05DC-43DC-BADF-8614FAA2DE09}">
      <dsp:nvSpPr>
        <dsp:cNvPr id="0" name=""/>
        <dsp:cNvSpPr/>
      </dsp:nvSpPr>
      <dsp:spPr>
        <a:xfrm>
          <a:off x="2274587" y="2378083"/>
          <a:ext cx="9407731" cy="380115"/>
        </a:xfrm>
        <a:prstGeom prst="homePlate">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167621" bIns="76200" numCol="1" spcCol="1270" anchor="ctr" anchorCtr="0">
          <a:noAutofit/>
        </a:bodyPr>
        <a:lstStyle/>
        <a:p>
          <a:pPr lvl="0" algn="r" defTabSz="889000" rtl="1">
            <a:lnSpc>
              <a:spcPct val="90000"/>
            </a:lnSpc>
            <a:spcBef>
              <a:spcPct val="0"/>
            </a:spcBef>
            <a:spcAft>
              <a:spcPct val="35000"/>
            </a:spcAft>
            <a:buNone/>
          </a:pPr>
          <a:r>
            <a:rPr kumimoji="0" lang="en-US"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rPr>
            <a:t>Grey zone</a:t>
          </a:r>
          <a:endParaRPr kumimoji="0" lang="he-IL" sz="2000" b="0" i="0" u="none" strike="noStrike" kern="1200" cap="none" spc="0" normalizeH="0" baseline="0" dirty="0">
            <a:ln>
              <a:noFill/>
            </a:ln>
            <a:solidFill>
              <a:srgbClr val="031843"/>
            </a:solidFill>
            <a:effectLst/>
            <a:uLnTx/>
            <a:uFillTx/>
            <a:latin typeface="Calibri" panose="020F0502020204030204" pitchFamily="34" charset="0"/>
            <a:ea typeface="+mn-ea"/>
            <a:cs typeface="Calibri" panose="020F0502020204030204" pitchFamily="34" charset="0"/>
            <a:sym typeface="Arial"/>
          </a:endParaRPr>
        </a:p>
      </dsp:txBody>
      <dsp:txXfrm>
        <a:off x="2274587" y="2378083"/>
        <a:ext cx="9407731" cy="380115"/>
      </dsp:txXfrm>
    </dsp:sp>
    <dsp:sp modelId="{FEACA8A3-815A-41A5-8448-90199373DDDC}">
      <dsp:nvSpPr>
        <dsp:cNvPr id="0" name=""/>
        <dsp:cNvSpPr/>
      </dsp:nvSpPr>
      <dsp:spPr>
        <a:xfrm>
          <a:off x="11492260" y="2378083"/>
          <a:ext cx="380115" cy="380115"/>
        </a:xfrm>
        <a:prstGeom prst="ellipse">
          <a:avLst/>
        </a:prstGeom>
        <a:solidFill>
          <a:srgbClr val="A7A7A7">
            <a:tint val="50000"/>
            <a:hueOff val="0"/>
            <a:satOff val="0"/>
            <a:lumOff val="0"/>
            <a:alphaOff val="0"/>
          </a:srgbClr>
        </a:solidFill>
        <a:ln w="25400" cap="flat" cmpd="sng" algn="ctr">
          <a:solidFill>
            <a:srgbClr val="535353">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B1DD27-1BE8-40D4-B4B7-92D7996918C3}">
      <dsp:nvSpPr>
        <dsp:cNvPr id="0" name=""/>
        <dsp:cNvSpPr/>
      </dsp:nvSpPr>
      <dsp:spPr>
        <a:xfrm>
          <a:off x="0" y="32364"/>
          <a:ext cx="9948161" cy="499683"/>
        </a:xfrm>
        <a:prstGeom prst="roundRect">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00000"/>
            </a:lnSpc>
            <a:spcBef>
              <a:spcPct val="0"/>
            </a:spcBef>
            <a:spcAft>
              <a:spcPct val="35000"/>
            </a:spcAft>
            <a:buNone/>
          </a:pPr>
          <a:r>
            <a:rPr lang="en-US" sz="2400" b="1" kern="1200" dirty="0" smtClean="0">
              <a:solidFill>
                <a:srgbClr val="2866FF"/>
              </a:solidFill>
              <a:latin typeface="Calibri" panose="020F0502020204030204" pitchFamily="34" charset="0"/>
              <a:ea typeface="+mn-ea"/>
            </a:rPr>
            <a:t>Operation</a:t>
          </a:r>
          <a:endParaRPr lang="he-IL" sz="2400" b="1" kern="1200" dirty="0">
            <a:solidFill>
              <a:srgbClr val="2866FF"/>
            </a:solidFill>
            <a:latin typeface="Calibri" panose="020F0502020204030204" pitchFamily="34" charset="0"/>
            <a:ea typeface="+mn-ea"/>
            <a:cs typeface="Calibri" panose="020F0502020204030204" pitchFamily="34" charset="0"/>
          </a:endParaRPr>
        </a:p>
      </dsp:txBody>
      <dsp:txXfrm>
        <a:off x="0" y="32364"/>
        <a:ext cx="9948161" cy="499683"/>
      </dsp:txXfrm>
    </dsp:sp>
    <dsp:sp modelId="{0C40BEC5-DF4D-4F41-8F91-161AF7FFB548}">
      <dsp:nvSpPr>
        <dsp:cNvPr id="0" name=""/>
        <dsp:cNvSpPr/>
      </dsp:nvSpPr>
      <dsp:spPr>
        <a:xfrm>
          <a:off x="0" y="532048"/>
          <a:ext cx="9948161"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854" tIns="27940" rIns="156464" bIns="27940" numCol="1" spcCol="1270" anchor="t" anchorCtr="0">
          <a:noAutofit/>
        </a:bodyPr>
        <a:lstStyle/>
        <a:p>
          <a:pPr marL="171450" lvl="1" indent="-171450" algn="l" defTabSz="755650" rtl="0">
            <a:lnSpc>
              <a:spcPct val="100000"/>
            </a:lnSpc>
            <a:spcBef>
              <a:spcPct val="0"/>
            </a:spcBef>
            <a:spcAft>
              <a:spcPct val="20000"/>
            </a:spcAft>
            <a:buChar char="••"/>
          </a:pPr>
          <a:r>
            <a:rPr lang="en-US" sz="1700" kern="1200" dirty="0" smtClean="0">
              <a:latin typeface="Calibri" panose="020F0502020204030204" pitchFamily="34" charset="0"/>
            </a:rPr>
            <a:t>What is the threshold for exercising intervention authority without consent?</a:t>
          </a:r>
          <a:endParaRPr lang="he-IL" sz="1700" kern="1200" dirty="0">
            <a:latin typeface="Calibri" panose="020F0502020204030204" pitchFamily="34" charset="0"/>
            <a:cs typeface="Calibri" panose="020F0502020204030204" pitchFamily="34" charset="0"/>
          </a:endParaRPr>
        </a:p>
        <a:p>
          <a:pPr marL="171450" lvl="1" indent="-171450" algn="l" defTabSz="755650" rtl="0">
            <a:lnSpc>
              <a:spcPct val="90000"/>
            </a:lnSpc>
            <a:spcBef>
              <a:spcPct val="0"/>
            </a:spcBef>
            <a:spcAft>
              <a:spcPct val="20000"/>
            </a:spcAft>
            <a:buChar char="••"/>
          </a:pPr>
          <a:r>
            <a:rPr lang="en-US" sz="1700" kern="1200" dirty="0">
              <a:latin typeface="Calibri" panose="020F0502020204030204" pitchFamily="34" charset="0"/>
            </a:rPr>
            <a:t>What are the powers that can be used to deal with an attack?</a:t>
          </a:r>
          <a:endParaRPr lang="he-IL" sz="1700" kern="1200" dirty="0">
            <a:latin typeface="Calibri" panose="020F0502020204030204" pitchFamily="34" charset="0"/>
          </a:endParaRPr>
        </a:p>
        <a:p>
          <a:pPr marL="171450" lvl="1" indent="-171450" algn="l" defTabSz="755650" rtl="0">
            <a:lnSpc>
              <a:spcPct val="90000"/>
            </a:lnSpc>
            <a:spcBef>
              <a:spcPct val="0"/>
            </a:spcBef>
            <a:spcAft>
              <a:spcPct val="20000"/>
            </a:spcAft>
            <a:buChar char="••"/>
          </a:pPr>
          <a:r>
            <a:rPr lang="en-US" sz="1700" kern="1200" dirty="0">
              <a:latin typeface="Calibri" panose="020F0502020204030204" pitchFamily="34" charset="0"/>
            </a:rPr>
            <a:t>Setting up a detection and identification system for cyber protection and preventing abuse of it</a:t>
          </a:r>
          <a:endParaRPr lang="he-IL" sz="1700" kern="1200" dirty="0">
            <a:latin typeface="Calibri" panose="020F0502020204030204" pitchFamily="34" charset="0"/>
          </a:endParaRPr>
        </a:p>
      </dsp:txBody>
      <dsp:txXfrm>
        <a:off x="0" y="532048"/>
        <a:ext cx="9948161" cy="910800"/>
      </dsp:txXfrm>
    </dsp:sp>
    <dsp:sp modelId="{5810EFBE-9722-4B3E-8AEB-DC606ED10940}">
      <dsp:nvSpPr>
        <dsp:cNvPr id="0" name=""/>
        <dsp:cNvSpPr/>
      </dsp:nvSpPr>
      <dsp:spPr>
        <a:xfrm>
          <a:off x="0" y="1442848"/>
          <a:ext cx="9948161" cy="62741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100000"/>
            </a:lnSpc>
            <a:spcBef>
              <a:spcPct val="0"/>
            </a:spcBef>
            <a:spcAft>
              <a:spcPct val="35000"/>
            </a:spcAft>
          </a:pPr>
          <a:r>
            <a:rPr lang="en-US" sz="2400" b="1" kern="1200" dirty="0" smtClean="0">
              <a:latin typeface="Calibri" panose="020F0502020204030204" pitchFamily="34" charset="0"/>
            </a:rPr>
            <a:t>Regulation</a:t>
          </a:r>
          <a:endParaRPr lang="he-IL" sz="2100" b="1" kern="1200" dirty="0">
            <a:latin typeface="Calibri" panose="020F0502020204030204" pitchFamily="34" charset="0"/>
            <a:cs typeface="Calibri" panose="020F0502020204030204" pitchFamily="34" charset="0"/>
          </a:endParaRPr>
        </a:p>
      </dsp:txBody>
      <dsp:txXfrm>
        <a:off x="0" y="1442848"/>
        <a:ext cx="9948161" cy="627412"/>
      </dsp:txXfrm>
    </dsp:sp>
    <dsp:sp modelId="{E7A4CFA5-56D8-4185-966D-DC7F0B1ABD7E}">
      <dsp:nvSpPr>
        <dsp:cNvPr id="0" name=""/>
        <dsp:cNvSpPr/>
      </dsp:nvSpPr>
      <dsp:spPr>
        <a:xfrm>
          <a:off x="0" y="2070260"/>
          <a:ext cx="9948161" cy="120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854" tIns="27940" rIns="156464" bIns="27940" numCol="1" spcCol="1270" anchor="t" anchorCtr="0">
          <a:noAutofit/>
        </a:bodyPr>
        <a:lstStyle/>
        <a:p>
          <a:pPr marL="171450" lvl="1" indent="-171450" algn="l" defTabSz="755650" rtl="0">
            <a:lnSpc>
              <a:spcPct val="100000"/>
            </a:lnSpc>
            <a:spcBef>
              <a:spcPct val="0"/>
            </a:spcBef>
            <a:spcAft>
              <a:spcPct val="20000"/>
            </a:spcAft>
            <a:buChar char="••"/>
          </a:pPr>
          <a:r>
            <a:rPr lang="en-US" sz="1700" kern="1200" dirty="0" smtClean="0">
              <a:latin typeface="Calibri" panose="020F0502020204030204" pitchFamily="34" charset="0"/>
            </a:rPr>
            <a:t>Distributed or central model</a:t>
          </a:r>
          <a:endParaRPr lang="he-IL" sz="1700" kern="1200" dirty="0">
            <a:latin typeface="Calibri" panose="020F0502020204030204" pitchFamily="34" charset="0"/>
            <a:cs typeface="Calibri" panose="020F0502020204030204" pitchFamily="34" charset="0"/>
          </a:endParaRPr>
        </a:p>
        <a:p>
          <a:pPr marL="171450" lvl="1" indent="-171450" algn="l" defTabSz="755650" rtl="0">
            <a:lnSpc>
              <a:spcPct val="90000"/>
            </a:lnSpc>
            <a:spcBef>
              <a:spcPct val="0"/>
            </a:spcBef>
            <a:spcAft>
              <a:spcPct val="20000"/>
            </a:spcAft>
            <a:buChar char="••"/>
          </a:pPr>
          <a:r>
            <a:rPr lang="en-US" sz="1700" kern="1200" dirty="0">
              <a:latin typeface="Calibri" panose="020F0502020204030204" pitchFamily="34" charset="0"/>
            </a:rPr>
            <a:t>How to adapt the regulation to the existing context in the segment</a:t>
          </a:r>
          <a:endParaRPr lang="he-IL" sz="1700" kern="1200" dirty="0">
            <a:latin typeface="Calibri" panose="020F0502020204030204" pitchFamily="34" charset="0"/>
          </a:endParaRPr>
        </a:p>
        <a:p>
          <a:pPr marL="171450" lvl="1" indent="-171450" algn="l" defTabSz="755650" rtl="0">
            <a:lnSpc>
              <a:spcPct val="90000"/>
            </a:lnSpc>
            <a:spcBef>
              <a:spcPct val="0"/>
            </a:spcBef>
            <a:spcAft>
              <a:spcPct val="20000"/>
            </a:spcAft>
            <a:buChar char="••"/>
          </a:pPr>
          <a:r>
            <a:rPr lang="en-US" sz="1700" kern="1200" dirty="0">
              <a:latin typeface="Calibri" panose="020F0502020204030204" pitchFamily="34" charset="0"/>
            </a:rPr>
            <a:t>Prevention of side effects</a:t>
          </a:r>
          <a:endParaRPr lang="he-IL" sz="1700" kern="1200" dirty="0">
            <a:latin typeface="Calibri" panose="020F0502020204030204" pitchFamily="34" charset="0"/>
          </a:endParaRPr>
        </a:p>
        <a:p>
          <a:pPr marL="171450" lvl="1" indent="-171450" algn="l" defTabSz="755650" rtl="0">
            <a:lnSpc>
              <a:spcPct val="90000"/>
            </a:lnSpc>
            <a:spcBef>
              <a:spcPct val="0"/>
            </a:spcBef>
            <a:spcAft>
              <a:spcPct val="20000"/>
            </a:spcAft>
            <a:buChar char="••"/>
          </a:pPr>
          <a:r>
            <a:rPr lang="en-US" sz="1700" kern="1200" dirty="0">
              <a:latin typeface="Calibri" panose="020F0502020204030204" pitchFamily="34" charset="0"/>
            </a:rPr>
            <a:t>Treatment of non-regulated sectors</a:t>
          </a:r>
          <a:endParaRPr lang="he-IL" sz="1700" kern="1200" dirty="0">
            <a:latin typeface="Calibri" panose="020F0502020204030204" pitchFamily="34" charset="0"/>
          </a:endParaRPr>
        </a:p>
      </dsp:txBody>
      <dsp:txXfrm>
        <a:off x="0" y="2070260"/>
        <a:ext cx="9948161" cy="1206810"/>
      </dsp:txXfrm>
    </dsp:sp>
    <dsp:sp modelId="{E41ECC43-F1EE-43F8-8CB0-D6EB336B2764}">
      <dsp:nvSpPr>
        <dsp:cNvPr id="0" name=""/>
        <dsp:cNvSpPr/>
      </dsp:nvSpPr>
      <dsp:spPr>
        <a:xfrm>
          <a:off x="0" y="3277070"/>
          <a:ext cx="9948161" cy="62741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100000"/>
            </a:lnSpc>
            <a:spcBef>
              <a:spcPct val="0"/>
            </a:spcBef>
            <a:spcAft>
              <a:spcPct val="35000"/>
            </a:spcAft>
          </a:pPr>
          <a:r>
            <a:rPr lang="en-US" sz="2400" b="1" kern="1200" dirty="0" smtClean="0">
              <a:latin typeface="Calibri" panose="020F0502020204030204" pitchFamily="34" charset="0"/>
            </a:rPr>
            <a:t>Inspection</a:t>
          </a:r>
          <a:endParaRPr lang="he-IL" sz="2300" b="1" kern="1200" dirty="0">
            <a:latin typeface="Calibri" panose="020F0502020204030204" pitchFamily="34" charset="0"/>
            <a:cs typeface="Calibri" panose="020F0502020204030204" pitchFamily="34" charset="0"/>
          </a:endParaRPr>
        </a:p>
      </dsp:txBody>
      <dsp:txXfrm>
        <a:off x="0" y="3277070"/>
        <a:ext cx="9948161" cy="627412"/>
      </dsp:txXfrm>
    </dsp:sp>
    <dsp:sp modelId="{F9428C39-9ED3-4BFC-BD03-4F21B35A1CF2}">
      <dsp:nvSpPr>
        <dsp:cNvPr id="0" name=""/>
        <dsp:cNvSpPr/>
      </dsp:nvSpPr>
      <dsp:spPr>
        <a:xfrm>
          <a:off x="0" y="3904483"/>
          <a:ext cx="9948161"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854" tIns="27940" rIns="156464" bIns="27940" numCol="1" spcCol="1270" anchor="t" anchorCtr="0">
          <a:noAutofit/>
        </a:bodyPr>
        <a:lstStyle/>
        <a:p>
          <a:pPr marL="171450" lvl="1" indent="-171450" algn="l" defTabSz="755650" rtl="0">
            <a:lnSpc>
              <a:spcPct val="100000"/>
            </a:lnSpc>
            <a:spcBef>
              <a:spcPct val="0"/>
            </a:spcBef>
            <a:spcAft>
              <a:spcPct val="20000"/>
            </a:spcAft>
            <a:buChar char="••"/>
          </a:pPr>
          <a:r>
            <a:rPr lang="en-US" sz="1700" kern="1200" dirty="0" smtClean="0">
              <a:latin typeface="Calibri" panose="020F0502020204030204" pitchFamily="34" charset="0"/>
            </a:rPr>
            <a:t>An "efficient" division of labor between prior approval or retroactive control and an internal and external mechanism</a:t>
          </a:r>
          <a:endParaRPr lang="he-IL" sz="1700" kern="1200" dirty="0">
            <a:latin typeface="Calibri" panose="020F0502020204030204" pitchFamily="34" charset="0"/>
            <a:cs typeface="Calibri" panose="020F0502020204030204" pitchFamily="34" charset="0"/>
          </a:endParaRPr>
        </a:p>
      </dsp:txBody>
      <dsp:txXfrm>
        <a:off x="0" y="3904483"/>
        <a:ext cx="9948161" cy="5920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B1DD27-1BE8-40D4-B4B7-92D7996918C3}">
      <dsp:nvSpPr>
        <dsp:cNvPr id="0" name=""/>
        <dsp:cNvSpPr/>
      </dsp:nvSpPr>
      <dsp:spPr>
        <a:xfrm>
          <a:off x="0" y="1240"/>
          <a:ext cx="10932266" cy="822318"/>
        </a:xfrm>
        <a:prstGeom prst="roundRect">
          <a:avLst/>
        </a:prstGeom>
        <a:solidFill>
          <a:srgbClr val="E2F5FE"/>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b="1" kern="1200" dirty="0">
              <a:latin typeface="Calibri" panose="020F0502020204030204" pitchFamily="34" charset="0"/>
              <a:cs typeface="Calibri" panose="020F0502020204030204" pitchFamily="34" charset="0"/>
            </a:rPr>
            <a:t>מס' 2443 – קידום הסדרה לאומית והובלה ממשלתית (15.2.15)</a:t>
          </a:r>
          <a:r>
            <a:rPr lang="en-US" sz="1800" b="1" kern="1200" dirty="0">
              <a:latin typeface="Calibri" panose="020F0502020204030204" pitchFamily="34" charset="0"/>
              <a:cs typeface="Calibri" panose="020F0502020204030204" pitchFamily="34" charset="0"/>
            </a:rPr>
            <a:t/>
          </a:r>
          <a:br>
            <a:rPr lang="en-US" sz="1800" b="1" kern="1200" dirty="0">
              <a:latin typeface="Calibri" panose="020F0502020204030204" pitchFamily="34" charset="0"/>
              <a:cs typeface="Calibri" panose="020F0502020204030204" pitchFamily="34" charset="0"/>
            </a:rPr>
          </a:br>
          <a:r>
            <a:rPr lang="he-IL" kern="1200" dirty="0">
              <a:solidFill>
                <a:schemeClr val="tx1"/>
              </a:solidFill>
              <a:latin typeface="Calibri" panose="020F0502020204030204" pitchFamily="34" charset="0"/>
              <a:cs typeface="Calibri" panose="020F0502020204030204" pitchFamily="34" charset="0"/>
            </a:rPr>
            <a:t>בניית מדיניות ואסטרטגיה, קידום והסדרה של תהליכי הגנה לאומיים, פיתוח יכולות, קידום שת"פ בינ"ל</a:t>
          </a:r>
          <a:endParaRPr lang="he-IL" sz="1800" b="1" kern="1200" dirty="0">
            <a:solidFill>
              <a:schemeClr val="tx1"/>
            </a:solidFill>
            <a:latin typeface="+mn-lt"/>
            <a:cs typeface="David" panose="020E0502060401010101" pitchFamily="34" charset="-79"/>
          </a:endParaRPr>
        </a:p>
      </dsp:txBody>
      <dsp:txXfrm>
        <a:off x="0" y="1240"/>
        <a:ext cx="10932266" cy="822318"/>
      </dsp:txXfrm>
    </dsp:sp>
    <dsp:sp modelId="{3FC2814D-4C2D-4E79-BE25-44A20DD76C4E}">
      <dsp:nvSpPr>
        <dsp:cNvPr id="0" name=""/>
        <dsp:cNvSpPr/>
      </dsp:nvSpPr>
      <dsp:spPr>
        <a:xfrm>
          <a:off x="0" y="835358"/>
          <a:ext cx="10932266" cy="822318"/>
        </a:xfrm>
        <a:prstGeom prst="roundRect">
          <a:avLst/>
        </a:prstGeom>
        <a:solidFill>
          <a:srgbClr val="E2F5FE"/>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b="1" kern="1200" dirty="0">
              <a:latin typeface="Calibri" panose="020F0502020204030204" pitchFamily="34" charset="0"/>
              <a:cs typeface="Calibri" panose="020F0502020204030204" pitchFamily="34" charset="0"/>
            </a:rPr>
            <a:t>מס' 2444 – קידום היערכות לאומית להגנת הסייבר (15.2.15)</a:t>
          </a:r>
          <a:r>
            <a:rPr lang="en-US" sz="1800" b="1" kern="1200" dirty="0">
              <a:latin typeface="Calibri" panose="020F0502020204030204" pitchFamily="34" charset="0"/>
              <a:cs typeface="Calibri" panose="020F0502020204030204" pitchFamily="34" charset="0"/>
            </a:rPr>
            <a:t/>
          </a:r>
          <a:br>
            <a:rPr lang="en-US" sz="1800" b="1" kern="1200" dirty="0">
              <a:latin typeface="Calibri" panose="020F0502020204030204" pitchFamily="34" charset="0"/>
              <a:cs typeface="Calibri" panose="020F0502020204030204" pitchFamily="34" charset="0"/>
            </a:rPr>
          </a:br>
          <a:r>
            <a:rPr lang="he-IL" sz="1800" kern="1200" dirty="0">
              <a:solidFill>
                <a:schemeClr val="tx1"/>
              </a:solidFill>
              <a:latin typeface="Calibri" panose="020F0502020204030204" pitchFamily="34" charset="0"/>
              <a:cs typeface="Calibri" panose="020F0502020204030204" pitchFamily="34" charset="0"/>
            </a:rPr>
            <a:t>הגנת המרחב האזרחי, שיתוף מידע וטיפול באירועים בזמן אמת, הקמת מרכז סיוע בהתמודדות עם אירועי סייבר, הגנה על זכויות ייסוד</a:t>
          </a:r>
          <a:endParaRPr lang="he-IL" sz="1800" b="1" kern="1200" dirty="0">
            <a:solidFill>
              <a:schemeClr val="tx1"/>
            </a:solidFill>
            <a:latin typeface="Calibri" panose="020F0502020204030204" pitchFamily="34" charset="0"/>
            <a:cs typeface="Calibri" panose="020F0502020204030204" pitchFamily="34" charset="0"/>
          </a:endParaRPr>
        </a:p>
      </dsp:txBody>
      <dsp:txXfrm>
        <a:off x="0" y="835358"/>
        <a:ext cx="10932266" cy="822318"/>
      </dsp:txXfrm>
    </dsp:sp>
    <dsp:sp modelId="{18D2C78A-3C37-45AC-9B78-32E63AE83BE2}">
      <dsp:nvSpPr>
        <dsp:cNvPr id="0" name=""/>
        <dsp:cNvSpPr/>
      </dsp:nvSpPr>
      <dsp:spPr>
        <a:xfrm>
          <a:off x="0" y="1669475"/>
          <a:ext cx="10932266" cy="822318"/>
        </a:xfrm>
        <a:prstGeom prst="roundRect">
          <a:avLst/>
        </a:prstGeom>
        <a:solidFill>
          <a:srgbClr val="E2F5FE"/>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b="1" kern="1200" dirty="0">
              <a:latin typeface="Calibri" panose="020F0502020204030204" pitchFamily="34" charset="0"/>
              <a:cs typeface="Calibri" panose="020F0502020204030204" pitchFamily="34" charset="0"/>
            </a:rPr>
            <a:t>מס' 3270 – איחוד המטה והרשות למערך הסייבר הלאומי (17.12.17)</a:t>
          </a:r>
        </a:p>
      </dsp:txBody>
      <dsp:txXfrm>
        <a:off x="0" y="1669475"/>
        <a:ext cx="10932266" cy="82231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B1DD27-1BE8-40D4-B4B7-92D7996918C3}">
      <dsp:nvSpPr>
        <dsp:cNvPr id="0" name=""/>
        <dsp:cNvSpPr/>
      </dsp:nvSpPr>
      <dsp:spPr>
        <a:xfrm>
          <a:off x="0" y="3344"/>
          <a:ext cx="9948161" cy="89801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100000"/>
            </a:lnSpc>
            <a:spcBef>
              <a:spcPct val="0"/>
            </a:spcBef>
            <a:spcAft>
              <a:spcPct val="35000"/>
            </a:spcAft>
          </a:pPr>
          <a:r>
            <a:rPr lang="en-US" sz="2400" b="1" kern="1200" dirty="0" smtClean="0">
              <a:solidFill>
                <a:schemeClr val="tx1"/>
              </a:solidFill>
              <a:latin typeface="Calibri" panose="020F0502020204030204" pitchFamily="34" charset="0"/>
            </a:rPr>
            <a:t>The information will be collected from information systems and is relevant to cyber protection -</a:t>
          </a:r>
          <a:endParaRPr lang="he-IL" sz="2400" b="1" kern="1200" dirty="0">
            <a:solidFill>
              <a:schemeClr val="tx1"/>
            </a:solidFill>
            <a:latin typeface="Calibri" panose="020F0502020204030204" pitchFamily="34" charset="0"/>
            <a:cs typeface="Calibri" panose="020F0502020204030204" pitchFamily="34" charset="0"/>
          </a:endParaRPr>
        </a:p>
      </dsp:txBody>
      <dsp:txXfrm>
        <a:off x="0" y="3344"/>
        <a:ext cx="9948161" cy="898010"/>
      </dsp:txXfrm>
    </dsp:sp>
    <dsp:sp modelId="{0C40BEC5-DF4D-4F41-8F91-161AF7FFB548}">
      <dsp:nvSpPr>
        <dsp:cNvPr id="0" name=""/>
        <dsp:cNvSpPr/>
      </dsp:nvSpPr>
      <dsp:spPr>
        <a:xfrm>
          <a:off x="0" y="901355"/>
          <a:ext cx="9948161" cy="3451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854" tIns="25400" rIns="142240" bIns="25400" numCol="1" spcCol="1270" anchor="t" anchorCtr="0">
          <a:noAutofit/>
        </a:bodyPr>
        <a:lstStyle/>
        <a:p>
          <a:pPr marL="228600" lvl="1" indent="-228600" algn="l" defTabSz="889000" rtl="0">
            <a:lnSpc>
              <a:spcPct val="150000"/>
            </a:lnSpc>
            <a:spcBef>
              <a:spcPct val="0"/>
            </a:spcBef>
            <a:spcAft>
              <a:spcPct val="20000"/>
            </a:spcAft>
            <a:buChar char="••"/>
          </a:pPr>
          <a:r>
            <a:rPr lang="en-US" sz="2000" kern="1200" dirty="0" smtClean="0">
              <a:latin typeface="Calibri" panose="020F0502020204030204" pitchFamily="34" charset="0"/>
              <a:cs typeface="Calibri" panose="020F0502020204030204" pitchFamily="34" charset="0"/>
            </a:rPr>
            <a:t>Incidents</a:t>
          </a:r>
          <a:endParaRPr lang="he-IL" sz="2000" kern="1200" dirty="0">
            <a:latin typeface="Calibri" panose="020F0502020204030204" pitchFamily="34" charset="0"/>
            <a:cs typeface="Calibri" panose="020F0502020204030204" pitchFamily="34" charset="0"/>
          </a:endParaRPr>
        </a:p>
        <a:p>
          <a:pPr marL="228600" lvl="1" indent="-228600" algn="l" defTabSz="889000" rtl="0">
            <a:lnSpc>
              <a:spcPct val="150000"/>
            </a:lnSpc>
            <a:spcBef>
              <a:spcPct val="0"/>
            </a:spcBef>
            <a:spcAft>
              <a:spcPct val="20000"/>
            </a:spcAft>
            <a:buChar char="••"/>
          </a:pPr>
          <a:r>
            <a:rPr lang="en-US" sz="2000" kern="1200" dirty="0" smtClean="0">
              <a:latin typeface="Calibri" panose="020F0502020204030204" pitchFamily="34" charset="0"/>
              <a:cs typeface="Calibri" panose="020F0502020204030204" pitchFamily="34" charset="0"/>
            </a:rPr>
            <a:t>Threats</a:t>
          </a:r>
          <a:endParaRPr lang="he-IL" sz="2000" kern="1200" dirty="0">
            <a:latin typeface="Calibri" panose="020F0502020204030204" pitchFamily="34" charset="0"/>
            <a:cs typeface="Calibri" panose="020F0502020204030204" pitchFamily="34" charset="0"/>
          </a:endParaRPr>
        </a:p>
        <a:p>
          <a:pPr marL="228600" lvl="1" indent="-228600" algn="l" defTabSz="889000" rtl="0">
            <a:lnSpc>
              <a:spcPct val="150000"/>
            </a:lnSpc>
            <a:spcBef>
              <a:spcPct val="0"/>
            </a:spcBef>
            <a:spcAft>
              <a:spcPct val="20000"/>
            </a:spcAft>
            <a:buChar char="••"/>
          </a:pPr>
          <a:r>
            <a:rPr lang="en-US" sz="2000" kern="1200" dirty="0" smtClean="0">
              <a:latin typeface="Calibri" panose="020F0502020204030204" pitchFamily="34" charset="0"/>
              <a:cs typeface="Calibri" panose="020F0502020204030204" pitchFamily="34" charset="0"/>
            </a:rPr>
            <a:t>Vulnerabilities</a:t>
          </a:r>
          <a:endParaRPr lang="he-IL" sz="2000" kern="1200" dirty="0">
            <a:latin typeface="Calibri" panose="020F0502020204030204" pitchFamily="34" charset="0"/>
            <a:cs typeface="Calibri" panose="020F0502020204030204" pitchFamily="34" charset="0"/>
          </a:endParaRPr>
        </a:p>
        <a:p>
          <a:pPr marL="228600" lvl="1" indent="-228600" algn="l" defTabSz="889000" rtl="0">
            <a:lnSpc>
              <a:spcPct val="150000"/>
            </a:lnSpc>
            <a:spcBef>
              <a:spcPct val="0"/>
            </a:spcBef>
            <a:spcAft>
              <a:spcPct val="20000"/>
            </a:spcAft>
            <a:buChar char="••"/>
          </a:pPr>
          <a:r>
            <a:rPr lang="en-US" sz="2000" kern="1200" dirty="0" smtClean="0">
              <a:latin typeface="Calibri" panose="020F0502020204030204" pitchFamily="34" charset="0"/>
              <a:cs typeface="Calibri" panose="020F0502020204030204" pitchFamily="34" charset="0"/>
            </a:rPr>
            <a:t>Artifacts </a:t>
          </a:r>
          <a:r>
            <a:rPr lang="en-US" sz="2000" kern="1200" dirty="0">
              <a:latin typeface="Calibri" panose="020F0502020204030204" pitchFamily="34" charset="0"/>
              <a:cs typeface="Calibri" panose="020F0502020204030204" pitchFamily="34" charset="0"/>
            </a:rPr>
            <a:t>and </a:t>
          </a:r>
          <a:r>
            <a:rPr lang="en-US" sz="2000" kern="1200" dirty="0" smtClean="0">
              <a:latin typeface="Calibri" panose="020F0502020204030204" pitchFamily="34" charset="0"/>
              <a:cs typeface="Calibri" panose="020F0502020204030204" pitchFamily="34" charset="0"/>
            </a:rPr>
            <a:t>Malwares</a:t>
          </a:r>
          <a:endParaRPr lang="he-IL" sz="2000" kern="1200" dirty="0">
            <a:latin typeface="Calibri" panose="020F0502020204030204" pitchFamily="34" charset="0"/>
            <a:cs typeface="Calibri" panose="020F0502020204030204" pitchFamily="34" charset="0"/>
          </a:endParaRPr>
        </a:p>
        <a:p>
          <a:pPr marL="228600" lvl="1" indent="-228600" algn="l" defTabSz="889000" rtl="0">
            <a:lnSpc>
              <a:spcPct val="150000"/>
            </a:lnSpc>
            <a:spcBef>
              <a:spcPct val="0"/>
            </a:spcBef>
            <a:spcAft>
              <a:spcPct val="20000"/>
            </a:spcAft>
            <a:buChar char="••"/>
          </a:pPr>
          <a:r>
            <a:rPr lang="en-US" sz="2000" kern="1200" dirty="0" smtClean="0">
              <a:latin typeface="Calibri" panose="020F0502020204030204" pitchFamily="34" charset="0"/>
            </a:rPr>
            <a:t>Peripheral information related to the detection, identification and investigation of threats and events, with an emphasis on raw technological information</a:t>
          </a:r>
          <a:endParaRPr lang="he-IL" sz="2000" kern="1200" dirty="0">
            <a:latin typeface="Calibri" panose="020F0502020204030204" pitchFamily="34" charset="0"/>
            <a:cs typeface="Calibri" panose="020F0502020204030204" pitchFamily="34" charset="0"/>
          </a:endParaRPr>
        </a:p>
        <a:p>
          <a:pPr marL="228600" lvl="1" indent="-228600" algn="l" defTabSz="889000" rtl="0">
            <a:lnSpc>
              <a:spcPct val="150000"/>
            </a:lnSpc>
            <a:spcBef>
              <a:spcPct val="0"/>
            </a:spcBef>
            <a:spcAft>
              <a:spcPct val="20000"/>
            </a:spcAft>
            <a:buChar char="••"/>
          </a:pPr>
          <a:r>
            <a:rPr lang="en-US" sz="2000" kern="1200" dirty="0" smtClean="0">
              <a:latin typeface="Calibri" panose="020F0502020204030204" pitchFamily="34" charset="0"/>
            </a:rPr>
            <a:t>Methodologies and tools for dealing with cyber threats</a:t>
          </a:r>
          <a:r>
            <a:rPr lang="he-IL" sz="2000" kern="1200" dirty="0" smtClean="0">
              <a:latin typeface="Calibri" panose="020F0502020204030204" pitchFamily="34" charset="0"/>
              <a:cs typeface="Calibri" panose="020F0502020204030204" pitchFamily="34" charset="0"/>
            </a:rPr>
            <a:t> </a:t>
          </a:r>
          <a:endParaRPr lang="he-IL" sz="2000" kern="1200" dirty="0">
            <a:latin typeface="Calibri" panose="020F0502020204030204" pitchFamily="34" charset="0"/>
            <a:cs typeface="Calibri" panose="020F0502020204030204" pitchFamily="34" charset="0"/>
          </a:endParaRPr>
        </a:p>
      </dsp:txBody>
      <dsp:txXfrm>
        <a:off x="0" y="901355"/>
        <a:ext cx="9948161" cy="34512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8FBFEA-382F-4183-8FE8-9744FE3D4E98}">
      <dsp:nvSpPr>
        <dsp:cNvPr id="0" name=""/>
        <dsp:cNvSpPr/>
      </dsp:nvSpPr>
      <dsp:spPr>
        <a:xfrm>
          <a:off x="2169586" y="0"/>
          <a:ext cx="7241540" cy="4525963"/>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82ACD9-567C-43F5-9972-61A61B22A17F}">
      <dsp:nvSpPr>
        <dsp:cNvPr id="0" name=""/>
        <dsp:cNvSpPr/>
      </dsp:nvSpPr>
      <dsp:spPr>
        <a:xfrm>
          <a:off x="3089261" y="3123819"/>
          <a:ext cx="188280" cy="18828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F1D9C-04B9-4C97-96FB-4EA8C74C2169}">
      <dsp:nvSpPr>
        <dsp:cNvPr id="0" name=""/>
        <dsp:cNvSpPr/>
      </dsp:nvSpPr>
      <dsp:spPr>
        <a:xfrm>
          <a:off x="2374149" y="3045224"/>
          <a:ext cx="1652892"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800100" rtl="0">
            <a:lnSpc>
              <a:spcPct val="90000"/>
            </a:lnSpc>
            <a:spcBef>
              <a:spcPct val="0"/>
            </a:spcBef>
            <a:spcAft>
              <a:spcPct val="35000"/>
            </a:spcAft>
          </a:pPr>
          <a:r>
            <a:rPr lang="en-US" sz="1800" b="1" kern="1200" dirty="0" smtClean="0">
              <a:latin typeface="Calibri" panose="020F0502020204030204" pitchFamily="34" charset="0"/>
            </a:rPr>
            <a:t>Until -</a:t>
          </a:r>
          <a:endParaRPr lang="he-IL" sz="1800" b="1" kern="1200" dirty="0" smtClean="0">
            <a:latin typeface="Calibri" panose="020F0502020204030204" pitchFamily="34" charset="0"/>
          </a:endParaRPr>
        </a:p>
        <a:p>
          <a:pPr lvl="0" algn="l" defTabSz="800100" rtl="0">
            <a:lnSpc>
              <a:spcPct val="90000"/>
            </a:lnSpc>
            <a:spcBef>
              <a:spcPct val="0"/>
            </a:spcBef>
            <a:spcAft>
              <a:spcPct val="35000"/>
            </a:spcAft>
          </a:pPr>
          <a:r>
            <a:rPr lang="he-IL" sz="1800" b="1" kern="1200" dirty="0" smtClean="0">
              <a:latin typeface="Calibri" panose="020F0502020204030204" pitchFamily="34" charset="0"/>
            </a:rPr>
            <a:t>2015</a:t>
          </a:r>
        </a:p>
        <a:p>
          <a:pPr lvl="0" algn="l" defTabSz="800100" rtl="0">
            <a:lnSpc>
              <a:spcPct val="90000"/>
            </a:lnSpc>
            <a:spcBef>
              <a:spcPct val="0"/>
            </a:spcBef>
            <a:spcAft>
              <a:spcPct val="35000"/>
            </a:spcAft>
          </a:pPr>
          <a:r>
            <a:rPr lang="en-US" sz="1800" b="1" kern="1200" dirty="0" smtClean="0">
              <a:latin typeface="Calibri" panose="020F0502020204030204" pitchFamily="34" charset="0"/>
            </a:rPr>
            <a:t>Sectoral regulation</a:t>
          </a:r>
          <a:endParaRPr lang="he-IL" sz="1800" kern="1200" dirty="0">
            <a:latin typeface="Calibri" panose="020F0502020204030204" pitchFamily="34" charset="0"/>
            <a:cs typeface="Calibri" panose="020F0502020204030204" pitchFamily="34" charset="0"/>
          </a:endParaRPr>
        </a:p>
      </dsp:txBody>
      <dsp:txXfrm>
        <a:off x="2374149" y="3045224"/>
        <a:ext cx="1652892" cy="1308003"/>
      </dsp:txXfrm>
    </dsp:sp>
    <dsp:sp modelId="{EE813D57-4501-4E72-B652-CFAEFF0815C2}">
      <dsp:nvSpPr>
        <dsp:cNvPr id="0" name=""/>
        <dsp:cNvSpPr/>
      </dsp:nvSpPr>
      <dsp:spPr>
        <a:xfrm>
          <a:off x="4751195" y="1893662"/>
          <a:ext cx="340352" cy="34035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DD0485-2DF9-4B6C-BA46-F77A08061399}">
      <dsp:nvSpPr>
        <dsp:cNvPr id="0" name=""/>
        <dsp:cNvSpPr/>
      </dsp:nvSpPr>
      <dsp:spPr>
        <a:xfrm>
          <a:off x="5025806" y="1657440"/>
          <a:ext cx="2411328"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800100" rtl="0">
            <a:lnSpc>
              <a:spcPct val="90000"/>
            </a:lnSpc>
            <a:spcBef>
              <a:spcPct val="0"/>
            </a:spcBef>
            <a:spcAft>
              <a:spcPct val="35000"/>
            </a:spcAft>
          </a:pPr>
          <a:r>
            <a:rPr lang="en-US" sz="1800" b="1" kern="1200" dirty="0" smtClean="0">
              <a:latin typeface="Calibri" panose="020F0502020204030204" pitchFamily="34" charset="0"/>
            </a:rPr>
            <a:t>From -</a:t>
          </a:r>
          <a:endParaRPr lang="he-IL" sz="1800" b="1" kern="1200" dirty="0" smtClean="0">
            <a:latin typeface="Calibri" panose="020F0502020204030204" pitchFamily="34" charset="0"/>
          </a:endParaRPr>
        </a:p>
        <a:p>
          <a:pPr lvl="0" algn="l" defTabSz="800100" rtl="0">
            <a:lnSpc>
              <a:spcPct val="90000"/>
            </a:lnSpc>
            <a:spcBef>
              <a:spcPct val="0"/>
            </a:spcBef>
            <a:spcAft>
              <a:spcPct val="35000"/>
            </a:spcAft>
          </a:pPr>
          <a:r>
            <a:rPr lang="he-IL" sz="1800" b="1" kern="1200" dirty="0" smtClean="0">
              <a:latin typeface="Calibri" panose="020F0502020204030204" pitchFamily="34" charset="0"/>
            </a:rPr>
            <a:t>2015</a:t>
          </a:r>
        </a:p>
        <a:p>
          <a:pPr lvl="0" algn="l" defTabSz="800100" rtl="0">
            <a:lnSpc>
              <a:spcPct val="90000"/>
            </a:lnSpc>
            <a:spcBef>
              <a:spcPct val="0"/>
            </a:spcBef>
            <a:spcAft>
              <a:spcPct val="35000"/>
            </a:spcAft>
          </a:pPr>
          <a:r>
            <a:rPr lang="he-IL" sz="1800" b="1" kern="1200" dirty="0" smtClean="0">
              <a:latin typeface="Calibri" panose="020F0502020204030204" pitchFamily="34" charset="0"/>
            </a:rPr>
            <a:t>[2443]</a:t>
          </a:r>
        </a:p>
        <a:p>
          <a:pPr lvl="0" algn="l" defTabSz="800100" rtl="0">
            <a:lnSpc>
              <a:spcPct val="90000"/>
            </a:lnSpc>
            <a:spcBef>
              <a:spcPct val="0"/>
            </a:spcBef>
            <a:spcAft>
              <a:spcPct val="35000"/>
            </a:spcAft>
          </a:pPr>
          <a:r>
            <a:rPr lang="en-US" sz="1800" b="1" kern="1200" dirty="0" smtClean="0">
              <a:latin typeface="Calibri" panose="020F0502020204030204" pitchFamily="34" charset="0"/>
            </a:rPr>
            <a:t>                     One trend:</a:t>
          </a:r>
          <a:endParaRPr lang="he-IL" sz="1800" b="1" kern="1200" dirty="0" smtClean="0">
            <a:latin typeface="Calibri" panose="020F0502020204030204" pitchFamily="34" charset="0"/>
          </a:endParaRPr>
        </a:p>
        <a:p>
          <a:pPr lvl="0" algn="l" defTabSz="800100" rtl="0">
            <a:lnSpc>
              <a:spcPct val="90000"/>
            </a:lnSpc>
            <a:spcBef>
              <a:spcPct val="0"/>
            </a:spcBef>
            <a:spcAft>
              <a:spcPct val="35000"/>
            </a:spcAft>
          </a:pPr>
          <a:r>
            <a:rPr lang="en-US" sz="1800" b="1" kern="1200" dirty="0" smtClean="0">
              <a:solidFill>
                <a:srgbClr val="00B0F0"/>
              </a:solidFill>
              <a:latin typeface="Calibri" panose="020F0502020204030204" pitchFamily="34" charset="0"/>
            </a:rPr>
            <a:t>   - in content</a:t>
          </a:r>
          <a:endParaRPr lang="he-IL" sz="1800" b="1" kern="1200" dirty="0" smtClean="0">
            <a:solidFill>
              <a:srgbClr val="00B0F0"/>
            </a:solidFill>
            <a:latin typeface="Calibri" panose="020F0502020204030204" pitchFamily="34" charset="0"/>
          </a:endParaRPr>
        </a:p>
        <a:p>
          <a:pPr lvl="0" algn="l" defTabSz="800100" rtl="0">
            <a:lnSpc>
              <a:spcPct val="90000"/>
            </a:lnSpc>
            <a:spcBef>
              <a:spcPct val="0"/>
            </a:spcBef>
            <a:spcAft>
              <a:spcPct val="35000"/>
            </a:spcAft>
          </a:pPr>
          <a:r>
            <a:rPr lang="en-US" sz="1800" b="1" kern="1200" dirty="0" smtClean="0">
              <a:latin typeface="Calibri" panose="020F0502020204030204" pitchFamily="34" charset="0"/>
            </a:rPr>
            <a:t> </a:t>
          </a:r>
          <a:r>
            <a:rPr lang="en-US" sz="1800" b="1" kern="1200" dirty="0" smtClean="0">
              <a:solidFill>
                <a:srgbClr val="92D050"/>
              </a:solidFill>
              <a:latin typeface="Calibri" panose="020F0502020204030204" pitchFamily="34" charset="0"/>
            </a:rPr>
            <a:t> </a:t>
          </a:r>
          <a:r>
            <a:rPr lang="en-US" sz="1800" b="1" kern="1200" dirty="0" smtClean="0">
              <a:solidFill>
                <a:srgbClr val="92D050"/>
              </a:solidFill>
              <a:latin typeface="Calibri" panose="020F0502020204030204" pitchFamily="34" charset="0"/>
            </a:rPr>
            <a:t>- “in the web of</a:t>
          </a:r>
          <a:endParaRPr lang="he-IL" sz="1800" b="1" kern="1200" dirty="0" smtClean="0">
            <a:solidFill>
              <a:srgbClr val="92D050"/>
            </a:solidFill>
            <a:latin typeface="Calibri" panose="020F0502020204030204" pitchFamily="34" charset="0"/>
          </a:endParaRPr>
        </a:p>
        <a:p>
          <a:pPr lvl="0" algn="l" defTabSz="800100" rtl="0">
            <a:lnSpc>
              <a:spcPct val="90000"/>
            </a:lnSpc>
            <a:spcBef>
              <a:spcPct val="0"/>
            </a:spcBef>
            <a:spcAft>
              <a:spcPct val="35000"/>
            </a:spcAft>
          </a:pPr>
          <a:r>
            <a:rPr lang="en-US" sz="1800" b="1" kern="1200" dirty="0" smtClean="0">
              <a:solidFill>
                <a:srgbClr val="92D050"/>
              </a:solidFill>
              <a:latin typeface="Calibri" panose="020F0502020204030204" pitchFamily="34" charset="0"/>
            </a:rPr>
            <a:t>regulation </a:t>
          </a:r>
          <a:r>
            <a:rPr lang="en-US" sz="1800" b="1" kern="1200" dirty="0" smtClean="0">
              <a:solidFill>
                <a:srgbClr val="92D050"/>
              </a:solidFill>
              <a:latin typeface="Calibri" panose="020F0502020204030204" pitchFamily="34" charset="0"/>
            </a:rPr>
            <a:t>"</a:t>
          </a:r>
          <a:endParaRPr lang="he-IL" sz="1800" b="1" kern="1200" dirty="0">
            <a:solidFill>
              <a:srgbClr val="92D050"/>
            </a:solidFill>
            <a:latin typeface="Calibri" panose="020F0502020204030204" pitchFamily="34" charset="0"/>
            <a:cs typeface="Calibri" panose="020F0502020204030204" pitchFamily="34" charset="0"/>
          </a:endParaRPr>
        </a:p>
      </dsp:txBody>
      <dsp:txXfrm>
        <a:off x="5025806" y="1657440"/>
        <a:ext cx="2411328" cy="2462123"/>
      </dsp:txXfrm>
    </dsp:sp>
    <dsp:sp modelId="{D91F5873-A331-4282-9963-CFFB02247C83}">
      <dsp:nvSpPr>
        <dsp:cNvPr id="0" name=""/>
        <dsp:cNvSpPr/>
      </dsp:nvSpPr>
      <dsp:spPr>
        <a:xfrm>
          <a:off x="6749860" y="1145068"/>
          <a:ext cx="470700" cy="47070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C66C0-7465-4041-A42C-04C2D55353C6}">
      <dsp:nvSpPr>
        <dsp:cNvPr id="0" name=""/>
        <dsp:cNvSpPr/>
      </dsp:nvSpPr>
      <dsp:spPr>
        <a:xfrm>
          <a:off x="7281777" y="1331002"/>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marL="0" lvl="0" algn="r" defTabSz="800100" rtl="1">
            <a:lnSpc>
              <a:spcPct val="90000"/>
            </a:lnSpc>
            <a:spcBef>
              <a:spcPct val="0"/>
            </a:spcBef>
            <a:spcAft>
              <a:spcPct val="35000"/>
            </a:spcAft>
            <a:buNone/>
          </a:pPr>
          <a:r>
            <a:rPr lang="he-IL" sz="1800" b="1" kern="1200" dirty="0">
              <a:latin typeface="Calibri" panose="020F0502020204030204" pitchFamily="34" charset="0"/>
              <a:cs typeface="Calibri" panose="020F0502020204030204" pitchFamily="34" charset="0"/>
            </a:rPr>
            <a:t>2017 </a:t>
          </a:r>
        </a:p>
        <a:p>
          <a:pPr rtl="0">
            <a:spcBef>
              <a:spcPct val="0"/>
            </a:spcBef>
          </a:pPr>
          <a:r>
            <a:rPr lang="en-US" sz="1800" b="1" kern="1200" dirty="0" smtClean="0">
              <a:latin typeface="Calibri" panose="020F0502020204030204" pitchFamily="34" charset="0"/>
            </a:rPr>
            <a:t>Authority -</a:t>
          </a:r>
          <a:endParaRPr lang="he-IL" sz="1800" b="1" kern="1200" dirty="0" smtClean="0">
            <a:latin typeface="Calibri" panose="020F0502020204030204" pitchFamily="34" charset="0"/>
          </a:endParaRPr>
        </a:p>
        <a:p>
          <a:pPr rtl="0">
            <a:spcBef>
              <a:spcPct val="0"/>
            </a:spcBef>
          </a:pPr>
          <a:r>
            <a:rPr lang="en-US" sz="1800" b="1" kern="1200" dirty="0" smtClean="0">
              <a:solidFill>
                <a:srgbClr val="00B0F0"/>
              </a:solidFill>
              <a:latin typeface="Calibri" panose="020F0502020204030204" pitchFamily="34" charset="0"/>
            </a:rPr>
            <a:t>Regulation Branch – </a:t>
          </a:r>
          <a:r>
            <a:rPr lang="en-US" sz="1800" b="1" kern="1200" dirty="0" err="1" smtClean="0">
              <a:solidFill>
                <a:srgbClr val="00B0F0"/>
              </a:solidFill>
              <a:latin typeface="Calibri" panose="020F0502020204030204" pitchFamily="34" charset="0"/>
            </a:rPr>
            <a:t>Defence</a:t>
          </a:r>
          <a:r>
            <a:rPr lang="en-US" sz="1800" b="1" kern="1200" dirty="0" smtClean="0">
              <a:solidFill>
                <a:srgbClr val="00B0F0"/>
              </a:solidFill>
              <a:latin typeface="Calibri" panose="020F0502020204030204" pitchFamily="34" charset="0"/>
            </a:rPr>
            <a:t> Doctrine  </a:t>
          </a:r>
          <a:r>
            <a:rPr lang="en-US" sz="1800" b="1" kern="1200" dirty="0" smtClean="0">
              <a:solidFill>
                <a:srgbClr val="00B0F0"/>
              </a:solidFill>
              <a:latin typeface="Calibri" panose="020F0502020204030204" pitchFamily="34" charset="0"/>
            </a:rPr>
            <a:t>1.0"</a:t>
          </a:r>
          <a:endParaRPr lang="he-IL" sz="1800" b="1" kern="1200" dirty="0" smtClean="0">
            <a:solidFill>
              <a:srgbClr val="00B0F0"/>
            </a:solidFill>
            <a:latin typeface="Calibri" panose="020F0502020204030204" pitchFamily="34" charset="0"/>
          </a:endParaRPr>
        </a:p>
        <a:p>
          <a:pPr rtl="0">
            <a:spcBef>
              <a:spcPct val="0"/>
            </a:spcBef>
          </a:pPr>
          <a:r>
            <a:rPr lang="en-US" sz="1800" b="1" kern="1200" dirty="0" smtClean="0">
              <a:solidFill>
                <a:srgbClr val="92D050"/>
              </a:solidFill>
              <a:latin typeface="Calibri" panose="020F0502020204030204" pitchFamily="34" charset="0"/>
            </a:rPr>
            <a:t>Sectors Division</a:t>
          </a:r>
          <a:endParaRPr lang="he-IL" sz="1800" b="1" kern="1200" dirty="0">
            <a:solidFill>
              <a:srgbClr val="92D050"/>
            </a:solidFill>
            <a:latin typeface="Calibri" panose="020F0502020204030204" pitchFamily="34" charset="0"/>
            <a:ea typeface="+mn-ea"/>
            <a:cs typeface="Calibri" panose="020F0502020204030204" pitchFamily="34" charset="0"/>
          </a:endParaRPr>
        </a:p>
      </dsp:txBody>
      <dsp:txXfrm>
        <a:off x="7281777" y="1331002"/>
        <a:ext cx="1737969" cy="314554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B1DD27-1BE8-40D4-B4B7-92D7996918C3}">
      <dsp:nvSpPr>
        <dsp:cNvPr id="0" name=""/>
        <dsp:cNvSpPr/>
      </dsp:nvSpPr>
      <dsp:spPr>
        <a:xfrm>
          <a:off x="0" y="2287"/>
          <a:ext cx="9948161" cy="71457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100000"/>
            </a:lnSpc>
            <a:spcBef>
              <a:spcPct val="0"/>
            </a:spcBef>
            <a:spcAft>
              <a:spcPct val="35000"/>
            </a:spcAft>
          </a:pPr>
          <a:r>
            <a:rPr lang="en-US" sz="2800" b="1" kern="1200" dirty="0" smtClean="0">
              <a:solidFill>
                <a:schemeClr val="tx1"/>
              </a:solidFill>
              <a:latin typeface="Calibri" panose="020F0502020204030204" pitchFamily="34" charset="0"/>
            </a:rPr>
            <a:t>Organizational aspects of the national cyber </a:t>
          </a:r>
          <a:r>
            <a:rPr lang="en-US" sz="2800" b="1" kern="1200" dirty="0" smtClean="0">
              <a:solidFill>
                <a:schemeClr val="tx1"/>
              </a:solidFill>
              <a:latin typeface="Calibri" panose="020F0502020204030204" pitchFamily="34" charset="0"/>
            </a:rPr>
            <a:t>Directorate</a:t>
          </a:r>
          <a:endParaRPr lang="he-IL" sz="2800" b="1" kern="1200" dirty="0">
            <a:solidFill>
              <a:schemeClr val="tx1"/>
            </a:solidFill>
            <a:latin typeface="Calibri" panose="020F0502020204030204" pitchFamily="34" charset="0"/>
            <a:cs typeface="Calibri" panose="020F0502020204030204" pitchFamily="34" charset="0"/>
          </a:endParaRPr>
        </a:p>
      </dsp:txBody>
      <dsp:txXfrm>
        <a:off x="0" y="2287"/>
        <a:ext cx="9948161" cy="714574"/>
      </dsp:txXfrm>
    </dsp:sp>
    <dsp:sp modelId="{0C40BEC5-DF4D-4F41-8F91-161AF7FFB548}">
      <dsp:nvSpPr>
        <dsp:cNvPr id="0" name=""/>
        <dsp:cNvSpPr/>
      </dsp:nvSpPr>
      <dsp:spPr>
        <a:xfrm>
          <a:off x="0" y="716861"/>
          <a:ext cx="9948161"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854" tIns="29210" rIns="163576" bIns="29210" numCol="1" spcCol="1270" anchor="t" anchorCtr="0">
          <a:noAutofit/>
        </a:bodyPr>
        <a:lstStyle/>
        <a:p>
          <a:pPr marL="171450" lvl="1" indent="-171450" algn="r" defTabSz="800100" rtl="1">
            <a:lnSpc>
              <a:spcPct val="100000"/>
            </a:lnSpc>
            <a:spcBef>
              <a:spcPct val="0"/>
            </a:spcBef>
            <a:spcAft>
              <a:spcPct val="20000"/>
            </a:spcAft>
            <a:buChar char="••"/>
          </a:pPr>
          <a:r>
            <a:rPr lang="en-US" sz="1800" kern="1200" dirty="0" smtClean="0">
              <a:solidFill>
                <a:schemeClr val="tx1"/>
              </a:solidFill>
              <a:latin typeface="Calibri" panose="020F0502020204030204" pitchFamily="34" charset="0"/>
            </a:rPr>
            <a:t>Internal and external control mechanisms</a:t>
          </a:r>
          <a:endParaRPr lang="he-IL" sz="1800" kern="1200" dirty="0">
            <a:solidFill>
              <a:schemeClr val="tx1"/>
            </a:solidFill>
            <a:latin typeface="Calibri" panose="020F0502020204030204" pitchFamily="34" charset="0"/>
            <a:ea typeface="Verdana" panose="020B0604030504040204" pitchFamily="34" charset="0"/>
            <a:cs typeface="Calibri" panose="020F0502020204030204" pitchFamily="34" charset="0"/>
          </a:endParaRPr>
        </a:p>
      </dsp:txBody>
      <dsp:txXfrm>
        <a:off x="0" y="716861"/>
        <a:ext cx="9948161" cy="380880"/>
      </dsp:txXfrm>
    </dsp:sp>
    <dsp:sp modelId="{34062D3C-A578-406C-844E-37C919E675C6}">
      <dsp:nvSpPr>
        <dsp:cNvPr id="0" name=""/>
        <dsp:cNvSpPr/>
      </dsp:nvSpPr>
      <dsp:spPr>
        <a:xfrm>
          <a:off x="0" y="1097741"/>
          <a:ext cx="9948161" cy="726569"/>
        </a:xfrm>
        <a:prstGeom prst="roundRect">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100000"/>
            </a:lnSpc>
            <a:spcBef>
              <a:spcPct val="0"/>
            </a:spcBef>
            <a:spcAft>
              <a:spcPct val="35000"/>
            </a:spcAft>
            <a:buNone/>
          </a:pPr>
          <a:r>
            <a:rPr lang="en-US" sz="2800" b="1" kern="1200" dirty="0" smtClean="0">
              <a:solidFill>
                <a:schemeClr val="tx1"/>
              </a:solidFill>
              <a:latin typeface="Calibri" panose="020F0502020204030204" pitchFamily="34" charset="0"/>
              <a:ea typeface="+mn-ea"/>
            </a:rPr>
            <a:t>Powers to deal with real-time aggressiveness</a:t>
          </a:r>
          <a:endParaRPr lang="he-IL" sz="2800" b="1" kern="1200" dirty="0">
            <a:solidFill>
              <a:schemeClr val="tx1"/>
            </a:solidFill>
            <a:latin typeface="Calibri" panose="020F0502020204030204" pitchFamily="34" charset="0"/>
            <a:ea typeface="+mn-ea"/>
            <a:cs typeface="Calibri" panose="020F0502020204030204" pitchFamily="34" charset="0"/>
          </a:endParaRPr>
        </a:p>
      </dsp:txBody>
      <dsp:txXfrm>
        <a:off x="0" y="1097741"/>
        <a:ext cx="9948161" cy="726569"/>
      </dsp:txXfrm>
    </dsp:sp>
    <dsp:sp modelId="{D7DE611B-0309-401B-8D31-69C367CE2177}">
      <dsp:nvSpPr>
        <dsp:cNvPr id="0" name=""/>
        <dsp:cNvSpPr/>
      </dsp:nvSpPr>
      <dsp:spPr>
        <a:xfrm>
          <a:off x="0" y="1824311"/>
          <a:ext cx="9948161" cy="95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854" tIns="29210" rIns="163576" bIns="29210" numCol="1" spcCol="1270" anchor="t" anchorCtr="0">
          <a:noAutofit/>
        </a:bodyPr>
        <a:lstStyle/>
        <a:p>
          <a:pPr marL="171450" lvl="1" indent="-171450" algn="r" defTabSz="800100" rtl="1">
            <a:lnSpc>
              <a:spcPct val="100000"/>
            </a:lnSpc>
            <a:spcBef>
              <a:spcPct val="0"/>
            </a:spcBef>
            <a:spcAft>
              <a:spcPct val="20000"/>
            </a:spcAft>
            <a:buChar char="••"/>
          </a:pPr>
          <a:r>
            <a:rPr lang="en-US" sz="1800" kern="1200" dirty="0" smtClean="0">
              <a:solidFill>
                <a:schemeClr val="tx1"/>
              </a:solidFill>
              <a:latin typeface="Calibri" panose="020F0502020204030204" pitchFamily="34" charset="0"/>
            </a:rPr>
            <a:t>Determining </a:t>
          </a:r>
          <a:r>
            <a:rPr lang="en-US" sz="1800" b="1" kern="1200" dirty="0" smtClean="0">
              <a:solidFill>
                <a:schemeClr val="tx1"/>
              </a:solidFill>
              <a:latin typeface="Calibri" panose="020F0502020204030204" pitchFamily="34" charset="0"/>
            </a:rPr>
            <a:t>criteria</a:t>
          </a:r>
          <a:r>
            <a:rPr lang="en-US" sz="1800" kern="1200" dirty="0" smtClean="0">
              <a:solidFill>
                <a:schemeClr val="tx1"/>
              </a:solidFill>
              <a:latin typeface="Calibri" panose="020F0502020204030204" pitchFamily="34" charset="0"/>
            </a:rPr>
            <a:t> for exercising authority</a:t>
          </a:r>
          <a:endParaRPr lang="he-IL" sz="1800" kern="1200" dirty="0">
            <a:solidFill>
              <a:schemeClr val="tx1"/>
            </a:solidFill>
            <a:latin typeface="Calibri" panose="020F0502020204030204" pitchFamily="34" charset="0"/>
            <a:cs typeface="Calibri" panose="020F0502020204030204" pitchFamily="34" charset="0"/>
          </a:endParaRPr>
        </a:p>
        <a:p>
          <a:pPr marL="171450" lvl="1" indent="-171450" algn="r" defTabSz="800100" rtl="1">
            <a:lnSpc>
              <a:spcPct val="90000"/>
            </a:lnSpc>
            <a:spcBef>
              <a:spcPct val="0"/>
            </a:spcBef>
            <a:spcAft>
              <a:spcPct val="20000"/>
            </a:spcAft>
            <a:buChar char="••"/>
          </a:pPr>
          <a:r>
            <a:rPr lang="en-US" sz="1800" kern="1200" dirty="0">
              <a:solidFill>
                <a:schemeClr val="tx1"/>
              </a:solidFill>
              <a:latin typeface="Calibri" panose="020F0502020204030204" pitchFamily="34" charset="0"/>
            </a:rPr>
            <a:t>Determining the range of powers</a:t>
          </a:r>
          <a:endParaRPr lang="he-IL" sz="1800" kern="1200" dirty="0">
            <a:solidFill>
              <a:schemeClr val="tx1"/>
            </a:solidFill>
            <a:latin typeface="Calibri" panose="020F0502020204030204" pitchFamily="34" charset="0"/>
          </a:endParaRPr>
        </a:p>
        <a:p>
          <a:pPr marL="171450" lvl="1" indent="-171450" algn="r" defTabSz="800100" rtl="1">
            <a:lnSpc>
              <a:spcPct val="90000"/>
            </a:lnSpc>
            <a:spcBef>
              <a:spcPct val="0"/>
            </a:spcBef>
            <a:spcAft>
              <a:spcPct val="20000"/>
            </a:spcAft>
            <a:buChar char="••"/>
          </a:pPr>
          <a:r>
            <a:rPr lang="en-US" sz="1800" kern="1200" dirty="0">
              <a:solidFill>
                <a:schemeClr val="tx1"/>
              </a:solidFill>
              <a:latin typeface="Calibri" panose="020F0502020204030204" pitchFamily="34" charset="0"/>
            </a:rPr>
            <a:t>Privacy design</a:t>
          </a:r>
          <a:endParaRPr lang="he-IL" sz="1800" kern="1200" dirty="0">
            <a:solidFill>
              <a:schemeClr val="tx1"/>
            </a:solidFill>
            <a:latin typeface="Calibri" panose="020F0502020204030204" pitchFamily="34" charset="0"/>
          </a:endParaRPr>
        </a:p>
      </dsp:txBody>
      <dsp:txXfrm>
        <a:off x="0" y="1824311"/>
        <a:ext cx="9948161" cy="952200"/>
      </dsp:txXfrm>
    </dsp:sp>
    <dsp:sp modelId="{4B4FE652-A520-4325-83F6-60F216EED1AE}">
      <dsp:nvSpPr>
        <dsp:cNvPr id="0" name=""/>
        <dsp:cNvSpPr/>
      </dsp:nvSpPr>
      <dsp:spPr>
        <a:xfrm>
          <a:off x="0" y="2776511"/>
          <a:ext cx="9948161" cy="726569"/>
        </a:xfrm>
        <a:prstGeom prst="roundRect">
          <a:avLst/>
        </a:prstGeom>
        <a:solidFill>
          <a:srgbClr val="9EE0FC">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100000"/>
            </a:lnSpc>
            <a:spcBef>
              <a:spcPct val="0"/>
            </a:spcBef>
            <a:spcAft>
              <a:spcPct val="35000"/>
            </a:spcAft>
            <a:buNone/>
          </a:pPr>
          <a:r>
            <a:rPr lang="en-US" sz="2800" b="1" kern="1200" dirty="0" smtClean="0">
              <a:solidFill>
                <a:schemeClr val="tx1"/>
              </a:solidFill>
              <a:latin typeface="Calibri" panose="020F0502020204030204" pitchFamily="34" charset="0"/>
              <a:ea typeface="+mn-ea"/>
            </a:rPr>
            <a:t>Powers to regulate cyber protection in the economy</a:t>
          </a:r>
          <a:endParaRPr lang="he-IL" sz="2800" b="1" kern="1200" dirty="0">
            <a:solidFill>
              <a:schemeClr val="tx1"/>
            </a:solidFill>
            <a:latin typeface="Calibri" panose="020F0502020204030204" pitchFamily="34" charset="0"/>
            <a:ea typeface="+mn-ea"/>
            <a:cs typeface="Calibri" panose="020F0502020204030204" pitchFamily="34" charset="0"/>
          </a:endParaRPr>
        </a:p>
      </dsp:txBody>
      <dsp:txXfrm>
        <a:off x="0" y="2776511"/>
        <a:ext cx="9948161" cy="726569"/>
      </dsp:txXfrm>
    </dsp:sp>
    <dsp:sp modelId="{E79A9C58-C4EF-4913-A4EA-9B4DC8254E82}">
      <dsp:nvSpPr>
        <dsp:cNvPr id="0" name=""/>
        <dsp:cNvSpPr/>
      </dsp:nvSpPr>
      <dsp:spPr>
        <a:xfrm>
          <a:off x="0" y="3503081"/>
          <a:ext cx="9948161" cy="678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854" tIns="29210" rIns="163576" bIns="29210" numCol="1" spcCol="1270" anchor="t" anchorCtr="0">
          <a:noAutofit/>
        </a:bodyPr>
        <a:lstStyle/>
        <a:p>
          <a:pPr marL="171450" lvl="1" indent="-171450" algn="r" defTabSz="800100" rtl="1">
            <a:lnSpc>
              <a:spcPct val="100000"/>
            </a:lnSpc>
            <a:spcBef>
              <a:spcPct val="0"/>
            </a:spcBef>
            <a:spcAft>
              <a:spcPct val="20000"/>
            </a:spcAft>
            <a:buChar char="••"/>
          </a:pPr>
          <a:r>
            <a:rPr lang="en-US" sz="1800" kern="1200" dirty="0" smtClean="0">
              <a:solidFill>
                <a:schemeClr val="tx1"/>
              </a:solidFill>
              <a:latin typeface="Calibri" panose="020F0502020204030204" pitchFamily="34" charset="0"/>
            </a:rPr>
            <a:t>Principles on Regulation (RIA)</a:t>
          </a:r>
          <a:endParaRPr lang="he-IL" sz="1800" kern="1200" dirty="0">
            <a:solidFill>
              <a:schemeClr val="tx1"/>
            </a:solidFill>
            <a:latin typeface="Calibri" panose="020F0502020204030204" pitchFamily="34" charset="0"/>
            <a:cs typeface="Calibri" panose="020F0502020204030204" pitchFamily="34" charset="0"/>
          </a:endParaRPr>
        </a:p>
        <a:p>
          <a:pPr marL="171450" lvl="1" indent="-171450" algn="r" defTabSz="800100" rtl="1">
            <a:lnSpc>
              <a:spcPct val="100000"/>
            </a:lnSpc>
            <a:spcBef>
              <a:spcPct val="0"/>
            </a:spcBef>
            <a:spcAft>
              <a:spcPct val="20000"/>
            </a:spcAft>
            <a:buChar char="••"/>
          </a:pPr>
          <a:r>
            <a:rPr lang="en-US" sz="1800" kern="1200" dirty="0" smtClean="0">
              <a:solidFill>
                <a:schemeClr val="tx1"/>
              </a:solidFill>
              <a:latin typeface="Calibri" panose="020F0502020204030204" pitchFamily="34" charset="0"/>
            </a:rPr>
            <a:t>Major regulatory processes (sector mapping, guidelines as required)</a:t>
          </a:r>
          <a:endParaRPr lang="he-IL" sz="1800" kern="1200" dirty="0">
            <a:solidFill>
              <a:schemeClr val="tx1"/>
            </a:solidFill>
            <a:latin typeface="Calibri" panose="020F0502020204030204" pitchFamily="34" charset="0"/>
            <a:cs typeface="Calibri" panose="020F0502020204030204" pitchFamily="34" charset="0"/>
          </a:endParaRPr>
        </a:p>
      </dsp:txBody>
      <dsp:txXfrm>
        <a:off x="0" y="3503081"/>
        <a:ext cx="9948161" cy="67844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5F6A21-5FE9-444C-9BD7-5DDEAC53156B}">
      <dsp:nvSpPr>
        <dsp:cNvPr id="0" name=""/>
        <dsp:cNvSpPr/>
      </dsp:nvSpPr>
      <dsp:spPr>
        <a:xfrm>
          <a:off x="1872826" y="457920"/>
          <a:ext cx="4368800" cy="1517226"/>
        </a:xfrm>
        <a:prstGeom prst="ellipse">
          <a:avLst/>
        </a:prstGeom>
        <a:solidFill>
          <a:schemeClr val="tx1">
            <a:lumMod val="25000"/>
            <a:lumOff val="75000"/>
            <a:alpha val="40000"/>
          </a:schemeClr>
        </a:solidFill>
        <a:ln>
          <a:noFill/>
        </a:ln>
        <a:effectLst/>
      </dsp:spPr>
      <dsp:style>
        <a:lnRef idx="0">
          <a:scrgbClr r="0" g="0" b="0"/>
        </a:lnRef>
        <a:fillRef idx="1">
          <a:scrgbClr r="0" g="0" b="0"/>
        </a:fillRef>
        <a:effectRef idx="0">
          <a:scrgbClr r="0" g="0" b="0"/>
        </a:effectRef>
        <a:fontRef idx="minor"/>
      </dsp:style>
    </dsp:sp>
    <dsp:sp modelId="{6F888C39-FB28-4E73-8623-ADA91D8A03BA}">
      <dsp:nvSpPr>
        <dsp:cNvPr id="0" name=""/>
        <dsp:cNvSpPr/>
      </dsp:nvSpPr>
      <dsp:spPr>
        <a:xfrm>
          <a:off x="3187835" y="4343847"/>
          <a:ext cx="846666" cy="541866"/>
        </a:xfrm>
        <a:prstGeom prst="downArrow">
          <a:avLst/>
        </a:prstGeom>
        <a:solidFill>
          <a:schemeClr val="tx1">
            <a:lumMod val="25000"/>
            <a:lumOff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71AD45-7169-4134-AFD7-1130B79E3EF1}">
      <dsp:nvSpPr>
        <dsp:cNvPr id="0" name=""/>
        <dsp:cNvSpPr/>
      </dsp:nvSpPr>
      <dsp:spPr>
        <a:xfrm>
          <a:off x="1887036" y="4606587"/>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en-US" sz="1800" b="1" kern="1200" dirty="0" smtClean="0">
              <a:effectLst/>
              <a:latin typeface="Calibri" panose="020F0502020204030204" pitchFamily="34" charset="0"/>
              <a:cs typeface="Calibri" panose="020F0502020204030204" pitchFamily="34" charset="0"/>
            </a:rPr>
            <a:t>Draft of the Cyber Protection Law and the National Cyber Directorate Act</a:t>
          </a:r>
          <a:endParaRPr lang="he-IL" sz="1800" b="1" kern="1200" dirty="0">
            <a:effectLst/>
            <a:latin typeface="Calibri" panose="020F0502020204030204" pitchFamily="34" charset="0"/>
            <a:cs typeface="Calibri" panose="020F0502020204030204" pitchFamily="34" charset="0"/>
          </a:endParaRPr>
        </a:p>
      </dsp:txBody>
      <dsp:txXfrm>
        <a:off x="1887036" y="4606587"/>
        <a:ext cx="4064000" cy="1016000"/>
      </dsp:txXfrm>
    </dsp:sp>
    <dsp:sp modelId="{EB2E8922-EDB7-41F3-9606-9172A683228A}">
      <dsp:nvSpPr>
        <dsp:cNvPr id="0" name=""/>
        <dsp:cNvSpPr/>
      </dsp:nvSpPr>
      <dsp:spPr>
        <a:xfrm>
          <a:off x="3055804" y="0"/>
          <a:ext cx="1524000" cy="1524000"/>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dirty="0" smtClean="0">
              <a:solidFill>
                <a:schemeClr val="accent3"/>
              </a:solidFill>
              <a:effectLst/>
              <a:latin typeface="Calibri" panose="020F0502020204030204" pitchFamily="34" charset="0"/>
            </a:rPr>
            <a:t>Leading jurists</a:t>
          </a:r>
          <a:endParaRPr lang="he-IL" sz="1400" b="1" kern="1200" dirty="0">
            <a:solidFill>
              <a:schemeClr val="accent3"/>
            </a:solidFill>
            <a:effectLst/>
            <a:latin typeface="Calibri" panose="020F0502020204030204" pitchFamily="34" charset="0"/>
            <a:cs typeface="Calibri" panose="020F0502020204030204" pitchFamily="34" charset="0"/>
          </a:endParaRPr>
        </a:p>
      </dsp:txBody>
      <dsp:txXfrm>
        <a:off x="3055804" y="0"/>
        <a:ext cx="1524000" cy="1524000"/>
      </dsp:txXfrm>
    </dsp:sp>
    <dsp:sp modelId="{90FD80D5-5B84-4993-BC95-2886BE7A97A9}">
      <dsp:nvSpPr>
        <dsp:cNvPr id="0" name=""/>
        <dsp:cNvSpPr/>
      </dsp:nvSpPr>
      <dsp:spPr>
        <a:xfrm>
          <a:off x="3854631" y="1099939"/>
          <a:ext cx="1609008" cy="1524000"/>
        </a:xfrm>
        <a:prstGeom prst="ellipse">
          <a:avLst/>
        </a:prstGeom>
        <a:solidFill>
          <a:srgbClr val="77E1F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u="none" kern="1200" dirty="0" smtClean="0">
              <a:effectLst/>
              <a:latin typeface="Calibri" panose="020F0502020204030204" pitchFamily="34" charset="0"/>
            </a:rPr>
            <a:t>Manufacturers</a:t>
          </a:r>
          <a:r>
            <a:rPr lang="en-US" sz="1600" b="1" u="none" kern="1200" dirty="0" smtClean="0">
              <a:effectLst/>
              <a:latin typeface="Calibri" panose="020F0502020204030204" pitchFamily="34" charset="0"/>
            </a:rPr>
            <a:t> Association</a:t>
          </a:r>
          <a:endParaRPr lang="he-IL" sz="1600" b="1" u="none" kern="1200" dirty="0">
            <a:effectLst/>
            <a:latin typeface="Calibri" panose="020F0502020204030204" pitchFamily="34" charset="0"/>
            <a:cs typeface="Calibri" panose="020F0502020204030204" pitchFamily="34" charset="0"/>
          </a:endParaRPr>
        </a:p>
      </dsp:txBody>
      <dsp:txXfrm>
        <a:off x="3854631" y="1099939"/>
        <a:ext cx="1609008" cy="1524000"/>
      </dsp:txXfrm>
    </dsp:sp>
    <dsp:sp modelId="{AB32C0CD-60DF-4DE7-BDF1-315CD163AA6C}">
      <dsp:nvSpPr>
        <dsp:cNvPr id="0" name=""/>
        <dsp:cNvSpPr/>
      </dsp:nvSpPr>
      <dsp:spPr>
        <a:xfrm>
          <a:off x="4547521" y="0"/>
          <a:ext cx="1524000" cy="1524000"/>
        </a:xfrm>
        <a:prstGeom prst="ellipse">
          <a:avLst/>
        </a:prstGeom>
        <a:solidFill>
          <a:srgbClr val="9CF1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u="none" kern="1200" dirty="0" smtClean="0">
              <a:latin typeface="Calibri" panose="020F0502020204030204" pitchFamily="34" charset="0"/>
            </a:rPr>
            <a:t>An in-depth academic discourse</a:t>
          </a:r>
          <a:endParaRPr lang="he-IL" sz="1400" b="1" u="none" kern="1200" dirty="0">
            <a:latin typeface="Calibri" panose="020F0502020204030204" pitchFamily="34" charset="0"/>
            <a:cs typeface="Calibri" panose="020F0502020204030204" pitchFamily="34" charset="0"/>
          </a:endParaRPr>
        </a:p>
      </dsp:txBody>
      <dsp:txXfrm>
        <a:off x="4547521" y="0"/>
        <a:ext cx="1524000" cy="1524000"/>
      </dsp:txXfrm>
    </dsp:sp>
    <dsp:sp modelId="{12897F28-5719-4EB7-AACE-D1A8D765ED7C}">
      <dsp:nvSpPr>
        <dsp:cNvPr id="0" name=""/>
        <dsp:cNvSpPr/>
      </dsp:nvSpPr>
      <dsp:spPr>
        <a:xfrm>
          <a:off x="772044" y="-203920"/>
          <a:ext cx="5692729" cy="4744216"/>
        </a:xfrm>
        <a:prstGeom prst="funnel">
          <a:avLst/>
        </a:prstGeom>
        <a:solidFill>
          <a:schemeClr val="lt1">
            <a:alpha val="40000"/>
            <a:hueOff val="0"/>
            <a:satOff val="0"/>
            <a:lumOff val="0"/>
            <a:alphaOff val="0"/>
          </a:schemeClr>
        </a:solidFill>
        <a:ln w="9525" cap="flat" cmpd="sng" algn="ctr">
          <a:solidFill>
            <a:schemeClr val="accent6">
              <a:lumMod val="50000"/>
              <a:lumOff val="5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555366-4C8D-4731-AEA9-75D25817ECDE}">
      <dsp:nvSpPr>
        <dsp:cNvPr id="0" name=""/>
        <dsp:cNvSpPr/>
      </dsp:nvSpPr>
      <dsp:spPr>
        <a:xfrm rot="5400000">
          <a:off x="9788709" y="237600"/>
          <a:ext cx="1559741" cy="1091819"/>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he-IL" sz="1200" kern="1200" smtClean="0">
              <a:latin typeface="Calibri" panose="020F0502020204030204" pitchFamily="34" charset="0"/>
              <a:cs typeface="Calibri" panose="020F0502020204030204" pitchFamily="34" charset="0"/>
            </a:rPr>
            <a:t> </a:t>
          </a:r>
          <a:endParaRPr lang="he-IL" sz="1200" kern="1200" dirty="0">
            <a:latin typeface="Calibri" panose="020F0502020204030204" pitchFamily="34" charset="0"/>
            <a:cs typeface="Calibri" panose="020F0502020204030204" pitchFamily="34" charset="0"/>
          </a:endParaRPr>
        </a:p>
      </dsp:txBody>
      <dsp:txXfrm rot="5400000">
        <a:off x="9788709" y="237600"/>
        <a:ext cx="1559741" cy="1091819"/>
      </dsp:txXfrm>
    </dsp:sp>
    <dsp:sp modelId="{6146ED54-BA61-42A5-8488-5A16EF211CF4}">
      <dsp:nvSpPr>
        <dsp:cNvPr id="0" name=""/>
        <dsp:cNvSpPr/>
      </dsp:nvSpPr>
      <dsp:spPr>
        <a:xfrm rot="16200000">
          <a:off x="4682149" y="-4682149"/>
          <a:ext cx="658372" cy="1002267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Font typeface="Arial" panose="020B0604020202020204" pitchFamily="34" charset="0"/>
            <a:buChar char="••"/>
          </a:pPr>
          <a:r>
            <a:rPr lang="en-US" sz="2400" kern="1200" dirty="0" smtClean="0">
              <a:latin typeface="Calibri" panose="020F0502020204030204" pitchFamily="34" charset="0"/>
            </a:rPr>
            <a:t>Structuring managerial </a:t>
          </a:r>
          <a:r>
            <a:rPr lang="en-US" sz="2400" kern="1200" dirty="0" smtClean="0">
              <a:latin typeface="Calibri" panose="020F0502020204030204" pitchFamily="34" charset="0"/>
            </a:rPr>
            <a:t>discretion</a:t>
          </a:r>
          <a:endParaRPr lang="he-IL" sz="2400" kern="1200" dirty="0">
            <a:latin typeface="Calibri" panose="020F0502020204030204" pitchFamily="34" charset="0"/>
            <a:cs typeface="Calibri" panose="020F0502020204030204" pitchFamily="34" charset="0"/>
          </a:endParaRPr>
        </a:p>
      </dsp:txBody>
      <dsp:txXfrm rot="16200000">
        <a:off x="4682149" y="-4682149"/>
        <a:ext cx="658372" cy="10022670"/>
      </dsp:txXfrm>
    </dsp:sp>
    <dsp:sp modelId="{DCC5AC57-FE32-46B8-BBC9-5F5885BB5186}">
      <dsp:nvSpPr>
        <dsp:cNvPr id="0" name=""/>
        <dsp:cNvSpPr/>
      </dsp:nvSpPr>
      <dsp:spPr>
        <a:xfrm rot="5400000">
          <a:off x="9788709" y="1602930"/>
          <a:ext cx="1559741" cy="1091819"/>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buFont typeface="Arial" panose="020B0604020202020204" pitchFamily="34" charset="0"/>
            <a:buChar char="•"/>
          </a:pPr>
          <a:endParaRPr lang="he-IL" sz="1200" kern="1200" dirty="0">
            <a:latin typeface="Calibri" panose="020F0502020204030204" pitchFamily="34" charset="0"/>
            <a:cs typeface="Calibri" panose="020F0502020204030204" pitchFamily="34" charset="0"/>
          </a:endParaRPr>
        </a:p>
      </dsp:txBody>
      <dsp:txXfrm rot="5400000">
        <a:off x="9788709" y="1602930"/>
        <a:ext cx="1559741" cy="1091819"/>
      </dsp:txXfrm>
    </dsp:sp>
    <dsp:sp modelId="{B0936677-DB84-43DA-B742-6E0D4AC76263}">
      <dsp:nvSpPr>
        <dsp:cNvPr id="0" name=""/>
        <dsp:cNvSpPr/>
      </dsp:nvSpPr>
      <dsp:spPr>
        <a:xfrm rot="16200000">
          <a:off x="4504419" y="-3135450"/>
          <a:ext cx="1013832" cy="1002267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48CF86-7067-4E25-B9CC-843897762447}">
      <dsp:nvSpPr>
        <dsp:cNvPr id="0" name=""/>
        <dsp:cNvSpPr/>
      </dsp:nvSpPr>
      <dsp:spPr>
        <a:xfrm rot="5400000">
          <a:off x="9788709" y="2971899"/>
          <a:ext cx="1559741" cy="1091819"/>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endParaRPr lang="he-IL" sz="2400" kern="1200" dirty="0">
            <a:latin typeface="Calibri" panose="020F0502020204030204" pitchFamily="34" charset="0"/>
          </a:endParaRPr>
        </a:p>
      </dsp:txBody>
      <dsp:txXfrm rot="5400000">
        <a:off x="9788709" y="2971899"/>
        <a:ext cx="1559741" cy="1091819"/>
      </dsp:txXfrm>
    </dsp:sp>
    <dsp:sp modelId="{F9256409-3F68-4A69-B655-18BC4BEE7E15}">
      <dsp:nvSpPr>
        <dsp:cNvPr id="0" name=""/>
        <dsp:cNvSpPr/>
      </dsp:nvSpPr>
      <dsp:spPr>
        <a:xfrm rot="16200000">
          <a:off x="4822645" y="-2127932"/>
          <a:ext cx="377378" cy="1002267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en-US" sz="2400" kern="1200" dirty="0">
              <a:latin typeface="Calibri" panose="020F0502020204030204" pitchFamily="34" charset="0"/>
            </a:rPr>
            <a:t>Factual infrastructure for the purpose</a:t>
          </a:r>
          <a:endParaRPr lang="he-IL" sz="2400" kern="1200" dirty="0">
            <a:latin typeface="Calibri" panose="020F0502020204030204" pitchFamily="34" charset="0"/>
          </a:endParaRPr>
        </a:p>
        <a:p>
          <a:pPr marL="228600" lvl="1" indent="-228600" algn="r" defTabSz="1066800" rtl="1">
            <a:lnSpc>
              <a:spcPct val="90000"/>
            </a:lnSpc>
            <a:spcBef>
              <a:spcPct val="0"/>
            </a:spcBef>
            <a:spcAft>
              <a:spcPct val="15000"/>
            </a:spcAft>
            <a:buChar char="••"/>
          </a:pPr>
          <a:endParaRPr lang="he-IL" sz="2400" kern="1200" dirty="0">
            <a:latin typeface="Calibri" panose="020F0502020204030204" pitchFamily="34" charset="0"/>
          </a:endParaRPr>
        </a:p>
        <a:p>
          <a:pPr marL="228600" lvl="1" indent="-228600" algn="r" defTabSz="1066800" rtl="1">
            <a:lnSpc>
              <a:spcPct val="90000"/>
            </a:lnSpc>
            <a:spcBef>
              <a:spcPct val="0"/>
            </a:spcBef>
            <a:spcAft>
              <a:spcPct val="15000"/>
            </a:spcAft>
            <a:buChar char="••"/>
          </a:pPr>
          <a:r>
            <a:rPr lang="en-US" sz="2400" kern="1200" dirty="0">
              <a:latin typeface="Calibri" panose="020F0502020204030204" pitchFamily="34" charset="0"/>
            </a:rPr>
            <a:t>Impact on the organization</a:t>
          </a:r>
          <a:endParaRPr lang="he-IL" sz="2400" kern="1200" dirty="0">
            <a:latin typeface="Calibri" panose="020F0502020204030204" pitchFamily="34" charset="0"/>
          </a:endParaRPr>
        </a:p>
        <a:p>
          <a:pPr marL="228600" lvl="1" indent="-228600" algn="r" defTabSz="1066800" rtl="1">
            <a:lnSpc>
              <a:spcPct val="90000"/>
            </a:lnSpc>
            <a:spcBef>
              <a:spcPct val="0"/>
            </a:spcBef>
            <a:spcAft>
              <a:spcPct val="15000"/>
            </a:spcAft>
            <a:buChar char="••"/>
          </a:pPr>
          <a:endParaRPr lang="he-IL" sz="2400" kern="1200" dirty="0">
            <a:latin typeface="Calibri" panose="020F0502020204030204" pitchFamily="34" charset="0"/>
          </a:endParaRPr>
        </a:p>
        <a:p>
          <a:pPr marL="228600" lvl="1" indent="-228600" algn="r" defTabSz="1066800" rtl="1">
            <a:lnSpc>
              <a:spcPct val="90000"/>
            </a:lnSpc>
            <a:spcBef>
              <a:spcPct val="0"/>
            </a:spcBef>
            <a:spcAft>
              <a:spcPct val="15000"/>
            </a:spcAft>
            <a:buChar char="••"/>
          </a:pPr>
          <a:r>
            <a:rPr lang="en-US" sz="2400" kern="1200" dirty="0">
              <a:latin typeface="Calibri" panose="020F0502020204030204" pitchFamily="34" charset="0"/>
            </a:rPr>
            <a:t>Default work by organization personnel</a:t>
          </a:r>
          <a:endParaRPr lang="he-IL" sz="2400" kern="1200" dirty="0">
            <a:latin typeface="Calibri" panose="020F0502020204030204" pitchFamily="34" charset="0"/>
          </a:endParaRPr>
        </a:p>
        <a:p>
          <a:pPr marL="228600" lvl="1" indent="-228600" algn="r" defTabSz="1066800" rtl="1">
            <a:lnSpc>
              <a:spcPct val="90000"/>
            </a:lnSpc>
            <a:spcBef>
              <a:spcPct val="0"/>
            </a:spcBef>
            <a:spcAft>
              <a:spcPct val="15000"/>
            </a:spcAft>
            <a:buChar char="••"/>
          </a:pPr>
          <a:endParaRPr lang="he-IL" sz="2400" kern="1200" dirty="0">
            <a:latin typeface="Calibri" panose="020F0502020204030204" pitchFamily="34" charset="0"/>
          </a:endParaRPr>
        </a:p>
        <a:p>
          <a:pPr marL="228600" lvl="1" indent="-228600" algn="r" defTabSz="1066800" rtl="1">
            <a:lnSpc>
              <a:spcPct val="90000"/>
            </a:lnSpc>
            <a:spcBef>
              <a:spcPct val="0"/>
            </a:spcBef>
            <a:spcAft>
              <a:spcPct val="15000"/>
            </a:spcAft>
            <a:buChar char="••"/>
          </a:pPr>
          <a:r>
            <a:rPr lang="en-US" sz="2400" kern="1200" dirty="0">
              <a:latin typeface="Calibri" panose="020F0502020204030204" pitchFamily="34" charset="0"/>
            </a:rPr>
            <a:t>Requiring that those who carry out operations be professionals</a:t>
          </a:r>
          <a:endParaRPr lang="he-IL" sz="2400" kern="1200" dirty="0">
            <a:latin typeface="Calibri" panose="020F0502020204030204" pitchFamily="34" charset="0"/>
          </a:endParaRPr>
        </a:p>
        <a:p>
          <a:pPr marL="228600" lvl="1" indent="-228600" algn="r" defTabSz="1066800" rtl="1">
            <a:lnSpc>
              <a:spcPct val="90000"/>
            </a:lnSpc>
            <a:spcBef>
              <a:spcPct val="0"/>
            </a:spcBef>
            <a:spcAft>
              <a:spcPct val="15000"/>
            </a:spcAft>
            <a:buChar char="••"/>
          </a:pPr>
          <a:endParaRPr lang="he-IL" sz="2400" kern="1200" dirty="0">
            <a:latin typeface="Calibri" panose="020F0502020204030204" pitchFamily="34" charset="0"/>
          </a:endParaRPr>
        </a:p>
        <a:p>
          <a:pPr marL="228600" lvl="1" indent="-228600" algn="r" defTabSz="1066800" rtl="1">
            <a:lnSpc>
              <a:spcPct val="90000"/>
            </a:lnSpc>
            <a:spcBef>
              <a:spcPct val="0"/>
            </a:spcBef>
            <a:spcAft>
              <a:spcPct val="15000"/>
            </a:spcAft>
            <a:buChar char="••"/>
          </a:pPr>
          <a:r>
            <a:rPr lang="en-US" sz="2400" kern="1200" dirty="0">
              <a:latin typeface="Calibri" panose="020F0502020204030204" pitchFamily="34" charset="0"/>
            </a:rPr>
            <a:t>Transparency towards the organization (as much as possible)</a:t>
          </a:r>
          <a:endParaRPr lang="he-IL" sz="2400" kern="1200" dirty="0">
            <a:latin typeface="Calibri" panose="020F0502020204030204" pitchFamily="34" charset="0"/>
          </a:endParaRPr>
        </a:p>
        <a:p>
          <a:pPr marL="228600" lvl="1" indent="-228600" algn="r" defTabSz="1066800" rtl="1">
            <a:lnSpc>
              <a:spcPct val="90000"/>
            </a:lnSpc>
            <a:spcBef>
              <a:spcPct val="0"/>
            </a:spcBef>
            <a:spcAft>
              <a:spcPct val="15000"/>
            </a:spcAft>
            <a:buChar char="••"/>
          </a:pPr>
          <a:endParaRPr lang="he-IL" sz="2400" kern="1200" dirty="0">
            <a:latin typeface="Calibri" panose="020F0502020204030204" pitchFamily="34" charset="0"/>
          </a:endParaRPr>
        </a:p>
        <a:p>
          <a:pPr marL="228600" lvl="1" indent="-228600" algn="r" defTabSz="1066800" rtl="1">
            <a:lnSpc>
              <a:spcPct val="90000"/>
            </a:lnSpc>
            <a:spcBef>
              <a:spcPct val="0"/>
            </a:spcBef>
            <a:spcAft>
              <a:spcPct val="15000"/>
            </a:spcAft>
            <a:buChar char="••"/>
          </a:pPr>
          <a:r>
            <a:rPr lang="en-US" sz="2400" kern="1200" dirty="0">
              <a:latin typeface="Calibri" panose="020F0502020204030204" pitchFamily="34" charset="0"/>
            </a:rPr>
            <a:t>The right to be heard according to the possibility</a:t>
          </a:r>
          <a:endParaRPr lang="he-IL" sz="2400" kern="1200" dirty="0">
            <a:latin typeface="Calibri" panose="020F0502020204030204" pitchFamily="34" charset="0"/>
          </a:endParaRPr>
        </a:p>
      </dsp:txBody>
      <dsp:txXfrm rot="16200000">
        <a:off x="4822645" y="-2127932"/>
        <a:ext cx="377378" cy="1002267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B1DD27-1BE8-40D4-B4B7-92D7996918C3}">
      <dsp:nvSpPr>
        <dsp:cNvPr id="0" name=""/>
        <dsp:cNvSpPr/>
      </dsp:nvSpPr>
      <dsp:spPr>
        <a:xfrm>
          <a:off x="0" y="270465"/>
          <a:ext cx="11052342" cy="76275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100000"/>
            </a:lnSpc>
            <a:spcBef>
              <a:spcPct val="0"/>
            </a:spcBef>
            <a:spcAft>
              <a:spcPct val="35000"/>
            </a:spcAft>
          </a:pPr>
          <a:r>
            <a:rPr lang="en-US" sz="2800" kern="1200" dirty="0" smtClean="0">
              <a:solidFill>
                <a:schemeClr val="tx1"/>
              </a:solidFill>
              <a:latin typeface="Calibri" panose="020F0502020204030204" pitchFamily="34" charset="0"/>
            </a:rPr>
            <a:t>The directorate as the national </a:t>
          </a:r>
          <a:r>
            <a:rPr lang="en-US" sz="2800" b="1" kern="1200" dirty="0" smtClean="0">
              <a:solidFill>
                <a:schemeClr val="tx1"/>
              </a:solidFill>
              <a:latin typeface="Calibri" panose="020F0502020204030204" pitchFamily="34" charset="0"/>
            </a:rPr>
            <a:t>guidance</a:t>
          </a:r>
          <a:r>
            <a:rPr lang="en-US" sz="2800" kern="1200" dirty="0" smtClean="0">
              <a:solidFill>
                <a:schemeClr val="tx1"/>
              </a:solidFill>
              <a:latin typeface="Calibri" panose="020F0502020204030204" pitchFamily="34" charset="0"/>
            </a:rPr>
            <a:t> body for cyber protection</a:t>
          </a:r>
          <a:endParaRPr lang="he-IL" sz="2800" b="1" kern="1200" dirty="0">
            <a:solidFill>
              <a:schemeClr val="tx1"/>
            </a:solidFill>
            <a:latin typeface="Calibri" panose="020F0502020204030204" pitchFamily="34" charset="0"/>
            <a:cs typeface="Calibri" panose="020F0502020204030204" pitchFamily="34" charset="0"/>
          </a:endParaRPr>
        </a:p>
      </dsp:txBody>
      <dsp:txXfrm>
        <a:off x="0" y="270465"/>
        <a:ext cx="11052342" cy="762751"/>
      </dsp:txXfrm>
    </dsp:sp>
    <dsp:sp modelId="{0C40BEC5-DF4D-4F41-8F91-161AF7FFB548}">
      <dsp:nvSpPr>
        <dsp:cNvPr id="0" name=""/>
        <dsp:cNvSpPr/>
      </dsp:nvSpPr>
      <dsp:spPr>
        <a:xfrm>
          <a:off x="0" y="1033217"/>
          <a:ext cx="11052342" cy="275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12" tIns="30480" rIns="170688" bIns="30480" numCol="1" spcCol="1270" anchor="t" anchorCtr="0">
          <a:noAutofit/>
        </a:bodyPr>
        <a:lstStyle/>
        <a:p>
          <a:pPr marL="228600" lvl="1" indent="-228600" algn="l" defTabSz="1066800" rtl="0">
            <a:lnSpc>
              <a:spcPct val="100000"/>
            </a:lnSpc>
            <a:spcBef>
              <a:spcPct val="0"/>
            </a:spcBef>
            <a:spcAft>
              <a:spcPct val="20000"/>
            </a:spcAft>
            <a:buChar char="••"/>
          </a:pPr>
          <a:r>
            <a:rPr lang="en-US" sz="2400" kern="1200" dirty="0" smtClean="0">
              <a:latin typeface="Calibri" panose="020F0502020204030204" pitchFamily="34" charset="0"/>
            </a:rPr>
            <a:t>Determining a method for mapping the economy</a:t>
          </a:r>
          <a:endParaRPr lang="he-IL" sz="24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20000"/>
            </a:spcAft>
            <a:buChar char="••"/>
          </a:pPr>
          <a:r>
            <a:rPr lang="en-US" sz="2400" kern="1200" dirty="0">
              <a:latin typeface="Calibri" panose="020F0502020204030204" pitchFamily="34" charset="0"/>
            </a:rPr>
            <a:t>The </a:t>
          </a:r>
          <a:r>
            <a:rPr lang="en-US" sz="2400" kern="1200" dirty="0" smtClean="0">
              <a:latin typeface="Calibri" panose="020F0502020204030204" pitchFamily="34" charset="0"/>
            </a:rPr>
            <a:t>directorate should </a:t>
          </a:r>
          <a:r>
            <a:rPr lang="en-US" sz="2400" b="1" kern="1200" dirty="0">
              <a:latin typeface="Calibri" panose="020F0502020204030204" pitchFamily="34" charset="0"/>
            </a:rPr>
            <a:t>develop and publish a "defense doctrine"</a:t>
          </a:r>
          <a:endParaRPr lang="he-IL" sz="2400" b="1" kern="1200" dirty="0">
            <a:latin typeface="Calibri" panose="020F0502020204030204" pitchFamily="34" charset="0"/>
          </a:endParaRPr>
        </a:p>
        <a:p>
          <a:pPr marL="228600" lvl="1" indent="-228600" algn="l" defTabSz="1066800" rtl="0">
            <a:lnSpc>
              <a:spcPct val="90000"/>
            </a:lnSpc>
            <a:spcBef>
              <a:spcPct val="0"/>
            </a:spcBef>
            <a:spcAft>
              <a:spcPct val="20000"/>
            </a:spcAft>
            <a:buChar char="••"/>
          </a:pPr>
          <a:r>
            <a:rPr lang="en-US" sz="2400" kern="1200" dirty="0">
              <a:latin typeface="Calibri" panose="020F0502020204030204" pitchFamily="34" charset="0"/>
            </a:rPr>
            <a:t>A sectoral reformer is required to adapt its provisions to defense doctrine, unless there are unique professional considerations</a:t>
          </a:r>
          <a:endParaRPr lang="he-IL" sz="2400" kern="1200" dirty="0">
            <a:latin typeface="Calibri" panose="020F0502020204030204" pitchFamily="34" charset="0"/>
          </a:endParaRPr>
        </a:p>
        <a:p>
          <a:pPr marL="228600" lvl="1" indent="-228600" algn="l" defTabSz="1066800" rtl="0">
            <a:lnSpc>
              <a:spcPct val="90000"/>
            </a:lnSpc>
            <a:spcBef>
              <a:spcPct val="0"/>
            </a:spcBef>
            <a:spcAft>
              <a:spcPct val="20000"/>
            </a:spcAft>
            <a:buChar char="••"/>
          </a:pPr>
          <a:r>
            <a:rPr lang="en-US" sz="2400" kern="1200" dirty="0">
              <a:latin typeface="Calibri" panose="020F0502020204030204" pitchFamily="34" charset="0"/>
            </a:rPr>
            <a:t>Cyber-defense directives require the consent of the head of the cyber / prime minister</a:t>
          </a:r>
          <a:endParaRPr lang="he-IL" sz="2400" kern="1200" dirty="0">
            <a:latin typeface="Calibri" panose="020F0502020204030204" pitchFamily="34" charset="0"/>
          </a:endParaRPr>
        </a:p>
        <a:p>
          <a:pPr marL="228600" lvl="1" indent="-228600" algn="l" defTabSz="1066800" rtl="0">
            <a:lnSpc>
              <a:spcPct val="90000"/>
            </a:lnSpc>
            <a:spcBef>
              <a:spcPct val="0"/>
            </a:spcBef>
            <a:spcAft>
              <a:spcPct val="20000"/>
            </a:spcAft>
            <a:buChar char="••"/>
          </a:pPr>
          <a:r>
            <a:rPr lang="en-US" sz="2400" kern="1200" dirty="0">
              <a:latin typeface="Calibri" panose="020F0502020204030204" pitchFamily="34" charset="0"/>
            </a:rPr>
            <a:t>The array regulates the professional requirements of the sectoral regulators</a:t>
          </a:r>
          <a:endParaRPr lang="he-IL" sz="2400" kern="1200" dirty="0">
            <a:latin typeface="Calibri" panose="020F0502020204030204" pitchFamily="34" charset="0"/>
          </a:endParaRPr>
        </a:p>
      </dsp:txBody>
      <dsp:txXfrm>
        <a:off x="0" y="1033217"/>
        <a:ext cx="11052342" cy="275827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6CA6501-ABC4-4BCC-8168-23173CE3209F}"/>
              </a:ext>
            </a:extLst>
          </p:cNvPr>
          <p:cNvSpPr>
            <a:spLocks noGrp="1"/>
          </p:cNvSpPr>
          <p:nvPr>
            <p:ph type="hdr" sz="quarter"/>
          </p:nvPr>
        </p:nvSpPr>
        <p:spPr>
          <a:xfrm>
            <a:off x="0" y="0"/>
            <a:ext cx="2941532" cy="497897"/>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 xmlns:a16="http://schemas.microsoft.com/office/drawing/2014/main" id="{5F3E55DE-240F-4FCD-8AEE-2AF281951965}"/>
              </a:ext>
            </a:extLst>
          </p:cNvPr>
          <p:cNvSpPr>
            <a:spLocks noGrp="1"/>
          </p:cNvSpPr>
          <p:nvPr>
            <p:ph type="dt" sz="quarter" idx="1"/>
          </p:nvPr>
        </p:nvSpPr>
        <p:spPr>
          <a:xfrm>
            <a:off x="3845047" y="0"/>
            <a:ext cx="2941532" cy="497897"/>
          </a:xfrm>
          <a:prstGeom prst="rect">
            <a:avLst/>
          </a:prstGeom>
        </p:spPr>
        <p:txBody>
          <a:bodyPr vert="horz" lIns="91440" tIns="45720" rIns="91440" bIns="45720" rtlCol="0"/>
          <a:lstStyle>
            <a:lvl1pPr algn="r">
              <a:defRPr sz="1200"/>
            </a:lvl1pPr>
          </a:lstStyle>
          <a:p>
            <a:fld id="{64D0BD33-98AF-46C3-AC7F-D8DDB7F02596}" type="datetimeFigureOut">
              <a:rPr lang="x-none" smtClean="0"/>
              <a:pPr/>
              <a:t>28/05/2019</a:t>
            </a:fld>
            <a:endParaRPr lang="x-none"/>
          </a:p>
        </p:txBody>
      </p:sp>
      <p:sp>
        <p:nvSpPr>
          <p:cNvPr id="4" name="Footer Placeholder 3">
            <a:extLst>
              <a:ext uri="{FF2B5EF4-FFF2-40B4-BE49-F238E27FC236}">
                <a16:creationId xmlns="" xmlns:a16="http://schemas.microsoft.com/office/drawing/2014/main" id="{8D9BD17D-AE61-4146-82A3-D695075855AD}"/>
              </a:ext>
            </a:extLst>
          </p:cNvPr>
          <p:cNvSpPr>
            <a:spLocks noGrp="1"/>
          </p:cNvSpPr>
          <p:nvPr>
            <p:ph type="ftr" sz="quarter" idx="2"/>
          </p:nvPr>
        </p:nvSpPr>
        <p:spPr>
          <a:xfrm>
            <a:off x="0" y="9425568"/>
            <a:ext cx="2941532" cy="497895"/>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 xmlns:a16="http://schemas.microsoft.com/office/drawing/2014/main" id="{226F1F54-DBF3-41A1-AD2A-DCD0EEA54C10}"/>
              </a:ext>
            </a:extLst>
          </p:cNvPr>
          <p:cNvSpPr>
            <a:spLocks noGrp="1"/>
          </p:cNvSpPr>
          <p:nvPr>
            <p:ph type="sldNum" sz="quarter" idx="3"/>
          </p:nvPr>
        </p:nvSpPr>
        <p:spPr>
          <a:xfrm>
            <a:off x="3845047" y="9425568"/>
            <a:ext cx="2941532" cy="497895"/>
          </a:xfrm>
          <a:prstGeom prst="rect">
            <a:avLst/>
          </a:prstGeom>
        </p:spPr>
        <p:txBody>
          <a:bodyPr vert="horz" lIns="91440" tIns="45720" rIns="91440" bIns="45720" rtlCol="0" anchor="b"/>
          <a:lstStyle>
            <a:lvl1pPr algn="r">
              <a:defRPr sz="1200"/>
            </a:lvl1pPr>
          </a:lstStyle>
          <a:p>
            <a:fld id="{3E6F4875-EA9C-4862-8196-574FA24BABE7}" type="slidenum">
              <a:rPr lang="x-none" smtClean="0"/>
              <a:pPr/>
              <a:t>‹#›</a:t>
            </a:fld>
            <a:endParaRPr lang="x-none"/>
          </a:p>
        </p:txBody>
      </p:sp>
    </p:spTree>
    <p:extLst>
      <p:ext uri="{BB962C8B-B14F-4D97-AF65-F5344CB8AC3E}">
        <p14:creationId xmlns="" xmlns:p14="http://schemas.microsoft.com/office/powerpoint/2010/main" val="85552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xfrm>
            <a:off x="87313" y="744538"/>
            <a:ext cx="6613525" cy="3721100"/>
          </a:xfrm>
          <a:prstGeom prst="rect">
            <a:avLst/>
          </a:prstGeom>
        </p:spPr>
        <p:txBody>
          <a:bodyPr/>
          <a:lstStyle/>
          <a:p>
            <a:endParaRPr/>
          </a:p>
        </p:txBody>
      </p:sp>
      <p:sp>
        <p:nvSpPr>
          <p:cNvPr id="76" name="Shape 76"/>
          <p:cNvSpPr>
            <a:spLocks noGrp="1"/>
          </p:cNvSpPr>
          <p:nvPr>
            <p:ph type="body" sz="quarter" idx="1"/>
          </p:nvPr>
        </p:nvSpPr>
        <p:spPr>
          <a:xfrm>
            <a:off x="905087" y="4713645"/>
            <a:ext cx="4977977" cy="4465558"/>
          </a:xfrm>
          <a:prstGeom prst="rect">
            <a:avLst/>
          </a:prstGeom>
        </p:spPr>
        <p:txBody>
          <a:bodyPr/>
          <a:lstStyle/>
          <a:p>
            <a:endParaRPr/>
          </a:p>
        </p:txBody>
      </p:sp>
    </p:spTree>
    <p:extLst>
      <p:ext uri="{BB962C8B-B14F-4D97-AF65-F5344CB8AC3E}">
        <p14:creationId xmlns="" xmlns:p14="http://schemas.microsoft.com/office/powerpoint/2010/main" val="856770644"/>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1">
    <p:spTree>
      <p:nvGrpSpPr>
        <p:cNvPr id="1" name=""/>
        <p:cNvGrpSpPr/>
        <p:nvPr/>
      </p:nvGrpSpPr>
      <p:grpSpPr>
        <a:xfrm>
          <a:off x="0" y="0"/>
          <a:ext cx="0" cy="0"/>
          <a:chOff x="0" y="0"/>
          <a:chExt cx="0" cy="0"/>
        </a:xfrm>
      </p:grpSpPr>
      <p:pic>
        <p:nvPicPr>
          <p:cNvPr id="22" name="pasted-image.pdf"/>
          <p:cNvPicPr>
            <a:picLocks noChangeAspect="1"/>
          </p:cNvPicPr>
          <p:nvPr/>
        </p:nvPicPr>
        <p:blipFill>
          <a:blip r:embed="rId2" cstate="print">
            <a:extLst/>
          </a:blip>
          <a:stretch>
            <a:fillRect/>
          </a:stretch>
        </p:blipFill>
        <p:spPr>
          <a:xfrm>
            <a:off x="929809" y="757683"/>
            <a:ext cx="4843541" cy="5462167"/>
          </a:xfrm>
          <a:prstGeom prst="rect">
            <a:avLst/>
          </a:prstGeom>
          <a:ln w="12700">
            <a:miter lim="400000"/>
          </a:ln>
        </p:spPr>
      </p:pic>
      <p:pic>
        <p:nvPicPr>
          <p:cNvPr id="4" name="Picture 3">
            <a:extLst>
              <a:ext uri="{FF2B5EF4-FFF2-40B4-BE49-F238E27FC236}">
                <a16:creationId xmlns="" xmlns:a16="http://schemas.microsoft.com/office/drawing/2014/main" id="{E3CC2967-0B89-47E9-8676-241868EB0333}"/>
              </a:ext>
            </a:extLst>
          </p:cNvPr>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6139" t="55497" r="27566" b="22932"/>
          <a:stretch/>
        </p:blipFill>
        <p:spPr>
          <a:xfrm>
            <a:off x="8810372" y="361523"/>
            <a:ext cx="3023120" cy="792319"/>
          </a:xfrm>
          <a:prstGeom prst="rect">
            <a:avLst/>
          </a:prstGeom>
        </p:spPr>
      </p:pic>
      <p:pic>
        <p:nvPicPr>
          <p:cNvPr id="5" name="18DACBB0-AEF9-445C-8979-F3ED862380BF" descr="image1.png">
            <a:extLst>
              <a:ext uri="{FF2B5EF4-FFF2-40B4-BE49-F238E27FC236}">
                <a16:creationId xmlns="" xmlns:a16="http://schemas.microsoft.com/office/drawing/2014/main" id="{F94B00AD-9AEE-40AF-B940-E4F35C91BBF2}"/>
              </a:ext>
            </a:extLst>
          </p:cNvPr>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409061" y="495657"/>
            <a:ext cx="417211" cy="510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rimary Title">
    <p:spTree>
      <p:nvGrpSpPr>
        <p:cNvPr id="1" name=""/>
        <p:cNvGrpSpPr/>
        <p:nvPr/>
      </p:nvGrpSpPr>
      <p:grpSpPr>
        <a:xfrm>
          <a:off x="0" y="0"/>
          <a:ext cx="0" cy="0"/>
          <a:chOff x="0" y="0"/>
          <a:chExt cx="0" cy="0"/>
        </a:xfrm>
      </p:grpSpPr>
      <p:sp>
        <p:nvSpPr>
          <p:cNvPr id="7" name="Shape 47">
            <a:extLst>
              <a:ext uri="{FF2B5EF4-FFF2-40B4-BE49-F238E27FC236}">
                <a16:creationId xmlns="" xmlns:a16="http://schemas.microsoft.com/office/drawing/2014/main" id="{4E38DD1C-EB40-49B3-975E-B8E293D1A10E}"/>
              </a:ext>
            </a:extLst>
          </p:cNvPr>
          <p:cNvSpPr/>
          <p:nvPr userDrawn="1"/>
        </p:nvSpPr>
        <p:spPr>
          <a:xfrm>
            <a:off x="330200" y="5969000"/>
            <a:ext cx="11531601" cy="0"/>
          </a:xfrm>
          <a:prstGeom prst="line">
            <a:avLst/>
          </a:prstGeom>
          <a:ln w="12700">
            <a:solidFill>
              <a:srgbClr val="0166FF"/>
            </a:solidFill>
          </a:ln>
        </p:spPr>
        <p:txBody>
          <a:bodyPr lIns="45718" tIns="45718" rIns="45718" bIns="45718"/>
          <a:lstStyle/>
          <a:p>
            <a:pPr algn="r" rtl="1"/>
            <a:endParaRPr/>
          </a:p>
        </p:txBody>
      </p:sp>
      <p:sp>
        <p:nvSpPr>
          <p:cNvPr id="8" name="Footer Placeholder 1">
            <a:extLst>
              <a:ext uri="{FF2B5EF4-FFF2-40B4-BE49-F238E27FC236}">
                <a16:creationId xmlns="" xmlns:a16="http://schemas.microsoft.com/office/drawing/2014/main" id="{FF94B734-1534-4974-B142-062DEAD746E6}"/>
              </a:ext>
            </a:extLst>
          </p:cNvPr>
          <p:cNvSpPr>
            <a:spLocks noGrp="1"/>
          </p:cNvSpPr>
          <p:nvPr>
            <p:ph type="ftr" sz="quarter" idx="15"/>
          </p:nvPr>
        </p:nvSpPr>
        <p:spPr>
          <a:xfrm>
            <a:off x="3580156" y="6221654"/>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Verdana" panose="020B0604030504040204" pitchFamily="34" charset="0"/>
                <a:ea typeface="Verdana" panose="020B0604030504040204" pitchFamily="34" charset="0"/>
                <a:cs typeface="Verdana" panose="020B0604030504040204" pitchFamily="34" charset="0"/>
              </a:defRPr>
            </a:lvl1pPr>
          </a:lstStyle>
          <a:p>
            <a:r>
              <a:rPr lang="he-IL"/>
              <a:t>הגנת הסייבר - היבטים משפטיים</a:t>
            </a:r>
            <a:endParaRPr lang="en-US" dirty="0"/>
          </a:p>
        </p:txBody>
      </p:sp>
      <p:sp>
        <p:nvSpPr>
          <p:cNvPr id="10" name="Slide Number Placeholder 8">
            <a:extLst>
              <a:ext uri="{FF2B5EF4-FFF2-40B4-BE49-F238E27FC236}">
                <a16:creationId xmlns="" xmlns:a16="http://schemas.microsoft.com/office/drawing/2014/main" id="{C169D2F1-CBEE-4011-90CF-FB243E846E61}"/>
              </a:ext>
            </a:extLst>
          </p:cNvPr>
          <p:cNvSpPr>
            <a:spLocks noGrp="1"/>
          </p:cNvSpPr>
          <p:nvPr>
            <p:ph type="sldNum" sz="quarter" idx="4"/>
          </p:nvPr>
        </p:nvSpPr>
        <p:spPr>
          <a:xfrm>
            <a:off x="11398092" y="6217657"/>
            <a:ext cx="562183" cy="354391"/>
          </a:xfrm>
          <a:prstGeom prst="rect">
            <a:avLst/>
          </a:prstGeom>
        </p:spPr>
        <p:txBody>
          <a:bodyPr vert="horz" lIns="91440" tIns="45720" rIns="91440" bIns="45720" rtlCol="0" anchor="ctr"/>
          <a:lstStyle>
            <a:lvl1pPr algn="r">
              <a:defRPr lang="en-US" smtClean="0"/>
            </a:lvl1pPr>
          </a:lstStyle>
          <a:p>
            <a:fld id="{31A79D02-B3F4-6449-9E41-AAB97E9D88AE}" type="slidenum">
              <a:rPr lang="en-US" smtClean="0"/>
              <a:pPr/>
              <a:t>‹#›</a:t>
            </a:fld>
            <a:endParaRPr lang="en-US" dirty="0"/>
          </a:p>
        </p:txBody>
      </p:sp>
      <p:pic>
        <p:nvPicPr>
          <p:cNvPr id="6" name="Picture 5">
            <a:extLst>
              <a:ext uri="{FF2B5EF4-FFF2-40B4-BE49-F238E27FC236}">
                <a16:creationId xmlns="" xmlns:a16="http://schemas.microsoft.com/office/drawing/2014/main" id="{5E80C1F9-6E74-4CB1-8357-0CFA3003BF7D}"/>
              </a:ext>
            </a:extLst>
          </p:cNvPr>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676613" y="6035752"/>
            <a:ext cx="2536781" cy="664856"/>
          </a:xfrm>
          <a:prstGeom prst="rect">
            <a:avLst/>
          </a:prstGeom>
        </p:spPr>
      </p:pic>
      <p:pic>
        <p:nvPicPr>
          <p:cNvPr id="11" name="18DACBB0-AEF9-445C-8979-F3ED862380BF" descr="image1.png">
            <a:extLst>
              <a:ext uri="{FF2B5EF4-FFF2-40B4-BE49-F238E27FC236}">
                <a16:creationId xmlns="" xmlns:a16="http://schemas.microsoft.com/office/drawing/2014/main" id="{DBB4539C-E574-48F0-ACE0-55BB50F48B80}"/>
              </a:ext>
            </a:extLst>
          </p:cNvPr>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30200" y="6139010"/>
            <a:ext cx="346413" cy="458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9932849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Primary Title">
    <p:spTree>
      <p:nvGrpSpPr>
        <p:cNvPr id="1" name=""/>
        <p:cNvGrpSpPr/>
        <p:nvPr/>
      </p:nvGrpSpPr>
      <p:grpSpPr>
        <a:xfrm>
          <a:off x="0" y="0"/>
          <a:ext cx="0" cy="0"/>
          <a:chOff x="0" y="0"/>
          <a:chExt cx="0" cy="0"/>
        </a:xfrm>
      </p:grpSpPr>
      <p:sp>
        <p:nvSpPr>
          <p:cNvPr id="19" name="Text Placeholder 4">
            <a:extLst>
              <a:ext uri="{FF2B5EF4-FFF2-40B4-BE49-F238E27FC236}">
                <a16:creationId xmlns="" xmlns:a16="http://schemas.microsoft.com/office/drawing/2014/main" id="{D5F018BB-1F6A-2745-8EC9-21C813C3DDCA}"/>
              </a:ext>
            </a:extLst>
          </p:cNvPr>
          <p:cNvSpPr>
            <a:spLocks noGrp="1"/>
          </p:cNvSpPr>
          <p:nvPr>
            <p:ph type="body" sz="quarter" idx="16" hasCustomPrompt="1"/>
          </p:nvPr>
        </p:nvSpPr>
        <p:spPr>
          <a:xfrm>
            <a:off x="672358" y="1230699"/>
            <a:ext cx="11189443" cy="580054"/>
          </a:xfrm>
          <a:prstGeom prst="rect">
            <a:avLst/>
          </a:prstGeom>
        </p:spPr>
        <p:txBody>
          <a:bodyPr>
            <a:normAutofit/>
          </a:bodyPr>
          <a:lstStyle>
            <a:lvl1pPr marL="0" marR="0" indent="0" algn="r" defTabSz="914400" rtl="1" eaLnBrk="1" fontAlgn="auto" latinLnBrk="0" hangingPunct="1">
              <a:lnSpc>
                <a:spcPct val="90000"/>
              </a:lnSpc>
              <a:spcBef>
                <a:spcPts val="1200"/>
              </a:spcBef>
              <a:spcAft>
                <a:spcPts val="0"/>
              </a:spcAft>
              <a:buClrTx/>
              <a:buSzTx/>
              <a:buFontTx/>
              <a:buNone/>
              <a:tabLst/>
              <a:defRPr sz="2800" b="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he-IL" dirty="0"/>
              <a:t>כותרת משנית</a:t>
            </a:r>
            <a:endParaRPr lang="en-US" dirty="0"/>
          </a:p>
        </p:txBody>
      </p:sp>
      <p:sp>
        <p:nvSpPr>
          <p:cNvPr id="4" name="Content Placeholder 3">
            <a:extLst>
              <a:ext uri="{FF2B5EF4-FFF2-40B4-BE49-F238E27FC236}">
                <a16:creationId xmlns="" xmlns:a16="http://schemas.microsoft.com/office/drawing/2014/main" id="{23854338-4A24-A24E-9786-D7A57699B429}"/>
              </a:ext>
            </a:extLst>
          </p:cNvPr>
          <p:cNvSpPr>
            <a:spLocks noGrp="1"/>
          </p:cNvSpPr>
          <p:nvPr>
            <p:ph sz="quarter" idx="18" hasCustomPrompt="1"/>
          </p:nvPr>
        </p:nvSpPr>
        <p:spPr>
          <a:xfrm>
            <a:off x="3294064" y="2232026"/>
            <a:ext cx="8567736" cy="1531524"/>
          </a:xfrm>
        </p:spPr>
        <p:txBody>
          <a:bodyPr>
            <a:noAutofit/>
          </a:bodyPr>
          <a:lstStyle>
            <a:lvl1pPr marL="0" indent="0" defTabSz="914400" rtl="1" hangingPunct="1">
              <a:lnSpc>
                <a:spcPct val="140000"/>
              </a:lnSpc>
              <a:spcBef>
                <a:spcPts val="1200"/>
              </a:spcBef>
              <a:buClrTx/>
              <a:buSzTx/>
              <a:buFontTx/>
              <a:buNone/>
              <a:defRPr sz="1600">
                <a:latin typeface="+mn-lt"/>
              </a:defRPr>
            </a:lvl1pPr>
            <a:lvl2pPr marL="0" indent="0">
              <a:buNone/>
              <a:defRPr sz="1600">
                <a:latin typeface="+mn-lt"/>
              </a:defRPr>
            </a:lvl2pPr>
            <a:lvl3pPr marL="373062" indent="0">
              <a:buNone/>
              <a:defRPr sz="1600">
                <a:latin typeface="+mn-lt"/>
              </a:defRPr>
            </a:lvl3pPr>
            <a:lvl4pPr marL="933450" indent="0">
              <a:buNone/>
              <a:defRPr sz="1600">
                <a:latin typeface="+mn-lt"/>
              </a:defRPr>
            </a:lvl4pPr>
            <a:lvl5pPr marL="1250950" indent="0">
              <a:buNone/>
              <a:defRPr sz="1600">
                <a:latin typeface="+mn-lt"/>
              </a:defRPr>
            </a:lvl5pPr>
          </a:lstStyle>
          <a:p>
            <a:pPr rtl="1"/>
            <a:r>
              <a:rPr lang="he-IL" dirty="0" err="1">
                <a:solidFill>
                  <a:srgbClr val="454545"/>
                </a:solidFill>
                <a:effectLst/>
                <a:latin typeface=".Arial Hebrew Desk Interface"/>
              </a:rPr>
              <a:t>דונות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נפשראה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שתמושל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תכונותנים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אצבעזרת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מונותיכה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מצו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במהשראה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הרגישו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דפורים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לערים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טבלאותיים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אוות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בזכונים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ואפקטי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לנסות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הסקיצרות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שליעילו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תרצוין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משק</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ייניים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לכליעילות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הטיפוסריכה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הזמניקה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חות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כלוחדש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עותיכם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ומטיפור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אצבות</a:t>
            </a:r>
            <a:r>
              <a:rPr lang="he-IL" dirty="0">
                <a:solidFill>
                  <a:srgbClr val="454545"/>
                </a:solidFill>
                <a:effectLst/>
                <a:latin typeface="Helvetica Neue" panose="02000503000000020004" pitchFamily="2" charset="0"/>
              </a:rPr>
              <a:t>.</a:t>
            </a:r>
            <a:endParaRPr lang="he-IL" dirty="0">
              <a:solidFill>
                <a:srgbClr val="454545"/>
              </a:solidFill>
              <a:effectLst/>
              <a:latin typeface=".Arial Hebrew Desk Interface"/>
            </a:endParaRPr>
          </a:p>
        </p:txBody>
      </p:sp>
      <p:sp>
        <p:nvSpPr>
          <p:cNvPr id="23" name="Content Placeholder 3">
            <a:extLst>
              <a:ext uri="{FF2B5EF4-FFF2-40B4-BE49-F238E27FC236}">
                <a16:creationId xmlns="" xmlns:a16="http://schemas.microsoft.com/office/drawing/2014/main" id="{5A8F1D14-EAF7-7943-B0F3-32C2641DDFC1}"/>
              </a:ext>
            </a:extLst>
          </p:cNvPr>
          <p:cNvSpPr>
            <a:spLocks noGrp="1"/>
          </p:cNvSpPr>
          <p:nvPr>
            <p:ph sz="quarter" idx="19" hasCustomPrompt="1"/>
          </p:nvPr>
        </p:nvSpPr>
        <p:spPr>
          <a:xfrm>
            <a:off x="3294064" y="3967836"/>
            <a:ext cx="8567736" cy="1531524"/>
          </a:xfrm>
        </p:spPr>
        <p:txBody>
          <a:bodyPr>
            <a:noAutofit/>
          </a:bodyPr>
          <a:lstStyle>
            <a:lvl1pPr marL="0" indent="0" defTabSz="914400" hangingPunct="1">
              <a:lnSpc>
                <a:spcPct val="140000"/>
              </a:lnSpc>
              <a:spcBef>
                <a:spcPts val="1200"/>
              </a:spcBef>
              <a:buClrTx/>
              <a:buSzTx/>
              <a:buFontTx/>
              <a:buNone/>
              <a:defRPr sz="1600">
                <a:solidFill>
                  <a:srgbClr val="77E1FF"/>
                </a:solidFill>
                <a:latin typeface="+mn-lt"/>
              </a:defRPr>
            </a:lvl1pPr>
            <a:lvl2pPr marL="0" indent="0">
              <a:buNone/>
              <a:defRPr sz="1600">
                <a:latin typeface="+mn-lt"/>
              </a:defRPr>
            </a:lvl2pPr>
            <a:lvl3pPr marL="373062" indent="0">
              <a:buNone/>
              <a:defRPr sz="1600">
                <a:latin typeface="+mn-lt"/>
              </a:defRPr>
            </a:lvl3pPr>
            <a:lvl4pPr marL="933450" indent="0">
              <a:buNone/>
              <a:defRPr sz="1600">
                <a:latin typeface="+mn-lt"/>
              </a:defRPr>
            </a:lvl4pPr>
            <a:lvl5pPr marL="1250950" indent="0">
              <a:buNone/>
              <a:defRPr sz="1600">
                <a:latin typeface="+mn-lt"/>
              </a:defRPr>
            </a:lvl5pPr>
          </a:lstStyle>
          <a:p>
            <a:pPr marL="0" lvl="0" indent="0" defTabSz="914400" hangingPunct="1">
              <a:lnSpc>
                <a:spcPct val="140000"/>
              </a:lnSpc>
              <a:spcBef>
                <a:spcPts val="1200"/>
              </a:spcBef>
              <a:buClrTx/>
              <a:buSzTx/>
              <a:buFontTx/>
              <a:buNone/>
            </a:pPr>
            <a:r>
              <a:rPr lang="he-IL" dirty="0" err="1">
                <a:solidFill>
                  <a:srgbClr val="454545"/>
                </a:solidFill>
                <a:effectLst/>
                <a:latin typeface=".Arial Hebrew Desk Interface"/>
              </a:rPr>
              <a:t>בעוצבודה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יוחור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מושלכם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בזכות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בבין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ולתמונותיים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לשל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הזמנים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יצותיים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למללוחון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אותנת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מסמך</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לגרפיסו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פשיפוגרפי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מכים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מוס</a:t>
            </a:r>
            <a:r>
              <a:rPr lang="he-IL" dirty="0" err="1">
                <a:solidFill>
                  <a:srgbClr val="454545"/>
                </a:solidFill>
                <a:effectLst/>
                <a:latin typeface="Helvetica Neue" panose="02000503000000020004" pitchFamily="2" charset="0"/>
              </a:rPr>
              <a:t>.</a:t>
            </a:r>
            <a:r>
              <a:rPr lang="he-IL" dirty="0" err="1">
                <a:solidFill>
                  <a:srgbClr val="454545"/>
                </a:solidFill>
                <a:effectLst/>
                <a:latin typeface=".Arial Hebrew Desk Interface"/>
              </a:rPr>
              <a:t>עבות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בקצוין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במים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מכיו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אחורט</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ביעיל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יעיצו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אדו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לחזור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מיוחון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שתוכן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בעזרתייצים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הטיפו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למללו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שתמונות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צרות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לחזורט</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p>
        </p:txBody>
      </p:sp>
      <p:sp>
        <p:nvSpPr>
          <p:cNvPr id="24" name="Shape 47">
            <a:extLst>
              <a:ext uri="{FF2B5EF4-FFF2-40B4-BE49-F238E27FC236}">
                <a16:creationId xmlns="" xmlns:a16="http://schemas.microsoft.com/office/drawing/2014/main" id="{E62A0FD5-2BD2-6046-9BD5-EAD657C360F6}"/>
              </a:ext>
            </a:extLst>
          </p:cNvPr>
          <p:cNvSpPr/>
          <p:nvPr userDrawn="1"/>
        </p:nvSpPr>
        <p:spPr>
          <a:xfrm>
            <a:off x="330200" y="5969000"/>
            <a:ext cx="11531601" cy="0"/>
          </a:xfrm>
          <a:prstGeom prst="line">
            <a:avLst/>
          </a:prstGeom>
          <a:ln w="12700">
            <a:solidFill>
              <a:srgbClr val="0166FF"/>
            </a:solidFill>
          </a:ln>
        </p:spPr>
        <p:txBody>
          <a:bodyPr lIns="45718" tIns="45718" rIns="45718" bIns="45718"/>
          <a:lstStyle/>
          <a:p>
            <a:pPr algn="r" rtl="1"/>
            <a:endParaRPr/>
          </a:p>
        </p:txBody>
      </p:sp>
      <p:sp>
        <p:nvSpPr>
          <p:cNvPr id="25" name="Footer Placeholder 1">
            <a:extLst>
              <a:ext uri="{FF2B5EF4-FFF2-40B4-BE49-F238E27FC236}">
                <a16:creationId xmlns="" xmlns:a16="http://schemas.microsoft.com/office/drawing/2014/main" id="{32E262C5-88C3-1D4F-864C-62EE42DF19E7}"/>
              </a:ext>
            </a:extLst>
          </p:cNvPr>
          <p:cNvSpPr>
            <a:spLocks noGrp="1"/>
          </p:cNvSpPr>
          <p:nvPr>
            <p:ph type="ftr" sz="quarter" idx="15"/>
          </p:nvPr>
        </p:nvSpPr>
        <p:spPr>
          <a:xfrm>
            <a:off x="3580156" y="6221654"/>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Verdana" panose="020B0604030504040204" pitchFamily="34" charset="0"/>
                <a:ea typeface="Verdana" panose="020B0604030504040204" pitchFamily="34" charset="0"/>
                <a:cs typeface="Verdana" panose="020B0604030504040204" pitchFamily="34" charset="0"/>
              </a:defRPr>
            </a:lvl1pPr>
          </a:lstStyle>
          <a:p>
            <a:r>
              <a:rPr lang="he-IL"/>
              <a:t>שם המצגת כאן</a:t>
            </a:r>
            <a:endParaRPr lang="en-US" dirty="0"/>
          </a:p>
        </p:txBody>
      </p:sp>
      <p:pic>
        <p:nvPicPr>
          <p:cNvPr id="27" name="Picture 26">
            <a:extLst>
              <a:ext uri="{FF2B5EF4-FFF2-40B4-BE49-F238E27FC236}">
                <a16:creationId xmlns="" xmlns:a16="http://schemas.microsoft.com/office/drawing/2014/main" id="{1BCC4903-799B-FC4F-B4BA-2E5CF1761254}"/>
              </a:ext>
            </a:extLst>
          </p:cNvPr>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136980" y="5998693"/>
            <a:ext cx="3023120" cy="792319"/>
          </a:xfrm>
          <a:prstGeom prst="rect">
            <a:avLst/>
          </a:prstGeom>
        </p:spPr>
      </p:pic>
      <p:sp>
        <p:nvSpPr>
          <p:cNvPr id="28" name="Text Placeholder 4">
            <a:extLst>
              <a:ext uri="{FF2B5EF4-FFF2-40B4-BE49-F238E27FC236}">
                <a16:creationId xmlns="" xmlns:a16="http://schemas.microsoft.com/office/drawing/2014/main" id="{30F5786D-829E-FA4D-89A1-2A945ACE117C}"/>
              </a:ext>
            </a:extLst>
          </p:cNvPr>
          <p:cNvSpPr>
            <a:spLocks noGrp="1"/>
          </p:cNvSpPr>
          <p:nvPr>
            <p:ph type="body" sz="quarter" idx="10" hasCustomPrompt="1"/>
          </p:nvPr>
        </p:nvSpPr>
        <p:spPr>
          <a:xfrm>
            <a:off x="672358" y="430599"/>
            <a:ext cx="11189443" cy="580054"/>
          </a:xfrm>
          <a:prstGeom prst="rect">
            <a:avLst/>
          </a:prstGeom>
        </p:spPr>
        <p:txBody>
          <a:bodyPr>
            <a:noAutofit/>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Verdana" panose="020B0604030504040204" pitchFamily="34" charset="0"/>
                <a:ea typeface="Verdana" panose="020B0604030504040204" pitchFamily="34" charset="0"/>
                <a:cs typeface="Verdana" panose="020B0604030504040204" pitchFamily="34" charset="0"/>
              </a:defRPr>
            </a:lvl1pPr>
          </a:lstStyle>
          <a:p>
            <a:pPr lvl="0"/>
            <a:r>
              <a:rPr lang="he-IL" dirty="0"/>
              <a:t>כותרת ראשית</a:t>
            </a:r>
            <a:endParaRPr lang="en-US" dirty="0"/>
          </a:p>
        </p:txBody>
      </p:sp>
      <p:sp>
        <p:nvSpPr>
          <p:cNvPr id="10" name="Slide Number Placeholder 8">
            <a:extLst>
              <a:ext uri="{FF2B5EF4-FFF2-40B4-BE49-F238E27FC236}">
                <a16:creationId xmlns="" xmlns:a16="http://schemas.microsoft.com/office/drawing/2014/main" id="{214B4C51-4D38-E74F-92A7-8D754C995D9A}"/>
              </a:ext>
            </a:extLst>
          </p:cNvPr>
          <p:cNvSpPr>
            <a:spLocks noGrp="1"/>
          </p:cNvSpPr>
          <p:nvPr>
            <p:ph type="sldNum" sz="quarter" idx="4"/>
          </p:nvPr>
        </p:nvSpPr>
        <p:spPr>
          <a:xfrm>
            <a:off x="11398092" y="6217657"/>
            <a:ext cx="562183" cy="354391"/>
          </a:xfrm>
          <a:prstGeom prst="rect">
            <a:avLst/>
          </a:prstGeom>
        </p:spPr>
        <p:txBody>
          <a:bodyPr vert="horz" lIns="91440" tIns="45720" rIns="91440" bIns="45720" rtlCol="0" anchor="ctr"/>
          <a:lstStyle>
            <a:lvl1pPr algn="r">
              <a:defRPr lang="en-US" smtClean="0"/>
            </a:lvl1pPr>
          </a:lstStyle>
          <a:p>
            <a:fld id="{31A79D02-B3F4-6449-9E41-AAB97E9D88AE}" type="slidenum">
              <a:rPr lang="en-US" smtClean="0"/>
              <a:pPr/>
              <a:t>‹#›</a:t>
            </a:fld>
            <a:endParaRPr lang="en-US" dirty="0"/>
          </a:p>
        </p:txBody>
      </p:sp>
      <p:sp>
        <p:nvSpPr>
          <p:cNvPr id="2" name="Title 1">
            <a:extLst>
              <a:ext uri="{FF2B5EF4-FFF2-40B4-BE49-F238E27FC236}">
                <a16:creationId xmlns="" xmlns:a16="http://schemas.microsoft.com/office/drawing/2014/main" id="{E99AB81D-62D3-AE4D-A7E7-D15CC3FF0FDB}"/>
              </a:ext>
            </a:extLst>
          </p:cNvPr>
          <p:cNvSpPr>
            <a:spLocks noGrp="1"/>
          </p:cNvSpPr>
          <p:nvPr>
            <p:ph type="title" hasCustomPrompt="1"/>
          </p:nvPr>
        </p:nvSpPr>
        <p:spPr/>
        <p:txBody>
          <a:bodyPr/>
          <a:lstStyle>
            <a:lvl1pPr>
              <a:defRPr/>
            </a:lvl1pPr>
          </a:lstStyle>
          <a:p>
            <a:r>
              <a:rPr lang="he-IL" dirty="0"/>
              <a:t>-בלמ״ס-</a:t>
            </a:r>
            <a:endParaRPr lang="en-US" dirty="0"/>
          </a:p>
        </p:txBody>
      </p:sp>
    </p:spTree>
    <p:extLst>
      <p:ext uri="{BB962C8B-B14F-4D97-AF65-F5344CB8AC3E}">
        <p14:creationId xmlns="" xmlns:p14="http://schemas.microsoft.com/office/powerpoint/2010/main" val="195809179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3_Primary Titl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139CEA4-22A3-4DC8-BF10-FDD4A66C46C2}"/>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584491" y="5943600"/>
            <a:ext cx="1724201" cy="451890"/>
          </a:xfrm>
          <a:prstGeom prst="rect">
            <a:avLst/>
          </a:prstGeom>
        </p:spPr>
      </p:pic>
      <p:sp>
        <p:nvSpPr>
          <p:cNvPr id="4" name="Google Shape;10;p2"/>
          <p:cNvSpPr/>
          <p:nvPr/>
        </p:nvSpPr>
        <p:spPr>
          <a:xfrm>
            <a:off x="390733" y="379877"/>
            <a:ext cx="11481475" cy="6110864"/>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28575" cap="flat" cmpd="sng">
            <a:solidFill>
              <a:srgbClr val="0066FF"/>
            </a:solidFill>
            <a:prstDash val="dot"/>
            <a:round/>
            <a:headEnd type="none" w="sm" len="sm"/>
            <a:tailEnd type="none" w="sm" len="sm"/>
          </a:ln>
        </p:spPr>
        <p:txBody>
          <a:bodyPr spcFirstLastPara="1" wrap="square" lIns="91425" tIns="91425" rIns="91425" bIns="91425" anchor="ctr" anchorCtr="0">
            <a:noAutofit/>
          </a:bodyPr>
          <a:lstStyle/>
          <a:p>
            <a:pPr defTabSz="914400" hangingPunct="1">
              <a:buClr>
                <a:srgbClr val="000000"/>
              </a:buClr>
              <a:buFont typeface="Arial"/>
              <a:buNone/>
            </a:pPr>
            <a:endParaRPr sz="1400">
              <a:solidFill>
                <a:srgbClr val="000000"/>
              </a:solidFill>
            </a:endParaRPr>
          </a:p>
        </p:txBody>
      </p:sp>
    </p:spTree>
    <p:extLst>
      <p:ext uri="{BB962C8B-B14F-4D97-AF65-F5344CB8AC3E}">
        <p14:creationId xmlns="" xmlns:p14="http://schemas.microsoft.com/office/powerpoint/2010/main" val="39184549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3">
    <p:bg>
      <p:bgRef idx="1001">
        <a:schemeClr val="bg1"/>
      </p:bgRef>
    </p:bg>
    <p:spTree>
      <p:nvGrpSpPr>
        <p:cNvPr id="1" name=""/>
        <p:cNvGrpSpPr/>
        <p:nvPr/>
      </p:nvGrpSpPr>
      <p:grpSpPr>
        <a:xfrm>
          <a:off x="0" y="0"/>
          <a:ext cx="0" cy="0"/>
          <a:chOff x="0" y="0"/>
          <a:chExt cx="0" cy="0"/>
        </a:xfrm>
      </p:grpSpPr>
      <p:sp>
        <p:nvSpPr>
          <p:cNvPr id="7" name="Text Placeholder 4">
            <a:extLst>
              <a:ext uri="{FF2B5EF4-FFF2-40B4-BE49-F238E27FC236}">
                <a16:creationId xmlns="" xmlns:a16="http://schemas.microsoft.com/office/drawing/2014/main" id="{C601CC9D-CAD5-8043-8B47-58C63CF282FE}"/>
              </a:ext>
            </a:extLst>
          </p:cNvPr>
          <p:cNvSpPr>
            <a:spLocks noGrp="1"/>
          </p:cNvSpPr>
          <p:nvPr>
            <p:ph type="body" sz="quarter" idx="12" hasCustomPrompt="1"/>
          </p:nvPr>
        </p:nvSpPr>
        <p:spPr>
          <a:xfrm>
            <a:off x="4743450" y="1923124"/>
            <a:ext cx="5456238" cy="1511300"/>
          </a:xfrm>
          <a:prstGeom prst="rect">
            <a:avLst/>
          </a:prstGeom>
        </p:spPr>
        <p:txBody>
          <a:bodyPr>
            <a:noAutofit/>
          </a:bodyPr>
          <a:lstStyle>
            <a:lvl1pPr marL="0" marR="0" indent="0" algn="r" defTabSz="457200" rtl="1" eaLnBrk="1" fontAlgn="auto" latinLnBrk="0" hangingPunct="0">
              <a:lnSpc>
                <a:spcPct val="100000"/>
              </a:lnSpc>
              <a:spcBef>
                <a:spcPts val="0"/>
              </a:spcBef>
              <a:spcAft>
                <a:spcPts val="0"/>
              </a:spcAft>
              <a:buClrTx/>
              <a:buSzTx/>
              <a:buFontTx/>
              <a:buNone/>
              <a:tabLst/>
              <a:defRPr sz="5100" b="1">
                <a:solidFill>
                  <a:srgbClr val="77E1FF"/>
                </a:solidFill>
                <a:latin typeface="Calibri" panose="020F0502020204030204" pitchFamily="34" charset="0"/>
                <a:ea typeface="Verdana"/>
                <a:cs typeface="Calibri" panose="020F0502020204030204" pitchFamily="34" charset="0"/>
                <a:sym typeface="Verdana"/>
              </a:defRPr>
            </a:lvl1pPr>
          </a:lstStyle>
          <a:p>
            <a:r>
              <a:rPr lang="he-IL" dirty="0"/>
              <a:t>שם המצגת כותבים כאן בשתי שורות</a:t>
            </a:r>
            <a:endParaRPr lang="en-US" dirty="0"/>
          </a:p>
        </p:txBody>
      </p:sp>
      <p:pic>
        <p:nvPicPr>
          <p:cNvPr id="6" name="pasted-image.pdf">
            <a:extLst>
              <a:ext uri="{FF2B5EF4-FFF2-40B4-BE49-F238E27FC236}">
                <a16:creationId xmlns="" xmlns:a16="http://schemas.microsoft.com/office/drawing/2014/main" id="{16FA254D-6619-9D4F-A49E-17BEB4409CEC}"/>
              </a:ext>
            </a:extLst>
          </p:cNvPr>
          <p:cNvPicPr>
            <a:picLocks noChangeAspect="1"/>
          </p:cNvPicPr>
          <p:nvPr/>
        </p:nvPicPr>
        <p:blipFill>
          <a:blip r:embed="rId2" cstate="print">
            <a:extLst/>
          </a:blip>
          <a:stretch>
            <a:fillRect/>
          </a:stretch>
        </p:blipFill>
        <p:spPr>
          <a:xfrm>
            <a:off x="682433" y="736944"/>
            <a:ext cx="4910077" cy="5537201"/>
          </a:xfrm>
          <a:prstGeom prst="rect">
            <a:avLst/>
          </a:prstGeom>
          <a:ln w="12700">
            <a:miter lim="400000"/>
          </a:ln>
        </p:spPr>
      </p:pic>
      <p:pic>
        <p:nvPicPr>
          <p:cNvPr id="9" name="Picture 8">
            <a:extLst>
              <a:ext uri="{FF2B5EF4-FFF2-40B4-BE49-F238E27FC236}">
                <a16:creationId xmlns="" xmlns:a16="http://schemas.microsoft.com/office/drawing/2014/main" id="{7FB4BA11-6EC6-6F4B-82BA-8EEB98774D39}"/>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7759" t="57749" r="29773" b="23983"/>
          <a:stretch/>
        </p:blipFill>
        <p:spPr>
          <a:xfrm>
            <a:off x="8952379" y="442029"/>
            <a:ext cx="2708110" cy="655289"/>
          </a:xfrm>
          <a:prstGeom prst="rect">
            <a:avLst/>
          </a:prstGeom>
        </p:spPr>
      </p:pic>
      <p:sp>
        <p:nvSpPr>
          <p:cNvPr id="10" name="Text Placeholder 4">
            <a:extLst>
              <a:ext uri="{FF2B5EF4-FFF2-40B4-BE49-F238E27FC236}">
                <a16:creationId xmlns="" xmlns:a16="http://schemas.microsoft.com/office/drawing/2014/main" id="{8F2E4F73-C67D-744E-8A00-6E7BC6ED0F63}"/>
              </a:ext>
            </a:extLst>
          </p:cNvPr>
          <p:cNvSpPr>
            <a:spLocks noGrp="1"/>
          </p:cNvSpPr>
          <p:nvPr>
            <p:ph type="body" sz="quarter" idx="14" hasCustomPrompt="1"/>
          </p:nvPr>
        </p:nvSpPr>
        <p:spPr>
          <a:xfrm>
            <a:off x="7552706" y="4168451"/>
            <a:ext cx="2646982" cy="904306"/>
          </a:xfrm>
          <a:prstGeom prst="rect">
            <a:avLst/>
          </a:prstGeom>
        </p:spPr>
        <p:txBody>
          <a:bodyPr>
            <a:noAutofit/>
          </a:bodyPr>
          <a:lstStyle>
            <a:lvl1pPr marL="0" marR="0" indent="0" algn="r" defTabSz="457200" rtl="1" eaLnBrk="1" fontAlgn="auto" latinLnBrk="0" hangingPunct="0">
              <a:lnSpc>
                <a:spcPct val="100000"/>
              </a:lnSpc>
              <a:spcBef>
                <a:spcPts val="0"/>
              </a:spcBef>
              <a:spcAft>
                <a:spcPts val="0"/>
              </a:spcAft>
              <a:buClrTx/>
              <a:buSzTx/>
              <a:buFontTx/>
              <a:buNone/>
              <a:tabLst/>
              <a:defRPr sz="2400" b="0">
                <a:solidFill>
                  <a:srgbClr val="77E1FF"/>
                </a:solidFill>
                <a:latin typeface="Calibri" panose="020F0502020204030204" pitchFamily="34" charset="0"/>
                <a:ea typeface="Verdana"/>
                <a:cs typeface="Calibri" panose="020F0502020204030204" pitchFamily="34" charset="0"/>
                <a:sym typeface="Verdana"/>
              </a:defRPr>
            </a:lvl1pPr>
          </a:lstStyle>
          <a:p>
            <a:r>
              <a:rPr lang="he-IL" dirty="0"/>
              <a:t>שם המציג או כותרת משנה קטנה</a:t>
            </a:r>
            <a:endParaRPr lang="en-US" dirty="0"/>
          </a:p>
        </p:txBody>
      </p:sp>
      <p:sp>
        <p:nvSpPr>
          <p:cNvPr id="4" name="Title 3">
            <a:extLst>
              <a:ext uri="{FF2B5EF4-FFF2-40B4-BE49-F238E27FC236}">
                <a16:creationId xmlns="" xmlns:a16="http://schemas.microsoft.com/office/drawing/2014/main" id="{678D88D2-B80E-2A41-837B-B20FC08611AD}"/>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he-IL" dirty="0"/>
              <a:t>-בלמ״ס-</a:t>
            </a:r>
            <a:endParaRPr lang="en-US" dirty="0"/>
          </a:p>
        </p:txBody>
      </p:sp>
    </p:spTree>
    <p:extLst>
      <p:ext uri="{BB962C8B-B14F-4D97-AF65-F5344CB8AC3E}">
        <p14:creationId xmlns="" xmlns:p14="http://schemas.microsoft.com/office/powerpoint/2010/main" val="2750398703"/>
      </p:ext>
    </p:extLst>
  </p:cSld>
  <p:clrMapOvr>
    <a:overrideClrMapping bg1="lt1" tx1="dk1" bg2="lt2" tx2="dk2" accent1="accent1" accent2="accent2" accent3="accent3" accent4="accent4" accent5="accent5" accent6="accent6" hlink="hlink" folHlink="folHlink"/>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bg>
      <p:bgPr>
        <a:solidFill>
          <a:srgbClr val="FBF7FF"/>
        </a:solidFill>
        <a:effectLst/>
      </p:bgPr>
    </p:bg>
    <p:spTree>
      <p:nvGrpSpPr>
        <p:cNvPr id="1" name=""/>
        <p:cNvGrpSpPr/>
        <p:nvPr/>
      </p:nvGrpSpPr>
      <p:grpSpPr>
        <a:xfrm>
          <a:off x="0" y="0"/>
          <a:ext cx="0" cy="0"/>
          <a:chOff x="0" y="0"/>
          <a:chExt cx="0" cy="0"/>
        </a:xfrm>
      </p:grpSpPr>
      <p:pic>
        <p:nvPicPr>
          <p:cNvPr id="7" name="pasted-image.pdf">
            <a:extLst>
              <a:ext uri="{FF2B5EF4-FFF2-40B4-BE49-F238E27FC236}">
                <a16:creationId xmlns="" xmlns:a16="http://schemas.microsoft.com/office/drawing/2014/main" id="{C64BC3A7-1CFC-0648-9DB5-371B01B0851F}"/>
              </a:ext>
            </a:extLst>
          </p:cNvPr>
          <p:cNvPicPr>
            <a:picLocks noChangeAspect="1"/>
          </p:cNvPicPr>
          <p:nvPr/>
        </p:nvPicPr>
        <p:blipFill>
          <a:blip r:embed="rId2" cstate="print">
            <a:extLst/>
          </a:blip>
          <a:stretch>
            <a:fillRect/>
          </a:stretch>
        </p:blipFill>
        <p:spPr>
          <a:xfrm>
            <a:off x="5852167" y="736600"/>
            <a:ext cx="4910077" cy="5537200"/>
          </a:xfrm>
          <a:prstGeom prst="rect">
            <a:avLst/>
          </a:prstGeom>
          <a:ln w="12700">
            <a:miter lim="400000"/>
          </a:ln>
        </p:spPr>
      </p:pic>
      <p:sp>
        <p:nvSpPr>
          <p:cNvPr id="9" name="Text Placeholder 4">
            <a:extLst>
              <a:ext uri="{FF2B5EF4-FFF2-40B4-BE49-F238E27FC236}">
                <a16:creationId xmlns="" xmlns:a16="http://schemas.microsoft.com/office/drawing/2014/main" id="{41ADD379-08FE-A14E-9CD7-A06BB73A085E}"/>
              </a:ext>
            </a:extLst>
          </p:cNvPr>
          <p:cNvSpPr>
            <a:spLocks noGrp="1"/>
          </p:cNvSpPr>
          <p:nvPr>
            <p:ph type="body" sz="quarter" idx="10" hasCustomPrompt="1"/>
          </p:nvPr>
        </p:nvSpPr>
        <p:spPr>
          <a:xfrm>
            <a:off x="751299" y="1923124"/>
            <a:ext cx="5456238" cy="1511300"/>
          </a:xfrm>
          <a:prstGeom prst="rect">
            <a:avLst/>
          </a:prstGeom>
        </p:spPr>
        <p:txBody>
          <a:bodyPr>
            <a:noAutofit/>
          </a:bodyPr>
          <a:lstStyle>
            <a:lvl1pPr marL="0" marR="0" indent="0" algn="r" defTabSz="457200" rtl="1" eaLnBrk="1" fontAlgn="auto" latinLnBrk="0" hangingPunct="0">
              <a:lnSpc>
                <a:spcPct val="100000"/>
              </a:lnSpc>
              <a:spcBef>
                <a:spcPts val="0"/>
              </a:spcBef>
              <a:spcAft>
                <a:spcPts val="0"/>
              </a:spcAft>
              <a:buClrTx/>
              <a:buSzTx/>
              <a:buFontTx/>
              <a:buNone/>
              <a:tabLst/>
              <a:defRPr sz="5100" b="1">
                <a:solidFill>
                  <a:srgbClr val="0166FF"/>
                </a:solidFill>
                <a:latin typeface="Calibri" panose="020F0502020204030204" pitchFamily="34" charset="0"/>
                <a:ea typeface="Verdana"/>
                <a:cs typeface="Calibri" panose="020F0502020204030204" pitchFamily="34" charset="0"/>
                <a:sym typeface="Verdana"/>
              </a:defRPr>
            </a:lvl1pPr>
          </a:lstStyle>
          <a:p>
            <a:r>
              <a:rPr lang="he-IL" dirty="0"/>
              <a:t>שם המצגת כותבים כאן בשתי שורות</a:t>
            </a:r>
            <a:endParaRPr lang="en-US" dirty="0"/>
          </a:p>
        </p:txBody>
      </p:sp>
      <p:pic>
        <p:nvPicPr>
          <p:cNvPr id="6" name="Picture 5">
            <a:extLst>
              <a:ext uri="{FF2B5EF4-FFF2-40B4-BE49-F238E27FC236}">
                <a16:creationId xmlns="" xmlns:a16="http://schemas.microsoft.com/office/drawing/2014/main" id="{DA24D0C3-45F7-B445-8A70-4571B2EC28E4}"/>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6139" t="55497" r="27566" b="22932"/>
          <a:stretch/>
        </p:blipFill>
        <p:spPr>
          <a:xfrm>
            <a:off x="456298" y="361523"/>
            <a:ext cx="3023120" cy="792319"/>
          </a:xfrm>
          <a:prstGeom prst="rect">
            <a:avLst/>
          </a:prstGeom>
        </p:spPr>
      </p:pic>
      <p:sp>
        <p:nvSpPr>
          <p:cNvPr id="11" name="Text Placeholder 4">
            <a:extLst>
              <a:ext uri="{FF2B5EF4-FFF2-40B4-BE49-F238E27FC236}">
                <a16:creationId xmlns="" xmlns:a16="http://schemas.microsoft.com/office/drawing/2014/main" id="{CAD837B7-2F5A-D648-9021-731C20AE6F71}"/>
              </a:ext>
            </a:extLst>
          </p:cNvPr>
          <p:cNvSpPr>
            <a:spLocks noGrp="1"/>
          </p:cNvSpPr>
          <p:nvPr>
            <p:ph type="body" sz="quarter" idx="14" hasCustomPrompt="1"/>
          </p:nvPr>
        </p:nvSpPr>
        <p:spPr>
          <a:xfrm>
            <a:off x="3560555" y="4168451"/>
            <a:ext cx="2646982" cy="904306"/>
          </a:xfrm>
          <a:prstGeom prst="rect">
            <a:avLst/>
          </a:prstGeom>
        </p:spPr>
        <p:txBody>
          <a:bodyPr>
            <a:noAutofit/>
          </a:bodyPr>
          <a:lstStyle>
            <a:lvl1pPr marL="0" marR="0" indent="0" algn="r" defTabSz="457200" rtl="1" eaLnBrk="1" fontAlgn="auto" latinLnBrk="0" hangingPunct="0">
              <a:lnSpc>
                <a:spcPct val="100000"/>
              </a:lnSpc>
              <a:spcBef>
                <a:spcPts val="0"/>
              </a:spcBef>
              <a:spcAft>
                <a:spcPts val="0"/>
              </a:spcAft>
              <a:buClrTx/>
              <a:buSzTx/>
              <a:buFontTx/>
              <a:buNone/>
              <a:tabLst/>
              <a:defRPr sz="2400" b="0">
                <a:solidFill>
                  <a:srgbClr val="2E65F6"/>
                </a:solidFill>
                <a:latin typeface="Calibri" panose="020F0502020204030204" pitchFamily="34" charset="0"/>
                <a:ea typeface="Verdana"/>
                <a:cs typeface="Calibri" panose="020F0502020204030204" pitchFamily="34" charset="0"/>
                <a:sym typeface="Verdana"/>
              </a:defRPr>
            </a:lvl1pPr>
          </a:lstStyle>
          <a:p>
            <a:r>
              <a:rPr lang="he-IL" dirty="0"/>
              <a:t>שם המציג או כותרת משנה קטנה</a:t>
            </a:r>
            <a:endParaRPr lang="en-US" dirty="0"/>
          </a:p>
        </p:txBody>
      </p:sp>
      <p:sp>
        <p:nvSpPr>
          <p:cNvPr id="4" name="Title 3">
            <a:extLst>
              <a:ext uri="{FF2B5EF4-FFF2-40B4-BE49-F238E27FC236}">
                <a16:creationId xmlns="" xmlns:a16="http://schemas.microsoft.com/office/drawing/2014/main" id="{EF3E31BA-1E6C-034A-9CF9-FF2809BC22A4}"/>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he-IL" dirty="0"/>
              <a:t>-בלמ״ס-</a:t>
            </a:r>
            <a:endParaRPr lang="en-US" dirty="0"/>
          </a:p>
        </p:txBody>
      </p:sp>
    </p:spTree>
    <p:extLst>
      <p:ext uri="{BB962C8B-B14F-4D97-AF65-F5344CB8AC3E}">
        <p14:creationId xmlns="" xmlns:p14="http://schemas.microsoft.com/office/powerpoint/2010/main" val="3523636947"/>
      </p:ext>
    </p:extLst>
  </p:cSld>
  <p:clrMapOvr>
    <a:overrideClrMapping bg1="lt1" tx1="dk1" bg2="lt2" tx2="dk2" accent1="accent1" accent2="accent2" accent3="accent3" accent4="accent4" accent5="accent5" accent6="accent6" hlink="hlink" folHlink="folHlink"/>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Primary Title">
    <p:bg>
      <p:bgPr>
        <a:solidFill>
          <a:srgbClr val="FBF7FF"/>
        </a:solidFill>
        <a:effectLst/>
      </p:bgPr>
    </p:bg>
    <p:spTree>
      <p:nvGrpSpPr>
        <p:cNvPr id="1" name=""/>
        <p:cNvGrpSpPr/>
        <p:nvPr/>
      </p:nvGrpSpPr>
      <p:grpSpPr>
        <a:xfrm>
          <a:off x="0" y="0"/>
          <a:ext cx="0" cy="0"/>
          <a:chOff x="0" y="0"/>
          <a:chExt cx="0" cy="0"/>
        </a:xfrm>
      </p:grpSpPr>
      <p:sp>
        <p:nvSpPr>
          <p:cNvPr id="47" name="Shape 47"/>
          <p:cNvSpPr/>
          <p:nvPr/>
        </p:nvSpPr>
        <p:spPr>
          <a:xfrm>
            <a:off x="330200" y="5969000"/>
            <a:ext cx="11531601" cy="0"/>
          </a:xfrm>
          <a:prstGeom prst="line">
            <a:avLst/>
          </a:prstGeom>
          <a:ln w="12700">
            <a:solidFill>
              <a:srgbClr val="0166FF"/>
            </a:solidFill>
          </a:ln>
        </p:spPr>
        <p:txBody>
          <a:bodyPr lIns="45718" tIns="45718" rIns="45718" bIns="45718"/>
          <a:lstStyle/>
          <a:p>
            <a:pPr algn="r" rtl="1"/>
            <a:endParaRPr>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 xmlns:a16="http://schemas.microsoft.com/office/drawing/2014/main" id="{1A5F3A1A-2C79-9347-AB49-EF1D9EBFE4D3}"/>
              </a:ext>
            </a:extLst>
          </p:cNvPr>
          <p:cNvSpPr>
            <a:spLocks noGrp="1"/>
          </p:cNvSpPr>
          <p:nvPr>
            <p:ph type="body" sz="quarter" idx="10" hasCustomPrompt="1"/>
          </p:nvPr>
        </p:nvSpPr>
        <p:spPr>
          <a:xfrm>
            <a:off x="672358" y="430599"/>
            <a:ext cx="11189443" cy="580054"/>
          </a:xfrm>
          <a:prstGeom prst="rect">
            <a:avLst/>
          </a:prstGeom>
        </p:spPr>
        <p:txBody>
          <a:bodyPr>
            <a:noAutofit/>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Calibri" panose="020F0502020204030204" pitchFamily="34" charset="0"/>
                <a:ea typeface="Verdana" panose="020B0604030504040204" pitchFamily="34" charset="0"/>
                <a:cs typeface="Calibri" panose="020F0502020204030204" pitchFamily="34" charset="0"/>
              </a:defRPr>
            </a:lvl1pPr>
          </a:lstStyle>
          <a:p>
            <a:pPr lvl="0"/>
            <a:r>
              <a:rPr lang="he-IL" dirty="0"/>
              <a:t>כותרת ראשית</a:t>
            </a:r>
            <a:endParaRPr lang="en-US" dirty="0"/>
          </a:p>
        </p:txBody>
      </p:sp>
      <p:pic>
        <p:nvPicPr>
          <p:cNvPr id="4" name="Picture 3">
            <a:extLst>
              <a:ext uri="{FF2B5EF4-FFF2-40B4-BE49-F238E27FC236}">
                <a16:creationId xmlns="" xmlns:a16="http://schemas.microsoft.com/office/drawing/2014/main" id="{92596357-0778-E347-9095-0B936FD48DB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219169"/>
            <a:ext cx="12192000" cy="6858000"/>
          </a:xfrm>
          <a:prstGeom prst="rect">
            <a:avLst/>
          </a:prstGeom>
        </p:spPr>
      </p:pic>
      <p:pic>
        <p:nvPicPr>
          <p:cNvPr id="8" name="Picture 7">
            <a:extLst>
              <a:ext uri="{FF2B5EF4-FFF2-40B4-BE49-F238E27FC236}">
                <a16:creationId xmlns="" xmlns:a16="http://schemas.microsoft.com/office/drawing/2014/main" id="{3AA05DAE-0786-4B48-91A0-AED58B8C992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519582"/>
            <a:ext cx="12192000" cy="6858000"/>
          </a:xfrm>
          <a:prstGeom prst="rect">
            <a:avLst/>
          </a:prstGeom>
        </p:spPr>
      </p:pic>
      <p:sp>
        <p:nvSpPr>
          <p:cNvPr id="23" name="Text Placeholder 4">
            <a:extLst>
              <a:ext uri="{FF2B5EF4-FFF2-40B4-BE49-F238E27FC236}">
                <a16:creationId xmlns="" xmlns:a16="http://schemas.microsoft.com/office/drawing/2014/main" id="{236742FD-2575-5441-9262-22DC5201344A}"/>
              </a:ext>
            </a:extLst>
          </p:cNvPr>
          <p:cNvSpPr>
            <a:spLocks noGrp="1"/>
          </p:cNvSpPr>
          <p:nvPr>
            <p:ph type="body" sz="quarter" idx="16" hasCustomPrompt="1"/>
          </p:nvPr>
        </p:nvSpPr>
        <p:spPr>
          <a:xfrm>
            <a:off x="672358" y="1230699"/>
            <a:ext cx="11189443" cy="580054"/>
          </a:xfrm>
          <a:prstGeom prst="rect">
            <a:avLst/>
          </a:prstGeom>
        </p:spPr>
        <p:txBody>
          <a:bodyPr>
            <a:noAutofit/>
          </a:bodyPr>
          <a:lstStyle>
            <a:lvl1pPr marL="0" marR="0" indent="0" algn="r" defTabSz="914400" rtl="1" eaLnBrk="1" fontAlgn="auto" latinLnBrk="0" hangingPunct="1">
              <a:lnSpc>
                <a:spcPct val="90000"/>
              </a:lnSpc>
              <a:spcBef>
                <a:spcPts val="1200"/>
              </a:spcBef>
              <a:spcAft>
                <a:spcPts val="0"/>
              </a:spcAft>
              <a:buClrTx/>
              <a:buSzTx/>
              <a:buFontTx/>
              <a:buNone/>
              <a:tabLst/>
              <a:defRPr sz="2800" b="0">
                <a:solidFill>
                  <a:schemeClr val="tx1"/>
                </a:solidFill>
                <a:latin typeface="Calibri" panose="020F0502020204030204" pitchFamily="34" charset="0"/>
                <a:ea typeface="Verdana" panose="020B0604030504040204" pitchFamily="34" charset="0"/>
                <a:cs typeface="Calibri" panose="020F0502020204030204" pitchFamily="34" charset="0"/>
              </a:defRPr>
            </a:lvl1pPr>
          </a:lstStyle>
          <a:p>
            <a:r>
              <a:rPr lang="he-IL" dirty="0"/>
              <a:t>כותרת משנית</a:t>
            </a:r>
            <a:endParaRPr lang="en-US" dirty="0"/>
          </a:p>
        </p:txBody>
      </p:sp>
      <p:sp>
        <p:nvSpPr>
          <p:cNvPr id="11" name="Footer Placeholder 1">
            <a:extLst>
              <a:ext uri="{FF2B5EF4-FFF2-40B4-BE49-F238E27FC236}">
                <a16:creationId xmlns="" xmlns:a16="http://schemas.microsoft.com/office/drawing/2014/main" id="{F54553A9-BC7A-E14F-AF01-44384E0CD323}"/>
              </a:ext>
            </a:extLst>
          </p:cNvPr>
          <p:cNvSpPr>
            <a:spLocks noGrp="1"/>
          </p:cNvSpPr>
          <p:nvPr>
            <p:ph type="ftr" sz="quarter" idx="15"/>
          </p:nvPr>
        </p:nvSpPr>
        <p:spPr>
          <a:xfrm>
            <a:off x="3580156" y="6221654"/>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Calibri" panose="020F0502020204030204" pitchFamily="34" charset="0"/>
                <a:ea typeface="Verdana" panose="020B0604030504040204" pitchFamily="34" charset="0"/>
                <a:cs typeface="Calibri" panose="020F0502020204030204" pitchFamily="34" charset="0"/>
              </a:defRPr>
            </a:lvl1pPr>
          </a:lstStyle>
          <a:p>
            <a:r>
              <a:rPr lang="he-IL"/>
              <a:t>הגנת הסייבר - היבטים משפטיים</a:t>
            </a:r>
            <a:endParaRPr lang="en-US" dirty="0"/>
          </a:p>
        </p:txBody>
      </p:sp>
      <p:pic>
        <p:nvPicPr>
          <p:cNvPr id="13" name="Picture 12">
            <a:extLst>
              <a:ext uri="{FF2B5EF4-FFF2-40B4-BE49-F238E27FC236}">
                <a16:creationId xmlns="" xmlns:a16="http://schemas.microsoft.com/office/drawing/2014/main" id="{CAE3AF39-023C-C04A-9E3A-688B8CC821A7}"/>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l="26139" t="55497" r="27566" b="22932"/>
          <a:stretch/>
        </p:blipFill>
        <p:spPr>
          <a:xfrm>
            <a:off x="136980" y="5998693"/>
            <a:ext cx="3023120" cy="792319"/>
          </a:xfrm>
          <a:prstGeom prst="rect">
            <a:avLst/>
          </a:prstGeom>
        </p:spPr>
      </p:pic>
      <p:sp>
        <p:nvSpPr>
          <p:cNvPr id="20" name="Content Placeholder 3">
            <a:extLst>
              <a:ext uri="{FF2B5EF4-FFF2-40B4-BE49-F238E27FC236}">
                <a16:creationId xmlns="" xmlns:a16="http://schemas.microsoft.com/office/drawing/2014/main" id="{48705B53-1010-4C48-8287-9015A1FC72E1}"/>
              </a:ext>
            </a:extLst>
          </p:cNvPr>
          <p:cNvSpPr>
            <a:spLocks noGrp="1"/>
          </p:cNvSpPr>
          <p:nvPr>
            <p:ph sz="quarter" idx="18" hasCustomPrompt="1"/>
          </p:nvPr>
        </p:nvSpPr>
        <p:spPr>
          <a:xfrm>
            <a:off x="3294064" y="2232026"/>
            <a:ext cx="8567736" cy="3346504"/>
          </a:xfrm>
        </p:spPr>
        <p:txBody>
          <a:bodyPr>
            <a:noAutofit/>
          </a:bodyPr>
          <a:lstStyle>
            <a:lvl1pPr marL="0" marR="0" indent="0" algn="r" defTabSz="914400" rtl="1" eaLnBrk="1" fontAlgn="auto" latinLnBrk="0" hangingPunct="1">
              <a:lnSpc>
                <a:spcPct val="140000"/>
              </a:lnSpc>
              <a:spcBef>
                <a:spcPts val="1200"/>
              </a:spcBef>
              <a:spcAft>
                <a:spcPts val="600"/>
              </a:spcAft>
              <a:buClrTx/>
              <a:buSzTx/>
              <a:buFontTx/>
              <a:buNone/>
              <a:tabLst/>
              <a:defRPr sz="1600">
                <a:latin typeface="Calibri" panose="020F0502020204030204" pitchFamily="34" charset="0"/>
                <a:cs typeface="Calibri" panose="020F0502020204030204" pitchFamily="34" charset="0"/>
              </a:defRPr>
            </a:lvl1pPr>
            <a:lvl2pPr marL="0" indent="0">
              <a:buNone/>
              <a:defRPr sz="1600">
                <a:latin typeface="+mn-lt"/>
              </a:defRPr>
            </a:lvl2pPr>
            <a:lvl3pPr marL="373062" indent="0">
              <a:buNone/>
              <a:defRPr sz="1600">
                <a:latin typeface="+mn-lt"/>
              </a:defRPr>
            </a:lvl3pPr>
            <a:lvl4pPr marL="933450" indent="0">
              <a:buNone/>
              <a:defRPr sz="1600">
                <a:latin typeface="+mn-lt"/>
              </a:defRPr>
            </a:lvl4pPr>
            <a:lvl5pPr marL="1250950" indent="0">
              <a:buNone/>
              <a:defRPr sz="1600">
                <a:latin typeface="+mn-lt"/>
              </a:defRPr>
            </a:lvl5pPr>
          </a:lstStyle>
          <a:p>
            <a:pPr marL="0" lvl="0" indent="0" defTabSz="914400" hangingPunct="1">
              <a:lnSpc>
                <a:spcPct val="140000"/>
              </a:lnSpc>
              <a:spcBef>
                <a:spcPts val="1200"/>
              </a:spcBef>
              <a:buClrTx/>
              <a:buSzTx/>
              <a:buFontTx/>
              <a:buNone/>
            </a:pPr>
            <a:r>
              <a:rPr lang="he-IL" dirty="0" err="1">
                <a:solidFill>
                  <a:srgbClr val="454545"/>
                </a:solidFill>
                <a:effectLst/>
                <a:latin typeface=".Arial Hebrew Desk Interface"/>
              </a:rPr>
              <a:t>בעוצבודה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יוחור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מושלכם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בזכות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בבין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ולתמונותיים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לשל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דפיקה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הזמנים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יצותיים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למללוחון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אותנת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מסמך</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לגרפיסו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פשיפוגרפי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מכים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מוס</a:t>
            </a:r>
            <a:r>
              <a:rPr lang="he-IL" dirty="0" err="1">
                <a:solidFill>
                  <a:srgbClr val="454545"/>
                </a:solidFill>
                <a:effectLst/>
                <a:latin typeface="Helvetica Neue" panose="02000503000000020004" pitchFamily="2" charset="0"/>
              </a:rPr>
              <a:t>.</a:t>
            </a:r>
            <a:r>
              <a:rPr lang="he-IL" dirty="0" err="1">
                <a:solidFill>
                  <a:srgbClr val="454545"/>
                </a:solidFill>
                <a:effectLst/>
                <a:latin typeface=".Arial Hebrew Desk Interface"/>
              </a:rPr>
              <a:t>עבות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בקצוין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במים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מכיו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אחורט</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ביעיל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יעיצו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אדו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לחזור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מיוחון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שתוכן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בעזרתייצים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הטיפו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למללו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שתמונות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צרות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לחזורט</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ביצו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שתרבעוצבודה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יוחור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מושלכם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בזכות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בבין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ולתמונותיים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לשל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דפיקה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הזמנים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יצותיים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למללוחון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אותנת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מסמך</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לגרפיסו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פשיפוגרפי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מכים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מוס</a:t>
            </a:r>
            <a:r>
              <a:rPr lang="he-IL" dirty="0" err="1">
                <a:solidFill>
                  <a:srgbClr val="454545"/>
                </a:solidFill>
                <a:effectLst/>
                <a:latin typeface="Helvetica Neue" panose="02000503000000020004" pitchFamily="2" charset="0"/>
              </a:rPr>
              <a:t>.</a:t>
            </a:r>
            <a:r>
              <a:rPr lang="he-IL" dirty="0" err="1">
                <a:solidFill>
                  <a:srgbClr val="454545"/>
                </a:solidFill>
                <a:effectLst/>
                <a:latin typeface=".Arial Hebrew Desk Interface"/>
              </a:rPr>
              <a:t>עבות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בקצוין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במים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מכיו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אחורט</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ביעיל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יעיצו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אדו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לחזור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מיוחון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שתוכן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בעזרתייצים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הטיפו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למללו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שתמונות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צרות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לחזורט</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p>
          <a:p>
            <a:pPr marL="0" lvl="0" indent="0" defTabSz="914400" hangingPunct="1">
              <a:lnSpc>
                <a:spcPct val="140000"/>
              </a:lnSpc>
              <a:spcBef>
                <a:spcPts val="1200"/>
              </a:spcBef>
              <a:buClrTx/>
              <a:buSzTx/>
              <a:buFontTx/>
              <a:buNone/>
            </a:pPr>
            <a:endParaRPr lang="he-IL" dirty="0">
              <a:solidFill>
                <a:srgbClr val="454545"/>
              </a:solidFill>
              <a:effectLst/>
              <a:latin typeface=".Arial Hebrew Desk Interface"/>
            </a:endParaRPr>
          </a:p>
        </p:txBody>
      </p:sp>
      <p:sp>
        <p:nvSpPr>
          <p:cNvPr id="14" name="Slide Number Placeholder 8">
            <a:extLst>
              <a:ext uri="{FF2B5EF4-FFF2-40B4-BE49-F238E27FC236}">
                <a16:creationId xmlns="" xmlns:a16="http://schemas.microsoft.com/office/drawing/2014/main" id="{33397CE3-7697-2048-9A85-368E13951F13}"/>
              </a:ext>
            </a:extLst>
          </p:cNvPr>
          <p:cNvSpPr>
            <a:spLocks noGrp="1"/>
          </p:cNvSpPr>
          <p:nvPr>
            <p:ph type="sldNum" sz="quarter" idx="4"/>
          </p:nvPr>
        </p:nvSpPr>
        <p:spPr>
          <a:xfrm>
            <a:off x="11398092" y="6217657"/>
            <a:ext cx="562183" cy="354391"/>
          </a:xfrm>
          <a:prstGeom prst="rect">
            <a:avLst/>
          </a:prstGeom>
        </p:spPr>
        <p:txBody>
          <a:bodyPr vert="horz" lIns="91440" tIns="45720" rIns="91440" bIns="45720" rtlCol="0" anchor="ctr"/>
          <a:lstStyle>
            <a:lvl1pPr algn="r">
              <a:defRPr lang="en-US" smtClean="0">
                <a:latin typeface="Calibri" panose="020F0502020204030204" pitchFamily="34" charset="0"/>
                <a:cs typeface="Calibri" panose="020F0502020204030204" pitchFamily="34" charset="0"/>
              </a:defRPr>
            </a:lvl1pPr>
          </a:lstStyle>
          <a:p>
            <a:fld id="{31A79D02-B3F4-6449-9E41-AAB97E9D88AE}" type="slidenum">
              <a:rPr lang="he-IL" smtClean="0"/>
              <a:pPr/>
              <a:t>‹#›</a:t>
            </a:fld>
            <a:endParaRPr lang="he-IL" dirty="0"/>
          </a:p>
        </p:txBody>
      </p:sp>
      <p:sp>
        <p:nvSpPr>
          <p:cNvPr id="6" name="Title 5">
            <a:extLst>
              <a:ext uri="{FF2B5EF4-FFF2-40B4-BE49-F238E27FC236}">
                <a16:creationId xmlns="" xmlns:a16="http://schemas.microsoft.com/office/drawing/2014/main" id="{2B233C7F-2275-BD4A-A967-F67DD611E4C5}"/>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he-IL" dirty="0"/>
              <a:t>-בלמ״ס-</a:t>
            </a:r>
            <a:endParaRPr lang="en-US" dirty="0"/>
          </a:p>
        </p:txBody>
      </p:sp>
    </p:spTree>
    <p:extLst>
      <p:ext uri="{BB962C8B-B14F-4D97-AF65-F5344CB8AC3E}">
        <p14:creationId xmlns="" xmlns:p14="http://schemas.microsoft.com/office/powerpoint/2010/main" val="186292415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2_Primary Title">
    <p:spTree>
      <p:nvGrpSpPr>
        <p:cNvPr id="1" name=""/>
        <p:cNvGrpSpPr/>
        <p:nvPr/>
      </p:nvGrpSpPr>
      <p:grpSpPr>
        <a:xfrm>
          <a:off x="0" y="0"/>
          <a:ext cx="0" cy="0"/>
          <a:chOff x="0" y="0"/>
          <a:chExt cx="0" cy="0"/>
        </a:xfrm>
      </p:grpSpPr>
      <p:sp>
        <p:nvSpPr>
          <p:cNvPr id="19" name="Text Placeholder 4">
            <a:extLst>
              <a:ext uri="{FF2B5EF4-FFF2-40B4-BE49-F238E27FC236}">
                <a16:creationId xmlns="" xmlns:a16="http://schemas.microsoft.com/office/drawing/2014/main" id="{D5F018BB-1F6A-2745-8EC9-21C813C3DDCA}"/>
              </a:ext>
            </a:extLst>
          </p:cNvPr>
          <p:cNvSpPr>
            <a:spLocks noGrp="1"/>
          </p:cNvSpPr>
          <p:nvPr>
            <p:ph type="body" sz="quarter" idx="16" hasCustomPrompt="1"/>
          </p:nvPr>
        </p:nvSpPr>
        <p:spPr>
          <a:xfrm>
            <a:off x="672358" y="1230699"/>
            <a:ext cx="11189443" cy="580054"/>
          </a:xfrm>
          <a:prstGeom prst="rect">
            <a:avLst/>
          </a:prstGeom>
        </p:spPr>
        <p:txBody>
          <a:bodyPr>
            <a:normAutofit/>
          </a:bodyPr>
          <a:lstStyle>
            <a:lvl1pPr marL="0" marR="0" indent="0" algn="r" defTabSz="914400" rtl="1" eaLnBrk="1" fontAlgn="auto" latinLnBrk="0" hangingPunct="1">
              <a:lnSpc>
                <a:spcPct val="90000"/>
              </a:lnSpc>
              <a:spcBef>
                <a:spcPts val="1200"/>
              </a:spcBef>
              <a:spcAft>
                <a:spcPts val="0"/>
              </a:spcAft>
              <a:buClrTx/>
              <a:buSzTx/>
              <a:buFontTx/>
              <a:buNone/>
              <a:tabLst/>
              <a:defRPr sz="2800" b="0">
                <a:solidFill>
                  <a:schemeClr val="tx1"/>
                </a:solidFill>
                <a:latin typeface="Calibri" panose="020F0502020204030204" pitchFamily="34" charset="0"/>
                <a:ea typeface="Verdana" panose="020B0604030504040204" pitchFamily="34" charset="0"/>
                <a:cs typeface="Calibri" panose="020F0502020204030204" pitchFamily="34" charset="0"/>
              </a:defRPr>
            </a:lvl1pPr>
          </a:lstStyle>
          <a:p>
            <a:r>
              <a:rPr lang="he-IL" dirty="0"/>
              <a:t>כותרת משנית</a:t>
            </a:r>
            <a:endParaRPr lang="en-US" dirty="0"/>
          </a:p>
        </p:txBody>
      </p:sp>
      <p:sp>
        <p:nvSpPr>
          <p:cNvPr id="4" name="Content Placeholder 3">
            <a:extLst>
              <a:ext uri="{FF2B5EF4-FFF2-40B4-BE49-F238E27FC236}">
                <a16:creationId xmlns="" xmlns:a16="http://schemas.microsoft.com/office/drawing/2014/main" id="{23854338-4A24-A24E-9786-D7A57699B429}"/>
              </a:ext>
            </a:extLst>
          </p:cNvPr>
          <p:cNvSpPr>
            <a:spLocks noGrp="1"/>
          </p:cNvSpPr>
          <p:nvPr>
            <p:ph sz="quarter" idx="18" hasCustomPrompt="1"/>
          </p:nvPr>
        </p:nvSpPr>
        <p:spPr>
          <a:xfrm>
            <a:off x="3294064" y="2232026"/>
            <a:ext cx="8567736" cy="1531524"/>
          </a:xfrm>
        </p:spPr>
        <p:txBody>
          <a:bodyPr>
            <a:noAutofit/>
          </a:bodyPr>
          <a:lstStyle>
            <a:lvl1pPr marL="0" indent="0" defTabSz="914400" rtl="1" hangingPunct="1">
              <a:lnSpc>
                <a:spcPct val="140000"/>
              </a:lnSpc>
              <a:spcBef>
                <a:spcPts val="1200"/>
              </a:spcBef>
              <a:buClrTx/>
              <a:buSzTx/>
              <a:buFontTx/>
              <a:buNone/>
              <a:defRPr sz="1600">
                <a:latin typeface="Calibri" panose="020F0502020204030204" pitchFamily="34" charset="0"/>
                <a:cs typeface="Calibri" panose="020F0502020204030204" pitchFamily="34" charset="0"/>
              </a:defRPr>
            </a:lvl1pPr>
            <a:lvl2pPr marL="0" indent="0">
              <a:buNone/>
              <a:defRPr sz="1600">
                <a:latin typeface="+mn-lt"/>
              </a:defRPr>
            </a:lvl2pPr>
            <a:lvl3pPr marL="373062" indent="0">
              <a:buNone/>
              <a:defRPr sz="1600">
                <a:latin typeface="+mn-lt"/>
              </a:defRPr>
            </a:lvl3pPr>
            <a:lvl4pPr marL="933450" indent="0">
              <a:buNone/>
              <a:defRPr sz="1600">
                <a:latin typeface="+mn-lt"/>
              </a:defRPr>
            </a:lvl4pPr>
            <a:lvl5pPr marL="1250950" indent="0">
              <a:buNone/>
              <a:defRPr sz="1600">
                <a:latin typeface="+mn-lt"/>
              </a:defRPr>
            </a:lvl5pPr>
          </a:lstStyle>
          <a:p>
            <a:pPr rtl="1"/>
            <a:r>
              <a:rPr lang="he-IL" dirty="0" err="1">
                <a:solidFill>
                  <a:srgbClr val="454545"/>
                </a:solidFill>
                <a:effectLst/>
                <a:latin typeface=".Arial Hebrew Desk Interface"/>
              </a:rPr>
              <a:t>דונות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נפשראה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שתמושל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תכונותנים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אצבעזרת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מונותיכה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מצו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במהשראה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הרגישו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דפורים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לערים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טבלאותיים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אוות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בזכונים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ואפקטי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לנסות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הסקיצרות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שליעילו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תרצוין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משק</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ייניים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לכליעילות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הטיפוסריכה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הזמניקה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חות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כלוחדש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עותיכם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ומטיפור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אצבות</a:t>
            </a:r>
            <a:r>
              <a:rPr lang="he-IL" dirty="0">
                <a:solidFill>
                  <a:srgbClr val="454545"/>
                </a:solidFill>
                <a:effectLst/>
                <a:latin typeface="Helvetica Neue" panose="02000503000000020004" pitchFamily="2" charset="0"/>
              </a:rPr>
              <a:t>.</a:t>
            </a:r>
            <a:endParaRPr lang="he-IL" dirty="0">
              <a:solidFill>
                <a:srgbClr val="454545"/>
              </a:solidFill>
              <a:effectLst/>
              <a:latin typeface=".Arial Hebrew Desk Interface"/>
            </a:endParaRPr>
          </a:p>
        </p:txBody>
      </p:sp>
      <p:sp>
        <p:nvSpPr>
          <p:cNvPr id="23" name="Content Placeholder 3">
            <a:extLst>
              <a:ext uri="{FF2B5EF4-FFF2-40B4-BE49-F238E27FC236}">
                <a16:creationId xmlns="" xmlns:a16="http://schemas.microsoft.com/office/drawing/2014/main" id="{5A8F1D14-EAF7-7943-B0F3-32C2641DDFC1}"/>
              </a:ext>
            </a:extLst>
          </p:cNvPr>
          <p:cNvSpPr>
            <a:spLocks noGrp="1"/>
          </p:cNvSpPr>
          <p:nvPr>
            <p:ph sz="quarter" idx="19" hasCustomPrompt="1"/>
          </p:nvPr>
        </p:nvSpPr>
        <p:spPr>
          <a:xfrm>
            <a:off x="3294064" y="3967836"/>
            <a:ext cx="8567736" cy="1531524"/>
          </a:xfrm>
        </p:spPr>
        <p:txBody>
          <a:bodyPr>
            <a:noAutofit/>
          </a:bodyPr>
          <a:lstStyle>
            <a:lvl1pPr marL="0" indent="0" defTabSz="914400" hangingPunct="1">
              <a:lnSpc>
                <a:spcPct val="140000"/>
              </a:lnSpc>
              <a:spcBef>
                <a:spcPts val="1200"/>
              </a:spcBef>
              <a:buClrTx/>
              <a:buSzTx/>
              <a:buFontTx/>
              <a:buNone/>
              <a:defRPr sz="1600">
                <a:solidFill>
                  <a:srgbClr val="77E1FF"/>
                </a:solidFill>
                <a:latin typeface="Calibri" panose="020F0502020204030204" pitchFamily="34" charset="0"/>
                <a:cs typeface="Calibri" panose="020F0502020204030204" pitchFamily="34" charset="0"/>
              </a:defRPr>
            </a:lvl1pPr>
            <a:lvl2pPr marL="0" indent="0">
              <a:buNone/>
              <a:defRPr sz="1600">
                <a:latin typeface="+mn-lt"/>
              </a:defRPr>
            </a:lvl2pPr>
            <a:lvl3pPr marL="373062" indent="0">
              <a:buNone/>
              <a:defRPr sz="1600">
                <a:latin typeface="+mn-lt"/>
              </a:defRPr>
            </a:lvl3pPr>
            <a:lvl4pPr marL="933450" indent="0">
              <a:buNone/>
              <a:defRPr sz="1600">
                <a:latin typeface="+mn-lt"/>
              </a:defRPr>
            </a:lvl4pPr>
            <a:lvl5pPr marL="1250950" indent="0">
              <a:buNone/>
              <a:defRPr sz="1600">
                <a:latin typeface="+mn-lt"/>
              </a:defRPr>
            </a:lvl5pPr>
          </a:lstStyle>
          <a:p>
            <a:pPr marL="0" lvl="0" indent="0" defTabSz="914400" hangingPunct="1">
              <a:lnSpc>
                <a:spcPct val="140000"/>
              </a:lnSpc>
              <a:spcBef>
                <a:spcPts val="1200"/>
              </a:spcBef>
              <a:buClrTx/>
              <a:buSzTx/>
              <a:buFontTx/>
              <a:buNone/>
            </a:pPr>
            <a:r>
              <a:rPr lang="he-IL" dirty="0" err="1">
                <a:solidFill>
                  <a:srgbClr val="454545"/>
                </a:solidFill>
                <a:effectLst/>
                <a:latin typeface=".Arial Hebrew Desk Interface"/>
              </a:rPr>
              <a:t>בעוצבודה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יוחור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מושלכם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בזכות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בבין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ולתמונותיים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לשל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הזמנים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יצותיים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למללוחון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אותנת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מסמך</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לגרפיסו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פשיפוגרפי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מכים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מוס</a:t>
            </a:r>
            <a:r>
              <a:rPr lang="he-IL" dirty="0" err="1">
                <a:solidFill>
                  <a:srgbClr val="454545"/>
                </a:solidFill>
                <a:effectLst/>
                <a:latin typeface="Helvetica Neue" panose="02000503000000020004" pitchFamily="2" charset="0"/>
              </a:rPr>
              <a:t>.</a:t>
            </a:r>
            <a:r>
              <a:rPr lang="he-IL" dirty="0" err="1">
                <a:solidFill>
                  <a:srgbClr val="454545"/>
                </a:solidFill>
                <a:effectLst/>
                <a:latin typeface=".Arial Hebrew Desk Interface"/>
              </a:rPr>
              <a:t>עבות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בקצוין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במים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מכיו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אחורט</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ביעיל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יעיצו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אדו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לחזור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מיוחון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שתוכן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בעזרתייצים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הטיפו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למללו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שתמונות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צרות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לחזורט</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p>
        </p:txBody>
      </p:sp>
      <p:sp>
        <p:nvSpPr>
          <p:cNvPr id="24" name="Shape 47">
            <a:extLst>
              <a:ext uri="{FF2B5EF4-FFF2-40B4-BE49-F238E27FC236}">
                <a16:creationId xmlns="" xmlns:a16="http://schemas.microsoft.com/office/drawing/2014/main" id="{E62A0FD5-2BD2-6046-9BD5-EAD657C360F6}"/>
              </a:ext>
            </a:extLst>
          </p:cNvPr>
          <p:cNvSpPr/>
          <p:nvPr/>
        </p:nvSpPr>
        <p:spPr>
          <a:xfrm>
            <a:off x="330200" y="5969000"/>
            <a:ext cx="11531601" cy="0"/>
          </a:xfrm>
          <a:prstGeom prst="line">
            <a:avLst/>
          </a:prstGeom>
          <a:ln w="12700">
            <a:solidFill>
              <a:srgbClr val="0166FF"/>
            </a:solidFill>
          </a:ln>
        </p:spPr>
        <p:txBody>
          <a:bodyPr lIns="45718" tIns="45718" rIns="45718" bIns="45718"/>
          <a:lstStyle/>
          <a:p>
            <a:pPr algn="r" rtl="1"/>
            <a:endParaRPr>
              <a:latin typeface="Calibri" panose="020F0502020204030204" pitchFamily="34" charset="0"/>
              <a:cs typeface="Calibri" panose="020F0502020204030204" pitchFamily="34" charset="0"/>
            </a:endParaRPr>
          </a:p>
        </p:txBody>
      </p:sp>
      <p:sp>
        <p:nvSpPr>
          <p:cNvPr id="25" name="Footer Placeholder 1">
            <a:extLst>
              <a:ext uri="{FF2B5EF4-FFF2-40B4-BE49-F238E27FC236}">
                <a16:creationId xmlns="" xmlns:a16="http://schemas.microsoft.com/office/drawing/2014/main" id="{32E262C5-88C3-1D4F-864C-62EE42DF19E7}"/>
              </a:ext>
            </a:extLst>
          </p:cNvPr>
          <p:cNvSpPr>
            <a:spLocks noGrp="1"/>
          </p:cNvSpPr>
          <p:nvPr>
            <p:ph type="ftr" sz="quarter" idx="15"/>
          </p:nvPr>
        </p:nvSpPr>
        <p:spPr>
          <a:xfrm>
            <a:off x="3580156" y="6221654"/>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Calibri" panose="020F0502020204030204" pitchFamily="34" charset="0"/>
                <a:ea typeface="Verdana" panose="020B0604030504040204" pitchFamily="34" charset="0"/>
                <a:cs typeface="Calibri" panose="020F0502020204030204" pitchFamily="34" charset="0"/>
              </a:defRPr>
            </a:lvl1pPr>
          </a:lstStyle>
          <a:p>
            <a:r>
              <a:rPr lang="he-IL"/>
              <a:t>הגנת הסייבר - היבטים משפטיים</a:t>
            </a:r>
            <a:endParaRPr lang="en-US" dirty="0"/>
          </a:p>
        </p:txBody>
      </p:sp>
      <p:pic>
        <p:nvPicPr>
          <p:cNvPr id="27" name="Picture 26">
            <a:extLst>
              <a:ext uri="{FF2B5EF4-FFF2-40B4-BE49-F238E27FC236}">
                <a16:creationId xmlns="" xmlns:a16="http://schemas.microsoft.com/office/drawing/2014/main" id="{1BCC4903-799B-FC4F-B4BA-2E5CF1761254}"/>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136980" y="5998693"/>
            <a:ext cx="3023120" cy="792319"/>
          </a:xfrm>
          <a:prstGeom prst="rect">
            <a:avLst/>
          </a:prstGeom>
        </p:spPr>
      </p:pic>
      <p:sp>
        <p:nvSpPr>
          <p:cNvPr id="28" name="Text Placeholder 4">
            <a:extLst>
              <a:ext uri="{FF2B5EF4-FFF2-40B4-BE49-F238E27FC236}">
                <a16:creationId xmlns="" xmlns:a16="http://schemas.microsoft.com/office/drawing/2014/main" id="{30F5786D-829E-FA4D-89A1-2A945ACE117C}"/>
              </a:ext>
            </a:extLst>
          </p:cNvPr>
          <p:cNvSpPr>
            <a:spLocks noGrp="1"/>
          </p:cNvSpPr>
          <p:nvPr>
            <p:ph type="body" sz="quarter" idx="10" hasCustomPrompt="1"/>
          </p:nvPr>
        </p:nvSpPr>
        <p:spPr>
          <a:xfrm>
            <a:off x="672358" y="430599"/>
            <a:ext cx="11189443" cy="580054"/>
          </a:xfrm>
          <a:prstGeom prst="rect">
            <a:avLst/>
          </a:prstGeom>
        </p:spPr>
        <p:txBody>
          <a:bodyPr>
            <a:noAutofit/>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Calibri" panose="020F0502020204030204" pitchFamily="34" charset="0"/>
                <a:ea typeface="Verdana" panose="020B0604030504040204" pitchFamily="34" charset="0"/>
                <a:cs typeface="Calibri" panose="020F0502020204030204" pitchFamily="34" charset="0"/>
              </a:defRPr>
            </a:lvl1pPr>
          </a:lstStyle>
          <a:p>
            <a:pPr lvl="0"/>
            <a:r>
              <a:rPr lang="he-IL" dirty="0"/>
              <a:t>כותרת ראשית</a:t>
            </a:r>
            <a:endParaRPr lang="en-US" dirty="0"/>
          </a:p>
        </p:txBody>
      </p:sp>
      <p:sp>
        <p:nvSpPr>
          <p:cNvPr id="10" name="Slide Number Placeholder 8">
            <a:extLst>
              <a:ext uri="{FF2B5EF4-FFF2-40B4-BE49-F238E27FC236}">
                <a16:creationId xmlns="" xmlns:a16="http://schemas.microsoft.com/office/drawing/2014/main" id="{214B4C51-4D38-E74F-92A7-8D754C995D9A}"/>
              </a:ext>
            </a:extLst>
          </p:cNvPr>
          <p:cNvSpPr>
            <a:spLocks noGrp="1"/>
          </p:cNvSpPr>
          <p:nvPr>
            <p:ph type="sldNum" sz="quarter" idx="4"/>
          </p:nvPr>
        </p:nvSpPr>
        <p:spPr>
          <a:xfrm>
            <a:off x="11398092" y="6217657"/>
            <a:ext cx="562183" cy="354391"/>
          </a:xfrm>
          <a:prstGeom prst="rect">
            <a:avLst/>
          </a:prstGeom>
        </p:spPr>
        <p:txBody>
          <a:bodyPr vert="horz" lIns="91440" tIns="45720" rIns="91440" bIns="45720" rtlCol="0" anchor="ctr"/>
          <a:lstStyle>
            <a:lvl1pPr algn="r">
              <a:defRPr lang="en-US" smtClean="0">
                <a:latin typeface="Calibri" panose="020F0502020204030204" pitchFamily="34" charset="0"/>
                <a:cs typeface="Calibri" panose="020F0502020204030204" pitchFamily="34" charset="0"/>
              </a:defRPr>
            </a:lvl1pPr>
          </a:lstStyle>
          <a:p>
            <a:fld id="{31A79D02-B3F4-6449-9E41-AAB97E9D88AE}" type="slidenum">
              <a:rPr lang="he-IL" smtClean="0"/>
              <a:pPr/>
              <a:t>‹#›</a:t>
            </a:fld>
            <a:endParaRPr lang="he-IL" dirty="0"/>
          </a:p>
        </p:txBody>
      </p:sp>
      <p:sp>
        <p:nvSpPr>
          <p:cNvPr id="2" name="Title 1">
            <a:extLst>
              <a:ext uri="{FF2B5EF4-FFF2-40B4-BE49-F238E27FC236}">
                <a16:creationId xmlns="" xmlns:a16="http://schemas.microsoft.com/office/drawing/2014/main" id="{E99AB81D-62D3-AE4D-A7E7-D15CC3FF0FDB}"/>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he-IL" dirty="0"/>
              <a:t>-בלמ״ס-</a:t>
            </a:r>
            <a:endParaRPr lang="en-US" dirty="0"/>
          </a:p>
        </p:txBody>
      </p:sp>
    </p:spTree>
    <p:extLst>
      <p:ext uri="{BB962C8B-B14F-4D97-AF65-F5344CB8AC3E}">
        <p14:creationId xmlns="" xmlns:p14="http://schemas.microsoft.com/office/powerpoint/2010/main" val="219757364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5_Primary Title">
    <p:spTree>
      <p:nvGrpSpPr>
        <p:cNvPr id="1" name=""/>
        <p:cNvGrpSpPr/>
        <p:nvPr/>
      </p:nvGrpSpPr>
      <p:grpSpPr>
        <a:xfrm>
          <a:off x="0" y="0"/>
          <a:ext cx="0" cy="0"/>
          <a:chOff x="0" y="0"/>
          <a:chExt cx="0" cy="0"/>
        </a:xfrm>
      </p:grpSpPr>
      <p:sp>
        <p:nvSpPr>
          <p:cNvPr id="9" name="Text Placeholder 8">
            <a:extLst>
              <a:ext uri="{FF2B5EF4-FFF2-40B4-BE49-F238E27FC236}">
                <a16:creationId xmlns="" xmlns:a16="http://schemas.microsoft.com/office/drawing/2014/main" id="{DD48769A-BBD1-B548-BAE1-CBEB9C9478F7}"/>
              </a:ext>
            </a:extLst>
          </p:cNvPr>
          <p:cNvSpPr>
            <a:spLocks noGrp="1"/>
          </p:cNvSpPr>
          <p:nvPr>
            <p:ph type="body" sz="quarter" idx="13" hasCustomPrompt="1"/>
          </p:nvPr>
        </p:nvSpPr>
        <p:spPr>
          <a:xfrm>
            <a:off x="3509964" y="1300977"/>
            <a:ext cx="8351837" cy="2032774"/>
          </a:xfrm>
          <a:prstGeom prst="rect">
            <a:avLst/>
          </a:prstGeom>
        </p:spPr>
        <p:txBody>
          <a:bodyPr/>
          <a:lstStyle>
            <a:lvl1pPr marL="0" indent="0" defTabSz="914400" rtl="1">
              <a:lnSpc>
                <a:spcPct val="140000"/>
              </a:lnSpc>
              <a:spcBef>
                <a:spcPts val="1200"/>
              </a:spcBef>
              <a:buSzPct val="100000"/>
              <a:buNone/>
              <a:defRPr sz="1600" b="0">
                <a:solidFill>
                  <a:schemeClr val="tx1"/>
                </a:solidFill>
                <a:latin typeface="Calibri" panose="020F0502020204030204" pitchFamily="34" charset="0"/>
                <a:ea typeface="Verdana"/>
                <a:cs typeface="Calibri" panose="020F0502020204030204" pitchFamily="34" charset="0"/>
                <a:sym typeface="Verdana"/>
              </a:defRPr>
            </a:lvl1pPr>
          </a:lstStyle>
          <a:p>
            <a:pPr rtl="1"/>
            <a:r>
              <a:rPr lang="he-IL" dirty="0" err="1">
                <a:solidFill>
                  <a:srgbClr val="454545"/>
                </a:solidFill>
                <a:effectLst/>
                <a:latin typeface=".Arial Hebrew Desk Interface"/>
              </a:rPr>
              <a:t>בעוצבודה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יוחור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מושלכם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בזכות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בבין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ולתמונותיים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לשל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דפיקה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הזמנים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יצותיים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למללוחון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אותנת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מסמך</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לגרפיסו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פשיפוגרפי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מכים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מוס</a:t>
            </a:r>
            <a:r>
              <a:rPr lang="he-IL" dirty="0" err="1">
                <a:solidFill>
                  <a:srgbClr val="454545"/>
                </a:solidFill>
                <a:effectLst/>
                <a:latin typeface="Helvetica Neue" panose="02000503000000020004" pitchFamily="2" charset="0"/>
              </a:rPr>
              <a:t>.</a:t>
            </a:r>
            <a:r>
              <a:rPr lang="he-IL" dirty="0" err="1">
                <a:solidFill>
                  <a:srgbClr val="454545"/>
                </a:solidFill>
                <a:effectLst/>
                <a:latin typeface=".Arial Hebrew Desk Interface"/>
              </a:rPr>
              <a:t>עבות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בקצוין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במים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מכיו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אחורט</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ביעיל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יעיצו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אדו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לחזור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מיוחון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שתוכן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בעזרתייצים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הטיפו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למללו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שתמונות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צרות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לחזורט</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p>
        </p:txBody>
      </p:sp>
      <p:sp>
        <p:nvSpPr>
          <p:cNvPr id="3" name="Text Placeholder 2">
            <a:extLst>
              <a:ext uri="{FF2B5EF4-FFF2-40B4-BE49-F238E27FC236}">
                <a16:creationId xmlns="" xmlns:a16="http://schemas.microsoft.com/office/drawing/2014/main" id="{35DF8899-5933-B447-8257-E29E7ED4E4AE}"/>
              </a:ext>
            </a:extLst>
          </p:cNvPr>
          <p:cNvSpPr>
            <a:spLocks noGrp="1"/>
          </p:cNvSpPr>
          <p:nvPr>
            <p:ph type="body" sz="quarter" idx="14" hasCustomPrompt="1"/>
          </p:nvPr>
        </p:nvSpPr>
        <p:spPr>
          <a:xfrm>
            <a:off x="3509964" y="3581400"/>
            <a:ext cx="8351837" cy="1885950"/>
          </a:xfrm>
          <a:prstGeom prst="rect">
            <a:avLst/>
          </a:prstGeom>
        </p:spPr>
        <p:txBody>
          <a:bodyPr/>
          <a:lstStyle>
            <a:lvl1pPr marL="342900" indent="-342900" defTabSz="914400">
              <a:lnSpc>
                <a:spcPct val="90000"/>
              </a:lnSpc>
              <a:spcBef>
                <a:spcPts val="1200"/>
              </a:spcBef>
              <a:buClr>
                <a:srgbClr val="77E1FE"/>
              </a:buClr>
              <a:buSzPct val="120000"/>
              <a:buFont typeface="Arial" panose="020B0604020202020204" pitchFamily="34" charset="0"/>
              <a:buChar char="•"/>
              <a:defRPr sz="2000">
                <a:solidFill>
                  <a:srgbClr val="444342"/>
                </a:solidFill>
                <a:latin typeface="Calibri" panose="020F0502020204030204" pitchFamily="34" charset="0"/>
                <a:ea typeface="Verdana"/>
                <a:cs typeface="Calibri" panose="020F0502020204030204" pitchFamily="34" charset="0"/>
                <a:sym typeface="Verdana"/>
              </a:defRPr>
            </a:lvl1pPr>
          </a:lstStyle>
          <a:p>
            <a:pPr lvl="0"/>
            <a:r>
              <a:rPr lang="he-IL" dirty="0"/>
              <a:t>רשימה של דברים - </a:t>
            </a:r>
            <a:r>
              <a:rPr lang="he-IL" dirty="0" err="1">
                <a:solidFill>
                  <a:srgbClr val="454545"/>
                </a:solidFill>
                <a:effectLst/>
                <a:latin typeface=".Arial Hebrew Desk Interface"/>
              </a:rPr>
              <a:t>בעזרתייצים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הטיפו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למללו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שתמונות</a:t>
            </a:r>
            <a:endParaRPr lang="en-US" dirty="0"/>
          </a:p>
          <a:p>
            <a:pPr lvl="0"/>
            <a:r>
              <a:rPr lang="he-IL" dirty="0"/>
              <a:t>רשימה של דברים - </a:t>
            </a:r>
            <a:r>
              <a:rPr lang="he-IL" dirty="0" err="1">
                <a:solidFill>
                  <a:srgbClr val="454545"/>
                </a:solidFill>
                <a:effectLst/>
                <a:latin typeface=".Arial Hebrew Desk Interface"/>
              </a:rPr>
              <a:t>בעזרתייצים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הטיפו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למללו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שתמונות</a:t>
            </a:r>
            <a:endParaRPr lang="en-US" dirty="0"/>
          </a:p>
          <a:p>
            <a:pPr lvl="0"/>
            <a:r>
              <a:rPr lang="he-IL" dirty="0"/>
              <a:t>רשימה של דברים - </a:t>
            </a:r>
            <a:r>
              <a:rPr lang="he-IL" dirty="0" err="1">
                <a:solidFill>
                  <a:srgbClr val="454545"/>
                </a:solidFill>
                <a:effectLst/>
                <a:latin typeface=".Arial Hebrew Desk Interface"/>
              </a:rPr>
              <a:t>בעזרתייצים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הטיפו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למללו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שתמונות</a:t>
            </a:r>
            <a:endParaRPr lang="en-US" dirty="0"/>
          </a:p>
        </p:txBody>
      </p:sp>
      <p:sp>
        <p:nvSpPr>
          <p:cNvPr id="16" name="Shape 47">
            <a:extLst>
              <a:ext uri="{FF2B5EF4-FFF2-40B4-BE49-F238E27FC236}">
                <a16:creationId xmlns="" xmlns:a16="http://schemas.microsoft.com/office/drawing/2014/main" id="{83C3B4DC-3AAB-2848-A595-E95E01A20FEC}"/>
              </a:ext>
            </a:extLst>
          </p:cNvPr>
          <p:cNvSpPr/>
          <p:nvPr/>
        </p:nvSpPr>
        <p:spPr>
          <a:xfrm>
            <a:off x="330200" y="5969000"/>
            <a:ext cx="11531601" cy="0"/>
          </a:xfrm>
          <a:prstGeom prst="line">
            <a:avLst/>
          </a:prstGeom>
          <a:ln w="12700">
            <a:solidFill>
              <a:srgbClr val="0166FF"/>
            </a:solidFill>
          </a:ln>
        </p:spPr>
        <p:txBody>
          <a:bodyPr lIns="45718" tIns="45718" rIns="45718" bIns="45718"/>
          <a:lstStyle/>
          <a:p>
            <a:pPr algn="r" rtl="1"/>
            <a:endParaRPr>
              <a:latin typeface="Calibri" panose="020F0502020204030204" pitchFamily="34" charset="0"/>
              <a:cs typeface="Calibri" panose="020F0502020204030204" pitchFamily="34" charset="0"/>
            </a:endParaRPr>
          </a:p>
        </p:txBody>
      </p:sp>
      <p:sp>
        <p:nvSpPr>
          <p:cNvPr id="17" name="Footer Placeholder 1">
            <a:extLst>
              <a:ext uri="{FF2B5EF4-FFF2-40B4-BE49-F238E27FC236}">
                <a16:creationId xmlns="" xmlns:a16="http://schemas.microsoft.com/office/drawing/2014/main" id="{96D1D709-0F57-B94D-919C-6BA823BDEC67}"/>
              </a:ext>
            </a:extLst>
          </p:cNvPr>
          <p:cNvSpPr>
            <a:spLocks noGrp="1"/>
          </p:cNvSpPr>
          <p:nvPr>
            <p:ph type="ftr" sz="quarter" idx="15"/>
          </p:nvPr>
        </p:nvSpPr>
        <p:spPr>
          <a:xfrm>
            <a:off x="3580156" y="6221654"/>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Calibri" panose="020F0502020204030204" pitchFamily="34" charset="0"/>
                <a:ea typeface="Verdana" panose="020B0604030504040204" pitchFamily="34" charset="0"/>
                <a:cs typeface="Calibri" panose="020F0502020204030204" pitchFamily="34" charset="0"/>
              </a:defRPr>
            </a:lvl1pPr>
          </a:lstStyle>
          <a:p>
            <a:r>
              <a:rPr lang="he-IL"/>
              <a:t>הגנת הסייבר - היבטים משפטיים</a:t>
            </a:r>
            <a:endParaRPr lang="en-US" dirty="0"/>
          </a:p>
        </p:txBody>
      </p:sp>
      <p:pic>
        <p:nvPicPr>
          <p:cNvPr id="19" name="Picture 18">
            <a:extLst>
              <a:ext uri="{FF2B5EF4-FFF2-40B4-BE49-F238E27FC236}">
                <a16:creationId xmlns="" xmlns:a16="http://schemas.microsoft.com/office/drawing/2014/main" id="{7C259520-32DC-034C-AA86-0C7198659FAB}"/>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136980" y="5998693"/>
            <a:ext cx="3023120" cy="792319"/>
          </a:xfrm>
          <a:prstGeom prst="rect">
            <a:avLst/>
          </a:prstGeom>
        </p:spPr>
      </p:pic>
      <p:sp>
        <p:nvSpPr>
          <p:cNvPr id="20" name="Text Placeholder 4">
            <a:extLst>
              <a:ext uri="{FF2B5EF4-FFF2-40B4-BE49-F238E27FC236}">
                <a16:creationId xmlns="" xmlns:a16="http://schemas.microsoft.com/office/drawing/2014/main" id="{5A2E9B18-9C12-2E40-87EF-593F74039B34}"/>
              </a:ext>
            </a:extLst>
          </p:cNvPr>
          <p:cNvSpPr>
            <a:spLocks noGrp="1"/>
          </p:cNvSpPr>
          <p:nvPr>
            <p:ph type="body" sz="quarter" idx="10" hasCustomPrompt="1"/>
          </p:nvPr>
        </p:nvSpPr>
        <p:spPr>
          <a:xfrm>
            <a:off x="672358" y="430599"/>
            <a:ext cx="11189443" cy="580054"/>
          </a:xfrm>
          <a:prstGeom prst="rect">
            <a:avLst/>
          </a:prstGeom>
        </p:spPr>
        <p:txBody>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Calibri" panose="020F0502020204030204" pitchFamily="34" charset="0"/>
                <a:ea typeface="Verdana" panose="020B0604030504040204" pitchFamily="34" charset="0"/>
                <a:cs typeface="Calibri" panose="020F0502020204030204" pitchFamily="34" charset="0"/>
              </a:defRPr>
            </a:lvl1pPr>
          </a:lstStyle>
          <a:p>
            <a:pPr lvl="0"/>
            <a:r>
              <a:rPr lang="he-IL" dirty="0"/>
              <a:t>כותרת ראשית</a:t>
            </a:r>
            <a:endParaRPr lang="en-US" dirty="0"/>
          </a:p>
        </p:txBody>
      </p:sp>
      <p:sp>
        <p:nvSpPr>
          <p:cNvPr id="10" name="Slide Number Placeholder 8">
            <a:extLst>
              <a:ext uri="{FF2B5EF4-FFF2-40B4-BE49-F238E27FC236}">
                <a16:creationId xmlns="" xmlns:a16="http://schemas.microsoft.com/office/drawing/2014/main" id="{1705C32D-8D3E-6245-9FE8-15D84B262F22}"/>
              </a:ext>
            </a:extLst>
          </p:cNvPr>
          <p:cNvSpPr>
            <a:spLocks noGrp="1"/>
          </p:cNvSpPr>
          <p:nvPr>
            <p:ph type="sldNum" sz="quarter" idx="4"/>
          </p:nvPr>
        </p:nvSpPr>
        <p:spPr>
          <a:xfrm>
            <a:off x="11398092" y="6217657"/>
            <a:ext cx="562183" cy="354391"/>
          </a:xfrm>
          <a:prstGeom prst="rect">
            <a:avLst/>
          </a:prstGeom>
        </p:spPr>
        <p:txBody>
          <a:bodyPr vert="horz" lIns="91440" tIns="45720" rIns="91440" bIns="45720" rtlCol="0" anchor="ctr"/>
          <a:lstStyle>
            <a:lvl1pPr algn="r">
              <a:defRPr lang="en-US" smtClean="0">
                <a:latin typeface="Calibri" panose="020F0502020204030204" pitchFamily="34" charset="0"/>
                <a:cs typeface="Calibri" panose="020F0502020204030204" pitchFamily="34" charset="0"/>
              </a:defRPr>
            </a:lvl1pPr>
          </a:lstStyle>
          <a:p>
            <a:fld id="{31A79D02-B3F4-6449-9E41-AAB97E9D88AE}" type="slidenum">
              <a:rPr lang="he-IL" smtClean="0"/>
              <a:pPr/>
              <a:t>‹#›</a:t>
            </a:fld>
            <a:endParaRPr lang="he-IL" dirty="0"/>
          </a:p>
        </p:txBody>
      </p:sp>
      <p:sp>
        <p:nvSpPr>
          <p:cNvPr id="2" name="Title 1">
            <a:extLst>
              <a:ext uri="{FF2B5EF4-FFF2-40B4-BE49-F238E27FC236}">
                <a16:creationId xmlns="" xmlns:a16="http://schemas.microsoft.com/office/drawing/2014/main" id="{C2D673B8-56B0-6444-9966-124F4AE1DB80}"/>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he-IL" dirty="0"/>
              <a:t>-בלמ״ס-</a:t>
            </a:r>
            <a:endParaRPr lang="en-US" dirty="0"/>
          </a:p>
        </p:txBody>
      </p:sp>
    </p:spTree>
    <p:extLst>
      <p:ext uri="{BB962C8B-B14F-4D97-AF65-F5344CB8AC3E}">
        <p14:creationId xmlns="" xmlns:p14="http://schemas.microsoft.com/office/powerpoint/2010/main" val="344508872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1_Primary Title copy">
    <p:spTree>
      <p:nvGrpSpPr>
        <p:cNvPr id="1" name=""/>
        <p:cNvGrpSpPr/>
        <p:nvPr/>
      </p:nvGrpSpPr>
      <p:grpSpPr>
        <a:xfrm>
          <a:off x="0" y="0"/>
          <a:ext cx="0" cy="0"/>
          <a:chOff x="0" y="0"/>
          <a:chExt cx="0" cy="0"/>
        </a:xfrm>
      </p:grpSpPr>
      <p:pic>
        <p:nvPicPr>
          <p:cNvPr id="58" name="image6.jpeg"/>
          <p:cNvPicPr>
            <a:picLocks noChangeAspect="1"/>
          </p:cNvPicPr>
          <p:nvPr/>
        </p:nvPicPr>
        <p:blipFill>
          <a:blip r:embed="rId2" cstate="print">
            <a:extLst/>
          </a:blip>
          <a:srcRect l="31718" t="172" r="22028" b="172"/>
          <a:stretch>
            <a:fillRect/>
          </a:stretch>
        </p:blipFill>
        <p:spPr>
          <a:xfrm>
            <a:off x="0" y="-11197"/>
            <a:ext cx="5677149" cy="6880393"/>
          </a:xfrm>
          <a:prstGeom prst="rect">
            <a:avLst/>
          </a:prstGeom>
          <a:ln w="12700">
            <a:miter lim="400000"/>
          </a:ln>
        </p:spPr>
      </p:pic>
      <p:sp>
        <p:nvSpPr>
          <p:cNvPr id="5" name="Text Placeholder 4">
            <a:extLst>
              <a:ext uri="{FF2B5EF4-FFF2-40B4-BE49-F238E27FC236}">
                <a16:creationId xmlns="" xmlns:a16="http://schemas.microsoft.com/office/drawing/2014/main" id="{530B56F1-23F1-B04A-B33B-30EB79F77C77}"/>
              </a:ext>
            </a:extLst>
          </p:cNvPr>
          <p:cNvSpPr>
            <a:spLocks noGrp="1"/>
          </p:cNvSpPr>
          <p:nvPr>
            <p:ph type="body" sz="quarter" idx="11" hasCustomPrompt="1"/>
          </p:nvPr>
        </p:nvSpPr>
        <p:spPr>
          <a:xfrm>
            <a:off x="6524502" y="1276350"/>
            <a:ext cx="5337299" cy="4305300"/>
          </a:xfrm>
          <a:prstGeom prst="rect">
            <a:avLst/>
          </a:prstGeom>
        </p:spPr>
        <p:txBody>
          <a:bodyPr/>
          <a:lstStyle>
            <a:lvl1pPr marL="0" marR="0" indent="0" algn="r" defTabSz="914400" rtl="1" eaLnBrk="1" fontAlgn="auto" latinLnBrk="0" hangingPunct="1">
              <a:lnSpc>
                <a:spcPct val="140000"/>
              </a:lnSpc>
              <a:spcBef>
                <a:spcPts val="1200"/>
              </a:spcBef>
              <a:spcAft>
                <a:spcPts val="600"/>
              </a:spcAft>
              <a:buClrTx/>
              <a:buSzTx/>
              <a:buFontTx/>
              <a:buNone/>
              <a:tabLst/>
              <a:defRPr sz="1600">
                <a:solidFill>
                  <a:schemeClr val="tx1"/>
                </a:solidFill>
                <a:latin typeface="Calibri" panose="020F0502020204030204" pitchFamily="34" charset="0"/>
                <a:ea typeface="Verdana" panose="020B0604030504040204" pitchFamily="34" charset="0"/>
                <a:cs typeface="Calibri" panose="020F0502020204030204" pitchFamily="34" charset="0"/>
                <a:sym typeface="Verdana"/>
              </a:defRPr>
            </a:lvl1pPr>
            <a:lvl2pPr marL="0" marR="0" indent="0" algn="l" defTabSz="914400" rtl="0" eaLnBrk="1" fontAlgn="auto" latinLnBrk="0" hangingPunct="1">
              <a:lnSpc>
                <a:spcPct val="90000"/>
              </a:lnSpc>
              <a:spcBef>
                <a:spcPts val="1200"/>
              </a:spcBef>
              <a:spcAft>
                <a:spcPts val="0"/>
              </a:spcAft>
              <a:buClrTx/>
              <a:buSzTx/>
              <a:buFontTx/>
              <a:buNone/>
              <a:tabLs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600">
                <a:solidFill>
                  <a:schemeClr val="tx1"/>
                </a:solidFill>
              </a:defRPr>
            </a:lvl3pPr>
            <a:lvl4pPr>
              <a:defRPr sz="1600">
                <a:solidFill>
                  <a:schemeClr val="tx1"/>
                </a:solidFill>
              </a:defRPr>
            </a:lvl4pPr>
            <a:lvl5pPr>
              <a:defRPr sz="1600">
                <a:solidFill>
                  <a:schemeClr val="tx1"/>
                </a:solidFill>
              </a:defRPr>
            </a:lvl5pPr>
          </a:lstStyle>
          <a:p>
            <a:pPr marL="0" lvl="0" indent="0" defTabSz="914400" hangingPunct="1">
              <a:lnSpc>
                <a:spcPct val="140000"/>
              </a:lnSpc>
              <a:spcBef>
                <a:spcPts val="1200"/>
              </a:spcBef>
              <a:buClrTx/>
              <a:buSzTx/>
              <a:buFontTx/>
              <a:buNone/>
            </a:pPr>
            <a:r>
              <a:rPr lang="he-IL" dirty="0" err="1">
                <a:solidFill>
                  <a:srgbClr val="454545"/>
                </a:solidFill>
                <a:effectLst/>
                <a:latin typeface=".Arial Hebrew Desk Interface"/>
              </a:rPr>
              <a:t>בעוצבודה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יוחור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מושלכם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בזכות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בבין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ולתמונותיים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לשל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הזמנים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יצותיים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למללוחון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אותנת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מסמך</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לגרפיסו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פשיפוגרפי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מכים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מוס</a:t>
            </a:r>
            <a:r>
              <a:rPr lang="he-IL" dirty="0" err="1">
                <a:solidFill>
                  <a:srgbClr val="454545"/>
                </a:solidFill>
                <a:effectLst/>
                <a:latin typeface="Helvetica Neue" panose="02000503000000020004" pitchFamily="2" charset="0"/>
              </a:rPr>
              <a:t>.</a:t>
            </a:r>
            <a:r>
              <a:rPr lang="he-IL" dirty="0" err="1">
                <a:solidFill>
                  <a:srgbClr val="454545"/>
                </a:solidFill>
                <a:effectLst/>
                <a:latin typeface=".Arial Hebrew Desk Interface"/>
              </a:rPr>
              <a:t>עבות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בקצוין</a:t>
            </a:r>
            <a:r>
              <a:rPr lang="he-IL" dirty="0">
                <a:solidFill>
                  <a:srgbClr val="454545"/>
                </a:solidFill>
                <a:effectLst/>
                <a:latin typeface="Helvetica Neue" panose="02000503000000020004" pitchFamily="2" charset="0"/>
              </a:rPr>
              <a:t> </a:t>
            </a:r>
          </a:p>
          <a:p>
            <a:pPr marL="0" lvl="0" indent="0" defTabSz="914400" hangingPunct="1">
              <a:lnSpc>
                <a:spcPct val="140000"/>
              </a:lnSpc>
              <a:spcBef>
                <a:spcPts val="1200"/>
              </a:spcBef>
              <a:buClrTx/>
              <a:buSzTx/>
              <a:buFontTx/>
              <a:buNone/>
            </a:pPr>
            <a:r>
              <a:rPr lang="he-IL" dirty="0" err="1">
                <a:solidFill>
                  <a:srgbClr val="454545"/>
                </a:solidFill>
                <a:effectLst/>
                <a:latin typeface=".Arial Hebrew Desk Interface"/>
              </a:rPr>
              <a:t>פשיפוגרפי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מכים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מוס</a:t>
            </a:r>
            <a:r>
              <a:rPr lang="he-IL" dirty="0" err="1">
                <a:solidFill>
                  <a:srgbClr val="454545"/>
                </a:solidFill>
                <a:effectLst/>
                <a:latin typeface="Helvetica Neue" panose="02000503000000020004" pitchFamily="2" charset="0"/>
              </a:rPr>
              <a:t>.</a:t>
            </a:r>
            <a:r>
              <a:rPr lang="he-IL" dirty="0" err="1">
                <a:solidFill>
                  <a:srgbClr val="454545"/>
                </a:solidFill>
                <a:effectLst/>
                <a:latin typeface=".Arial Hebrew Desk Interface"/>
              </a:rPr>
              <a:t>עבות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בקצוין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במים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מכיו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אחורט</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ביעיל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יעיצו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אדו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לחזור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מיוחון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שתוכן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בעזרתייצים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הטיפו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למללו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שתמונות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צרות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לחזורט</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p>
        </p:txBody>
      </p:sp>
      <p:sp>
        <p:nvSpPr>
          <p:cNvPr id="12" name="Shape 47">
            <a:extLst>
              <a:ext uri="{FF2B5EF4-FFF2-40B4-BE49-F238E27FC236}">
                <a16:creationId xmlns="" xmlns:a16="http://schemas.microsoft.com/office/drawing/2014/main" id="{121B6137-53C9-3C42-B64D-BC5BA82A213D}"/>
              </a:ext>
            </a:extLst>
          </p:cNvPr>
          <p:cNvSpPr/>
          <p:nvPr/>
        </p:nvSpPr>
        <p:spPr>
          <a:xfrm>
            <a:off x="330200" y="5969000"/>
            <a:ext cx="11531601" cy="0"/>
          </a:xfrm>
          <a:prstGeom prst="line">
            <a:avLst/>
          </a:prstGeom>
          <a:ln w="12700">
            <a:solidFill>
              <a:srgbClr val="0166FF"/>
            </a:solidFill>
          </a:ln>
        </p:spPr>
        <p:txBody>
          <a:bodyPr lIns="45718" tIns="45718" rIns="45718" bIns="45718"/>
          <a:lstStyle/>
          <a:p>
            <a:pPr algn="r" rtl="1"/>
            <a:endParaRPr>
              <a:latin typeface="Calibri" panose="020F0502020204030204" pitchFamily="34" charset="0"/>
              <a:cs typeface="Calibri" panose="020F0502020204030204" pitchFamily="34" charset="0"/>
            </a:endParaRPr>
          </a:p>
        </p:txBody>
      </p:sp>
      <p:sp>
        <p:nvSpPr>
          <p:cNvPr id="15" name="Footer Placeholder 1">
            <a:extLst>
              <a:ext uri="{FF2B5EF4-FFF2-40B4-BE49-F238E27FC236}">
                <a16:creationId xmlns="" xmlns:a16="http://schemas.microsoft.com/office/drawing/2014/main" id="{B8E39001-E68E-6148-98A7-E28FD8A76EE8}"/>
              </a:ext>
            </a:extLst>
          </p:cNvPr>
          <p:cNvSpPr>
            <a:spLocks noGrp="1"/>
          </p:cNvSpPr>
          <p:nvPr>
            <p:ph type="ftr" sz="quarter" idx="15"/>
          </p:nvPr>
        </p:nvSpPr>
        <p:spPr>
          <a:xfrm>
            <a:off x="3580156" y="6221654"/>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Calibri" panose="020F0502020204030204" pitchFamily="34" charset="0"/>
                <a:ea typeface="Verdana" panose="020B0604030504040204" pitchFamily="34" charset="0"/>
                <a:cs typeface="Calibri" panose="020F0502020204030204" pitchFamily="34" charset="0"/>
              </a:defRPr>
            </a:lvl1pPr>
          </a:lstStyle>
          <a:p>
            <a:r>
              <a:rPr lang="he-IL"/>
              <a:t>הגנת הסייבר - היבטים משפטיים</a:t>
            </a:r>
            <a:endParaRPr lang="en-US" dirty="0"/>
          </a:p>
        </p:txBody>
      </p:sp>
      <p:pic>
        <p:nvPicPr>
          <p:cNvPr id="17" name="Picture 16">
            <a:extLst>
              <a:ext uri="{FF2B5EF4-FFF2-40B4-BE49-F238E27FC236}">
                <a16:creationId xmlns="" xmlns:a16="http://schemas.microsoft.com/office/drawing/2014/main" id="{CAB3DC9E-B35D-9743-9988-85773B0D39BE}"/>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6139" t="55497" r="27566" b="22932"/>
          <a:stretch/>
        </p:blipFill>
        <p:spPr>
          <a:xfrm>
            <a:off x="136980" y="5998693"/>
            <a:ext cx="3023120" cy="792319"/>
          </a:xfrm>
          <a:prstGeom prst="rect">
            <a:avLst/>
          </a:prstGeom>
        </p:spPr>
      </p:pic>
      <p:sp>
        <p:nvSpPr>
          <p:cNvPr id="18" name="Text Placeholder 4">
            <a:extLst>
              <a:ext uri="{FF2B5EF4-FFF2-40B4-BE49-F238E27FC236}">
                <a16:creationId xmlns="" xmlns:a16="http://schemas.microsoft.com/office/drawing/2014/main" id="{195341AD-1832-BD4F-864B-7345E31C9872}"/>
              </a:ext>
            </a:extLst>
          </p:cNvPr>
          <p:cNvSpPr>
            <a:spLocks noGrp="1"/>
          </p:cNvSpPr>
          <p:nvPr>
            <p:ph type="body" sz="quarter" idx="10" hasCustomPrompt="1"/>
          </p:nvPr>
        </p:nvSpPr>
        <p:spPr>
          <a:xfrm>
            <a:off x="6524503" y="430599"/>
            <a:ext cx="5332653" cy="580054"/>
          </a:xfrm>
          <a:prstGeom prst="rect">
            <a:avLst/>
          </a:prstGeom>
        </p:spPr>
        <p:txBody>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Calibri" panose="020F0502020204030204" pitchFamily="34" charset="0"/>
                <a:ea typeface="Verdana" panose="020B0604030504040204" pitchFamily="34" charset="0"/>
                <a:cs typeface="Calibri" panose="020F0502020204030204" pitchFamily="34" charset="0"/>
              </a:defRPr>
            </a:lvl1pPr>
          </a:lstStyle>
          <a:p>
            <a:pPr lvl="0"/>
            <a:r>
              <a:rPr lang="he-IL" dirty="0"/>
              <a:t>כותרת משנית</a:t>
            </a:r>
            <a:endParaRPr lang="en-US" dirty="0"/>
          </a:p>
        </p:txBody>
      </p:sp>
      <p:sp>
        <p:nvSpPr>
          <p:cNvPr id="9" name="Slide Number Placeholder 8">
            <a:extLst>
              <a:ext uri="{FF2B5EF4-FFF2-40B4-BE49-F238E27FC236}">
                <a16:creationId xmlns="" xmlns:a16="http://schemas.microsoft.com/office/drawing/2014/main" id="{5CF4053F-DC1D-8F40-9559-3C193DE354AB}"/>
              </a:ext>
            </a:extLst>
          </p:cNvPr>
          <p:cNvSpPr>
            <a:spLocks noGrp="1"/>
          </p:cNvSpPr>
          <p:nvPr>
            <p:ph type="sldNum" sz="quarter" idx="4"/>
          </p:nvPr>
        </p:nvSpPr>
        <p:spPr>
          <a:xfrm>
            <a:off x="11398092" y="6217657"/>
            <a:ext cx="562183" cy="354391"/>
          </a:xfrm>
          <a:prstGeom prst="rect">
            <a:avLst/>
          </a:prstGeom>
        </p:spPr>
        <p:txBody>
          <a:bodyPr vert="horz" lIns="91440" tIns="45720" rIns="91440" bIns="45720" rtlCol="0" anchor="ctr"/>
          <a:lstStyle>
            <a:lvl1pPr algn="r">
              <a:defRPr lang="en-US" smtClean="0">
                <a:latin typeface="Calibri" panose="020F0502020204030204" pitchFamily="34" charset="0"/>
                <a:cs typeface="Calibri" panose="020F0502020204030204" pitchFamily="34" charset="0"/>
              </a:defRPr>
            </a:lvl1pPr>
          </a:lstStyle>
          <a:p>
            <a:fld id="{31A79D02-B3F4-6449-9E41-AAB97E9D88AE}" type="slidenum">
              <a:rPr lang="he-IL" smtClean="0"/>
              <a:pPr/>
              <a:t>‹#›</a:t>
            </a:fld>
            <a:endParaRPr lang="he-IL" dirty="0"/>
          </a:p>
        </p:txBody>
      </p:sp>
      <p:sp>
        <p:nvSpPr>
          <p:cNvPr id="2" name="Title 1">
            <a:extLst>
              <a:ext uri="{FF2B5EF4-FFF2-40B4-BE49-F238E27FC236}">
                <a16:creationId xmlns="" xmlns:a16="http://schemas.microsoft.com/office/drawing/2014/main" id="{69CBDA5A-09B1-2348-8CA3-415E531045EC}"/>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he-IL" dirty="0"/>
              <a:t>-בלמ״ס-</a:t>
            </a:r>
            <a:endParaRPr lang="en-US" dirty="0"/>
          </a:p>
        </p:txBody>
      </p:sp>
    </p:spTree>
    <p:extLst>
      <p:ext uri="{BB962C8B-B14F-4D97-AF65-F5344CB8AC3E}">
        <p14:creationId xmlns="" xmlns:p14="http://schemas.microsoft.com/office/powerpoint/2010/main" val="307470773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6_Primary Title">
    <p:spTree>
      <p:nvGrpSpPr>
        <p:cNvPr id="1" name=""/>
        <p:cNvGrpSpPr/>
        <p:nvPr/>
      </p:nvGrpSpPr>
      <p:grpSpPr>
        <a:xfrm>
          <a:off x="0" y="0"/>
          <a:ext cx="0" cy="0"/>
          <a:chOff x="0" y="0"/>
          <a:chExt cx="0" cy="0"/>
        </a:xfrm>
      </p:grpSpPr>
      <p:sp>
        <p:nvSpPr>
          <p:cNvPr id="9" name="Text Placeholder 8">
            <a:extLst>
              <a:ext uri="{FF2B5EF4-FFF2-40B4-BE49-F238E27FC236}">
                <a16:creationId xmlns="" xmlns:a16="http://schemas.microsoft.com/office/drawing/2014/main" id="{DD48769A-BBD1-B548-BAE1-CBEB9C9478F7}"/>
              </a:ext>
            </a:extLst>
          </p:cNvPr>
          <p:cNvSpPr>
            <a:spLocks noGrp="1"/>
          </p:cNvSpPr>
          <p:nvPr>
            <p:ph type="body" sz="quarter" idx="13" hasCustomPrompt="1"/>
          </p:nvPr>
        </p:nvSpPr>
        <p:spPr>
          <a:xfrm>
            <a:off x="7192036" y="1300976"/>
            <a:ext cx="4669765" cy="4280673"/>
          </a:xfrm>
          <a:prstGeom prst="rect">
            <a:avLst/>
          </a:prstGeom>
        </p:spPr>
        <p:txBody>
          <a:bodyPr/>
          <a:lstStyle>
            <a:lvl1pPr marL="0" indent="0" defTabSz="914400" rtl="1" hangingPunct="1">
              <a:lnSpc>
                <a:spcPct val="140000"/>
              </a:lnSpc>
              <a:spcBef>
                <a:spcPts val="1200"/>
              </a:spcBef>
              <a:buClrTx/>
              <a:buSzTx/>
              <a:buFontTx/>
              <a:buNone/>
              <a:defRPr sz="1600" b="0">
                <a:solidFill>
                  <a:schemeClr val="tx1"/>
                </a:solidFill>
                <a:latin typeface="Calibri" panose="020F0502020204030204" pitchFamily="34" charset="0"/>
                <a:ea typeface="Verdana"/>
                <a:cs typeface="Calibri" panose="020F0502020204030204" pitchFamily="34" charset="0"/>
                <a:sym typeface="Verdana"/>
              </a:defRPr>
            </a:lvl1pPr>
          </a:lstStyle>
          <a:p>
            <a:pPr marL="0" lvl="0" indent="0" defTabSz="914400" hangingPunct="1">
              <a:lnSpc>
                <a:spcPct val="140000"/>
              </a:lnSpc>
              <a:spcBef>
                <a:spcPts val="1200"/>
              </a:spcBef>
              <a:buClrTx/>
              <a:buSzTx/>
              <a:buFontTx/>
              <a:buNone/>
            </a:pPr>
            <a:r>
              <a:rPr lang="he-IL" dirty="0" err="1">
                <a:solidFill>
                  <a:srgbClr val="454545"/>
                </a:solidFill>
                <a:effectLst/>
                <a:latin typeface=".Arial Hebrew Desk Interface"/>
              </a:rPr>
              <a:t>בעוצבודה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יוחור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מושלכם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בזכות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בבין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ולתמונותיים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לשל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הזמנים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יצותיים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למללוחון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אותנת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מסמך</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לגרפיסו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פשיפוגרפי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מכים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מוס</a:t>
            </a:r>
            <a:r>
              <a:rPr lang="he-IL" dirty="0" err="1">
                <a:solidFill>
                  <a:srgbClr val="454545"/>
                </a:solidFill>
                <a:effectLst/>
                <a:latin typeface="Helvetica Neue" panose="02000503000000020004" pitchFamily="2" charset="0"/>
              </a:rPr>
              <a:t>.</a:t>
            </a:r>
            <a:r>
              <a:rPr lang="he-IL" dirty="0" err="1">
                <a:solidFill>
                  <a:srgbClr val="454545"/>
                </a:solidFill>
                <a:effectLst/>
                <a:latin typeface=".Arial Hebrew Desk Interface"/>
              </a:rPr>
              <a:t>עבות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בקצוין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במים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מכיו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אחורט</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ביעיל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יעיצו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אדו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לחזור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מיוחון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שתוכן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בעזרתייצים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הטיפו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למללו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שתמונות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צרות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לחזורט</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p>
        </p:txBody>
      </p:sp>
      <p:sp>
        <p:nvSpPr>
          <p:cNvPr id="4" name="Chart Placeholder 3">
            <a:extLst>
              <a:ext uri="{FF2B5EF4-FFF2-40B4-BE49-F238E27FC236}">
                <a16:creationId xmlns="" xmlns:a16="http://schemas.microsoft.com/office/drawing/2014/main" id="{3C555190-45A0-3042-9B21-60B775EAB1ED}"/>
              </a:ext>
            </a:extLst>
          </p:cNvPr>
          <p:cNvSpPr>
            <a:spLocks noGrp="1"/>
          </p:cNvSpPr>
          <p:nvPr>
            <p:ph type="chart" sz="quarter" idx="14"/>
          </p:nvPr>
        </p:nvSpPr>
        <p:spPr>
          <a:xfrm>
            <a:off x="718452" y="1301750"/>
            <a:ext cx="5995987" cy="4279900"/>
          </a:xfrm>
          <a:prstGeom prst="rect">
            <a:avLst/>
          </a:prstGeom>
        </p:spPr>
        <p:txBody>
          <a:bodyPr/>
          <a:lstStyle>
            <a:lvl1pPr rtl="1">
              <a:defRPr>
                <a:latin typeface="Calibri" panose="020F0502020204030204" pitchFamily="34" charset="0"/>
                <a:cs typeface="Calibri" panose="020F0502020204030204" pitchFamily="34" charset="0"/>
              </a:defRPr>
            </a:lvl1pPr>
          </a:lstStyle>
          <a:p>
            <a:pPr marL="0" marR="0" indent="0" algn="l" defTabSz="914400" rtl="0" eaLnBrk="1" latinLnBrk="0" hangingPunct="1">
              <a:lnSpc>
                <a:spcPct val="90000"/>
              </a:lnSpc>
              <a:spcBef>
                <a:spcPts val="1200"/>
              </a:spcBef>
              <a:spcAft>
                <a:spcPts val="0"/>
              </a:spcAft>
              <a:buClrTx/>
              <a:buSzTx/>
              <a:buFontTx/>
              <a:buNone/>
              <a:tabLst/>
            </a:pPr>
            <a:endParaRPr lang="en-US" dirty="0"/>
          </a:p>
        </p:txBody>
      </p:sp>
      <p:sp>
        <p:nvSpPr>
          <p:cNvPr id="13" name="Shape 47">
            <a:extLst>
              <a:ext uri="{FF2B5EF4-FFF2-40B4-BE49-F238E27FC236}">
                <a16:creationId xmlns="" xmlns:a16="http://schemas.microsoft.com/office/drawing/2014/main" id="{7AE36E10-C2B6-3540-BCD0-586743E15CA3}"/>
              </a:ext>
            </a:extLst>
          </p:cNvPr>
          <p:cNvSpPr/>
          <p:nvPr/>
        </p:nvSpPr>
        <p:spPr>
          <a:xfrm>
            <a:off x="330200" y="5969000"/>
            <a:ext cx="11531601" cy="0"/>
          </a:xfrm>
          <a:prstGeom prst="line">
            <a:avLst/>
          </a:prstGeom>
          <a:ln w="12700">
            <a:solidFill>
              <a:srgbClr val="0166FF"/>
            </a:solidFill>
          </a:ln>
        </p:spPr>
        <p:txBody>
          <a:bodyPr lIns="45718" tIns="45718" rIns="45718" bIns="45718"/>
          <a:lstStyle/>
          <a:p>
            <a:pPr algn="r" rtl="1"/>
            <a:endParaRPr>
              <a:latin typeface="Calibri" panose="020F0502020204030204" pitchFamily="34" charset="0"/>
              <a:cs typeface="Calibri" panose="020F0502020204030204" pitchFamily="34" charset="0"/>
            </a:endParaRPr>
          </a:p>
        </p:txBody>
      </p:sp>
      <p:sp>
        <p:nvSpPr>
          <p:cNvPr id="14" name="Footer Placeholder 1">
            <a:extLst>
              <a:ext uri="{FF2B5EF4-FFF2-40B4-BE49-F238E27FC236}">
                <a16:creationId xmlns="" xmlns:a16="http://schemas.microsoft.com/office/drawing/2014/main" id="{D6F34730-1301-4C4C-9904-7F216BEBC452}"/>
              </a:ext>
            </a:extLst>
          </p:cNvPr>
          <p:cNvSpPr>
            <a:spLocks noGrp="1"/>
          </p:cNvSpPr>
          <p:nvPr>
            <p:ph type="ftr" sz="quarter" idx="15"/>
          </p:nvPr>
        </p:nvSpPr>
        <p:spPr>
          <a:xfrm>
            <a:off x="3580156" y="6221654"/>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Calibri" panose="020F0502020204030204" pitchFamily="34" charset="0"/>
                <a:ea typeface="Verdana" panose="020B0604030504040204" pitchFamily="34" charset="0"/>
                <a:cs typeface="Calibri" panose="020F0502020204030204" pitchFamily="34" charset="0"/>
              </a:defRPr>
            </a:lvl1pPr>
          </a:lstStyle>
          <a:p>
            <a:r>
              <a:rPr lang="he-IL"/>
              <a:t>הגנת הסייבר - היבטים משפטיים</a:t>
            </a:r>
            <a:endParaRPr lang="en-US" dirty="0"/>
          </a:p>
        </p:txBody>
      </p:sp>
      <p:pic>
        <p:nvPicPr>
          <p:cNvPr id="18" name="Picture 17">
            <a:extLst>
              <a:ext uri="{FF2B5EF4-FFF2-40B4-BE49-F238E27FC236}">
                <a16:creationId xmlns="" xmlns:a16="http://schemas.microsoft.com/office/drawing/2014/main" id="{B40ACB09-37C1-B545-B055-71003C4B4990}"/>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136980" y="5998693"/>
            <a:ext cx="3023120" cy="792319"/>
          </a:xfrm>
          <a:prstGeom prst="rect">
            <a:avLst/>
          </a:prstGeom>
        </p:spPr>
      </p:pic>
      <p:sp>
        <p:nvSpPr>
          <p:cNvPr id="19" name="Text Placeholder 4">
            <a:extLst>
              <a:ext uri="{FF2B5EF4-FFF2-40B4-BE49-F238E27FC236}">
                <a16:creationId xmlns="" xmlns:a16="http://schemas.microsoft.com/office/drawing/2014/main" id="{F5D578CF-F679-5A44-BF08-EA551DB8DB31}"/>
              </a:ext>
            </a:extLst>
          </p:cNvPr>
          <p:cNvSpPr>
            <a:spLocks noGrp="1"/>
          </p:cNvSpPr>
          <p:nvPr>
            <p:ph type="body" sz="quarter" idx="10" hasCustomPrompt="1"/>
          </p:nvPr>
        </p:nvSpPr>
        <p:spPr>
          <a:xfrm>
            <a:off x="672358" y="430599"/>
            <a:ext cx="11189443" cy="580054"/>
          </a:xfrm>
          <a:prstGeom prst="rect">
            <a:avLst/>
          </a:prstGeom>
        </p:spPr>
        <p:txBody>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Calibri" panose="020F0502020204030204" pitchFamily="34" charset="0"/>
                <a:ea typeface="Verdana" panose="020B0604030504040204" pitchFamily="34" charset="0"/>
                <a:cs typeface="Calibri" panose="020F0502020204030204" pitchFamily="34" charset="0"/>
              </a:defRPr>
            </a:lvl1pPr>
          </a:lstStyle>
          <a:p>
            <a:pPr lvl="0"/>
            <a:r>
              <a:rPr lang="he-IL" dirty="0"/>
              <a:t>גרף עמודות</a:t>
            </a:r>
            <a:endParaRPr lang="en-US" dirty="0"/>
          </a:p>
        </p:txBody>
      </p:sp>
      <p:sp>
        <p:nvSpPr>
          <p:cNvPr id="10" name="Slide Number Placeholder 8">
            <a:extLst>
              <a:ext uri="{FF2B5EF4-FFF2-40B4-BE49-F238E27FC236}">
                <a16:creationId xmlns="" xmlns:a16="http://schemas.microsoft.com/office/drawing/2014/main" id="{2538B87E-6E54-9C48-8D08-220079432AEA}"/>
              </a:ext>
            </a:extLst>
          </p:cNvPr>
          <p:cNvSpPr>
            <a:spLocks noGrp="1"/>
          </p:cNvSpPr>
          <p:nvPr>
            <p:ph type="sldNum" sz="quarter" idx="4"/>
          </p:nvPr>
        </p:nvSpPr>
        <p:spPr>
          <a:xfrm>
            <a:off x="11398092" y="6217657"/>
            <a:ext cx="562183" cy="354391"/>
          </a:xfrm>
          <a:prstGeom prst="rect">
            <a:avLst/>
          </a:prstGeom>
        </p:spPr>
        <p:txBody>
          <a:bodyPr vert="horz" lIns="91440" tIns="45720" rIns="91440" bIns="45720" rtlCol="0" anchor="ctr"/>
          <a:lstStyle>
            <a:lvl1pPr algn="r">
              <a:defRPr lang="en-US" smtClean="0">
                <a:latin typeface="Calibri" panose="020F0502020204030204" pitchFamily="34" charset="0"/>
                <a:cs typeface="Calibri" panose="020F0502020204030204" pitchFamily="34" charset="0"/>
              </a:defRPr>
            </a:lvl1pPr>
          </a:lstStyle>
          <a:p>
            <a:fld id="{31A79D02-B3F4-6449-9E41-AAB97E9D88AE}" type="slidenum">
              <a:rPr lang="he-IL" smtClean="0"/>
              <a:pPr/>
              <a:t>‹#›</a:t>
            </a:fld>
            <a:endParaRPr lang="he-IL" dirty="0"/>
          </a:p>
        </p:txBody>
      </p:sp>
      <p:sp>
        <p:nvSpPr>
          <p:cNvPr id="2" name="Title 1">
            <a:extLst>
              <a:ext uri="{FF2B5EF4-FFF2-40B4-BE49-F238E27FC236}">
                <a16:creationId xmlns="" xmlns:a16="http://schemas.microsoft.com/office/drawing/2014/main" id="{BA378AA8-8954-E845-BB5D-CF845DF303CF}"/>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he-IL" dirty="0"/>
              <a:t>-בלמ״ס-</a:t>
            </a:r>
            <a:endParaRPr lang="en-US" dirty="0"/>
          </a:p>
        </p:txBody>
      </p:sp>
    </p:spTree>
    <p:extLst>
      <p:ext uri="{BB962C8B-B14F-4D97-AF65-F5344CB8AC3E}">
        <p14:creationId xmlns="" xmlns:p14="http://schemas.microsoft.com/office/powerpoint/2010/main" val="16059472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rimary Title">
    <p:spTree>
      <p:nvGrpSpPr>
        <p:cNvPr id="1" name=""/>
        <p:cNvGrpSpPr/>
        <p:nvPr/>
      </p:nvGrpSpPr>
      <p:grpSpPr>
        <a:xfrm>
          <a:off x="0" y="0"/>
          <a:ext cx="0" cy="0"/>
          <a:chOff x="0" y="0"/>
          <a:chExt cx="0" cy="0"/>
        </a:xfrm>
      </p:grpSpPr>
      <p:sp>
        <p:nvSpPr>
          <p:cNvPr id="53" name="Shape 53"/>
          <p:cNvSpPr/>
          <p:nvPr/>
        </p:nvSpPr>
        <p:spPr>
          <a:xfrm>
            <a:off x="330200" y="5969000"/>
            <a:ext cx="11531600" cy="0"/>
          </a:xfrm>
          <a:prstGeom prst="line">
            <a:avLst/>
          </a:prstGeom>
          <a:ln w="12700">
            <a:solidFill>
              <a:srgbClr val="0166FF"/>
            </a:solidFill>
          </a:ln>
        </p:spPr>
        <p:txBody>
          <a:bodyPr lIns="45719" rIns="45719"/>
          <a:lstStyle/>
          <a:p>
            <a:endParaRPr/>
          </a:p>
        </p:txBody>
      </p:sp>
      <p:sp>
        <p:nvSpPr>
          <p:cNvPr id="54" name="Shape 54"/>
          <p:cNvSpPr/>
          <p:nvPr/>
        </p:nvSpPr>
        <p:spPr>
          <a:xfrm>
            <a:off x="7160654" y="6215724"/>
            <a:ext cx="4238205" cy="25391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200">
                <a:solidFill>
                  <a:srgbClr val="0166FF"/>
                </a:solidFill>
                <a:latin typeface="Verdana"/>
                <a:ea typeface="Verdana"/>
                <a:cs typeface="Verdana"/>
                <a:sym typeface="Verdana"/>
              </a:defRPr>
            </a:lvl1pPr>
          </a:lstStyle>
          <a:p>
            <a:pPr algn="r" rtl="1"/>
            <a:r>
              <a:rPr lang="he-IL" sz="1050" dirty="0"/>
              <a:t>הגנת הסייבר - היבטים משפטיים</a:t>
            </a:r>
          </a:p>
        </p:txBody>
      </p:sp>
      <p:sp>
        <p:nvSpPr>
          <p:cNvPr id="55" name="Shape 55"/>
          <p:cNvSpPr/>
          <p:nvPr/>
        </p:nvSpPr>
        <p:spPr>
          <a:xfrm>
            <a:off x="11508259" y="6215724"/>
            <a:ext cx="367895" cy="25391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200">
                <a:solidFill>
                  <a:srgbClr val="0166FF"/>
                </a:solidFill>
                <a:latin typeface="Verdana"/>
                <a:ea typeface="Verdana"/>
                <a:cs typeface="Verdana"/>
                <a:sym typeface="Verdana"/>
              </a:defRPr>
            </a:lvl1pPr>
          </a:lstStyle>
          <a:p>
            <a:fld id="{FDD3051D-5357-45DC-93E8-03FAB197FFEE}" type="slidenum">
              <a:rPr lang="he-IL" sz="1050" smtClean="0"/>
              <a:pPr/>
              <a:t>‹#›</a:t>
            </a:fld>
            <a:endParaRPr sz="1050" dirty="0"/>
          </a:p>
        </p:txBody>
      </p:sp>
      <p:pic>
        <p:nvPicPr>
          <p:cNvPr id="6" name="Picture 5">
            <a:extLst>
              <a:ext uri="{FF2B5EF4-FFF2-40B4-BE49-F238E27FC236}">
                <a16:creationId xmlns="" xmlns:a16="http://schemas.microsoft.com/office/drawing/2014/main" id="{B139CEA4-22A3-4DC8-BF10-FDD4A66C46C2}"/>
              </a:ext>
            </a:extLst>
          </p:cNvPr>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676613" y="6035752"/>
            <a:ext cx="2536781" cy="664856"/>
          </a:xfrm>
          <a:prstGeom prst="rect">
            <a:avLst/>
          </a:prstGeom>
        </p:spPr>
      </p:pic>
      <p:pic>
        <p:nvPicPr>
          <p:cNvPr id="1026" name="18DACBB0-AEF9-445C-8979-F3ED862380BF" descr="image1.png">
            <a:extLst>
              <a:ext uri="{FF2B5EF4-FFF2-40B4-BE49-F238E27FC236}">
                <a16:creationId xmlns="" xmlns:a16="http://schemas.microsoft.com/office/drawing/2014/main" id="{B60CE509-4EE7-48FC-855F-3BE836A75541}"/>
              </a:ext>
            </a:extLst>
          </p:cNvPr>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30200" y="6139010"/>
            <a:ext cx="346413" cy="458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7_Primary Title">
    <p:spTree>
      <p:nvGrpSpPr>
        <p:cNvPr id="1" name=""/>
        <p:cNvGrpSpPr/>
        <p:nvPr/>
      </p:nvGrpSpPr>
      <p:grpSpPr>
        <a:xfrm>
          <a:off x="0" y="0"/>
          <a:ext cx="0" cy="0"/>
          <a:chOff x="0" y="0"/>
          <a:chExt cx="0" cy="0"/>
        </a:xfrm>
      </p:grpSpPr>
      <p:sp>
        <p:nvSpPr>
          <p:cNvPr id="9" name="Text Placeholder 8">
            <a:extLst>
              <a:ext uri="{FF2B5EF4-FFF2-40B4-BE49-F238E27FC236}">
                <a16:creationId xmlns="" xmlns:a16="http://schemas.microsoft.com/office/drawing/2014/main" id="{DD48769A-BBD1-B548-BAE1-CBEB9C9478F7}"/>
              </a:ext>
            </a:extLst>
          </p:cNvPr>
          <p:cNvSpPr>
            <a:spLocks noGrp="1"/>
          </p:cNvSpPr>
          <p:nvPr>
            <p:ph type="body" sz="quarter" idx="13" hasCustomPrompt="1"/>
          </p:nvPr>
        </p:nvSpPr>
        <p:spPr>
          <a:xfrm>
            <a:off x="661004" y="1300976"/>
            <a:ext cx="5002454" cy="4280673"/>
          </a:xfrm>
          <a:prstGeom prst="rect">
            <a:avLst/>
          </a:prstGeom>
        </p:spPr>
        <p:txBody>
          <a:bodyPr/>
          <a:lstStyle>
            <a:lvl1pPr marL="0" indent="0" algn="r" defTabSz="914400" rtl="1">
              <a:lnSpc>
                <a:spcPct val="140000"/>
              </a:lnSpc>
              <a:spcBef>
                <a:spcPts val="1200"/>
              </a:spcBef>
              <a:buSzPct val="100000"/>
              <a:buNone/>
              <a:defRPr sz="1600" b="0">
                <a:solidFill>
                  <a:schemeClr val="tx1"/>
                </a:solidFill>
                <a:latin typeface="Calibri" panose="020F0502020204030204" pitchFamily="34" charset="0"/>
                <a:ea typeface="Verdana"/>
                <a:cs typeface="Calibri" panose="020F0502020204030204" pitchFamily="34" charset="0"/>
                <a:sym typeface="Verdana"/>
              </a:defRPr>
            </a:lvl1pPr>
          </a:lstStyle>
          <a:p>
            <a:pPr rtl="1"/>
            <a:r>
              <a:rPr lang="he-IL" dirty="0" err="1">
                <a:solidFill>
                  <a:srgbClr val="454545"/>
                </a:solidFill>
                <a:effectLst/>
                <a:latin typeface=".Arial Hebrew Desk Interface"/>
              </a:rPr>
              <a:t>דונות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נפשראה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שתמושל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תכונותנים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אצבעזרת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מונותיכה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מצו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במהשראה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הרגישו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דפורים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לערים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טבלאותיים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אוות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בזכונים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ואפקטי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לנסות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הסקיצרות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שליעילו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תרצוין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משק</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ייניים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לכליעילות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הטיפוסריכה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הזמניקה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חות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כלוחדש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עותיכם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ומטיפור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אצבות</a:t>
            </a:r>
            <a:r>
              <a:rPr lang="he-IL" dirty="0">
                <a:solidFill>
                  <a:srgbClr val="454545"/>
                </a:solidFill>
                <a:effectLst/>
                <a:latin typeface="Helvetica Neue" panose="02000503000000020004" pitchFamily="2" charset="0"/>
              </a:rPr>
              <a:t>.</a:t>
            </a:r>
            <a:endParaRPr lang="he-IL" dirty="0">
              <a:solidFill>
                <a:srgbClr val="454545"/>
              </a:solidFill>
              <a:effectLst/>
              <a:latin typeface=".Arial Hebrew Desk Interface"/>
            </a:endParaRPr>
          </a:p>
        </p:txBody>
      </p:sp>
      <p:sp>
        <p:nvSpPr>
          <p:cNvPr id="4" name="Chart Placeholder 3">
            <a:extLst>
              <a:ext uri="{FF2B5EF4-FFF2-40B4-BE49-F238E27FC236}">
                <a16:creationId xmlns="" xmlns:a16="http://schemas.microsoft.com/office/drawing/2014/main" id="{3C555190-45A0-3042-9B21-60B775EAB1ED}"/>
              </a:ext>
            </a:extLst>
          </p:cNvPr>
          <p:cNvSpPr>
            <a:spLocks noGrp="1"/>
          </p:cNvSpPr>
          <p:nvPr>
            <p:ph type="chart" sz="quarter" idx="14"/>
          </p:nvPr>
        </p:nvSpPr>
        <p:spPr>
          <a:xfrm>
            <a:off x="6152911" y="1301750"/>
            <a:ext cx="5708890" cy="4279900"/>
          </a:xfrm>
          <a:prstGeom prst="rect">
            <a:avLst/>
          </a:prstGeom>
        </p:spPr>
        <p:txBody>
          <a:bodyPr/>
          <a:lstStyle>
            <a:lvl1pPr algn="r" rtl="1">
              <a:defRPr>
                <a:latin typeface="Calibri" panose="020F0502020204030204" pitchFamily="34" charset="0"/>
                <a:cs typeface="Calibri" panose="020F0502020204030204" pitchFamily="34" charset="0"/>
              </a:defRPr>
            </a:lvl1pPr>
          </a:lstStyle>
          <a:p>
            <a:endParaRPr lang="en-US"/>
          </a:p>
        </p:txBody>
      </p:sp>
      <p:sp>
        <p:nvSpPr>
          <p:cNvPr id="13" name="Shape 47">
            <a:extLst>
              <a:ext uri="{FF2B5EF4-FFF2-40B4-BE49-F238E27FC236}">
                <a16:creationId xmlns="" xmlns:a16="http://schemas.microsoft.com/office/drawing/2014/main" id="{EBF66409-952B-084C-A83C-9EBE8005E68F}"/>
              </a:ext>
            </a:extLst>
          </p:cNvPr>
          <p:cNvSpPr/>
          <p:nvPr/>
        </p:nvSpPr>
        <p:spPr>
          <a:xfrm>
            <a:off x="330200" y="5969000"/>
            <a:ext cx="11531601" cy="0"/>
          </a:xfrm>
          <a:prstGeom prst="line">
            <a:avLst/>
          </a:prstGeom>
          <a:ln w="12700">
            <a:solidFill>
              <a:srgbClr val="0166FF"/>
            </a:solidFill>
          </a:ln>
        </p:spPr>
        <p:txBody>
          <a:bodyPr lIns="45718" tIns="45718" rIns="45718" bIns="45718"/>
          <a:lstStyle/>
          <a:p>
            <a:pPr algn="r" rtl="1"/>
            <a:endParaRPr>
              <a:latin typeface="Calibri" panose="020F0502020204030204" pitchFamily="34" charset="0"/>
              <a:cs typeface="Calibri" panose="020F0502020204030204" pitchFamily="34" charset="0"/>
            </a:endParaRPr>
          </a:p>
        </p:txBody>
      </p:sp>
      <p:sp>
        <p:nvSpPr>
          <p:cNvPr id="16" name="Footer Placeholder 1">
            <a:extLst>
              <a:ext uri="{FF2B5EF4-FFF2-40B4-BE49-F238E27FC236}">
                <a16:creationId xmlns="" xmlns:a16="http://schemas.microsoft.com/office/drawing/2014/main" id="{F2255615-7CF8-D24A-855A-FA1AB6AAE93D}"/>
              </a:ext>
            </a:extLst>
          </p:cNvPr>
          <p:cNvSpPr>
            <a:spLocks noGrp="1"/>
          </p:cNvSpPr>
          <p:nvPr>
            <p:ph type="ftr" sz="quarter" idx="15"/>
          </p:nvPr>
        </p:nvSpPr>
        <p:spPr>
          <a:xfrm>
            <a:off x="3580156" y="6221654"/>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Calibri" panose="020F0502020204030204" pitchFamily="34" charset="0"/>
                <a:ea typeface="Verdana" panose="020B0604030504040204" pitchFamily="34" charset="0"/>
                <a:cs typeface="Calibri" panose="020F0502020204030204" pitchFamily="34" charset="0"/>
              </a:defRPr>
            </a:lvl1pPr>
          </a:lstStyle>
          <a:p>
            <a:r>
              <a:rPr lang="he-IL"/>
              <a:t>הגנת הסייבר - היבטים משפטיים</a:t>
            </a:r>
            <a:endParaRPr lang="en-US" dirty="0"/>
          </a:p>
        </p:txBody>
      </p:sp>
      <p:pic>
        <p:nvPicPr>
          <p:cNvPr id="18" name="Picture 17">
            <a:extLst>
              <a:ext uri="{FF2B5EF4-FFF2-40B4-BE49-F238E27FC236}">
                <a16:creationId xmlns="" xmlns:a16="http://schemas.microsoft.com/office/drawing/2014/main" id="{7F77527D-A9B5-4143-A659-24428B38E48E}"/>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136980" y="5998693"/>
            <a:ext cx="3023120" cy="792319"/>
          </a:xfrm>
          <a:prstGeom prst="rect">
            <a:avLst/>
          </a:prstGeom>
        </p:spPr>
      </p:pic>
      <p:sp>
        <p:nvSpPr>
          <p:cNvPr id="19" name="Text Placeholder 4">
            <a:extLst>
              <a:ext uri="{FF2B5EF4-FFF2-40B4-BE49-F238E27FC236}">
                <a16:creationId xmlns="" xmlns:a16="http://schemas.microsoft.com/office/drawing/2014/main" id="{9D950AC9-181D-6245-A2EE-ED97F061A4F7}"/>
              </a:ext>
            </a:extLst>
          </p:cNvPr>
          <p:cNvSpPr>
            <a:spLocks noGrp="1"/>
          </p:cNvSpPr>
          <p:nvPr>
            <p:ph type="body" sz="quarter" idx="10" hasCustomPrompt="1"/>
          </p:nvPr>
        </p:nvSpPr>
        <p:spPr>
          <a:xfrm>
            <a:off x="948100" y="430599"/>
            <a:ext cx="10913700" cy="580054"/>
          </a:xfrm>
          <a:prstGeom prst="rect">
            <a:avLst/>
          </a:prstGeom>
        </p:spPr>
        <p:txBody>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Calibri" panose="020F0502020204030204" pitchFamily="34" charset="0"/>
                <a:ea typeface="Verdana" panose="020B0604030504040204" pitchFamily="34" charset="0"/>
                <a:cs typeface="Calibri" panose="020F0502020204030204" pitchFamily="34" charset="0"/>
              </a:defRPr>
            </a:lvl1pPr>
          </a:lstStyle>
          <a:p>
            <a:pPr lvl="0"/>
            <a:r>
              <a:rPr lang="he-IL" dirty="0"/>
              <a:t>גרף פאי</a:t>
            </a:r>
            <a:endParaRPr lang="en-US" dirty="0"/>
          </a:p>
        </p:txBody>
      </p:sp>
      <p:sp>
        <p:nvSpPr>
          <p:cNvPr id="10" name="Slide Number Placeholder 8">
            <a:extLst>
              <a:ext uri="{FF2B5EF4-FFF2-40B4-BE49-F238E27FC236}">
                <a16:creationId xmlns="" xmlns:a16="http://schemas.microsoft.com/office/drawing/2014/main" id="{F54C6160-3A74-9B4E-9C1D-1E191669561E}"/>
              </a:ext>
            </a:extLst>
          </p:cNvPr>
          <p:cNvSpPr>
            <a:spLocks noGrp="1"/>
          </p:cNvSpPr>
          <p:nvPr>
            <p:ph type="sldNum" sz="quarter" idx="4"/>
          </p:nvPr>
        </p:nvSpPr>
        <p:spPr>
          <a:xfrm>
            <a:off x="11398092" y="6217657"/>
            <a:ext cx="562183" cy="354391"/>
          </a:xfrm>
          <a:prstGeom prst="rect">
            <a:avLst/>
          </a:prstGeom>
        </p:spPr>
        <p:txBody>
          <a:bodyPr vert="horz" lIns="91440" tIns="45720" rIns="91440" bIns="45720" rtlCol="0" anchor="ctr"/>
          <a:lstStyle>
            <a:lvl1pPr algn="r">
              <a:defRPr lang="en-US" smtClean="0">
                <a:latin typeface="Calibri" panose="020F0502020204030204" pitchFamily="34" charset="0"/>
                <a:cs typeface="Calibri" panose="020F0502020204030204" pitchFamily="34" charset="0"/>
              </a:defRPr>
            </a:lvl1pPr>
          </a:lstStyle>
          <a:p>
            <a:fld id="{31A79D02-B3F4-6449-9E41-AAB97E9D88AE}" type="slidenum">
              <a:rPr lang="he-IL" smtClean="0"/>
              <a:pPr/>
              <a:t>‹#›</a:t>
            </a:fld>
            <a:endParaRPr lang="he-IL" dirty="0"/>
          </a:p>
        </p:txBody>
      </p:sp>
      <p:sp>
        <p:nvSpPr>
          <p:cNvPr id="2" name="Title 1">
            <a:extLst>
              <a:ext uri="{FF2B5EF4-FFF2-40B4-BE49-F238E27FC236}">
                <a16:creationId xmlns="" xmlns:a16="http://schemas.microsoft.com/office/drawing/2014/main" id="{09219F37-9DE3-A84F-A2E0-55EAF5391CBE}"/>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he-IL" dirty="0"/>
              <a:t>-בלמ״ס-</a:t>
            </a:r>
            <a:endParaRPr lang="en-US" dirty="0"/>
          </a:p>
        </p:txBody>
      </p:sp>
    </p:spTree>
    <p:extLst>
      <p:ext uri="{BB962C8B-B14F-4D97-AF65-F5344CB8AC3E}">
        <p14:creationId xmlns="" xmlns:p14="http://schemas.microsoft.com/office/powerpoint/2010/main" val="28599426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8_Primary Title">
    <p:spTree>
      <p:nvGrpSpPr>
        <p:cNvPr id="1" name=""/>
        <p:cNvGrpSpPr/>
        <p:nvPr/>
      </p:nvGrpSpPr>
      <p:grpSpPr>
        <a:xfrm>
          <a:off x="0" y="0"/>
          <a:ext cx="0" cy="0"/>
          <a:chOff x="0" y="0"/>
          <a:chExt cx="0" cy="0"/>
        </a:xfrm>
      </p:grpSpPr>
      <p:sp>
        <p:nvSpPr>
          <p:cNvPr id="10" name="Text Placeholder 8">
            <a:extLst>
              <a:ext uri="{FF2B5EF4-FFF2-40B4-BE49-F238E27FC236}">
                <a16:creationId xmlns="" xmlns:a16="http://schemas.microsoft.com/office/drawing/2014/main" id="{290C1C7D-8FF7-8745-8860-A9D36BBFE0DD}"/>
              </a:ext>
            </a:extLst>
          </p:cNvPr>
          <p:cNvSpPr>
            <a:spLocks noGrp="1"/>
          </p:cNvSpPr>
          <p:nvPr>
            <p:ph type="body" sz="quarter" idx="13" hasCustomPrompt="1"/>
          </p:nvPr>
        </p:nvSpPr>
        <p:spPr>
          <a:xfrm>
            <a:off x="7161039" y="1300976"/>
            <a:ext cx="4700762" cy="4280673"/>
          </a:xfrm>
          <a:prstGeom prst="rect">
            <a:avLst/>
          </a:prstGeom>
        </p:spPr>
        <p:txBody>
          <a:bodyPr/>
          <a:lstStyle>
            <a:lvl1pPr marL="0" indent="0" defTabSz="914400" rtl="1">
              <a:lnSpc>
                <a:spcPct val="140000"/>
              </a:lnSpc>
              <a:spcBef>
                <a:spcPts val="1200"/>
              </a:spcBef>
              <a:buSzPct val="100000"/>
              <a:buNone/>
              <a:defRPr sz="1600" b="0">
                <a:solidFill>
                  <a:schemeClr val="tx1"/>
                </a:solidFill>
                <a:latin typeface="Calibri" panose="020F0502020204030204" pitchFamily="34" charset="0"/>
                <a:ea typeface="Verdana"/>
                <a:cs typeface="Calibri" panose="020F0502020204030204" pitchFamily="34" charset="0"/>
                <a:sym typeface="Verdana"/>
              </a:defRPr>
            </a:lvl1pPr>
          </a:lstStyle>
          <a:p>
            <a:pPr rtl="1"/>
            <a:r>
              <a:rPr lang="he-IL" dirty="0" err="1">
                <a:solidFill>
                  <a:srgbClr val="454545"/>
                </a:solidFill>
                <a:effectLst/>
                <a:latin typeface=".Arial Hebrew Desk Interface"/>
              </a:rPr>
              <a:t>דונות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נפשראה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שתמושל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תכונותנים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אצבעזרת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מונותיכה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מצו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במהשראה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הרגישו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דפורים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לערים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טבלאותיים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אוות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בזכונים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ואפקטי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לנסות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הסקיצרות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שליעילו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תרצוין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משק</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ייניים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לכליעילות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הטיפוסריכה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הזמניקה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חות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כלוחדש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עותיכם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ומטיפור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אצבות</a:t>
            </a:r>
            <a:r>
              <a:rPr lang="he-IL" dirty="0">
                <a:solidFill>
                  <a:srgbClr val="454545"/>
                </a:solidFill>
                <a:effectLst/>
                <a:latin typeface="Helvetica Neue" panose="02000503000000020004" pitchFamily="2" charset="0"/>
              </a:rPr>
              <a:t>.</a:t>
            </a:r>
            <a:endParaRPr lang="he-IL" dirty="0">
              <a:solidFill>
                <a:srgbClr val="454545"/>
              </a:solidFill>
              <a:effectLst/>
              <a:latin typeface=".Arial Hebrew Desk Interface"/>
            </a:endParaRPr>
          </a:p>
        </p:txBody>
      </p:sp>
      <p:sp>
        <p:nvSpPr>
          <p:cNvPr id="11" name="Chart Placeholder 3">
            <a:extLst>
              <a:ext uri="{FF2B5EF4-FFF2-40B4-BE49-F238E27FC236}">
                <a16:creationId xmlns="" xmlns:a16="http://schemas.microsoft.com/office/drawing/2014/main" id="{E44843AA-E66E-DF4D-8561-ADB23834E8FD}"/>
              </a:ext>
            </a:extLst>
          </p:cNvPr>
          <p:cNvSpPr>
            <a:spLocks noGrp="1"/>
          </p:cNvSpPr>
          <p:nvPr>
            <p:ph type="chart" sz="quarter" idx="14"/>
          </p:nvPr>
        </p:nvSpPr>
        <p:spPr>
          <a:xfrm>
            <a:off x="687455" y="1301750"/>
            <a:ext cx="5995987" cy="4279900"/>
          </a:xfrm>
          <a:prstGeom prst="rect">
            <a:avLst/>
          </a:prstGeom>
        </p:spPr>
        <p:txBody>
          <a:bodyPr/>
          <a:lstStyle>
            <a:lvl1pPr rtl="1">
              <a:defRPr>
                <a:latin typeface="Calibri" panose="020F0502020204030204" pitchFamily="34" charset="0"/>
                <a:cs typeface="Calibri" panose="020F0502020204030204" pitchFamily="34" charset="0"/>
              </a:defRPr>
            </a:lvl1pPr>
          </a:lstStyle>
          <a:p>
            <a:endParaRPr lang="en-US"/>
          </a:p>
        </p:txBody>
      </p:sp>
      <p:sp>
        <p:nvSpPr>
          <p:cNvPr id="14" name="Shape 47">
            <a:extLst>
              <a:ext uri="{FF2B5EF4-FFF2-40B4-BE49-F238E27FC236}">
                <a16:creationId xmlns="" xmlns:a16="http://schemas.microsoft.com/office/drawing/2014/main" id="{304877C3-13C9-0044-BB0F-65227FA533B7}"/>
              </a:ext>
            </a:extLst>
          </p:cNvPr>
          <p:cNvSpPr/>
          <p:nvPr/>
        </p:nvSpPr>
        <p:spPr>
          <a:xfrm>
            <a:off x="330200" y="5969000"/>
            <a:ext cx="11531601" cy="0"/>
          </a:xfrm>
          <a:prstGeom prst="line">
            <a:avLst/>
          </a:prstGeom>
          <a:ln w="12700">
            <a:solidFill>
              <a:srgbClr val="0166FF"/>
            </a:solidFill>
          </a:ln>
        </p:spPr>
        <p:txBody>
          <a:bodyPr lIns="45718" tIns="45718" rIns="45718" bIns="45718"/>
          <a:lstStyle/>
          <a:p>
            <a:pPr algn="r" rtl="1"/>
            <a:endParaRPr>
              <a:latin typeface="Calibri" panose="020F0502020204030204" pitchFamily="34" charset="0"/>
              <a:cs typeface="Calibri" panose="020F0502020204030204" pitchFamily="34" charset="0"/>
            </a:endParaRPr>
          </a:p>
        </p:txBody>
      </p:sp>
      <p:sp>
        <p:nvSpPr>
          <p:cNvPr id="17" name="Footer Placeholder 1">
            <a:extLst>
              <a:ext uri="{FF2B5EF4-FFF2-40B4-BE49-F238E27FC236}">
                <a16:creationId xmlns="" xmlns:a16="http://schemas.microsoft.com/office/drawing/2014/main" id="{5A805FFC-5460-A843-BA6D-92307A1A1615}"/>
              </a:ext>
            </a:extLst>
          </p:cNvPr>
          <p:cNvSpPr>
            <a:spLocks noGrp="1"/>
          </p:cNvSpPr>
          <p:nvPr>
            <p:ph type="ftr" sz="quarter" idx="15"/>
          </p:nvPr>
        </p:nvSpPr>
        <p:spPr>
          <a:xfrm>
            <a:off x="3580156" y="6221654"/>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Calibri" panose="020F0502020204030204" pitchFamily="34" charset="0"/>
                <a:ea typeface="Verdana" panose="020B0604030504040204" pitchFamily="34" charset="0"/>
                <a:cs typeface="Calibri" panose="020F0502020204030204" pitchFamily="34" charset="0"/>
              </a:defRPr>
            </a:lvl1pPr>
          </a:lstStyle>
          <a:p>
            <a:r>
              <a:rPr lang="he-IL"/>
              <a:t>הגנת הסייבר - היבטים משפטיים</a:t>
            </a:r>
            <a:endParaRPr lang="en-US" dirty="0"/>
          </a:p>
        </p:txBody>
      </p:sp>
      <p:pic>
        <p:nvPicPr>
          <p:cNvPr id="19" name="Picture 18">
            <a:extLst>
              <a:ext uri="{FF2B5EF4-FFF2-40B4-BE49-F238E27FC236}">
                <a16:creationId xmlns="" xmlns:a16="http://schemas.microsoft.com/office/drawing/2014/main" id="{59AFF777-7E06-9B4E-B125-4DD54E37E649}"/>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136980" y="5998693"/>
            <a:ext cx="3023120" cy="792319"/>
          </a:xfrm>
          <a:prstGeom prst="rect">
            <a:avLst/>
          </a:prstGeom>
        </p:spPr>
      </p:pic>
      <p:sp>
        <p:nvSpPr>
          <p:cNvPr id="20" name="Text Placeholder 4">
            <a:extLst>
              <a:ext uri="{FF2B5EF4-FFF2-40B4-BE49-F238E27FC236}">
                <a16:creationId xmlns="" xmlns:a16="http://schemas.microsoft.com/office/drawing/2014/main" id="{A4932EF3-F8AB-8B46-A5CD-9F2DF4C8D963}"/>
              </a:ext>
            </a:extLst>
          </p:cNvPr>
          <p:cNvSpPr>
            <a:spLocks noGrp="1"/>
          </p:cNvSpPr>
          <p:nvPr>
            <p:ph type="body" sz="quarter" idx="10" hasCustomPrompt="1"/>
          </p:nvPr>
        </p:nvSpPr>
        <p:spPr>
          <a:xfrm>
            <a:off x="672358" y="430599"/>
            <a:ext cx="11189443" cy="580054"/>
          </a:xfrm>
          <a:prstGeom prst="rect">
            <a:avLst/>
          </a:prstGeom>
        </p:spPr>
        <p:txBody>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Calibri" panose="020F0502020204030204" pitchFamily="34" charset="0"/>
                <a:ea typeface="Verdana" panose="020B0604030504040204" pitchFamily="34" charset="0"/>
                <a:cs typeface="Calibri" panose="020F0502020204030204" pitchFamily="34" charset="0"/>
              </a:defRPr>
            </a:lvl1pPr>
          </a:lstStyle>
          <a:p>
            <a:pPr lvl="0"/>
            <a:r>
              <a:rPr lang="he-IL" dirty="0"/>
              <a:t>גרף קו</a:t>
            </a:r>
            <a:endParaRPr lang="en-US" dirty="0"/>
          </a:p>
        </p:txBody>
      </p:sp>
      <p:sp>
        <p:nvSpPr>
          <p:cNvPr id="9" name="Slide Number Placeholder 8">
            <a:extLst>
              <a:ext uri="{FF2B5EF4-FFF2-40B4-BE49-F238E27FC236}">
                <a16:creationId xmlns="" xmlns:a16="http://schemas.microsoft.com/office/drawing/2014/main" id="{1B400A00-B63B-4D47-A94C-602146D35B2A}"/>
              </a:ext>
            </a:extLst>
          </p:cNvPr>
          <p:cNvSpPr>
            <a:spLocks noGrp="1"/>
          </p:cNvSpPr>
          <p:nvPr>
            <p:ph type="sldNum" sz="quarter" idx="4"/>
          </p:nvPr>
        </p:nvSpPr>
        <p:spPr>
          <a:xfrm>
            <a:off x="11398092" y="6217657"/>
            <a:ext cx="562183" cy="354391"/>
          </a:xfrm>
          <a:prstGeom prst="rect">
            <a:avLst/>
          </a:prstGeom>
        </p:spPr>
        <p:txBody>
          <a:bodyPr vert="horz" lIns="91440" tIns="45720" rIns="91440" bIns="45720" rtlCol="0" anchor="ctr"/>
          <a:lstStyle>
            <a:lvl1pPr algn="r">
              <a:defRPr lang="en-US" smtClean="0">
                <a:latin typeface="Calibri" panose="020F0502020204030204" pitchFamily="34" charset="0"/>
                <a:cs typeface="Calibri" panose="020F0502020204030204" pitchFamily="34" charset="0"/>
              </a:defRPr>
            </a:lvl1pPr>
          </a:lstStyle>
          <a:p>
            <a:fld id="{31A79D02-B3F4-6449-9E41-AAB97E9D88AE}" type="slidenum">
              <a:rPr lang="he-IL" smtClean="0"/>
              <a:pPr/>
              <a:t>‹#›</a:t>
            </a:fld>
            <a:endParaRPr lang="he-IL" dirty="0"/>
          </a:p>
        </p:txBody>
      </p:sp>
      <p:sp>
        <p:nvSpPr>
          <p:cNvPr id="2" name="Title 1">
            <a:extLst>
              <a:ext uri="{FF2B5EF4-FFF2-40B4-BE49-F238E27FC236}">
                <a16:creationId xmlns="" xmlns:a16="http://schemas.microsoft.com/office/drawing/2014/main" id="{E2C4FC1A-DE8F-FB4E-9BDE-0DC785A4CB95}"/>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he-IL" dirty="0"/>
              <a:t>-בלמ״ס-</a:t>
            </a:r>
            <a:endParaRPr lang="en-US" dirty="0"/>
          </a:p>
        </p:txBody>
      </p:sp>
    </p:spTree>
    <p:extLst>
      <p:ext uri="{BB962C8B-B14F-4D97-AF65-F5344CB8AC3E}">
        <p14:creationId xmlns="" xmlns:p14="http://schemas.microsoft.com/office/powerpoint/2010/main" val="36087031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9_Primary Title">
    <p:spTree>
      <p:nvGrpSpPr>
        <p:cNvPr id="1" name=""/>
        <p:cNvGrpSpPr/>
        <p:nvPr/>
      </p:nvGrpSpPr>
      <p:grpSpPr>
        <a:xfrm>
          <a:off x="0" y="0"/>
          <a:ext cx="0" cy="0"/>
          <a:chOff x="0" y="0"/>
          <a:chExt cx="0" cy="0"/>
        </a:xfrm>
      </p:grpSpPr>
      <p:sp>
        <p:nvSpPr>
          <p:cNvPr id="9" name="Text Placeholder 8">
            <a:extLst>
              <a:ext uri="{FF2B5EF4-FFF2-40B4-BE49-F238E27FC236}">
                <a16:creationId xmlns="" xmlns:a16="http://schemas.microsoft.com/office/drawing/2014/main" id="{DD48769A-BBD1-B548-BAE1-CBEB9C9478F7}"/>
              </a:ext>
            </a:extLst>
          </p:cNvPr>
          <p:cNvSpPr>
            <a:spLocks noGrp="1"/>
          </p:cNvSpPr>
          <p:nvPr>
            <p:ph type="body" sz="quarter" idx="13" hasCustomPrompt="1"/>
          </p:nvPr>
        </p:nvSpPr>
        <p:spPr>
          <a:xfrm>
            <a:off x="7067311" y="1288717"/>
            <a:ext cx="4794490" cy="2169857"/>
          </a:xfrm>
          <a:prstGeom prst="rect">
            <a:avLst/>
          </a:prstGeom>
        </p:spPr>
        <p:txBody>
          <a:bodyPr/>
          <a:lstStyle>
            <a:lvl1pPr marL="17463" indent="0" rtl="1">
              <a:buNone/>
              <a:tabLst/>
              <a:defRPr sz="1600">
                <a:solidFill>
                  <a:schemeClr val="tx1"/>
                </a:solidFill>
                <a:latin typeface="Calibri" panose="020F0502020204030204" pitchFamily="34" charset="0"/>
                <a:ea typeface="Verdana" panose="020B0604030504040204" pitchFamily="34" charset="0"/>
                <a:cs typeface="Calibri" panose="020F0502020204030204" pitchFamily="34" charset="0"/>
              </a:defRPr>
            </a:lvl1pPr>
          </a:lstStyle>
          <a:p>
            <a:pPr rtl="1"/>
            <a:r>
              <a:rPr lang="he-IL" dirty="0" err="1">
                <a:solidFill>
                  <a:srgbClr val="454545"/>
                </a:solidFill>
                <a:effectLst/>
                <a:latin typeface=".Arial Hebrew Desk Interface"/>
              </a:rPr>
              <a:t>דונות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נפשראה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שתמושל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תכונותנים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אצבעזרת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מונותיכה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מצו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במהשראה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הרגישו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דפורים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לערים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טבלאותיים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אוות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בזכונים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ואפקטי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לנסות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הסקיצרות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שליעילו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תרצוין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משק</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ייניים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לכליעילות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הטיפוסריכה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הזמניקה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חות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כלוחדש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עותיכם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ומטיפור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אצבות</a:t>
            </a:r>
            <a:r>
              <a:rPr lang="he-IL" dirty="0">
                <a:solidFill>
                  <a:srgbClr val="454545"/>
                </a:solidFill>
                <a:effectLst/>
                <a:latin typeface="Helvetica Neue" panose="02000503000000020004" pitchFamily="2" charset="0"/>
              </a:rPr>
              <a:t>.</a:t>
            </a:r>
            <a:endParaRPr lang="he-IL" dirty="0">
              <a:solidFill>
                <a:srgbClr val="454545"/>
              </a:solidFill>
              <a:effectLst/>
              <a:latin typeface=".Arial Hebrew Desk Interface"/>
            </a:endParaRPr>
          </a:p>
        </p:txBody>
      </p:sp>
      <p:sp>
        <p:nvSpPr>
          <p:cNvPr id="3" name="Text Placeholder 2">
            <a:extLst>
              <a:ext uri="{FF2B5EF4-FFF2-40B4-BE49-F238E27FC236}">
                <a16:creationId xmlns="" xmlns:a16="http://schemas.microsoft.com/office/drawing/2014/main" id="{32D1FF5A-0D96-A34D-8384-C0E2EFCBE4C1}"/>
              </a:ext>
            </a:extLst>
          </p:cNvPr>
          <p:cNvSpPr>
            <a:spLocks noGrp="1"/>
          </p:cNvSpPr>
          <p:nvPr>
            <p:ph type="body" sz="quarter" idx="14" hasCustomPrompt="1"/>
          </p:nvPr>
        </p:nvSpPr>
        <p:spPr>
          <a:xfrm>
            <a:off x="7067311" y="3611042"/>
            <a:ext cx="4794490" cy="1740448"/>
          </a:xfrm>
          <a:prstGeom prst="rect">
            <a:avLst/>
          </a:prstGeom>
        </p:spPr>
        <p:txBody>
          <a:bodyPr/>
          <a:lstStyle>
            <a:lvl1pPr marL="17463" indent="0">
              <a:buNone/>
              <a:tabLst/>
              <a:defRPr sz="1600">
                <a:solidFill>
                  <a:srgbClr val="77E1FF"/>
                </a:solidFill>
                <a:latin typeface="Calibri" panose="020F0502020204030204" pitchFamily="34" charset="0"/>
                <a:ea typeface="Verdana" panose="020B0604030504040204" pitchFamily="34" charset="0"/>
                <a:cs typeface="Calibri" panose="020F0502020204030204" pitchFamily="34" charset="0"/>
              </a:defRPr>
            </a:lvl1pPr>
          </a:lstStyle>
          <a:p>
            <a:pPr lvl="0"/>
            <a:r>
              <a:rPr lang="en-US" dirty="0"/>
              <a:t>S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S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a:t>
            </a:r>
          </a:p>
        </p:txBody>
      </p:sp>
      <p:sp>
        <p:nvSpPr>
          <p:cNvPr id="8" name="Content Placeholder 7">
            <a:extLst>
              <a:ext uri="{FF2B5EF4-FFF2-40B4-BE49-F238E27FC236}">
                <a16:creationId xmlns="" xmlns:a16="http://schemas.microsoft.com/office/drawing/2014/main" id="{56A1F492-F55D-F545-8085-A6C4264C3F39}"/>
              </a:ext>
            </a:extLst>
          </p:cNvPr>
          <p:cNvSpPr>
            <a:spLocks noGrp="1"/>
          </p:cNvSpPr>
          <p:nvPr>
            <p:ph sz="quarter" idx="16"/>
          </p:nvPr>
        </p:nvSpPr>
        <p:spPr>
          <a:xfrm>
            <a:off x="672358" y="1289361"/>
            <a:ext cx="5984633" cy="4432915"/>
          </a:xfrm>
          <a:prstGeom prst="rect">
            <a:avLst/>
          </a:prstGeom>
        </p:spPr>
        <p:txBody>
          <a:bodyPr/>
          <a:lstStyle>
            <a:lvl1pPr algn="r" rtl="1">
              <a:defRPr>
                <a:latin typeface="Calibri" panose="020F0502020204030204" pitchFamily="34" charset="0"/>
                <a:cs typeface="Calibri" panose="020F0502020204030204" pitchFamily="34" charset="0"/>
              </a:defRPr>
            </a:lvl1pPr>
            <a:lvl2pPr algn="r" rtl="1">
              <a:defRPr>
                <a:latin typeface="Calibri" panose="020F0502020204030204" pitchFamily="34" charset="0"/>
                <a:cs typeface="Calibri" panose="020F0502020204030204" pitchFamily="34" charset="0"/>
              </a:defRPr>
            </a:lvl2pPr>
            <a:lvl3pPr algn="r" rtl="1">
              <a:defRPr>
                <a:latin typeface="Calibri" panose="020F0502020204030204" pitchFamily="34" charset="0"/>
                <a:cs typeface="Calibri" panose="020F0502020204030204" pitchFamily="34" charset="0"/>
              </a:defRPr>
            </a:lvl3pPr>
            <a:lvl4pPr algn="r" rtl="1">
              <a:defRPr>
                <a:latin typeface="Calibri" panose="020F0502020204030204" pitchFamily="34" charset="0"/>
                <a:cs typeface="Calibri" panose="020F0502020204030204" pitchFamily="34" charset="0"/>
              </a:defRPr>
            </a:lvl4pPr>
            <a:lvl5pPr algn="r" rtl="1">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47">
            <a:extLst>
              <a:ext uri="{FF2B5EF4-FFF2-40B4-BE49-F238E27FC236}">
                <a16:creationId xmlns="" xmlns:a16="http://schemas.microsoft.com/office/drawing/2014/main" id="{79A607B5-AF38-3B43-BD60-2DC50DB1316F}"/>
              </a:ext>
            </a:extLst>
          </p:cNvPr>
          <p:cNvSpPr/>
          <p:nvPr/>
        </p:nvSpPr>
        <p:spPr>
          <a:xfrm>
            <a:off x="330200" y="5969000"/>
            <a:ext cx="11531601" cy="0"/>
          </a:xfrm>
          <a:prstGeom prst="line">
            <a:avLst/>
          </a:prstGeom>
          <a:ln w="12700">
            <a:solidFill>
              <a:srgbClr val="0166FF"/>
            </a:solidFill>
          </a:ln>
        </p:spPr>
        <p:txBody>
          <a:bodyPr lIns="45718" tIns="45718" rIns="45718" bIns="45718"/>
          <a:lstStyle/>
          <a:p>
            <a:pPr algn="r" rtl="1"/>
            <a:endParaRPr>
              <a:latin typeface="Calibri" panose="020F0502020204030204" pitchFamily="34" charset="0"/>
              <a:cs typeface="Calibri" panose="020F0502020204030204" pitchFamily="34" charset="0"/>
            </a:endParaRPr>
          </a:p>
        </p:txBody>
      </p:sp>
      <p:sp>
        <p:nvSpPr>
          <p:cNvPr id="16" name="Footer Placeholder 1">
            <a:extLst>
              <a:ext uri="{FF2B5EF4-FFF2-40B4-BE49-F238E27FC236}">
                <a16:creationId xmlns="" xmlns:a16="http://schemas.microsoft.com/office/drawing/2014/main" id="{3C7DF338-D934-6F42-8B90-12ABE643474B}"/>
              </a:ext>
            </a:extLst>
          </p:cNvPr>
          <p:cNvSpPr>
            <a:spLocks noGrp="1"/>
          </p:cNvSpPr>
          <p:nvPr>
            <p:ph type="ftr" sz="quarter" idx="15"/>
          </p:nvPr>
        </p:nvSpPr>
        <p:spPr>
          <a:xfrm>
            <a:off x="3580156" y="6221654"/>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Calibri" panose="020F0502020204030204" pitchFamily="34" charset="0"/>
                <a:ea typeface="Verdana" panose="020B0604030504040204" pitchFamily="34" charset="0"/>
                <a:cs typeface="Calibri" panose="020F0502020204030204" pitchFamily="34" charset="0"/>
              </a:defRPr>
            </a:lvl1pPr>
          </a:lstStyle>
          <a:p>
            <a:r>
              <a:rPr lang="he-IL"/>
              <a:t>הגנת הסייבר - היבטים משפטיים</a:t>
            </a:r>
            <a:endParaRPr lang="en-US" dirty="0"/>
          </a:p>
        </p:txBody>
      </p:sp>
      <p:pic>
        <p:nvPicPr>
          <p:cNvPr id="18" name="Picture 17">
            <a:extLst>
              <a:ext uri="{FF2B5EF4-FFF2-40B4-BE49-F238E27FC236}">
                <a16:creationId xmlns="" xmlns:a16="http://schemas.microsoft.com/office/drawing/2014/main" id="{48F9FB8A-A69F-BE49-A4AA-8C796B51B225}"/>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136980" y="5998693"/>
            <a:ext cx="3023120" cy="792319"/>
          </a:xfrm>
          <a:prstGeom prst="rect">
            <a:avLst/>
          </a:prstGeom>
        </p:spPr>
      </p:pic>
      <p:sp>
        <p:nvSpPr>
          <p:cNvPr id="19" name="Text Placeholder 4">
            <a:extLst>
              <a:ext uri="{FF2B5EF4-FFF2-40B4-BE49-F238E27FC236}">
                <a16:creationId xmlns="" xmlns:a16="http://schemas.microsoft.com/office/drawing/2014/main" id="{1EE60546-E620-1F4E-B27F-F21278ABBA0F}"/>
              </a:ext>
            </a:extLst>
          </p:cNvPr>
          <p:cNvSpPr>
            <a:spLocks noGrp="1"/>
          </p:cNvSpPr>
          <p:nvPr>
            <p:ph type="body" sz="quarter" idx="10" hasCustomPrompt="1"/>
          </p:nvPr>
        </p:nvSpPr>
        <p:spPr>
          <a:xfrm>
            <a:off x="672357" y="430599"/>
            <a:ext cx="11189443" cy="580054"/>
          </a:xfrm>
          <a:prstGeom prst="rect">
            <a:avLst/>
          </a:prstGeom>
        </p:spPr>
        <p:txBody>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Calibri" panose="020F0502020204030204" pitchFamily="34" charset="0"/>
                <a:ea typeface="Verdana" panose="020B0604030504040204" pitchFamily="34" charset="0"/>
                <a:cs typeface="Calibri" panose="020F0502020204030204" pitchFamily="34" charset="0"/>
              </a:defRPr>
            </a:lvl1pPr>
          </a:lstStyle>
          <a:p>
            <a:pPr lvl="0"/>
            <a:r>
              <a:rPr lang="he-IL" dirty="0"/>
              <a:t>כותרת משנית</a:t>
            </a:r>
            <a:endParaRPr lang="en-US" dirty="0"/>
          </a:p>
        </p:txBody>
      </p:sp>
      <p:sp>
        <p:nvSpPr>
          <p:cNvPr id="10" name="Slide Number Placeholder 8">
            <a:extLst>
              <a:ext uri="{FF2B5EF4-FFF2-40B4-BE49-F238E27FC236}">
                <a16:creationId xmlns="" xmlns:a16="http://schemas.microsoft.com/office/drawing/2014/main" id="{73BAFA14-4A6C-5D4B-9A18-7A062068EB72}"/>
              </a:ext>
            </a:extLst>
          </p:cNvPr>
          <p:cNvSpPr>
            <a:spLocks noGrp="1"/>
          </p:cNvSpPr>
          <p:nvPr>
            <p:ph type="sldNum" sz="quarter" idx="4"/>
          </p:nvPr>
        </p:nvSpPr>
        <p:spPr>
          <a:xfrm>
            <a:off x="11398092" y="6217657"/>
            <a:ext cx="562183" cy="354391"/>
          </a:xfrm>
          <a:prstGeom prst="rect">
            <a:avLst/>
          </a:prstGeom>
        </p:spPr>
        <p:txBody>
          <a:bodyPr vert="horz" lIns="91440" tIns="45720" rIns="91440" bIns="45720" rtlCol="0" anchor="ctr"/>
          <a:lstStyle>
            <a:lvl1pPr algn="r">
              <a:defRPr lang="en-US" smtClean="0">
                <a:latin typeface="Calibri" panose="020F0502020204030204" pitchFamily="34" charset="0"/>
                <a:cs typeface="Calibri" panose="020F0502020204030204" pitchFamily="34" charset="0"/>
              </a:defRPr>
            </a:lvl1pPr>
          </a:lstStyle>
          <a:p>
            <a:fld id="{31A79D02-B3F4-6449-9E41-AAB97E9D88AE}" type="slidenum">
              <a:rPr lang="he-IL" smtClean="0"/>
              <a:pPr/>
              <a:t>‹#›</a:t>
            </a:fld>
            <a:endParaRPr lang="he-IL" dirty="0"/>
          </a:p>
        </p:txBody>
      </p:sp>
      <p:sp>
        <p:nvSpPr>
          <p:cNvPr id="2" name="Title 1">
            <a:extLst>
              <a:ext uri="{FF2B5EF4-FFF2-40B4-BE49-F238E27FC236}">
                <a16:creationId xmlns="" xmlns:a16="http://schemas.microsoft.com/office/drawing/2014/main" id="{EA3D4CB1-F275-E54D-831E-394EEFC335CE}"/>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he-IL" dirty="0"/>
              <a:t>-בלמ״ס-</a:t>
            </a:r>
            <a:endParaRPr lang="en-US" dirty="0"/>
          </a:p>
        </p:txBody>
      </p:sp>
    </p:spTree>
    <p:extLst>
      <p:ext uri="{BB962C8B-B14F-4D97-AF65-F5344CB8AC3E}">
        <p14:creationId xmlns="" xmlns:p14="http://schemas.microsoft.com/office/powerpoint/2010/main" val="277091196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3" name="Shape 131">
            <a:extLst>
              <a:ext uri="{FF2B5EF4-FFF2-40B4-BE49-F238E27FC236}">
                <a16:creationId xmlns="" xmlns:a16="http://schemas.microsoft.com/office/drawing/2014/main" id="{78015379-145A-B040-980E-96F265D5D163}"/>
              </a:ext>
            </a:extLst>
          </p:cNvPr>
          <p:cNvSpPr/>
          <p:nvPr/>
        </p:nvSpPr>
        <p:spPr>
          <a:xfrm>
            <a:off x="6053333" y="1847768"/>
            <a:ext cx="4774011" cy="166198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r" rtl="1">
              <a:defRPr sz="5100" b="1">
                <a:solidFill>
                  <a:srgbClr val="0166FF"/>
                </a:solidFill>
                <a:latin typeface="Verdana"/>
                <a:ea typeface="Verdana"/>
                <a:cs typeface="Verdana"/>
                <a:sym typeface="Verdana"/>
              </a:defRPr>
            </a:pPr>
            <a:r>
              <a:rPr lang="he-IL" dirty="0">
                <a:latin typeface="Calibri" panose="020F0502020204030204" pitchFamily="34" charset="0"/>
                <a:cs typeface="Calibri" panose="020F0502020204030204" pitchFamily="34" charset="0"/>
              </a:rPr>
              <a:t>תודה רבה</a:t>
            </a:r>
          </a:p>
          <a:p>
            <a:pPr algn="r" rtl="1">
              <a:defRPr sz="5100" b="1">
                <a:solidFill>
                  <a:srgbClr val="0166FF"/>
                </a:solidFill>
                <a:latin typeface="Verdana"/>
                <a:ea typeface="Verdana"/>
                <a:cs typeface="Verdana"/>
                <a:sym typeface="Verdana"/>
              </a:defRPr>
            </a:pPr>
            <a:r>
              <a:rPr lang="he-IL" dirty="0">
                <a:latin typeface="Calibri" panose="020F0502020204030204" pitchFamily="34" charset="0"/>
                <a:cs typeface="Calibri" panose="020F0502020204030204" pitchFamily="34" charset="0"/>
              </a:rPr>
              <a:t>על ההקשבה!</a:t>
            </a:r>
          </a:p>
        </p:txBody>
      </p:sp>
      <p:pic>
        <p:nvPicPr>
          <p:cNvPr id="5" name="image1.png">
            <a:extLst>
              <a:ext uri="{FF2B5EF4-FFF2-40B4-BE49-F238E27FC236}">
                <a16:creationId xmlns="" xmlns:a16="http://schemas.microsoft.com/office/drawing/2014/main" id="{94F7A2DE-CB9D-E448-B1BF-AECEEC049D8C}"/>
              </a:ext>
            </a:extLst>
          </p:cNvPr>
          <p:cNvPicPr>
            <a:picLocks noChangeAspect="1"/>
          </p:cNvPicPr>
          <p:nvPr/>
        </p:nvPicPr>
        <p:blipFill>
          <a:blip r:embed="rId2" cstate="print">
            <a:extLst/>
          </a:blip>
          <a:stretch>
            <a:fillRect/>
          </a:stretch>
        </p:blipFill>
        <p:spPr>
          <a:xfrm>
            <a:off x="1465117" y="1212755"/>
            <a:ext cx="3823414" cy="4311745"/>
          </a:xfrm>
          <a:prstGeom prst="rect">
            <a:avLst/>
          </a:prstGeom>
          <a:ln w="12700">
            <a:miter lim="400000"/>
          </a:ln>
        </p:spPr>
      </p:pic>
      <p:sp>
        <p:nvSpPr>
          <p:cNvPr id="10" name="Text Placeholder 9">
            <a:extLst>
              <a:ext uri="{FF2B5EF4-FFF2-40B4-BE49-F238E27FC236}">
                <a16:creationId xmlns="" xmlns:a16="http://schemas.microsoft.com/office/drawing/2014/main" id="{7750042F-C61E-3F41-9A79-12E0E9342546}"/>
              </a:ext>
            </a:extLst>
          </p:cNvPr>
          <p:cNvSpPr>
            <a:spLocks noGrp="1"/>
          </p:cNvSpPr>
          <p:nvPr>
            <p:ph type="body" sz="quarter" idx="10" hasCustomPrompt="1"/>
          </p:nvPr>
        </p:nvSpPr>
        <p:spPr>
          <a:xfrm>
            <a:off x="8160344" y="4749761"/>
            <a:ext cx="2667000" cy="1905000"/>
          </a:xfrm>
        </p:spPr>
        <p:txBody>
          <a:bodyPr/>
          <a:lstStyle>
            <a:lvl1pPr marL="17463" indent="0" algn="r" defTabSz="457200" rtl="1">
              <a:lnSpc>
                <a:spcPct val="120000"/>
              </a:lnSpc>
              <a:spcBef>
                <a:spcPts val="0"/>
              </a:spcBef>
              <a:buNone/>
              <a:defRPr sz="1200" b="0">
                <a:solidFill>
                  <a:srgbClr val="0166FF"/>
                </a:solidFill>
                <a:latin typeface="Calibri" panose="020F0502020204030204" pitchFamily="34" charset="0"/>
                <a:ea typeface="Verdana"/>
                <a:cs typeface="Calibri" panose="020F0502020204030204" pitchFamily="34" charset="0"/>
                <a:sym typeface="Verdana"/>
              </a:defRPr>
            </a:lvl1pPr>
            <a:lvl2pPr marL="0" indent="0">
              <a:buNone/>
              <a:defRPr/>
            </a:lvl2pPr>
            <a:lvl3pPr marL="373062" indent="0">
              <a:buNone/>
              <a:defRPr/>
            </a:lvl3pPr>
            <a:lvl4pPr marL="933450" indent="0">
              <a:buNone/>
              <a:defRPr/>
            </a:lvl4pPr>
            <a:lvl5pPr marL="1250950" indent="0">
              <a:buNone/>
              <a:defRPr/>
            </a:lvl5pPr>
          </a:lstStyle>
          <a:p>
            <a:pPr lvl="0"/>
            <a:r>
              <a:rPr lang="en-US" dirty="0"/>
              <a:t>Cyber </a:t>
            </a:r>
            <a:r>
              <a:rPr lang="en-US" dirty="0" err="1"/>
              <a:t>israel</a:t>
            </a:r>
            <a:endParaRPr lang="en-US" dirty="0"/>
          </a:p>
          <a:p>
            <a:pPr lvl="0"/>
            <a:r>
              <a:rPr lang="en-US" dirty="0"/>
              <a:t>National Cyber Directorate</a:t>
            </a:r>
          </a:p>
          <a:p>
            <a:pPr lvl="0"/>
            <a:r>
              <a:rPr lang="en-US" dirty="0" err="1"/>
              <a:t>team@cert.gov.il</a:t>
            </a:r>
            <a:endParaRPr lang="en-US" dirty="0"/>
          </a:p>
          <a:p>
            <a:pPr lvl="0"/>
            <a:r>
              <a:rPr lang="en-US" dirty="0"/>
              <a:t>+972.72.3990800</a:t>
            </a:r>
          </a:p>
        </p:txBody>
      </p:sp>
      <p:sp>
        <p:nvSpPr>
          <p:cNvPr id="2" name="Title 1">
            <a:extLst>
              <a:ext uri="{FF2B5EF4-FFF2-40B4-BE49-F238E27FC236}">
                <a16:creationId xmlns="" xmlns:a16="http://schemas.microsoft.com/office/drawing/2014/main" id="{45E96259-1BD3-2143-945C-88F5A94B78CC}"/>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he-IL" dirty="0"/>
              <a:t>-בלמ״ס-</a:t>
            </a:r>
            <a:endParaRPr lang="en-US" dirty="0"/>
          </a:p>
        </p:txBody>
      </p:sp>
      <p:pic>
        <p:nvPicPr>
          <p:cNvPr id="8" name="Picture 7">
            <a:extLst>
              <a:ext uri="{FF2B5EF4-FFF2-40B4-BE49-F238E27FC236}">
                <a16:creationId xmlns="" xmlns:a16="http://schemas.microsoft.com/office/drawing/2014/main" id="{02AD2615-4D58-7C49-B3D5-AAF33A199862}"/>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6139" t="55497" r="27566" b="22932"/>
          <a:stretch/>
        </p:blipFill>
        <p:spPr>
          <a:xfrm>
            <a:off x="8810372" y="361523"/>
            <a:ext cx="3023120" cy="792319"/>
          </a:xfrm>
          <a:prstGeom prst="rect">
            <a:avLst/>
          </a:prstGeom>
        </p:spPr>
      </p:pic>
    </p:spTree>
    <p:extLst>
      <p:ext uri="{BB962C8B-B14F-4D97-AF65-F5344CB8AC3E}">
        <p14:creationId xmlns="" xmlns:p14="http://schemas.microsoft.com/office/powerpoint/2010/main" val="336178809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0757" y="770723"/>
            <a:ext cx="11690486" cy="646331"/>
          </a:xfrm>
          <a:prstGeom prst="rect">
            <a:avLst/>
          </a:prstGeom>
        </p:spPr>
        <p:txBody>
          <a:bodyPr lIns="0" tIns="45715" rIns="0" bIns="45715">
            <a:spAutoFit/>
          </a:bodyPr>
          <a:lstStyle>
            <a:lvl1pPr algn="ctr" rtl="1">
              <a:defRPr lang="he-IL" sz="3600" b="1" u="none" baseline="0" dirty="0">
                <a:solidFill>
                  <a:schemeClr val="tx2">
                    <a:lumMod val="75000"/>
                  </a:schemeClr>
                </a:solidFill>
                <a:latin typeface="Segoe UI Semibold" panose="020B0702040204020203" pitchFamily="34" charset="0"/>
                <a:ea typeface="Tahoma" pitchFamily="34" charset="0"/>
                <a:cs typeface="Segoe UI Semibold" panose="020B0702040204020203" pitchFamily="34" charset="0"/>
              </a:defRPr>
            </a:lvl1pPr>
          </a:lstStyle>
          <a:p>
            <a:r>
              <a:rPr lang="he-IL" dirty="0"/>
              <a:t>לחץ כדי לערוך סגנון כותרת של תבנית בסיס</a:t>
            </a:r>
          </a:p>
        </p:txBody>
      </p:sp>
      <p:sp>
        <p:nvSpPr>
          <p:cNvPr id="3" name="מציין מיקום תוכן 2"/>
          <p:cNvSpPr>
            <a:spLocks noGrp="1"/>
          </p:cNvSpPr>
          <p:nvPr>
            <p:ph idx="1"/>
          </p:nvPr>
        </p:nvSpPr>
        <p:spPr>
          <a:xfrm>
            <a:off x="250757" y="1627090"/>
            <a:ext cx="11690486" cy="4730868"/>
          </a:xfrm>
          <a:prstGeom prst="rect">
            <a:avLst/>
          </a:prstGeom>
        </p:spPr>
        <p:txBody>
          <a:bodyPr lIns="91429" tIns="45715" rIns="91429" bIns="45715"/>
          <a:lstStyle>
            <a:lvl1pPr algn="r" rtl="1">
              <a:defRPr sz="2800">
                <a:latin typeface="Segoe UI Semibold" panose="020B0702040204020203" pitchFamily="34" charset="0"/>
                <a:ea typeface="Tahoma" pitchFamily="34" charset="0"/>
                <a:cs typeface="Segoe UI Semibold" panose="020B0702040204020203" pitchFamily="34" charset="0"/>
              </a:defRPr>
            </a:lvl1pPr>
            <a:lvl2pPr algn="r" rtl="1">
              <a:tabLst>
                <a:tab pos="6095277" algn="l"/>
              </a:tabLst>
              <a:defRPr sz="2400">
                <a:latin typeface="Segoe UI Semibold" panose="020B0702040204020203" pitchFamily="34" charset="0"/>
                <a:ea typeface="Tahoma" pitchFamily="34" charset="0"/>
                <a:cs typeface="Segoe UI Semibold" panose="020B0702040204020203" pitchFamily="34" charset="0"/>
              </a:defRPr>
            </a:lvl2pPr>
            <a:lvl3pPr algn="r" rtl="1">
              <a:defRPr sz="2000">
                <a:latin typeface="Segoe UI Semibold" panose="020B0702040204020203" pitchFamily="34" charset="0"/>
                <a:ea typeface="Tahoma" pitchFamily="34" charset="0"/>
                <a:cs typeface="Segoe UI Semibold" panose="020B0702040204020203" pitchFamily="34" charset="0"/>
              </a:defRPr>
            </a:lvl3pPr>
            <a:lvl4pPr algn="r" rtl="1">
              <a:defRPr sz="2000">
                <a:latin typeface="Segoe UI Semibold" panose="020B0702040204020203" pitchFamily="34" charset="0"/>
                <a:ea typeface="Tahoma" pitchFamily="34" charset="0"/>
                <a:cs typeface="Segoe UI Semibold" panose="020B0702040204020203" pitchFamily="34" charset="0"/>
              </a:defRPr>
            </a:lvl4pPr>
            <a:lvl5pPr algn="r" rtl="1">
              <a:defRPr sz="2000">
                <a:latin typeface="Segoe UI Semibold" panose="020B0702040204020203" pitchFamily="34" charset="0"/>
                <a:ea typeface="Tahoma" pitchFamily="34" charset="0"/>
                <a:cs typeface="Segoe UI Semibold" panose="020B0702040204020203" pitchFamily="34" charset="0"/>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5" name="Slide Number Placeholder 5"/>
          <p:cNvSpPr>
            <a:spLocks noGrp="1"/>
          </p:cNvSpPr>
          <p:nvPr>
            <p:ph type="sldNum" sz="quarter" idx="12"/>
          </p:nvPr>
        </p:nvSpPr>
        <p:spPr>
          <a:xfrm>
            <a:off x="53785" y="6481858"/>
            <a:ext cx="1004050" cy="365125"/>
          </a:xfrm>
          <a:prstGeom prst="rect">
            <a:avLst/>
          </a:prstGeom>
        </p:spPr>
        <p:txBody>
          <a:bodyPr/>
          <a:lstStyle>
            <a:lvl1pPr algn="l" rtl="1">
              <a:defRPr sz="1400" b="1">
                <a:latin typeface="Calibri" panose="020F0502020204030204" pitchFamily="34" charset="0"/>
              </a:defRPr>
            </a:lvl1pPr>
          </a:lstStyle>
          <a:p>
            <a:fld id="{BA1DCCBD-66C4-4296-A620-E56CF2962646}" type="slidenum">
              <a:rPr lang="he-IL" smtClean="0"/>
              <a:pPr/>
              <a:t>‹#›</a:t>
            </a:fld>
            <a:endParaRPr lang="he-IL"/>
          </a:p>
        </p:txBody>
      </p:sp>
    </p:spTree>
    <p:extLst>
      <p:ext uri="{BB962C8B-B14F-4D97-AF65-F5344CB8AC3E}">
        <p14:creationId xmlns="" xmlns:p14="http://schemas.microsoft.com/office/powerpoint/2010/main" val="1544266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latin typeface="Segoe UI Semibold" panose="020B0702040204020203" pitchFamily="34" charset="0"/>
                <a:cs typeface="Segoe UI Semibold" panose="020B0702040204020203" pitchFamily="34" charset="0"/>
              </a:defRPr>
            </a:lvl1pPr>
          </a:lstStyle>
          <a:p>
            <a:r>
              <a:rPr lang="en-US"/>
              <a:t>Click to edit Master title style</a:t>
            </a:r>
            <a:endParaRPr lang="he-IL"/>
          </a:p>
        </p:txBody>
      </p:sp>
      <p:sp>
        <p:nvSpPr>
          <p:cNvPr id="6" name="Slide Number Placeholder 5"/>
          <p:cNvSpPr>
            <a:spLocks noGrp="1"/>
          </p:cNvSpPr>
          <p:nvPr>
            <p:ph type="sldNum" sz="quarter" idx="12"/>
          </p:nvPr>
        </p:nvSpPr>
        <p:spPr>
          <a:xfrm>
            <a:off x="53785" y="6481858"/>
            <a:ext cx="1004050" cy="365125"/>
          </a:xfrm>
          <a:prstGeom prst="rect">
            <a:avLst/>
          </a:prstGeom>
        </p:spPr>
        <p:txBody>
          <a:bodyPr/>
          <a:lstStyle>
            <a:lvl1pPr algn="l" rtl="1">
              <a:defRPr sz="1400" b="1">
                <a:latin typeface="Calibri" panose="020F0502020204030204" pitchFamily="34" charset="0"/>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BA1DCCBD-66C4-4296-A620-E56CF2962646}" type="slidenum">
              <a:rPr kumimoji="0" lang="he-IL" sz="1400" b="1" i="0" u="none" strike="noStrike" kern="1200" cap="none" spc="0" normalizeH="0" baseline="0" noProof="0" smtClean="0">
                <a:ln>
                  <a:noFill/>
                </a:ln>
                <a:solidFill>
                  <a:srgbClr val="2E65F6"/>
                </a:solidFill>
                <a:effectLst/>
                <a:uLnTx/>
                <a:uFillTx/>
                <a:latin typeface="Calibri" panose="020F0502020204030204" pitchFamily="34" charset="0"/>
                <a:ea typeface="Verdana" panose="020B0604030504040204" pitchFamily="34" charset="0"/>
                <a:cs typeface="Calibri" panose="020F050202020403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400" b="1" i="0" u="none" strike="noStrike" kern="1200" cap="none" spc="0" normalizeH="0" baseline="0" noProof="0">
              <a:ln>
                <a:noFill/>
              </a:ln>
              <a:solidFill>
                <a:srgbClr val="2E65F6"/>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 xmlns:p14="http://schemas.microsoft.com/office/powerpoint/2010/main" val="129829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ERT HEB BALMAS">
    <p:bg>
      <p:bgPr>
        <a:blipFill>
          <a:blip r:embed="rId2" cstate="print">
            <a:alphaModFix/>
          </a:blip>
          <a:stretch>
            <a:fillRect/>
          </a:stretch>
        </a:blipFill>
        <a:effectLst/>
      </p:bgPr>
    </p:bg>
    <p:spTree>
      <p:nvGrpSpPr>
        <p:cNvPr id="1" name="Shape 11"/>
        <p:cNvGrpSpPr/>
        <p:nvPr/>
      </p:nvGrpSpPr>
      <p:grpSpPr>
        <a:xfrm>
          <a:off x="0" y="0"/>
          <a:ext cx="0" cy="0"/>
          <a:chOff x="0" y="0"/>
          <a:chExt cx="0" cy="0"/>
        </a:xfrm>
      </p:grpSpPr>
      <p:sp>
        <p:nvSpPr>
          <p:cNvPr id="3" name="מציין מיקום טקסט 4"/>
          <p:cNvSpPr>
            <a:spLocks noGrp="1"/>
          </p:cNvSpPr>
          <p:nvPr>
            <p:ph type="body" sz="quarter" idx="10" hasCustomPrompt="1"/>
          </p:nvPr>
        </p:nvSpPr>
        <p:spPr>
          <a:xfrm>
            <a:off x="623392" y="853189"/>
            <a:ext cx="10624232" cy="943631"/>
          </a:xfrm>
          <a:prstGeom prst="rect">
            <a:avLst/>
          </a:prstGeom>
        </p:spPr>
        <p:txBody>
          <a:bodyPr/>
          <a:lstStyle>
            <a:lvl1pPr algn="ctr" rtl="1">
              <a:defRPr sz="4800" b="1">
                <a:latin typeface="Arial" panose="020B0604020202020204" pitchFamily="34" charset="0"/>
                <a:cs typeface="Arial" panose="020B0604020202020204" pitchFamily="34" charset="0"/>
              </a:defRPr>
            </a:lvl1pPr>
            <a:lvl2pPr algn="ctr" rtl="1">
              <a:defRPr sz="4800" b="1">
                <a:latin typeface="David" panose="020E0502060401010101" pitchFamily="34" charset="-79"/>
                <a:cs typeface="David" panose="020E0502060401010101" pitchFamily="34" charset="-79"/>
              </a:defRPr>
            </a:lvl2pPr>
            <a:lvl3pPr algn="ctr" rtl="1">
              <a:defRPr sz="4800" b="1">
                <a:latin typeface="David" panose="020E0502060401010101" pitchFamily="34" charset="-79"/>
                <a:cs typeface="David" panose="020E0502060401010101" pitchFamily="34" charset="-79"/>
              </a:defRPr>
            </a:lvl3pPr>
            <a:lvl4pPr algn="ctr" rtl="1">
              <a:defRPr sz="4800" b="1">
                <a:latin typeface="David" panose="020E0502060401010101" pitchFamily="34" charset="-79"/>
                <a:cs typeface="David" panose="020E0502060401010101" pitchFamily="34" charset="-79"/>
              </a:defRPr>
            </a:lvl4pPr>
            <a:lvl5pPr algn="ctr" rtl="1">
              <a:defRPr sz="4800" b="1">
                <a:latin typeface="David" panose="020E0502060401010101" pitchFamily="34" charset="-79"/>
                <a:cs typeface="David" panose="020E0502060401010101" pitchFamily="34" charset="-79"/>
              </a:defRPr>
            </a:lvl5pPr>
          </a:lstStyle>
          <a:p>
            <a:pPr lvl="0"/>
            <a:r>
              <a:rPr lang="he-IL" dirty="0"/>
              <a:t>כותרת שקופית</a:t>
            </a:r>
          </a:p>
        </p:txBody>
      </p:sp>
      <p:sp>
        <p:nvSpPr>
          <p:cNvPr id="4" name="מציין מיקום טקסט 6"/>
          <p:cNvSpPr>
            <a:spLocks noGrp="1"/>
          </p:cNvSpPr>
          <p:nvPr>
            <p:ph type="body" sz="quarter" idx="11" hasCustomPrompt="1"/>
          </p:nvPr>
        </p:nvSpPr>
        <p:spPr>
          <a:xfrm>
            <a:off x="623393" y="1796819"/>
            <a:ext cx="10623375" cy="4608215"/>
          </a:xfrm>
          <a:prstGeom prst="rect">
            <a:avLst/>
          </a:prstGeom>
        </p:spPr>
        <p:txBody>
          <a:bodyPr/>
          <a:lstStyle>
            <a:lvl1pPr marL="457189" indent="-457189" algn="r" rtl="1">
              <a:buSzPct val="120000"/>
              <a:buFont typeface="Arial" panose="020B0604020202020204" pitchFamily="34" charset="0"/>
              <a:buChar char="•"/>
              <a:defRPr sz="2667">
                <a:latin typeface="Arial" panose="020B0604020202020204" pitchFamily="34" charset="0"/>
                <a:cs typeface="Arial" panose="020B0604020202020204" pitchFamily="34" charset="0"/>
              </a:defRPr>
            </a:lvl1pPr>
            <a:lvl2pPr marL="911977" indent="-457189" algn="r" rtl="1">
              <a:buFont typeface="Courier New" panose="02070309020205020404" pitchFamily="49" charset="0"/>
              <a:buChar char="o"/>
              <a:defRPr sz="2667">
                <a:latin typeface="Arial" panose="020B0604020202020204" pitchFamily="34" charset="0"/>
                <a:cs typeface="Arial" panose="020B0604020202020204" pitchFamily="34" charset="0"/>
              </a:defRPr>
            </a:lvl2pPr>
            <a:lvl3pPr marL="1343966" indent="-457189" algn="r" rtl="1">
              <a:buFont typeface="Wingdings" panose="05000000000000000000" pitchFamily="2" charset="2"/>
              <a:buChar char="§"/>
              <a:defRPr sz="2667">
                <a:latin typeface="Arial" panose="020B0604020202020204" pitchFamily="34" charset="0"/>
                <a:cs typeface="Arial" panose="020B0604020202020204" pitchFamily="34" charset="0"/>
              </a:defRPr>
            </a:lvl3pPr>
            <a:lvl4pPr algn="r" rtl="1">
              <a:defRPr sz="2667">
                <a:latin typeface="David" panose="020E0502060401010101" pitchFamily="34" charset="-79"/>
                <a:cs typeface="David" panose="020E0502060401010101" pitchFamily="34" charset="-79"/>
              </a:defRPr>
            </a:lvl4pPr>
            <a:lvl5pPr algn="r" rtl="1">
              <a:defRPr sz="2667">
                <a:latin typeface="David" panose="020E0502060401010101" pitchFamily="34" charset="-79"/>
                <a:cs typeface="David" panose="020E0502060401010101" pitchFamily="34" charset="-79"/>
              </a:defRPr>
            </a:lvl5pPr>
          </a:lstStyle>
          <a:p>
            <a:pPr lvl="0"/>
            <a:r>
              <a:rPr lang="he-IL" dirty="0"/>
              <a:t>טקסט שורה 1</a:t>
            </a:r>
          </a:p>
          <a:p>
            <a:pPr lvl="1"/>
            <a:r>
              <a:rPr lang="he-IL" dirty="0"/>
              <a:t>טקסט רמה 2</a:t>
            </a:r>
          </a:p>
          <a:p>
            <a:pPr lvl="2"/>
            <a:r>
              <a:rPr lang="he-IL" dirty="0"/>
              <a:t>טקסט רמה 3</a:t>
            </a:r>
          </a:p>
        </p:txBody>
      </p:sp>
    </p:spTree>
    <p:extLst>
      <p:ext uri="{BB962C8B-B14F-4D97-AF65-F5344CB8AC3E}">
        <p14:creationId xmlns="" xmlns:p14="http://schemas.microsoft.com/office/powerpoint/2010/main" val="1712830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1">
    <p:spTree>
      <p:nvGrpSpPr>
        <p:cNvPr id="1" name=""/>
        <p:cNvGrpSpPr/>
        <p:nvPr/>
      </p:nvGrpSpPr>
      <p:grpSpPr>
        <a:xfrm>
          <a:off x="0" y="0"/>
          <a:ext cx="0" cy="0"/>
          <a:chOff x="0" y="0"/>
          <a:chExt cx="0" cy="0"/>
        </a:xfrm>
      </p:grpSpPr>
      <p:pic>
        <p:nvPicPr>
          <p:cNvPr id="10" name="image3.png">
            <a:extLst>
              <a:ext uri="{FF2B5EF4-FFF2-40B4-BE49-F238E27FC236}">
                <a16:creationId xmlns="" xmlns:a16="http://schemas.microsoft.com/office/drawing/2014/main" id="{BD12C4C0-ABCD-884F-9BA6-F5A1990DAF3D}"/>
              </a:ext>
            </a:extLst>
          </p:cNvPr>
          <p:cNvPicPr>
            <a:picLocks noChangeAspect="1"/>
          </p:cNvPicPr>
          <p:nvPr userDrawn="1"/>
        </p:nvPicPr>
        <p:blipFill>
          <a:blip r:embed="rId2" cstate="print">
            <a:extLst/>
          </a:blip>
          <a:stretch>
            <a:fillRect/>
          </a:stretch>
        </p:blipFill>
        <p:spPr>
          <a:xfrm>
            <a:off x="1217757" y="757684"/>
            <a:ext cx="4843542" cy="5462167"/>
          </a:xfrm>
          <a:prstGeom prst="rect">
            <a:avLst/>
          </a:prstGeom>
          <a:ln w="12700">
            <a:miter lim="400000"/>
          </a:ln>
        </p:spPr>
      </p:pic>
      <p:sp>
        <p:nvSpPr>
          <p:cNvPr id="5" name="Text Placeholder 4">
            <a:extLst>
              <a:ext uri="{FF2B5EF4-FFF2-40B4-BE49-F238E27FC236}">
                <a16:creationId xmlns="" xmlns:a16="http://schemas.microsoft.com/office/drawing/2014/main" id="{58184D96-DD86-B340-AE24-6F41DED8EA2F}"/>
              </a:ext>
            </a:extLst>
          </p:cNvPr>
          <p:cNvSpPr>
            <a:spLocks noGrp="1"/>
          </p:cNvSpPr>
          <p:nvPr>
            <p:ph type="body" sz="quarter" idx="10" hasCustomPrompt="1"/>
          </p:nvPr>
        </p:nvSpPr>
        <p:spPr>
          <a:xfrm>
            <a:off x="4743450" y="1923124"/>
            <a:ext cx="5456238" cy="1511300"/>
          </a:xfrm>
          <a:prstGeom prst="rect">
            <a:avLst/>
          </a:prstGeom>
        </p:spPr>
        <p:txBody>
          <a:bodyPr>
            <a:noAutofit/>
          </a:bodyPr>
          <a:lstStyle>
            <a:lvl1pPr marL="0" marR="0" indent="0" algn="r" defTabSz="457200" rtl="1" eaLnBrk="1" fontAlgn="auto" latinLnBrk="0" hangingPunct="0">
              <a:lnSpc>
                <a:spcPct val="100000"/>
              </a:lnSpc>
              <a:spcBef>
                <a:spcPts val="0"/>
              </a:spcBef>
              <a:spcAft>
                <a:spcPts val="0"/>
              </a:spcAft>
              <a:buClrTx/>
              <a:buSzTx/>
              <a:buFontTx/>
              <a:buNone/>
              <a:tabLst/>
              <a:defRPr sz="5100" b="1">
                <a:solidFill>
                  <a:srgbClr val="0166FF"/>
                </a:solidFill>
                <a:latin typeface="Verdana"/>
                <a:ea typeface="Verdana"/>
                <a:cs typeface="Verdana"/>
                <a:sym typeface="Verdana"/>
              </a:defRPr>
            </a:lvl1pPr>
          </a:lstStyle>
          <a:p>
            <a:r>
              <a:rPr lang="he-IL" dirty="0"/>
              <a:t>שם מצגת כותבים כאן בשתי שורות</a:t>
            </a:r>
            <a:endParaRPr lang="en-US" dirty="0"/>
          </a:p>
        </p:txBody>
      </p:sp>
      <p:pic>
        <p:nvPicPr>
          <p:cNvPr id="8" name="Picture 7">
            <a:extLst>
              <a:ext uri="{FF2B5EF4-FFF2-40B4-BE49-F238E27FC236}">
                <a16:creationId xmlns="" xmlns:a16="http://schemas.microsoft.com/office/drawing/2014/main" id="{AC1EEA6F-FFBB-614D-8F55-73411D8B5AB5}"/>
              </a:ext>
            </a:extLst>
          </p:cNvPr>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6139" t="55497" r="27566" b="22932"/>
          <a:stretch/>
        </p:blipFill>
        <p:spPr>
          <a:xfrm>
            <a:off x="8810372" y="361524"/>
            <a:ext cx="3023120" cy="792319"/>
          </a:xfrm>
          <a:prstGeom prst="rect">
            <a:avLst/>
          </a:prstGeom>
        </p:spPr>
      </p:pic>
      <p:sp>
        <p:nvSpPr>
          <p:cNvPr id="11" name="Text Placeholder 4">
            <a:extLst>
              <a:ext uri="{FF2B5EF4-FFF2-40B4-BE49-F238E27FC236}">
                <a16:creationId xmlns="" xmlns:a16="http://schemas.microsoft.com/office/drawing/2014/main" id="{E11D2A12-B2DD-364C-AE36-85674A1574B0}"/>
              </a:ext>
            </a:extLst>
          </p:cNvPr>
          <p:cNvSpPr>
            <a:spLocks noGrp="1"/>
          </p:cNvSpPr>
          <p:nvPr>
            <p:ph type="body" sz="quarter" idx="14" hasCustomPrompt="1"/>
          </p:nvPr>
        </p:nvSpPr>
        <p:spPr>
          <a:xfrm>
            <a:off x="7552706" y="4168451"/>
            <a:ext cx="2646982" cy="904306"/>
          </a:xfrm>
          <a:prstGeom prst="rect">
            <a:avLst/>
          </a:prstGeom>
        </p:spPr>
        <p:txBody>
          <a:bodyPr>
            <a:noAutofit/>
          </a:bodyPr>
          <a:lstStyle>
            <a:lvl1pPr marL="0" marR="0" indent="0" algn="r" defTabSz="457200" rtl="1" eaLnBrk="1" fontAlgn="auto" latinLnBrk="0" hangingPunct="0">
              <a:lnSpc>
                <a:spcPct val="100000"/>
              </a:lnSpc>
              <a:spcBef>
                <a:spcPts val="0"/>
              </a:spcBef>
              <a:spcAft>
                <a:spcPts val="0"/>
              </a:spcAft>
              <a:buClrTx/>
              <a:buSzTx/>
              <a:buFontTx/>
              <a:buNone/>
              <a:tabLst/>
              <a:defRPr sz="2400" b="0">
                <a:solidFill>
                  <a:srgbClr val="2E65F6"/>
                </a:solidFill>
                <a:latin typeface="Verdana"/>
                <a:ea typeface="Verdana"/>
                <a:cs typeface="Verdana"/>
                <a:sym typeface="Verdana"/>
              </a:defRPr>
            </a:lvl1pPr>
          </a:lstStyle>
          <a:p>
            <a:r>
              <a:rPr lang="he-IL" dirty="0"/>
              <a:t>שם המציג או כותרת משנה קטנה</a:t>
            </a:r>
            <a:endParaRPr lang="en-US" dirty="0"/>
          </a:p>
        </p:txBody>
      </p:sp>
      <p:sp>
        <p:nvSpPr>
          <p:cNvPr id="13" name="Title 12">
            <a:extLst>
              <a:ext uri="{FF2B5EF4-FFF2-40B4-BE49-F238E27FC236}">
                <a16:creationId xmlns="" xmlns:a16="http://schemas.microsoft.com/office/drawing/2014/main" id="{CB00F514-DF80-6947-B271-19CCB5406212}"/>
              </a:ext>
            </a:extLst>
          </p:cNvPr>
          <p:cNvSpPr>
            <a:spLocks noGrp="1"/>
          </p:cNvSpPr>
          <p:nvPr>
            <p:ph type="title" hasCustomPrompt="1"/>
          </p:nvPr>
        </p:nvSpPr>
        <p:spPr/>
        <p:txBody>
          <a:bodyPr/>
          <a:lstStyle>
            <a:lvl1pPr marL="0" marR="0" indent="0" algn="ctr" defTabSz="914400" rtl="1" eaLnBrk="1" fontAlgn="auto" latinLnBrk="0" hangingPunct="1">
              <a:lnSpc>
                <a:spcPct val="90000"/>
              </a:lnSpc>
              <a:spcBef>
                <a:spcPts val="0"/>
              </a:spcBef>
              <a:spcAft>
                <a:spcPts val="0"/>
              </a:spcAft>
              <a:buClrTx/>
              <a:buSzTx/>
              <a:buFontTx/>
              <a:buNone/>
              <a:tabLst/>
              <a:defRPr/>
            </a:lvl1pPr>
          </a:lstStyle>
          <a:p>
            <a:r>
              <a:rPr lang="he-IL" dirty="0"/>
              <a:t>-בלמ״ס-</a:t>
            </a:r>
            <a:endParaRPr lang="en-US" dirty="0"/>
          </a:p>
        </p:txBody>
      </p:sp>
      <p:pic>
        <p:nvPicPr>
          <p:cNvPr id="7" name="18DACBB0-AEF9-445C-8979-F3ED862380BF" descr="image1.png">
            <a:extLst>
              <a:ext uri="{FF2B5EF4-FFF2-40B4-BE49-F238E27FC236}">
                <a16:creationId xmlns="" xmlns:a16="http://schemas.microsoft.com/office/drawing/2014/main" id="{0B10034A-F6B0-49D2-98D1-9367CE830127}"/>
              </a:ext>
            </a:extLst>
          </p:cNvPr>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409062" y="495657"/>
            <a:ext cx="417211" cy="510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0227654"/>
      </p:ext>
    </p:extLst>
  </p:cSld>
  <p:clrMapOvr>
    <a:masterClrMapping/>
  </p:clrMapOvr>
  <p:transition spd="med"/>
  <p:extLst mod="1">
    <p:ext uri="{DCECCB84-F9BA-43D5-87BE-67443E8EF086}">
      <p15:sldGuideLst xmlns="" xmlns:p15="http://schemas.microsoft.com/office/powerpoint/2012/main">
        <p15:guide id="1" orient="horz" pos="2160">
          <p15:clr>
            <a:srgbClr val="FBAE40"/>
          </p15:clr>
        </p15:guide>
        <p15:guide id="2" pos="6425">
          <p15:clr>
            <a:srgbClr val="FBAE40"/>
          </p15:clr>
        </p15:guide>
        <p15:guide id="3" pos="422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_Primary Title">
    <p:spTree>
      <p:nvGrpSpPr>
        <p:cNvPr id="1" name=""/>
        <p:cNvGrpSpPr/>
        <p:nvPr/>
      </p:nvGrpSpPr>
      <p:grpSpPr>
        <a:xfrm>
          <a:off x="0" y="0"/>
          <a:ext cx="0" cy="0"/>
          <a:chOff x="0" y="0"/>
          <a:chExt cx="0" cy="0"/>
        </a:xfrm>
      </p:grpSpPr>
      <p:sp>
        <p:nvSpPr>
          <p:cNvPr id="9" name="Text Placeholder 8">
            <a:extLst>
              <a:ext uri="{FF2B5EF4-FFF2-40B4-BE49-F238E27FC236}">
                <a16:creationId xmlns="" xmlns:a16="http://schemas.microsoft.com/office/drawing/2014/main" id="{DD48769A-BBD1-B548-BAE1-CBEB9C9478F7}"/>
              </a:ext>
            </a:extLst>
          </p:cNvPr>
          <p:cNvSpPr>
            <a:spLocks noGrp="1"/>
          </p:cNvSpPr>
          <p:nvPr>
            <p:ph type="body" sz="quarter" idx="13" hasCustomPrompt="1"/>
          </p:nvPr>
        </p:nvSpPr>
        <p:spPr>
          <a:xfrm>
            <a:off x="661004" y="1300976"/>
            <a:ext cx="5002454" cy="4280673"/>
          </a:xfrm>
          <a:prstGeom prst="rect">
            <a:avLst/>
          </a:prstGeom>
        </p:spPr>
        <p:txBody>
          <a:bodyPr/>
          <a:lstStyle>
            <a:lvl1pPr marL="0" indent="0" algn="r" defTabSz="914400" rtl="1">
              <a:lnSpc>
                <a:spcPct val="140000"/>
              </a:lnSpc>
              <a:spcBef>
                <a:spcPts val="1200"/>
              </a:spcBef>
              <a:buSzPct val="100000"/>
              <a:buNone/>
              <a:defRPr sz="1600" b="0">
                <a:solidFill>
                  <a:schemeClr val="tx1"/>
                </a:solidFill>
                <a:latin typeface="Verdana"/>
                <a:ea typeface="Verdana"/>
                <a:cs typeface="Verdana"/>
                <a:sym typeface="Verdana"/>
              </a:defRPr>
            </a:lvl1pPr>
          </a:lstStyle>
          <a:p>
            <a:pPr rtl="1"/>
            <a:r>
              <a:rPr lang="he-IL" dirty="0" err="1">
                <a:solidFill>
                  <a:srgbClr val="454545"/>
                </a:solidFill>
                <a:effectLst/>
                <a:latin typeface=".Arial Hebrew Desk Interface"/>
              </a:rPr>
              <a:t>דונות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נפשראה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שתמושל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תכונותנים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אצבעזרת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מונותיכה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מצו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במהשראה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הרגישו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דפורים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לערים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טבלאותיים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אוות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בזכונים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ואפקטי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לנסות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הסקיצרות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שליעילו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תרצוין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משק</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ייניים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לכליעילות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הטיפוסריכה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הזמניקה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חות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כלוחדש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עותיכם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ומטיפור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אצבות</a:t>
            </a:r>
            <a:r>
              <a:rPr lang="he-IL" dirty="0">
                <a:solidFill>
                  <a:srgbClr val="454545"/>
                </a:solidFill>
                <a:effectLst/>
                <a:latin typeface="Helvetica Neue" panose="02000503000000020004" pitchFamily="2" charset="0"/>
              </a:rPr>
              <a:t>.</a:t>
            </a:r>
            <a:endParaRPr lang="he-IL" dirty="0">
              <a:solidFill>
                <a:srgbClr val="454545"/>
              </a:solidFill>
              <a:effectLst/>
              <a:latin typeface=".Arial Hebrew Desk Interface"/>
            </a:endParaRPr>
          </a:p>
        </p:txBody>
      </p:sp>
      <p:sp>
        <p:nvSpPr>
          <p:cNvPr id="4" name="Chart Placeholder 3">
            <a:extLst>
              <a:ext uri="{FF2B5EF4-FFF2-40B4-BE49-F238E27FC236}">
                <a16:creationId xmlns="" xmlns:a16="http://schemas.microsoft.com/office/drawing/2014/main" id="{3C555190-45A0-3042-9B21-60B775EAB1ED}"/>
              </a:ext>
            </a:extLst>
          </p:cNvPr>
          <p:cNvSpPr>
            <a:spLocks noGrp="1"/>
          </p:cNvSpPr>
          <p:nvPr>
            <p:ph type="chart" sz="quarter" idx="14"/>
          </p:nvPr>
        </p:nvSpPr>
        <p:spPr>
          <a:xfrm>
            <a:off x="6152911" y="1301750"/>
            <a:ext cx="5708890" cy="4279900"/>
          </a:xfrm>
          <a:prstGeom prst="rect">
            <a:avLst/>
          </a:prstGeom>
        </p:spPr>
        <p:txBody>
          <a:bodyPr/>
          <a:lstStyle>
            <a:lvl1pPr algn="r" rtl="1">
              <a:defRPr/>
            </a:lvl1pPr>
          </a:lstStyle>
          <a:p>
            <a:endParaRPr lang="en-US"/>
          </a:p>
        </p:txBody>
      </p:sp>
      <p:sp>
        <p:nvSpPr>
          <p:cNvPr id="13" name="Shape 47">
            <a:extLst>
              <a:ext uri="{FF2B5EF4-FFF2-40B4-BE49-F238E27FC236}">
                <a16:creationId xmlns="" xmlns:a16="http://schemas.microsoft.com/office/drawing/2014/main" id="{EBF66409-952B-084C-A83C-9EBE8005E68F}"/>
              </a:ext>
            </a:extLst>
          </p:cNvPr>
          <p:cNvSpPr/>
          <p:nvPr userDrawn="1"/>
        </p:nvSpPr>
        <p:spPr>
          <a:xfrm>
            <a:off x="330200" y="5969000"/>
            <a:ext cx="11531601" cy="0"/>
          </a:xfrm>
          <a:prstGeom prst="line">
            <a:avLst/>
          </a:prstGeom>
          <a:ln w="12700">
            <a:solidFill>
              <a:srgbClr val="0166FF"/>
            </a:solidFill>
          </a:ln>
        </p:spPr>
        <p:txBody>
          <a:bodyPr lIns="45718" tIns="45718" rIns="45718" bIns="45718"/>
          <a:lstStyle/>
          <a:p>
            <a:pPr algn="r" rtl="1"/>
            <a:endParaRPr sz="5000"/>
          </a:p>
        </p:txBody>
      </p:sp>
      <p:sp>
        <p:nvSpPr>
          <p:cNvPr id="16" name="Footer Placeholder 1">
            <a:extLst>
              <a:ext uri="{FF2B5EF4-FFF2-40B4-BE49-F238E27FC236}">
                <a16:creationId xmlns="" xmlns:a16="http://schemas.microsoft.com/office/drawing/2014/main" id="{F2255615-7CF8-D24A-855A-FA1AB6AAE93D}"/>
              </a:ext>
            </a:extLst>
          </p:cNvPr>
          <p:cNvSpPr>
            <a:spLocks noGrp="1"/>
          </p:cNvSpPr>
          <p:nvPr>
            <p:ph type="ftr" sz="quarter" idx="15"/>
          </p:nvPr>
        </p:nvSpPr>
        <p:spPr>
          <a:xfrm>
            <a:off x="3580157" y="6221655"/>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Verdana" panose="020B0604030504040204" pitchFamily="34" charset="0"/>
                <a:ea typeface="Verdana" panose="020B0604030504040204" pitchFamily="34" charset="0"/>
                <a:cs typeface="Verdana" panose="020B0604030504040204" pitchFamily="34" charset="0"/>
              </a:defRPr>
            </a:lvl1pPr>
          </a:lstStyle>
          <a:p>
            <a:r>
              <a:rPr lang="he-IL"/>
              <a:t>רכיב החוסן בסייבר וה-</a:t>
            </a:r>
            <a:r>
              <a:rPr lang="en-US"/>
              <a:t>CERT </a:t>
            </a:r>
            <a:r>
              <a:rPr lang="he-IL"/>
              <a:t>הלאומי</a:t>
            </a:r>
            <a:endParaRPr lang="en-US" dirty="0"/>
          </a:p>
        </p:txBody>
      </p:sp>
      <p:sp>
        <p:nvSpPr>
          <p:cNvPr id="19" name="Text Placeholder 4">
            <a:extLst>
              <a:ext uri="{FF2B5EF4-FFF2-40B4-BE49-F238E27FC236}">
                <a16:creationId xmlns="" xmlns:a16="http://schemas.microsoft.com/office/drawing/2014/main" id="{9D950AC9-181D-6245-A2EE-ED97F061A4F7}"/>
              </a:ext>
            </a:extLst>
          </p:cNvPr>
          <p:cNvSpPr>
            <a:spLocks noGrp="1"/>
          </p:cNvSpPr>
          <p:nvPr>
            <p:ph type="body" sz="quarter" idx="10" hasCustomPrompt="1"/>
          </p:nvPr>
        </p:nvSpPr>
        <p:spPr>
          <a:xfrm>
            <a:off x="948100" y="430599"/>
            <a:ext cx="10913700" cy="580054"/>
          </a:xfrm>
          <a:prstGeom prst="rect">
            <a:avLst/>
          </a:prstGeom>
        </p:spPr>
        <p:txBody>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Verdana" panose="020B0604030504040204" pitchFamily="34" charset="0"/>
                <a:ea typeface="Verdana" panose="020B0604030504040204" pitchFamily="34" charset="0"/>
                <a:cs typeface="Verdana" panose="020B0604030504040204" pitchFamily="34" charset="0"/>
              </a:defRPr>
            </a:lvl1pPr>
          </a:lstStyle>
          <a:p>
            <a:pPr lvl="0"/>
            <a:r>
              <a:rPr lang="he-IL" dirty="0"/>
              <a:t>גרף פאי</a:t>
            </a:r>
            <a:endParaRPr lang="en-US" dirty="0"/>
          </a:p>
        </p:txBody>
      </p:sp>
      <p:sp>
        <p:nvSpPr>
          <p:cNvPr id="10" name="Slide Number Placeholder 8">
            <a:extLst>
              <a:ext uri="{FF2B5EF4-FFF2-40B4-BE49-F238E27FC236}">
                <a16:creationId xmlns="" xmlns:a16="http://schemas.microsoft.com/office/drawing/2014/main" id="{F54C6160-3A74-9B4E-9C1D-1E191669561E}"/>
              </a:ext>
            </a:extLst>
          </p:cNvPr>
          <p:cNvSpPr>
            <a:spLocks noGrp="1"/>
          </p:cNvSpPr>
          <p:nvPr>
            <p:ph type="sldNum" sz="quarter" idx="4"/>
          </p:nvPr>
        </p:nvSpPr>
        <p:spPr>
          <a:xfrm>
            <a:off x="11398093" y="6217658"/>
            <a:ext cx="562183" cy="354391"/>
          </a:xfrm>
          <a:prstGeom prst="rect">
            <a:avLst/>
          </a:prstGeom>
        </p:spPr>
        <p:txBody>
          <a:bodyPr vert="horz" lIns="91440" tIns="45720" rIns="91440" bIns="45720" rtlCol="0" anchor="ctr"/>
          <a:lstStyle>
            <a:lvl1pPr algn="r">
              <a:defRPr lang="en-US" smtClean="0"/>
            </a:lvl1pPr>
          </a:lstStyle>
          <a:p>
            <a:fld id="{31A79D02-B3F4-6449-9E41-AAB97E9D88AE}" type="slidenum">
              <a:rPr lang="en-US" smtClean="0"/>
              <a:pPr/>
              <a:t>‹#›</a:t>
            </a:fld>
            <a:endParaRPr lang="en-US" dirty="0"/>
          </a:p>
        </p:txBody>
      </p:sp>
      <p:sp>
        <p:nvSpPr>
          <p:cNvPr id="2" name="Title 1">
            <a:extLst>
              <a:ext uri="{FF2B5EF4-FFF2-40B4-BE49-F238E27FC236}">
                <a16:creationId xmlns="" xmlns:a16="http://schemas.microsoft.com/office/drawing/2014/main" id="{09219F37-9DE3-A84F-A2E0-55EAF5391CBE}"/>
              </a:ext>
            </a:extLst>
          </p:cNvPr>
          <p:cNvSpPr>
            <a:spLocks noGrp="1"/>
          </p:cNvSpPr>
          <p:nvPr>
            <p:ph type="title" hasCustomPrompt="1"/>
          </p:nvPr>
        </p:nvSpPr>
        <p:spPr/>
        <p:txBody>
          <a:bodyPr/>
          <a:lstStyle>
            <a:lvl1pPr>
              <a:defRPr/>
            </a:lvl1pPr>
          </a:lstStyle>
          <a:p>
            <a:r>
              <a:rPr lang="he-IL" dirty="0"/>
              <a:t>-בלמ״ס-</a:t>
            </a:r>
            <a:endParaRPr lang="en-US" dirty="0"/>
          </a:p>
        </p:txBody>
      </p:sp>
      <p:pic>
        <p:nvPicPr>
          <p:cNvPr id="11" name="Picture 5">
            <a:extLst>
              <a:ext uri="{FF2B5EF4-FFF2-40B4-BE49-F238E27FC236}">
                <a16:creationId xmlns="" xmlns:a16="http://schemas.microsoft.com/office/drawing/2014/main" id="{DB706822-8D8F-43F7-A5F9-6BC63CB3C440}"/>
              </a:ext>
            </a:extLst>
          </p:cNvPr>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676614" y="6035752"/>
            <a:ext cx="2536781" cy="664856"/>
          </a:xfrm>
          <a:prstGeom prst="rect">
            <a:avLst/>
          </a:prstGeom>
        </p:spPr>
      </p:pic>
      <p:pic>
        <p:nvPicPr>
          <p:cNvPr id="12" name="18DACBB0-AEF9-445C-8979-F3ED862380BF" descr="image1.png">
            <a:extLst>
              <a:ext uri="{FF2B5EF4-FFF2-40B4-BE49-F238E27FC236}">
                <a16:creationId xmlns="" xmlns:a16="http://schemas.microsoft.com/office/drawing/2014/main" id="{B8CDC3B1-5E30-427E-BE2C-35F94182154C}"/>
              </a:ext>
            </a:extLst>
          </p:cNvPr>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30201" y="6139010"/>
            <a:ext cx="346413" cy="458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0826108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8_Primary Title">
    <p:spTree>
      <p:nvGrpSpPr>
        <p:cNvPr id="1" name=""/>
        <p:cNvGrpSpPr/>
        <p:nvPr/>
      </p:nvGrpSpPr>
      <p:grpSpPr>
        <a:xfrm>
          <a:off x="0" y="0"/>
          <a:ext cx="0" cy="0"/>
          <a:chOff x="0" y="0"/>
          <a:chExt cx="0" cy="0"/>
        </a:xfrm>
      </p:grpSpPr>
      <p:sp>
        <p:nvSpPr>
          <p:cNvPr id="10" name="Text Placeholder 8">
            <a:extLst>
              <a:ext uri="{FF2B5EF4-FFF2-40B4-BE49-F238E27FC236}">
                <a16:creationId xmlns="" xmlns:a16="http://schemas.microsoft.com/office/drawing/2014/main" id="{290C1C7D-8FF7-8745-8860-A9D36BBFE0DD}"/>
              </a:ext>
            </a:extLst>
          </p:cNvPr>
          <p:cNvSpPr>
            <a:spLocks noGrp="1"/>
          </p:cNvSpPr>
          <p:nvPr>
            <p:ph type="body" sz="quarter" idx="13" hasCustomPrompt="1"/>
          </p:nvPr>
        </p:nvSpPr>
        <p:spPr>
          <a:xfrm>
            <a:off x="7161039" y="1300976"/>
            <a:ext cx="4700762" cy="4280673"/>
          </a:xfrm>
          <a:prstGeom prst="rect">
            <a:avLst/>
          </a:prstGeom>
        </p:spPr>
        <p:txBody>
          <a:bodyPr/>
          <a:lstStyle>
            <a:lvl1pPr marL="0" indent="0" defTabSz="914400" rtl="1">
              <a:lnSpc>
                <a:spcPct val="140000"/>
              </a:lnSpc>
              <a:spcBef>
                <a:spcPts val="1200"/>
              </a:spcBef>
              <a:buSzPct val="100000"/>
              <a:buNone/>
              <a:defRPr sz="1600" b="0">
                <a:solidFill>
                  <a:schemeClr val="tx1"/>
                </a:solidFill>
                <a:latin typeface="Verdana"/>
                <a:ea typeface="Verdana"/>
                <a:cs typeface="Verdana"/>
                <a:sym typeface="Verdana"/>
              </a:defRPr>
            </a:lvl1pPr>
          </a:lstStyle>
          <a:p>
            <a:pPr rtl="1"/>
            <a:r>
              <a:rPr lang="he-IL" dirty="0" err="1">
                <a:solidFill>
                  <a:srgbClr val="454545"/>
                </a:solidFill>
                <a:effectLst/>
                <a:latin typeface=".Arial Hebrew Desk Interface"/>
              </a:rPr>
              <a:t>דונות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נפשראה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שתמושל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תכונותנים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אצבעזרת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מונותיכה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מצו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במהשראה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הרגישו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דפורים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לערים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טבלאותיים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אוות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בזכונים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ואפקטי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לנסות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הסקיצרות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שליעילו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תרצוין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משק</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ייניים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לכליעילות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הטיפוסריכה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הזמניקה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חות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כלוחדש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עותיכם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ומטיפור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אצבות</a:t>
            </a:r>
            <a:r>
              <a:rPr lang="he-IL" dirty="0">
                <a:solidFill>
                  <a:srgbClr val="454545"/>
                </a:solidFill>
                <a:effectLst/>
                <a:latin typeface="Helvetica Neue" panose="02000503000000020004" pitchFamily="2" charset="0"/>
              </a:rPr>
              <a:t>.</a:t>
            </a:r>
            <a:endParaRPr lang="he-IL" dirty="0">
              <a:solidFill>
                <a:srgbClr val="454545"/>
              </a:solidFill>
              <a:effectLst/>
              <a:latin typeface=".Arial Hebrew Desk Interface"/>
            </a:endParaRPr>
          </a:p>
        </p:txBody>
      </p:sp>
      <p:sp>
        <p:nvSpPr>
          <p:cNvPr id="11" name="Chart Placeholder 3">
            <a:extLst>
              <a:ext uri="{FF2B5EF4-FFF2-40B4-BE49-F238E27FC236}">
                <a16:creationId xmlns="" xmlns:a16="http://schemas.microsoft.com/office/drawing/2014/main" id="{E44843AA-E66E-DF4D-8561-ADB23834E8FD}"/>
              </a:ext>
            </a:extLst>
          </p:cNvPr>
          <p:cNvSpPr>
            <a:spLocks noGrp="1"/>
          </p:cNvSpPr>
          <p:nvPr>
            <p:ph type="chart" sz="quarter" idx="14"/>
          </p:nvPr>
        </p:nvSpPr>
        <p:spPr>
          <a:xfrm>
            <a:off x="687456" y="1301750"/>
            <a:ext cx="5995987" cy="4279900"/>
          </a:xfrm>
          <a:prstGeom prst="rect">
            <a:avLst/>
          </a:prstGeom>
        </p:spPr>
        <p:txBody>
          <a:bodyPr/>
          <a:lstStyle>
            <a:lvl1pPr rtl="1">
              <a:defRPr/>
            </a:lvl1pPr>
          </a:lstStyle>
          <a:p>
            <a:endParaRPr lang="en-US"/>
          </a:p>
        </p:txBody>
      </p:sp>
      <p:sp>
        <p:nvSpPr>
          <p:cNvPr id="14" name="Shape 47">
            <a:extLst>
              <a:ext uri="{FF2B5EF4-FFF2-40B4-BE49-F238E27FC236}">
                <a16:creationId xmlns="" xmlns:a16="http://schemas.microsoft.com/office/drawing/2014/main" id="{304877C3-13C9-0044-BB0F-65227FA533B7}"/>
              </a:ext>
            </a:extLst>
          </p:cNvPr>
          <p:cNvSpPr/>
          <p:nvPr userDrawn="1"/>
        </p:nvSpPr>
        <p:spPr>
          <a:xfrm>
            <a:off x="330200" y="5969000"/>
            <a:ext cx="11531601" cy="0"/>
          </a:xfrm>
          <a:prstGeom prst="line">
            <a:avLst/>
          </a:prstGeom>
          <a:ln w="12700">
            <a:solidFill>
              <a:srgbClr val="0166FF"/>
            </a:solidFill>
          </a:ln>
        </p:spPr>
        <p:txBody>
          <a:bodyPr lIns="45718" tIns="45718" rIns="45718" bIns="45718"/>
          <a:lstStyle/>
          <a:p>
            <a:pPr algn="r" rtl="1"/>
            <a:endParaRPr sz="5000"/>
          </a:p>
        </p:txBody>
      </p:sp>
      <p:sp>
        <p:nvSpPr>
          <p:cNvPr id="17" name="Footer Placeholder 1">
            <a:extLst>
              <a:ext uri="{FF2B5EF4-FFF2-40B4-BE49-F238E27FC236}">
                <a16:creationId xmlns="" xmlns:a16="http://schemas.microsoft.com/office/drawing/2014/main" id="{5A805FFC-5460-A843-BA6D-92307A1A1615}"/>
              </a:ext>
            </a:extLst>
          </p:cNvPr>
          <p:cNvSpPr>
            <a:spLocks noGrp="1"/>
          </p:cNvSpPr>
          <p:nvPr>
            <p:ph type="ftr" sz="quarter" idx="15"/>
          </p:nvPr>
        </p:nvSpPr>
        <p:spPr>
          <a:xfrm>
            <a:off x="3580157" y="6221655"/>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Verdana" panose="020B0604030504040204" pitchFamily="34" charset="0"/>
                <a:ea typeface="Verdana" panose="020B0604030504040204" pitchFamily="34" charset="0"/>
                <a:cs typeface="Verdana" panose="020B0604030504040204" pitchFamily="34" charset="0"/>
              </a:defRPr>
            </a:lvl1pPr>
          </a:lstStyle>
          <a:p>
            <a:r>
              <a:rPr lang="he-IL"/>
              <a:t>רכיב החוסן בסייבר וה-</a:t>
            </a:r>
            <a:r>
              <a:rPr lang="en-US"/>
              <a:t>CERT </a:t>
            </a:r>
            <a:r>
              <a:rPr lang="he-IL"/>
              <a:t>הלאומי</a:t>
            </a:r>
            <a:endParaRPr lang="en-US" dirty="0"/>
          </a:p>
        </p:txBody>
      </p:sp>
      <p:sp>
        <p:nvSpPr>
          <p:cNvPr id="20" name="Text Placeholder 4">
            <a:extLst>
              <a:ext uri="{FF2B5EF4-FFF2-40B4-BE49-F238E27FC236}">
                <a16:creationId xmlns="" xmlns:a16="http://schemas.microsoft.com/office/drawing/2014/main" id="{A4932EF3-F8AB-8B46-A5CD-9F2DF4C8D963}"/>
              </a:ext>
            </a:extLst>
          </p:cNvPr>
          <p:cNvSpPr>
            <a:spLocks noGrp="1"/>
          </p:cNvSpPr>
          <p:nvPr>
            <p:ph type="body" sz="quarter" idx="10" hasCustomPrompt="1"/>
          </p:nvPr>
        </p:nvSpPr>
        <p:spPr>
          <a:xfrm>
            <a:off x="672359" y="430599"/>
            <a:ext cx="11189443" cy="580054"/>
          </a:xfrm>
          <a:prstGeom prst="rect">
            <a:avLst/>
          </a:prstGeom>
        </p:spPr>
        <p:txBody>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Verdana" panose="020B0604030504040204" pitchFamily="34" charset="0"/>
                <a:ea typeface="Verdana" panose="020B0604030504040204" pitchFamily="34" charset="0"/>
                <a:cs typeface="Verdana" panose="020B0604030504040204" pitchFamily="34" charset="0"/>
              </a:defRPr>
            </a:lvl1pPr>
          </a:lstStyle>
          <a:p>
            <a:pPr lvl="0"/>
            <a:r>
              <a:rPr lang="he-IL" dirty="0"/>
              <a:t>גרף קו</a:t>
            </a:r>
            <a:endParaRPr lang="en-US" dirty="0"/>
          </a:p>
        </p:txBody>
      </p:sp>
      <p:sp>
        <p:nvSpPr>
          <p:cNvPr id="9" name="Slide Number Placeholder 8">
            <a:extLst>
              <a:ext uri="{FF2B5EF4-FFF2-40B4-BE49-F238E27FC236}">
                <a16:creationId xmlns="" xmlns:a16="http://schemas.microsoft.com/office/drawing/2014/main" id="{1B400A00-B63B-4D47-A94C-602146D35B2A}"/>
              </a:ext>
            </a:extLst>
          </p:cNvPr>
          <p:cNvSpPr>
            <a:spLocks noGrp="1"/>
          </p:cNvSpPr>
          <p:nvPr>
            <p:ph type="sldNum" sz="quarter" idx="4"/>
          </p:nvPr>
        </p:nvSpPr>
        <p:spPr>
          <a:xfrm>
            <a:off x="11398093" y="6217658"/>
            <a:ext cx="562183" cy="354391"/>
          </a:xfrm>
          <a:prstGeom prst="rect">
            <a:avLst/>
          </a:prstGeom>
        </p:spPr>
        <p:txBody>
          <a:bodyPr vert="horz" lIns="91440" tIns="45720" rIns="91440" bIns="45720" rtlCol="0" anchor="ctr"/>
          <a:lstStyle>
            <a:lvl1pPr algn="r">
              <a:defRPr lang="en-US" smtClean="0"/>
            </a:lvl1pPr>
          </a:lstStyle>
          <a:p>
            <a:fld id="{31A79D02-B3F4-6449-9E41-AAB97E9D88AE}" type="slidenum">
              <a:rPr lang="en-US" smtClean="0"/>
              <a:pPr/>
              <a:t>‹#›</a:t>
            </a:fld>
            <a:endParaRPr lang="en-US" dirty="0"/>
          </a:p>
        </p:txBody>
      </p:sp>
      <p:sp>
        <p:nvSpPr>
          <p:cNvPr id="2" name="Title 1">
            <a:extLst>
              <a:ext uri="{FF2B5EF4-FFF2-40B4-BE49-F238E27FC236}">
                <a16:creationId xmlns="" xmlns:a16="http://schemas.microsoft.com/office/drawing/2014/main" id="{E2C4FC1A-DE8F-FB4E-9BDE-0DC785A4CB95}"/>
              </a:ext>
            </a:extLst>
          </p:cNvPr>
          <p:cNvSpPr>
            <a:spLocks noGrp="1"/>
          </p:cNvSpPr>
          <p:nvPr>
            <p:ph type="title" hasCustomPrompt="1"/>
          </p:nvPr>
        </p:nvSpPr>
        <p:spPr/>
        <p:txBody>
          <a:bodyPr/>
          <a:lstStyle>
            <a:lvl1pPr>
              <a:defRPr/>
            </a:lvl1pPr>
          </a:lstStyle>
          <a:p>
            <a:r>
              <a:rPr lang="he-IL" dirty="0"/>
              <a:t>-בלמ״ס-</a:t>
            </a:r>
            <a:endParaRPr lang="en-US" dirty="0"/>
          </a:p>
        </p:txBody>
      </p:sp>
      <p:pic>
        <p:nvPicPr>
          <p:cNvPr id="12" name="Picture 5">
            <a:extLst>
              <a:ext uri="{FF2B5EF4-FFF2-40B4-BE49-F238E27FC236}">
                <a16:creationId xmlns="" xmlns:a16="http://schemas.microsoft.com/office/drawing/2014/main" id="{56837A6F-8961-4600-83D3-02E4FD007466}"/>
              </a:ext>
            </a:extLst>
          </p:cNvPr>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676614" y="6035752"/>
            <a:ext cx="2536781" cy="664856"/>
          </a:xfrm>
          <a:prstGeom prst="rect">
            <a:avLst/>
          </a:prstGeom>
        </p:spPr>
      </p:pic>
      <p:pic>
        <p:nvPicPr>
          <p:cNvPr id="13" name="18DACBB0-AEF9-445C-8979-F3ED862380BF" descr="image1.png">
            <a:extLst>
              <a:ext uri="{FF2B5EF4-FFF2-40B4-BE49-F238E27FC236}">
                <a16:creationId xmlns="" xmlns:a16="http://schemas.microsoft.com/office/drawing/2014/main" id="{4BB786E3-9446-41EE-8306-D160670CECD3}"/>
              </a:ext>
            </a:extLst>
          </p:cNvPr>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30201" y="6139010"/>
            <a:ext cx="346413" cy="458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0631196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Primary Title">
    <p:spTree>
      <p:nvGrpSpPr>
        <p:cNvPr id="1" name=""/>
        <p:cNvGrpSpPr/>
        <p:nvPr/>
      </p:nvGrpSpPr>
      <p:grpSpPr>
        <a:xfrm>
          <a:off x="0" y="0"/>
          <a:ext cx="0" cy="0"/>
          <a:chOff x="0" y="0"/>
          <a:chExt cx="0" cy="0"/>
        </a:xfrm>
      </p:grpSpPr>
      <p:sp>
        <p:nvSpPr>
          <p:cNvPr id="47" name="Shape 47"/>
          <p:cNvSpPr/>
          <p:nvPr/>
        </p:nvSpPr>
        <p:spPr>
          <a:xfrm>
            <a:off x="330200" y="5969000"/>
            <a:ext cx="11531601" cy="0"/>
          </a:xfrm>
          <a:prstGeom prst="line">
            <a:avLst/>
          </a:prstGeom>
          <a:ln w="12700">
            <a:solidFill>
              <a:srgbClr val="0166FF"/>
            </a:solidFill>
          </a:ln>
        </p:spPr>
        <p:txBody>
          <a:bodyPr lIns="45718" tIns="45718" rIns="45718" bIns="45718"/>
          <a:lstStyle/>
          <a:p>
            <a:pPr algn="r" rtl="1"/>
            <a:endParaRPr/>
          </a:p>
        </p:txBody>
      </p:sp>
      <p:sp>
        <p:nvSpPr>
          <p:cNvPr id="5" name="Text Placeholder 4">
            <a:extLst>
              <a:ext uri="{FF2B5EF4-FFF2-40B4-BE49-F238E27FC236}">
                <a16:creationId xmlns="" xmlns:a16="http://schemas.microsoft.com/office/drawing/2014/main" id="{1A5F3A1A-2C79-9347-AB49-EF1D9EBFE4D3}"/>
              </a:ext>
            </a:extLst>
          </p:cNvPr>
          <p:cNvSpPr>
            <a:spLocks noGrp="1"/>
          </p:cNvSpPr>
          <p:nvPr>
            <p:ph type="body" sz="quarter" idx="10" hasCustomPrompt="1"/>
          </p:nvPr>
        </p:nvSpPr>
        <p:spPr>
          <a:xfrm>
            <a:off x="672358" y="430599"/>
            <a:ext cx="11189443" cy="580054"/>
          </a:xfrm>
          <a:prstGeom prst="rect">
            <a:avLst/>
          </a:prstGeom>
        </p:spPr>
        <p:txBody>
          <a:bodyPr>
            <a:noAutofit/>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Verdana" panose="020B0604030504040204" pitchFamily="34" charset="0"/>
                <a:ea typeface="Verdana" panose="020B0604030504040204" pitchFamily="34" charset="0"/>
                <a:cs typeface="Verdana" panose="020B0604030504040204" pitchFamily="34" charset="0"/>
              </a:defRPr>
            </a:lvl1pPr>
          </a:lstStyle>
          <a:p>
            <a:pPr lvl="0"/>
            <a:r>
              <a:rPr lang="he-IL" dirty="0"/>
              <a:t>כותרת ראשית</a:t>
            </a:r>
            <a:endParaRPr lang="en-US" dirty="0"/>
          </a:p>
        </p:txBody>
      </p:sp>
      <p:pic>
        <p:nvPicPr>
          <p:cNvPr id="4" name="Picture 3">
            <a:extLst>
              <a:ext uri="{FF2B5EF4-FFF2-40B4-BE49-F238E27FC236}">
                <a16:creationId xmlns="" xmlns:a16="http://schemas.microsoft.com/office/drawing/2014/main" id="{92596357-0778-E347-9095-0B936FD48DBD}"/>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7219169"/>
            <a:ext cx="12192000" cy="6858000"/>
          </a:xfrm>
          <a:prstGeom prst="rect">
            <a:avLst/>
          </a:prstGeom>
        </p:spPr>
      </p:pic>
      <p:pic>
        <p:nvPicPr>
          <p:cNvPr id="8" name="Picture 7">
            <a:extLst>
              <a:ext uri="{FF2B5EF4-FFF2-40B4-BE49-F238E27FC236}">
                <a16:creationId xmlns="" xmlns:a16="http://schemas.microsoft.com/office/drawing/2014/main" id="{3AA05DAE-0786-4B48-91A0-AED58B8C992C}"/>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10519582"/>
            <a:ext cx="12192000" cy="6858000"/>
          </a:xfrm>
          <a:prstGeom prst="rect">
            <a:avLst/>
          </a:prstGeom>
        </p:spPr>
      </p:pic>
      <p:sp>
        <p:nvSpPr>
          <p:cNvPr id="23" name="Text Placeholder 4">
            <a:extLst>
              <a:ext uri="{FF2B5EF4-FFF2-40B4-BE49-F238E27FC236}">
                <a16:creationId xmlns="" xmlns:a16="http://schemas.microsoft.com/office/drawing/2014/main" id="{236742FD-2575-5441-9262-22DC5201344A}"/>
              </a:ext>
            </a:extLst>
          </p:cNvPr>
          <p:cNvSpPr>
            <a:spLocks noGrp="1"/>
          </p:cNvSpPr>
          <p:nvPr>
            <p:ph type="body" sz="quarter" idx="16" hasCustomPrompt="1"/>
          </p:nvPr>
        </p:nvSpPr>
        <p:spPr>
          <a:xfrm>
            <a:off x="672358" y="1230699"/>
            <a:ext cx="11189443" cy="580054"/>
          </a:xfrm>
          <a:prstGeom prst="rect">
            <a:avLst/>
          </a:prstGeom>
        </p:spPr>
        <p:txBody>
          <a:bodyPr>
            <a:noAutofit/>
          </a:bodyPr>
          <a:lstStyle>
            <a:lvl1pPr marL="0" marR="0" indent="0" algn="r" defTabSz="914400" rtl="1" eaLnBrk="1" fontAlgn="auto" latinLnBrk="0" hangingPunct="1">
              <a:lnSpc>
                <a:spcPct val="90000"/>
              </a:lnSpc>
              <a:spcBef>
                <a:spcPts val="1200"/>
              </a:spcBef>
              <a:spcAft>
                <a:spcPts val="0"/>
              </a:spcAft>
              <a:buClrTx/>
              <a:buSzTx/>
              <a:buFontTx/>
              <a:buNone/>
              <a:tabLst/>
              <a:defRPr sz="2800" b="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he-IL" dirty="0"/>
              <a:t>כותרת משנית</a:t>
            </a:r>
            <a:endParaRPr lang="en-US" dirty="0"/>
          </a:p>
        </p:txBody>
      </p:sp>
      <p:sp>
        <p:nvSpPr>
          <p:cNvPr id="11" name="Footer Placeholder 1">
            <a:extLst>
              <a:ext uri="{FF2B5EF4-FFF2-40B4-BE49-F238E27FC236}">
                <a16:creationId xmlns="" xmlns:a16="http://schemas.microsoft.com/office/drawing/2014/main" id="{F54553A9-BC7A-E14F-AF01-44384E0CD323}"/>
              </a:ext>
            </a:extLst>
          </p:cNvPr>
          <p:cNvSpPr>
            <a:spLocks noGrp="1"/>
          </p:cNvSpPr>
          <p:nvPr>
            <p:ph type="ftr" sz="quarter" idx="15"/>
          </p:nvPr>
        </p:nvSpPr>
        <p:spPr>
          <a:xfrm>
            <a:off x="3580156" y="6221654"/>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Verdana" panose="020B0604030504040204" pitchFamily="34" charset="0"/>
                <a:ea typeface="Verdana" panose="020B0604030504040204" pitchFamily="34" charset="0"/>
                <a:cs typeface="Verdana" panose="020B0604030504040204" pitchFamily="34" charset="0"/>
              </a:defRPr>
            </a:lvl1pPr>
          </a:lstStyle>
          <a:p>
            <a:r>
              <a:rPr lang="he-IL"/>
              <a:t>הגנת הסייבר - היבטים משפטיים</a:t>
            </a:r>
            <a:endParaRPr lang="en-US" dirty="0"/>
          </a:p>
        </p:txBody>
      </p:sp>
      <p:sp>
        <p:nvSpPr>
          <p:cNvPr id="20" name="Content Placeholder 3">
            <a:extLst>
              <a:ext uri="{FF2B5EF4-FFF2-40B4-BE49-F238E27FC236}">
                <a16:creationId xmlns="" xmlns:a16="http://schemas.microsoft.com/office/drawing/2014/main" id="{48705B53-1010-4C48-8287-9015A1FC72E1}"/>
              </a:ext>
            </a:extLst>
          </p:cNvPr>
          <p:cNvSpPr>
            <a:spLocks noGrp="1"/>
          </p:cNvSpPr>
          <p:nvPr>
            <p:ph sz="quarter" idx="18" hasCustomPrompt="1"/>
          </p:nvPr>
        </p:nvSpPr>
        <p:spPr>
          <a:xfrm>
            <a:off x="3294064" y="2232026"/>
            <a:ext cx="8567736" cy="3346504"/>
          </a:xfrm>
        </p:spPr>
        <p:txBody>
          <a:bodyPr>
            <a:noAutofit/>
          </a:bodyPr>
          <a:lstStyle>
            <a:lvl1pPr marL="0" marR="0" indent="0" algn="r" defTabSz="914400" rtl="1" eaLnBrk="1" fontAlgn="auto" latinLnBrk="0" hangingPunct="1">
              <a:lnSpc>
                <a:spcPct val="140000"/>
              </a:lnSpc>
              <a:spcBef>
                <a:spcPts val="1200"/>
              </a:spcBef>
              <a:spcAft>
                <a:spcPts val="600"/>
              </a:spcAft>
              <a:buClrTx/>
              <a:buSzTx/>
              <a:buFontTx/>
              <a:buNone/>
              <a:tabLst/>
              <a:defRPr sz="1600">
                <a:latin typeface="+mn-lt"/>
              </a:defRPr>
            </a:lvl1pPr>
            <a:lvl2pPr marL="0" indent="0">
              <a:buNone/>
              <a:defRPr sz="1600">
                <a:latin typeface="+mn-lt"/>
              </a:defRPr>
            </a:lvl2pPr>
            <a:lvl3pPr marL="373062" indent="0">
              <a:buNone/>
              <a:defRPr sz="1600">
                <a:latin typeface="+mn-lt"/>
              </a:defRPr>
            </a:lvl3pPr>
            <a:lvl4pPr marL="933450" indent="0">
              <a:buNone/>
              <a:defRPr sz="1600">
                <a:latin typeface="+mn-lt"/>
              </a:defRPr>
            </a:lvl4pPr>
            <a:lvl5pPr marL="1250950" indent="0">
              <a:buNone/>
              <a:defRPr sz="1600">
                <a:latin typeface="+mn-lt"/>
              </a:defRPr>
            </a:lvl5pPr>
          </a:lstStyle>
          <a:p>
            <a:pPr marL="0" lvl="0" indent="0" defTabSz="914400" hangingPunct="1">
              <a:lnSpc>
                <a:spcPct val="140000"/>
              </a:lnSpc>
              <a:spcBef>
                <a:spcPts val="1200"/>
              </a:spcBef>
              <a:buClrTx/>
              <a:buSzTx/>
              <a:buFontTx/>
              <a:buNone/>
            </a:pPr>
            <a:r>
              <a:rPr lang="he-IL" dirty="0" err="1">
                <a:solidFill>
                  <a:srgbClr val="454545"/>
                </a:solidFill>
                <a:effectLst/>
                <a:latin typeface=".Arial Hebrew Desk Interface"/>
              </a:rPr>
              <a:t>בעוצבודה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יוחור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מושלכם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בזכות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בבין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ולתמונותיים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לשל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דפיקה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הזמנים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יצותיים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למללוחון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אותנת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מסמך</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לגרפיסו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פשיפוגרפי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מכים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מוס</a:t>
            </a:r>
            <a:r>
              <a:rPr lang="he-IL" dirty="0" err="1">
                <a:solidFill>
                  <a:srgbClr val="454545"/>
                </a:solidFill>
                <a:effectLst/>
                <a:latin typeface="Helvetica Neue" panose="02000503000000020004" pitchFamily="2" charset="0"/>
              </a:rPr>
              <a:t>.</a:t>
            </a:r>
            <a:r>
              <a:rPr lang="he-IL" dirty="0" err="1">
                <a:solidFill>
                  <a:srgbClr val="454545"/>
                </a:solidFill>
                <a:effectLst/>
                <a:latin typeface=".Arial Hebrew Desk Interface"/>
              </a:rPr>
              <a:t>עבות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בקצוין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במים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מכיו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אחורט</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ביעיל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יעיצו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אדו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לחזור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מיוחון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שתוכן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בעזרתייצים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הטיפו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למללו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שתמונות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צרות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לחזורט</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ביצו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שתרבעוצבודה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יוחור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מושלכם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בזכות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בבין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ולתמונותיים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לשל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דפיקה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הזמנים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יצותיים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למללוחון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אותנת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מסמך</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לגרפיסו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פשיפוגרפי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מכים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מוס</a:t>
            </a:r>
            <a:r>
              <a:rPr lang="he-IL" dirty="0" err="1">
                <a:solidFill>
                  <a:srgbClr val="454545"/>
                </a:solidFill>
                <a:effectLst/>
                <a:latin typeface="Helvetica Neue" panose="02000503000000020004" pitchFamily="2" charset="0"/>
              </a:rPr>
              <a:t>.</a:t>
            </a:r>
            <a:r>
              <a:rPr lang="he-IL" dirty="0" err="1">
                <a:solidFill>
                  <a:srgbClr val="454545"/>
                </a:solidFill>
                <a:effectLst/>
                <a:latin typeface=".Arial Hebrew Desk Interface"/>
              </a:rPr>
              <a:t>עבות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בקצוין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במים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מכיו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אחורט</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ביעיל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יעיצו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אדו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לחזור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מיוחון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שתוכן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בעזרתייצים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הטיפו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למללו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שתמונות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צרות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לחזורט</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p>
          <a:p>
            <a:pPr marL="0" lvl="0" indent="0" defTabSz="914400" hangingPunct="1">
              <a:lnSpc>
                <a:spcPct val="140000"/>
              </a:lnSpc>
              <a:spcBef>
                <a:spcPts val="1200"/>
              </a:spcBef>
              <a:buClrTx/>
              <a:buSzTx/>
              <a:buFontTx/>
              <a:buNone/>
            </a:pPr>
            <a:endParaRPr lang="he-IL" dirty="0">
              <a:solidFill>
                <a:srgbClr val="454545"/>
              </a:solidFill>
              <a:effectLst/>
              <a:latin typeface=".Arial Hebrew Desk Interface"/>
            </a:endParaRPr>
          </a:p>
        </p:txBody>
      </p:sp>
      <p:sp>
        <p:nvSpPr>
          <p:cNvPr id="14" name="Slide Number Placeholder 8">
            <a:extLst>
              <a:ext uri="{FF2B5EF4-FFF2-40B4-BE49-F238E27FC236}">
                <a16:creationId xmlns="" xmlns:a16="http://schemas.microsoft.com/office/drawing/2014/main" id="{33397CE3-7697-2048-9A85-368E13951F13}"/>
              </a:ext>
            </a:extLst>
          </p:cNvPr>
          <p:cNvSpPr>
            <a:spLocks noGrp="1"/>
          </p:cNvSpPr>
          <p:nvPr>
            <p:ph type="sldNum" sz="quarter" idx="4"/>
          </p:nvPr>
        </p:nvSpPr>
        <p:spPr>
          <a:xfrm>
            <a:off x="11398092" y="6217657"/>
            <a:ext cx="562183" cy="354391"/>
          </a:xfrm>
          <a:prstGeom prst="rect">
            <a:avLst/>
          </a:prstGeom>
        </p:spPr>
        <p:txBody>
          <a:bodyPr vert="horz" lIns="91440" tIns="45720" rIns="91440" bIns="45720" rtlCol="0" anchor="ctr"/>
          <a:lstStyle>
            <a:lvl1pPr algn="r">
              <a:defRPr lang="en-US" smtClean="0"/>
            </a:lvl1pPr>
          </a:lstStyle>
          <a:p>
            <a:fld id="{31A79D02-B3F4-6449-9E41-AAB97E9D88AE}" type="slidenum">
              <a:rPr lang="en-US" smtClean="0"/>
              <a:pPr/>
              <a:t>‹#›</a:t>
            </a:fld>
            <a:endParaRPr lang="en-US" dirty="0"/>
          </a:p>
        </p:txBody>
      </p:sp>
      <p:sp>
        <p:nvSpPr>
          <p:cNvPr id="6" name="Title 5">
            <a:extLst>
              <a:ext uri="{FF2B5EF4-FFF2-40B4-BE49-F238E27FC236}">
                <a16:creationId xmlns="" xmlns:a16="http://schemas.microsoft.com/office/drawing/2014/main" id="{2B233C7F-2275-BD4A-A967-F67DD611E4C5}"/>
              </a:ext>
            </a:extLst>
          </p:cNvPr>
          <p:cNvSpPr>
            <a:spLocks noGrp="1"/>
          </p:cNvSpPr>
          <p:nvPr>
            <p:ph type="title" hasCustomPrompt="1"/>
          </p:nvPr>
        </p:nvSpPr>
        <p:spPr/>
        <p:txBody>
          <a:bodyPr/>
          <a:lstStyle>
            <a:lvl1pPr>
              <a:defRPr/>
            </a:lvl1pPr>
          </a:lstStyle>
          <a:p>
            <a:r>
              <a:rPr lang="he-IL" dirty="0"/>
              <a:t>-בלמ״ס-</a:t>
            </a:r>
            <a:endParaRPr lang="en-US" dirty="0"/>
          </a:p>
        </p:txBody>
      </p:sp>
      <p:pic>
        <p:nvPicPr>
          <p:cNvPr id="12" name="Picture 5">
            <a:extLst>
              <a:ext uri="{FF2B5EF4-FFF2-40B4-BE49-F238E27FC236}">
                <a16:creationId xmlns="" xmlns:a16="http://schemas.microsoft.com/office/drawing/2014/main" id="{424658F8-C41E-4067-97EC-82D2165A104C}"/>
              </a:ext>
            </a:extLst>
          </p:cNvPr>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26139" t="55497" r="27566" b="22932"/>
          <a:stretch/>
        </p:blipFill>
        <p:spPr>
          <a:xfrm>
            <a:off x="676613" y="6035752"/>
            <a:ext cx="2536781" cy="664856"/>
          </a:xfrm>
          <a:prstGeom prst="rect">
            <a:avLst/>
          </a:prstGeom>
        </p:spPr>
      </p:pic>
      <p:pic>
        <p:nvPicPr>
          <p:cNvPr id="15" name="18DACBB0-AEF9-445C-8979-F3ED862380BF" descr="image1.png">
            <a:extLst>
              <a:ext uri="{FF2B5EF4-FFF2-40B4-BE49-F238E27FC236}">
                <a16:creationId xmlns="" xmlns:a16="http://schemas.microsoft.com/office/drawing/2014/main" id="{8833305F-B2D0-4814-814A-C9C4DD388BA5}"/>
              </a:ext>
            </a:extLst>
          </p:cNvPr>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330200" y="6139010"/>
            <a:ext cx="346413" cy="458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86584326"/>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9_Primary Title">
    <p:spTree>
      <p:nvGrpSpPr>
        <p:cNvPr id="1" name=""/>
        <p:cNvGrpSpPr/>
        <p:nvPr/>
      </p:nvGrpSpPr>
      <p:grpSpPr>
        <a:xfrm>
          <a:off x="0" y="0"/>
          <a:ext cx="0" cy="0"/>
          <a:chOff x="0" y="0"/>
          <a:chExt cx="0" cy="0"/>
        </a:xfrm>
      </p:grpSpPr>
      <p:sp>
        <p:nvSpPr>
          <p:cNvPr id="9" name="Text Placeholder 8">
            <a:extLst>
              <a:ext uri="{FF2B5EF4-FFF2-40B4-BE49-F238E27FC236}">
                <a16:creationId xmlns="" xmlns:a16="http://schemas.microsoft.com/office/drawing/2014/main" id="{DD48769A-BBD1-B548-BAE1-CBEB9C9478F7}"/>
              </a:ext>
            </a:extLst>
          </p:cNvPr>
          <p:cNvSpPr>
            <a:spLocks noGrp="1"/>
          </p:cNvSpPr>
          <p:nvPr>
            <p:ph type="body" sz="quarter" idx="13" hasCustomPrompt="1"/>
          </p:nvPr>
        </p:nvSpPr>
        <p:spPr>
          <a:xfrm>
            <a:off x="7067311" y="1288718"/>
            <a:ext cx="4794490" cy="2169857"/>
          </a:xfrm>
          <a:prstGeom prst="rect">
            <a:avLst/>
          </a:prstGeom>
        </p:spPr>
        <p:txBody>
          <a:bodyPr/>
          <a:lstStyle>
            <a:lvl1pPr marL="17463" indent="0" rtl="1">
              <a:buNone/>
              <a:tabLs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rtl="1"/>
            <a:r>
              <a:rPr lang="he-IL" dirty="0" err="1">
                <a:solidFill>
                  <a:srgbClr val="454545"/>
                </a:solidFill>
                <a:effectLst/>
                <a:latin typeface=".Arial Hebrew Desk Interface"/>
              </a:rPr>
              <a:t>דונות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נפשראה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שתמושל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תכונותנים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אצבעזרת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מונותיכה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מצו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במהשראה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הרגישו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דפורים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לערים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טבלאותיים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אוות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בזכונים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ואפקטי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לנסות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הסקיצרות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שליעילו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תרצוין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משק</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ייניים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לכליעילות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הטיפוסריכה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הזמניקה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חות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כלוחדש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עותיכם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ומטיפור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אצבות</a:t>
            </a:r>
            <a:r>
              <a:rPr lang="he-IL" dirty="0">
                <a:solidFill>
                  <a:srgbClr val="454545"/>
                </a:solidFill>
                <a:effectLst/>
                <a:latin typeface="Helvetica Neue" panose="02000503000000020004" pitchFamily="2" charset="0"/>
              </a:rPr>
              <a:t>.</a:t>
            </a:r>
            <a:endParaRPr lang="he-IL" dirty="0">
              <a:solidFill>
                <a:srgbClr val="454545"/>
              </a:solidFill>
              <a:effectLst/>
              <a:latin typeface=".Arial Hebrew Desk Interface"/>
            </a:endParaRPr>
          </a:p>
        </p:txBody>
      </p:sp>
      <p:sp>
        <p:nvSpPr>
          <p:cNvPr id="3" name="Text Placeholder 2">
            <a:extLst>
              <a:ext uri="{FF2B5EF4-FFF2-40B4-BE49-F238E27FC236}">
                <a16:creationId xmlns="" xmlns:a16="http://schemas.microsoft.com/office/drawing/2014/main" id="{32D1FF5A-0D96-A34D-8384-C0E2EFCBE4C1}"/>
              </a:ext>
            </a:extLst>
          </p:cNvPr>
          <p:cNvSpPr>
            <a:spLocks noGrp="1"/>
          </p:cNvSpPr>
          <p:nvPr>
            <p:ph type="body" sz="quarter" idx="14" hasCustomPrompt="1"/>
          </p:nvPr>
        </p:nvSpPr>
        <p:spPr>
          <a:xfrm>
            <a:off x="7067311" y="3611042"/>
            <a:ext cx="4794490" cy="1740448"/>
          </a:xfrm>
          <a:prstGeom prst="rect">
            <a:avLst/>
          </a:prstGeom>
        </p:spPr>
        <p:txBody>
          <a:bodyPr/>
          <a:lstStyle>
            <a:lvl1pPr marL="17463" indent="0">
              <a:buNone/>
              <a:tabLst/>
              <a:defRPr sz="1600">
                <a:solidFill>
                  <a:srgbClr val="77E1FF"/>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S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S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a:t>
            </a:r>
          </a:p>
        </p:txBody>
      </p:sp>
      <p:sp>
        <p:nvSpPr>
          <p:cNvPr id="8" name="Content Placeholder 7">
            <a:extLst>
              <a:ext uri="{FF2B5EF4-FFF2-40B4-BE49-F238E27FC236}">
                <a16:creationId xmlns="" xmlns:a16="http://schemas.microsoft.com/office/drawing/2014/main" id="{56A1F492-F55D-F545-8085-A6C4264C3F39}"/>
              </a:ext>
            </a:extLst>
          </p:cNvPr>
          <p:cNvSpPr>
            <a:spLocks noGrp="1"/>
          </p:cNvSpPr>
          <p:nvPr>
            <p:ph sz="quarter" idx="16"/>
          </p:nvPr>
        </p:nvSpPr>
        <p:spPr>
          <a:xfrm>
            <a:off x="672358" y="1289362"/>
            <a:ext cx="5984633" cy="4432915"/>
          </a:xfrm>
          <a:prstGeom prst="rect">
            <a:avLst/>
          </a:prstGeom>
        </p:spPr>
        <p:txBody>
          <a:bodyPr/>
          <a:lstStyle>
            <a:lvl1pPr algn="r" rtl="1">
              <a:defRPr/>
            </a:lvl1pPr>
            <a:lvl2pPr algn="r" rtl="1">
              <a:defRPr/>
            </a:lvl2pPr>
            <a:lvl3pPr algn="r" rtl="1">
              <a:defRPr/>
            </a:lvl3pPr>
            <a:lvl4pPr algn="r" rtl="1">
              <a:defRPr/>
            </a:lvl4pPr>
            <a:lvl5pPr algn="r" rtl="1">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47">
            <a:extLst>
              <a:ext uri="{FF2B5EF4-FFF2-40B4-BE49-F238E27FC236}">
                <a16:creationId xmlns="" xmlns:a16="http://schemas.microsoft.com/office/drawing/2014/main" id="{79A607B5-AF38-3B43-BD60-2DC50DB1316F}"/>
              </a:ext>
            </a:extLst>
          </p:cNvPr>
          <p:cNvSpPr/>
          <p:nvPr userDrawn="1"/>
        </p:nvSpPr>
        <p:spPr>
          <a:xfrm>
            <a:off x="330200" y="5969000"/>
            <a:ext cx="11531601" cy="0"/>
          </a:xfrm>
          <a:prstGeom prst="line">
            <a:avLst/>
          </a:prstGeom>
          <a:ln w="12700">
            <a:solidFill>
              <a:srgbClr val="0166FF"/>
            </a:solidFill>
          </a:ln>
        </p:spPr>
        <p:txBody>
          <a:bodyPr lIns="45718" tIns="45718" rIns="45718" bIns="45718"/>
          <a:lstStyle/>
          <a:p>
            <a:pPr algn="r" rtl="1"/>
            <a:endParaRPr sz="5000"/>
          </a:p>
        </p:txBody>
      </p:sp>
      <p:sp>
        <p:nvSpPr>
          <p:cNvPr id="16" name="Footer Placeholder 1">
            <a:extLst>
              <a:ext uri="{FF2B5EF4-FFF2-40B4-BE49-F238E27FC236}">
                <a16:creationId xmlns="" xmlns:a16="http://schemas.microsoft.com/office/drawing/2014/main" id="{3C7DF338-D934-6F42-8B90-12ABE643474B}"/>
              </a:ext>
            </a:extLst>
          </p:cNvPr>
          <p:cNvSpPr>
            <a:spLocks noGrp="1"/>
          </p:cNvSpPr>
          <p:nvPr>
            <p:ph type="ftr" sz="quarter" idx="15"/>
          </p:nvPr>
        </p:nvSpPr>
        <p:spPr>
          <a:xfrm>
            <a:off x="3580157" y="6221655"/>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Verdana" panose="020B0604030504040204" pitchFamily="34" charset="0"/>
                <a:ea typeface="Verdana" panose="020B0604030504040204" pitchFamily="34" charset="0"/>
                <a:cs typeface="Verdana" panose="020B0604030504040204" pitchFamily="34" charset="0"/>
              </a:defRPr>
            </a:lvl1pPr>
          </a:lstStyle>
          <a:p>
            <a:r>
              <a:rPr lang="he-IL"/>
              <a:t>רכיב החוסן בסייבר וה-</a:t>
            </a:r>
            <a:r>
              <a:rPr lang="en-US"/>
              <a:t>CERT </a:t>
            </a:r>
            <a:r>
              <a:rPr lang="he-IL"/>
              <a:t>הלאומי</a:t>
            </a:r>
            <a:endParaRPr lang="en-US" dirty="0"/>
          </a:p>
        </p:txBody>
      </p:sp>
      <p:sp>
        <p:nvSpPr>
          <p:cNvPr id="19" name="Text Placeholder 4">
            <a:extLst>
              <a:ext uri="{FF2B5EF4-FFF2-40B4-BE49-F238E27FC236}">
                <a16:creationId xmlns="" xmlns:a16="http://schemas.microsoft.com/office/drawing/2014/main" id="{1EE60546-E620-1F4E-B27F-F21278ABBA0F}"/>
              </a:ext>
            </a:extLst>
          </p:cNvPr>
          <p:cNvSpPr>
            <a:spLocks noGrp="1"/>
          </p:cNvSpPr>
          <p:nvPr>
            <p:ph type="body" sz="quarter" idx="10" hasCustomPrompt="1"/>
          </p:nvPr>
        </p:nvSpPr>
        <p:spPr>
          <a:xfrm>
            <a:off x="672358" y="430599"/>
            <a:ext cx="11189443" cy="580054"/>
          </a:xfrm>
          <a:prstGeom prst="rect">
            <a:avLst/>
          </a:prstGeom>
        </p:spPr>
        <p:txBody>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Verdana" panose="020B0604030504040204" pitchFamily="34" charset="0"/>
                <a:ea typeface="Verdana" panose="020B0604030504040204" pitchFamily="34" charset="0"/>
                <a:cs typeface="Verdana" panose="020B0604030504040204" pitchFamily="34" charset="0"/>
              </a:defRPr>
            </a:lvl1pPr>
          </a:lstStyle>
          <a:p>
            <a:pPr lvl="0"/>
            <a:r>
              <a:rPr lang="he-IL" dirty="0"/>
              <a:t>כותרת משנית</a:t>
            </a:r>
            <a:endParaRPr lang="en-US" dirty="0"/>
          </a:p>
        </p:txBody>
      </p:sp>
      <p:sp>
        <p:nvSpPr>
          <p:cNvPr id="10" name="Slide Number Placeholder 8">
            <a:extLst>
              <a:ext uri="{FF2B5EF4-FFF2-40B4-BE49-F238E27FC236}">
                <a16:creationId xmlns="" xmlns:a16="http://schemas.microsoft.com/office/drawing/2014/main" id="{73BAFA14-4A6C-5D4B-9A18-7A062068EB72}"/>
              </a:ext>
            </a:extLst>
          </p:cNvPr>
          <p:cNvSpPr>
            <a:spLocks noGrp="1"/>
          </p:cNvSpPr>
          <p:nvPr>
            <p:ph type="sldNum" sz="quarter" idx="4"/>
          </p:nvPr>
        </p:nvSpPr>
        <p:spPr>
          <a:xfrm>
            <a:off x="11398093" y="6217658"/>
            <a:ext cx="562183" cy="354391"/>
          </a:xfrm>
          <a:prstGeom prst="rect">
            <a:avLst/>
          </a:prstGeom>
        </p:spPr>
        <p:txBody>
          <a:bodyPr vert="horz" lIns="91440" tIns="45720" rIns="91440" bIns="45720" rtlCol="0" anchor="ctr"/>
          <a:lstStyle>
            <a:lvl1pPr algn="r">
              <a:defRPr lang="en-US" smtClean="0"/>
            </a:lvl1pPr>
          </a:lstStyle>
          <a:p>
            <a:fld id="{31A79D02-B3F4-6449-9E41-AAB97E9D88AE}" type="slidenum">
              <a:rPr lang="en-US" smtClean="0"/>
              <a:pPr/>
              <a:t>‹#›</a:t>
            </a:fld>
            <a:endParaRPr lang="en-US" dirty="0"/>
          </a:p>
        </p:txBody>
      </p:sp>
      <p:sp>
        <p:nvSpPr>
          <p:cNvPr id="2" name="Title 1">
            <a:extLst>
              <a:ext uri="{FF2B5EF4-FFF2-40B4-BE49-F238E27FC236}">
                <a16:creationId xmlns="" xmlns:a16="http://schemas.microsoft.com/office/drawing/2014/main" id="{EA3D4CB1-F275-E54D-831E-394EEFC335CE}"/>
              </a:ext>
            </a:extLst>
          </p:cNvPr>
          <p:cNvSpPr>
            <a:spLocks noGrp="1"/>
          </p:cNvSpPr>
          <p:nvPr>
            <p:ph type="title" hasCustomPrompt="1"/>
          </p:nvPr>
        </p:nvSpPr>
        <p:spPr/>
        <p:txBody>
          <a:bodyPr/>
          <a:lstStyle>
            <a:lvl1pPr>
              <a:defRPr/>
            </a:lvl1pPr>
          </a:lstStyle>
          <a:p>
            <a:r>
              <a:rPr lang="he-IL" dirty="0"/>
              <a:t>-בלמ״ס-</a:t>
            </a:r>
            <a:endParaRPr lang="en-US" dirty="0"/>
          </a:p>
        </p:txBody>
      </p:sp>
      <p:pic>
        <p:nvPicPr>
          <p:cNvPr id="11" name="Picture 5">
            <a:extLst>
              <a:ext uri="{FF2B5EF4-FFF2-40B4-BE49-F238E27FC236}">
                <a16:creationId xmlns="" xmlns:a16="http://schemas.microsoft.com/office/drawing/2014/main" id="{0608E3A5-5993-4EC3-855E-3F91E7F6A894}"/>
              </a:ext>
            </a:extLst>
          </p:cNvPr>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676614" y="6035752"/>
            <a:ext cx="2536781" cy="664856"/>
          </a:xfrm>
          <a:prstGeom prst="rect">
            <a:avLst/>
          </a:prstGeom>
        </p:spPr>
      </p:pic>
      <p:pic>
        <p:nvPicPr>
          <p:cNvPr id="12" name="18DACBB0-AEF9-445C-8979-F3ED862380BF" descr="image1.png">
            <a:extLst>
              <a:ext uri="{FF2B5EF4-FFF2-40B4-BE49-F238E27FC236}">
                <a16:creationId xmlns="" xmlns:a16="http://schemas.microsoft.com/office/drawing/2014/main" id="{89D85A9C-E57C-4ED3-A713-56CDA632B849}"/>
              </a:ext>
            </a:extLst>
          </p:cNvPr>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30201" y="6139010"/>
            <a:ext cx="346413" cy="458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1057406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Shape 131">
            <a:extLst>
              <a:ext uri="{FF2B5EF4-FFF2-40B4-BE49-F238E27FC236}">
                <a16:creationId xmlns="" xmlns:a16="http://schemas.microsoft.com/office/drawing/2014/main" id="{78015379-145A-B040-980E-96F265D5D163}"/>
              </a:ext>
            </a:extLst>
          </p:cNvPr>
          <p:cNvSpPr/>
          <p:nvPr userDrawn="1"/>
        </p:nvSpPr>
        <p:spPr>
          <a:xfrm>
            <a:off x="6053334" y="1847769"/>
            <a:ext cx="4774011" cy="166198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r" rtl="1">
              <a:defRPr sz="5100" b="1">
                <a:solidFill>
                  <a:srgbClr val="0166FF"/>
                </a:solidFill>
                <a:latin typeface="Verdana"/>
                <a:ea typeface="Verdana"/>
                <a:cs typeface="Verdana"/>
                <a:sym typeface="Verdana"/>
              </a:defRPr>
            </a:pPr>
            <a:r>
              <a:rPr lang="he-IL" sz="5100" dirty="0"/>
              <a:t>תודה רבה</a:t>
            </a:r>
          </a:p>
          <a:p>
            <a:pPr algn="r" rtl="1">
              <a:defRPr sz="5100" b="1">
                <a:solidFill>
                  <a:srgbClr val="0166FF"/>
                </a:solidFill>
                <a:latin typeface="Verdana"/>
                <a:ea typeface="Verdana"/>
                <a:cs typeface="Verdana"/>
                <a:sym typeface="Verdana"/>
              </a:defRPr>
            </a:pPr>
            <a:r>
              <a:rPr lang="he-IL" sz="5100" dirty="0"/>
              <a:t>על ההקשבה!</a:t>
            </a:r>
          </a:p>
        </p:txBody>
      </p:sp>
      <p:pic>
        <p:nvPicPr>
          <p:cNvPr id="5" name="image1.png">
            <a:extLst>
              <a:ext uri="{FF2B5EF4-FFF2-40B4-BE49-F238E27FC236}">
                <a16:creationId xmlns="" xmlns:a16="http://schemas.microsoft.com/office/drawing/2014/main" id="{94F7A2DE-CB9D-E448-B1BF-AECEEC049D8C}"/>
              </a:ext>
            </a:extLst>
          </p:cNvPr>
          <p:cNvPicPr>
            <a:picLocks noChangeAspect="1"/>
          </p:cNvPicPr>
          <p:nvPr userDrawn="1"/>
        </p:nvPicPr>
        <p:blipFill>
          <a:blip r:embed="rId2" cstate="print">
            <a:extLst/>
          </a:blip>
          <a:stretch>
            <a:fillRect/>
          </a:stretch>
        </p:blipFill>
        <p:spPr>
          <a:xfrm>
            <a:off x="1465117" y="1212756"/>
            <a:ext cx="3823414" cy="4311745"/>
          </a:xfrm>
          <a:prstGeom prst="rect">
            <a:avLst/>
          </a:prstGeom>
          <a:ln w="12700">
            <a:miter lim="400000"/>
          </a:ln>
        </p:spPr>
      </p:pic>
      <p:sp>
        <p:nvSpPr>
          <p:cNvPr id="10" name="Text Placeholder 9">
            <a:extLst>
              <a:ext uri="{FF2B5EF4-FFF2-40B4-BE49-F238E27FC236}">
                <a16:creationId xmlns="" xmlns:a16="http://schemas.microsoft.com/office/drawing/2014/main" id="{7750042F-C61E-3F41-9A79-12E0E9342546}"/>
              </a:ext>
            </a:extLst>
          </p:cNvPr>
          <p:cNvSpPr>
            <a:spLocks noGrp="1"/>
          </p:cNvSpPr>
          <p:nvPr>
            <p:ph type="body" sz="quarter" idx="10" hasCustomPrompt="1"/>
          </p:nvPr>
        </p:nvSpPr>
        <p:spPr>
          <a:xfrm>
            <a:off x="8160344" y="4749761"/>
            <a:ext cx="2667000" cy="1905000"/>
          </a:xfrm>
        </p:spPr>
        <p:txBody>
          <a:bodyPr/>
          <a:lstStyle>
            <a:lvl1pPr marL="17463" indent="0" algn="r" defTabSz="457200" rtl="1">
              <a:lnSpc>
                <a:spcPct val="120000"/>
              </a:lnSpc>
              <a:spcBef>
                <a:spcPts val="0"/>
              </a:spcBef>
              <a:buNone/>
              <a:defRPr sz="1200" b="0">
                <a:solidFill>
                  <a:srgbClr val="0166FF"/>
                </a:solidFill>
                <a:latin typeface="Verdana"/>
                <a:ea typeface="Verdana"/>
                <a:cs typeface="Verdana"/>
                <a:sym typeface="Verdana"/>
              </a:defRPr>
            </a:lvl1pPr>
            <a:lvl2pPr marL="0" indent="0">
              <a:buNone/>
              <a:defRPr/>
            </a:lvl2pPr>
            <a:lvl3pPr marL="373062" indent="0">
              <a:buNone/>
              <a:defRPr/>
            </a:lvl3pPr>
            <a:lvl4pPr marL="933450" indent="0">
              <a:buNone/>
              <a:defRPr/>
            </a:lvl4pPr>
            <a:lvl5pPr marL="1250950" indent="0">
              <a:buNone/>
              <a:defRPr/>
            </a:lvl5pPr>
          </a:lstStyle>
          <a:p>
            <a:pPr lvl="0"/>
            <a:r>
              <a:rPr lang="en-US" dirty="0"/>
              <a:t>Cyber </a:t>
            </a:r>
            <a:r>
              <a:rPr lang="en-US" dirty="0" err="1"/>
              <a:t>israel</a:t>
            </a:r>
            <a:endParaRPr lang="en-US" dirty="0"/>
          </a:p>
          <a:p>
            <a:pPr lvl="0"/>
            <a:r>
              <a:rPr lang="en-US" dirty="0"/>
              <a:t>National Cyber Directorate</a:t>
            </a:r>
          </a:p>
          <a:p>
            <a:pPr lvl="0"/>
            <a:r>
              <a:rPr lang="en-US" dirty="0" err="1"/>
              <a:t>team@cert.gov.il</a:t>
            </a:r>
            <a:endParaRPr lang="en-US" dirty="0"/>
          </a:p>
          <a:p>
            <a:pPr lvl="0"/>
            <a:r>
              <a:rPr lang="en-US" dirty="0"/>
              <a:t>+972.72.3990800</a:t>
            </a:r>
          </a:p>
        </p:txBody>
      </p:sp>
      <p:sp>
        <p:nvSpPr>
          <p:cNvPr id="2" name="Title 1">
            <a:extLst>
              <a:ext uri="{FF2B5EF4-FFF2-40B4-BE49-F238E27FC236}">
                <a16:creationId xmlns="" xmlns:a16="http://schemas.microsoft.com/office/drawing/2014/main" id="{45E96259-1BD3-2143-945C-88F5A94B78CC}"/>
              </a:ext>
            </a:extLst>
          </p:cNvPr>
          <p:cNvSpPr>
            <a:spLocks noGrp="1"/>
          </p:cNvSpPr>
          <p:nvPr>
            <p:ph type="title" hasCustomPrompt="1"/>
          </p:nvPr>
        </p:nvSpPr>
        <p:spPr/>
        <p:txBody>
          <a:bodyPr/>
          <a:lstStyle>
            <a:lvl1pPr>
              <a:defRPr/>
            </a:lvl1pPr>
          </a:lstStyle>
          <a:p>
            <a:r>
              <a:rPr lang="he-IL" dirty="0"/>
              <a:t>-בלמ״ס-</a:t>
            </a:r>
            <a:endParaRPr lang="en-US" dirty="0"/>
          </a:p>
        </p:txBody>
      </p:sp>
      <p:pic>
        <p:nvPicPr>
          <p:cNvPr id="8" name="Picture 7">
            <a:extLst>
              <a:ext uri="{FF2B5EF4-FFF2-40B4-BE49-F238E27FC236}">
                <a16:creationId xmlns="" xmlns:a16="http://schemas.microsoft.com/office/drawing/2014/main" id="{02AD2615-4D58-7C49-B3D5-AAF33A199862}"/>
              </a:ext>
            </a:extLst>
          </p:cNvPr>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6139" t="55497" r="27566" b="22932"/>
          <a:stretch/>
        </p:blipFill>
        <p:spPr>
          <a:xfrm>
            <a:off x="8810372" y="361524"/>
            <a:ext cx="3023120" cy="792319"/>
          </a:xfrm>
          <a:prstGeom prst="rect">
            <a:avLst/>
          </a:prstGeom>
        </p:spPr>
      </p:pic>
      <p:pic>
        <p:nvPicPr>
          <p:cNvPr id="7" name="18DACBB0-AEF9-445C-8979-F3ED862380BF" descr="image1.png">
            <a:extLst>
              <a:ext uri="{FF2B5EF4-FFF2-40B4-BE49-F238E27FC236}">
                <a16:creationId xmlns="" xmlns:a16="http://schemas.microsoft.com/office/drawing/2014/main" id="{31BFB34B-7417-4165-810A-E6D976B6C4F4}"/>
              </a:ext>
            </a:extLst>
          </p:cNvPr>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409062" y="495657"/>
            <a:ext cx="417211" cy="510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8318980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Primary Title">
    <p:spTree>
      <p:nvGrpSpPr>
        <p:cNvPr id="1" name=""/>
        <p:cNvGrpSpPr/>
        <p:nvPr/>
      </p:nvGrpSpPr>
      <p:grpSpPr>
        <a:xfrm>
          <a:off x="0" y="0"/>
          <a:ext cx="0" cy="0"/>
          <a:chOff x="0" y="0"/>
          <a:chExt cx="0" cy="0"/>
        </a:xfrm>
      </p:grpSpPr>
      <p:sp>
        <p:nvSpPr>
          <p:cNvPr id="7" name="Shape 47">
            <a:extLst>
              <a:ext uri="{FF2B5EF4-FFF2-40B4-BE49-F238E27FC236}">
                <a16:creationId xmlns="" xmlns:a16="http://schemas.microsoft.com/office/drawing/2014/main" id="{4E38DD1C-EB40-49B3-975E-B8E293D1A10E}"/>
              </a:ext>
            </a:extLst>
          </p:cNvPr>
          <p:cNvSpPr/>
          <p:nvPr userDrawn="1"/>
        </p:nvSpPr>
        <p:spPr>
          <a:xfrm>
            <a:off x="330200" y="5969000"/>
            <a:ext cx="11531601" cy="0"/>
          </a:xfrm>
          <a:prstGeom prst="line">
            <a:avLst/>
          </a:prstGeom>
          <a:ln w="12700">
            <a:solidFill>
              <a:srgbClr val="0166FF"/>
            </a:solidFill>
          </a:ln>
        </p:spPr>
        <p:txBody>
          <a:bodyPr lIns="45718" tIns="45718" rIns="45718" bIns="45718"/>
          <a:lstStyle/>
          <a:p>
            <a:pPr algn="r" rtl="1"/>
            <a:endParaRPr sz="5000"/>
          </a:p>
        </p:txBody>
      </p:sp>
      <p:sp>
        <p:nvSpPr>
          <p:cNvPr id="8" name="Footer Placeholder 1">
            <a:extLst>
              <a:ext uri="{FF2B5EF4-FFF2-40B4-BE49-F238E27FC236}">
                <a16:creationId xmlns="" xmlns:a16="http://schemas.microsoft.com/office/drawing/2014/main" id="{FF94B734-1534-4974-B142-062DEAD746E6}"/>
              </a:ext>
            </a:extLst>
          </p:cNvPr>
          <p:cNvSpPr>
            <a:spLocks noGrp="1"/>
          </p:cNvSpPr>
          <p:nvPr>
            <p:ph type="ftr" sz="quarter" idx="15"/>
          </p:nvPr>
        </p:nvSpPr>
        <p:spPr>
          <a:xfrm>
            <a:off x="3580157" y="6221655"/>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Verdana" panose="020B0604030504040204" pitchFamily="34" charset="0"/>
                <a:ea typeface="Verdana" panose="020B0604030504040204" pitchFamily="34" charset="0"/>
                <a:cs typeface="Verdana" panose="020B0604030504040204" pitchFamily="34" charset="0"/>
              </a:defRPr>
            </a:lvl1pPr>
          </a:lstStyle>
          <a:p>
            <a:r>
              <a:rPr lang="he-IL"/>
              <a:t>רכיב החוסן בסייבר וה-</a:t>
            </a:r>
            <a:r>
              <a:rPr lang="en-US"/>
              <a:t>CERT </a:t>
            </a:r>
            <a:r>
              <a:rPr lang="he-IL"/>
              <a:t>הלאומי</a:t>
            </a:r>
            <a:endParaRPr lang="en-US" dirty="0"/>
          </a:p>
        </p:txBody>
      </p:sp>
      <p:sp>
        <p:nvSpPr>
          <p:cNvPr id="10" name="Slide Number Placeholder 8">
            <a:extLst>
              <a:ext uri="{FF2B5EF4-FFF2-40B4-BE49-F238E27FC236}">
                <a16:creationId xmlns="" xmlns:a16="http://schemas.microsoft.com/office/drawing/2014/main" id="{C169D2F1-CBEE-4011-90CF-FB243E846E61}"/>
              </a:ext>
            </a:extLst>
          </p:cNvPr>
          <p:cNvSpPr>
            <a:spLocks noGrp="1"/>
          </p:cNvSpPr>
          <p:nvPr>
            <p:ph type="sldNum" sz="quarter" idx="4"/>
          </p:nvPr>
        </p:nvSpPr>
        <p:spPr>
          <a:xfrm>
            <a:off x="11398093" y="6217658"/>
            <a:ext cx="562183" cy="354391"/>
          </a:xfrm>
          <a:prstGeom prst="rect">
            <a:avLst/>
          </a:prstGeom>
        </p:spPr>
        <p:txBody>
          <a:bodyPr vert="horz" lIns="91440" tIns="45720" rIns="91440" bIns="45720" rtlCol="0" anchor="ctr"/>
          <a:lstStyle>
            <a:lvl1pPr algn="r">
              <a:defRPr lang="en-US" smtClean="0"/>
            </a:lvl1pPr>
          </a:lstStyle>
          <a:p>
            <a:fld id="{31A79D02-B3F4-6449-9E41-AAB97E9D88AE}" type="slidenum">
              <a:rPr lang="en-US" smtClean="0"/>
              <a:pPr/>
              <a:t>‹#›</a:t>
            </a:fld>
            <a:endParaRPr lang="en-US" dirty="0"/>
          </a:p>
        </p:txBody>
      </p:sp>
      <p:pic>
        <p:nvPicPr>
          <p:cNvPr id="6" name="Picture 5">
            <a:extLst>
              <a:ext uri="{FF2B5EF4-FFF2-40B4-BE49-F238E27FC236}">
                <a16:creationId xmlns="" xmlns:a16="http://schemas.microsoft.com/office/drawing/2014/main" id="{5E80C1F9-6E74-4CB1-8357-0CFA3003BF7D}"/>
              </a:ext>
            </a:extLst>
          </p:cNvPr>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676614" y="6035752"/>
            <a:ext cx="2536781" cy="664856"/>
          </a:xfrm>
          <a:prstGeom prst="rect">
            <a:avLst/>
          </a:prstGeom>
        </p:spPr>
      </p:pic>
      <p:pic>
        <p:nvPicPr>
          <p:cNvPr id="11" name="18DACBB0-AEF9-445C-8979-F3ED862380BF" descr="image1.png">
            <a:extLst>
              <a:ext uri="{FF2B5EF4-FFF2-40B4-BE49-F238E27FC236}">
                <a16:creationId xmlns="" xmlns:a16="http://schemas.microsoft.com/office/drawing/2014/main" id="{DBB4539C-E574-48F0-ACE0-55BB50F48B80}"/>
              </a:ext>
            </a:extLst>
          </p:cNvPr>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30201" y="6139010"/>
            <a:ext cx="346413" cy="458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Placeholder 11">
            <a:extLst>
              <a:ext uri="{FF2B5EF4-FFF2-40B4-BE49-F238E27FC236}">
                <a16:creationId xmlns="" xmlns:a16="http://schemas.microsoft.com/office/drawing/2014/main" id="{CC1F63BC-CEA2-4EA5-B667-5F4B6E673843}"/>
              </a:ext>
            </a:extLst>
          </p:cNvPr>
          <p:cNvSpPr>
            <a:spLocks noGrp="1"/>
          </p:cNvSpPr>
          <p:nvPr>
            <p:ph type="title"/>
          </p:nvPr>
        </p:nvSpPr>
        <p:spPr>
          <a:xfrm>
            <a:off x="4493162" y="0"/>
            <a:ext cx="3213925" cy="240516"/>
          </a:xfrm>
          <a:prstGeom prst="rect">
            <a:avLst/>
          </a:prstGeom>
        </p:spPr>
        <p:txBody>
          <a:bodyPr/>
          <a:lstStyle>
            <a:lvl1pPr>
              <a:defRPr>
                <a:latin typeface="Calibri" panose="020F0502020204030204" pitchFamily="34" charset="0"/>
                <a:cs typeface="Calibri" panose="020F0502020204030204" pitchFamily="34" charset="0"/>
              </a:defRPr>
            </a:lvl1pPr>
          </a:lstStyle>
          <a:p>
            <a:pPr lvl="0" fontAlgn="auto">
              <a:spcBef>
                <a:spcPts val="1200"/>
              </a:spcBef>
            </a:pPr>
            <a:r>
              <a:rPr lang="he-IL" dirty="0"/>
              <a:t>-בלמ״ס-</a:t>
            </a:r>
            <a:endParaRPr lang="en-US" dirty="0"/>
          </a:p>
        </p:txBody>
      </p:sp>
    </p:spTree>
    <p:extLst>
      <p:ext uri="{BB962C8B-B14F-4D97-AF65-F5344CB8AC3E}">
        <p14:creationId xmlns="" xmlns:p14="http://schemas.microsoft.com/office/powerpoint/2010/main" val="227262745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1">
    <p:spTree>
      <p:nvGrpSpPr>
        <p:cNvPr id="1" name=""/>
        <p:cNvGrpSpPr/>
        <p:nvPr/>
      </p:nvGrpSpPr>
      <p:grpSpPr>
        <a:xfrm>
          <a:off x="0" y="0"/>
          <a:ext cx="0" cy="0"/>
          <a:chOff x="0" y="0"/>
          <a:chExt cx="0" cy="0"/>
        </a:xfrm>
      </p:grpSpPr>
      <p:pic>
        <p:nvPicPr>
          <p:cNvPr id="10" name="image3.png">
            <a:extLst>
              <a:ext uri="{FF2B5EF4-FFF2-40B4-BE49-F238E27FC236}">
                <a16:creationId xmlns="" xmlns:a16="http://schemas.microsoft.com/office/drawing/2014/main" id="{BD12C4C0-ABCD-884F-9BA6-F5A1990DAF3D}"/>
              </a:ext>
            </a:extLst>
          </p:cNvPr>
          <p:cNvPicPr>
            <a:picLocks noChangeAspect="1"/>
          </p:cNvPicPr>
          <p:nvPr userDrawn="1"/>
        </p:nvPicPr>
        <p:blipFill>
          <a:blip r:embed="rId2" cstate="print">
            <a:extLst/>
          </a:blip>
          <a:stretch>
            <a:fillRect/>
          </a:stretch>
        </p:blipFill>
        <p:spPr>
          <a:xfrm>
            <a:off x="1217757" y="757683"/>
            <a:ext cx="4843542" cy="5462167"/>
          </a:xfrm>
          <a:prstGeom prst="rect">
            <a:avLst/>
          </a:prstGeom>
          <a:ln w="12700">
            <a:miter lim="400000"/>
          </a:ln>
        </p:spPr>
      </p:pic>
      <p:sp>
        <p:nvSpPr>
          <p:cNvPr id="5" name="Text Placeholder 4">
            <a:extLst>
              <a:ext uri="{FF2B5EF4-FFF2-40B4-BE49-F238E27FC236}">
                <a16:creationId xmlns="" xmlns:a16="http://schemas.microsoft.com/office/drawing/2014/main" id="{58184D96-DD86-B340-AE24-6F41DED8EA2F}"/>
              </a:ext>
            </a:extLst>
          </p:cNvPr>
          <p:cNvSpPr>
            <a:spLocks noGrp="1"/>
          </p:cNvSpPr>
          <p:nvPr>
            <p:ph type="body" sz="quarter" idx="10" hasCustomPrompt="1"/>
          </p:nvPr>
        </p:nvSpPr>
        <p:spPr>
          <a:xfrm>
            <a:off x="4743450" y="1923124"/>
            <a:ext cx="5456238" cy="1511300"/>
          </a:xfrm>
          <a:prstGeom prst="rect">
            <a:avLst/>
          </a:prstGeom>
        </p:spPr>
        <p:txBody>
          <a:bodyPr>
            <a:noAutofit/>
          </a:bodyPr>
          <a:lstStyle>
            <a:lvl1pPr marL="0" marR="0" indent="0" algn="r" defTabSz="457200" rtl="1" eaLnBrk="1" fontAlgn="auto" latinLnBrk="0" hangingPunct="0">
              <a:lnSpc>
                <a:spcPct val="100000"/>
              </a:lnSpc>
              <a:spcBef>
                <a:spcPts val="0"/>
              </a:spcBef>
              <a:spcAft>
                <a:spcPts val="0"/>
              </a:spcAft>
              <a:buClrTx/>
              <a:buSzTx/>
              <a:buFontTx/>
              <a:buNone/>
              <a:tabLst/>
              <a:defRPr sz="5100" b="1">
                <a:solidFill>
                  <a:srgbClr val="0166FF"/>
                </a:solidFill>
                <a:latin typeface="Verdana"/>
                <a:ea typeface="Verdana"/>
                <a:cs typeface="Verdana"/>
                <a:sym typeface="Verdana"/>
              </a:defRPr>
            </a:lvl1pPr>
          </a:lstStyle>
          <a:p>
            <a:r>
              <a:rPr lang="he-IL" dirty="0"/>
              <a:t>שם מצגת כותבים כאן בשתי שורות</a:t>
            </a:r>
            <a:endParaRPr lang="en-US" dirty="0"/>
          </a:p>
        </p:txBody>
      </p:sp>
      <p:pic>
        <p:nvPicPr>
          <p:cNvPr id="8" name="Picture 7">
            <a:extLst>
              <a:ext uri="{FF2B5EF4-FFF2-40B4-BE49-F238E27FC236}">
                <a16:creationId xmlns="" xmlns:a16="http://schemas.microsoft.com/office/drawing/2014/main" id="{AC1EEA6F-FFBB-614D-8F55-73411D8B5AB5}"/>
              </a:ext>
            </a:extLst>
          </p:cNvPr>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6139" t="55497" r="27566" b="22932"/>
          <a:stretch/>
        </p:blipFill>
        <p:spPr>
          <a:xfrm>
            <a:off x="8810372" y="361523"/>
            <a:ext cx="3023120" cy="792319"/>
          </a:xfrm>
          <a:prstGeom prst="rect">
            <a:avLst/>
          </a:prstGeom>
        </p:spPr>
      </p:pic>
      <p:sp>
        <p:nvSpPr>
          <p:cNvPr id="11" name="Text Placeholder 4">
            <a:extLst>
              <a:ext uri="{FF2B5EF4-FFF2-40B4-BE49-F238E27FC236}">
                <a16:creationId xmlns="" xmlns:a16="http://schemas.microsoft.com/office/drawing/2014/main" id="{E11D2A12-B2DD-364C-AE36-85674A1574B0}"/>
              </a:ext>
            </a:extLst>
          </p:cNvPr>
          <p:cNvSpPr>
            <a:spLocks noGrp="1"/>
          </p:cNvSpPr>
          <p:nvPr>
            <p:ph type="body" sz="quarter" idx="14" hasCustomPrompt="1"/>
          </p:nvPr>
        </p:nvSpPr>
        <p:spPr>
          <a:xfrm>
            <a:off x="7552706" y="4168451"/>
            <a:ext cx="2646982" cy="904306"/>
          </a:xfrm>
          <a:prstGeom prst="rect">
            <a:avLst/>
          </a:prstGeom>
        </p:spPr>
        <p:txBody>
          <a:bodyPr>
            <a:noAutofit/>
          </a:bodyPr>
          <a:lstStyle>
            <a:lvl1pPr marL="0" marR="0" indent="0" algn="r" defTabSz="457200" rtl="1" eaLnBrk="1" fontAlgn="auto" latinLnBrk="0" hangingPunct="0">
              <a:lnSpc>
                <a:spcPct val="100000"/>
              </a:lnSpc>
              <a:spcBef>
                <a:spcPts val="0"/>
              </a:spcBef>
              <a:spcAft>
                <a:spcPts val="0"/>
              </a:spcAft>
              <a:buClrTx/>
              <a:buSzTx/>
              <a:buFontTx/>
              <a:buNone/>
              <a:tabLst/>
              <a:defRPr sz="2400" b="0">
                <a:solidFill>
                  <a:srgbClr val="2E65F6"/>
                </a:solidFill>
                <a:latin typeface="Verdana"/>
                <a:ea typeface="Verdana"/>
                <a:cs typeface="Verdana"/>
                <a:sym typeface="Verdana"/>
              </a:defRPr>
            </a:lvl1pPr>
          </a:lstStyle>
          <a:p>
            <a:r>
              <a:rPr lang="he-IL" dirty="0"/>
              <a:t>שם המציג או כותרת משנה קטנה</a:t>
            </a:r>
            <a:endParaRPr lang="en-US" dirty="0"/>
          </a:p>
        </p:txBody>
      </p:sp>
      <p:sp>
        <p:nvSpPr>
          <p:cNvPr id="13" name="Title 12">
            <a:extLst>
              <a:ext uri="{FF2B5EF4-FFF2-40B4-BE49-F238E27FC236}">
                <a16:creationId xmlns="" xmlns:a16="http://schemas.microsoft.com/office/drawing/2014/main" id="{CB00F514-DF80-6947-B271-19CCB5406212}"/>
              </a:ext>
            </a:extLst>
          </p:cNvPr>
          <p:cNvSpPr>
            <a:spLocks noGrp="1"/>
          </p:cNvSpPr>
          <p:nvPr>
            <p:ph type="title" hasCustomPrompt="1"/>
          </p:nvPr>
        </p:nvSpPr>
        <p:spPr/>
        <p:txBody>
          <a:bodyPr/>
          <a:lstStyle>
            <a:lvl1pPr marL="0" marR="0" indent="0" algn="ctr" defTabSz="914400" rtl="1" eaLnBrk="1" fontAlgn="auto" latinLnBrk="0" hangingPunct="1">
              <a:lnSpc>
                <a:spcPct val="90000"/>
              </a:lnSpc>
              <a:spcBef>
                <a:spcPts val="0"/>
              </a:spcBef>
              <a:spcAft>
                <a:spcPts val="0"/>
              </a:spcAft>
              <a:buClrTx/>
              <a:buSzTx/>
              <a:buFontTx/>
              <a:buNone/>
              <a:tabLst/>
              <a:defRPr/>
            </a:lvl1pPr>
          </a:lstStyle>
          <a:p>
            <a:r>
              <a:rPr lang="he-IL" dirty="0"/>
              <a:t>-בלמ״ס-</a:t>
            </a:r>
            <a:endParaRPr lang="en-US" dirty="0"/>
          </a:p>
        </p:txBody>
      </p:sp>
      <p:pic>
        <p:nvPicPr>
          <p:cNvPr id="7" name="18DACBB0-AEF9-445C-8979-F3ED862380BF" descr="image1.png">
            <a:extLst>
              <a:ext uri="{FF2B5EF4-FFF2-40B4-BE49-F238E27FC236}">
                <a16:creationId xmlns="" xmlns:a16="http://schemas.microsoft.com/office/drawing/2014/main" id="{0B10034A-F6B0-49D2-98D1-9367CE830127}"/>
              </a:ext>
            </a:extLst>
          </p:cNvPr>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409061" y="495657"/>
            <a:ext cx="417211" cy="510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26392841"/>
      </p:ext>
    </p:extLst>
  </p:cSld>
  <p:clrMapOvr>
    <a:masterClrMapping/>
  </p:clrMapOvr>
  <p:transition spd="med"/>
  <p:extLst mod="1">
    <p:ext uri="{DCECCB84-F9BA-43D5-87BE-67443E8EF086}">
      <p15:sldGuideLst xmlns="" xmlns:p15="http://schemas.microsoft.com/office/powerpoint/2012/main">
        <p15:guide id="1" orient="horz" pos="2160">
          <p15:clr>
            <a:srgbClr val="FBAE40"/>
          </p15:clr>
        </p15:guide>
        <p15:guide id="2" pos="6425">
          <p15:clr>
            <a:srgbClr val="FBAE40"/>
          </p15:clr>
        </p15:guide>
        <p15:guide id="3" pos="422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Primary Title">
    <p:spTree>
      <p:nvGrpSpPr>
        <p:cNvPr id="1" name=""/>
        <p:cNvGrpSpPr/>
        <p:nvPr/>
      </p:nvGrpSpPr>
      <p:grpSpPr>
        <a:xfrm>
          <a:off x="0" y="0"/>
          <a:ext cx="0" cy="0"/>
          <a:chOff x="0" y="0"/>
          <a:chExt cx="0" cy="0"/>
        </a:xfrm>
      </p:grpSpPr>
      <p:sp>
        <p:nvSpPr>
          <p:cNvPr id="47" name="Shape 47"/>
          <p:cNvSpPr/>
          <p:nvPr/>
        </p:nvSpPr>
        <p:spPr>
          <a:xfrm>
            <a:off x="330200" y="5969000"/>
            <a:ext cx="11531601" cy="0"/>
          </a:xfrm>
          <a:prstGeom prst="line">
            <a:avLst/>
          </a:prstGeom>
          <a:ln w="12700">
            <a:solidFill>
              <a:srgbClr val="0166FF"/>
            </a:solidFill>
          </a:ln>
        </p:spPr>
        <p:txBody>
          <a:bodyPr lIns="45718" tIns="45718" rIns="45718" bIns="45718"/>
          <a:lstStyle/>
          <a:p>
            <a:pPr algn="r" rtl="1"/>
            <a:endParaRPr/>
          </a:p>
        </p:txBody>
      </p:sp>
      <p:sp>
        <p:nvSpPr>
          <p:cNvPr id="5" name="Text Placeholder 4">
            <a:extLst>
              <a:ext uri="{FF2B5EF4-FFF2-40B4-BE49-F238E27FC236}">
                <a16:creationId xmlns="" xmlns:a16="http://schemas.microsoft.com/office/drawing/2014/main" id="{1A5F3A1A-2C79-9347-AB49-EF1D9EBFE4D3}"/>
              </a:ext>
            </a:extLst>
          </p:cNvPr>
          <p:cNvSpPr>
            <a:spLocks noGrp="1"/>
          </p:cNvSpPr>
          <p:nvPr>
            <p:ph type="body" sz="quarter" idx="10" hasCustomPrompt="1"/>
          </p:nvPr>
        </p:nvSpPr>
        <p:spPr>
          <a:xfrm>
            <a:off x="672358" y="430599"/>
            <a:ext cx="11189443" cy="580054"/>
          </a:xfrm>
          <a:prstGeom prst="rect">
            <a:avLst/>
          </a:prstGeom>
        </p:spPr>
        <p:txBody>
          <a:bodyPr>
            <a:noAutofit/>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Verdana" panose="020B0604030504040204" pitchFamily="34" charset="0"/>
                <a:ea typeface="Verdana" panose="020B0604030504040204" pitchFamily="34" charset="0"/>
                <a:cs typeface="Verdana" panose="020B0604030504040204" pitchFamily="34" charset="0"/>
              </a:defRPr>
            </a:lvl1pPr>
          </a:lstStyle>
          <a:p>
            <a:pPr lvl="0"/>
            <a:r>
              <a:rPr lang="he-IL" dirty="0"/>
              <a:t>כותרת ראשית</a:t>
            </a:r>
            <a:endParaRPr lang="en-US" dirty="0"/>
          </a:p>
        </p:txBody>
      </p:sp>
      <p:pic>
        <p:nvPicPr>
          <p:cNvPr id="4" name="Picture 3">
            <a:extLst>
              <a:ext uri="{FF2B5EF4-FFF2-40B4-BE49-F238E27FC236}">
                <a16:creationId xmlns="" xmlns:a16="http://schemas.microsoft.com/office/drawing/2014/main" id="{92596357-0778-E347-9095-0B936FD48DBD}"/>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7219169"/>
            <a:ext cx="12192000" cy="6858000"/>
          </a:xfrm>
          <a:prstGeom prst="rect">
            <a:avLst/>
          </a:prstGeom>
        </p:spPr>
      </p:pic>
      <p:pic>
        <p:nvPicPr>
          <p:cNvPr id="8" name="Picture 7">
            <a:extLst>
              <a:ext uri="{FF2B5EF4-FFF2-40B4-BE49-F238E27FC236}">
                <a16:creationId xmlns="" xmlns:a16="http://schemas.microsoft.com/office/drawing/2014/main" id="{3AA05DAE-0786-4B48-91A0-AED58B8C992C}"/>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10519582"/>
            <a:ext cx="12192000" cy="6858000"/>
          </a:xfrm>
          <a:prstGeom prst="rect">
            <a:avLst/>
          </a:prstGeom>
        </p:spPr>
      </p:pic>
      <p:sp>
        <p:nvSpPr>
          <p:cNvPr id="23" name="Text Placeholder 4">
            <a:extLst>
              <a:ext uri="{FF2B5EF4-FFF2-40B4-BE49-F238E27FC236}">
                <a16:creationId xmlns="" xmlns:a16="http://schemas.microsoft.com/office/drawing/2014/main" id="{236742FD-2575-5441-9262-22DC5201344A}"/>
              </a:ext>
            </a:extLst>
          </p:cNvPr>
          <p:cNvSpPr>
            <a:spLocks noGrp="1"/>
          </p:cNvSpPr>
          <p:nvPr>
            <p:ph type="body" sz="quarter" idx="16" hasCustomPrompt="1"/>
          </p:nvPr>
        </p:nvSpPr>
        <p:spPr>
          <a:xfrm>
            <a:off x="672358" y="1230699"/>
            <a:ext cx="11189443" cy="580054"/>
          </a:xfrm>
          <a:prstGeom prst="rect">
            <a:avLst/>
          </a:prstGeom>
        </p:spPr>
        <p:txBody>
          <a:bodyPr>
            <a:noAutofit/>
          </a:bodyPr>
          <a:lstStyle>
            <a:lvl1pPr marL="0" marR="0" indent="0" algn="r" defTabSz="914400" rtl="1" eaLnBrk="1" fontAlgn="auto" latinLnBrk="0" hangingPunct="1">
              <a:lnSpc>
                <a:spcPct val="90000"/>
              </a:lnSpc>
              <a:spcBef>
                <a:spcPts val="1200"/>
              </a:spcBef>
              <a:spcAft>
                <a:spcPts val="0"/>
              </a:spcAft>
              <a:buClrTx/>
              <a:buSzTx/>
              <a:buFontTx/>
              <a:buNone/>
              <a:tabLst/>
              <a:defRPr sz="2800" b="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he-IL" dirty="0"/>
              <a:t>כותרת משנית</a:t>
            </a:r>
            <a:endParaRPr lang="en-US" dirty="0"/>
          </a:p>
        </p:txBody>
      </p:sp>
      <p:sp>
        <p:nvSpPr>
          <p:cNvPr id="11" name="Footer Placeholder 1">
            <a:extLst>
              <a:ext uri="{FF2B5EF4-FFF2-40B4-BE49-F238E27FC236}">
                <a16:creationId xmlns="" xmlns:a16="http://schemas.microsoft.com/office/drawing/2014/main" id="{F54553A9-BC7A-E14F-AF01-44384E0CD323}"/>
              </a:ext>
            </a:extLst>
          </p:cNvPr>
          <p:cNvSpPr>
            <a:spLocks noGrp="1"/>
          </p:cNvSpPr>
          <p:nvPr>
            <p:ph type="ftr" sz="quarter" idx="15"/>
          </p:nvPr>
        </p:nvSpPr>
        <p:spPr>
          <a:xfrm>
            <a:off x="3580156" y="6221654"/>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Verdana" panose="020B0604030504040204" pitchFamily="34" charset="0"/>
                <a:ea typeface="Verdana" panose="020B0604030504040204" pitchFamily="34" charset="0"/>
                <a:cs typeface="Verdana" panose="020B0604030504040204" pitchFamily="34" charset="0"/>
              </a:defRPr>
            </a:lvl1pPr>
          </a:lstStyle>
          <a:p>
            <a:r>
              <a:rPr lang="he-IL"/>
              <a:t>הגנת הסייבר - היבטים משפטיים</a:t>
            </a:r>
            <a:endParaRPr lang="en-US" dirty="0"/>
          </a:p>
        </p:txBody>
      </p:sp>
      <p:sp>
        <p:nvSpPr>
          <p:cNvPr id="20" name="Content Placeholder 3">
            <a:extLst>
              <a:ext uri="{FF2B5EF4-FFF2-40B4-BE49-F238E27FC236}">
                <a16:creationId xmlns="" xmlns:a16="http://schemas.microsoft.com/office/drawing/2014/main" id="{48705B53-1010-4C48-8287-9015A1FC72E1}"/>
              </a:ext>
            </a:extLst>
          </p:cNvPr>
          <p:cNvSpPr>
            <a:spLocks noGrp="1"/>
          </p:cNvSpPr>
          <p:nvPr>
            <p:ph sz="quarter" idx="18" hasCustomPrompt="1"/>
          </p:nvPr>
        </p:nvSpPr>
        <p:spPr>
          <a:xfrm>
            <a:off x="3294064" y="2232026"/>
            <a:ext cx="8567736" cy="3346504"/>
          </a:xfrm>
        </p:spPr>
        <p:txBody>
          <a:bodyPr>
            <a:noAutofit/>
          </a:bodyPr>
          <a:lstStyle>
            <a:lvl1pPr marL="0" marR="0" indent="0" algn="r" defTabSz="914400" rtl="1" eaLnBrk="1" fontAlgn="auto" latinLnBrk="0" hangingPunct="1">
              <a:lnSpc>
                <a:spcPct val="140000"/>
              </a:lnSpc>
              <a:spcBef>
                <a:spcPts val="1200"/>
              </a:spcBef>
              <a:spcAft>
                <a:spcPts val="600"/>
              </a:spcAft>
              <a:buClrTx/>
              <a:buSzTx/>
              <a:buFontTx/>
              <a:buNone/>
              <a:tabLst/>
              <a:defRPr sz="1600">
                <a:latin typeface="+mn-lt"/>
              </a:defRPr>
            </a:lvl1pPr>
            <a:lvl2pPr marL="0" indent="0">
              <a:buNone/>
              <a:defRPr sz="1600">
                <a:latin typeface="+mn-lt"/>
              </a:defRPr>
            </a:lvl2pPr>
            <a:lvl3pPr marL="373062" indent="0">
              <a:buNone/>
              <a:defRPr sz="1600">
                <a:latin typeface="+mn-lt"/>
              </a:defRPr>
            </a:lvl3pPr>
            <a:lvl4pPr marL="933450" indent="0">
              <a:buNone/>
              <a:defRPr sz="1600">
                <a:latin typeface="+mn-lt"/>
              </a:defRPr>
            </a:lvl4pPr>
            <a:lvl5pPr marL="1250950" indent="0">
              <a:buNone/>
              <a:defRPr sz="1600">
                <a:latin typeface="+mn-lt"/>
              </a:defRPr>
            </a:lvl5pPr>
          </a:lstStyle>
          <a:p>
            <a:pPr marL="0" lvl="0" indent="0" defTabSz="914400" hangingPunct="1">
              <a:lnSpc>
                <a:spcPct val="140000"/>
              </a:lnSpc>
              <a:spcBef>
                <a:spcPts val="1200"/>
              </a:spcBef>
              <a:buClrTx/>
              <a:buSzTx/>
              <a:buFontTx/>
              <a:buNone/>
            </a:pPr>
            <a:r>
              <a:rPr lang="he-IL" dirty="0" err="1">
                <a:solidFill>
                  <a:srgbClr val="454545"/>
                </a:solidFill>
                <a:effectLst/>
                <a:latin typeface=".Arial Hebrew Desk Interface"/>
              </a:rPr>
              <a:t>בעוצבודה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יוחור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מושלכם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בזכות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בבין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ולתמונותיים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לשל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דפיקה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הזמנים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יצותיים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למללוחון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אותנת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מסמך</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לגרפיסו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פשיפוגרפי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מכים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מוס</a:t>
            </a:r>
            <a:r>
              <a:rPr lang="he-IL" dirty="0" err="1">
                <a:solidFill>
                  <a:srgbClr val="454545"/>
                </a:solidFill>
                <a:effectLst/>
                <a:latin typeface="Helvetica Neue" panose="02000503000000020004" pitchFamily="2" charset="0"/>
              </a:rPr>
              <a:t>.</a:t>
            </a:r>
            <a:r>
              <a:rPr lang="he-IL" dirty="0" err="1">
                <a:solidFill>
                  <a:srgbClr val="454545"/>
                </a:solidFill>
                <a:effectLst/>
                <a:latin typeface=".Arial Hebrew Desk Interface"/>
              </a:rPr>
              <a:t>עבות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בקצוין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במים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מכיו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אחורט</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ביעיל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יעיצו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אדו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לחזור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מיוחון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שתוכן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בעזרתייצים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הטיפו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למללו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שתמונות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צרות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לחזורט</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ביצו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שתרבעוצבודה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יוחור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מושלכם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בזכות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בבין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ולתמונותיים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לשל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דפיקה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שלכם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הזמנים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יצותיים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למללוחון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אותנת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מסמך</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לגרפיסו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פשיפוגרפי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מכים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מוס</a:t>
            </a:r>
            <a:r>
              <a:rPr lang="he-IL" dirty="0" err="1">
                <a:solidFill>
                  <a:srgbClr val="454545"/>
                </a:solidFill>
                <a:effectLst/>
                <a:latin typeface="Helvetica Neue" panose="02000503000000020004" pitchFamily="2" charset="0"/>
              </a:rPr>
              <a:t>.</a:t>
            </a:r>
            <a:r>
              <a:rPr lang="he-IL" dirty="0" err="1">
                <a:solidFill>
                  <a:srgbClr val="454545"/>
                </a:solidFill>
                <a:effectLst/>
                <a:latin typeface=".Arial Hebrew Desk Interface"/>
              </a:rPr>
              <a:t>עבות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בקצוין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במים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מכיו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אחורט</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ביעיל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יעיצו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אדו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לחזור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מיוחון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שתוכן</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בעזרתייצים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הטיפו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למללו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שתמונות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צרות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עם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לחזורט</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p>
          <a:p>
            <a:pPr marL="0" lvl="0" indent="0" defTabSz="914400" hangingPunct="1">
              <a:lnSpc>
                <a:spcPct val="140000"/>
              </a:lnSpc>
              <a:spcBef>
                <a:spcPts val="1200"/>
              </a:spcBef>
              <a:buClrTx/>
              <a:buSzTx/>
              <a:buFontTx/>
              <a:buNone/>
            </a:pPr>
            <a:endParaRPr lang="he-IL" dirty="0">
              <a:solidFill>
                <a:srgbClr val="454545"/>
              </a:solidFill>
              <a:effectLst/>
              <a:latin typeface=".Arial Hebrew Desk Interface"/>
            </a:endParaRPr>
          </a:p>
        </p:txBody>
      </p:sp>
      <p:sp>
        <p:nvSpPr>
          <p:cNvPr id="14" name="Slide Number Placeholder 8">
            <a:extLst>
              <a:ext uri="{FF2B5EF4-FFF2-40B4-BE49-F238E27FC236}">
                <a16:creationId xmlns="" xmlns:a16="http://schemas.microsoft.com/office/drawing/2014/main" id="{33397CE3-7697-2048-9A85-368E13951F13}"/>
              </a:ext>
            </a:extLst>
          </p:cNvPr>
          <p:cNvSpPr>
            <a:spLocks noGrp="1"/>
          </p:cNvSpPr>
          <p:nvPr>
            <p:ph type="sldNum" sz="quarter" idx="4"/>
          </p:nvPr>
        </p:nvSpPr>
        <p:spPr>
          <a:xfrm>
            <a:off x="11398092" y="6217657"/>
            <a:ext cx="562183" cy="354391"/>
          </a:xfrm>
          <a:prstGeom prst="rect">
            <a:avLst/>
          </a:prstGeom>
        </p:spPr>
        <p:txBody>
          <a:bodyPr vert="horz" lIns="91440" tIns="45720" rIns="91440" bIns="45720" rtlCol="0" anchor="ctr"/>
          <a:lstStyle>
            <a:lvl1pPr algn="r">
              <a:defRPr lang="en-US" smtClean="0"/>
            </a:lvl1pPr>
          </a:lstStyle>
          <a:p>
            <a:fld id="{31A79D02-B3F4-6449-9E41-AAB97E9D88AE}" type="slidenum">
              <a:rPr lang="en-US" smtClean="0"/>
              <a:pPr/>
              <a:t>‹#›</a:t>
            </a:fld>
            <a:endParaRPr lang="en-US" dirty="0"/>
          </a:p>
        </p:txBody>
      </p:sp>
      <p:sp>
        <p:nvSpPr>
          <p:cNvPr id="6" name="Title 5">
            <a:extLst>
              <a:ext uri="{FF2B5EF4-FFF2-40B4-BE49-F238E27FC236}">
                <a16:creationId xmlns="" xmlns:a16="http://schemas.microsoft.com/office/drawing/2014/main" id="{2B233C7F-2275-BD4A-A967-F67DD611E4C5}"/>
              </a:ext>
            </a:extLst>
          </p:cNvPr>
          <p:cNvSpPr>
            <a:spLocks noGrp="1"/>
          </p:cNvSpPr>
          <p:nvPr>
            <p:ph type="title" hasCustomPrompt="1"/>
          </p:nvPr>
        </p:nvSpPr>
        <p:spPr/>
        <p:txBody>
          <a:bodyPr/>
          <a:lstStyle>
            <a:lvl1pPr>
              <a:defRPr/>
            </a:lvl1pPr>
          </a:lstStyle>
          <a:p>
            <a:r>
              <a:rPr lang="he-IL" dirty="0"/>
              <a:t>-בלמ״ס-</a:t>
            </a:r>
            <a:endParaRPr lang="en-US" dirty="0"/>
          </a:p>
        </p:txBody>
      </p:sp>
      <p:pic>
        <p:nvPicPr>
          <p:cNvPr id="12" name="Picture 5">
            <a:extLst>
              <a:ext uri="{FF2B5EF4-FFF2-40B4-BE49-F238E27FC236}">
                <a16:creationId xmlns="" xmlns:a16="http://schemas.microsoft.com/office/drawing/2014/main" id="{424658F8-C41E-4067-97EC-82D2165A104C}"/>
              </a:ext>
            </a:extLst>
          </p:cNvPr>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26139" t="55497" r="27566" b="22932"/>
          <a:stretch/>
        </p:blipFill>
        <p:spPr>
          <a:xfrm>
            <a:off x="676613" y="6035752"/>
            <a:ext cx="2536781" cy="664856"/>
          </a:xfrm>
          <a:prstGeom prst="rect">
            <a:avLst/>
          </a:prstGeom>
        </p:spPr>
      </p:pic>
      <p:pic>
        <p:nvPicPr>
          <p:cNvPr id="15" name="18DACBB0-AEF9-445C-8979-F3ED862380BF" descr="image1.png">
            <a:extLst>
              <a:ext uri="{FF2B5EF4-FFF2-40B4-BE49-F238E27FC236}">
                <a16:creationId xmlns="" xmlns:a16="http://schemas.microsoft.com/office/drawing/2014/main" id="{8833305F-B2D0-4814-814A-C9C4DD388BA5}"/>
              </a:ext>
            </a:extLst>
          </p:cNvPr>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330200" y="6139010"/>
            <a:ext cx="346413" cy="458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5933147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Primary Title">
    <p:spTree>
      <p:nvGrpSpPr>
        <p:cNvPr id="1" name=""/>
        <p:cNvGrpSpPr/>
        <p:nvPr/>
      </p:nvGrpSpPr>
      <p:grpSpPr>
        <a:xfrm>
          <a:off x="0" y="0"/>
          <a:ext cx="0" cy="0"/>
          <a:chOff x="0" y="0"/>
          <a:chExt cx="0" cy="0"/>
        </a:xfrm>
      </p:grpSpPr>
      <p:sp>
        <p:nvSpPr>
          <p:cNvPr id="9" name="Text Placeholder 8">
            <a:extLst>
              <a:ext uri="{FF2B5EF4-FFF2-40B4-BE49-F238E27FC236}">
                <a16:creationId xmlns="" xmlns:a16="http://schemas.microsoft.com/office/drawing/2014/main" id="{DD48769A-BBD1-B548-BAE1-CBEB9C9478F7}"/>
              </a:ext>
            </a:extLst>
          </p:cNvPr>
          <p:cNvSpPr>
            <a:spLocks noGrp="1"/>
          </p:cNvSpPr>
          <p:nvPr>
            <p:ph type="body" sz="quarter" idx="13" hasCustomPrompt="1"/>
          </p:nvPr>
        </p:nvSpPr>
        <p:spPr>
          <a:xfrm>
            <a:off x="661004" y="1300976"/>
            <a:ext cx="5002454" cy="4280673"/>
          </a:xfrm>
          <a:prstGeom prst="rect">
            <a:avLst/>
          </a:prstGeom>
        </p:spPr>
        <p:txBody>
          <a:bodyPr/>
          <a:lstStyle>
            <a:lvl1pPr marL="0" indent="0" algn="r" defTabSz="914400" rtl="1">
              <a:lnSpc>
                <a:spcPct val="140000"/>
              </a:lnSpc>
              <a:spcBef>
                <a:spcPts val="1200"/>
              </a:spcBef>
              <a:buSzPct val="100000"/>
              <a:buNone/>
              <a:defRPr sz="1600" b="0">
                <a:solidFill>
                  <a:schemeClr val="tx1"/>
                </a:solidFill>
                <a:latin typeface="Verdana"/>
                <a:ea typeface="Verdana"/>
                <a:cs typeface="Verdana"/>
                <a:sym typeface="Verdana"/>
              </a:defRPr>
            </a:lvl1pPr>
          </a:lstStyle>
          <a:p>
            <a:pPr rtl="1"/>
            <a:r>
              <a:rPr lang="he-IL" dirty="0" err="1">
                <a:solidFill>
                  <a:srgbClr val="454545"/>
                </a:solidFill>
                <a:effectLst/>
                <a:latin typeface=".Arial Hebrew Desk Interface"/>
              </a:rPr>
              <a:t>דונות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נפשראה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שתמושל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תכונותנים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אצבעזרת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מונותיכה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מצו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במהשראה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הרגישו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דפורים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לערים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טבלאותיים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אוות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בזכונים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ואפקטי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לנסות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הסקיצרות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שליעילו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תרצוין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משק</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ייניים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לכליעילות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הטיפוסריכה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הזמניקה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חות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כלוחדש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עותיכם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ומטיפור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אצבות</a:t>
            </a:r>
            <a:r>
              <a:rPr lang="he-IL" dirty="0">
                <a:solidFill>
                  <a:srgbClr val="454545"/>
                </a:solidFill>
                <a:effectLst/>
                <a:latin typeface="Helvetica Neue" panose="02000503000000020004" pitchFamily="2" charset="0"/>
              </a:rPr>
              <a:t>.</a:t>
            </a:r>
            <a:endParaRPr lang="he-IL" dirty="0">
              <a:solidFill>
                <a:srgbClr val="454545"/>
              </a:solidFill>
              <a:effectLst/>
              <a:latin typeface=".Arial Hebrew Desk Interface"/>
            </a:endParaRPr>
          </a:p>
        </p:txBody>
      </p:sp>
      <p:sp>
        <p:nvSpPr>
          <p:cNvPr id="4" name="Chart Placeholder 3">
            <a:extLst>
              <a:ext uri="{FF2B5EF4-FFF2-40B4-BE49-F238E27FC236}">
                <a16:creationId xmlns="" xmlns:a16="http://schemas.microsoft.com/office/drawing/2014/main" id="{3C555190-45A0-3042-9B21-60B775EAB1ED}"/>
              </a:ext>
            </a:extLst>
          </p:cNvPr>
          <p:cNvSpPr>
            <a:spLocks noGrp="1"/>
          </p:cNvSpPr>
          <p:nvPr>
            <p:ph type="chart" sz="quarter" idx="14"/>
          </p:nvPr>
        </p:nvSpPr>
        <p:spPr>
          <a:xfrm>
            <a:off x="6152911" y="1301750"/>
            <a:ext cx="5708890" cy="4279900"/>
          </a:xfrm>
          <a:prstGeom prst="rect">
            <a:avLst/>
          </a:prstGeom>
        </p:spPr>
        <p:txBody>
          <a:bodyPr/>
          <a:lstStyle>
            <a:lvl1pPr algn="r" rtl="1">
              <a:defRPr/>
            </a:lvl1pPr>
          </a:lstStyle>
          <a:p>
            <a:endParaRPr lang="en-US"/>
          </a:p>
        </p:txBody>
      </p:sp>
      <p:sp>
        <p:nvSpPr>
          <p:cNvPr id="13" name="Shape 47">
            <a:extLst>
              <a:ext uri="{FF2B5EF4-FFF2-40B4-BE49-F238E27FC236}">
                <a16:creationId xmlns="" xmlns:a16="http://schemas.microsoft.com/office/drawing/2014/main" id="{EBF66409-952B-084C-A83C-9EBE8005E68F}"/>
              </a:ext>
            </a:extLst>
          </p:cNvPr>
          <p:cNvSpPr/>
          <p:nvPr userDrawn="1"/>
        </p:nvSpPr>
        <p:spPr>
          <a:xfrm>
            <a:off x="330200" y="5969000"/>
            <a:ext cx="11531601" cy="0"/>
          </a:xfrm>
          <a:prstGeom prst="line">
            <a:avLst/>
          </a:prstGeom>
          <a:ln w="12700">
            <a:solidFill>
              <a:srgbClr val="0166FF"/>
            </a:solidFill>
          </a:ln>
        </p:spPr>
        <p:txBody>
          <a:bodyPr lIns="45718" tIns="45718" rIns="45718" bIns="45718"/>
          <a:lstStyle/>
          <a:p>
            <a:pPr algn="r" rtl="1"/>
            <a:endParaRPr/>
          </a:p>
        </p:txBody>
      </p:sp>
      <p:sp>
        <p:nvSpPr>
          <p:cNvPr id="16" name="Footer Placeholder 1">
            <a:extLst>
              <a:ext uri="{FF2B5EF4-FFF2-40B4-BE49-F238E27FC236}">
                <a16:creationId xmlns="" xmlns:a16="http://schemas.microsoft.com/office/drawing/2014/main" id="{F2255615-7CF8-D24A-855A-FA1AB6AAE93D}"/>
              </a:ext>
            </a:extLst>
          </p:cNvPr>
          <p:cNvSpPr>
            <a:spLocks noGrp="1"/>
          </p:cNvSpPr>
          <p:nvPr>
            <p:ph type="ftr" sz="quarter" idx="15"/>
          </p:nvPr>
        </p:nvSpPr>
        <p:spPr>
          <a:xfrm>
            <a:off x="3580156" y="6221654"/>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Verdana" panose="020B0604030504040204" pitchFamily="34" charset="0"/>
                <a:ea typeface="Verdana" panose="020B0604030504040204" pitchFamily="34" charset="0"/>
                <a:cs typeface="Verdana" panose="020B0604030504040204" pitchFamily="34" charset="0"/>
              </a:defRPr>
            </a:lvl1pPr>
          </a:lstStyle>
          <a:p>
            <a:r>
              <a:rPr lang="he-IL"/>
              <a:t>הגנת הסייבר - היבטים משפטיים</a:t>
            </a:r>
            <a:endParaRPr lang="en-US" dirty="0"/>
          </a:p>
        </p:txBody>
      </p:sp>
      <p:sp>
        <p:nvSpPr>
          <p:cNvPr id="19" name="Text Placeholder 4">
            <a:extLst>
              <a:ext uri="{FF2B5EF4-FFF2-40B4-BE49-F238E27FC236}">
                <a16:creationId xmlns="" xmlns:a16="http://schemas.microsoft.com/office/drawing/2014/main" id="{9D950AC9-181D-6245-A2EE-ED97F061A4F7}"/>
              </a:ext>
            </a:extLst>
          </p:cNvPr>
          <p:cNvSpPr>
            <a:spLocks noGrp="1"/>
          </p:cNvSpPr>
          <p:nvPr>
            <p:ph type="body" sz="quarter" idx="10" hasCustomPrompt="1"/>
          </p:nvPr>
        </p:nvSpPr>
        <p:spPr>
          <a:xfrm>
            <a:off x="948100" y="430599"/>
            <a:ext cx="10913700" cy="580054"/>
          </a:xfrm>
          <a:prstGeom prst="rect">
            <a:avLst/>
          </a:prstGeom>
        </p:spPr>
        <p:txBody>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Verdana" panose="020B0604030504040204" pitchFamily="34" charset="0"/>
                <a:ea typeface="Verdana" panose="020B0604030504040204" pitchFamily="34" charset="0"/>
                <a:cs typeface="Verdana" panose="020B0604030504040204" pitchFamily="34" charset="0"/>
              </a:defRPr>
            </a:lvl1pPr>
          </a:lstStyle>
          <a:p>
            <a:pPr lvl="0"/>
            <a:r>
              <a:rPr lang="he-IL" dirty="0"/>
              <a:t>גרף פאי</a:t>
            </a:r>
            <a:endParaRPr lang="en-US" dirty="0"/>
          </a:p>
        </p:txBody>
      </p:sp>
      <p:sp>
        <p:nvSpPr>
          <p:cNvPr id="10" name="Slide Number Placeholder 8">
            <a:extLst>
              <a:ext uri="{FF2B5EF4-FFF2-40B4-BE49-F238E27FC236}">
                <a16:creationId xmlns="" xmlns:a16="http://schemas.microsoft.com/office/drawing/2014/main" id="{F54C6160-3A74-9B4E-9C1D-1E191669561E}"/>
              </a:ext>
            </a:extLst>
          </p:cNvPr>
          <p:cNvSpPr>
            <a:spLocks noGrp="1"/>
          </p:cNvSpPr>
          <p:nvPr>
            <p:ph type="sldNum" sz="quarter" idx="4"/>
          </p:nvPr>
        </p:nvSpPr>
        <p:spPr>
          <a:xfrm>
            <a:off x="11398092" y="6217657"/>
            <a:ext cx="562183" cy="354391"/>
          </a:xfrm>
          <a:prstGeom prst="rect">
            <a:avLst/>
          </a:prstGeom>
        </p:spPr>
        <p:txBody>
          <a:bodyPr vert="horz" lIns="91440" tIns="45720" rIns="91440" bIns="45720" rtlCol="0" anchor="ctr"/>
          <a:lstStyle>
            <a:lvl1pPr algn="r">
              <a:defRPr lang="en-US" smtClean="0"/>
            </a:lvl1pPr>
          </a:lstStyle>
          <a:p>
            <a:fld id="{31A79D02-B3F4-6449-9E41-AAB97E9D88AE}" type="slidenum">
              <a:rPr lang="en-US" smtClean="0"/>
              <a:pPr/>
              <a:t>‹#›</a:t>
            </a:fld>
            <a:endParaRPr lang="en-US" dirty="0"/>
          </a:p>
        </p:txBody>
      </p:sp>
      <p:sp>
        <p:nvSpPr>
          <p:cNvPr id="2" name="Title 1">
            <a:extLst>
              <a:ext uri="{FF2B5EF4-FFF2-40B4-BE49-F238E27FC236}">
                <a16:creationId xmlns="" xmlns:a16="http://schemas.microsoft.com/office/drawing/2014/main" id="{09219F37-9DE3-A84F-A2E0-55EAF5391CBE}"/>
              </a:ext>
            </a:extLst>
          </p:cNvPr>
          <p:cNvSpPr>
            <a:spLocks noGrp="1"/>
          </p:cNvSpPr>
          <p:nvPr>
            <p:ph type="title" hasCustomPrompt="1"/>
          </p:nvPr>
        </p:nvSpPr>
        <p:spPr/>
        <p:txBody>
          <a:bodyPr/>
          <a:lstStyle>
            <a:lvl1pPr>
              <a:defRPr/>
            </a:lvl1pPr>
          </a:lstStyle>
          <a:p>
            <a:r>
              <a:rPr lang="he-IL" dirty="0"/>
              <a:t>-בלמ״ס-</a:t>
            </a:r>
            <a:endParaRPr lang="en-US" dirty="0"/>
          </a:p>
        </p:txBody>
      </p:sp>
      <p:pic>
        <p:nvPicPr>
          <p:cNvPr id="11" name="Picture 5">
            <a:extLst>
              <a:ext uri="{FF2B5EF4-FFF2-40B4-BE49-F238E27FC236}">
                <a16:creationId xmlns="" xmlns:a16="http://schemas.microsoft.com/office/drawing/2014/main" id="{DB706822-8D8F-43F7-A5F9-6BC63CB3C440}"/>
              </a:ext>
            </a:extLst>
          </p:cNvPr>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676613" y="6035752"/>
            <a:ext cx="2536781" cy="664856"/>
          </a:xfrm>
          <a:prstGeom prst="rect">
            <a:avLst/>
          </a:prstGeom>
        </p:spPr>
      </p:pic>
      <p:pic>
        <p:nvPicPr>
          <p:cNvPr id="12" name="18DACBB0-AEF9-445C-8979-F3ED862380BF" descr="image1.png">
            <a:extLst>
              <a:ext uri="{FF2B5EF4-FFF2-40B4-BE49-F238E27FC236}">
                <a16:creationId xmlns="" xmlns:a16="http://schemas.microsoft.com/office/drawing/2014/main" id="{B8CDC3B1-5E30-427E-BE2C-35F94182154C}"/>
              </a:ext>
            </a:extLst>
          </p:cNvPr>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30200" y="6139010"/>
            <a:ext cx="346413" cy="458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4309539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Primary Title">
    <p:spTree>
      <p:nvGrpSpPr>
        <p:cNvPr id="1" name=""/>
        <p:cNvGrpSpPr/>
        <p:nvPr/>
      </p:nvGrpSpPr>
      <p:grpSpPr>
        <a:xfrm>
          <a:off x="0" y="0"/>
          <a:ext cx="0" cy="0"/>
          <a:chOff x="0" y="0"/>
          <a:chExt cx="0" cy="0"/>
        </a:xfrm>
      </p:grpSpPr>
      <p:sp>
        <p:nvSpPr>
          <p:cNvPr id="10" name="Text Placeholder 8">
            <a:extLst>
              <a:ext uri="{FF2B5EF4-FFF2-40B4-BE49-F238E27FC236}">
                <a16:creationId xmlns="" xmlns:a16="http://schemas.microsoft.com/office/drawing/2014/main" id="{290C1C7D-8FF7-8745-8860-A9D36BBFE0DD}"/>
              </a:ext>
            </a:extLst>
          </p:cNvPr>
          <p:cNvSpPr>
            <a:spLocks noGrp="1"/>
          </p:cNvSpPr>
          <p:nvPr>
            <p:ph type="body" sz="quarter" idx="13" hasCustomPrompt="1"/>
          </p:nvPr>
        </p:nvSpPr>
        <p:spPr>
          <a:xfrm>
            <a:off x="7161039" y="1300976"/>
            <a:ext cx="4700762" cy="4280673"/>
          </a:xfrm>
          <a:prstGeom prst="rect">
            <a:avLst/>
          </a:prstGeom>
        </p:spPr>
        <p:txBody>
          <a:bodyPr/>
          <a:lstStyle>
            <a:lvl1pPr marL="0" indent="0" defTabSz="914400" rtl="1">
              <a:lnSpc>
                <a:spcPct val="140000"/>
              </a:lnSpc>
              <a:spcBef>
                <a:spcPts val="1200"/>
              </a:spcBef>
              <a:buSzPct val="100000"/>
              <a:buNone/>
              <a:defRPr sz="1600" b="0">
                <a:solidFill>
                  <a:schemeClr val="tx1"/>
                </a:solidFill>
                <a:latin typeface="Verdana"/>
                <a:ea typeface="Verdana"/>
                <a:cs typeface="Verdana"/>
                <a:sym typeface="Verdana"/>
              </a:defRPr>
            </a:lvl1pPr>
          </a:lstStyle>
          <a:p>
            <a:pPr rtl="1"/>
            <a:r>
              <a:rPr lang="he-IL" dirty="0" err="1">
                <a:solidFill>
                  <a:srgbClr val="454545"/>
                </a:solidFill>
                <a:effectLst/>
                <a:latin typeface=".Arial Hebrew Desk Interface"/>
              </a:rPr>
              <a:t>דונות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נפשראה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שתמושל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תכונותנים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אצבעזרת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מונותיכה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מצו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במהשראה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הרגישו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דפורים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לערים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טבלאותיים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אוות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בזכונים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ואפקטי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לנסות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הסקיצרות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שליעילו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תרצוין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משק</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ייניים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לכליעילות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הטיפוסריכה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הזמניקה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חות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כלוחדש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עותיכם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ומטיפור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אצבות</a:t>
            </a:r>
            <a:r>
              <a:rPr lang="he-IL" dirty="0">
                <a:solidFill>
                  <a:srgbClr val="454545"/>
                </a:solidFill>
                <a:effectLst/>
                <a:latin typeface="Helvetica Neue" panose="02000503000000020004" pitchFamily="2" charset="0"/>
              </a:rPr>
              <a:t>.</a:t>
            </a:r>
            <a:endParaRPr lang="he-IL" dirty="0">
              <a:solidFill>
                <a:srgbClr val="454545"/>
              </a:solidFill>
              <a:effectLst/>
              <a:latin typeface=".Arial Hebrew Desk Interface"/>
            </a:endParaRPr>
          </a:p>
        </p:txBody>
      </p:sp>
      <p:sp>
        <p:nvSpPr>
          <p:cNvPr id="11" name="Chart Placeholder 3">
            <a:extLst>
              <a:ext uri="{FF2B5EF4-FFF2-40B4-BE49-F238E27FC236}">
                <a16:creationId xmlns="" xmlns:a16="http://schemas.microsoft.com/office/drawing/2014/main" id="{E44843AA-E66E-DF4D-8561-ADB23834E8FD}"/>
              </a:ext>
            </a:extLst>
          </p:cNvPr>
          <p:cNvSpPr>
            <a:spLocks noGrp="1"/>
          </p:cNvSpPr>
          <p:nvPr>
            <p:ph type="chart" sz="quarter" idx="14"/>
          </p:nvPr>
        </p:nvSpPr>
        <p:spPr>
          <a:xfrm>
            <a:off x="687455" y="1301750"/>
            <a:ext cx="5995987" cy="4279900"/>
          </a:xfrm>
          <a:prstGeom prst="rect">
            <a:avLst/>
          </a:prstGeom>
        </p:spPr>
        <p:txBody>
          <a:bodyPr/>
          <a:lstStyle>
            <a:lvl1pPr rtl="1">
              <a:defRPr/>
            </a:lvl1pPr>
          </a:lstStyle>
          <a:p>
            <a:endParaRPr lang="en-US"/>
          </a:p>
        </p:txBody>
      </p:sp>
      <p:sp>
        <p:nvSpPr>
          <p:cNvPr id="14" name="Shape 47">
            <a:extLst>
              <a:ext uri="{FF2B5EF4-FFF2-40B4-BE49-F238E27FC236}">
                <a16:creationId xmlns="" xmlns:a16="http://schemas.microsoft.com/office/drawing/2014/main" id="{304877C3-13C9-0044-BB0F-65227FA533B7}"/>
              </a:ext>
            </a:extLst>
          </p:cNvPr>
          <p:cNvSpPr/>
          <p:nvPr userDrawn="1"/>
        </p:nvSpPr>
        <p:spPr>
          <a:xfrm>
            <a:off x="330200" y="5969000"/>
            <a:ext cx="11531601" cy="0"/>
          </a:xfrm>
          <a:prstGeom prst="line">
            <a:avLst/>
          </a:prstGeom>
          <a:ln w="12700">
            <a:solidFill>
              <a:srgbClr val="0166FF"/>
            </a:solidFill>
          </a:ln>
        </p:spPr>
        <p:txBody>
          <a:bodyPr lIns="45718" tIns="45718" rIns="45718" bIns="45718"/>
          <a:lstStyle/>
          <a:p>
            <a:pPr algn="r" rtl="1"/>
            <a:endParaRPr/>
          </a:p>
        </p:txBody>
      </p:sp>
      <p:sp>
        <p:nvSpPr>
          <p:cNvPr id="17" name="Footer Placeholder 1">
            <a:extLst>
              <a:ext uri="{FF2B5EF4-FFF2-40B4-BE49-F238E27FC236}">
                <a16:creationId xmlns="" xmlns:a16="http://schemas.microsoft.com/office/drawing/2014/main" id="{5A805FFC-5460-A843-BA6D-92307A1A1615}"/>
              </a:ext>
            </a:extLst>
          </p:cNvPr>
          <p:cNvSpPr>
            <a:spLocks noGrp="1"/>
          </p:cNvSpPr>
          <p:nvPr>
            <p:ph type="ftr" sz="quarter" idx="15"/>
          </p:nvPr>
        </p:nvSpPr>
        <p:spPr>
          <a:xfrm>
            <a:off x="3580156" y="6221654"/>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Verdana" panose="020B0604030504040204" pitchFamily="34" charset="0"/>
                <a:ea typeface="Verdana" panose="020B0604030504040204" pitchFamily="34" charset="0"/>
                <a:cs typeface="Verdana" panose="020B0604030504040204" pitchFamily="34" charset="0"/>
              </a:defRPr>
            </a:lvl1pPr>
          </a:lstStyle>
          <a:p>
            <a:r>
              <a:rPr lang="he-IL"/>
              <a:t>הגנת הסייבר - היבטים משפטיים</a:t>
            </a:r>
            <a:endParaRPr lang="en-US" dirty="0"/>
          </a:p>
        </p:txBody>
      </p:sp>
      <p:sp>
        <p:nvSpPr>
          <p:cNvPr id="20" name="Text Placeholder 4">
            <a:extLst>
              <a:ext uri="{FF2B5EF4-FFF2-40B4-BE49-F238E27FC236}">
                <a16:creationId xmlns="" xmlns:a16="http://schemas.microsoft.com/office/drawing/2014/main" id="{A4932EF3-F8AB-8B46-A5CD-9F2DF4C8D963}"/>
              </a:ext>
            </a:extLst>
          </p:cNvPr>
          <p:cNvSpPr>
            <a:spLocks noGrp="1"/>
          </p:cNvSpPr>
          <p:nvPr>
            <p:ph type="body" sz="quarter" idx="10" hasCustomPrompt="1"/>
          </p:nvPr>
        </p:nvSpPr>
        <p:spPr>
          <a:xfrm>
            <a:off x="672358" y="430599"/>
            <a:ext cx="11189443" cy="580054"/>
          </a:xfrm>
          <a:prstGeom prst="rect">
            <a:avLst/>
          </a:prstGeom>
        </p:spPr>
        <p:txBody>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Verdana" panose="020B0604030504040204" pitchFamily="34" charset="0"/>
                <a:ea typeface="Verdana" panose="020B0604030504040204" pitchFamily="34" charset="0"/>
                <a:cs typeface="Verdana" panose="020B0604030504040204" pitchFamily="34" charset="0"/>
              </a:defRPr>
            </a:lvl1pPr>
          </a:lstStyle>
          <a:p>
            <a:pPr lvl="0"/>
            <a:r>
              <a:rPr lang="he-IL" dirty="0"/>
              <a:t>גרף קו</a:t>
            </a:r>
            <a:endParaRPr lang="en-US" dirty="0"/>
          </a:p>
        </p:txBody>
      </p:sp>
      <p:sp>
        <p:nvSpPr>
          <p:cNvPr id="9" name="Slide Number Placeholder 8">
            <a:extLst>
              <a:ext uri="{FF2B5EF4-FFF2-40B4-BE49-F238E27FC236}">
                <a16:creationId xmlns="" xmlns:a16="http://schemas.microsoft.com/office/drawing/2014/main" id="{1B400A00-B63B-4D47-A94C-602146D35B2A}"/>
              </a:ext>
            </a:extLst>
          </p:cNvPr>
          <p:cNvSpPr>
            <a:spLocks noGrp="1"/>
          </p:cNvSpPr>
          <p:nvPr>
            <p:ph type="sldNum" sz="quarter" idx="4"/>
          </p:nvPr>
        </p:nvSpPr>
        <p:spPr>
          <a:xfrm>
            <a:off x="11398092" y="6217657"/>
            <a:ext cx="562183" cy="354391"/>
          </a:xfrm>
          <a:prstGeom prst="rect">
            <a:avLst/>
          </a:prstGeom>
        </p:spPr>
        <p:txBody>
          <a:bodyPr vert="horz" lIns="91440" tIns="45720" rIns="91440" bIns="45720" rtlCol="0" anchor="ctr"/>
          <a:lstStyle>
            <a:lvl1pPr algn="r">
              <a:defRPr lang="en-US" smtClean="0"/>
            </a:lvl1pPr>
          </a:lstStyle>
          <a:p>
            <a:fld id="{31A79D02-B3F4-6449-9E41-AAB97E9D88AE}" type="slidenum">
              <a:rPr lang="en-US" smtClean="0"/>
              <a:pPr/>
              <a:t>‹#›</a:t>
            </a:fld>
            <a:endParaRPr lang="en-US" dirty="0"/>
          </a:p>
        </p:txBody>
      </p:sp>
      <p:sp>
        <p:nvSpPr>
          <p:cNvPr id="2" name="Title 1">
            <a:extLst>
              <a:ext uri="{FF2B5EF4-FFF2-40B4-BE49-F238E27FC236}">
                <a16:creationId xmlns="" xmlns:a16="http://schemas.microsoft.com/office/drawing/2014/main" id="{E2C4FC1A-DE8F-FB4E-9BDE-0DC785A4CB95}"/>
              </a:ext>
            </a:extLst>
          </p:cNvPr>
          <p:cNvSpPr>
            <a:spLocks noGrp="1"/>
          </p:cNvSpPr>
          <p:nvPr>
            <p:ph type="title" hasCustomPrompt="1"/>
          </p:nvPr>
        </p:nvSpPr>
        <p:spPr/>
        <p:txBody>
          <a:bodyPr/>
          <a:lstStyle>
            <a:lvl1pPr>
              <a:defRPr/>
            </a:lvl1pPr>
          </a:lstStyle>
          <a:p>
            <a:r>
              <a:rPr lang="he-IL" dirty="0"/>
              <a:t>-בלמ״ס-</a:t>
            </a:r>
            <a:endParaRPr lang="en-US" dirty="0"/>
          </a:p>
        </p:txBody>
      </p:sp>
      <p:pic>
        <p:nvPicPr>
          <p:cNvPr id="12" name="Picture 5">
            <a:extLst>
              <a:ext uri="{FF2B5EF4-FFF2-40B4-BE49-F238E27FC236}">
                <a16:creationId xmlns="" xmlns:a16="http://schemas.microsoft.com/office/drawing/2014/main" id="{56837A6F-8961-4600-83D3-02E4FD007466}"/>
              </a:ext>
            </a:extLst>
          </p:cNvPr>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676613" y="6035752"/>
            <a:ext cx="2536781" cy="664856"/>
          </a:xfrm>
          <a:prstGeom prst="rect">
            <a:avLst/>
          </a:prstGeom>
        </p:spPr>
      </p:pic>
      <p:pic>
        <p:nvPicPr>
          <p:cNvPr id="13" name="18DACBB0-AEF9-445C-8979-F3ED862380BF" descr="image1.png">
            <a:extLst>
              <a:ext uri="{FF2B5EF4-FFF2-40B4-BE49-F238E27FC236}">
                <a16:creationId xmlns="" xmlns:a16="http://schemas.microsoft.com/office/drawing/2014/main" id="{4BB786E3-9446-41EE-8306-D160670CECD3}"/>
              </a:ext>
            </a:extLst>
          </p:cNvPr>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30200" y="6139010"/>
            <a:ext cx="346413" cy="458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3201605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9_Primary Title">
    <p:spTree>
      <p:nvGrpSpPr>
        <p:cNvPr id="1" name=""/>
        <p:cNvGrpSpPr/>
        <p:nvPr/>
      </p:nvGrpSpPr>
      <p:grpSpPr>
        <a:xfrm>
          <a:off x="0" y="0"/>
          <a:ext cx="0" cy="0"/>
          <a:chOff x="0" y="0"/>
          <a:chExt cx="0" cy="0"/>
        </a:xfrm>
      </p:grpSpPr>
      <p:sp>
        <p:nvSpPr>
          <p:cNvPr id="9" name="Text Placeholder 8">
            <a:extLst>
              <a:ext uri="{FF2B5EF4-FFF2-40B4-BE49-F238E27FC236}">
                <a16:creationId xmlns="" xmlns:a16="http://schemas.microsoft.com/office/drawing/2014/main" id="{DD48769A-BBD1-B548-BAE1-CBEB9C9478F7}"/>
              </a:ext>
            </a:extLst>
          </p:cNvPr>
          <p:cNvSpPr>
            <a:spLocks noGrp="1"/>
          </p:cNvSpPr>
          <p:nvPr>
            <p:ph type="body" sz="quarter" idx="13" hasCustomPrompt="1"/>
          </p:nvPr>
        </p:nvSpPr>
        <p:spPr>
          <a:xfrm>
            <a:off x="7067311" y="1288717"/>
            <a:ext cx="4794490" cy="2169857"/>
          </a:xfrm>
          <a:prstGeom prst="rect">
            <a:avLst/>
          </a:prstGeom>
        </p:spPr>
        <p:txBody>
          <a:bodyPr/>
          <a:lstStyle>
            <a:lvl1pPr marL="17463" indent="0" rtl="1">
              <a:buNone/>
              <a:tabLs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rtl="1"/>
            <a:r>
              <a:rPr lang="he-IL" dirty="0" err="1">
                <a:solidFill>
                  <a:srgbClr val="454545"/>
                </a:solidFill>
                <a:effectLst/>
                <a:latin typeface=".Arial Hebrew Desk Interface"/>
              </a:rPr>
              <a:t>דונות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נפשראה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שתמושל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תכונותנים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שתר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אצבעזרת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הטיפוגרפיסו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מספר</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מונותיכה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מצו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במהשראה</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תכונות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הרגישו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דפורים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לערים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הסקיפו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טבלאותיים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אוות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בזכונים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ובסו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ואפקטי</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אתם</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לנסות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הסקיצרות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שליטחון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בכל</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שליעילו</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תרצוין</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את</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משק</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המספר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ייניים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לכליעילות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הטיפוסריכה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הזמניקה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חות</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כלוחדש</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יצו</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וב</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עותיכם</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ביטה</a:t>
            </a:r>
            <a:r>
              <a:rPr lang="he-IL" dirty="0">
                <a:solidFill>
                  <a:srgbClr val="454545"/>
                </a:solidFill>
                <a:effectLst/>
                <a:latin typeface="Helvetica Neue" panose="02000503000000020004" pitchFamily="2" charset="0"/>
              </a:rPr>
              <a:t> </a:t>
            </a:r>
            <a:r>
              <a:rPr lang="he-IL" dirty="0" err="1">
                <a:solidFill>
                  <a:srgbClr val="454545"/>
                </a:solidFill>
                <a:effectLst/>
                <a:latin typeface=".Arial Hebrew Desk Interface"/>
              </a:rPr>
              <a:t>ומטיפור</a:t>
            </a:r>
            <a:r>
              <a:rPr lang="he-IL" dirty="0">
                <a:solidFill>
                  <a:srgbClr val="454545"/>
                </a:solidFill>
                <a:effectLst/>
                <a:latin typeface="Helvetica Neue" panose="02000503000000020004" pitchFamily="2" charset="0"/>
              </a:rPr>
              <a:t> </a:t>
            </a:r>
            <a:r>
              <a:rPr lang="he-IL" dirty="0">
                <a:solidFill>
                  <a:srgbClr val="454545"/>
                </a:solidFill>
                <a:effectLst/>
                <a:latin typeface=".Arial Hebrew Desk Interface"/>
              </a:rPr>
              <a:t>אצבות</a:t>
            </a:r>
            <a:r>
              <a:rPr lang="he-IL" dirty="0">
                <a:solidFill>
                  <a:srgbClr val="454545"/>
                </a:solidFill>
                <a:effectLst/>
                <a:latin typeface="Helvetica Neue" panose="02000503000000020004" pitchFamily="2" charset="0"/>
              </a:rPr>
              <a:t>.</a:t>
            </a:r>
            <a:endParaRPr lang="he-IL" dirty="0">
              <a:solidFill>
                <a:srgbClr val="454545"/>
              </a:solidFill>
              <a:effectLst/>
              <a:latin typeface=".Arial Hebrew Desk Interface"/>
            </a:endParaRPr>
          </a:p>
        </p:txBody>
      </p:sp>
      <p:sp>
        <p:nvSpPr>
          <p:cNvPr id="3" name="Text Placeholder 2">
            <a:extLst>
              <a:ext uri="{FF2B5EF4-FFF2-40B4-BE49-F238E27FC236}">
                <a16:creationId xmlns="" xmlns:a16="http://schemas.microsoft.com/office/drawing/2014/main" id="{32D1FF5A-0D96-A34D-8384-C0E2EFCBE4C1}"/>
              </a:ext>
            </a:extLst>
          </p:cNvPr>
          <p:cNvSpPr>
            <a:spLocks noGrp="1"/>
          </p:cNvSpPr>
          <p:nvPr>
            <p:ph type="body" sz="quarter" idx="14" hasCustomPrompt="1"/>
          </p:nvPr>
        </p:nvSpPr>
        <p:spPr>
          <a:xfrm>
            <a:off x="7067311" y="3611042"/>
            <a:ext cx="4794490" cy="1740448"/>
          </a:xfrm>
          <a:prstGeom prst="rect">
            <a:avLst/>
          </a:prstGeom>
        </p:spPr>
        <p:txBody>
          <a:bodyPr/>
          <a:lstStyle>
            <a:lvl1pPr marL="17463" indent="0">
              <a:buNone/>
              <a:tabLst/>
              <a:defRPr sz="1600">
                <a:solidFill>
                  <a:srgbClr val="77E1FF"/>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S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S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a:t>
            </a:r>
          </a:p>
        </p:txBody>
      </p:sp>
      <p:sp>
        <p:nvSpPr>
          <p:cNvPr id="8" name="Content Placeholder 7">
            <a:extLst>
              <a:ext uri="{FF2B5EF4-FFF2-40B4-BE49-F238E27FC236}">
                <a16:creationId xmlns="" xmlns:a16="http://schemas.microsoft.com/office/drawing/2014/main" id="{56A1F492-F55D-F545-8085-A6C4264C3F39}"/>
              </a:ext>
            </a:extLst>
          </p:cNvPr>
          <p:cNvSpPr>
            <a:spLocks noGrp="1"/>
          </p:cNvSpPr>
          <p:nvPr>
            <p:ph sz="quarter" idx="16"/>
          </p:nvPr>
        </p:nvSpPr>
        <p:spPr>
          <a:xfrm>
            <a:off x="672358" y="1289361"/>
            <a:ext cx="5984633" cy="4432915"/>
          </a:xfrm>
          <a:prstGeom prst="rect">
            <a:avLst/>
          </a:prstGeom>
        </p:spPr>
        <p:txBody>
          <a:bodyPr/>
          <a:lstStyle>
            <a:lvl1pPr algn="r" rtl="1">
              <a:defRPr/>
            </a:lvl1pPr>
            <a:lvl2pPr algn="r" rtl="1">
              <a:defRPr/>
            </a:lvl2pPr>
            <a:lvl3pPr algn="r" rtl="1">
              <a:defRPr/>
            </a:lvl3pPr>
            <a:lvl4pPr algn="r" rtl="1">
              <a:defRPr/>
            </a:lvl4pPr>
            <a:lvl5pPr algn="r" rtl="1">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47">
            <a:extLst>
              <a:ext uri="{FF2B5EF4-FFF2-40B4-BE49-F238E27FC236}">
                <a16:creationId xmlns="" xmlns:a16="http://schemas.microsoft.com/office/drawing/2014/main" id="{79A607B5-AF38-3B43-BD60-2DC50DB1316F}"/>
              </a:ext>
            </a:extLst>
          </p:cNvPr>
          <p:cNvSpPr/>
          <p:nvPr userDrawn="1"/>
        </p:nvSpPr>
        <p:spPr>
          <a:xfrm>
            <a:off x="330200" y="5969000"/>
            <a:ext cx="11531601" cy="0"/>
          </a:xfrm>
          <a:prstGeom prst="line">
            <a:avLst/>
          </a:prstGeom>
          <a:ln w="12700">
            <a:solidFill>
              <a:srgbClr val="0166FF"/>
            </a:solidFill>
          </a:ln>
        </p:spPr>
        <p:txBody>
          <a:bodyPr lIns="45718" tIns="45718" rIns="45718" bIns="45718"/>
          <a:lstStyle/>
          <a:p>
            <a:pPr algn="r" rtl="1"/>
            <a:endParaRPr/>
          </a:p>
        </p:txBody>
      </p:sp>
      <p:sp>
        <p:nvSpPr>
          <p:cNvPr id="16" name="Footer Placeholder 1">
            <a:extLst>
              <a:ext uri="{FF2B5EF4-FFF2-40B4-BE49-F238E27FC236}">
                <a16:creationId xmlns="" xmlns:a16="http://schemas.microsoft.com/office/drawing/2014/main" id="{3C7DF338-D934-6F42-8B90-12ABE643474B}"/>
              </a:ext>
            </a:extLst>
          </p:cNvPr>
          <p:cNvSpPr>
            <a:spLocks noGrp="1"/>
          </p:cNvSpPr>
          <p:nvPr>
            <p:ph type="ftr" sz="quarter" idx="15"/>
          </p:nvPr>
        </p:nvSpPr>
        <p:spPr>
          <a:xfrm>
            <a:off x="3580156" y="6221654"/>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Verdana" panose="020B0604030504040204" pitchFamily="34" charset="0"/>
                <a:ea typeface="Verdana" panose="020B0604030504040204" pitchFamily="34" charset="0"/>
                <a:cs typeface="Verdana" panose="020B0604030504040204" pitchFamily="34" charset="0"/>
              </a:defRPr>
            </a:lvl1pPr>
          </a:lstStyle>
          <a:p>
            <a:r>
              <a:rPr lang="he-IL"/>
              <a:t>הגנת הסייבר - היבטים משפטיים</a:t>
            </a:r>
            <a:endParaRPr lang="en-US" dirty="0"/>
          </a:p>
        </p:txBody>
      </p:sp>
      <p:sp>
        <p:nvSpPr>
          <p:cNvPr id="19" name="Text Placeholder 4">
            <a:extLst>
              <a:ext uri="{FF2B5EF4-FFF2-40B4-BE49-F238E27FC236}">
                <a16:creationId xmlns="" xmlns:a16="http://schemas.microsoft.com/office/drawing/2014/main" id="{1EE60546-E620-1F4E-B27F-F21278ABBA0F}"/>
              </a:ext>
            </a:extLst>
          </p:cNvPr>
          <p:cNvSpPr>
            <a:spLocks noGrp="1"/>
          </p:cNvSpPr>
          <p:nvPr>
            <p:ph type="body" sz="quarter" idx="10" hasCustomPrompt="1"/>
          </p:nvPr>
        </p:nvSpPr>
        <p:spPr>
          <a:xfrm>
            <a:off x="672357" y="430599"/>
            <a:ext cx="11189443" cy="580054"/>
          </a:xfrm>
          <a:prstGeom prst="rect">
            <a:avLst/>
          </a:prstGeom>
        </p:spPr>
        <p:txBody>
          <a:bodyPr/>
          <a:lstStyle>
            <a:lvl1pPr marL="0" marR="0" indent="0" algn="r" defTabSz="914400" rtl="1" eaLnBrk="1" fontAlgn="auto" latinLnBrk="0" hangingPunct="1">
              <a:lnSpc>
                <a:spcPct val="90000"/>
              </a:lnSpc>
              <a:spcBef>
                <a:spcPts val="1200"/>
              </a:spcBef>
              <a:spcAft>
                <a:spcPts val="0"/>
              </a:spcAft>
              <a:buClrTx/>
              <a:buSzTx/>
              <a:buFontTx/>
              <a:buNone/>
              <a:tabLst/>
              <a:defRPr sz="3600" b="1">
                <a:solidFill>
                  <a:srgbClr val="2F66F6"/>
                </a:solidFill>
                <a:latin typeface="Verdana" panose="020B0604030504040204" pitchFamily="34" charset="0"/>
                <a:ea typeface="Verdana" panose="020B0604030504040204" pitchFamily="34" charset="0"/>
                <a:cs typeface="Verdana" panose="020B0604030504040204" pitchFamily="34" charset="0"/>
              </a:defRPr>
            </a:lvl1pPr>
          </a:lstStyle>
          <a:p>
            <a:pPr lvl="0"/>
            <a:r>
              <a:rPr lang="he-IL" dirty="0"/>
              <a:t>כותרת משנית</a:t>
            </a:r>
            <a:endParaRPr lang="en-US" dirty="0"/>
          </a:p>
        </p:txBody>
      </p:sp>
      <p:sp>
        <p:nvSpPr>
          <p:cNvPr id="10" name="Slide Number Placeholder 8">
            <a:extLst>
              <a:ext uri="{FF2B5EF4-FFF2-40B4-BE49-F238E27FC236}">
                <a16:creationId xmlns="" xmlns:a16="http://schemas.microsoft.com/office/drawing/2014/main" id="{73BAFA14-4A6C-5D4B-9A18-7A062068EB72}"/>
              </a:ext>
            </a:extLst>
          </p:cNvPr>
          <p:cNvSpPr>
            <a:spLocks noGrp="1"/>
          </p:cNvSpPr>
          <p:nvPr>
            <p:ph type="sldNum" sz="quarter" idx="4"/>
          </p:nvPr>
        </p:nvSpPr>
        <p:spPr>
          <a:xfrm>
            <a:off x="11398092" y="6217657"/>
            <a:ext cx="562183" cy="354391"/>
          </a:xfrm>
          <a:prstGeom prst="rect">
            <a:avLst/>
          </a:prstGeom>
        </p:spPr>
        <p:txBody>
          <a:bodyPr vert="horz" lIns="91440" tIns="45720" rIns="91440" bIns="45720" rtlCol="0" anchor="ctr"/>
          <a:lstStyle>
            <a:lvl1pPr algn="r">
              <a:defRPr lang="en-US" smtClean="0"/>
            </a:lvl1pPr>
          </a:lstStyle>
          <a:p>
            <a:fld id="{31A79D02-B3F4-6449-9E41-AAB97E9D88AE}" type="slidenum">
              <a:rPr lang="en-US" smtClean="0"/>
              <a:pPr/>
              <a:t>‹#›</a:t>
            </a:fld>
            <a:endParaRPr lang="en-US" dirty="0"/>
          </a:p>
        </p:txBody>
      </p:sp>
      <p:sp>
        <p:nvSpPr>
          <p:cNvPr id="2" name="Title 1">
            <a:extLst>
              <a:ext uri="{FF2B5EF4-FFF2-40B4-BE49-F238E27FC236}">
                <a16:creationId xmlns="" xmlns:a16="http://schemas.microsoft.com/office/drawing/2014/main" id="{EA3D4CB1-F275-E54D-831E-394EEFC335CE}"/>
              </a:ext>
            </a:extLst>
          </p:cNvPr>
          <p:cNvSpPr>
            <a:spLocks noGrp="1"/>
          </p:cNvSpPr>
          <p:nvPr>
            <p:ph type="title" hasCustomPrompt="1"/>
          </p:nvPr>
        </p:nvSpPr>
        <p:spPr/>
        <p:txBody>
          <a:bodyPr/>
          <a:lstStyle>
            <a:lvl1pPr>
              <a:defRPr/>
            </a:lvl1pPr>
          </a:lstStyle>
          <a:p>
            <a:r>
              <a:rPr lang="he-IL" dirty="0"/>
              <a:t>-בלמ״ס-</a:t>
            </a:r>
            <a:endParaRPr lang="en-US" dirty="0"/>
          </a:p>
        </p:txBody>
      </p:sp>
      <p:pic>
        <p:nvPicPr>
          <p:cNvPr id="11" name="Picture 5">
            <a:extLst>
              <a:ext uri="{FF2B5EF4-FFF2-40B4-BE49-F238E27FC236}">
                <a16:creationId xmlns="" xmlns:a16="http://schemas.microsoft.com/office/drawing/2014/main" id="{0608E3A5-5993-4EC3-855E-3F91E7F6A894}"/>
              </a:ext>
            </a:extLst>
          </p:cNvPr>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6139" t="55497" r="27566" b="22932"/>
          <a:stretch/>
        </p:blipFill>
        <p:spPr>
          <a:xfrm>
            <a:off x="676613" y="6035752"/>
            <a:ext cx="2536781" cy="664856"/>
          </a:xfrm>
          <a:prstGeom prst="rect">
            <a:avLst/>
          </a:prstGeom>
        </p:spPr>
      </p:pic>
      <p:pic>
        <p:nvPicPr>
          <p:cNvPr id="12" name="18DACBB0-AEF9-445C-8979-F3ED862380BF" descr="image1.png">
            <a:extLst>
              <a:ext uri="{FF2B5EF4-FFF2-40B4-BE49-F238E27FC236}">
                <a16:creationId xmlns="" xmlns:a16="http://schemas.microsoft.com/office/drawing/2014/main" id="{89D85A9C-E57C-4ED3-A713-56CDA632B849}"/>
              </a:ext>
            </a:extLst>
          </p:cNvPr>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30200" y="6139010"/>
            <a:ext cx="346413" cy="458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4474626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Shape 131">
            <a:extLst>
              <a:ext uri="{FF2B5EF4-FFF2-40B4-BE49-F238E27FC236}">
                <a16:creationId xmlns="" xmlns:a16="http://schemas.microsoft.com/office/drawing/2014/main" id="{78015379-145A-B040-980E-96F265D5D163}"/>
              </a:ext>
            </a:extLst>
          </p:cNvPr>
          <p:cNvSpPr/>
          <p:nvPr userDrawn="1"/>
        </p:nvSpPr>
        <p:spPr>
          <a:xfrm>
            <a:off x="6053333" y="1847768"/>
            <a:ext cx="4774011" cy="166198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rtl="1">
              <a:defRPr sz="5100" b="1">
                <a:solidFill>
                  <a:srgbClr val="0166FF"/>
                </a:solidFill>
                <a:latin typeface="Verdana"/>
                <a:ea typeface="Verdana"/>
                <a:cs typeface="Verdana"/>
                <a:sym typeface="Verdana"/>
              </a:defRPr>
            </a:pPr>
            <a:r>
              <a:rPr lang="he-IL" dirty="0"/>
              <a:t>תודה רבה</a:t>
            </a:r>
          </a:p>
          <a:p>
            <a:pPr algn="r" rtl="1">
              <a:defRPr sz="5100" b="1">
                <a:solidFill>
                  <a:srgbClr val="0166FF"/>
                </a:solidFill>
                <a:latin typeface="Verdana"/>
                <a:ea typeface="Verdana"/>
                <a:cs typeface="Verdana"/>
                <a:sym typeface="Verdana"/>
              </a:defRPr>
            </a:pPr>
            <a:r>
              <a:rPr lang="he-IL" dirty="0"/>
              <a:t>על ההקשבה!</a:t>
            </a:r>
          </a:p>
        </p:txBody>
      </p:sp>
      <p:pic>
        <p:nvPicPr>
          <p:cNvPr id="5" name="image1.png">
            <a:extLst>
              <a:ext uri="{FF2B5EF4-FFF2-40B4-BE49-F238E27FC236}">
                <a16:creationId xmlns="" xmlns:a16="http://schemas.microsoft.com/office/drawing/2014/main" id="{94F7A2DE-CB9D-E448-B1BF-AECEEC049D8C}"/>
              </a:ext>
            </a:extLst>
          </p:cNvPr>
          <p:cNvPicPr>
            <a:picLocks noChangeAspect="1"/>
          </p:cNvPicPr>
          <p:nvPr userDrawn="1"/>
        </p:nvPicPr>
        <p:blipFill>
          <a:blip r:embed="rId2" cstate="print">
            <a:extLst/>
          </a:blip>
          <a:stretch>
            <a:fillRect/>
          </a:stretch>
        </p:blipFill>
        <p:spPr>
          <a:xfrm>
            <a:off x="1465117" y="1212755"/>
            <a:ext cx="3823414" cy="4311745"/>
          </a:xfrm>
          <a:prstGeom prst="rect">
            <a:avLst/>
          </a:prstGeom>
          <a:ln w="12700">
            <a:miter lim="400000"/>
          </a:ln>
        </p:spPr>
      </p:pic>
      <p:sp>
        <p:nvSpPr>
          <p:cNvPr id="10" name="Text Placeholder 9">
            <a:extLst>
              <a:ext uri="{FF2B5EF4-FFF2-40B4-BE49-F238E27FC236}">
                <a16:creationId xmlns="" xmlns:a16="http://schemas.microsoft.com/office/drawing/2014/main" id="{7750042F-C61E-3F41-9A79-12E0E9342546}"/>
              </a:ext>
            </a:extLst>
          </p:cNvPr>
          <p:cNvSpPr>
            <a:spLocks noGrp="1"/>
          </p:cNvSpPr>
          <p:nvPr>
            <p:ph type="body" sz="quarter" idx="10" hasCustomPrompt="1"/>
          </p:nvPr>
        </p:nvSpPr>
        <p:spPr>
          <a:xfrm>
            <a:off x="8160344" y="4749761"/>
            <a:ext cx="2667000" cy="1905000"/>
          </a:xfrm>
        </p:spPr>
        <p:txBody>
          <a:bodyPr/>
          <a:lstStyle>
            <a:lvl1pPr marL="17463" indent="0" algn="r" defTabSz="457200" rtl="1">
              <a:lnSpc>
                <a:spcPct val="120000"/>
              </a:lnSpc>
              <a:spcBef>
                <a:spcPts val="0"/>
              </a:spcBef>
              <a:buNone/>
              <a:defRPr sz="1200" b="0">
                <a:solidFill>
                  <a:srgbClr val="0166FF"/>
                </a:solidFill>
                <a:latin typeface="Verdana"/>
                <a:ea typeface="Verdana"/>
                <a:cs typeface="Verdana"/>
                <a:sym typeface="Verdana"/>
              </a:defRPr>
            </a:lvl1pPr>
            <a:lvl2pPr marL="0" indent="0">
              <a:buNone/>
              <a:defRPr/>
            </a:lvl2pPr>
            <a:lvl3pPr marL="373062" indent="0">
              <a:buNone/>
              <a:defRPr/>
            </a:lvl3pPr>
            <a:lvl4pPr marL="933450" indent="0">
              <a:buNone/>
              <a:defRPr/>
            </a:lvl4pPr>
            <a:lvl5pPr marL="1250950" indent="0">
              <a:buNone/>
              <a:defRPr/>
            </a:lvl5pPr>
          </a:lstStyle>
          <a:p>
            <a:pPr lvl="0"/>
            <a:r>
              <a:rPr lang="en-US" dirty="0"/>
              <a:t>Cyber </a:t>
            </a:r>
            <a:r>
              <a:rPr lang="en-US" dirty="0" err="1"/>
              <a:t>israel</a:t>
            </a:r>
            <a:endParaRPr lang="en-US" dirty="0"/>
          </a:p>
          <a:p>
            <a:pPr lvl="0"/>
            <a:r>
              <a:rPr lang="en-US" dirty="0"/>
              <a:t>National Cyber Directorate</a:t>
            </a:r>
          </a:p>
          <a:p>
            <a:pPr lvl="0"/>
            <a:r>
              <a:rPr lang="en-US" dirty="0" err="1"/>
              <a:t>team@cert.gov.il</a:t>
            </a:r>
            <a:endParaRPr lang="en-US" dirty="0"/>
          </a:p>
          <a:p>
            <a:pPr lvl="0"/>
            <a:r>
              <a:rPr lang="en-US" dirty="0"/>
              <a:t>+972.72.3990800</a:t>
            </a:r>
          </a:p>
        </p:txBody>
      </p:sp>
      <p:sp>
        <p:nvSpPr>
          <p:cNvPr id="2" name="Title 1">
            <a:extLst>
              <a:ext uri="{FF2B5EF4-FFF2-40B4-BE49-F238E27FC236}">
                <a16:creationId xmlns="" xmlns:a16="http://schemas.microsoft.com/office/drawing/2014/main" id="{45E96259-1BD3-2143-945C-88F5A94B78CC}"/>
              </a:ext>
            </a:extLst>
          </p:cNvPr>
          <p:cNvSpPr>
            <a:spLocks noGrp="1"/>
          </p:cNvSpPr>
          <p:nvPr>
            <p:ph type="title" hasCustomPrompt="1"/>
          </p:nvPr>
        </p:nvSpPr>
        <p:spPr/>
        <p:txBody>
          <a:bodyPr/>
          <a:lstStyle>
            <a:lvl1pPr>
              <a:defRPr/>
            </a:lvl1pPr>
          </a:lstStyle>
          <a:p>
            <a:r>
              <a:rPr lang="he-IL" dirty="0"/>
              <a:t>-בלמ״ס-</a:t>
            </a:r>
            <a:endParaRPr lang="en-US" dirty="0"/>
          </a:p>
        </p:txBody>
      </p:sp>
      <p:pic>
        <p:nvPicPr>
          <p:cNvPr id="8" name="Picture 7">
            <a:extLst>
              <a:ext uri="{FF2B5EF4-FFF2-40B4-BE49-F238E27FC236}">
                <a16:creationId xmlns="" xmlns:a16="http://schemas.microsoft.com/office/drawing/2014/main" id="{02AD2615-4D58-7C49-B3D5-AAF33A199862}"/>
              </a:ext>
            </a:extLst>
          </p:cNvPr>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6139" t="55497" r="27566" b="22932"/>
          <a:stretch/>
        </p:blipFill>
        <p:spPr>
          <a:xfrm>
            <a:off x="8810372" y="361523"/>
            <a:ext cx="3023120" cy="792319"/>
          </a:xfrm>
          <a:prstGeom prst="rect">
            <a:avLst/>
          </a:prstGeom>
        </p:spPr>
      </p:pic>
      <p:pic>
        <p:nvPicPr>
          <p:cNvPr id="7" name="18DACBB0-AEF9-445C-8979-F3ED862380BF" descr="image1.png">
            <a:extLst>
              <a:ext uri="{FF2B5EF4-FFF2-40B4-BE49-F238E27FC236}">
                <a16:creationId xmlns="" xmlns:a16="http://schemas.microsoft.com/office/drawing/2014/main" id="{31BFB34B-7417-4165-810A-E6D976B6C4F4}"/>
              </a:ext>
            </a:extLst>
          </p:cNvPr>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409061" y="495657"/>
            <a:ext cx="417211" cy="510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053824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Off val="44000"/>
          </a:schemeClr>
        </a:solidFill>
        <a:effectLst/>
      </p:bgPr>
    </p:bg>
    <p:spTree>
      <p:nvGrpSpPr>
        <p:cNvPr id="1" name=""/>
        <p:cNvGrpSpPr/>
        <p:nvPr/>
      </p:nvGrpSpPr>
      <p:grpSpPr>
        <a:xfrm>
          <a:off x="0" y="0"/>
          <a:ext cx="0" cy="0"/>
          <a:chOff x="0" y="0"/>
          <a:chExt cx="0" cy="0"/>
        </a:xfrm>
      </p:grpSpPr>
      <p:pic>
        <p:nvPicPr>
          <p:cNvPr id="2" name="pasted-image.pdf"/>
          <p:cNvPicPr>
            <a:picLocks noChangeAspect="1"/>
          </p:cNvPicPr>
          <p:nvPr/>
        </p:nvPicPr>
        <p:blipFill>
          <a:blip r:embed="rId5" cstate="print">
            <a:extLst/>
          </a:blip>
          <a:stretch>
            <a:fillRect/>
          </a:stretch>
        </p:blipFill>
        <p:spPr>
          <a:xfrm>
            <a:off x="5852167" y="736600"/>
            <a:ext cx="4910077" cy="55372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50" r:id="rId1"/>
    <p:sldLayoutId id="2147483653" r:id="rId2"/>
    <p:sldLayoutId id="2147483691" r:id="rId3"/>
  </p:sldLayoutIdLst>
  <p:transition spd="med"/>
  <p:hf hdr="0" dt="0"/>
  <p:txStyles>
    <p:titleStyle>
      <a:lvl1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9pPr>
    </p:titleStyle>
    <p:bodyStyle>
      <a:lvl1pPr marL="0" marR="0" indent="0" algn="l" defTabSz="914400" rtl="0" latinLnBrk="0">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1pPr>
      <a:lvl2pPr marL="0" marR="0" indent="457200" algn="l" defTabSz="914400" rtl="0" latinLnBrk="0">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2pPr>
      <a:lvl3pPr marL="0" marR="0" indent="914400" algn="l" defTabSz="914400" rtl="0" latinLnBrk="0">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3pPr>
      <a:lvl4pPr marL="0" marR="0" indent="1371600" algn="l" defTabSz="914400" rtl="0" latinLnBrk="0">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4pPr>
      <a:lvl5pPr marL="0" marR="0" indent="1828800" algn="l" defTabSz="914400" rtl="0" latinLnBrk="0">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5pPr>
      <a:lvl6pPr marL="0" marR="0" indent="2286000" algn="l" defTabSz="914400" rtl="0" latinLnBrk="0">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6pPr>
      <a:lvl7pPr marL="0" marR="0" indent="2743200" algn="l" defTabSz="914400" rtl="0" latinLnBrk="0">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7pPr>
      <a:lvl8pPr marL="0" marR="0" indent="3200400" algn="l" defTabSz="914400" rtl="0" latinLnBrk="0">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8pPr>
      <a:lvl9pPr marL="0" marR="0" indent="3657600" algn="l" defTabSz="914400" rtl="0" latinLnBrk="0">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Slide Number Placeholder 8">
            <a:extLst>
              <a:ext uri="{FF2B5EF4-FFF2-40B4-BE49-F238E27FC236}">
                <a16:creationId xmlns="" xmlns:a16="http://schemas.microsoft.com/office/drawing/2014/main" id="{EE965088-5807-254C-A781-D253DC5B048C}"/>
              </a:ext>
            </a:extLst>
          </p:cNvPr>
          <p:cNvSpPr>
            <a:spLocks noGrp="1"/>
          </p:cNvSpPr>
          <p:nvPr>
            <p:ph type="sldNum" sz="quarter" idx="4"/>
          </p:nvPr>
        </p:nvSpPr>
        <p:spPr>
          <a:xfrm>
            <a:off x="11382744" y="6221654"/>
            <a:ext cx="562183" cy="354391"/>
          </a:xfrm>
          <a:prstGeom prst="rect">
            <a:avLst/>
          </a:prstGeom>
        </p:spPr>
        <p:txBody>
          <a:bodyPr vert="horz" lIns="91440" tIns="45720" rIns="91440" bIns="45720" rtlCol="0" anchor="ctr"/>
          <a:lstStyle>
            <a:lvl1pPr algn="r" rtl="1">
              <a:defRPr lang="en-US" sz="1200" smtClean="0">
                <a:solidFill>
                  <a:srgbClr val="2E65F6"/>
                </a:solidFill>
                <a:latin typeface="Verdana" panose="020B0604030504040204" pitchFamily="34" charset="0"/>
                <a:ea typeface="Verdana" panose="020B0604030504040204" pitchFamily="34" charset="0"/>
                <a:cs typeface="Verdana" panose="020B0604030504040204" pitchFamily="34" charset="0"/>
              </a:defRPr>
            </a:lvl1pPr>
          </a:lstStyle>
          <a:p>
            <a:fld id="{31A79D02-B3F4-6449-9E41-AAB97E9D88AE}" type="slidenum">
              <a:rPr lang="en-US" smtClean="0"/>
              <a:pPr/>
              <a:t>‹#›</a:t>
            </a:fld>
            <a:endParaRPr lang="en-US"/>
          </a:p>
        </p:txBody>
      </p:sp>
      <p:sp>
        <p:nvSpPr>
          <p:cNvPr id="12" name="Title Placeholder 11">
            <a:extLst>
              <a:ext uri="{FF2B5EF4-FFF2-40B4-BE49-F238E27FC236}">
                <a16:creationId xmlns="" xmlns:a16="http://schemas.microsoft.com/office/drawing/2014/main" id="{17EE8BE8-1EB7-284B-B7FE-FB6A7642EF05}"/>
              </a:ext>
            </a:extLst>
          </p:cNvPr>
          <p:cNvSpPr>
            <a:spLocks noGrp="1"/>
          </p:cNvSpPr>
          <p:nvPr>
            <p:ph type="title"/>
          </p:nvPr>
        </p:nvSpPr>
        <p:spPr>
          <a:xfrm>
            <a:off x="4493161" y="0"/>
            <a:ext cx="3213925" cy="240516"/>
          </a:xfrm>
          <a:prstGeom prst="rect">
            <a:avLst/>
          </a:prstGeom>
        </p:spPr>
        <p:txBody>
          <a:bodyPr/>
          <a:lstStyle/>
          <a:p>
            <a:pPr lvl="0" fontAlgn="auto">
              <a:spcBef>
                <a:spcPts val="1200"/>
              </a:spcBef>
            </a:pPr>
            <a:r>
              <a:rPr lang="he-IL" dirty="0"/>
              <a:t>-בלמ״ס-</a:t>
            </a:r>
            <a:endParaRPr lang="en-US" dirty="0"/>
          </a:p>
        </p:txBody>
      </p:sp>
      <p:sp>
        <p:nvSpPr>
          <p:cNvPr id="23" name="Text Placeholder 22">
            <a:extLst>
              <a:ext uri="{FF2B5EF4-FFF2-40B4-BE49-F238E27FC236}">
                <a16:creationId xmlns="" xmlns:a16="http://schemas.microsoft.com/office/drawing/2014/main" id="{4502B019-BD1E-B14B-A90C-9F91CB5D1505}"/>
              </a:ext>
            </a:extLst>
          </p:cNvPr>
          <p:cNvSpPr>
            <a:spLocks noGrp="1"/>
          </p:cNvSpPr>
          <p:nvPr>
            <p:ph type="body" idx="1"/>
          </p:nvPr>
        </p:nvSpPr>
        <p:spPr>
          <a:xfrm>
            <a:off x="893261" y="1238250"/>
            <a:ext cx="10968539" cy="4938713"/>
          </a:xfrm>
          <a:prstGeom prst="rect">
            <a:avLst/>
          </a:prstGeom>
        </p:spPr>
        <p:txBody>
          <a:bodyPr vert="horz" lIns="91440" tIns="45720" rIns="91440" bIns="45720" rtlCol="0">
            <a:normAutofit/>
          </a:bodyPr>
          <a:lstStyle/>
          <a:p>
            <a:pPr lvl="0"/>
            <a:r>
              <a:rPr lang="he-IL" dirty="0"/>
              <a:t>עריכת נקודה ראשונה בתבנית</a:t>
            </a:r>
            <a:endParaRPr lang="en-US" dirty="0"/>
          </a:p>
          <a:p>
            <a:pPr lvl="2"/>
            <a:r>
              <a:rPr lang="he-IL" dirty="0"/>
              <a:t>רמה שניה</a:t>
            </a:r>
            <a:endParaRPr lang="en-US" dirty="0"/>
          </a:p>
          <a:p>
            <a:pPr lvl="3"/>
            <a:r>
              <a:rPr lang="he-IL" dirty="0"/>
              <a:t>רמה שלישית</a:t>
            </a:r>
            <a:endParaRPr lang="en-US" dirty="0"/>
          </a:p>
          <a:p>
            <a:pPr lvl="4"/>
            <a:r>
              <a:rPr lang="he-IL" dirty="0"/>
              <a:t>רמה רביעית</a:t>
            </a:r>
            <a:endParaRPr lang="en-US" dirty="0"/>
          </a:p>
          <a:p>
            <a:pPr lvl="5"/>
            <a:r>
              <a:rPr lang="he-IL" dirty="0"/>
              <a:t>רמה חמישית</a:t>
            </a:r>
            <a:endParaRPr lang="en-US" dirty="0"/>
          </a:p>
        </p:txBody>
      </p:sp>
      <p:sp>
        <p:nvSpPr>
          <p:cNvPr id="2" name="Footer Placeholder 1">
            <a:extLst>
              <a:ext uri="{FF2B5EF4-FFF2-40B4-BE49-F238E27FC236}">
                <a16:creationId xmlns="" xmlns:a16="http://schemas.microsoft.com/office/drawing/2014/main" id="{65225F25-9D46-9F44-AD60-39F4664988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algn="ctr" defTabSz="457200" rtl="1" fontAlgn="auto" latinLnBrk="0" hangingPunct="0">
              <a:lnSpc>
                <a:spcPct val="100000"/>
              </a:lnSpc>
              <a:spcBef>
                <a:spcPts val="0"/>
              </a:spcBef>
              <a:spcAft>
                <a:spcPts val="0"/>
              </a:spcAft>
              <a:buClrTx/>
              <a:buSzTx/>
              <a:buFontTx/>
              <a:buNone/>
              <a:tabLst/>
            </a:pPr>
            <a:r>
              <a:rPr lang="he-IL"/>
              <a:t>הגנת הסייבר - היבטים משפטיים</a:t>
            </a:r>
            <a:endParaRPr lang="en-US"/>
          </a:p>
        </p:txBody>
      </p:sp>
    </p:spTree>
    <p:extLst>
      <p:ext uri="{BB962C8B-B14F-4D97-AF65-F5344CB8AC3E}">
        <p14:creationId xmlns="" xmlns:p14="http://schemas.microsoft.com/office/powerpoint/2010/main" val="280984102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87" r:id="rId7"/>
    <p:sldLayoutId id="2147483690" r:id="rId8"/>
  </p:sldLayoutIdLst>
  <p:transition spd="med"/>
  <p:hf hdr="0" dt="0"/>
  <p:txStyles>
    <p:titleStyle>
      <a:lvl1pPr marL="0" marR="0" indent="0" algn="ctr" defTabSz="914400" rtl="1" eaLnBrk="1" latinLnBrk="0" hangingPunct="1">
        <a:lnSpc>
          <a:spcPct val="90000"/>
        </a:lnSpc>
        <a:spcBef>
          <a:spcPts val="0"/>
        </a:spcBef>
        <a:spcAft>
          <a:spcPts val="0"/>
        </a:spcAft>
        <a:buClrTx/>
        <a:buSzTx/>
        <a:buFontTx/>
        <a:buNone/>
        <a:tabLst/>
        <a:defRPr kumimoji="0" lang="en-US" sz="1200" b="1" i="0" u="none" strike="noStrike" cap="none" spc="0" normalizeH="0" baseline="0" smtClean="0">
          <a:ln>
            <a:noFill/>
          </a:ln>
          <a:solidFill>
            <a:schemeClr val="tx1">
              <a:lumMod val="25000"/>
              <a:lumOff val="75000"/>
            </a:schemeClr>
          </a:solidFill>
          <a:effectLst/>
          <a:uFillTx/>
          <a:latin typeface="Verdana" panose="020B0604030504040204" pitchFamily="34" charset="0"/>
          <a:ea typeface="Verdana" panose="020B0604030504040204" pitchFamily="34" charset="0"/>
          <a:cs typeface="Verdana" panose="020B0604030504040204" pitchFamily="34" charset="0"/>
          <a:sym typeface="Calibri"/>
        </a:defRPr>
      </a:lvl1pPr>
      <a:lvl2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2pPr>
      <a:lvl3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3pPr>
      <a:lvl4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4pPr>
      <a:lvl5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5pPr>
      <a:lvl6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6pPr>
      <a:lvl7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7pPr>
      <a:lvl8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8pPr>
      <a:lvl9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9pPr>
    </p:titleStyle>
    <p:bodyStyle>
      <a:lvl1pPr marL="315913" marR="0" indent="-298450" algn="r" defTabSz="457200" rtl="1" eaLnBrk="1" fontAlgn="auto" latinLnBrk="0" hangingPunct="0">
        <a:lnSpc>
          <a:spcPct val="100000"/>
        </a:lnSpc>
        <a:spcBef>
          <a:spcPts val="600"/>
        </a:spcBef>
        <a:spcAft>
          <a:spcPts val="600"/>
        </a:spcAft>
        <a:buClr>
          <a:schemeClr val="tx1"/>
        </a:buClr>
        <a:buSzPct val="115000"/>
        <a:buFont typeface="Arial" panose="020B0604020202020204" pitchFamily="34" charset="0"/>
        <a:buChar char="•"/>
        <a:tabLst/>
        <a:defRPr sz="2400" b="0" i="0" u="none" strike="noStrike" cap="none" spc="0" baseline="0">
          <a:ln>
            <a:noFill/>
          </a:ln>
          <a:solidFill>
            <a:schemeClr val="tx1"/>
          </a:solidFill>
          <a:uFillTx/>
          <a:latin typeface="Verdana" panose="020B0604030504040204" pitchFamily="34" charset="0"/>
          <a:ea typeface="Verdana" panose="020B0604030504040204" pitchFamily="34" charset="0"/>
          <a:cs typeface="Verdana" panose="020B0604030504040204" pitchFamily="34" charset="0"/>
          <a:sym typeface="Arial"/>
        </a:defRPr>
      </a:lvl1pPr>
      <a:lvl2pPr marL="285750" marR="0" indent="-285750" algn="l" defTabSz="457200" rtl="0" eaLnBrk="1" fontAlgn="auto" latinLnBrk="0" hangingPunct="0">
        <a:lnSpc>
          <a:spcPct val="100000"/>
        </a:lnSpc>
        <a:spcBef>
          <a:spcPts val="600"/>
        </a:spcBef>
        <a:spcAft>
          <a:spcPts val="600"/>
        </a:spcAft>
        <a:buClr>
          <a:schemeClr val="tx2"/>
        </a:buClr>
        <a:buSzPct val="115000"/>
        <a:buFont typeface="Arial" panose="020B0604020202020204" pitchFamily="34" charset="0"/>
        <a:buChar char="•"/>
        <a:tabLst/>
        <a:defRPr sz="2000" b="0" i="0" u="none" strike="noStrike" cap="none" spc="0" baseline="0">
          <a:ln>
            <a:noFill/>
          </a:ln>
          <a:solidFill>
            <a:schemeClr val="tx1"/>
          </a:solidFill>
          <a:uFillTx/>
          <a:latin typeface="Arial"/>
          <a:ea typeface="Arial"/>
          <a:cs typeface="Arial"/>
          <a:sym typeface="Arial"/>
        </a:defRPr>
      </a:lvl2pPr>
      <a:lvl3pPr marL="727075" marR="0" indent="-354013" algn="r" defTabSz="457200" rtl="1" eaLnBrk="1" fontAlgn="auto" latinLnBrk="0" hangingPunct="0">
        <a:lnSpc>
          <a:spcPct val="100000"/>
        </a:lnSpc>
        <a:spcBef>
          <a:spcPts val="600"/>
        </a:spcBef>
        <a:spcAft>
          <a:spcPts val="600"/>
        </a:spcAft>
        <a:buClr>
          <a:schemeClr val="tx1"/>
        </a:buClr>
        <a:buSzPct val="115000"/>
        <a:buFont typeface="Arial" panose="020B0604020202020204" pitchFamily="34" charset="0"/>
        <a:buChar char="•"/>
        <a:tabLst/>
        <a:defRPr sz="2000" b="0" i="0" u="none" strike="noStrike" cap="none" spc="0" baseline="0">
          <a:ln>
            <a:noFill/>
          </a:ln>
          <a:solidFill>
            <a:schemeClr val="tx1"/>
          </a:solidFill>
          <a:uFillTx/>
          <a:latin typeface="Verdana" panose="020B0604030504040204" pitchFamily="34" charset="0"/>
          <a:ea typeface="Verdana" panose="020B0604030504040204" pitchFamily="34" charset="0"/>
          <a:cs typeface="Verdana" panose="020B0604030504040204" pitchFamily="34" charset="0"/>
          <a:sym typeface="Arial"/>
        </a:defRPr>
      </a:lvl3pPr>
      <a:lvl4pPr marL="1250950" marR="0" indent="-317500" algn="r" defTabSz="457200" rtl="1" eaLnBrk="1" fontAlgn="auto" latinLnBrk="0" hangingPunct="0">
        <a:lnSpc>
          <a:spcPct val="100000"/>
        </a:lnSpc>
        <a:spcBef>
          <a:spcPts val="600"/>
        </a:spcBef>
        <a:spcAft>
          <a:spcPts val="600"/>
        </a:spcAft>
        <a:buClr>
          <a:schemeClr val="tx2"/>
        </a:buClr>
        <a:buSzPct val="115000"/>
        <a:buFont typeface="Arial" panose="020B0604020202020204" pitchFamily="34" charset="0"/>
        <a:buChar char="•"/>
        <a:tabLst/>
        <a:defRPr sz="1800" b="0" i="0" u="none" strike="noStrike" cap="none" spc="0" baseline="0">
          <a:ln>
            <a:noFill/>
          </a:ln>
          <a:solidFill>
            <a:srgbClr val="77E1FF"/>
          </a:solidFill>
          <a:uFillTx/>
          <a:latin typeface="Verdana" panose="020B0604030504040204" pitchFamily="34" charset="0"/>
          <a:ea typeface="Verdana" panose="020B0604030504040204" pitchFamily="34" charset="0"/>
          <a:cs typeface="Verdana" panose="020B0604030504040204" pitchFamily="34" charset="0"/>
          <a:sym typeface="Arial"/>
        </a:defRPr>
      </a:lvl4pPr>
      <a:lvl5pPr marL="1604963" marR="0" indent="-354013" algn="r" defTabSz="914400" rtl="1" eaLnBrk="1" latinLnBrk="0" hangingPunct="1">
        <a:lnSpc>
          <a:spcPct val="90000"/>
        </a:lnSpc>
        <a:spcBef>
          <a:spcPts val="1200"/>
        </a:spcBef>
        <a:spcAft>
          <a:spcPts val="0"/>
        </a:spcAft>
        <a:buClrTx/>
        <a:buSzTx/>
        <a:buFont typeface="Arial" panose="020B0604020202020204" pitchFamily="34" charset="0"/>
        <a:buChar char="•"/>
        <a:tabLst/>
        <a:defRPr sz="1800" b="0" i="0" u="none" strike="noStrike" cap="none" spc="0" baseline="0">
          <a:ln>
            <a:noFill/>
          </a:ln>
          <a:solidFill>
            <a:schemeClr val="tx1">
              <a:lumMod val="50000"/>
              <a:lumOff val="50000"/>
            </a:schemeClr>
          </a:solidFill>
          <a:uFillTx/>
          <a:latin typeface="Verdana" panose="020B0604030504040204" pitchFamily="34" charset="0"/>
          <a:ea typeface="Verdana" panose="020B0604030504040204" pitchFamily="34" charset="0"/>
          <a:cs typeface="Verdana" panose="020B0604030504040204" pitchFamily="34" charset="0"/>
          <a:sym typeface="Arial"/>
        </a:defRPr>
      </a:lvl5pPr>
      <a:lvl6pPr marL="1828800" marR="0" indent="-223838" algn="r" defTabSz="914400" rtl="1" eaLnBrk="1" latinLnBrk="0" hangingPunct="1">
        <a:lnSpc>
          <a:spcPct val="90000"/>
        </a:lnSpc>
        <a:spcBef>
          <a:spcPts val="1200"/>
        </a:spcBef>
        <a:spcAft>
          <a:spcPts val="0"/>
        </a:spcAft>
        <a:buClrTx/>
        <a:buSzTx/>
        <a:buFontTx/>
        <a:buNone/>
        <a:tabLst/>
        <a:defRPr sz="1600" b="0" i="0" u="none" strike="noStrike" cap="none" spc="0" baseline="0">
          <a:ln>
            <a:noFill/>
          </a:ln>
          <a:solidFill>
            <a:schemeClr val="tx1"/>
          </a:solidFill>
          <a:uFillTx/>
          <a:latin typeface="Verdana" panose="020B0604030504040204" pitchFamily="34" charset="0"/>
          <a:ea typeface="Verdana" panose="020B0604030504040204" pitchFamily="34" charset="0"/>
          <a:cs typeface="Verdana" panose="020B0604030504040204" pitchFamily="34" charset="0"/>
          <a:sym typeface="Arial"/>
        </a:defRPr>
      </a:lvl6pPr>
      <a:lvl7pPr marL="0" marR="0" indent="2743200" algn="l" defTabSz="914400" rtl="0" eaLnBrk="1" latinLnBrk="0" hangingPunct="1">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7pPr>
      <a:lvl8pPr marL="989013" marR="0" indent="-1670050" algn="l" defTabSz="914400" rtl="0" eaLnBrk="1" latinLnBrk="0" hangingPunct="1">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8pPr>
      <a:lvl9pPr marL="0" marR="0" indent="3657600" algn="l" defTabSz="914400" rtl="0" eaLnBrk="1" latinLnBrk="0" hangingPunct="1">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 name="Title Placeholder 11">
            <a:extLst>
              <a:ext uri="{FF2B5EF4-FFF2-40B4-BE49-F238E27FC236}">
                <a16:creationId xmlns="" xmlns:a16="http://schemas.microsoft.com/office/drawing/2014/main" id="{17EE8BE8-1EB7-284B-B7FE-FB6A7642EF05}"/>
              </a:ext>
            </a:extLst>
          </p:cNvPr>
          <p:cNvSpPr>
            <a:spLocks noGrp="1"/>
          </p:cNvSpPr>
          <p:nvPr>
            <p:ph type="title"/>
          </p:nvPr>
        </p:nvSpPr>
        <p:spPr>
          <a:xfrm>
            <a:off x="4493161" y="0"/>
            <a:ext cx="3213925" cy="240516"/>
          </a:xfrm>
          <a:prstGeom prst="rect">
            <a:avLst/>
          </a:prstGeom>
        </p:spPr>
        <p:txBody>
          <a:bodyPr/>
          <a:lstStyle/>
          <a:p>
            <a:pPr lvl="0" fontAlgn="auto">
              <a:spcBef>
                <a:spcPts val="1200"/>
              </a:spcBef>
            </a:pPr>
            <a:r>
              <a:rPr lang="he-IL" dirty="0"/>
              <a:t>-בלמ״ס-</a:t>
            </a:r>
            <a:endParaRPr lang="en-US" dirty="0"/>
          </a:p>
        </p:txBody>
      </p:sp>
      <p:sp>
        <p:nvSpPr>
          <p:cNvPr id="23" name="Text Placeholder 22">
            <a:extLst>
              <a:ext uri="{FF2B5EF4-FFF2-40B4-BE49-F238E27FC236}">
                <a16:creationId xmlns="" xmlns:a16="http://schemas.microsoft.com/office/drawing/2014/main" id="{4502B019-BD1E-B14B-A90C-9F91CB5D1505}"/>
              </a:ext>
            </a:extLst>
          </p:cNvPr>
          <p:cNvSpPr>
            <a:spLocks noGrp="1"/>
          </p:cNvSpPr>
          <p:nvPr>
            <p:ph type="body" idx="1"/>
          </p:nvPr>
        </p:nvSpPr>
        <p:spPr>
          <a:xfrm>
            <a:off x="893261" y="1238250"/>
            <a:ext cx="10968539" cy="4938713"/>
          </a:xfrm>
          <a:prstGeom prst="rect">
            <a:avLst/>
          </a:prstGeom>
        </p:spPr>
        <p:txBody>
          <a:bodyPr vert="horz" lIns="91440" tIns="45720" rIns="91440" bIns="45720" rtlCol="0">
            <a:normAutofit/>
          </a:bodyPr>
          <a:lstStyle/>
          <a:p>
            <a:pPr lvl="0"/>
            <a:r>
              <a:rPr lang="he-IL" dirty="0"/>
              <a:t>עריכת נקודה ראשונה בתבנית</a:t>
            </a:r>
            <a:endParaRPr lang="en-US" dirty="0"/>
          </a:p>
          <a:p>
            <a:pPr lvl="2"/>
            <a:r>
              <a:rPr lang="he-IL" dirty="0"/>
              <a:t>רמה שניה</a:t>
            </a:r>
            <a:endParaRPr lang="en-US" dirty="0"/>
          </a:p>
          <a:p>
            <a:pPr lvl="3"/>
            <a:r>
              <a:rPr lang="he-IL" dirty="0"/>
              <a:t>רמה שלישית</a:t>
            </a:r>
            <a:endParaRPr lang="en-US" dirty="0"/>
          </a:p>
          <a:p>
            <a:pPr lvl="4"/>
            <a:r>
              <a:rPr lang="he-IL" dirty="0"/>
              <a:t>רמה רביעית</a:t>
            </a:r>
            <a:endParaRPr lang="en-US" dirty="0"/>
          </a:p>
          <a:p>
            <a:pPr lvl="5"/>
            <a:r>
              <a:rPr lang="he-IL" dirty="0"/>
              <a:t>רמה חמישית</a:t>
            </a:r>
            <a:endParaRPr lang="en-US" dirty="0"/>
          </a:p>
        </p:txBody>
      </p:sp>
      <p:sp>
        <p:nvSpPr>
          <p:cNvPr id="6" name="Footer Placeholder 1">
            <a:extLst>
              <a:ext uri="{FF2B5EF4-FFF2-40B4-BE49-F238E27FC236}">
                <a16:creationId xmlns="" xmlns:a16="http://schemas.microsoft.com/office/drawing/2014/main" id="{32E262C5-88C3-1D4F-864C-62EE42DF19E7}"/>
              </a:ext>
            </a:extLst>
          </p:cNvPr>
          <p:cNvSpPr>
            <a:spLocks noGrp="1"/>
          </p:cNvSpPr>
          <p:nvPr>
            <p:ph type="ftr" sz="quarter" idx="3"/>
          </p:nvPr>
        </p:nvSpPr>
        <p:spPr>
          <a:xfrm>
            <a:off x="3580156" y="6221654"/>
            <a:ext cx="7713455" cy="354391"/>
          </a:xfrm>
          <a:prstGeom prst="rect">
            <a:avLst/>
          </a:prstGeom>
        </p:spPr>
        <p:txBody>
          <a:bodyPr/>
          <a:lstStyle>
            <a:lvl1pPr marL="0" marR="0" indent="0" algn="r" defTabSz="457200" rtl="1" eaLnBrk="1" fontAlgn="auto" latinLnBrk="0" hangingPunct="0">
              <a:lnSpc>
                <a:spcPct val="100000"/>
              </a:lnSpc>
              <a:spcBef>
                <a:spcPts val="0"/>
              </a:spcBef>
              <a:spcAft>
                <a:spcPts val="0"/>
              </a:spcAft>
              <a:buClrTx/>
              <a:buSzTx/>
              <a:buFontTx/>
              <a:buNone/>
              <a:tabLst/>
              <a:defRPr sz="1200">
                <a:solidFill>
                  <a:srgbClr val="2E65F6"/>
                </a:solidFill>
                <a:latin typeface="Calibri" panose="020F0502020204030204" pitchFamily="34" charset="0"/>
                <a:ea typeface="Verdana" panose="020B0604030504040204" pitchFamily="34" charset="0"/>
                <a:cs typeface="Calibri" panose="020F0502020204030204" pitchFamily="34" charset="0"/>
              </a:defRPr>
            </a:lvl1pPr>
          </a:lstStyle>
          <a:p>
            <a:r>
              <a:rPr lang="he-IL"/>
              <a:t>הגנת הסייבר - היבטים משפטיים</a:t>
            </a:r>
            <a:endParaRPr lang="en-US" dirty="0"/>
          </a:p>
        </p:txBody>
      </p:sp>
      <p:sp>
        <p:nvSpPr>
          <p:cNvPr id="7" name="Slide Number Placeholder 8">
            <a:extLst>
              <a:ext uri="{FF2B5EF4-FFF2-40B4-BE49-F238E27FC236}">
                <a16:creationId xmlns="" xmlns:a16="http://schemas.microsoft.com/office/drawing/2014/main" id="{214B4C51-4D38-E74F-92A7-8D754C995D9A}"/>
              </a:ext>
            </a:extLst>
          </p:cNvPr>
          <p:cNvSpPr>
            <a:spLocks noGrp="1"/>
          </p:cNvSpPr>
          <p:nvPr>
            <p:ph type="sldNum" sz="quarter" idx="4"/>
          </p:nvPr>
        </p:nvSpPr>
        <p:spPr>
          <a:xfrm>
            <a:off x="11398092" y="6217657"/>
            <a:ext cx="562183" cy="354391"/>
          </a:xfrm>
          <a:prstGeom prst="rect">
            <a:avLst/>
          </a:prstGeom>
        </p:spPr>
        <p:txBody>
          <a:bodyPr/>
          <a:lstStyle>
            <a:lvl1pPr>
              <a:defRPr lang="he-IL" sz="1200" smtClean="0">
                <a:solidFill>
                  <a:srgbClr val="2E65F6"/>
                </a:solidFill>
                <a:latin typeface="Calibri" panose="020F0502020204030204" pitchFamily="34" charset="0"/>
                <a:ea typeface="Verdana" panose="020B0604030504040204" pitchFamily="34" charset="0"/>
                <a:cs typeface="Calibri" panose="020F0502020204030204" pitchFamily="34" charset="0"/>
              </a:defRPr>
            </a:lvl1pPr>
          </a:lstStyle>
          <a:p>
            <a:pPr defTabSz="457200" hangingPunct="0"/>
            <a:fld id="{31A79D02-B3F4-6449-9E41-AAB97E9D88AE}" type="slidenum">
              <a:rPr lang="he-IL" smtClean="0"/>
              <a:pPr defTabSz="457200" hangingPunct="0"/>
              <a:t>‹#›</a:t>
            </a:fld>
            <a:endParaRPr lang="he-IL" dirty="0"/>
          </a:p>
        </p:txBody>
      </p:sp>
    </p:spTree>
    <p:extLst>
      <p:ext uri="{BB962C8B-B14F-4D97-AF65-F5344CB8AC3E}">
        <p14:creationId xmlns="" xmlns:p14="http://schemas.microsoft.com/office/powerpoint/2010/main" val="2348414478"/>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transition spd="med"/>
  <p:hf hdr="0" dt="0"/>
  <p:txStyles>
    <p:titleStyle>
      <a:lvl1pPr marL="0" marR="0" indent="0" algn="ctr" defTabSz="914400" rtl="1" eaLnBrk="1" latinLnBrk="0" hangingPunct="1">
        <a:lnSpc>
          <a:spcPct val="90000"/>
        </a:lnSpc>
        <a:spcBef>
          <a:spcPts val="0"/>
        </a:spcBef>
        <a:spcAft>
          <a:spcPts val="0"/>
        </a:spcAft>
        <a:buClrTx/>
        <a:buSzTx/>
        <a:buFontTx/>
        <a:buNone/>
        <a:tabLst/>
        <a:defRPr kumimoji="0" lang="en-US" sz="1200" b="1" i="0" u="none" strike="noStrike" cap="none" spc="0" normalizeH="0" baseline="0" smtClean="0">
          <a:ln>
            <a:noFill/>
          </a:ln>
          <a:solidFill>
            <a:schemeClr val="tx1">
              <a:lumMod val="25000"/>
              <a:lumOff val="75000"/>
            </a:schemeClr>
          </a:solidFill>
          <a:effectLst/>
          <a:uFillTx/>
          <a:latin typeface="Calibri" panose="020F0502020204030204" pitchFamily="34" charset="0"/>
          <a:ea typeface="Verdana" panose="020B0604030504040204" pitchFamily="34" charset="0"/>
          <a:cs typeface="Calibri" panose="020F0502020204030204" pitchFamily="34" charset="0"/>
          <a:sym typeface="Calibri"/>
        </a:defRPr>
      </a:lvl1pPr>
      <a:lvl2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2pPr>
      <a:lvl3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3pPr>
      <a:lvl4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4pPr>
      <a:lvl5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5pPr>
      <a:lvl6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6pPr>
      <a:lvl7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7pPr>
      <a:lvl8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8pPr>
      <a:lvl9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9pPr>
    </p:titleStyle>
    <p:bodyStyle>
      <a:lvl1pPr marL="315913" marR="0" indent="-298450" algn="r" defTabSz="457200" rtl="1" eaLnBrk="1" fontAlgn="auto" latinLnBrk="0" hangingPunct="0">
        <a:lnSpc>
          <a:spcPct val="100000"/>
        </a:lnSpc>
        <a:spcBef>
          <a:spcPts val="600"/>
        </a:spcBef>
        <a:spcAft>
          <a:spcPts val="600"/>
        </a:spcAft>
        <a:buClr>
          <a:schemeClr val="tx1"/>
        </a:buClr>
        <a:buSzPct val="115000"/>
        <a:buFont typeface="Arial" panose="020B0604020202020204" pitchFamily="34" charset="0"/>
        <a:buChar char="•"/>
        <a:tabLst/>
        <a:defRPr sz="2400" b="0" i="0" u="none" strike="noStrike" cap="none" spc="0" baseline="0">
          <a:ln>
            <a:noFill/>
          </a:ln>
          <a:solidFill>
            <a:schemeClr val="tx1"/>
          </a:solidFill>
          <a:uFillTx/>
          <a:latin typeface="Calibri" panose="020F0502020204030204" pitchFamily="34" charset="0"/>
          <a:ea typeface="Verdana" panose="020B0604030504040204" pitchFamily="34" charset="0"/>
          <a:cs typeface="Calibri" panose="020F0502020204030204" pitchFamily="34" charset="0"/>
          <a:sym typeface="Arial"/>
        </a:defRPr>
      </a:lvl1pPr>
      <a:lvl2pPr marL="285750" marR="0" indent="-285750" algn="l" defTabSz="457200" rtl="0" eaLnBrk="1" fontAlgn="auto" latinLnBrk="0" hangingPunct="0">
        <a:lnSpc>
          <a:spcPct val="100000"/>
        </a:lnSpc>
        <a:spcBef>
          <a:spcPts val="600"/>
        </a:spcBef>
        <a:spcAft>
          <a:spcPts val="600"/>
        </a:spcAft>
        <a:buClr>
          <a:schemeClr val="tx2"/>
        </a:buClr>
        <a:buSzPct val="115000"/>
        <a:buFont typeface="Arial" panose="020B0604020202020204" pitchFamily="34" charset="0"/>
        <a:buChar char="•"/>
        <a:tabLst/>
        <a:defRPr sz="2000" b="0" i="0" u="none" strike="noStrike" cap="none" spc="0" baseline="0">
          <a:ln>
            <a:noFill/>
          </a:ln>
          <a:solidFill>
            <a:schemeClr val="tx1"/>
          </a:solidFill>
          <a:uFillTx/>
          <a:latin typeface="Arial"/>
          <a:ea typeface="Arial"/>
          <a:cs typeface="Arial"/>
          <a:sym typeface="Arial"/>
        </a:defRPr>
      </a:lvl2pPr>
      <a:lvl3pPr marL="727075" marR="0" indent="-354013" algn="r" defTabSz="457200" rtl="1" eaLnBrk="1" fontAlgn="auto" latinLnBrk="0" hangingPunct="0">
        <a:lnSpc>
          <a:spcPct val="100000"/>
        </a:lnSpc>
        <a:spcBef>
          <a:spcPts val="600"/>
        </a:spcBef>
        <a:spcAft>
          <a:spcPts val="600"/>
        </a:spcAft>
        <a:buClr>
          <a:schemeClr val="tx1"/>
        </a:buClr>
        <a:buSzPct val="115000"/>
        <a:buFont typeface="Arial" panose="020B0604020202020204" pitchFamily="34" charset="0"/>
        <a:buChar char="•"/>
        <a:tabLst/>
        <a:defRPr sz="2000" b="0" i="0" u="none" strike="noStrike" cap="none" spc="0" baseline="0">
          <a:ln>
            <a:noFill/>
          </a:ln>
          <a:solidFill>
            <a:schemeClr val="tx1"/>
          </a:solidFill>
          <a:uFillTx/>
          <a:latin typeface="Calibri" panose="020F0502020204030204" pitchFamily="34" charset="0"/>
          <a:ea typeface="Verdana" panose="020B0604030504040204" pitchFamily="34" charset="0"/>
          <a:cs typeface="Calibri" panose="020F0502020204030204" pitchFamily="34" charset="0"/>
          <a:sym typeface="Arial"/>
        </a:defRPr>
      </a:lvl3pPr>
      <a:lvl4pPr marL="1250950" marR="0" indent="-317500" algn="r" defTabSz="457200" rtl="1" eaLnBrk="1" fontAlgn="auto" latinLnBrk="0" hangingPunct="0">
        <a:lnSpc>
          <a:spcPct val="100000"/>
        </a:lnSpc>
        <a:spcBef>
          <a:spcPts val="600"/>
        </a:spcBef>
        <a:spcAft>
          <a:spcPts val="600"/>
        </a:spcAft>
        <a:buClr>
          <a:schemeClr val="tx2"/>
        </a:buClr>
        <a:buSzPct val="115000"/>
        <a:buFont typeface="Arial" panose="020B0604020202020204" pitchFamily="34" charset="0"/>
        <a:buChar char="•"/>
        <a:tabLst/>
        <a:defRPr sz="1800" b="0" i="0" u="none" strike="noStrike" cap="none" spc="0" baseline="0">
          <a:ln>
            <a:noFill/>
          </a:ln>
          <a:solidFill>
            <a:srgbClr val="77E1FF"/>
          </a:solidFill>
          <a:uFillTx/>
          <a:latin typeface="Calibri" panose="020F0502020204030204" pitchFamily="34" charset="0"/>
          <a:ea typeface="Verdana" panose="020B0604030504040204" pitchFamily="34" charset="0"/>
          <a:cs typeface="Calibri" panose="020F0502020204030204" pitchFamily="34" charset="0"/>
          <a:sym typeface="Arial"/>
        </a:defRPr>
      </a:lvl4pPr>
      <a:lvl5pPr marL="1604963" marR="0" indent="-354013" algn="r" defTabSz="914400" rtl="1" eaLnBrk="1" latinLnBrk="0" hangingPunct="1">
        <a:lnSpc>
          <a:spcPct val="90000"/>
        </a:lnSpc>
        <a:spcBef>
          <a:spcPts val="1200"/>
        </a:spcBef>
        <a:spcAft>
          <a:spcPts val="0"/>
        </a:spcAft>
        <a:buClrTx/>
        <a:buSzTx/>
        <a:buFont typeface="Arial" panose="020B0604020202020204" pitchFamily="34" charset="0"/>
        <a:buChar char="•"/>
        <a:tabLst/>
        <a:defRPr sz="1800" b="0" i="0" u="none" strike="noStrike" cap="none" spc="0" baseline="0">
          <a:ln>
            <a:noFill/>
          </a:ln>
          <a:solidFill>
            <a:schemeClr val="tx1">
              <a:lumMod val="50000"/>
              <a:lumOff val="50000"/>
            </a:schemeClr>
          </a:solidFill>
          <a:uFillTx/>
          <a:latin typeface="Calibri" panose="020F0502020204030204" pitchFamily="34" charset="0"/>
          <a:ea typeface="Verdana" panose="020B0604030504040204" pitchFamily="34" charset="0"/>
          <a:cs typeface="Calibri" panose="020F0502020204030204" pitchFamily="34" charset="0"/>
          <a:sym typeface="Arial"/>
        </a:defRPr>
      </a:lvl5pPr>
      <a:lvl6pPr marL="1828800" marR="0" indent="-223838" algn="r" defTabSz="914400" rtl="1" eaLnBrk="1" latinLnBrk="0" hangingPunct="1">
        <a:lnSpc>
          <a:spcPct val="90000"/>
        </a:lnSpc>
        <a:spcBef>
          <a:spcPts val="1200"/>
        </a:spcBef>
        <a:spcAft>
          <a:spcPts val="0"/>
        </a:spcAft>
        <a:buClrTx/>
        <a:buSzTx/>
        <a:buFontTx/>
        <a:buNone/>
        <a:tabLst/>
        <a:defRPr sz="1600" b="0" i="0" u="none" strike="noStrike" cap="none" spc="0" baseline="0">
          <a:ln>
            <a:noFill/>
          </a:ln>
          <a:solidFill>
            <a:schemeClr val="tx1"/>
          </a:solidFill>
          <a:uFillTx/>
          <a:latin typeface="Calibri" panose="020F0502020204030204" pitchFamily="34" charset="0"/>
          <a:ea typeface="Verdana" panose="020B0604030504040204" pitchFamily="34" charset="0"/>
          <a:cs typeface="Calibri" panose="020F0502020204030204" pitchFamily="34" charset="0"/>
          <a:sym typeface="Arial"/>
        </a:defRPr>
      </a:lvl6pPr>
      <a:lvl7pPr marL="0" marR="0" indent="2743200" algn="l" defTabSz="914400" rtl="0" eaLnBrk="1" latinLnBrk="0" hangingPunct="1">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7pPr>
      <a:lvl8pPr marL="989013" marR="0" indent="-1670050" algn="l" defTabSz="914400" rtl="0" eaLnBrk="1" latinLnBrk="0" hangingPunct="1">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8pPr>
      <a:lvl9pPr marL="0" marR="0" indent="3657600" algn="l" defTabSz="914400" rtl="0" eaLnBrk="1" latinLnBrk="0" hangingPunct="1">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Slide Number Placeholder 8">
            <a:extLst>
              <a:ext uri="{FF2B5EF4-FFF2-40B4-BE49-F238E27FC236}">
                <a16:creationId xmlns="" xmlns:a16="http://schemas.microsoft.com/office/drawing/2014/main" id="{EE965088-5807-254C-A781-D253DC5B048C}"/>
              </a:ext>
            </a:extLst>
          </p:cNvPr>
          <p:cNvSpPr>
            <a:spLocks noGrp="1"/>
          </p:cNvSpPr>
          <p:nvPr>
            <p:ph type="sldNum" sz="quarter" idx="4"/>
          </p:nvPr>
        </p:nvSpPr>
        <p:spPr>
          <a:xfrm>
            <a:off x="11382745" y="6221655"/>
            <a:ext cx="562183" cy="354391"/>
          </a:xfrm>
          <a:prstGeom prst="rect">
            <a:avLst/>
          </a:prstGeom>
        </p:spPr>
        <p:txBody>
          <a:bodyPr vert="horz" lIns="91440" tIns="45720" rIns="91440" bIns="45720" rtlCol="0" anchor="ctr"/>
          <a:lstStyle>
            <a:lvl1pPr algn="r" rtl="1">
              <a:defRPr lang="en-US" sz="1200" smtClean="0">
                <a:solidFill>
                  <a:srgbClr val="2E65F6"/>
                </a:solidFill>
                <a:latin typeface="Verdana" panose="020B0604030504040204" pitchFamily="34" charset="0"/>
                <a:ea typeface="Verdana" panose="020B0604030504040204" pitchFamily="34" charset="0"/>
                <a:cs typeface="Verdana" panose="020B0604030504040204" pitchFamily="34" charset="0"/>
              </a:defRPr>
            </a:lvl1pPr>
          </a:lstStyle>
          <a:p>
            <a:fld id="{31A79D02-B3F4-6449-9E41-AAB97E9D88AE}" type="slidenum">
              <a:rPr lang="en-US" smtClean="0"/>
              <a:pPr/>
              <a:t>‹#›</a:t>
            </a:fld>
            <a:endParaRPr lang="en-US"/>
          </a:p>
        </p:txBody>
      </p:sp>
      <p:sp>
        <p:nvSpPr>
          <p:cNvPr id="12" name="Title Placeholder 11">
            <a:extLst>
              <a:ext uri="{FF2B5EF4-FFF2-40B4-BE49-F238E27FC236}">
                <a16:creationId xmlns="" xmlns:a16="http://schemas.microsoft.com/office/drawing/2014/main" id="{17EE8BE8-1EB7-284B-B7FE-FB6A7642EF05}"/>
              </a:ext>
            </a:extLst>
          </p:cNvPr>
          <p:cNvSpPr>
            <a:spLocks noGrp="1"/>
          </p:cNvSpPr>
          <p:nvPr>
            <p:ph type="title"/>
          </p:nvPr>
        </p:nvSpPr>
        <p:spPr>
          <a:xfrm>
            <a:off x="4493162" y="0"/>
            <a:ext cx="3213925" cy="240516"/>
          </a:xfrm>
          <a:prstGeom prst="rect">
            <a:avLst/>
          </a:prstGeom>
        </p:spPr>
        <p:txBody>
          <a:bodyPr/>
          <a:lstStyle/>
          <a:p>
            <a:pPr lvl="0" fontAlgn="auto">
              <a:spcBef>
                <a:spcPts val="1200"/>
              </a:spcBef>
            </a:pPr>
            <a:r>
              <a:rPr lang="he-IL" dirty="0"/>
              <a:t>-בלמ״ס-</a:t>
            </a:r>
            <a:endParaRPr lang="en-US" dirty="0"/>
          </a:p>
        </p:txBody>
      </p:sp>
      <p:sp>
        <p:nvSpPr>
          <p:cNvPr id="23" name="Text Placeholder 22">
            <a:extLst>
              <a:ext uri="{FF2B5EF4-FFF2-40B4-BE49-F238E27FC236}">
                <a16:creationId xmlns="" xmlns:a16="http://schemas.microsoft.com/office/drawing/2014/main" id="{4502B019-BD1E-B14B-A90C-9F91CB5D1505}"/>
              </a:ext>
            </a:extLst>
          </p:cNvPr>
          <p:cNvSpPr>
            <a:spLocks noGrp="1"/>
          </p:cNvSpPr>
          <p:nvPr>
            <p:ph type="body" idx="1"/>
          </p:nvPr>
        </p:nvSpPr>
        <p:spPr>
          <a:xfrm>
            <a:off x="893262" y="1238250"/>
            <a:ext cx="10968539" cy="4938713"/>
          </a:xfrm>
          <a:prstGeom prst="rect">
            <a:avLst/>
          </a:prstGeom>
        </p:spPr>
        <p:txBody>
          <a:bodyPr vert="horz" lIns="91440" tIns="45720" rIns="91440" bIns="45720" rtlCol="0">
            <a:normAutofit/>
          </a:bodyPr>
          <a:lstStyle/>
          <a:p>
            <a:pPr lvl="0"/>
            <a:r>
              <a:rPr lang="he-IL" dirty="0"/>
              <a:t>עריכת נקודה ראשונה בתבנית</a:t>
            </a:r>
            <a:endParaRPr lang="en-US" dirty="0"/>
          </a:p>
          <a:p>
            <a:pPr lvl="2"/>
            <a:r>
              <a:rPr lang="he-IL" dirty="0"/>
              <a:t>רמה שניה</a:t>
            </a:r>
            <a:endParaRPr lang="en-US" dirty="0"/>
          </a:p>
          <a:p>
            <a:pPr lvl="3"/>
            <a:r>
              <a:rPr lang="he-IL" dirty="0"/>
              <a:t>רמה שלישית</a:t>
            </a:r>
            <a:endParaRPr lang="en-US" dirty="0"/>
          </a:p>
          <a:p>
            <a:pPr lvl="4"/>
            <a:r>
              <a:rPr lang="he-IL" dirty="0"/>
              <a:t>רמה רביעית</a:t>
            </a:r>
            <a:endParaRPr lang="en-US" dirty="0"/>
          </a:p>
          <a:p>
            <a:pPr lvl="5"/>
            <a:r>
              <a:rPr lang="he-IL" dirty="0"/>
              <a:t>רמה חמישית</a:t>
            </a:r>
            <a:endParaRPr lang="en-US" dirty="0"/>
          </a:p>
        </p:txBody>
      </p:sp>
      <p:sp>
        <p:nvSpPr>
          <p:cNvPr id="2" name="Footer Placeholder 1">
            <a:extLst>
              <a:ext uri="{FF2B5EF4-FFF2-40B4-BE49-F238E27FC236}">
                <a16:creationId xmlns="" xmlns:a16="http://schemas.microsoft.com/office/drawing/2014/main" id="{65225F25-9D46-9F44-AD60-39F46649882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1"/>
            <a:r>
              <a:rPr lang="he-IL"/>
              <a:t>רכיב החוסן בסייבר וה-</a:t>
            </a:r>
            <a:r>
              <a:rPr lang="en-US"/>
              <a:t>CERT </a:t>
            </a:r>
            <a:r>
              <a:rPr lang="he-IL"/>
              <a:t>הלאומי</a:t>
            </a:r>
            <a:endParaRPr lang="en-US"/>
          </a:p>
        </p:txBody>
      </p:sp>
    </p:spTree>
    <p:extLst>
      <p:ext uri="{BB962C8B-B14F-4D97-AF65-F5344CB8AC3E}">
        <p14:creationId xmlns="" xmlns:p14="http://schemas.microsoft.com/office/powerpoint/2010/main" val="157832764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ransition spd="med"/>
  <p:hf hdr="0" dt="0"/>
  <p:txStyles>
    <p:titleStyle>
      <a:lvl1pPr marL="0" marR="0" indent="0" algn="ctr" defTabSz="914400" rtl="1" eaLnBrk="1" latinLnBrk="0" hangingPunct="1">
        <a:lnSpc>
          <a:spcPct val="90000"/>
        </a:lnSpc>
        <a:spcBef>
          <a:spcPts val="0"/>
        </a:spcBef>
        <a:spcAft>
          <a:spcPts val="0"/>
        </a:spcAft>
        <a:buClrTx/>
        <a:buSzTx/>
        <a:buFontTx/>
        <a:buNone/>
        <a:tabLst/>
        <a:defRPr kumimoji="0" lang="en-US" sz="1200" b="1" i="0" u="none" strike="noStrike" cap="none" spc="0" normalizeH="0" baseline="0" smtClean="0">
          <a:ln>
            <a:noFill/>
          </a:ln>
          <a:solidFill>
            <a:schemeClr val="tx1">
              <a:lumMod val="25000"/>
              <a:lumOff val="75000"/>
            </a:schemeClr>
          </a:solidFill>
          <a:effectLst/>
          <a:uFillTx/>
          <a:latin typeface="Calibri" panose="020F0502020204030204" pitchFamily="34" charset="0"/>
          <a:ea typeface="Verdana" panose="020B0604030504040204" pitchFamily="34" charset="0"/>
          <a:cs typeface="Calibri" panose="020F0502020204030204" pitchFamily="34" charset="0"/>
          <a:sym typeface="Calibri"/>
        </a:defRPr>
      </a:lvl1pPr>
      <a:lvl2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2pPr>
      <a:lvl3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3pPr>
      <a:lvl4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4pPr>
      <a:lvl5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5pPr>
      <a:lvl6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6pPr>
      <a:lvl7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7pPr>
      <a:lvl8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8pPr>
      <a:lvl9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9pPr>
    </p:titleStyle>
    <p:bodyStyle>
      <a:lvl1pPr marL="315913" marR="0" indent="-298450" algn="r" defTabSz="457200" rtl="1" eaLnBrk="1" fontAlgn="auto" latinLnBrk="0" hangingPunct="0">
        <a:lnSpc>
          <a:spcPct val="100000"/>
        </a:lnSpc>
        <a:spcBef>
          <a:spcPts val="600"/>
        </a:spcBef>
        <a:spcAft>
          <a:spcPts val="600"/>
        </a:spcAft>
        <a:buClr>
          <a:schemeClr val="tx1"/>
        </a:buClr>
        <a:buSzPct val="115000"/>
        <a:buFont typeface="Arial" panose="020B0604020202020204" pitchFamily="34" charset="0"/>
        <a:buChar char="•"/>
        <a:tabLst/>
        <a:defRPr sz="2400" b="0" i="0" u="none" strike="noStrike" cap="none" spc="0" baseline="0">
          <a:ln>
            <a:noFill/>
          </a:ln>
          <a:solidFill>
            <a:schemeClr val="tx1"/>
          </a:solidFill>
          <a:uFillTx/>
          <a:latin typeface="Verdana" panose="020B0604030504040204" pitchFamily="34" charset="0"/>
          <a:ea typeface="Verdana" panose="020B0604030504040204" pitchFamily="34" charset="0"/>
          <a:cs typeface="Verdana" panose="020B0604030504040204" pitchFamily="34" charset="0"/>
          <a:sym typeface="Arial"/>
        </a:defRPr>
      </a:lvl1pPr>
      <a:lvl2pPr marL="285750" marR="0" indent="-285750" algn="l" defTabSz="457200" rtl="0" eaLnBrk="1" fontAlgn="auto" latinLnBrk="0" hangingPunct="0">
        <a:lnSpc>
          <a:spcPct val="100000"/>
        </a:lnSpc>
        <a:spcBef>
          <a:spcPts val="600"/>
        </a:spcBef>
        <a:spcAft>
          <a:spcPts val="600"/>
        </a:spcAft>
        <a:buClr>
          <a:schemeClr val="tx2"/>
        </a:buClr>
        <a:buSzPct val="115000"/>
        <a:buFont typeface="Arial" panose="020B0604020202020204" pitchFamily="34" charset="0"/>
        <a:buChar char="•"/>
        <a:tabLst/>
        <a:defRPr sz="2000" b="0" i="0" u="none" strike="noStrike" cap="none" spc="0" baseline="0">
          <a:ln>
            <a:noFill/>
          </a:ln>
          <a:solidFill>
            <a:schemeClr val="tx1"/>
          </a:solidFill>
          <a:uFillTx/>
          <a:latin typeface="Arial"/>
          <a:ea typeface="Arial"/>
          <a:cs typeface="Arial"/>
          <a:sym typeface="Arial"/>
        </a:defRPr>
      </a:lvl2pPr>
      <a:lvl3pPr marL="727075" marR="0" indent="-354013" algn="r" defTabSz="457200" rtl="1" eaLnBrk="1" fontAlgn="auto" latinLnBrk="0" hangingPunct="0">
        <a:lnSpc>
          <a:spcPct val="100000"/>
        </a:lnSpc>
        <a:spcBef>
          <a:spcPts val="600"/>
        </a:spcBef>
        <a:spcAft>
          <a:spcPts val="600"/>
        </a:spcAft>
        <a:buClr>
          <a:schemeClr val="tx1"/>
        </a:buClr>
        <a:buSzPct val="115000"/>
        <a:buFont typeface="Arial" panose="020B0604020202020204" pitchFamily="34" charset="0"/>
        <a:buChar char="•"/>
        <a:tabLst/>
        <a:defRPr sz="2000" b="0" i="0" u="none" strike="noStrike" cap="none" spc="0" baseline="0">
          <a:ln>
            <a:noFill/>
          </a:ln>
          <a:solidFill>
            <a:schemeClr val="tx1"/>
          </a:solidFill>
          <a:uFillTx/>
          <a:latin typeface="Verdana" panose="020B0604030504040204" pitchFamily="34" charset="0"/>
          <a:ea typeface="Verdana" panose="020B0604030504040204" pitchFamily="34" charset="0"/>
          <a:cs typeface="Verdana" panose="020B0604030504040204" pitchFamily="34" charset="0"/>
          <a:sym typeface="Arial"/>
        </a:defRPr>
      </a:lvl3pPr>
      <a:lvl4pPr marL="1250950" marR="0" indent="-317500" algn="r" defTabSz="457200" rtl="1" eaLnBrk="1" fontAlgn="auto" latinLnBrk="0" hangingPunct="0">
        <a:lnSpc>
          <a:spcPct val="100000"/>
        </a:lnSpc>
        <a:spcBef>
          <a:spcPts val="600"/>
        </a:spcBef>
        <a:spcAft>
          <a:spcPts val="600"/>
        </a:spcAft>
        <a:buClr>
          <a:schemeClr val="tx2"/>
        </a:buClr>
        <a:buSzPct val="115000"/>
        <a:buFont typeface="Arial" panose="020B0604020202020204" pitchFamily="34" charset="0"/>
        <a:buChar char="•"/>
        <a:tabLst/>
        <a:defRPr sz="1800" b="0" i="0" u="none" strike="noStrike" cap="none" spc="0" baseline="0">
          <a:ln>
            <a:noFill/>
          </a:ln>
          <a:solidFill>
            <a:srgbClr val="77E1FF"/>
          </a:solidFill>
          <a:uFillTx/>
          <a:latin typeface="Verdana" panose="020B0604030504040204" pitchFamily="34" charset="0"/>
          <a:ea typeface="Verdana" panose="020B0604030504040204" pitchFamily="34" charset="0"/>
          <a:cs typeface="Verdana" panose="020B0604030504040204" pitchFamily="34" charset="0"/>
          <a:sym typeface="Arial"/>
        </a:defRPr>
      </a:lvl4pPr>
      <a:lvl5pPr marL="1604963" marR="0" indent="-354013" algn="r" defTabSz="914400" rtl="1" eaLnBrk="1" latinLnBrk="0" hangingPunct="1">
        <a:lnSpc>
          <a:spcPct val="90000"/>
        </a:lnSpc>
        <a:spcBef>
          <a:spcPts val="1200"/>
        </a:spcBef>
        <a:spcAft>
          <a:spcPts val="0"/>
        </a:spcAft>
        <a:buClrTx/>
        <a:buSzTx/>
        <a:buFont typeface="Arial" panose="020B0604020202020204" pitchFamily="34" charset="0"/>
        <a:buChar char="•"/>
        <a:tabLst/>
        <a:defRPr sz="1800" b="0" i="0" u="none" strike="noStrike" cap="none" spc="0" baseline="0">
          <a:ln>
            <a:noFill/>
          </a:ln>
          <a:solidFill>
            <a:schemeClr val="tx1">
              <a:lumMod val="50000"/>
              <a:lumOff val="50000"/>
            </a:schemeClr>
          </a:solidFill>
          <a:uFillTx/>
          <a:latin typeface="Verdana" panose="020B0604030504040204" pitchFamily="34" charset="0"/>
          <a:ea typeface="Verdana" panose="020B0604030504040204" pitchFamily="34" charset="0"/>
          <a:cs typeface="Verdana" panose="020B0604030504040204" pitchFamily="34" charset="0"/>
          <a:sym typeface="Arial"/>
        </a:defRPr>
      </a:lvl5pPr>
      <a:lvl6pPr marL="1828800" marR="0" indent="-223838" algn="r" defTabSz="914400" rtl="1" eaLnBrk="1" latinLnBrk="0" hangingPunct="1">
        <a:lnSpc>
          <a:spcPct val="90000"/>
        </a:lnSpc>
        <a:spcBef>
          <a:spcPts val="1200"/>
        </a:spcBef>
        <a:spcAft>
          <a:spcPts val="0"/>
        </a:spcAft>
        <a:buClrTx/>
        <a:buSzTx/>
        <a:buFontTx/>
        <a:buNone/>
        <a:tabLst/>
        <a:defRPr sz="1600" b="0" i="0" u="none" strike="noStrike" cap="none" spc="0" baseline="0">
          <a:ln>
            <a:noFill/>
          </a:ln>
          <a:solidFill>
            <a:schemeClr val="tx1"/>
          </a:solidFill>
          <a:uFillTx/>
          <a:latin typeface="Verdana" panose="020B0604030504040204" pitchFamily="34" charset="0"/>
          <a:ea typeface="Verdana" panose="020B0604030504040204" pitchFamily="34" charset="0"/>
          <a:cs typeface="Verdana" panose="020B0604030504040204" pitchFamily="34" charset="0"/>
          <a:sym typeface="Arial"/>
        </a:defRPr>
      </a:lvl6pPr>
      <a:lvl7pPr marL="0" marR="0" indent="2743200" algn="l" defTabSz="914400" rtl="0" eaLnBrk="1" latinLnBrk="0" hangingPunct="1">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7pPr>
      <a:lvl8pPr marL="989013" marR="0" indent="-1670050" algn="l" defTabSz="914400" rtl="0" eaLnBrk="1" latinLnBrk="0" hangingPunct="1">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8pPr>
      <a:lvl9pPr marL="0" marR="0" indent="3657600" algn="l" defTabSz="914400" rtl="0" eaLnBrk="1" latinLnBrk="0" hangingPunct="1">
        <a:lnSpc>
          <a:spcPct val="90000"/>
        </a:lnSpc>
        <a:spcBef>
          <a:spcPts val="1200"/>
        </a:spcBef>
        <a:spcAft>
          <a:spcPts val="0"/>
        </a:spcAft>
        <a:buClrTx/>
        <a:buSzTx/>
        <a:buFontTx/>
        <a:buNone/>
        <a:tabLst/>
        <a:defRPr sz="2800" b="0" i="0" u="none" strike="noStrike" cap="none" spc="0" baseline="0">
          <a:ln>
            <a:noFill/>
          </a:ln>
          <a:solidFill>
            <a:schemeClr val="accent4">
              <a:lumOff val="44000"/>
            </a:schemeClr>
          </a:solidFill>
          <a:uFillTx/>
          <a:latin typeface="Arial"/>
          <a:ea typeface="Arial"/>
          <a:cs typeface="Arial"/>
          <a:sym typeface="Arial"/>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10.xml"/><Relationship Id="rId1" Type="http://schemas.openxmlformats.org/officeDocument/2006/relationships/themeOverride" Target="../theme/themeOverride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3"/>
          <p:cNvSpPr/>
          <p:nvPr/>
        </p:nvSpPr>
        <p:spPr>
          <a:xfrm>
            <a:off x="5594513" y="2403820"/>
            <a:ext cx="6597487" cy="156966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5100" b="1">
                <a:solidFill>
                  <a:srgbClr val="0166FF"/>
                </a:solidFill>
                <a:latin typeface="Verdana"/>
                <a:ea typeface="Verdana"/>
                <a:cs typeface="Verdana"/>
                <a:sym typeface="Verdana"/>
              </a:defRPr>
            </a:pPr>
            <a:r>
              <a:rPr lang="en-US" sz="4800" dirty="0">
                <a:latin typeface="Verdana"/>
                <a:cs typeface="Calibri" panose="020F0502020204030204" pitchFamily="34" charset="0"/>
              </a:rPr>
              <a:t>Cyber </a:t>
            </a:r>
            <a:r>
              <a:rPr lang="en-US" sz="4800" dirty="0" smtClean="0">
                <a:latin typeface="Verdana"/>
                <a:cs typeface="Calibri" panose="020F0502020204030204" pitchFamily="34" charset="0"/>
              </a:rPr>
              <a:t>Protection</a:t>
            </a:r>
            <a:endParaRPr lang="en-US" sz="4800" dirty="0">
              <a:latin typeface="Verdana"/>
              <a:cs typeface="Calibri" panose="020F0502020204030204" pitchFamily="34" charset="0"/>
            </a:endParaRPr>
          </a:p>
          <a:p>
            <a:pPr algn="ctr" rtl="1">
              <a:defRPr sz="5100" b="1">
                <a:solidFill>
                  <a:srgbClr val="0166FF"/>
                </a:solidFill>
                <a:latin typeface="Verdana"/>
                <a:ea typeface="Verdana"/>
                <a:cs typeface="Verdana"/>
                <a:sym typeface="Verdana"/>
              </a:defRPr>
            </a:pPr>
            <a:r>
              <a:rPr lang="en-US" sz="4800" dirty="0">
                <a:latin typeface="Verdana"/>
                <a:cs typeface="Calibri" panose="020F0502020204030204" pitchFamily="34" charset="0"/>
              </a:rPr>
              <a:t>Legal Aspects</a:t>
            </a:r>
            <a:endParaRPr sz="4800" dirty="0">
              <a:latin typeface="Calibri" panose="020F0502020204030204" pitchFamily="34" charset="0"/>
              <a:cs typeface="Calibri" panose="020F0502020204030204" pitchFamily="34" charset="0"/>
            </a:endParaRPr>
          </a:p>
        </p:txBody>
      </p:sp>
      <p:sp>
        <p:nvSpPr>
          <p:cNvPr id="3" name="Shape 24"/>
          <p:cNvSpPr/>
          <p:nvPr/>
        </p:nvSpPr>
        <p:spPr>
          <a:xfrm>
            <a:off x="6369583" y="4207563"/>
            <a:ext cx="5058834" cy="120032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2400">
                <a:solidFill>
                  <a:srgbClr val="0166FF"/>
                </a:solidFill>
                <a:latin typeface="Verdana"/>
                <a:ea typeface="Verdana"/>
                <a:cs typeface="Verdana"/>
                <a:sym typeface="Verdana"/>
              </a:defRPr>
            </a:pPr>
            <a:r>
              <a:rPr lang="en-US" dirty="0">
                <a:latin typeface="Calibri" panose="020F0502020204030204" pitchFamily="34" charset="0"/>
                <a:cs typeface="Calibri" panose="020F0502020204030204" pitchFamily="34" charset="0"/>
              </a:rPr>
              <a:t>Adv. Amit Ashkenazi</a:t>
            </a:r>
          </a:p>
          <a:p>
            <a:pPr algn="ctr">
              <a:defRPr sz="2400">
                <a:solidFill>
                  <a:srgbClr val="0166FF"/>
                </a:solidFill>
                <a:latin typeface="Verdana"/>
                <a:ea typeface="Verdana"/>
                <a:cs typeface="Verdana"/>
                <a:sym typeface="Verdana"/>
              </a:defRPr>
            </a:pPr>
            <a:r>
              <a:rPr lang="en-US" dirty="0">
                <a:latin typeface="Calibri" panose="020F0502020204030204" pitchFamily="34" charset="0"/>
                <a:cs typeface="Calibri" panose="020F0502020204030204" pitchFamily="34" charset="0"/>
              </a:rPr>
              <a:t>Attorney General</a:t>
            </a:r>
          </a:p>
          <a:p>
            <a:pPr algn="ctr">
              <a:defRPr sz="2400">
                <a:solidFill>
                  <a:srgbClr val="0166FF"/>
                </a:solidFill>
                <a:latin typeface="Verdana"/>
                <a:ea typeface="Verdana"/>
                <a:cs typeface="Verdana"/>
                <a:sym typeface="Verdana"/>
              </a:defRPr>
            </a:pPr>
            <a:r>
              <a:rPr lang="en-US" dirty="0">
                <a:latin typeface="Calibri" panose="020F0502020204030204" pitchFamily="34" charset="0"/>
                <a:cs typeface="Calibri" panose="020F0502020204030204" pitchFamily="34" charset="0"/>
              </a:rPr>
              <a:t>The </a:t>
            </a:r>
            <a:r>
              <a:rPr lang="en-US" dirty="0" smtClean="0">
                <a:latin typeface="Calibri" panose="020F0502020204030204" pitchFamily="34" charset="0"/>
                <a:cs typeface="Calibri" panose="020F0502020204030204" pitchFamily="34" charset="0"/>
              </a:rPr>
              <a:t>National </a:t>
            </a:r>
            <a:r>
              <a:rPr lang="en-US" dirty="0">
                <a:latin typeface="Calibri" panose="020F0502020204030204" pitchFamily="34" charset="0"/>
                <a:cs typeface="Calibri" panose="020F0502020204030204" pitchFamily="34" charset="0"/>
              </a:rPr>
              <a:t>C</a:t>
            </a:r>
            <a:r>
              <a:rPr lang="en-US" dirty="0" smtClean="0">
                <a:latin typeface="Calibri" panose="020F0502020204030204" pitchFamily="34" charset="0"/>
                <a:cs typeface="Calibri" panose="020F0502020204030204" pitchFamily="34" charset="0"/>
              </a:rPr>
              <a:t>yber Directorate</a:t>
            </a:r>
            <a:endParaRPr dirty="0">
              <a:latin typeface="Calibri" panose="020F0502020204030204" pitchFamily="34" charset="0"/>
              <a:cs typeface="Calibri" panose="020F0502020204030204" pitchFamily="34" charset="0"/>
            </a:endParaRPr>
          </a:p>
        </p:txBody>
      </p:sp>
      <p:sp>
        <p:nvSpPr>
          <p:cNvPr id="6" name="כותרת 5">
            <a:extLst>
              <a:ext uri="{FF2B5EF4-FFF2-40B4-BE49-F238E27FC236}">
                <a16:creationId xmlns="" xmlns:a16="http://schemas.microsoft.com/office/drawing/2014/main" id="{6801395A-13EB-48E8-B57E-342E0AFF8E96}"/>
              </a:ext>
            </a:extLst>
          </p:cNvPr>
          <p:cNvSpPr>
            <a:spLocks noGrp="1"/>
          </p:cNvSpPr>
          <p:nvPr>
            <p:ph type="title"/>
          </p:nvPr>
        </p:nvSpPr>
        <p:spPr/>
        <p:txBody>
          <a:bodyPr/>
          <a:lstStyle/>
          <a:p>
            <a:r>
              <a:rPr lang="en-US" dirty="0" smtClean="0"/>
              <a:t>UNCLASSIFIED</a:t>
            </a:r>
            <a:endParaRPr lang="he-IL" dirty="0"/>
          </a:p>
        </p:txBody>
      </p:sp>
      <p:pic>
        <p:nvPicPr>
          <p:cNvPr id="5" name="pasted-image.pdf"/>
          <p:cNvPicPr>
            <a:picLocks noChangeAspect="1"/>
          </p:cNvPicPr>
          <p:nvPr/>
        </p:nvPicPr>
        <p:blipFill>
          <a:blip r:embed="rId3" cstate="print">
            <a:extLst/>
          </a:blip>
          <a:stretch>
            <a:fillRect/>
          </a:stretch>
        </p:blipFill>
        <p:spPr>
          <a:xfrm>
            <a:off x="8899000" y="408458"/>
            <a:ext cx="2988200" cy="721096"/>
          </a:xfrm>
          <a:prstGeom prst="rect">
            <a:avLst/>
          </a:prstGeom>
          <a:solidFill>
            <a:schemeClr val="bg2"/>
          </a:solidFill>
          <a:ln w="12700">
            <a:miter lim="400000"/>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 xmlns:a16="http://schemas.microsoft.com/office/drawing/2014/main" id="{A8B8CB4E-AC8E-4C94-AA0D-D71E7EA6F1B3}"/>
              </a:ext>
            </a:extLst>
          </p:cNvPr>
          <p:cNvSpPr>
            <a:spLocks noGrp="1"/>
          </p:cNvSpPr>
          <p:nvPr>
            <p:ph type="ftr" sz="quarter" idx="15"/>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200" b="0" i="0" u="none" strike="noStrike" kern="0" cap="none" spc="0" normalizeH="0" baseline="0" noProof="0">
                <a:ln>
                  <a:noFill/>
                </a:ln>
                <a:solidFill>
                  <a:srgbClr val="2E65F6"/>
                </a:solidFill>
                <a:effectLst/>
                <a:uLnTx/>
                <a:uFillTx/>
                <a:latin typeface="Verdana" panose="020B0604030504040204" pitchFamily="34" charset="0"/>
                <a:ea typeface="Verdana" panose="020B0604030504040204" pitchFamily="34" charset="0"/>
                <a:sym typeface="Arial"/>
              </a:rPr>
              <a:t>הגנת הסייבר - היבטים משפטיים</a:t>
            </a:r>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3" name="מציין מיקום של מספר שקופית 2">
            <a:extLst>
              <a:ext uri="{FF2B5EF4-FFF2-40B4-BE49-F238E27FC236}">
                <a16:creationId xmlns="" xmlns:a16="http://schemas.microsoft.com/office/drawing/2014/main" id="{51B1154E-CA57-42B7-BC96-225234A4E7F0}"/>
              </a:ext>
            </a:extLst>
          </p:cNvPr>
          <p:cNvSpPr>
            <a:spLocks noGrp="1"/>
          </p:cNvSpPr>
          <p:nvPr>
            <p:ph type="sldNum" sz="quarter" idx="4"/>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fld id="{31A79D02-B3F4-6449-9E41-AAB97E9D88AE}" type="slidenum">
              <a:rPr kumimoji="0" lang="en-US" sz="1200" b="0" i="0" u="none" strike="noStrike" kern="0" cap="none" spc="0" normalizeH="0" baseline="0" noProof="0" smtClean="0">
                <a:ln>
                  <a:noFill/>
                </a:ln>
                <a:solidFill>
                  <a:srgbClr val="2E65F6"/>
                </a:solidFill>
                <a:effectLst/>
                <a:uLnTx/>
                <a:uFillTx/>
                <a:latin typeface="Verdana" panose="020B0604030504040204" pitchFamily="34" charset="0"/>
                <a:ea typeface="Verdana" panose="020B0604030504040204" pitchFamily="34" charset="0"/>
                <a:sym typeface="Arial"/>
              </a:rPr>
              <a:pPr marL="0" marR="0" lvl="0" indent="0" algn="r" defTabSz="457200" rtl="1" eaLnBrk="1" fontAlgn="auto" latinLnBrk="0" hangingPunct="0">
                <a:lnSpc>
                  <a:spcPct val="100000"/>
                </a:lnSpc>
                <a:spcBef>
                  <a:spcPts val="0"/>
                </a:spcBef>
                <a:spcAft>
                  <a:spcPts val="0"/>
                </a:spcAft>
                <a:buClrTx/>
                <a:buSzTx/>
                <a:buFontTx/>
                <a:buNone/>
                <a:tabLst/>
                <a:defRPr/>
              </a:pPr>
              <a:t>10</a:t>
            </a:fld>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5" name="Shape 82">
            <a:extLst>
              <a:ext uri="{FF2B5EF4-FFF2-40B4-BE49-F238E27FC236}">
                <a16:creationId xmlns="" xmlns:a16="http://schemas.microsoft.com/office/drawing/2014/main" id="{5337BFFA-41F9-4829-A63C-20C62B5569B9}"/>
              </a:ext>
            </a:extLst>
          </p:cNvPr>
          <p:cNvSpPr txBox="1">
            <a:spLocks/>
          </p:cNvSpPr>
          <p:nvPr/>
        </p:nvSpPr>
        <p:spPr>
          <a:xfrm>
            <a:off x="1058162" y="126406"/>
            <a:ext cx="10621021" cy="65670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algn="r" defTabSz="914400" rtl="1" eaLnBrk="1" hangingPunct="1">
              <a:lnSpc>
                <a:spcPct val="90000"/>
              </a:lnSpc>
              <a:defRPr sz="3600" b="1">
                <a:solidFill>
                  <a:srgbClr val="0166FF"/>
                </a:solidFill>
                <a:latin typeface="Calibri" panose="020F0502020204030204" pitchFamily="34" charset="0"/>
                <a:ea typeface="Verdana"/>
                <a:cs typeface="Calibri" panose="020F0502020204030204" pitchFamily="34" charset="0"/>
              </a:defRPr>
            </a:lvl1pPr>
            <a:lvl2pPr indent="0" defTabSz="914400" eaLnBrk="1" hangingPunct="1">
              <a:lnSpc>
                <a:spcPct val="90000"/>
              </a:lnSpc>
              <a:defRPr sz="5900" spc="-100">
                <a:solidFill>
                  <a:schemeClr val="accent4">
                    <a:lumOff val="44000"/>
                  </a:schemeClr>
                </a:solidFill>
              </a:defRPr>
            </a:lvl2pPr>
            <a:lvl3pPr indent="0" defTabSz="914400" eaLnBrk="1" hangingPunct="1">
              <a:lnSpc>
                <a:spcPct val="90000"/>
              </a:lnSpc>
              <a:defRPr sz="5900" spc="-100">
                <a:solidFill>
                  <a:schemeClr val="accent4">
                    <a:lumOff val="44000"/>
                  </a:schemeClr>
                </a:solidFill>
              </a:defRPr>
            </a:lvl3pPr>
            <a:lvl4pPr indent="0" defTabSz="914400" eaLnBrk="1" hangingPunct="1">
              <a:lnSpc>
                <a:spcPct val="90000"/>
              </a:lnSpc>
              <a:defRPr sz="5900" spc="-100">
                <a:solidFill>
                  <a:schemeClr val="accent4">
                    <a:lumOff val="44000"/>
                  </a:schemeClr>
                </a:solidFill>
              </a:defRPr>
            </a:lvl4pPr>
            <a:lvl5pPr indent="0" defTabSz="914400" eaLnBrk="1" hangingPunct="1">
              <a:lnSpc>
                <a:spcPct val="90000"/>
              </a:lnSpc>
              <a:defRPr sz="5900" spc="-100">
                <a:solidFill>
                  <a:schemeClr val="accent4">
                    <a:lumOff val="44000"/>
                  </a:schemeClr>
                </a:solidFill>
              </a:defRPr>
            </a:lvl5pPr>
            <a:lvl6pPr indent="0" defTabSz="914400" eaLnBrk="1" hangingPunct="1">
              <a:lnSpc>
                <a:spcPct val="90000"/>
              </a:lnSpc>
              <a:defRPr sz="5900" spc="-100">
                <a:solidFill>
                  <a:schemeClr val="accent4">
                    <a:lumOff val="44000"/>
                  </a:schemeClr>
                </a:solidFill>
              </a:defRPr>
            </a:lvl6pPr>
            <a:lvl7pPr indent="0" defTabSz="914400" eaLnBrk="1" hangingPunct="1">
              <a:lnSpc>
                <a:spcPct val="90000"/>
              </a:lnSpc>
              <a:defRPr sz="5900" spc="-100">
                <a:solidFill>
                  <a:schemeClr val="accent4">
                    <a:lumOff val="44000"/>
                  </a:schemeClr>
                </a:solidFill>
              </a:defRPr>
            </a:lvl7pPr>
            <a:lvl8pPr indent="0" defTabSz="914400" eaLnBrk="1" hangingPunct="1">
              <a:lnSpc>
                <a:spcPct val="90000"/>
              </a:lnSpc>
              <a:defRPr sz="5900" spc="-100">
                <a:solidFill>
                  <a:schemeClr val="accent4">
                    <a:lumOff val="44000"/>
                  </a:schemeClr>
                </a:solidFill>
              </a:defRPr>
            </a:lvl8pPr>
            <a:lvl9pPr indent="0" defTabSz="914400" eaLnBrk="1" hangingPunct="1">
              <a:lnSpc>
                <a:spcPct val="90000"/>
              </a:lnSpc>
              <a:defRPr sz="5900" spc="-100">
                <a:solidFill>
                  <a:schemeClr val="accent4">
                    <a:lumOff val="44000"/>
                  </a:schemeClr>
                </a:solidFill>
              </a:defRPr>
            </a:lvl9pPr>
          </a:lstStyle>
          <a:p>
            <a:pPr algn="l" rtl="0"/>
            <a:r>
              <a:rPr lang="en-US" dirty="0"/>
              <a:t>From </a:t>
            </a:r>
            <a:r>
              <a:rPr lang="en-US" dirty="0" smtClean="0"/>
              <a:t>a</a:t>
            </a:r>
            <a:r>
              <a:rPr lang="en-US" dirty="0" smtClean="0"/>
              <a:t> </a:t>
            </a:r>
            <a:r>
              <a:rPr lang="en-US" dirty="0" smtClean="0"/>
              <a:t>Distributed Approach </a:t>
            </a:r>
            <a:r>
              <a:rPr lang="en-US" dirty="0" smtClean="0"/>
              <a:t>to </a:t>
            </a:r>
            <a:r>
              <a:rPr lang="en-US" dirty="0" smtClean="0"/>
              <a:t>a</a:t>
            </a:r>
            <a:r>
              <a:rPr lang="en-US" dirty="0" smtClean="0"/>
              <a:t> Unified </a:t>
            </a:r>
            <a:r>
              <a:rPr lang="en-US" dirty="0" smtClean="0"/>
              <a:t>Arrangement In Cyber Defense</a:t>
            </a:r>
            <a:endParaRPr lang="he-IL" dirty="0"/>
          </a:p>
        </p:txBody>
      </p:sp>
      <p:graphicFrame>
        <p:nvGraphicFramePr>
          <p:cNvPr id="6" name="מציין מיקום תוכן 3">
            <a:extLst>
              <a:ext uri="{FF2B5EF4-FFF2-40B4-BE49-F238E27FC236}">
                <a16:creationId xmlns="" xmlns:a16="http://schemas.microsoft.com/office/drawing/2014/main" id="{B9CF5037-2C54-4606-BC17-114090A64BA9}"/>
              </a:ext>
            </a:extLst>
          </p:cNvPr>
          <p:cNvGraphicFramePr>
            <a:graphicFrameLocks/>
          </p:cNvGraphicFramePr>
          <p:nvPr>
            <p:extLst>
              <p:ext uri="{D42A27DB-BD31-4B8C-83A1-F6EECF244321}">
                <p14:modId xmlns="" xmlns:p14="http://schemas.microsoft.com/office/powerpoint/2010/main" val="3246388527"/>
              </p:ext>
            </p:extLst>
          </p:nvPr>
        </p:nvGraphicFramePr>
        <p:xfrm>
          <a:off x="379562" y="1087305"/>
          <a:ext cx="1158071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asted-image.pdf"/>
          <p:cNvPicPr>
            <a:picLocks noChangeAspect="1"/>
          </p:cNvPicPr>
          <p:nvPr/>
        </p:nvPicPr>
        <p:blipFill>
          <a:blip r:embed="rId7" cstate="print">
            <a:extLst/>
          </a:blip>
          <a:stretch>
            <a:fillRect/>
          </a:stretch>
        </p:blipFill>
        <p:spPr>
          <a:xfrm>
            <a:off x="775303" y="6136904"/>
            <a:ext cx="2988200" cy="721096"/>
          </a:xfrm>
          <a:prstGeom prst="rect">
            <a:avLst/>
          </a:prstGeom>
          <a:solidFill>
            <a:schemeClr val="bg2"/>
          </a:solidFill>
          <a:ln w="12700">
            <a:miter lim="400000"/>
          </a:ln>
        </p:spPr>
      </p:pic>
      <p:sp>
        <p:nvSpPr>
          <p:cNvPr id="8" name="כותרת 5">
            <a:extLst>
              <a:ext uri="{FF2B5EF4-FFF2-40B4-BE49-F238E27FC236}">
                <a16:creationId xmlns="" xmlns:a16="http://schemas.microsoft.com/office/drawing/2014/main" id="{6801395A-13EB-48E8-B57E-342E0AFF8E96}"/>
              </a:ext>
            </a:extLst>
          </p:cNvPr>
          <p:cNvSpPr txBox="1">
            <a:spLocks/>
          </p:cNvSpPr>
          <p:nvPr/>
        </p:nvSpPr>
        <p:spPr>
          <a:xfrm>
            <a:off x="4493161" y="0"/>
            <a:ext cx="3213925" cy="240516"/>
          </a:xfrm>
          <a:prstGeom prst="rect">
            <a:avLst/>
          </a:prstGeom>
        </p:spPr>
        <p:txBody>
          <a:bodyPr/>
          <a:lstStyle/>
          <a:p>
            <a:pPr marL="0" marR="0" lvl="0" indent="0" algn="ctr" defTabSz="914400" rtl="1"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smtClean="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UNCLASSIFIED</a:t>
            </a:r>
            <a:endParaRPr kumimoji="0" lang="he-IL" sz="1200" b="1" i="0" u="none" strike="noStrike" kern="0" cap="none" spc="0" normalizeH="0" baseline="0" noProof="0" dirty="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 xmlns:p14="http://schemas.microsoft.com/office/powerpoint/2010/main" val="81350288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מציין מיקום תוכן 3"/>
          <p:cNvPicPr>
            <a:picLocks noGrp="1" noChangeAspect="1"/>
          </p:cNvPicPr>
          <p:nvPr>
            <p:ph sz="quarter" idx="18"/>
          </p:nvPr>
        </p:nvPicPr>
        <p:blipFill rotWithShape="1">
          <a:blip r:embed="rId3" cstate="print"/>
          <a:srcRect t="15096"/>
          <a:stretch/>
        </p:blipFill>
        <p:spPr>
          <a:xfrm>
            <a:off x="1563173" y="1245009"/>
            <a:ext cx="9558490" cy="4125187"/>
          </a:xfrm>
          <a:prstGeom prst="rect">
            <a:avLst/>
          </a:prstGeom>
        </p:spPr>
      </p:pic>
      <p:sp>
        <p:nvSpPr>
          <p:cNvPr id="6" name="מציין מיקום טקסט 5"/>
          <p:cNvSpPr>
            <a:spLocks noGrp="1"/>
          </p:cNvSpPr>
          <p:nvPr>
            <p:ph type="body" sz="quarter" idx="10"/>
          </p:nvPr>
        </p:nvSpPr>
        <p:spPr>
          <a:xfrm>
            <a:off x="672358" y="279562"/>
            <a:ext cx="11189443" cy="1155947"/>
          </a:xfrm>
        </p:spPr>
        <p:txBody>
          <a:bodyPr/>
          <a:lstStyle/>
          <a:p>
            <a:pPr algn="ctr"/>
            <a:r>
              <a:rPr lang="en-US" sz="3200" dirty="0">
                <a:latin typeface="Calibri" panose="020F0502020204030204" pitchFamily="34" charset="0"/>
                <a:cs typeface="Calibri" panose="020F0502020204030204" pitchFamily="34" charset="0"/>
              </a:rPr>
              <a:t>Full mapping of the </a:t>
            </a:r>
            <a:r>
              <a:rPr lang="en-US" sz="3200" dirty="0" smtClean="0">
                <a:latin typeface="Calibri" panose="020F0502020204030204" pitchFamily="34" charset="0"/>
                <a:cs typeface="Calibri" panose="020F0502020204030204" pitchFamily="34" charset="0"/>
              </a:rPr>
              <a:t>economy</a:t>
            </a:r>
          </a:p>
          <a:p>
            <a:pPr algn="ctr"/>
            <a:r>
              <a:rPr lang="en-US" sz="2000" u="sng" dirty="0" smtClean="0">
                <a:latin typeface="Calibri" panose="020F0502020204030204" pitchFamily="34" charset="0"/>
                <a:cs typeface="Calibri" panose="020F0502020204030204" pitchFamily="34" charset="0"/>
              </a:rPr>
              <a:t>The New Damage Criterion in Cyber</a:t>
            </a:r>
            <a:endParaRPr lang="he-IL" sz="2000" u="sng" dirty="0">
              <a:latin typeface="Calibri" panose="020F0502020204030204" pitchFamily="34" charset="0"/>
              <a:cs typeface="Calibri" panose="020F0502020204030204" pitchFamily="34" charset="0"/>
            </a:endParaRPr>
          </a:p>
        </p:txBody>
      </p:sp>
      <p:sp>
        <p:nvSpPr>
          <p:cNvPr id="7" name="מציין מיקום של מספר שקופית 6"/>
          <p:cNvSpPr>
            <a:spLocks noGrp="1"/>
          </p:cNvSpPr>
          <p:nvPr>
            <p:ph type="sldNum" sz="quarter" idx="4"/>
          </p:nvPr>
        </p:nvSpPr>
        <p:spPr/>
        <p:txBody>
          <a:bodyPr/>
          <a:lstStyle/>
          <a:p>
            <a:fld id="{31A79D02-B3F4-6449-9E41-AAB97E9D88AE}" type="slidenum">
              <a:rPr lang="en-US" sz="1100" smtClean="0"/>
              <a:pPr/>
              <a:t>11</a:t>
            </a:fld>
            <a:endParaRPr lang="en-US" sz="1100" dirty="0"/>
          </a:p>
        </p:txBody>
      </p:sp>
      <p:sp>
        <p:nvSpPr>
          <p:cNvPr id="8" name="כותרת 7"/>
          <p:cNvSpPr>
            <a:spLocks noGrp="1"/>
          </p:cNvSpPr>
          <p:nvPr>
            <p:ph type="title"/>
          </p:nvPr>
        </p:nvSpPr>
        <p:spPr/>
        <p:txBody>
          <a:bodyPr/>
          <a:lstStyle/>
          <a:p>
            <a:r>
              <a:rPr lang="he-IL" sz="1100" dirty="0"/>
              <a:t>-</a:t>
            </a:r>
          </a:p>
        </p:txBody>
      </p:sp>
      <p:sp>
        <p:nvSpPr>
          <p:cNvPr id="3" name="TextBox 2"/>
          <p:cNvSpPr txBox="1"/>
          <p:nvPr/>
        </p:nvSpPr>
        <p:spPr>
          <a:xfrm>
            <a:off x="9951720" y="1554481"/>
            <a:ext cx="594360" cy="253914"/>
          </a:xfrm>
          <a:prstGeom prst="rect">
            <a:avLst/>
          </a:prstGeom>
          <a:solidFill>
            <a:srgbClr val="985B8B"/>
          </a:solidFill>
          <a:ln w="12700" cap="flat">
            <a:solidFill>
              <a:srgbClr val="7030A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50" b="1" dirty="0" smtClean="0">
                <a:solidFill>
                  <a:schemeClr val="bg2"/>
                </a:solidFill>
              </a:rPr>
              <a:t>Scoring</a:t>
            </a:r>
            <a:endParaRPr kumimoji="0" lang="he-IL" sz="1050" b="1" i="0" u="none" strike="noStrike" cap="none" spc="0" normalizeH="0" baseline="0" dirty="0">
              <a:ln>
                <a:noFill/>
              </a:ln>
              <a:solidFill>
                <a:schemeClr val="bg2"/>
              </a:solidFill>
              <a:effectLst/>
              <a:uFillTx/>
              <a:sym typeface="Arial"/>
            </a:endParaRPr>
          </a:p>
        </p:txBody>
      </p:sp>
      <p:sp>
        <p:nvSpPr>
          <p:cNvPr id="10" name="TextBox 9"/>
          <p:cNvSpPr txBox="1"/>
          <p:nvPr/>
        </p:nvSpPr>
        <p:spPr>
          <a:xfrm>
            <a:off x="9262245" y="1524000"/>
            <a:ext cx="644344" cy="415496"/>
          </a:xfrm>
          <a:prstGeom prst="rect">
            <a:avLst/>
          </a:prstGeom>
          <a:solidFill>
            <a:srgbClr val="915988"/>
          </a:solidFill>
          <a:ln w="12700" cap="flat">
            <a:solidFill>
              <a:srgbClr val="7030A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50" b="1" dirty="0" smtClean="0">
                <a:solidFill>
                  <a:schemeClr val="bg2"/>
                </a:solidFill>
              </a:rPr>
              <a:t>Human Life</a:t>
            </a:r>
            <a:endParaRPr kumimoji="0" lang="he-IL" sz="1050" b="1" i="0" u="none" strike="noStrike" cap="none" spc="0" normalizeH="0" baseline="0" dirty="0">
              <a:ln>
                <a:noFill/>
              </a:ln>
              <a:solidFill>
                <a:schemeClr val="bg2"/>
              </a:solidFill>
              <a:effectLst/>
              <a:uFillTx/>
              <a:sym typeface="Arial"/>
            </a:endParaRPr>
          </a:p>
        </p:txBody>
      </p:sp>
      <p:sp>
        <p:nvSpPr>
          <p:cNvPr id="11" name="TextBox 10"/>
          <p:cNvSpPr txBox="1"/>
          <p:nvPr/>
        </p:nvSpPr>
        <p:spPr>
          <a:xfrm>
            <a:off x="8442960" y="1524000"/>
            <a:ext cx="709699" cy="430885"/>
          </a:xfrm>
          <a:prstGeom prst="rect">
            <a:avLst/>
          </a:prstGeom>
          <a:solidFill>
            <a:srgbClr val="985B8B"/>
          </a:solidFill>
          <a:ln w="12700" cap="flat">
            <a:solidFill>
              <a:srgbClr val="7030A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100" b="1" dirty="0" smtClean="0">
                <a:solidFill>
                  <a:schemeClr val="bg2"/>
                </a:solidFill>
              </a:rPr>
              <a:t>Economics</a:t>
            </a:r>
            <a:endParaRPr kumimoji="0" lang="he-IL" sz="1100" b="1" i="0" u="none" strike="noStrike" cap="none" spc="0" normalizeH="0" baseline="0" dirty="0">
              <a:ln>
                <a:noFill/>
              </a:ln>
              <a:solidFill>
                <a:schemeClr val="bg2"/>
              </a:solidFill>
              <a:effectLst/>
              <a:uFillTx/>
              <a:sym typeface="Arial"/>
            </a:endParaRPr>
          </a:p>
        </p:txBody>
      </p:sp>
      <p:sp>
        <p:nvSpPr>
          <p:cNvPr id="12" name="TextBox 11"/>
          <p:cNvSpPr txBox="1"/>
          <p:nvPr/>
        </p:nvSpPr>
        <p:spPr>
          <a:xfrm>
            <a:off x="7640320" y="1535515"/>
            <a:ext cx="731430" cy="461663"/>
          </a:xfrm>
          <a:prstGeom prst="rect">
            <a:avLst/>
          </a:prstGeom>
          <a:solidFill>
            <a:srgbClr val="985B8B"/>
          </a:solidFill>
          <a:ln w="12700" cap="flat">
            <a:solidFill>
              <a:srgbClr val="7030A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600" b="1" dirty="0" smtClean="0">
                <a:solidFill>
                  <a:schemeClr val="bg2"/>
                </a:solidFill>
              </a:rPr>
              <a:t>A necessity for the public without an alternative</a:t>
            </a:r>
            <a:endParaRPr kumimoji="0" lang="he-IL" sz="600" b="1" i="0" u="none" strike="noStrike" cap="none" spc="0" normalizeH="0" baseline="0" dirty="0">
              <a:ln>
                <a:noFill/>
              </a:ln>
              <a:solidFill>
                <a:schemeClr val="bg2"/>
              </a:solidFill>
              <a:effectLst/>
              <a:uFillTx/>
              <a:sym typeface="Arial"/>
            </a:endParaRPr>
          </a:p>
        </p:txBody>
      </p:sp>
      <p:sp>
        <p:nvSpPr>
          <p:cNvPr id="13" name="TextBox 12"/>
          <p:cNvSpPr txBox="1"/>
          <p:nvPr/>
        </p:nvSpPr>
        <p:spPr>
          <a:xfrm>
            <a:off x="6926718" y="1515365"/>
            <a:ext cx="644344" cy="430885"/>
          </a:xfrm>
          <a:prstGeom prst="rect">
            <a:avLst/>
          </a:prstGeom>
          <a:solidFill>
            <a:srgbClr val="985B8B"/>
          </a:solidFill>
          <a:ln w="12700" cap="flat">
            <a:solidFill>
              <a:srgbClr val="7030A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100" b="1" dirty="0" smtClean="0">
                <a:solidFill>
                  <a:schemeClr val="bg2"/>
                </a:solidFill>
              </a:rPr>
              <a:t>Governance</a:t>
            </a:r>
            <a:endParaRPr kumimoji="0" lang="he-IL" sz="1100" b="1" i="0" u="none" strike="noStrike" cap="none" spc="0" normalizeH="0" baseline="0" dirty="0">
              <a:ln>
                <a:noFill/>
              </a:ln>
              <a:solidFill>
                <a:schemeClr val="bg2"/>
              </a:solidFill>
              <a:effectLst/>
              <a:uFillTx/>
              <a:sym typeface="Arial"/>
            </a:endParaRPr>
          </a:p>
        </p:txBody>
      </p:sp>
      <p:sp>
        <p:nvSpPr>
          <p:cNvPr id="14" name="TextBox 13"/>
          <p:cNvSpPr txBox="1"/>
          <p:nvPr/>
        </p:nvSpPr>
        <p:spPr>
          <a:xfrm>
            <a:off x="6015902" y="1558629"/>
            <a:ext cx="862417" cy="400108"/>
          </a:xfrm>
          <a:prstGeom prst="rect">
            <a:avLst/>
          </a:prstGeom>
          <a:solidFill>
            <a:srgbClr val="985B8B"/>
          </a:solidFill>
          <a:ln w="12700" cap="flat">
            <a:solidFill>
              <a:srgbClr val="7030A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00" b="1" dirty="0" smtClean="0">
                <a:solidFill>
                  <a:schemeClr val="bg2"/>
                </a:solidFill>
              </a:rPr>
              <a:t>Damage to public trust </a:t>
            </a:r>
            <a:endParaRPr kumimoji="0" lang="he-IL" sz="1000" b="1" i="0" u="none" strike="noStrike" cap="none" spc="0" normalizeH="0" baseline="0" dirty="0">
              <a:ln>
                <a:noFill/>
              </a:ln>
              <a:solidFill>
                <a:schemeClr val="bg2"/>
              </a:solidFill>
              <a:effectLst/>
              <a:uFillTx/>
              <a:sym typeface="Arial"/>
            </a:endParaRPr>
          </a:p>
        </p:txBody>
      </p:sp>
      <p:sp>
        <p:nvSpPr>
          <p:cNvPr id="37" name="TextBox 36"/>
          <p:cNvSpPr txBox="1"/>
          <p:nvPr/>
        </p:nvSpPr>
        <p:spPr>
          <a:xfrm>
            <a:off x="5121823" y="1578949"/>
            <a:ext cx="764674" cy="400108"/>
          </a:xfrm>
          <a:prstGeom prst="rect">
            <a:avLst/>
          </a:prstGeom>
          <a:solidFill>
            <a:srgbClr val="985B8B"/>
          </a:solidFill>
          <a:ln w="12700" cap="flat">
            <a:solidFill>
              <a:srgbClr val="7030A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00" b="1" dirty="0" smtClean="0">
                <a:solidFill>
                  <a:schemeClr val="bg2"/>
                </a:solidFill>
              </a:rPr>
              <a:t>Critical for emergency</a:t>
            </a:r>
            <a:endParaRPr kumimoji="0" lang="he-IL" sz="1000" b="1" i="0" u="none" strike="noStrike" cap="none" spc="0" normalizeH="0" baseline="0" dirty="0">
              <a:ln>
                <a:noFill/>
              </a:ln>
              <a:solidFill>
                <a:schemeClr val="bg2"/>
              </a:solidFill>
              <a:effectLst/>
              <a:uFillTx/>
              <a:sym typeface="Arial"/>
            </a:endParaRPr>
          </a:p>
        </p:txBody>
      </p:sp>
      <p:sp>
        <p:nvSpPr>
          <p:cNvPr id="39" name="TextBox 38"/>
          <p:cNvSpPr txBox="1"/>
          <p:nvPr/>
        </p:nvSpPr>
        <p:spPr>
          <a:xfrm>
            <a:off x="4197263" y="1568789"/>
            <a:ext cx="764674" cy="400108"/>
          </a:xfrm>
          <a:prstGeom prst="rect">
            <a:avLst/>
          </a:prstGeom>
          <a:solidFill>
            <a:srgbClr val="985B8B"/>
          </a:solidFill>
          <a:ln w="12700" cap="flat">
            <a:solidFill>
              <a:srgbClr val="7030A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00" b="1" dirty="0" smtClean="0">
                <a:solidFill>
                  <a:schemeClr val="bg2"/>
                </a:solidFill>
              </a:rPr>
              <a:t>Top of the sector</a:t>
            </a:r>
            <a:endParaRPr kumimoji="0" lang="he-IL" sz="1000" b="1" i="0" u="none" strike="noStrike" cap="none" spc="0" normalizeH="0" baseline="0" dirty="0">
              <a:ln>
                <a:noFill/>
              </a:ln>
              <a:solidFill>
                <a:schemeClr val="bg2"/>
              </a:solidFill>
              <a:effectLst/>
              <a:uFillTx/>
              <a:sym typeface="Arial"/>
            </a:endParaRPr>
          </a:p>
        </p:txBody>
      </p:sp>
      <p:sp>
        <p:nvSpPr>
          <p:cNvPr id="40" name="TextBox 39"/>
          <p:cNvSpPr txBox="1"/>
          <p:nvPr/>
        </p:nvSpPr>
        <p:spPr>
          <a:xfrm>
            <a:off x="3140622" y="1589109"/>
            <a:ext cx="923377" cy="246219"/>
          </a:xfrm>
          <a:prstGeom prst="rect">
            <a:avLst/>
          </a:prstGeom>
          <a:solidFill>
            <a:srgbClr val="985B8B"/>
          </a:solidFill>
          <a:ln w="12700" cap="flat">
            <a:solidFill>
              <a:srgbClr val="7030A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00" b="1" dirty="0" smtClean="0">
                <a:solidFill>
                  <a:schemeClr val="bg2"/>
                </a:solidFill>
              </a:rPr>
              <a:t>Information </a:t>
            </a:r>
            <a:endParaRPr kumimoji="0" lang="he-IL" sz="1000" b="1" i="0" u="none" strike="noStrike" cap="none" spc="0" normalizeH="0" baseline="0" dirty="0">
              <a:ln>
                <a:noFill/>
              </a:ln>
              <a:solidFill>
                <a:schemeClr val="bg2"/>
              </a:solidFill>
              <a:effectLst/>
              <a:uFillTx/>
              <a:sym typeface="Arial"/>
            </a:endParaRPr>
          </a:p>
        </p:txBody>
      </p:sp>
      <p:sp>
        <p:nvSpPr>
          <p:cNvPr id="41" name="TextBox 40"/>
          <p:cNvSpPr txBox="1"/>
          <p:nvPr/>
        </p:nvSpPr>
        <p:spPr>
          <a:xfrm>
            <a:off x="2083982" y="1568789"/>
            <a:ext cx="923377" cy="400108"/>
          </a:xfrm>
          <a:prstGeom prst="rect">
            <a:avLst/>
          </a:prstGeom>
          <a:solidFill>
            <a:srgbClr val="985B8B"/>
          </a:solidFill>
          <a:ln w="12700" cap="flat">
            <a:solidFill>
              <a:srgbClr val="7030A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00" b="1" dirty="0" smtClean="0">
                <a:solidFill>
                  <a:schemeClr val="bg2"/>
                </a:solidFill>
              </a:rPr>
              <a:t>Infrastructure Cyber Assets </a:t>
            </a:r>
            <a:endParaRPr kumimoji="0" lang="he-IL" sz="1000" b="1" i="0" u="none" strike="noStrike" cap="none" spc="0" normalizeH="0" baseline="0" dirty="0">
              <a:ln>
                <a:noFill/>
              </a:ln>
              <a:solidFill>
                <a:schemeClr val="bg2"/>
              </a:solidFill>
              <a:effectLst/>
              <a:uFillTx/>
              <a:sym typeface="Arial"/>
            </a:endParaRPr>
          </a:p>
        </p:txBody>
      </p:sp>
      <p:sp>
        <p:nvSpPr>
          <p:cNvPr id="42" name="כותרת 5">
            <a:extLst>
              <a:ext uri="{FF2B5EF4-FFF2-40B4-BE49-F238E27FC236}">
                <a16:creationId xmlns="" xmlns:a16="http://schemas.microsoft.com/office/drawing/2014/main" id="{6801395A-13EB-48E8-B57E-342E0AFF8E96}"/>
              </a:ext>
            </a:extLst>
          </p:cNvPr>
          <p:cNvSpPr txBox="1">
            <a:spLocks/>
          </p:cNvSpPr>
          <p:nvPr/>
        </p:nvSpPr>
        <p:spPr>
          <a:xfrm>
            <a:off x="4645561" y="0"/>
            <a:ext cx="3213925" cy="240516"/>
          </a:xfrm>
          <a:prstGeom prst="rect">
            <a:avLst/>
          </a:prstGeom>
        </p:spPr>
        <p:txBody>
          <a:bodyPr/>
          <a:lstStyle/>
          <a:p>
            <a:pPr marL="0" marR="0" lvl="0" indent="0" algn="ctr" defTabSz="914400" rtl="1"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smtClean="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UNCLASSIFIED</a:t>
            </a:r>
            <a:endParaRPr kumimoji="0" lang="he-IL" sz="1200" b="1" i="0" u="none" strike="noStrike" kern="0" cap="none" spc="0" normalizeH="0" baseline="0" noProof="0" dirty="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 xmlns:p14="http://schemas.microsoft.com/office/powerpoint/2010/main" val="3972245272"/>
      </p:ext>
    </p:extLst>
  </p:cSld>
  <p:clrMapOvr>
    <a:overrideClrMapping bg1="lt1" tx1="dk1" bg2="lt2" tx2="dk2" accent1="accent1" accent2="accent2" accent3="accent3" accent4="accent4" accent5="accent5" accent6="accent6" hlink="hlink" folHlink="folHlink"/>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 xmlns:a16="http://schemas.microsoft.com/office/drawing/2014/main" id="{A8B8CB4E-AC8E-4C94-AA0D-D71E7EA6F1B3}"/>
              </a:ext>
            </a:extLst>
          </p:cNvPr>
          <p:cNvSpPr>
            <a:spLocks noGrp="1"/>
          </p:cNvSpPr>
          <p:nvPr>
            <p:ph type="ftr" sz="quarter" idx="15"/>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he-IL" sz="1200" b="0" i="0" u="none" strike="noStrike" kern="0" cap="none" spc="0" normalizeH="0" baseline="0" noProof="0">
                <a:ln>
                  <a:noFill/>
                </a:ln>
                <a:solidFill>
                  <a:srgbClr val="2E65F6"/>
                </a:solidFill>
                <a:effectLst/>
                <a:uLnTx/>
                <a:uFillTx/>
                <a:latin typeface="Verdana" panose="020B0604030504040204" pitchFamily="34" charset="0"/>
                <a:ea typeface="Verdana" panose="020B0604030504040204" pitchFamily="34" charset="0"/>
                <a:sym typeface="Arial"/>
              </a:rPr>
              <a:t>הגנת הסייבר - היבטים משפטיים</a:t>
            </a:r>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3" name="מציין מיקום של מספר שקופית 2">
            <a:extLst>
              <a:ext uri="{FF2B5EF4-FFF2-40B4-BE49-F238E27FC236}">
                <a16:creationId xmlns="" xmlns:a16="http://schemas.microsoft.com/office/drawing/2014/main" id="{51B1154E-CA57-42B7-BC96-225234A4E7F0}"/>
              </a:ext>
            </a:extLst>
          </p:cNvPr>
          <p:cNvSpPr>
            <a:spLocks noGrp="1"/>
          </p:cNvSpPr>
          <p:nvPr>
            <p:ph type="sldNum" sz="quarter" idx="4"/>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31A79D02-B3F4-6449-9E41-AAB97E9D88AE}" type="slidenum">
              <a:rPr kumimoji="0" lang="en-US" sz="1200" b="0" i="0" u="none" strike="noStrike" kern="0" cap="none" spc="0" normalizeH="0" baseline="0" noProof="0" smtClean="0">
                <a:ln>
                  <a:noFill/>
                </a:ln>
                <a:solidFill>
                  <a:srgbClr val="2E65F6"/>
                </a:solidFill>
                <a:effectLst/>
                <a:uLnTx/>
                <a:uFillTx/>
                <a:latin typeface="Verdana" panose="020B0604030504040204" pitchFamily="34" charset="0"/>
                <a:ea typeface="Verdana" panose="020B0604030504040204" pitchFamily="34" charset="0"/>
                <a:sym typeface="Arial"/>
              </a:rPr>
              <a:pPr marL="0" marR="0" lvl="0" indent="0" algn="l" defTabSz="457200" rtl="0" eaLnBrk="1" fontAlgn="auto" latinLnBrk="0" hangingPunct="0">
                <a:lnSpc>
                  <a:spcPct val="100000"/>
                </a:lnSpc>
                <a:spcBef>
                  <a:spcPts val="0"/>
                </a:spcBef>
                <a:spcAft>
                  <a:spcPts val="0"/>
                </a:spcAft>
                <a:buClrTx/>
                <a:buSzTx/>
                <a:buFontTx/>
                <a:buNone/>
                <a:tabLst/>
                <a:defRPr/>
              </a:pPr>
              <a:t>12</a:t>
            </a:fld>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graphicFrame>
        <p:nvGraphicFramePr>
          <p:cNvPr id="4" name="מציין מיקום תוכן 9">
            <a:extLst>
              <a:ext uri="{FF2B5EF4-FFF2-40B4-BE49-F238E27FC236}">
                <a16:creationId xmlns="" xmlns:a16="http://schemas.microsoft.com/office/drawing/2014/main" id="{67CD86DA-5731-49D0-89B5-3717CAB750CF}"/>
              </a:ext>
            </a:extLst>
          </p:cNvPr>
          <p:cNvGraphicFramePr>
            <a:graphicFrameLocks/>
          </p:cNvGraphicFramePr>
          <p:nvPr>
            <p:extLst>
              <p:ext uri="{D42A27DB-BD31-4B8C-83A1-F6EECF244321}">
                <p14:modId xmlns="" xmlns:p14="http://schemas.microsoft.com/office/powerpoint/2010/main" val="3222449870"/>
              </p:ext>
            </p:extLst>
          </p:nvPr>
        </p:nvGraphicFramePr>
        <p:xfrm>
          <a:off x="1725283" y="1259457"/>
          <a:ext cx="9948161" cy="4183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hape 82">
            <a:extLst>
              <a:ext uri="{FF2B5EF4-FFF2-40B4-BE49-F238E27FC236}">
                <a16:creationId xmlns="" xmlns:a16="http://schemas.microsoft.com/office/drawing/2014/main" id="{5337BFFA-41F9-4829-A63C-20C62B5569B9}"/>
              </a:ext>
            </a:extLst>
          </p:cNvPr>
          <p:cNvSpPr txBox="1">
            <a:spLocks/>
          </p:cNvSpPr>
          <p:nvPr/>
        </p:nvSpPr>
        <p:spPr>
          <a:xfrm>
            <a:off x="1052423" y="213558"/>
            <a:ext cx="10621021" cy="65670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algn="r" defTabSz="914400" rtl="1" eaLnBrk="1" hangingPunct="1">
              <a:lnSpc>
                <a:spcPct val="90000"/>
              </a:lnSpc>
              <a:defRPr sz="3600" b="1">
                <a:solidFill>
                  <a:srgbClr val="0166FF"/>
                </a:solidFill>
                <a:latin typeface="Calibri" panose="020F0502020204030204" pitchFamily="34" charset="0"/>
                <a:ea typeface="Verdana"/>
                <a:cs typeface="Calibri" panose="020F0502020204030204" pitchFamily="34" charset="0"/>
              </a:defRPr>
            </a:lvl1pPr>
            <a:lvl2pPr indent="0" defTabSz="914400" eaLnBrk="1" hangingPunct="1">
              <a:lnSpc>
                <a:spcPct val="90000"/>
              </a:lnSpc>
              <a:defRPr sz="5900" spc="-100">
                <a:solidFill>
                  <a:schemeClr val="accent4">
                    <a:lumOff val="44000"/>
                  </a:schemeClr>
                </a:solidFill>
              </a:defRPr>
            </a:lvl2pPr>
            <a:lvl3pPr indent="0" defTabSz="914400" eaLnBrk="1" hangingPunct="1">
              <a:lnSpc>
                <a:spcPct val="90000"/>
              </a:lnSpc>
              <a:defRPr sz="5900" spc="-100">
                <a:solidFill>
                  <a:schemeClr val="accent4">
                    <a:lumOff val="44000"/>
                  </a:schemeClr>
                </a:solidFill>
              </a:defRPr>
            </a:lvl3pPr>
            <a:lvl4pPr indent="0" defTabSz="914400" eaLnBrk="1" hangingPunct="1">
              <a:lnSpc>
                <a:spcPct val="90000"/>
              </a:lnSpc>
              <a:defRPr sz="5900" spc="-100">
                <a:solidFill>
                  <a:schemeClr val="accent4">
                    <a:lumOff val="44000"/>
                  </a:schemeClr>
                </a:solidFill>
              </a:defRPr>
            </a:lvl4pPr>
            <a:lvl5pPr indent="0" defTabSz="914400" eaLnBrk="1" hangingPunct="1">
              <a:lnSpc>
                <a:spcPct val="90000"/>
              </a:lnSpc>
              <a:defRPr sz="5900" spc="-100">
                <a:solidFill>
                  <a:schemeClr val="accent4">
                    <a:lumOff val="44000"/>
                  </a:schemeClr>
                </a:solidFill>
              </a:defRPr>
            </a:lvl5pPr>
            <a:lvl6pPr indent="0" defTabSz="914400" eaLnBrk="1" hangingPunct="1">
              <a:lnSpc>
                <a:spcPct val="90000"/>
              </a:lnSpc>
              <a:defRPr sz="5900" spc="-100">
                <a:solidFill>
                  <a:schemeClr val="accent4">
                    <a:lumOff val="44000"/>
                  </a:schemeClr>
                </a:solidFill>
              </a:defRPr>
            </a:lvl6pPr>
            <a:lvl7pPr indent="0" defTabSz="914400" eaLnBrk="1" hangingPunct="1">
              <a:lnSpc>
                <a:spcPct val="90000"/>
              </a:lnSpc>
              <a:defRPr sz="5900" spc="-100">
                <a:solidFill>
                  <a:schemeClr val="accent4">
                    <a:lumOff val="44000"/>
                  </a:schemeClr>
                </a:solidFill>
              </a:defRPr>
            </a:lvl7pPr>
            <a:lvl8pPr indent="0" defTabSz="914400" eaLnBrk="1" hangingPunct="1">
              <a:lnSpc>
                <a:spcPct val="90000"/>
              </a:lnSpc>
              <a:defRPr sz="5900" spc="-100">
                <a:solidFill>
                  <a:schemeClr val="accent4">
                    <a:lumOff val="44000"/>
                  </a:schemeClr>
                </a:solidFill>
              </a:defRPr>
            </a:lvl8pPr>
            <a:lvl9pPr indent="0" defTabSz="914400" eaLnBrk="1" hangingPunct="1">
              <a:lnSpc>
                <a:spcPct val="90000"/>
              </a:lnSpc>
              <a:defRPr sz="5900" spc="-100">
                <a:solidFill>
                  <a:schemeClr val="accent4">
                    <a:lumOff val="44000"/>
                  </a:schemeClr>
                </a:solidFill>
              </a:defRPr>
            </a:lvl9pPr>
          </a:lstStyle>
          <a:p>
            <a:pPr algn="ctr" rtl="0"/>
            <a:r>
              <a:rPr lang="en-US" dirty="0" smtClean="0"/>
              <a:t>Memorandum of the Cyber Defense Act and the National Cyber </a:t>
            </a:r>
            <a:r>
              <a:rPr lang="en-US" dirty="0" smtClean="0"/>
              <a:t>Directorate</a:t>
            </a:r>
            <a:endParaRPr lang="he-IL" dirty="0"/>
          </a:p>
        </p:txBody>
      </p:sp>
      <p:sp>
        <p:nvSpPr>
          <p:cNvPr id="6" name="כותרת 5">
            <a:extLst>
              <a:ext uri="{FF2B5EF4-FFF2-40B4-BE49-F238E27FC236}">
                <a16:creationId xmlns="" xmlns:a16="http://schemas.microsoft.com/office/drawing/2014/main" id="{6801395A-13EB-48E8-B57E-342E0AFF8E96}"/>
              </a:ext>
            </a:extLst>
          </p:cNvPr>
          <p:cNvSpPr txBox="1">
            <a:spLocks/>
          </p:cNvSpPr>
          <p:nvPr/>
        </p:nvSpPr>
        <p:spPr>
          <a:xfrm>
            <a:off x="4493161" y="0"/>
            <a:ext cx="3213925" cy="240516"/>
          </a:xfrm>
          <a:prstGeom prst="rect">
            <a:avLst/>
          </a:prstGeom>
        </p:spPr>
        <p:txBody>
          <a:bodyPr/>
          <a:lstStyle/>
          <a:p>
            <a:pPr marL="0" marR="0" lvl="0" indent="0" algn="ctr" defTabSz="914400" rtl="1"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smtClean="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UNCLASSIFIED</a:t>
            </a:r>
            <a:endParaRPr kumimoji="0" lang="he-IL" sz="1200" b="1" i="0" u="none" strike="noStrike" kern="0" cap="none" spc="0" normalizeH="0" baseline="0" noProof="0" dirty="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 xmlns:p14="http://schemas.microsoft.com/office/powerpoint/2010/main" val="15174327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תמונה 6"/>
          <p:cNvPicPr>
            <a:picLocks noChangeAspect="1"/>
          </p:cNvPicPr>
          <p:nvPr/>
        </p:nvPicPr>
        <p:blipFill rotWithShape="1">
          <a:blip r:embed="rId2" cstate="print"/>
          <a:srcRect l="3" t="13952" r="38714" b="-3825"/>
          <a:stretch/>
        </p:blipFill>
        <p:spPr>
          <a:xfrm>
            <a:off x="5022148" y="589580"/>
            <a:ext cx="6949254" cy="5999905"/>
          </a:xfrm>
          <a:prstGeom prst="rect">
            <a:avLst/>
          </a:prstGeom>
        </p:spPr>
      </p:pic>
      <p:graphicFrame>
        <p:nvGraphicFramePr>
          <p:cNvPr id="5" name="דיאגרמה 4"/>
          <p:cNvGraphicFramePr/>
          <p:nvPr>
            <p:extLst>
              <p:ext uri="{D42A27DB-BD31-4B8C-83A1-F6EECF244321}">
                <p14:modId xmlns="" xmlns:p14="http://schemas.microsoft.com/office/powerpoint/2010/main" val="192368386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קבוצה 5"/>
          <p:cNvGrpSpPr/>
          <p:nvPr/>
        </p:nvGrpSpPr>
        <p:grpSpPr>
          <a:xfrm>
            <a:off x="4033253" y="2219266"/>
            <a:ext cx="1681090" cy="1665849"/>
            <a:chOff x="4193427" y="52089"/>
            <a:chExt cx="1524000" cy="1524000"/>
          </a:xfrm>
        </p:grpSpPr>
        <p:sp>
          <p:nvSpPr>
            <p:cNvPr id="7" name="אליפסה 6"/>
            <p:cNvSpPr/>
            <p:nvPr/>
          </p:nvSpPr>
          <p:spPr>
            <a:xfrm>
              <a:off x="4193427" y="52089"/>
              <a:ext cx="1524000" cy="1524000"/>
            </a:xfrm>
            <a:prstGeom prst="ellipse">
              <a:avLst/>
            </a:prstGeom>
            <a:solidFill>
              <a:srgbClr val="9CF1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אליפסה 4"/>
            <p:cNvSpPr txBox="1"/>
            <p:nvPr/>
          </p:nvSpPr>
          <p:spPr>
            <a:xfrm>
              <a:off x="4416612" y="280701"/>
              <a:ext cx="1077630" cy="1077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en-US" sz="1600" b="1" kern="1200" dirty="0">
                  <a:latin typeface="Calibri" panose="020F0502020204030204" pitchFamily="34" charset="0"/>
                  <a:cs typeface="Calibri" panose="020F0502020204030204" pitchFamily="34" charset="0"/>
                </a:rPr>
                <a:t>The "community" of cyber protection</a:t>
              </a:r>
              <a:endParaRPr lang="he-IL" sz="1600" b="1" kern="1200" dirty="0">
                <a:latin typeface="Calibri" panose="020F0502020204030204" pitchFamily="34" charset="0"/>
                <a:cs typeface="Calibri" panose="020F0502020204030204" pitchFamily="34" charset="0"/>
              </a:endParaRPr>
            </a:p>
          </p:txBody>
        </p:sp>
      </p:grpSp>
      <p:grpSp>
        <p:nvGrpSpPr>
          <p:cNvPr id="9" name="קבוצה 8"/>
          <p:cNvGrpSpPr/>
          <p:nvPr/>
        </p:nvGrpSpPr>
        <p:grpSpPr>
          <a:xfrm>
            <a:off x="3695837" y="882287"/>
            <a:ext cx="1524000" cy="1524000"/>
            <a:chOff x="6139771" y="423332"/>
            <a:chExt cx="1524000" cy="1524000"/>
          </a:xfrm>
        </p:grpSpPr>
        <p:sp>
          <p:nvSpPr>
            <p:cNvPr id="10" name="אליפסה 9"/>
            <p:cNvSpPr/>
            <p:nvPr/>
          </p:nvSpPr>
          <p:spPr>
            <a:xfrm>
              <a:off x="6139771" y="423332"/>
              <a:ext cx="1524000" cy="1524000"/>
            </a:xfrm>
            <a:prstGeom prst="ellipse">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אליפסה 4"/>
            <p:cNvSpPr txBox="1"/>
            <p:nvPr/>
          </p:nvSpPr>
          <p:spPr>
            <a:xfrm>
              <a:off x="6362956" y="625744"/>
              <a:ext cx="1077630" cy="1077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en-US" sz="1400" b="1" kern="1200" dirty="0">
                  <a:solidFill>
                    <a:schemeClr val="accent3"/>
                  </a:solidFill>
                  <a:latin typeface="Calibri" panose="020F0502020204030204" pitchFamily="34" charset="0"/>
                  <a:cs typeface="Calibri" panose="020F0502020204030204" pitchFamily="34" charset="0"/>
                </a:rPr>
                <a:t>Government ministries and authorities</a:t>
              </a:r>
              <a:endParaRPr lang="he-IL" sz="1400" b="1" kern="1200" dirty="0">
                <a:solidFill>
                  <a:schemeClr val="accent3"/>
                </a:solidFill>
                <a:effectLst/>
                <a:latin typeface="Calibri" panose="020F0502020204030204" pitchFamily="34" charset="0"/>
                <a:cs typeface="Calibri" panose="020F0502020204030204" pitchFamily="34" charset="0"/>
              </a:endParaRPr>
            </a:p>
          </p:txBody>
        </p:sp>
      </p:grpSp>
      <p:grpSp>
        <p:nvGrpSpPr>
          <p:cNvPr id="14" name="קבוצה 13"/>
          <p:cNvGrpSpPr/>
          <p:nvPr/>
        </p:nvGrpSpPr>
        <p:grpSpPr>
          <a:xfrm>
            <a:off x="5022149" y="3051254"/>
            <a:ext cx="1681089" cy="1665849"/>
            <a:chOff x="4547521" y="0"/>
            <a:chExt cx="1524000" cy="1524000"/>
          </a:xfrm>
          <a:solidFill>
            <a:schemeClr val="accent2">
              <a:lumMod val="50000"/>
              <a:lumOff val="50000"/>
            </a:schemeClr>
          </a:solidFill>
        </p:grpSpPr>
        <p:sp>
          <p:nvSpPr>
            <p:cNvPr id="15" name="אליפסה 14"/>
            <p:cNvSpPr/>
            <p:nvPr/>
          </p:nvSpPr>
          <p:spPr>
            <a:xfrm>
              <a:off x="4547521" y="0"/>
              <a:ext cx="1524000" cy="1524000"/>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אליפסה 4"/>
            <p:cNvSpPr txBox="1"/>
            <p:nvPr/>
          </p:nvSpPr>
          <p:spPr>
            <a:xfrm>
              <a:off x="4638835" y="301307"/>
              <a:ext cx="1321093" cy="99950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en-US" sz="2000" b="1" kern="1200" dirty="0">
                  <a:solidFill>
                    <a:srgbClr val="FFFFFF"/>
                  </a:solidFill>
                  <a:latin typeface="Calibri" panose="020F0502020204030204" pitchFamily="34" charset="0"/>
                  <a:cs typeface="Calibri" panose="020F0502020204030204" pitchFamily="34" charset="0"/>
                </a:rPr>
                <a:t>Civil society </a:t>
              </a:r>
              <a:r>
                <a:rPr lang="en-US" b="1" kern="1200" dirty="0">
                  <a:solidFill>
                    <a:srgbClr val="FFFFFF"/>
                  </a:solidFill>
                  <a:latin typeface="Calibri" panose="020F0502020204030204" pitchFamily="34" charset="0"/>
                  <a:cs typeface="Calibri" panose="020F0502020204030204" pitchFamily="34" charset="0"/>
                </a:rPr>
                <a:t>organizations</a:t>
              </a:r>
              <a:endParaRPr lang="he-IL" sz="2000" b="1" kern="1200" dirty="0">
                <a:solidFill>
                  <a:srgbClr val="FFFFFF"/>
                </a:solidFill>
                <a:latin typeface="Calibri" panose="020F0502020204030204" pitchFamily="34" charset="0"/>
                <a:cs typeface="Calibri" panose="020F0502020204030204" pitchFamily="34" charset="0"/>
              </a:endParaRPr>
            </a:p>
          </p:txBody>
        </p:sp>
      </p:grpSp>
      <p:pic>
        <p:nvPicPr>
          <p:cNvPr id="17" name="תמונה 1"/>
          <p:cNvPicPr>
            <a:picLocks noChangeAspect="1"/>
          </p:cNvPicPr>
          <p:nvPr/>
        </p:nvPicPr>
        <p:blipFill rotWithShape="1">
          <a:blip r:embed="rId8" cstate="print">
            <a:extLst>
              <a:ext uri="{28A0092B-C50C-407E-A947-70E740481C1C}">
                <a14:useLocalDpi xmlns="" xmlns:a14="http://schemas.microsoft.com/office/drawing/2010/main" val="0"/>
              </a:ext>
            </a:extLst>
          </a:blip>
          <a:srcRect l="482" r="482"/>
          <a:stretch/>
        </p:blipFill>
        <p:spPr>
          <a:xfrm>
            <a:off x="88345" y="2943930"/>
            <a:ext cx="4267012" cy="2605161"/>
          </a:xfrm>
          <a:prstGeom prst="rect">
            <a:avLst/>
          </a:prstGeom>
        </p:spPr>
      </p:pic>
    </p:spTree>
    <p:extLst>
      <p:ext uri="{BB962C8B-B14F-4D97-AF65-F5344CB8AC3E}">
        <p14:creationId xmlns="" xmlns:p14="http://schemas.microsoft.com/office/powerpoint/2010/main" val="168283596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Shape 82"/>
          <p:cNvSpPr>
            <a:spLocks noGrp="1"/>
          </p:cNvSpPr>
          <p:nvPr>
            <p:ph type="title" idx="4294967295"/>
          </p:nvPr>
        </p:nvSpPr>
        <p:spPr>
          <a:xfrm>
            <a:off x="404446" y="296247"/>
            <a:ext cx="11114490" cy="657225"/>
          </a:xfrm>
          <a:prstGeom prst="rect">
            <a:avLst/>
          </a:prstGeom>
        </p:spPr>
        <p:txBody>
          <a:bodyPr/>
          <a:lstStyle>
            <a:lvl1pPr>
              <a:defRPr sz="3600" b="1">
                <a:solidFill>
                  <a:srgbClr val="0166FF"/>
                </a:solidFill>
                <a:latin typeface="Verdana"/>
                <a:ea typeface="Verdana"/>
                <a:cs typeface="Verdana"/>
                <a:sym typeface="Verdana"/>
              </a:defRPr>
            </a:lvl1pPr>
          </a:lstStyle>
          <a:p>
            <a:pPr algn="r">
              <a:defRPr/>
            </a:pPr>
            <a:r>
              <a:rPr lang="en-US" dirty="0">
                <a:latin typeface="Calibri" panose="020F0502020204030204" pitchFamily="34" charset="0"/>
                <a:cs typeface="Calibri" panose="020F0502020204030204" pitchFamily="34" charset="0"/>
              </a:rPr>
              <a:t>Principles on exercising authority (after public discourse)</a:t>
            </a:r>
            <a:endParaRPr lang="he-IL" dirty="0">
              <a:latin typeface="Calibri" panose="020F0502020204030204" pitchFamily="34" charset="0"/>
              <a:cs typeface="Calibri" panose="020F0502020204030204" pitchFamily="34" charset="0"/>
            </a:endParaRPr>
          </a:p>
        </p:txBody>
      </p:sp>
      <p:sp>
        <p:nvSpPr>
          <p:cNvPr id="84" name="Shape 84"/>
          <p:cNvSpPr/>
          <p:nvPr/>
        </p:nvSpPr>
        <p:spPr>
          <a:xfrm>
            <a:off x="808892" y="1800071"/>
            <a:ext cx="11114489" cy="259608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defTabSz="914400">
              <a:lnSpc>
                <a:spcPct val="90000"/>
              </a:lnSpc>
              <a:spcBef>
                <a:spcPts val="1200"/>
              </a:spcBef>
              <a:defRPr sz="2800">
                <a:solidFill>
                  <a:schemeClr val="accent2">
                    <a:lumOff val="-2745"/>
                  </a:schemeClr>
                </a:solidFill>
                <a:latin typeface="Verdana"/>
                <a:ea typeface="Verdana"/>
                <a:cs typeface="Verdana"/>
                <a:sym typeface="Verdana"/>
              </a:defRPr>
            </a:lvl1pPr>
          </a:lstStyle>
          <a:p>
            <a:pPr marL="0" marR="0" lvl="0" indent="0" algn="r" defTabSz="914400" rtl="1" eaLnBrk="1" fontAlgn="auto" latinLnBrk="0" hangingPunct="0">
              <a:lnSpc>
                <a:spcPct val="90000"/>
              </a:lnSpc>
              <a:spcBef>
                <a:spcPts val="1200"/>
              </a:spcBef>
              <a:spcAft>
                <a:spcPts val="0"/>
              </a:spcAft>
              <a:buClrTx/>
              <a:buSzTx/>
              <a:buFontTx/>
              <a:buNone/>
              <a:tabLst/>
              <a:defRPr/>
            </a:pPr>
            <a:endParaRPr kumimoji="0" lang="he-IL" sz="3500" b="1" i="0" u="none" strike="noStrike" kern="0" cap="none" spc="0" normalizeH="0" baseline="0" noProof="0" dirty="0">
              <a:ln>
                <a:noFill/>
              </a:ln>
              <a:solidFill>
                <a:srgbClr val="FB3754">
                  <a:lumOff val="-2745"/>
                </a:srgbClr>
              </a:solidFill>
              <a:effectLst/>
              <a:uLnTx/>
              <a:uFillTx/>
              <a:latin typeface="Verdana"/>
              <a:ea typeface="Verdana"/>
              <a:sym typeface="Verdana"/>
            </a:endParaRPr>
          </a:p>
          <a:p>
            <a:pPr marL="0" marR="0" lvl="0" indent="0" algn="r" defTabSz="914400" rtl="1" eaLnBrk="1" fontAlgn="auto" latinLnBrk="0" hangingPunct="0">
              <a:lnSpc>
                <a:spcPct val="90000"/>
              </a:lnSpc>
              <a:spcBef>
                <a:spcPts val="1200"/>
              </a:spcBef>
              <a:spcAft>
                <a:spcPts val="0"/>
              </a:spcAft>
              <a:buClrTx/>
              <a:buSzTx/>
              <a:buFontTx/>
              <a:buNone/>
              <a:tabLst/>
              <a:defRPr/>
            </a:pPr>
            <a:endParaRPr kumimoji="0" lang="he-IL" sz="3500" b="1" i="0" u="none" strike="noStrike" kern="0" cap="none" spc="0" normalizeH="0" baseline="0" noProof="0" dirty="0">
              <a:ln>
                <a:noFill/>
              </a:ln>
              <a:solidFill>
                <a:srgbClr val="FB3754">
                  <a:lumOff val="-2745"/>
                </a:srgbClr>
              </a:solidFill>
              <a:effectLst/>
              <a:uLnTx/>
              <a:uFillTx/>
              <a:latin typeface="Verdana"/>
              <a:ea typeface="Verdana"/>
              <a:sym typeface="Verdana"/>
            </a:endParaRPr>
          </a:p>
        </p:txBody>
      </p:sp>
      <p:graphicFrame>
        <p:nvGraphicFramePr>
          <p:cNvPr id="3" name="דיאגרמה 2">
            <a:extLst>
              <a:ext uri="{FF2B5EF4-FFF2-40B4-BE49-F238E27FC236}">
                <a16:creationId xmlns="" xmlns:a16="http://schemas.microsoft.com/office/drawing/2014/main" id="{5C8F6643-BF52-4FDB-BD9D-20E2FD2CA1B7}"/>
              </a:ext>
            </a:extLst>
          </p:cNvPr>
          <p:cNvGraphicFramePr/>
          <p:nvPr>
            <p:extLst>
              <p:ext uri="{D42A27DB-BD31-4B8C-83A1-F6EECF244321}">
                <p14:modId xmlns="" xmlns:p14="http://schemas.microsoft.com/office/powerpoint/2010/main" val="2825175994"/>
              </p:ext>
            </p:extLst>
          </p:nvPr>
        </p:nvGraphicFramePr>
        <p:xfrm>
          <a:off x="0" y="764098"/>
          <a:ext cx="11114490" cy="429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מציין מיקום של כותרת תחתונה 3">
            <a:extLst>
              <a:ext uri="{FF2B5EF4-FFF2-40B4-BE49-F238E27FC236}">
                <a16:creationId xmlns="" xmlns:a16="http://schemas.microsoft.com/office/drawing/2014/main" id="{3AF67576-93D4-4CFD-9AC9-7C5BDA65FA34}"/>
              </a:ext>
            </a:extLst>
          </p:cNvPr>
          <p:cNvSpPr>
            <a:spLocks noGrp="1"/>
          </p:cNvSpPr>
          <p:nvPr>
            <p:ph type="ftr" sz="quarter" idx="15"/>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200" b="0" i="0" u="none" strike="noStrike" kern="0" cap="none" spc="0" normalizeH="0" baseline="0" noProof="0">
                <a:ln>
                  <a:noFill/>
                </a:ln>
                <a:solidFill>
                  <a:srgbClr val="2E65F6"/>
                </a:solidFill>
                <a:effectLst/>
                <a:uLnTx/>
                <a:uFillTx/>
                <a:latin typeface="Verdana" panose="020B0604030504040204" pitchFamily="34" charset="0"/>
                <a:ea typeface="Verdana" panose="020B0604030504040204" pitchFamily="34" charset="0"/>
                <a:sym typeface="Arial"/>
              </a:rPr>
              <a:t>הגנת הסייבר - היבטים משפטיים</a:t>
            </a:r>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5" name="מציין מיקום של מספר שקופית 4">
            <a:extLst>
              <a:ext uri="{FF2B5EF4-FFF2-40B4-BE49-F238E27FC236}">
                <a16:creationId xmlns="" xmlns:a16="http://schemas.microsoft.com/office/drawing/2014/main" id="{78707D87-51D2-467B-8676-977587CEC32A}"/>
              </a:ext>
            </a:extLst>
          </p:cNvPr>
          <p:cNvSpPr>
            <a:spLocks noGrp="1"/>
          </p:cNvSpPr>
          <p:nvPr>
            <p:ph type="sldNum" sz="quarter" idx="4"/>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fld id="{31A79D02-B3F4-6449-9E41-AAB97E9D88AE}" type="slidenum">
              <a:rPr kumimoji="0" lang="en-US" sz="1200" b="0" i="0" u="none" strike="noStrike" kern="0" cap="none" spc="0" normalizeH="0" baseline="0" noProof="0" smtClean="0">
                <a:ln>
                  <a:noFill/>
                </a:ln>
                <a:solidFill>
                  <a:srgbClr val="2E65F6"/>
                </a:solidFill>
                <a:effectLst/>
                <a:uLnTx/>
                <a:uFillTx/>
                <a:latin typeface="Verdana" panose="020B0604030504040204" pitchFamily="34" charset="0"/>
                <a:ea typeface="Verdana" panose="020B0604030504040204" pitchFamily="34" charset="0"/>
                <a:sym typeface="Arial"/>
              </a:rPr>
              <a:pPr marL="0" marR="0" lvl="0" indent="0" algn="r" defTabSz="457200" rtl="1" eaLnBrk="1" fontAlgn="auto" latinLnBrk="0" hangingPunct="0">
                <a:lnSpc>
                  <a:spcPct val="100000"/>
                </a:lnSpc>
                <a:spcBef>
                  <a:spcPts val="0"/>
                </a:spcBef>
                <a:spcAft>
                  <a:spcPts val="0"/>
                </a:spcAft>
                <a:buClrTx/>
                <a:buSzTx/>
                <a:buFontTx/>
                <a:buNone/>
                <a:tabLst/>
                <a:defRPr/>
              </a:pPr>
              <a:t>14</a:t>
            </a:fld>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7" name="כותרת 5">
            <a:extLst>
              <a:ext uri="{FF2B5EF4-FFF2-40B4-BE49-F238E27FC236}">
                <a16:creationId xmlns="" xmlns:a16="http://schemas.microsoft.com/office/drawing/2014/main" id="{6801395A-13EB-48E8-B57E-342E0AFF8E96}"/>
              </a:ext>
            </a:extLst>
          </p:cNvPr>
          <p:cNvSpPr txBox="1">
            <a:spLocks/>
          </p:cNvSpPr>
          <p:nvPr/>
        </p:nvSpPr>
        <p:spPr>
          <a:xfrm>
            <a:off x="4493161" y="0"/>
            <a:ext cx="3213925" cy="240516"/>
          </a:xfrm>
          <a:prstGeom prst="rect">
            <a:avLst/>
          </a:prstGeom>
        </p:spPr>
        <p:txBody>
          <a:bodyPr/>
          <a:lstStyle/>
          <a:p>
            <a:pPr marL="0" marR="0" lvl="0" indent="0" algn="ctr" defTabSz="914400" rtl="1"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smtClean="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UNCLASSIFIED</a:t>
            </a:r>
            <a:endParaRPr kumimoji="0" lang="he-IL" sz="1200" b="1" i="0" u="none" strike="noStrike" kern="0" cap="none" spc="0" normalizeH="0" baseline="0" noProof="0" dirty="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 xmlns:p14="http://schemas.microsoft.com/office/powerpoint/2010/main" val="3208722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 xmlns:a16="http://schemas.microsoft.com/office/drawing/2014/main" id="{BF8B7261-F9DC-470B-87DE-CAFD04819743}"/>
              </a:ext>
            </a:extLst>
          </p:cNvPr>
          <p:cNvSpPr>
            <a:spLocks noGrp="1"/>
          </p:cNvSpPr>
          <p:nvPr>
            <p:ph type="body" sz="quarter" idx="10"/>
          </p:nvPr>
        </p:nvSpPr>
        <p:spPr>
          <a:xfrm>
            <a:off x="578476" y="430599"/>
            <a:ext cx="11283325" cy="580054"/>
          </a:xfrm>
        </p:spPr>
        <p:txBody>
          <a:bodyPr/>
          <a:lstStyle/>
          <a:p>
            <a:pPr algn="l" rtl="0"/>
            <a:r>
              <a:rPr lang="en-US" dirty="0" smtClean="0">
                <a:latin typeface="Calibri" panose="020F0502020204030204" pitchFamily="34" charset="0"/>
                <a:cs typeface="Calibri" panose="020F0502020204030204" pitchFamily="34" charset="0"/>
              </a:rPr>
              <a:t>Authority</a:t>
            </a:r>
            <a:endParaRPr lang="he-IL" dirty="0">
              <a:latin typeface="Calibri" panose="020F0502020204030204" pitchFamily="34" charset="0"/>
              <a:cs typeface="Calibri" panose="020F0502020204030204" pitchFamily="34" charset="0"/>
            </a:endParaRPr>
          </a:p>
        </p:txBody>
      </p:sp>
      <p:sp>
        <p:nvSpPr>
          <p:cNvPr id="3" name="מציין מיקום טקסט 2">
            <a:extLst>
              <a:ext uri="{FF2B5EF4-FFF2-40B4-BE49-F238E27FC236}">
                <a16:creationId xmlns="" xmlns:a16="http://schemas.microsoft.com/office/drawing/2014/main" id="{780ACAA4-26EB-48FB-9A5C-907A694DE2E1}"/>
              </a:ext>
            </a:extLst>
          </p:cNvPr>
          <p:cNvSpPr>
            <a:spLocks noGrp="1"/>
          </p:cNvSpPr>
          <p:nvPr>
            <p:ph type="body" sz="quarter" idx="16"/>
          </p:nvPr>
        </p:nvSpPr>
        <p:spPr>
          <a:xfrm>
            <a:off x="578476" y="1230699"/>
            <a:ext cx="11283325" cy="580054"/>
          </a:xfrm>
        </p:spPr>
        <p:txBody>
          <a:bodyPr vert="horz" lIns="91440" tIns="45720" rIns="91440" bIns="45720" rtlCol="0">
            <a:noAutofit/>
          </a:bodyPr>
          <a:lstStyle/>
          <a:p>
            <a:pPr algn="l" rtl="0"/>
            <a:r>
              <a:rPr lang="en-US" b="1" dirty="0" smtClean="0">
                <a:latin typeface="Calibri" panose="020F0502020204030204" pitchFamily="34" charset="0"/>
                <a:cs typeface="Calibri" panose="020F0502020204030204" pitchFamily="34" charset="0"/>
              </a:rPr>
              <a:t>Regulations of authority after </a:t>
            </a:r>
            <a:r>
              <a:rPr lang="en-US" b="1" dirty="0" smtClean="0">
                <a:latin typeface="Calibri" panose="020F0502020204030204" pitchFamily="34" charset="0"/>
                <a:cs typeface="Calibri" panose="020F0502020204030204" pitchFamily="34" charset="0"/>
              </a:rPr>
              <a:t>p</a:t>
            </a:r>
            <a:r>
              <a:rPr lang="en-US" b="1" dirty="0" smtClean="0">
                <a:latin typeface="Calibri" panose="020F0502020204030204" pitchFamily="34" charset="0"/>
                <a:cs typeface="Calibri" panose="020F0502020204030204" pitchFamily="34" charset="0"/>
              </a:rPr>
              <a:t>ublic discourse  </a:t>
            </a:r>
            <a:endParaRPr lang="he-IL" b="1" dirty="0">
              <a:latin typeface="Calibri" panose="020F0502020204030204" pitchFamily="34" charset="0"/>
              <a:cs typeface="Calibri" panose="020F0502020204030204" pitchFamily="34" charset="0"/>
            </a:endParaRPr>
          </a:p>
        </p:txBody>
      </p:sp>
      <p:sp>
        <p:nvSpPr>
          <p:cNvPr id="4" name="מציין מיקום של כותרת תחתונה 3">
            <a:extLst>
              <a:ext uri="{FF2B5EF4-FFF2-40B4-BE49-F238E27FC236}">
                <a16:creationId xmlns="" xmlns:a16="http://schemas.microsoft.com/office/drawing/2014/main" id="{55466F3D-1793-4C43-ADBA-6079E1E089E6}"/>
              </a:ext>
            </a:extLst>
          </p:cNvPr>
          <p:cNvSpPr>
            <a:spLocks noGrp="1"/>
          </p:cNvSpPr>
          <p:nvPr>
            <p:ph type="ftr" sz="quarter" idx="15"/>
          </p:nvPr>
        </p:nvSpPr>
        <p:spPr>
          <a:xfrm>
            <a:off x="3515440" y="6221654"/>
            <a:ext cx="7778172" cy="354391"/>
          </a:xfrm>
        </p:spPr>
        <p:txBody>
          <a:bodyPr/>
          <a:lstStyle/>
          <a:p>
            <a:pPr rtl="0"/>
            <a:r>
              <a:rPr lang="he-IL" dirty="0"/>
              <a:t>הגנת הסייבר - היבטים משפטיים</a:t>
            </a:r>
            <a:endParaRPr lang="en-US" dirty="0"/>
          </a:p>
        </p:txBody>
      </p:sp>
      <p:sp>
        <p:nvSpPr>
          <p:cNvPr id="5" name="מציין מיקום תוכן 4">
            <a:extLst>
              <a:ext uri="{FF2B5EF4-FFF2-40B4-BE49-F238E27FC236}">
                <a16:creationId xmlns="" xmlns:a16="http://schemas.microsoft.com/office/drawing/2014/main" id="{7EF4DB67-8665-4963-A13B-1A4F67AE1257}"/>
              </a:ext>
            </a:extLst>
          </p:cNvPr>
          <p:cNvSpPr>
            <a:spLocks noGrp="1"/>
          </p:cNvSpPr>
          <p:nvPr>
            <p:ph sz="quarter" idx="18"/>
          </p:nvPr>
        </p:nvSpPr>
        <p:spPr>
          <a:xfrm>
            <a:off x="755374" y="1940902"/>
            <a:ext cx="10965378" cy="4055163"/>
          </a:xfrm>
        </p:spPr>
        <p:txBody>
          <a:bodyPr/>
          <a:lstStyle/>
          <a:p>
            <a:pPr marL="285750" indent="-285750" algn="l" rtl="0">
              <a:buFont typeface="Wingdings" panose="05000000000000000000" pitchFamily="2" charset="2"/>
              <a:buChar char="Ø"/>
            </a:pPr>
            <a:r>
              <a:rPr lang="en-US" sz="1800" dirty="0">
                <a:latin typeface="Calibri" panose="020F0502020204030204" pitchFamily="34" charset="0"/>
                <a:cs typeface="Calibri" panose="020F0502020204030204" pitchFamily="34" charset="0"/>
              </a:rPr>
              <a:t>The default - authority for </a:t>
            </a:r>
            <a:r>
              <a:rPr lang="en-US" sz="1800" dirty="0">
                <a:solidFill>
                  <a:schemeClr val="bg1"/>
                </a:solidFill>
                <a:latin typeface="Calibri" panose="020F0502020204030204" pitchFamily="34" charset="0"/>
                <a:cs typeface="Calibri" panose="020F0502020204030204" pitchFamily="34" charset="0"/>
              </a:rPr>
              <a:t>consensual assistance - sharing and dissemination of </a:t>
            </a:r>
            <a:r>
              <a:rPr lang="en-US" sz="1800" dirty="0" smtClean="0">
                <a:solidFill>
                  <a:schemeClr val="bg1"/>
                </a:solidFill>
                <a:latin typeface="Calibri" panose="020F0502020204030204" pitchFamily="34" charset="0"/>
                <a:cs typeface="Calibri" panose="020F0502020204030204" pitchFamily="34" charset="0"/>
              </a:rPr>
              <a:t>information</a:t>
            </a:r>
          </a:p>
          <a:p>
            <a:pPr marL="285750" indent="-285750" algn="l" rtl="0">
              <a:buFont typeface="Wingdings" panose="05000000000000000000" pitchFamily="2" charset="2"/>
              <a:buChar char="Ø"/>
            </a:pPr>
            <a:r>
              <a:rPr lang="en-US" sz="1800" b="1" dirty="0" smtClean="0">
                <a:solidFill>
                  <a:schemeClr val="bg1"/>
                </a:solidFill>
                <a:latin typeface="Calibri" panose="020F0502020204030204" pitchFamily="34" charset="0"/>
                <a:cs typeface="Calibri" panose="020F0502020204030204" pitchFamily="34" charset="0"/>
              </a:rPr>
              <a:t>"Severe </a:t>
            </a:r>
            <a:r>
              <a:rPr lang="en-US" sz="1800" b="1" dirty="0">
                <a:solidFill>
                  <a:schemeClr val="bg1"/>
                </a:solidFill>
                <a:latin typeface="Calibri" panose="020F0502020204030204" pitchFamily="34" charset="0"/>
                <a:cs typeface="Calibri" panose="020F0502020204030204" pitchFamily="34" charset="0"/>
              </a:rPr>
              <a:t>cyber attack" </a:t>
            </a:r>
            <a:r>
              <a:rPr lang="en-US" sz="1800" b="1" dirty="0" smtClean="0">
                <a:solidFill>
                  <a:schemeClr val="bg1"/>
                </a:solidFill>
                <a:latin typeface="Calibri" panose="020F0502020204030204" pitchFamily="34" charset="0"/>
                <a:cs typeface="Calibri" panose="020F0502020204030204" pitchFamily="34" charset="0"/>
              </a:rPr>
              <a:t>–</a:t>
            </a:r>
          </a:p>
          <a:p>
            <a:pPr marL="658812" lvl="2" indent="-285750" algn="l" rtl="0">
              <a:buFont typeface="Wingdings" panose="05000000000000000000" pitchFamily="2" charset="2"/>
              <a:buChar char="Ø"/>
            </a:pPr>
            <a:r>
              <a:rPr lang="en-US" sz="1800" b="1" dirty="0" smtClean="0">
                <a:latin typeface="Calibri" panose="020F0502020204030204" pitchFamily="34" charset="0"/>
                <a:cs typeface="Calibri" panose="020F0502020204030204" pitchFamily="34" charset="0"/>
              </a:rPr>
              <a:t>Receiving </a:t>
            </a:r>
            <a:r>
              <a:rPr lang="en-US" sz="1800" b="1" dirty="0">
                <a:latin typeface="Calibri" panose="020F0502020204030204" pitchFamily="34" charset="0"/>
                <a:cs typeface="Calibri" panose="020F0502020204030204" pitchFamily="34" charset="0"/>
              </a:rPr>
              <a:t>information and providing instructions for handling the attack</a:t>
            </a:r>
          </a:p>
          <a:p>
            <a:pPr marL="658812" lvl="2" indent="-285750" algn="l" rtl="0">
              <a:buFont typeface="Wingdings" panose="05000000000000000000" pitchFamily="2" charset="2"/>
              <a:buChar char="Ø"/>
            </a:pPr>
            <a:r>
              <a:rPr lang="en-US" sz="1800" b="1" dirty="0">
                <a:latin typeface="Calibri" panose="020F0502020204030204" pitchFamily="34" charset="0"/>
                <a:cs typeface="Calibri" panose="020F0502020204030204" pitchFamily="34" charset="0"/>
              </a:rPr>
              <a:t>Actions without consent by judicial order</a:t>
            </a:r>
          </a:p>
          <a:p>
            <a:pPr marL="658812" lvl="2" indent="-285750" algn="l" rtl="0">
              <a:buFont typeface="Wingdings" panose="05000000000000000000" pitchFamily="2" charset="2"/>
              <a:buChar char="Ø"/>
            </a:pPr>
            <a:r>
              <a:rPr lang="en-US" sz="1800" b="1" dirty="0">
                <a:latin typeface="Calibri" panose="020F0502020204030204" pitchFamily="34" charset="0"/>
                <a:cs typeface="Calibri" panose="020F0502020204030204" pitchFamily="34" charset="0"/>
              </a:rPr>
              <a:t>Emergency authority of the head of the array for 24 </a:t>
            </a:r>
            <a:r>
              <a:rPr lang="en-US" sz="1800" b="1" dirty="0" smtClean="0">
                <a:latin typeface="Calibri" panose="020F0502020204030204" pitchFamily="34" charset="0"/>
                <a:cs typeface="Calibri" panose="020F0502020204030204" pitchFamily="34" charset="0"/>
              </a:rPr>
              <a:t>hours</a:t>
            </a:r>
          </a:p>
          <a:p>
            <a:pPr marL="285750" indent="-285750" algn="l" rtl="0">
              <a:buFont typeface="Wingdings" panose="05000000000000000000" pitchFamily="2" charset="2"/>
              <a:buChar char="Ø"/>
            </a:pPr>
            <a:r>
              <a:rPr lang="he-IL" sz="1800" b="1" dirty="0" smtClean="0">
                <a:solidFill>
                  <a:schemeClr val="bg1"/>
                </a:solidFill>
                <a:latin typeface="Calibri" panose="020F0502020204030204" pitchFamily="34" charset="0"/>
                <a:cs typeface="Calibri" panose="020F0502020204030204" pitchFamily="34" charset="0"/>
              </a:rPr>
              <a:t>"</a:t>
            </a:r>
            <a:r>
              <a:rPr lang="en-US" sz="1800" b="1" dirty="0">
                <a:solidFill>
                  <a:schemeClr val="bg1"/>
                </a:solidFill>
                <a:latin typeface="Calibri" panose="020F0502020204030204" pitchFamily="34" charset="0"/>
                <a:cs typeface="Calibri" panose="020F0502020204030204" pitchFamily="34" charset="0"/>
              </a:rPr>
              <a:t> Detection and Identification System "- </a:t>
            </a:r>
            <a:r>
              <a:rPr lang="en-US" sz="1800" b="1" dirty="0" smtClean="0">
                <a:solidFill>
                  <a:srgbClr val="000000"/>
                </a:solidFill>
                <a:latin typeface="Calibri" panose="020F0502020204030204" pitchFamily="34" charset="0"/>
                <a:cs typeface="Calibri" panose="020F0502020204030204" pitchFamily="34" charset="0"/>
              </a:rPr>
              <a:t>collecting “information </a:t>
            </a:r>
            <a:r>
              <a:rPr lang="en-US" sz="1800" b="1" dirty="0">
                <a:solidFill>
                  <a:srgbClr val="000000"/>
                </a:solidFill>
                <a:latin typeface="Calibri" panose="020F0502020204030204" pitchFamily="34" charset="0"/>
                <a:cs typeface="Calibri" panose="020F0502020204030204" pitchFamily="34" charset="0"/>
              </a:rPr>
              <a:t>of defensive </a:t>
            </a:r>
            <a:r>
              <a:rPr lang="en-US" sz="1800" b="1" dirty="0" smtClean="0">
                <a:solidFill>
                  <a:srgbClr val="000000"/>
                </a:solidFill>
                <a:latin typeface="Calibri" panose="020F0502020204030204" pitchFamily="34" charset="0"/>
                <a:cs typeface="Calibri" panose="020F0502020204030204" pitchFamily="34" charset="0"/>
              </a:rPr>
              <a:t>value“ in </a:t>
            </a:r>
            <a:r>
              <a:rPr lang="en-US" sz="1800" b="1" dirty="0">
                <a:solidFill>
                  <a:srgbClr val="000000"/>
                </a:solidFill>
                <a:latin typeface="Calibri" panose="020F0502020204030204" pitchFamily="34" charset="0"/>
                <a:cs typeface="Calibri" panose="020F0502020204030204" pitchFamily="34" charset="0"/>
              </a:rPr>
              <a:t>real time</a:t>
            </a:r>
            <a:endParaRPr lang="he-IL" sz="1800" b="1" dirty="0">
              <a:solidFill>
                <a:srgbClr val="000000"/>
              </a:solidFill>
              <a:latin typeface="Calibri" panose="020F0502020204030204" pitchFamily="34" charset="0"/>
              <a:cs typeface="Calibri" panose="020F0502020204030204" pitchFamily="34" charset="0"/>
            </a:endParaRPr>
          </a:p>
          <a:p>
            <a:pPr marL="285750" indent="-285750" algn="l" rtl="0">
              <a:buFont typeface="Wingdings" panose="05000000000000000000" pitchFamily="2" charset="2"/>
              <a:buChar char="Ø"/>
            </a:pPr>
            <a:endParaRPr lang="he-IL" sz="1800" dirty="0">
              <a:latin typeface="Calibri" panose="020F0502020204030204" pitchFamily="34" charset="0"/>
              <a:cs typeface="Calibri" panose="020F0502020204030204" pitchFamily="34" charset="0"/>
            </a:endParaRPr>
          </a:p>
        </p:txBody>
      </p:sp>
      <p:sp>
        <p:nvSpPr>
          <p:cNvPr id="6" name="מציין מיקום של מספר שקופית 5">
            <a:extLst>
              <a:ext uri="{FF2B5EF4-FFF2-40B4-BE49-F238E27FC236}">
                <a16:creationId xmlns="" xmlns:a16="http://schemas.microsoft.com/office/drawing/2014/main" id="{D0C96CB4-8055-4DDD-818B-F40035E2BA18}"/>
              </a:ext>
            </a:extLst>
          </p:cNvPr>
          <p:cNvSpPr>
            <a:spLocks noGrp="1"/>
          </p:cNvSpPr>
          <p:nvPr>
            <p:ph type="sldNum" sz="quarter" idx="4"/>
          </p:nvPr>
        </p:nvSpPr>
        <p:spPr>
          <a:xfrm>
            <a:off x="11393376" y="6217657"/>
            <a:ext cx="566900" cy="354391"/>
          </a:xfrm>
        </p:spPr>
        <p:txBody>
          <a:bodyPr/>
          <a:lstStyle/>
          <a:p>
            <a:pPr algn="l" rtl="0"/>
            <a:fld id="{31A79D02-B3F4-6449-9E41-AAB97E9D88AE}" type="slidenum">
              <a:rPr lang="en-US" smtClean="0"/>
              <a:pPr algn="l" rtl="0"/>
              <a:t>15</a:t>
            </a:fld>
            <a:endParaRPr lang="en-US" dirty="0"/>
          </a:p>
        </p:txBody>
      </p:sp>
      <p:sp>
        <p:nvSpPr>
          <p:cNvPr id="8" name="כותרת 5">
            <a:extLst>
              <a:ext uri="{FF2B5EF4-FFF2-40B4-BE49-F238E27FC236}">
                <a16:creationId xmlns="" xmlns:a16="http://schemas.microsoft.com/office/drawing/2014/main" id="{6801395A-13EB-48E8-B57E-342E0AFF8E96}"/>
              </a:ext>
            </a:extLst>
          </p:cNvPr>
          <p:cNvSpPr>
            <a:spLocks noGrp="1"/>
          </p:cNvSpPr>
          <p:nvPr>
            <p:ph type="title"/>
          </p:nvPr>
        </p:nvSpPr>
        <p:spPr>
          <a:xfrm>
            <a:off x="4493161" y="0"/>
            <a:ext cx="3213925" cy="240516"/>
          </a:xfrm>
        </p:spPr>
        <p:txBody>
          <a:bodyPr/>
          <a:lstStyle/>
          <a:p>
            <a:r>
              <a:rPr lang="en-US" dirty="0" smtClean="0"/>
              <a:t>UNCLASSIFIED</a:t>
            </a:r>
            <a:endParaRPr lang="he-IL" dirty="0"/>
          </a:p>
        </p:txBody>
      </p:sp>
    </p:spTree>
    <p:extLst>
      <p:ext uri="{BB962C8B-B14F-4D97-AF65-F5344CB8AC3E}">
        <p14:creationId xmlns="" xmlns:p14="http://schemas.microsoft.com/office/powerpoint/2010/main" val="193314466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כותרת תחתונה 3">
            <a:extLst>
              <a:ext uri="{FF2B5EF4-FFF2-40B4-BE49-F238E27FC236}">
                <a16:creationId xmlns="" xmlns:a16="http://schemas.microsoft.com/office/drawing/2014/main" id="{55466F3D-1793-4C43-ADBA-6079E1E089E6}"/>
              </a:ext>
            </a:extLst>
          </p:cNvPr>
          <p:cNvSpPr>
            <a:spLocks noGrp="1"/>
          </p:cNvSpPr>
          <p:nvPr>
            <p:ph type="ftr" sz="quarter" idx="15"/>
          </p:nvPr>
        </p:nvSpPr>
        <p:spPr/>
        <p:txBody>
          <a:bodyPr/>
          <a:lstStyle/>
          <a:p>
            <a:r>
              <a:rPr lang="he-IL"/>
              <a:t>הגנת הסייבר - היבטים משפטיים</a:t>
            </a:r>
            <a:endParaRPr lang="en-US" dirty="0"/>
          </a:p>
        </p:txBody>
      </p:sp>
      <p:sp>
        <p:nvSpPr>
          <p:cNvPr id="6" name="מציין מיקום של מספר שקופית 5">
            <a:extLst>
              <a:ext uri="{FF2B5EF4-FFF2-40B4-BE49-F238E27FC236}">
                <a16:creationId xmlns="" xmlns:a16="http://schemas.microsoft.com/office/drawing/2014/main" id="{D0C96CB4-8055-4DDD-818B-F40035E2BA18}"/>
              </a:ext>
            </a:extLst>
          </p:cNvPr>
          <p:cNvSpPr>
            <a:spLocks noGrp="1"/>
          </p:cNvSpPr>
          <p:nvPr>
            <p:ph type="sldNum" sz="quarter" idx="4"/>
          </p:nvPr>
        </p:nvSpPr>
        <p:spPr/>
        <p:txBody>
          <a:bodyPr/>
          <a:lstStyle/>
          <a:p>
            <a:fld id="{31A79D02-B3F4-6449-9E41-AAB97E9D88AE}" type="slidenum">
              <a:rPr lang="en-US" smtClean="0"/>
              <a:pPr/>
              <a:t>16</a:t>
            </a:fld>
            <a:endParaRPr lang="en-US" dirty="0"/>
          </a:p>
        </p:txBody>
      </p:sp>
      <p:pic>
        <p:nvPicPr>
          <p:cNvPr id="14" name="מציין מיקום תוכן 3">
            <a:extLst>
              <a:ext uri="{FF2B5EF4-FFF2-40B4-BE49-F238E27FC236}">
                <a16:creationId xmlns="" xmlns:a16="http://schemas.microsoft.com/office/drawing/2014/main" id="{F327B060-20AE-4DA6-B1AA-7DD40C8D1F0B}"/>
              </a:ext>
            </a:extLst>
          </p:cNvPr>
          <p:cNvPicPr>
            <a:picLocks noGrp="1"/>
          </p:cNvPicPr>
          <p:nvPr>
            <p:ph sz="quarter" idx="18"/>
          </p:nvPr>
        </p:nvPicPr>
        <p:blipFill rotWithShape="1">
          <a:blip r:embed="rId2" cstate="print"/>
          <a:srcRect t="4730" b="6601"/>
          <a:stretch/>
        </p:blipFill>
        <p:spPr bwMode="auto">
          <a:xfrm>
            <a:off x="713232" y="356616"/>
            <a:ext cx="10799064" cy="5468112"/>
          </a:xfrm>
          <a:prstGeom prst="rect">
            <a:avLst/>
          </a:prstGeom>
          <a:ln>
            <a:noFill/>
          </a:ln>
          <a:extLst>
            <a:ext uri="{53640926-AAD7-44D8-BBD7-CCE9431645EC}">
              <a14:shadowObscured xmlns="" xmlns:a14="http://schemas.microsoft.com/office/drawing/2010/main"/>
            </a:ext>
          </a:extLst>
        </p:spPr>
      </p:pic>
      <p:sp>
        <p:nvSpPr>
          <p:cNvPr id="8" name="כותרת 5">
            <a:extLst>
              <a:ext uri="{FF2B5EF4-FFF2-40B4-BE49-F238E27FC236}">
                <a16:creationId xmlns="" xmlns:a16="http://schemas.microsoft.com/office/drawing/2014/main" id="{6801395A-13EB-48E8-B57E-342E0AFF8E96}"/>
              </a:ext>
            </a:extLst>
          </p:cNvPr>
          <p:cNvSpPr>
            <a:spLocks noGrp="1"/>
          </p:cNvSpPr>
          <p:nvPr>
            <p:ph type="title"/>
          </p:nvPr>
        </p:nvSpPr>
        <p:spPr>
          <a:xfrm>
            <a:off x="4493161" y="0"/>
            <a:ext cx="3213925" cy="240516"/>
          </a:xfrm>
        </p:spPr>
        <p:txBody>
          <a:bodyPr/>
          <a:lstStyle/>
          <a:p>
            <a:r>
              <a:rPr lang="en-US" dirty="0" smtClean="0"/>
              <a:t>UNCLASSIFIED</a:t>
            </a:r>
            <a:endParaRPr lang="he-IL" dirty="0"/>
          </a:p>
        </p:txBody>
      </p:sp>
    </p:spTree>
    <p:extLst>
      <p:ext uri="{BB962C8B-B14F-4D97-AF65-F5344CB8AC3E}">
        <p14:creationId xmlns="" xmlns:p14="http://schemas.microsoft.com/office/powerpoint/2010/main" val="71788624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xmlns="" id="{BF8B7261-F9DC-470B-87DE-CAFD04819743}"/>
              </a:ext>
            </a:extLst>
          </p:cNvPr>
          <p:cNvSpPr>
            <a:spLocks noGrp="1"/>
          </p:cNvSpPr>
          <p:nvPr>
            <p:ph type="body" sz="quarter" idx="10"/>
          </p:nvPr>
        </p:nvSpPr>
        <p:spPr/>
        <p:txBody>
          <a:bodyPr/>
          <a:lstStyle/>
          <a:p>
            <a:pPr algn="l" rtl="0"/>
            <a:r>
              <a:rPr lang="en-US" dirty="0">
                <a:latin typeface="Calibri" panose="020F0502020204030204" pitchFamily="34" charset="0"/>
                <a:cs typeface="Calibri" panose="020F0502020204030204" pitchFamily="34" charset="0"/>
              </a:rPr>
              <a:t>New terms 0.9</a:t>
            </a:r>
            <a:endParaRPr lang="he-IL" dirty="0">
              <a:latin typeface="Calibri" panose="020F0502020204030204" pitchFamily="34" charset="0"/>
              <a:cs typeface="Calibri" panose="020F0502020204030204" pitchFamily="34" charset="0"/>
            </a:endParaRPr>
          </a:p>
        </p:txBody>
      </p:sp>
      <p:sp>
        <p:nvSpPr>
          <p:cNvPr id="4" name="מציין מיקום של כותרת תחתונה 3">
            <a:extLst>
              <a:ext uri="{FF2B5EF4-FFF2-40B4-BE49-F238E27FC236}">
                <a16:creationId xmlns:a16="http://schemas.microsoft.com/office/drawing/2014/main" xmlns="" id="{55466F3D-1793-4C43-ADBA-6079E1E089E6}"/>
              </a:ext>
            </a:extLst>
          </p:cNvPr>
          <p:cNvSpPr>
            <a:spLocks noGrp="1"/>
          </p:cNvSpPr>
          <p:nvPr>
            <p:ph type="ftr" sz="quarter" idx="15"/>
          </p:nvPr>
        </p:nvSpPr>
        <p:spPr/>
        <p:txBody>
          <a:bodyPr/>
          <a:lstStyle/>
          <a:p>
            <a:pPr marL="0" marR="0" lvl="0" indent="0" algn="r" defTabSz="457200" eaLnBrk="1" fontAlgn="auto" latinLnBrk="0" hangingPunct="0">
              <a:lnSpc>
                <a:spcPct val="100000"/>
              </a:lnSpc>
              <a:spcBef>
                <a:spcPts val="0"/>
              </a:spcBef>
              <a:spcAft>
                <a:spcPts val="0"/>
              </a:spcAft>
              <a:buClrTx/>
              <a:buSzTx/>
              <a:buFontTx/>
              <a:buNone/>
              <a:tabLst/>
              <a:defRPr/>
            </a:pPr>
            <a:r>
              <a:rPr kumimoji="0" lang="he-IL"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rPr>
              <a:t>הגנת הסייבר - היבטים משפטיים</a:t>
            </a:r>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6" name="מציין מיקום של מספר שקופית 5">
            <a:extLst>
              <a:ext uri="{FF2B5EF4-FFF2-40B4-BE49-F238E27FC236}">
                <a16:creationId xmlns:a16="http://schemas.microsoft.com/office/drawing/2014/main" xmlns="" id="{D0C96CB4-8055-4DDD-818B-F40035E2BA18}"/>
              </a:ext>
            </a:extLst>
          </p:cNvPr>
          <p:cNvSpPr>
            <a:spLocks noGrp="1"/>
          </p:cNvSpPr>
          <p:nvPr>
            <p:ph type="sldNum" sz="quarter" idx="4"/>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31A79D02-B3F4-6449-9E41-AAB97E9D88AE}" type="slidenum">
              <a:rPr kumimoji="0" lang="en-US" sz="1200" b="0" i="0" u="none" strike="noStrike" kern="0" cap="none" spc="0" normalizeH="0" baseline="0" noProof="0" smtClean="0">
                <a:ln>
                  <a:noFill/>
                </a:ln>
                <a:solidFill>
                  <a:srgbClr val="2E65F6"/>
                </a:solidFill>
                <a:effectLst/>
                <a:uLnTx/>
                <a:uFillTx/>
                <a:latin typeface="Verdana" panose="020B0604030504040204" pitchFamily="34" charset="0"/>
                <a:ea typeface="Verdana" panose="020B0604030504040204" pitchFamily="34" charset="0"/>
                <a:sym typeface="Arial"/>
              </a:rPr>
              <a:pPr marL="0" marR="0" lvl="0" indent="0" algn="l" defTabSz="457200" rtl="0" eaLnBrk="1" fontAlgn="auto" latinLnBrk="0" hangingPunct="0">
                <a:lnSpc>
                  <a:spcPct val="100000"/>
                </a:lnSpc>
                <a:spcBef>
                  <a:spcPts val="0"/>
                </a:spcBef>
                <a:spcAft>
                  <a:spcPts val="0"/>
                </a:spcAft>
                <a:buClrTx/>
                <a:buSzTx/>
                <a:buFontTx/>
                <a:buNone/>
                <a:tabLst/>
                <a:defRPr/>
              </a:pPr>
              <a:t>17</a:t>
            </a:fld>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15" name="צורה חופשית: צורה 14">
            <a:extLst>
              <a:ext uri="{FF2B5EF4-FFF2-40B4-BE49-F238E27FC236}">
                <a16:creationId xmlns:a16="http://schemas.microsoft.com/office/drawing/2014/main" xmlns="" id="{9194349B-C051-41B4-9353-059897247230}"/>
              </a:ext>
            </a:extLst>
          </p:cNvPr>
          <p:cNvSpPr/>
          <p:nvPr/>
        </p:nvSpPr>
        <p:spPr>
          <a:xfrm>
            <a:off x="534838" y="1085937"/>
            <a:ext cx="10932266" cy="714124"/>
          </a:xfrm>
          <a:custGeom>
            <a:avLst/>
            <a:gdLst>
              <a:gd name="connsiteX0" fmla="*/ 0 w 10932266"/>
              <a:gd name="connsiteY0" fmla="*/ 119023 h 714124"/>
              <a:gd name="connsiteX1" fmla="*/ 119023 w 10932266"/>
              <a:gd name="connsiteY1" fmla="*/ 0 h 714124"/>
              <a:gd name="connsiteX2" fmla="*/ 10813243 w 10932266"/>
              <a:gd name="connsiteY2" fmla="*/ 0 h 714124"/>
              <a:gd name="connsiteX3" fmla="*/ 10932266 w 10932266"/>
              <a:gd name="connsiteY3" fmla="*/ 119023 h 714124"/>
              <a:gd name="connsiteX4" fmla="*/ 10932266 w 10932266"/>
              <a:gd name="connsiteY4" fmla="*/ 595101 h 714124"/>
              <a:gd name="connsiteX5" fmla="*/ 10813243 w 10932266"/>
              <a:gd name="connsiteY5" fmla="*/ 714124 h 714124"/>
              <a:gd name="connsiteX6" fmla="*/ 119023 w 10932266"/>
              <a:gd name="connsiteY6" fmla="*/ 714124 h 714124"/>
              <a:gd name="connsiteX7" fmla="*/ 0 w 10932266"/>
              <a:gd name="connsiteY7" fmla="*/ 595101 h 714124"/>
              <a:gd name="connsiteX8" fmla="*/ 0 w 10932266"/>
              <a:gd name="connsiteY8" fmla="*/ 119023 h 71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2266" h="714124">
                <a:moveTo>
                  <a:pt x="0" y="119023"/>
                </a:moveTo>
                <a:cubicBezTo>
                  <a:pt x="0" y="53288"/>
                  <a:pt x="53288" y="0"/>
                  <a:pt x="119023" y="0"/>
                </a:cubicBezTo>
                <a:lnTo>
                  <a:pt x="10813243" y="0"/>
                </a:lnTo>
                <a:cubicBezTo>
                  <a:pt x="10878978" y="0"/>
                  <a:pt x="10932266" y="53288"/>
                  <a:pt x="10932266" y="119023"/>
                </a:cubicBezTo>
                <a:lnTo>
                  <a:pt x="10932266" y="595101"/>
                </a:lnTo>
                <a:cubicBezTo>
                  <a:pt x="10932266" y="660836"/>
                  <a:pt x="10878978" y="714124"/>
                  <a:pt x="10813243" y="714124"/>
                </a:cubicBezTo>
                <a:lnTo>
                  <a:pt x="119023" y="714124"/>
                </a:lnTo>
                <a:cubicBezTo>
                  <a:pt x="53288" y="714124"/>
                  <a:pt x="0" y="660836"/>
                  <a:pt x="0" y="595101"/>
                </a:cubicBezTo>
                <a:lnTo>
                  <a:pt x="0" y="119023"/>
                </a:lnTo>
                <a:close/>
              </a:path>
            </a:pathLst>
          </a:custGeom>
          <a:solidFill>
            <a:srgbClr val="E2F5FE"/>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95821" tIns="95821" rIns="95821" bIns="95821"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alibri" panose="020F0502020204030204" pitchFamily="34" charset="0"/>
                <a:cs typeface="Calibri" panose="020F0502020204030204" pitchFamily="34" charset="0"/>
              </a:rPr>
              <a:t>"Attack patterns" - </a:t>
            </a:r>
            <a:r>
              <a:rPr lang="en-US" sz="1600" kern="1200" dirty="0">
                <a:solidFill>
                  <a:schemeClr val="tx1"/>
                </a:solidFill>
                <a:latin typeface="Calibri" panose="020F0502020204030204" pitchFamily="34" charset="0"/>
                <a:cs typeface="Calibri" panose="020F0502020204030204" pitchFamily="34" charset="0"/>
              </a:rPr>
              <a:t>characteristics of a cyber attack pattern</a:t>
            </a:r>
            <a:r>
              <a:rPr lang="en-US" sz="1600" b="1" kern="1200" dirty="0">
                <a:solidFill>
                  <a:schemeClr val="bg1"/>
                </a:solidFill>
                <a:latin typeface="Calibri" panose="020F0502020204030204" pitchFamily="34" charset="0"/>
                <a:cs typeface="Calibri" panose="020F0502020204030204" pitchFamily="34" charset="0"/>
              </a:rPr>
              <a:t>;</a:t>
            </a:r>
            <a:endParaRPr lang="he-IL" sz="1600" b="1" kern="1200" dirty="0">
              <a:solidFill>
                <a:schemeClr val="tx1"/>
              </a:solidFill>
              <a:latin typeface="Calibri" panose="020F0502020204030204" pitchFamily="34" charset="0"/>
              <a:cs typeface="Calibri" panose="020F0502020204030204" pitchFamily="34" charset="0"/>
            </a:endParaRPr>
          </a:p>
        </p:txBody>
      </p:sp>
      <p:sp>
        <p:nvSpPr>
          <p:cNvPr id="16" name="צורה חופשית: צורה 15">
            <a:extLst>
              <a:ext uri="{FF2B5EF4-FFF2-40B4-BE49-F238E27FC236}">
                <a16:creationId xmlns:a16="http://schemas.microsoft.com/office/drawing/2014/main" xmlns="" id="{C02B7A21-1959-4057-B755-AF284FA3186B}"/>
              </a:ext>
            </a:extLst>
          </p:cNvPr>
          <p:cNvSpPr/>
          <p:nvPr/>
        </p:nvSpPr>
        <p:spPr>
          <a:xfrm>
            <a:off x="534838" y="1955139"/>
            <a:ext cx="10932266" cy="714124"/>
          </a:xfrm>
          <a:custGeom>
            <a:avLst/>
            <a:gdLst>
              <a:gd name="connsiteX0" fmla="*/ 0 w 10932266"/>
              <a:gd name="connsiteY0" fmla="*/ 119023 h 714124"/>
              <a:gd name="connsiteX1" fmla="*/ 119023 w 10932266"/>
              <a:gd name="connsiteY1" fmla="*/ 0 h 714124"/>
              <a:gd name="connsiteX2" fmla="*/ 10813243 w 10932266"/>
              <a:gd name="connsiteY2" fmla="*/ 0 h 714124"/>
              <a:gd name="connsiteX3" fmla="*/ 10932266 w 10932266"/>
              <a:gd name="connsiteY3" fmla="*/ 119023 h 714124"/>
              <a:gd name="connsiteX4" fmla="*/ 10932266 w 10932266"/>
              <a:gd name="connsiteY4" fmla="*/ 595101 h 714124"/>
              <a:gd name="connsiteX5" fmla="*/ 10813243 w 10932266"/>
              <a:gd name="connsiteY5" fmla="*/ 714124 h 714124"/>
              <a:gd name="connsiteX6" fmla="*/ 119023 w 10932266"/>
              <a:gd name="connsiteY6" fmla="*/ 714124 h 714124"/>
              <a:gd name="connsiteX7" fmla="*/ 0 w 10932266"/>
              <a:gd name="connsiteY7" fmla="*/ 595101 h 714124"/>
              <a:gd name="connsiteX8" fmla="*/ 0 w 10932266"/>
              <a:gd name="connsiteY8" fmla="*/ 119023 h 71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2266" h="714124">
                <a:moveTo>
                  <a:pt x="0" y="119023"/>
                </a:moveTo>
                <a:cubicBezTo>
                  <a:pt x="0" y="53288"/>
                  <a:pt x="53288" y="0"/>
                  <a:pt x="119023" y="0"/>
                </a:cubicBezTo>
                <a:lnTo>
                  <a:pt x="10813243" y="0"/>
                </a:lnTo>
                <a:cubicBezTo>
                  <a:pt x="10878978" y="0"/>
                  <a:pt x="10932266" y="53288"/>
                  <a:pt x="10932266" y="119023"/>
                </a:cubicBezTo>
                <a:lnTo>
                  <a:pt x="10932266" y="595101"/>
                </a:lnTo>
                <a:cubicBezTo>
                  <a:pt x="10932266" y="660836"/>
                  <a:pt x="10878978" y="714124"/>
                  <a:pt x="10813243" y="714124"/>
                </a:cubicBezTo>
                <a:lnTo>
                  <a:pt x="119023" y="714124"/>
                </a:lnTo>
                <a:cubicBezTo>
                  <a:pt x="53288" y="714124"/>
                  <a:pt x="0" y="660836"/>
                  <a:pt x="0" y="595101"/>
                </a:cubicBezTo>
                <a:lnTo>
                  <a:pt x="0" y="119023"/>
                </a:lnTo>
                <a:close/>
              </a:path>
            </a:pathLst>
          </a:custGeom>
          <a:solidFill>
            <a:srgbClr val="E2F5FE"/>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95821" tIns="95821" rIns="95821" bIns="95821" numCol="1" spcCol="1270" anchor="ctr" anchorCtr="0">
            <a:noAutofit/>
          </a:bodyPr>
          <a:lstStyle/>
          <a:p>
            <a:pPr lvl="0" defTabSz="711200">
              <a:lnSpc>
                <a:spcPct val="90000"/>
              </a:lnSpc>
              <a:spcBef>
                <a:spcPct val="0"/>
              </a:spcBef>
              <a:spcAft>
                <a:spcPct val="35000"/>
              </a:spcAft>
            </a:pPr>
            <a:r>
              <a:rPr lang="he-IL" sz="1600" b="1" kern="1200" dirty="0" smtClean="0">
                <a:solidFill>
                  <a:schemeClr val="bg1"/>
                </a:solidFill>
                <a:latin typeface="Calibri" panose="020F0502020204030204" pitchFamily="34" charset="0"/>
                <a:cs typeface="Calibri" panose="020F0502020204030204" pitchFamily="34" charset="0"/>
              </a:rPr>
              <a:t>"</a:t>
            </a:r>
            <a:r>
              <a:rPr lang="en-US" sz="1600" b="1" kern="1200" dirty="0" smtClean="0">
                <a:solidFill>
                  <a:schemeClr val="bg1"/>
                </a:solidFill>
                <a:latin typeface="Calibri" panose="020F0502020204030204" pitchFamily="34" charset="0"/>
                <a:cs typeface="Calibri" panose="020F0502020204030204" pitchFamily="34" charset="0"/>
              </a:rPr>
              <a:t>Technological </a:t>
            </a:r>
            <a:r>
              <a:rPr lang="en-US" sz="1600" b="1" kern="1200" dirty="0">
                <a:solidFill>
                  <a:schemeClr val="bg1"/>
                </a:solidFill>
                <a:latin typeface="Calibri" panose="020F0502020204030204" pitchFamily="34" charset="0"/>
                <a:cs typeface="Calibri" panose="020F0502020204030204" pitchFamily="34" charset="0"/>
              </a:rPr>
              <a:t>auxiliary </a:t>
            </a:r>
            <a:r>
              <a:rPr lang="en-US" sz="1600" b="1" kern="1200" dirty="0" smtClean="0">
                <a:solidFill>
                  <a:schemeClr val="bg1"/>
                </a:solidFill>
                <a:latin typeface="Calibri" panose="020F0502020204030204" pitchFamily="34" charset="0"/>
                <a:cs typeface="Calibri" panose="020F0502020204030204" pitchFamily="34" charset="0"/>
              </a:rPr>
              <a:t>Data</a:t>
            </a:r>
            <a:r>
              <a:rPr lang="he-IL" sz="1600" kern="1200" dirty="0" smtClean="0">
                <a:solidFill>
                  <a:schemeClr val="bg1"/>
                </a:solidFill>
                <a:latin typeface="Calibri" panose="020F0502020204030204" pitchFamily="34" charset="0"/>
                <a:cs typeface="Calibri" panose="020F0502020204030204" pitchFamily="34" charset="0"/>
              </a:rPr>
              <a:t> "</a:t>
            </a:r>
            <a:r>
              <a:rPr lang="en-US" sz="1600" b="1" kern="1200" dirty="0" smtClean="0">
                <a:solidFill>
                  <a:schemeClr val="bg1"/>
                </a:solidFill>
                <a:latin typeface="Calibri" panose="020F0502020204030204" pitchFamily="34" charset="0"/>
                <a:cs typeface="Calibri" panose="020F0502020204030204" pitchFamily="34" charset="0"/>
              </a:rPr>
              <a:t> </a:t>
            </a:r>
            <a:r>
              <a:rPr lang="he-IL" sz="1600" kern="1200" dirty="0" smtClean="0">
                <a:solidFill>
                  <a:schemeClr val="tx1"/>
                </a:solidFill>
                <a:latin typeface="Calibri" panose="020F0502020204030204" pitchFamily="34" charset="0"/>
                <a:cs typeface="Calibri" panose="020F0502020204030204" pitchFamily="34" charset="0"/>
              </a:rPr>
              <a:t>– </a:t>
            </a:r>
            <a:r>
              <a:rPr lang="en-US" sz="1600" kern="1200" dirty="0">
                <a:solidFill>
                  <a:schemeClr val="tx1"/>
                </a:solidFill>
                <a:latin typeface="Calibri" panose="020F0502020204030204" pitchFamily="34" charset="0"/>
                <a:cs typeface="Calibri" panose="020F0502020204030204" pitchFamily="34" charset="0"/>
              </a:rPr>
              <a:t>Computer-language data that is designed to support the process that is made through a computer, including data about the type of protocol communication between material </a:t>
            </a:r>
            <a:r>
              <a:rPr lang="en-US" sz="1600" kern="1200" dirty="0" smtClean="0">
                <a:solidFill>
                  <a:schemeClr val="tx1"/>
                </a:solidFill>
                <a:latin typeface="Calibri" panose="020F0502020204030204" pitchFamily="34" charset="0"/>
                <a:cs typeface="Calibri" panose="020F0502020204030204" pitchFamily="34" charset="0"/>
              </a:rPr>
              <a:t>components</a:t>
            </a:r>
            <a:r>
              <a:rPr lang="he-IL" sz="1600" kern="1200" dirty="0" smtClean="0">
                <a:solidFill>
                  <a:schemeClr val="tx1"/>
                </a:solidFill>
                <a:latin typeface="Calibri" panose="020F0502020204030204" pitchFamily="34" charset="0"/>
                <a:cs typeface="Calibri" panose="020F0502020204030204" pitchFamily="34" charset="0"/>
              </a:rPr>
              <a:t>;</a:t>
            </a:r>
            <a:endParaRPr lang="he-IL" sz="1600" b="1" kern="1200" dirty="0">
              <a:solidFill>
                <a:schemeClr val="tx1"/>
              </a:solidFill>
              <a:latin typeface="Calibri" panose="020F0502020204030204" pitchFamily="34" charset="0"/>
              <a:cs typeface="Calibri" panose="020F0502020204030204" pitchFamily="34" charset="0"/>
            </a:endParaRPr>
          </a:p>
        </p:txBody>
      </p:sp>
      <p:sp>
        <p:nvSpPr>
          <p:cNvPr id="17" name="צורה חופשית: צורה 16">
            <a:extLst>
              <a:ext uri="{FF2B5EF4-FFF2-40B4-BE49-F238E27FC236}">
                <a16:creationId xmlns:a16="http://schemas.microsoft.com/office/drawing/2014/main" xmlns="" id="{FA9DAEDC-A5C1-495F-B753-44882CDF3966}"/>
              </a:ext>
            </a:extLst>
          </p:cNvPr>
          <p:cNvSpPr/>
          <p:nvPr/>
        </p:nvSpPr>
        <p:spPr>
          <a:xfrm>
            <a:off x="534838" y="2824341"/>
            <a:ext cx="10932266" cy="714124"/>
          </a:xfrm>
          <a:custGeom>
            <a:avLst/>
            <a:gdLst>
              <a:gd name="connsiteX0" fmla="*/ 0 w 10932266"/>
              <a:gd name="connsiteY0" fmla="*/ 119023 h 714124"/>
              <a:gd name="connsiteX1" fmla="*/ 119023 w 10932266"/>
              <a:gd name="connsiteY1" fmla="*/ 0 h 714124"/>
              <a:gd name="connsiteX2" fmla="*/ 10813243 w 10932266"/>
              <a:gd name="connsiteY2" fmla="*/ 0 h 714124"/>
              <a:gd name="connsiteX3" fmla="*/ 10932266 w 10932266"/>
              <a:gd name="connsiteY3" fmla="*/ 119023 h 714124"/>
              <a:gd name="connsiteX4" fmla="*/ 10932266 w 10932266"/>
              <a:gd name="connsiteY4" fmla="*/ 595101 h 714124"/>
              <a:gd name="connsiteX5" fmla="*/ 10813243 w 10932266"/>
              <a:gd name="connsiteY5" fmla="*/ 714124 h 714124"/>
              <a:gd name="connsiteX6" fmla="*/ 119023 w 10932266"/>
              <a:gd name="connsiteY6" fmla="*/ 714124 h 714124"/>
              <a:gd name="connsiteX7" fmla="*/ 0 w 10932266"/>
              <a:gd name="connsiteY7" fmla="*/ 595101 h 714124"/>
              <a:gd name="connsiteX8" fmla="*/ 0 w 10932266"/>
              <a:gd name="connsiteY8" fmla="*/ 119023 h 71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2266" h="714124">
                <a:moveTo>
                  <a:pt x="0" y="119023"/>
                </a:moveTo>
                <a:cubicBezTo>
                  <a:pt x="0" y="53288"/>
                  <a:pt x="53288" y="0"/>
                  <a:pt x="119023" y="0"/>
                </a:cubicBezTo>
                <a:lnTo>
                  <a:pt x="10813243" y="0"/>
                </a:lnTo>
                <a:cubicBezTo>
                  <a:pt x="10878978" y="0"/>
                  <a:pt x="10932266" y="53288"/>
                  <a:pt x="10932266" y="119023"/>
                </a:cubicBezTo>
                <a:lnTo>
                  <a:pt x="10932266" y="595101"/>
                </a:lnTo>
                <a:cubicBezTo>
                  <a:pt x="10932266" y="660836"/>
                  <a:pt x="10878978" y="714124"/>
                  <a:pt x="10813243" y="714124"/>
                </a:cubicBezTo>
                <a:lnTo>
                  <a:pt x="119023" y="714124"/>
                </a:lnTo>
                <a:cubicBezTo>
                  <a:pt x="53288" y="714124"/>
                  <a:pt x="0" y="660836"/>
                  <a:pt x="0" y="595101"/>
                </a:cubicBezTo>
                <a:lnTo>
                  <a:pt x="0" y="119023"/>
                </a:lnTo>
                <a:close/>
              </a:path>
            </a:pathLst>
          </a:custGeom>
          <a:solidFill>
            <a:srgbClr val="E2F5FE"/>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95821" tIns="95821" rIns="95821" bIns="95821"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alibri" panose="020F0502020204030204" pitchFamily="34" charset="0"/>
                <a:cs typeface="Calibri" panose="020F0502020204030204" pitchFamily="34" charset="0"/>
              </a:rPr>
              <a:t>"Indicators" - </a:t>
            </a:r>
            <a:r>
              <a:rPr lang="en-US" sz="1600" kern="1200" dirty="0" smtClean="0">
                <a:solidFill>
                  <a:schemeClr val="tx1"/>
                </a:solidFill>
                <a:latin typeface="Calibri" panose="020F0502020204030204" pitchFamily="34" charset="0"/>
                <a:cs typeface="Calibri" panose="020F0502020204030204" pitchFamily="34" charset="0"/>
              </a:rPr>
              <a:t>technological data and other information that may indicate, in accordance with accepted concepts of cyber protection, suspected actions in the form of cyber attacks; The head of the national cyber network shall publish at least once a </a:t>
            </a:r>
            <a:r>
              <a:rPr lang="en-US" sz="1600" kern="1200" dirty="0">
                <a:solidFill>
                  <a:schemeClr val="tx1"/>
                </a:solidFill>
                <a:latin typeface="Calibri" panose="020F0502020204030204" pitchFamily="34" charset="0"/>
                <a:cs typeface="Calibri" panose="020F0502020204030204" pitchFamily="34" charset="0"/>
              </a:rPr>
              <a:t>year a list of indicators in accordance with these regulations</a:t>
            </a:r>
            <a:r>
              <a:rPr lang="en-US" sz="1600" b="1" kern="1200" dirty="0" smtClean="0">
                <a:solidFill>
                  <a:schemeClr val="tx1"/>
                </a:solidFill>
                <a:latin typeface="Calibri" panose="020F0502020204030204" pitchFamily="34" charset="0"/>
                <a:cs typeface="Calibri" panose="020F0502020204030204" pitchFamily="34" charset="0"/>
              </a:rPr>
              <a:t>.</a:t>
            </a:r>
            <a:endParaRPr lang="he-IL" sz="1600" b="1" kern="1200" dirty="0">
              <a:solidFill>
                <a:schemeClr val="tx1"/>
              </a:solidFill>
              <a:latin typeface="Calibri" panose="020F0502020204030204" pitchFamily="34" charset="0"/>
              <a:cs typeface="Calibri" panose="020F0502020204030204" pitchFamily="34" charset="0"/>
            </a:endParaRPr>
          </a:p>
        </p:txBody>
      </p:sp>
      <p:sp>
        <p:nvSpPr>
          <p:cNvPr id="18" name="צורה חופשית: צורה 17">
            <a:extLst>
              <a:ext uri="{FF2B5EF4-FFF2-40B4-BE49-F238E27FC236}">
                <a16:creationId xmlns:a16="http://schemas.microsoft.com/office/drawing/2014/main" xmlns="" id="{1192F4FC-C51E-4C9B-8A3E-1DEB49247E2A}"/>
              </a:ext>
            </a:extLst>
          </p:cNvPr>
          <p:cNvSpPr/>
          <p:nvPr/>
        </p:nvSpPr>
        <p:spPr>
          <a:xfrm>
            <a:off x="534838" y="3693543"/>
            <a:ext cx="10932266" cy="2225995"/>
          </a:xfrm>
          <a:custGeom>
            <a:avLst/>
            <a:gdLst>
              <a:gd name="connsiteX0" fmla="*/ 0 w 10932266"/>
              <a:gd name="connsiteY0" fmla="*/ 119023 h 714124"/>
              <a:gd name="connsiteX1" fmla="*/ 119023 w 10932266"/>
              <a:gd name="connsiteY1" fmla="*/ 0 h 714124"/>
              <a:gd name="connsiteX2" fmla="*/ 10813243 w 10932266"/>
              <a:gd name="connsiteY2" fmla="*/ 0 h 714124"/>
              <a:gd name="connsiteX3" fmla="*/ 10932266 w 10932266"/>
              <a:gd name="connsiteY3" fmla="*/ 119023 h 714124"/>
              <a:gd name="connsiteX4" fmla="*/ 10932266 w 10932266"/>
              <a:gd name="connsiteY4" fmla="*/ 595101 h 714124"/>
              <a:gd name="connsiteX5" fmla="*/ 10813243 w 10932266"/>
              <a:gd name="connsiteY5" fmla="*/ 714124 h 714124"/>
              <a:gd name="connsiteX6" fmla="*/ 119023 w 10932266"/>
              <a:gd name="connsiteY6" fmla="*/ 714124 h 714124"/>
              <a:gd name="connsiteX7" fmla="*/ 0 w 10932266"/>
              <a:gd name="connsiteY7" fmla="*/ 595101 h 714124"/>
              <a:gd name="connsiteX8" fmla="*/ 0 w 10932266"/>
              <a:gd name="connsiteY8" fmla="*/ 119023 h 71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2266" h="714124">
                <a:moveTo>
                  <a:pt x="0" y="119023"/>
                </a:moveTo>
                <a:cubicBezTo>
                  <a:pt x="0" y="53288"/>
                  <a:pt x="53288" y="0"/>
                  <a:pt x="119023" y="0"/>
                </a:cubicBezTo>
                <a:lnTo>
                  <a:pt x="10813243" y="0"/>
                </a:lnTo>
                <a:cubicBezTo>
                  <a:pt x="10878978" y="0"/>
                  <a:pt x="10932266" y="53288"/>
                  <a:pt x="10932266" y="119023"/>
                </a:cubicBezTo>
                <a:lnTo>
                  <a:pt x="10932266" y="595101"/>
                </a:lnTo>
                <a:cubicBezTo>
                  <a:pt x="10932266" y="660836"/>
                  <a:pt x="10878978" y="714124"/>
                  <a:pt x="10813243" y="714124"/>
                </a:cubicBezTo>
                <a:lnTo>
                  <a:pt x="119023" y="714124"/>
                </a:lnTo>
                <a:cubicBezTo>
                  <a:pt x="53288" y="714124"/>
                  <a:pt x="0" y="660836"/>
                  <a:pt x="0" y="595101"/>
                </a:cubicBezTo>
                <a:lnTo>
                  <a:pt x="0" y="119023"/>
                </a:lnTo>
                <a:close/>
              </a:path>
            </a:pathLst>
          </a:custGeom>
          <a:solidFill>
            <a:srgbClr val="E2F5FE"/>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95821" tIns="95821" rIns="95821" bIns="95821"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bg1"/>
                </a:solidFill>
                <a:latin typeface="Calibri" panose="020F0502020204030204" pitchFamily="34" charset="0"/>
                <a:cs typeface="Calibri" panose="020F0502020204030204" pitchFamily="34" charset="0"/>
              </a:rPr>
              <a:t>Cyber </a:t>
            </a:r>
            <a:r>
              <a:rPr lang="en-US" sz="1600" b="1" kern="1200" dirty="0">
                <a:solidFill>
                  <a:schemeClr val="bg1"/>
                </a:solidFill>
                <a:latin typeface="Calibri" panose="020F0502020204030204" pitchFamily="34" charset="0"/>
                <a:cs typeface="Calibri" panose="020F0502020204030204" pitchFamily="34" charset="0"/>
              </a:rPr>
              <a:t>attack pattern" </a:t>
            </a:r>
            <a:r>
              <a:rPr lang="en-US" sz="1600" kern="1200" dirty="0">
                <a:solidFill>
                  <a:schemeClr val="bg1"/>
                </a:solidFill>
                <a:latin typeface="Calibri" panose="020F0502020204030204" pitchFamily="34" charset="0"/>
                <a:cs typeface="Calibri" panose="020F0502020204030204" pitchFamily="34" charset="0"/>
              </a:rPr>
              <a:t>- </a:t>
            </a:r>
            <a:r>
              <a:rPr lang="en-US" sz="1600" kern="1200" dirty="0">
                <a:solidFill>
                  <a:schemeClr val="tx1"/>
                </a:solidFill>
                <a:latin typeface="Calibri" panose="020F0502020204030204" pitchFamily="34" charset="0"/>
                <a:cs typeface="Calibri" panose="020F0502020204030204" pitchFamily="34" charset="0"/>
              </a:rPr>
              <a:t>a series of actions carried out on an organization's computer network as part of preparations for cyber attacks or cyber attacks, in whole or in part, </a:t>
            </a:r>
            <a:r>
              <a:rPr lang="en-US" sz="1600" kern="1200" dirty="0" smtClean="0">
                <a:solidFill>
                  <a:schemeClr val="tx1"/>
                </a:solidFill>
                <a:latin typeface="Calibri" panose="020F0502020204030204" pitchFamily="34" charset="0"/>
                <a:cs typeface="Calibri" panose="020F0502020204030204" pitchFamily="34" charset="0"/>
              </a:rPr>
              <a:t>including</a:t>
            </a:r>
            <a:r>
              <a:rPr lang="en-US" sz="1600" b="1" kern="1200" dirty="0" smtClean="0">
                <a:solidFill>
                  <a:schemeClr val="bg1"/>
                </a:solidFill>
                <a:latin typeface="Calibri" panose="020F0502020204030204" pitchFamily="34" charset="0"/>
                <a:cs typeface="Calibri" panose="020F0502020204030204" pitchFamily="34" charset="0"/>
              </a:rPr>
              <a:t>:</a:t>
            </a:r>
            <a:endParaRPr lang="en-US" sz="1600" b="1" kern="1200" dirty="0" smtClean="0">
              <a:solidFill>
                <a:schemeClr val="bg1"/>
              </a:solidFill>
              <a:latin typeface="Calibri" panose="020F0502020204030204" pitchFamily="34" charset="0"/>
              <a:cs typeface="Calibri" panose="020F0502020204030204" pitchFamily="34" charset="0"/>
            </a:endParaRPr>
          </a:p>
          <a:p>
            <a:pPr lvl="0" algn="l" defTabSz="711200">
              <a:lnSpc>
                <a:spcPct val="90000"/>
              </a:lnSpc>
              <a:spcBef>
                <a:spcPct val="0"/>
              </a:spcBef>
              <a:spcAft>
                <a:spcPct val="35000"/>
              </a:spcAft>
              <a:buFont typeface="Arial" pitchFamily="34" charset="0"/>
              <a:buChar char="•"/>
            </a:pPr>
            <a:r>
              <a:rPr lang="en-US" sz="1600" b="1" kern="1200" dirty="0" smtClean="0">
                <a:solidFill>
                  <a:schemeClr val="bg1"/>
                </a:solidFill>
                <a:latin typeface="Calibri" panose="020F0502020204030204" pitchFamily="34" charset="0"/>
                <a:cs typeface="Calibri" panose="020F0502020204030204" pitchFamily="34" charset="0"/>
              </a:rPr>
              <a:t> </a:t>
            </a:r>
            <a:r>
              <a:rPr lang="en-US" sz="1600" b="1" dirty="0" smtClean="0">
                <a:solidFill>
                  <a:schemeClr val="bg1"/>
                </a:solidFill>
                <a:latin typeface="Calibri" panose="020F0502020204030204" pitchFamily="34" charset="0"/>
                <a:cs typeface="Calibri" panose="020F0502020204030204" pitchFamily="34" charset="0"/>
              </a:rPr>
              <a:t>Preparing for a cyber attack</a:t>
            </a:r>
            <a:r>
              <a:rPr lang="he-IL" sz="1600" dirty="0" smtClean="0">
                <a:solidFill>
                  <a:srgbClr val="282828"/>
                </a:solidFill>
                <a:latin typeface="Calibri" panose="020F0502020204030204" pitchFamily="34" charset="0"/>
                <a:cs typeface="Calibri" panose="020F0502020204030204" pitchFamily="34" charset="0"/>
              </a:rPr>
              <a:t>–</a:t>
            </a:r>
            <a:r>
              <a:rPr lang="en-US" sz="1600" dirty="0" smtClean="0">
                <a:solidFill>
                  <a:srgbClr val="282828"/>
                </a:solidFill>
                <a:latin typeface="Calibri" panose="020F0502020204030204" pitchFamily="34" charset="0"/>
                <a:cs typeface="Calibri" panose="020F0502020204030204" pitchFamily="34" charset="0"/>
              </a:rPr>
              <a:t>Technical </a:t>
            </a:r>
            <a:r>
              <a:rPr lang="en-US" sz="1600" dirty="0">
                <a:solidFill>
                  <a:srgbClr val="282828"/>
                </a:solidFill>
                <a:latin typeface="Calibri" panose="020F0502020204030204" pitchFamily="34" charset="0"/>
                <a:cs typeface="Calibri" panose="020F0502020204030204" pitchFamily="34" charset="0"/>
              </a:rPr>
              <a:t>information </a:t>
            </a:r>
            <a:r>
              <a:rPr lang="en-US" sz="1600" dirty="0" smtClean="0">
                <a:solidFill>
                  <a:srgbClr val="282828"/>
                </a:solidFill>
                <a:latin typeface="Calibri" panose="020F0502020204030204" pitchFamily="34" charset="0"/>
                <a:cs typeface="Calibri" panose="020F0502020204030204" pitchFamily="34" charset="0"/>
              </a:rPr>
              <a:t>gathering</a:t>
            </a:r>
            <a:r>
              <a:rPr lang="he-IL" sz="1600" dirty="0" smtClean="0">
                <a:solidFill>
                  <a:srgbClr val="282828"/>
                </a:solidFill>
                <a:latin typeface="Calibri" panose="020F0502020204030204" pitchFamily="34" charset="0"/>
                <a:cs typeface="Calibri" panose="020F0502020204030204" pitchFamily="34" charset="0"/>
              </a:rPr>
              <a:t>, </a:t>
            </a:r>
            <a:r>
              <a:rPr lang="en-US" sz="1600" dirty="0" smtClean="0">
                <a:solidFill>
                  <a:srgbClr val="282828"/>
                </a:solidFill>
                <a:latin typeface="Calibri" panose="020F0502020204030204" pitchFamily="34" charset="0"/>
                <a:cs typeface="Calibri" panose="020F0502020204030204" pitchFamily="34" charset="0"/>
              </a:rPr>
              <a:t>technical </a:t>
            </a:r>
            <a:r>
              <a:rPr lang="en-US" sz="1600" dirty="0">
                <a:solidFill>
                  <a:srgbClr val="282828"/>
                </a:solidFill>
                <a:latin typeface="Calibri" panose="020F0502020204030204" pitchFamily="34" charset="0"/>
                <a:cs typeface="Calibri" panose="020F0502020204030204" pitchFamily="34" charset="0"/>
              </a:rPr>
              <a:t>weakness </a:t>
            </a:r>
            <a:r>
              <a:rPr lang="en-US" sz="1600" dirty="0" smtClean="0">
                <a:solidFill>
                  <a:srgbClr val="282828"/>
                </a:solidFill>
                <a:latin typeface="Calibri" panose="020F0502020204030204" pitchFamily="34" charset="0"/>
                <a:cs typeface="Calibri" panose="020F0502020204030204" pitchFamily="34" charset="0"/>
              </a:rPr>
              <a:t>identification</a:t>
            </a:r>
            <a:r>
              <a:rPr lang="he-IL" sz="1600" dirty="0" smtClean="0">
                <a:solidFill>
                  <a:srgbClr val="282828"/>
                </a:solidFill>
                <a:latin typeface="Calibri" panose="020F0502020204030204" pitchFamily="34" charset="0"/>
                <a:cs typeface="Calibri" panose="020F0502020204030204" pitchFamily="34" charset="0"/>
              </a:rPr>
              <a:t>, </a:t>
            </a:r>
            <a:r>
              <a:rPr lang="en-US" sz="1600" dirty="0" smtClean="0">
                <a:solidFill>
                  <a:srgbClr val="282828"/>
                </a:solidFill>
                <a:latin typeface="Calibri" panose="020F0502020204030204" pitchFamily="34" charset="0"/>
                <a:cs typeface="Calibri" panose="020F0502020204030204" pitchFamily="34" charset="0"/>
              </a:rPr>
              <a:t>organizational </a:t>
            </a:r>
            <a:r>
              <a:rPr lang="en-US" sz="1600" dirty="0">
                <a:solidFill>
                  <a:srgbClr val="282828"/>
                </a:solidFill>
                <a:latin typeface="Calibri" panose="020F0502020204030204" pitchFamily="34" charset="0"/>
                <a:cs typeface="Calibri" panose="020F0502020204030204" pitchFamily="34" charset="0"/>
              </a:rPr>
              <a:t>weakness </a:t>
            </a:r>
            <a:r>
              <a:rPr lang="en-US" sz="1600" dirty="0" smtClean="0">
                <a:solidFill>
                  <a:srgbClr val="282828"/>
                </a:solidFill>
                <a:latin typeface="Calibri" panose="020F0502020204030204" pitchFamily="34" charset="0"/>
                <a:cs typeface="Calibri" panose="020F0502020204030204" pitchFamily="34" charset="0"/>
              </a:rPr>
              <a:t>identification</a:t>
            </a:r>
            <a:r>
              <a:rPr lang="he-IL" sz="1600" dirty="0" smtClean="0">
                <a:solidFill>
                  <a:srgbClr val="282828"/>
                </a:solidFill>
                <a:latin typeface="Calibri" panose="020F0502020204030204" pitchFamily="34" charset="0"/>
                <a:cs typeface="Calibri" panose="020F0502020204030204" pitchFamily="34" charset="0"/>
              </a:rPr>
              <a:t>, </a:t>
            </a:r>
            <a:r>
              <a:rPr lang="en-US" sz="1600" dirty="0" smtClean="0">
                <a:solidFill>
                  <a:srgbClr val="282828"/>
                </a:solidFill>
                <a:latin typeface="Calibri" panose="020F0502020204030204" pitchFamily="34" charset="0"/>
                <a:cs typeface="Calibri" panose="020F0502020204030204" pitchFamily="34" charset="0"/>
              </a:rPr>
              <a:t>adversary </a:t>
            </a:r>
            <a:r>
              <a:rPr lang="en-US" sz="1600" dirty="0" err="1" smtClean="0">
                <a:solidFill>
                  <a:srgbClr val="282828"/>
                </a:solidFill>
                <a:latin typeface="Calibri" panose="020F0502020204030204" pitchFamily="34" charset="0"/>
                <a:cs typeface="Calibri" panose="020F0502020204030204" pitchFamily="34" charset="0"/>
              </a:rPr>
              <a:t>opsec</a:t>
            </a:r>
            <a:r>
              <a:rPr lang="he-IL" sz="1600" dirty="0" smtClean="0">
                <a:solidFill>
                  <a:srgbClr val="282828"/>
                </a:solidFill>
                <a:latin typeface="Calibri" panose="020F0502020204030204" pitchFamily="34" charset="0"/>
                <a:cs typeface="Calibri" panose="020F0502020204030204" pitchFamily="34" charset="0"/>
              </a:rPr>
              <a:t>, </a:t>
            </a:r>
            <a:r>
              <a:rPr lang="en-US" sz="1600" dirty="0" smtClean="0">
                <a:solidFill>
                  <a:srgbClr val="282828"/>
                </a:solidFill>
                <a:latin typeface="Calibri" panose="020F0502020204030204" pitchFamily="34" charset="0"/>
                <a:cs typeface="Calibri" panose="020F0502020204030204" pitchFamily="34" charset="0"/>
              </a:rPr>
              <a:t>establish </a:t>
            </a:r>
            <a:r>
              <a:rPr lang="en-US" sz="1600" dirty="0">
                <a:solidFill>
                  <a:srgbClr val="282828"/>
                </a:solidFill>
                <a:latin typeface="Calibri" panose="020F0502020204030204" pitchFamily="34" charset="0"/>
                <a:cs typeface="Calibri" panose="020F0502020204030204" pitchFamily="34" charset="0"/>
              </a:rPr>
              <a:t>and maintain </a:t>
            </a:r>
            <a:r>
              <a:rPr lang="en-US" sz="1600" dirty="0" smtClean="0">
                <a:solidFill>
                  <a:srgbClr val="282828"/>
                </a:solidFill>
                <a:latin typeface="Calibri" panose="020F0502020204030204" pitchFamily="34" charset="0"/>
                <a:cs typeface="Calibri" panose="020F0502020204030204" pitchFamily="34" charset="0"/>
              </a:rPr>
              <a:t>infrastructure</a:t>
            </a:r>
            <a:r>
              <a:rPr lang="he-IL" sz="1600" dirty="0" smtClean="0">
                <a:solidFill>
                  <a:srgbClr val="282828"/>
                </a:solidFill>
                <a:latin typeface="Calibri" panose="020F0502020204030204" pitchFamily="34" charset="0"/>
                <a:cs typeface="Calibri" panose="020F0502020204030204" pitchFamily="34" charset="0"/>
              </a:rPr>
              <a:t>. </a:t>
            </a:r>
            <a:endParaRPr lang="en-US" sz="1600" dirty="0" smtClean="0">
              <a:solidFill>
                <a:srgbClr val="282828"/>
              </a:solidFill>
              <a:latin typeface="Calibri" panose="020F0502020204030204" pitchFamily="34" charset="0"/>
              <a:cs typeface="Calibri" panose="020F0502020204030204" pitchFamily="34" charset="0"/>
            </a:endParaRPr>
          </a:p>
          <a:p>
            <a:pPr lvl="0" algn="l" defTabSz="711200">
              <a:lnSpc>
                <a:spcPct val="90000"/>
              </a:lnSpc>
              <a:spcBef>
                <a:spcPct val="0"/>
              </a:spcBef>
              <a:spcAft>
                <a:spcPct val="35000"/>
              </a:spcAft>
              <a:buFont typeface="Arial" pitchFamily="34" charset="0"/>
              <a:buChar char="•"/>
            </a:pPr>
            <a:r>
              <a:rPr lang="en-US" sz="1600" b="1" dirty="0" smtClean="0">
                <a:solidFill>
                  <a:schemeClr val="bg1"/>
                </a:solidFill>
                <a:latin typeface="Calibri" panose="020F0502020204030204" pitchFamily="34" charset="0"/>
                <a:cs typeface="Calibri" panose="020F0502020204030204" pitchFamily="34" charset="0"/>
              </a:rPr>
              <a:t> Implementing a Cyber </a:t>
            </a:r>
            <a:r>
              <a:rPr lang="en-US" sz="1600" b="1" dirty="0">
                <a:solidFill>
                  <a:schemeClr val="bg1"/>
                </a:solidFill>
                <a:latin typeface="Calibri" panose="020F0502020204030204" pitchFamily="34" charset="0"/>
                <a:cs typeface="Calibri" panose="020F0502020204030204" pitchFamily="34" charset="0"/>
              </a:rPr>
              <a:t>attack </a:t>
            </a:r>
            <a:r>
              <a:rPr lang="he-IL" sz="1600" dirty="0" smtClean="0">
                <a:solidFill>
                  <a:srgbClr val="282828"/>
                </a:solidFill>
                <a:latin typeface="Calibri" panose="020F0502020204030204" pitchFamily="34" charset="0"/>
                <a:cs typeface="Calibri" panose="020F0502020204030204" pitchFamily="34" charset="0"/>
              </a:rPr>
              <a:t>- </a:t>
            </a:r>
            <a:r>
              <a:rPr lang="en-US" sz="1600" dirty="0" smtClean="0">
                <a:solidFill>
                  <a:srgbClr val="282828"/>
                </a:solidFill>
                <a:latin typeface="Calibri" panose="020F0502020204030204" pitchFamily="34" charset="0"/>
                <a:cs typeface="Calibri" panose="020F0502020204030204" pitchFamily="34" charset="0"/>
              </a:rPr>
              <a:t>persistence, privilege escalation, defense evasion, credential access</a:t>
            </a:r>
            <a:r>
              <a:rPr lang="he-IL" sz="1600" dirty="0" smtClean="0">
                <a:solidFill>
                  <a:srgbClr val="282828"/>
                </a:solidFill>
                <a:latin typeface="Calibri" panose="020F0502020204030204" pitchFamily="34" charset="0"/>
                <a:cs typeface="Calibri" panose="020F0502020204030204" pitchFamily="34" charset="0"/>
              </a:rPr>
              <a:t>, </a:t>
            </a:r>
            <a:r>
              <a:rPr lang="en-US" sz="1600" dirty="0" smtClean="0">
                <a:solidFill>
                  <a:srgbClr val="282828"/>
                </a:solidFill>
                <a:latin typeface="Calibri" panose="020F0502020204030204" pitchFamily="34" charset="0"/>
                <a:cs typeface="Calibri" panose="020F0502020204030204" pitchFamily="34" charset="0"/>
              </a:rPr>
              <a:t>discovery</a:t>
            </a:r>
            <a:r>
              <a:rPr lang="he-IL" sz="1600" dirty="0" smtClean="0">
                <a:solidFill>
                  <a:srgbClr val="282828"/>
                </a:solidFill>
                <a:latin typeface="Calibri" panose="020F0502020204030204" pitchFamily="34" charset="0"/>
                <a:cs typeface="Calibri" panose="020F0502020204030204" pitchFamily="34" charset="0"/>
              </a:rPr>
              <a:t>, </a:t>
            </a:r>
            <a:r>
              <a:rPr lang="en-US" sz="1600" dirty="0" smtClean="0">
                <a:solidFill>
                  <a:srgbClr val="282828"/>
                </a:solidFill>
                <a:latin typeface="Calibri" panose="020F0502020204030204" pitchFamily="34" charset="0"/>
                <a:cs typeface="Calibri" panose="020F0502020204030204" pitchFamily="34" charset="0"/>
              </a:rPr>
              <a:t>lateral movement</a:t>
            </a:r>
            <a:r>
              <a:rPr lang="en-US" sz="1600" dirty="0">
                <a:solidFill>
                  <a:srgbClr val="282828"/>
                </a:solidFill>
                <a:latin typeface="Calibri" panose="020F0502020204030204" pitchFamily="34" charset="0"/>
                <a:cs typeface="Calibri" panose="020F0502020204030204" pitchFamily="34" charset="0"/>
              </a:rPr>
              <a:t>,</a:t>
            </a:r>
            <a:r>
              <a:rPr lang="he-IL" sz="1600" dirty="0" smtClean="0">
                <a:solidFill>
                  <a:srgbClr val="282828"/>
                </a:solidFill>
                <a:latin typeface="Calibri" panose="020F0502020204030204" pitchFamily="34" charset="0"/>
                <a:cs typeface="Calibri" panose="020F0502020204030204" pitchFamily="34" charset="0"/>
              </a:rPr>
              <a:t> </a:t>
            </a:r>
            <a:r>
              <a:rPr lang="en-US" sz="1600" dirty="0" smtClean="0">
                <a:solidFill>
                  <a:srgbClr val="282828"/>
                </a:solidFill>
                <a:latin typeface="Calibri" panose="020F0502020204030204" pitchFamily="34" charset="0"/>
                <a:cs typeface="Calibri" panose="020F0502020204030204" pitchFamily="34" charset="0"/>
              </a:rPr>
              <a:t>execution</a:t>
            </a:r>
            <a:r>
              <a:rPr lang="he-IL" sz="1600" dirty="0" smtClean="0">
                <a:solidFill>
                  <a:srgbClr val="282828"/>
                </a:solidFill>
                <a:latin typeface="Calibri" panose="020F0502020204030204" pitchFamily="34" charset="0"/>
                <a:cs typeface="Calibri" panose="020F0502020204030204" pitchFamily="34" charset="0"/>
              </a:rPr>
              <a:t>, </a:t>
            </a:r>
            <a:r>
              <a:rPr lang="en-US" sz="1600" dirty="0" smtClean="0">
                <a:solidFill>
                  <a:srgbClr val="282828"/>
                </a:solidFill>
                <a:latin typeface="Calibri" panose="020F0502020204030204" pitchFamily="34" charset="0"/>
                <a:cs typeface="Calibri" panose="020F0502020204030204" pitchFamily="34" charset="0"/>
              </a:rPr>
              <a:t>collection</a:t>
            </a:r>
            <a:r>
              <a:rPr lang="he-IL" sz="1600" dirty="0" smtClean="0">
                <a:solidFill>
                  <a:srgbClr val="282828"/>
                </a:solidFill>
                <a:latin typeface="Calibri" panose="020F0502020204030204" pitchFamily="34" charset="0"/>
                <a:cs typeface="Calibri" panose="020F0502020204030204" pitchFamily="34" charset="0"/>
              </a:rPr>
              <a:t> </a:t>
            </a:r>
            <a:r>
              <a:rPr lang="he-IL" sz="1600" dirty="0">
                <a:solidFill>
                  <a:srgbClr val="282828"/>
                </a:solidFill>
                <a:latin typeface="Calibri" panose="020F0502020204030204" pitchFamily="34" charset="0"/>
                <a:cs typeface="Calibri" panose="020F0502020204030204" pitchFamily="34" charset="0"/>
              </a:rPr>
              <a:t>,</a:t>
            </a:r>
            <a:r>
              <a:rPr lang="en-US" sz="1600" dirty="0" smtClean="0">
                <a:solidFill>
                  <a:srgbClr val="282828"/>
                </a:solidFill>
                <a:latin typeface="Calibri" panose="020F0502020204030204" pitchFamily="34" charset="0"/>
                <a:cs typeface="Calibri" panose="020F0502020204030204" pitchFamily="34" charset="0"/>
              </a:rPr>
              <a:t>exfiltration</a:t>
            </a:r>
            <a:r>
              <a:rPr lang="he-IL" sz="1600" dirty="0" smtClean="0">
                <a:solidFill>
                  <a:srgbClr val="282828"/>
                </a:solidFill>
                <a:latin typeface="Calibri" panose="020F0502020204030204" pitchFamily="34" charset="0"/>
                <a:cs typeface="Calibri" panose="020F0502020204030204" pitchFamily="34" charset="0"/>
              </a:rPr>
              <a:t>, </a:t>
            </a:r>
            <a:r>
              <a:rPr lang="en-US" sz="1600" dirty="0" smtClean="0">
                <a:solidFill>
                  <a:srgbClr val="282828"/>
                </a:solidFill>
                <a:latin typeface="Calibri" panose="020F0502020204030204" pitchFamily="34" charset="0"/>
                <a:cs typeface="Calibri" panose="020F0502020204030204" pitchFamily="34" charset="0"/>
              </a:rPr>
              <a:t>command </a:t>
            </a:r>
            <a:r>
              <a:rPr lang="en-US" sz="1600" dirty="0">
                <a:solidFill>
                  <a:srgbClr val="282828"/>
                </a:solidFill>
                <a:latin typeface="Calibri" panose="020F0502020204030204" pitchFamily="34" charset="0"/>
                <a:cs typeface="Calibri" panose="020F0502020204030204" pitchFamily="34" charset="0"/>
              </a:rPr>
              <a:t>and </a:t>
            </a:r>
            <a:r>
              <a:rPr lang="en-US" sz="1600" dirty="0" smtClean="0">
                <a:solidFill>
                  <a:srgbClr val="282828"/>
                </a:solidFill>
                <a:latin typeface="Calibri" panose="020F0502020204030204" pitchFamily="34" charset="0"/>
                <a:cs typeface="Calibri" panose="020F0502020204030204" pitchFamily="34" charset="0"/>
              </a:rPr>
              <a:t>control</a:t>
            </a:r>
            <a:r>
              <a:rPr lang="he-IL" sz="1600" dirty="0" smtClean="0">
                <a:solidFill>
                  <a:srgbClr val="282828"/>
                </a:solidFill>
                <a:latin typeface="Calibri" panose="020F0502020204030204" pitchFamily="34" charset="0"/>
                <a:cs typeface="Calibri" panose="020F0502020204030204" pitchFamily="34" charset="0"/>
              </a:rPr>
              <a:t>. </a:t>
            </a:r>
            <a:endParaRPr lang="he-IL" sz="1600" dirty="0">
              <a:solidFill>
                <a:srgbClr val="282828"/>
              </a:solidFill>
              <a:latin typeface="Calibri" panose="020F0502020204030204" pitchFamily="34" charset="0"/>
              <a:cs typeface="Calibri" panose="020F0502020204030204" pitchFamily="34" charset="0"/>
            </a:endParaRPr>
          </a:p>
        </p:txBody>
      </p:sp>
      <p:sp>
        <p:nvSpPr>
          <p:cNvPr id="10" name="כותרת 5">
            <a:extLst>
              <a:ext uri="{FF2B5EF4-FFF2-40B4-BE49-F238E27FC236}">
                <a16:creationId xmlns="" xmlns:a16="http://schemas.microsoft.com/office/drawing/2014/main" id="{6801395A-13EB-48E8-B57E-342E0AFF8E96}"/>
              </a:ext>
            </a:extLst>
          </p:cNvPr>
          <p:cNvSpPr>
            <a:spLocks noGrp="1"/>
          </p:cNvSpPr>
          <p:nvPr>
            <p:ph type="title"/>
          </p:nvPr>
        </p:nvSpPr>
        <p:spPr>
          <a:xfrm>
            <a:off x="4493161" y="0"/>
            <a:ext cx="3213925" cy="240516"/>
          </a:xfrm>
        </p:spPr>
        <p:txBody>
          <a:bodyPr/>
          <a:lstStyle/>
          <a:p>
            <a:r>
              <a:rPr lang="en-US" dirty="0" smtClean="0"/>
              <a:t>UNCLASSIFIED</a:t>
            </a:r>
            <a:endParaRPr lang="he-IL" dirty="0"/>
          </a:p>
        </p:txBody>
      </p:sp>
    </p:spTree>
    <p:extLst>
      <p:ext uri="{BB962C8B-B14F-4D97-AF65-F5344CB8AC3E}">
        <p14:creationId xmlns:p14="http://schemas.microsoft.com/office/powerpoint/2010/main" xmlns="" val="153490785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 xmlns:a16="http://schemas.microsoft.com/office/drawing/2014/main" id="{A8B8CB4E-AC8E-4C94-AA0D-D71E7EA6F1B3}"/>
              </a:ext>
            </a:extLst>
          </p:cNvPr>
          <p:cNvSpPr>
            <a:spLocks noGrp="1"/>
          </p:cNvSpPr>
          <p:nvPr>
            <p:ph type="ftr" sz="quarter" idx="15"/>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200" b="0" i="0" u="none" strike="noStrike" kern="0" cap="none" spc="0" normalizeH="0" baseline="0" noProof="0">
                <a:ln>
                  <a:noFill/>
                </a:ln>
                <a:solidFill>
                  <a:srgbClr val="2E65F6"/>
                </a:solidFill>
                <a:effectLst/>
                <a:uLnTx/>
                <a:uFillTx/>
                <a:latin typeface="Verdana" panose="020B0604030504040204" pitchFamily="34" charset="0"/>
                <a:ea typeface="Verdana" panose="020B0604030504040204" pitchFamily="34" charset="0"/>
                <a:sym typeface="Arial"/>
              </a:rPr>
              <a:t>הגנת הסייבר - היבטים משפטיים</a:t>
            </a:r>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3" name="מציין מיקום של מספר שקופית 2">
            <a:extLst>
              <a:ext uri="{FF2B5EF4-FFF2-40B4-BE49-F238E27FC236}">
                <a16:creationId xmlns="" xmlns:a16="http://schemas.microsoft.com/office/drawing/2014/main" id="{51B1154E-CA57-42B7-BC96-225234A4E7F0}"/>
              </a:ext>
            </a:extLst>
          </p:cNvPr>
          <p:cNvSpPr>
            <a:spLocks noGrp="1"/>
          </p:cNvSpPr>
          <p:nvPr>
            <p:ph type="sldNum" sz="quarter" idx="4"/>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fld id="{31A79D02-B3F4-6449-9E41-AAB97E9D88AE}" type="slidenum">
              <a:rPr kumimoji="0" lang="en-US" sz="1200" b="0" i="0" u="none" strike="noStrike" kern="0" cap="none" spc="0" normalizeH="0" baseline="0" noProof="0" smtClean="0">
                <a:ln>
                  <a:noFill/>
                </a:ln>
                <a:solidFill>
                  <a:srgbClr val="2E65F6"/>
                </a:solidFill>
                <a:effectLst/>
                <a:uLnTx/>
                <a:uFillTx/>
                <a:latin typeface="Verdana" panose="020B0604030504040204" pitchFamily="34" charset="0"/>
                <a:ea typeface="Verdana" panose="020B0604030504040204" pitchFamily="34" charset="0"/>
                <a:sym typeface="Arial"/>
              </a:rPr>
              <a:pPr marL="0" marR="0" lvl="0" indent="0" algn="r" defTabSz="457200" rtl="1" eaLnBrk="1" fontAlgn="auto" latinLnBrk="0" hangingPunct="0">
                <a:lnSpc>
                  <a:spcPct val="100000"/>
                </a:lnSpc>
                <a:spcBef>
                  <a:spcPts val="0"/>
                </a:spcBef>
                <a:spcAft>
                  <a:spcPts val="0"/>
                </a:spcAft>
                <a:buClrTx/>
                <a:buSzTx/>
                <a:buFontTx/>
                <a:buNone/>
                <a:tabLst/>
                <a:defRPr/>
              </a:pPr>
              <a:t>18</a:t>
            </a:fld>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5" name="Shape 82">
            <a:extLst>
              <a:ext uri="{FF2B5EF4-FFF2-40B4-BE49-F238E27FC236}">
                <a16:creationId xmlns="" xmlns:a16="http://schemas.microsoft.com/office/drawing/2014/main" id="{5337BFFA-41F9-4829-A63C-20C62B5569B9}"/>
              </a:ext>
            </a:extLst>
          </p:cNvPr>
          <p:cNvSpPr txBox="1">
            <a:spLocks/>
          </p:cNvSpPr>
          <p:nvPr/>
        </p:nvSpPr>
        <p:spPr>
          <a:xfrm>
            <a:off x="1052423" y="430599"/>
            <a:ext cx="10621021" cy="65670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algn="r" defTabSz="914400" rtl="1" eaLnBrk="1" hangingPunct="1">
              <a:lnSpc>
                <a:spcPct val="90000"/>
              </a:lnSpc>
              <a:defRPr sz="3600" b="1">
                <a:solidFill>
                  <a:srgbClr val="0166FF"/>
                </a:solidFill>
                <a:latin typeface="Calibri" panose="020F0502020204030204" pitchFamily="34" charset="0"/>
                <a:ea typeface="Verdana"/>
                <a:cs typeface="Calibri" panose="020F0502020204030204" pitchFamily="34" charset="0"/>
              </a:defRPr>
            </a:lvl1pPr>
            <a:lvl2pPr indent="0" defTabSz="914400" eaLnBrk="1" hangingPunct="1">
              <a:lnSpc>
                <a:spcPct val="90000"/>
              </a:lnSpc>
              <a:defRPr sz="5900" spc="-100">
                <a:solidFill>
                  <a:schemeClr val="accent4">
                    <a:lumOff val="44000"/>
                  </a:schemeClr>
                </a:solidFill>
              </a:defRPr>
            </a:lvl2pPr>
            <a:lvl3pPr indent="0" defTabSz="914400" eaLnBrk="1" hangingPunct="1">
              <a:lnSpc>
                <a:spcPct val="90000"/>
              </a:lnSpc>
              <a:defRPr sz="5900" spc="-100">
                <a:solidFill>
                  <a:schemeClr val="accent4">
                    <a:lumOff val="44000"/>
                  </a:schemeClr>
                </a:solidFill>
              </a:defRPr>
            </a:lvl3pPr>
            <a:lvl4pPr indent="0" defTabSz="914400" eaLnBrk="1" hangingPunct="1">
              <a:lnSpc>
                <a:spcPct val="90000"/>
              </a:lnSpc>
              <a:defRPr sz="5900" spc="-100">
                <a:solidFill>
                  <a:schemeClr val="accent4">
                    <a:lumOff val="44000"/>
                  </a:schemeClr>
                </a:solidFill>
              </a:defRPr>
            </a:lvl4pPr>
            <a:lvl5pPr indent="0" defTabSz="914400" eaLnBrk="1" hangingPunct="1">
              <a:lnSpc>
                <a:spcPct val="90000"/>
              </a:lnSpc>
              <a:defRPr sz="5900" spc="-100">
                <a:solidFill>
                  <a:schemeClr val="accent4">
                    <a:lumOff val="44000"/>
                  </a:schemeClr>
                </a:solidFill>
              </a:defRPr>
            </a:lvl5pPr>
            <a:lvl6pPr indent="0" defTabSz="914400" eaLnBrk="1" hangingPunct="1">
              <a:lnSpc>
                <a:spcPct val="90000"/>
              </a:lnSpc>
              <a:defRPr sz="5900" spc="-100">
                <a:solidFill>
                  <a:schemeClr val="accent4">
                    <a:lumOff val="44000"/>
                  </a:schemeClr>
                </a:solidFill>
              </a:defRPr>
            </a:lvl6pPr>
            <a:lvl7pPr indent="0" defTabSz="914400" eaLnBrk="1" hangingPunct="1">
              <a:lnSpc>
                <a:spcPct val="90000"/>
              </a:lnSpc>
              <a:defRPr sz="5900" spc="-100">
                <a:solidFill>
                  <a:schemeClr val="accent4">
                    <a:lumOff val="44000"/>
                  </a:schemeClr>
                </a:solidFill>
              </a:defRPr>
            </a:lvl7pPr>
            <a:lvl8pPr indent="0" defTabSz="914400" eaLnBrk="1" hangingPunct="1">
              <a:lnSpc>
                <a:spcPct val="90000"/>
              </a:lnSpc>
              <a:defRPr sz="5900" spc="-100">
                <a:solidFill>
                  <a:schemeClr val="accent4">
                    <a:lumOff val="44000"/>
                  </a:schemeClr>
                </a:solidFill>
              </a:defRPr>
            </a:lvl8pPr>
            <a:lvl9pPr indent="0" defTabSz="914400" eaLnBrk="1" hangingPunct="1">
              <a:lnSpc>
                <a:spcPct val="90000"/>
              </a:lnSpc>
              <a:defRPr sz="5900" spc="-100">
                <a:solidFill>
                  <a:schemeClr val="accent4">
                    <a:lumOff val="44000"/>
                  </a:schemeClr>
                </a:solidFill>
              </a:defRPr>
            </a:lvl9pPr>
          </a:lstStyle>
          <a:p>
            <a:pPr algn="l" rtl="0"/>
            <a:r>
              <a:rPr lang="en-US" dirty="0" smtClean="0"/>
              <a:t>Authorities in the Regulatory Sector</a:t>
            </a:r>
            <a:endParaRPr lang="he-IL" dirty="0"/>
          </a:p>
        </p:txBody>
      </p:sp>
      <p:graphicFrame>
        <p:nvGraphicFramePr>
          <p:cNvPr id="7" name="מציין מיקום תוכן 9">
            <a:extLst>
              <a:ext uri="{FF2B5EF4-FFF2-40B4-BE49-F238E27FC236}">
                <a16:creationId xmlns="" xmlns:a16="http://schemas.microsoft.com/office/drawing/2014/main" id="{7102BB2A-B644-4A17-8FBF-52DB9A477D57}"/>
              </a:ext>
            </a:extLst>
          </p:cNvPr>
          <p:cNvGraphicFramePr>
            <a:graphicFrameLocks/>
          </p:cNvGraphicFramePr>
          <p:nvPr>
            <p:extLst/>
          </p:nvPr>
        </p:nvGraphicFramePr>
        <p:xfrm>
          <a:off x="621102" y="932736"/>
          <a:ext cx="11052342" cy="4061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כותרת 5">
            <a:extLst>
              <a:ext uri="{FF2B5EF4-FFF2-40B4-BE49-F238E27FC236}">
                <a16:creationId xmlns="" xmlns:a16="http://schemas.microsoft.com/office/drawing/2014/main" id="{6801395A-13EB-48E8-B57E-342E0AFF8E96}"/>
              </a:ext>
            </a:extLst>
          </p:cNvPr>
          <p:cNvSpPr txBox="1">
            <a:spLocks/>
          </p:cNvSpPr>
          <p:nvPr/>
        </p:nvSpPr>
        <p:spPr>
          <a:xfrm>
            <a:off x="4493161" y="0"/>
            <a:ext cx="3213925" cy="240516"/>
          </a:xfrm>
          <a:prstGeom prst="rect">
            <a:avLst/>
          </a:prstGeom>
        </p:spPr>
        <p:txBody>
          <a:bodyPr/>
          <a:lstStyle/>
          <a:p>
            <a:pPr marL="0" marR="0" lvl="0" indent="0" algn="ctr" defTabSz="914400" rtl="1"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smtClean="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UNCLASSIFIED</a:t>
            </a:r>
            <a:endParaRPr kumimoji="0" lang="he-IL" sz="1200" b="1" i="0" u="none" strike="noStrike" kern="0" cap="none" spc="0" normalizeH="0" baseline="0" noProof="0" dirty="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 xmlns:p14="http://schemas.microsoft.com/office/powerpoint/2010/main" val="422453041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 xmlns:a16="http://schemas.microsoft.com/office/drawing/2014/main" id="{A8B8CB4E-AC8E-4C94-AA0D-D71E7EA6F1B3}"/>
              </a:ext>
            </a:extLst>
          </p:cNvPr>
          <p:cNvSpPr>
            <a:spLocks noGrp="1"/>
          </p:cNvSpPr>
          <p:nvPr>
            <p:ph type="ftr" sz="quarter" idx="15"/>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200" b="0" i="0" u="none" strike="noStrike" kern="0" cap="none" spc="0" normalizeH="0" baseline="0" noProof="0">
                <a:ln>
                  <a:noFill/>
                </a:ln>
                <a:solidFill>
                  <a:srgbClr val="2E65F6"/>
                </a:solidFill>
                <a:effectLst/>
                <a:uLnTx/>
                <a:uFillTx/>
                <a:latin typeface="Verdana" panose="020B0604030504040204" pitchFamily="34" charset="0"/>
                <a:ea typeface="Verdana" panose="020B0604030504040204" pitchFamily="34" charset="0"/>
                <a:sym typeface="Arial"/>
              </a:rPr>
              <a:t>הגנת הסייבר - היבטים משפטיים</a:t>
            </a:r>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3" name="מציין מיקום של מספר שקופית 2">
            <a:extLst>
              <a:ext uri="{FF2B5EF4-FFF2-40B4-BE49-F238E27FC236}">
                <a16:creationId xmlns="" xmlns:a16="http://schemas.microsoft.com/office/drawing/2014/main" id="{51B1154E-CA57-42B7-BC96-225234A4E7F0}"/>
              </a:ext>
            </a:extLst>
          </p:cNvPr>
          <p:cNvSpPr>
            <a:spLocks noGrp="1"/>
          </p:cNvSpPr>
          <p:nvPr>
            <p:ph type="sldNum" sz="quarter" idx="4"/>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fld id="{31A79D02-B3F4-6449-9E41-AAB97E9D88AE}" type="slidenum">
              <a:rPr kumimoji="0" lang="en-US" sz="1200" b="0" i="0" u="none" strike="noStrike" kern="0" cap="none" spc="0" normalizeH="0" baseline="0" noProof="0" smtClean="0">
                <a:ln>
                  <a:noFill/>
                </a:ln>
                <a:solidFill>
                  <a:srgbClr val="2E65F6"/>
                </a:solidFill>
                <a:effectLst/>
                <a:uLnTx/>
                <a:uFillTx/>
                <a:latin typeface="Verdana" panose="020B0604030504040204" pitchFamily="34" charset="0"/>
                <a:ea typeface="Verdana" panose="020B0604030504040204" pitchFamily="34" charset="0"/>
                <a:sym typeface="Arial"/>
              </a:rPr>
              <a:pPr marL="0" marR="0" lvl="0" indent="0" algn="r" defTabSz="457200" rtl="1" eaLnBrk="1" fontAlgn="auto" latinLnBrk="0" hangingPunct="0">
                <a:lnSpc>
                  <a:spcPct val="100000"/>
                </a:lnSpc>
                <a:spcBef>
                  <a:spcPts val="0"/>
                </a:spcBef>
                <a:spcAft>
                  <a:spcPts val="0"/>
                </a:spcAft>
                <a:buClrTx/>
                <a:buSzTx/>
                <a:buFontTx/>
                <a:buNone/>
                <a:tabLst/>
                <a:defRPr/>
              </a:pPr>
              <a:t>19</a:t>
            </a:fld>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5" name="Shape 82">
            <a:extLst>
              <a:ext uri="{FF2B5EF4-FFF2-40B4-BE49-F238E27FC236}">
                <a16:creationId xmlns="" xmlns:a16="http://schemas.microsoft.com/office/drawing/2014/main" id="{5337BFFA-41F9-4829-A63C-20C62B5569B9}"/>
              </a:ext>
            </a:extLst>
          </p:cNvPr>
          <p:cNvSpPr txBox="1">
            <a:spLocks/>
          </p:cNvSpPr>
          <p:nvPr/>
        </p:nvSpPr>
        <p:spPr>
          <a:xfrm>
            <a:off x="1052423" y="430599"/>
            <a:ext cx="10621021" cy="65670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algn="r" defTabSz="914400" rtl="1" eaLnBrk="1" hangingPunct="1">
              <a:lnSpc>
                <a:spcPct val="90000"/>
              </a:lnSpc>
              <a:defRPr sz="3600" b="1">
                <a:solidFill>
                  <a:srgbClr val="0166FF"/>
                </a:solidFill>
                <a:latin typeface="Calibri" panose="020F0502020204030204" pitchFamily="34" charset="0"/>
                <a:ea typeface="Verdana"/>
                <a:cs typeface="Calibri" panose="020F0502020204030204" pitchFamily="34" charset="0"/>
              </a:defRPr>
            </a:lvl1pPr>
            <a:lvl2pPr indent="0" defTabSz="914400" eaLnBrk="1" hangingPunct="1">
              <a:lnSpc>
                <a:spcPct val="90000"/>
              </a:lnSpc>
              <a:defRPr sz="5900" spc="-100">
                <a:solidFill>
                  <a:schemeClr val="accent4">
                    <a:lumOff val="44000"/>
                  </a:schemeClr>
                </a:solidFill>
              </a:defRPr>
            </a:lvl2pPr>
            <a:lvl3pPr indent="0" defTabSz="914400" eaLnBrk="1" hangingPunct="1">
              <a:lnSpc>
                <a:spcPct val="90000"/>
              </a:lnSpc>
              <a:defRPr sz="5900" spc="-100">
                <a:solidFill>
                  <a:schemeClr val="accent4">
                    <a:lumOff val="44000"/>
                  </a:schemeClr>
                </a:solidFill>
              </a:defRPr>
            </a:lvl3pPr>
            <a:lvl4pPr indent="0" defTabSz="914400" eaLnBrk="1" hangingPunct="1">
              <a:lnSpc>
                <a:spcPct val="90000"/>
              </a:lnSpc>
              <a:defRPr sz="5900" spc="-100">
                <a:solidFill>
                  <a:schemeClr val="accent4">
                    <a:lumOff val="44000"/>
                  </a:schemeClr>
                </a:solidFill>
              </a:defRPr>
            </a:lvl4pPr>
            <a:lvl5pPr indent="0" defTabSz="914400" eaLnBrk="1" hangingPunct="1">
              <a:lnSpc>
                <a:spcPct val="90000"/>
              </a:lnSpc>
              <a:defRPr sz="5900" spc="-100">
                <a:solidFill>
                  <a:schemeClr val="accent4">
                    <a:lumOff val="44000"/>
                  </a:schemeClr>
                </a:solidFill>
              </a:defRPr>
            </a:lvl5pPr>
            <a:lvl6pPr indent="0" defTabSz="914400" eaLnBrk="1" hangingPunct="1">
              <a:lnSpc>
                <a:spcPct val="90000"/>
              </a:lnSpc>
              <a:defRPr sz="5900" spc="-100">
                <a:solidFill>
                  <a:schemeClr val="accent4">
                    <a:lumOff val="44000"/>
                  </a:schemeClr>
                </a:solidFill>
              </a:defRPr>
            </a:lvl6pPr>
            <a:lvl7pPr indent="0" defTabSz="914400" eaLnBrk="1" hangingPunct="1">
              <a:lnSpc>
                <a:spcPct val="90000"/>
              </a:lnSpc>
              <a:defRPr sz="5900" spc="-100">
                <a:solidFill>
                  <a:schemeClr val="accent4">
                    <a:lumOff val="44000"/>
                  </a:schemeClr>
                </a:solidFill>
              </a:defRPr>
            </a:lvl7pPr>
            <a:lvl8pPr indent="0" defTabSz="914400" eaLnBrk="1" hangingPunct="1">
              <a:lnSpc>
                <a:spcPct val="90000"/>
              </a:lnSpc>
              <a:defRPr sz="5900" spc="-100">
                <a:solidFill>
                  <a:schemeClr val="accent4">
                    <a:lumOff val="44000"/>
                  </a:schemeClr>
                </a:solidFill>
              </a:defRPr>
            </a:lvl8pPr>
            <a:lvl9pPr indent="0" defTabSz="914400" eaLnBrk="1" hangingPunct="1">
              <a:lnSpc>
                <a:spcPct val="90000"/>
              </a:lnSpc>
              <a:defRPr sz="5900" spc="-100">
                <a:solidFill>
                  <a:schemeClr val="accent4">
                    <a:lumOff val="44000"/>
                  </a:schemeClr>
                </a:solidFill>
              </a:defRPr>
            </a:lvl9pPr>
          </a:lstStyle>
          <a:p>
            <a:pPr algn="l" rtl="0"/>
            <a:r>
              <a:rPr lang="en-US" dirty="0"/>
              <a:t>Regulation Chapter</a:t>
            </a:r>
            <a:endParaRPr lang="he-IL" dirty="0"/>
          </a:p>
        </p:txBody>
      </p:sp>
      <p:graphicFrame>
        <p:nvGraphicFramePr>
          <p:cNvPr id="6" name="דיאגרמה 5">
            <a:extLst>
              <a:ext uri="{FF2B5EF4-FFF2-40B4-BE49-F238E27FC236}">
                <a16:creationId xmlns="" xmlns:a16="http://schemas.microsoft.com/office/drawing/2014/main" id="{732A9A4B-1330-4E38-92E3-453A36428B79}"/>
              </a:ext>
            </a:extLst>
          </p:cNvPr>
          <p:cNvGraphicFramePr/>
          <p:nvPr>
            <p:extLst/>
          </p:nvPr>
        </p:nvGraphicFramePr>
        <p:xfrm>
          <a:off x="870438" y="1155941"/>
          <a:ext cx="10803006" cy="4211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כותרת 5">
            <a:extLst>
              <a:ext uri="{FF2B5EF4-FFF2-40B4-BE49-F238E27FC236}">
                <a16:creationId xmlns="" xmlns:a16="http://schemas.microsoft.com/office/drawing/2014/main" id="{6801395A-13EB-48E8-B57E-342E0AFF8E96}"/>
              </a:ext>
            </a:extLst>
          </p:cNvPr>
          <p:cNvSpPr txBox="1">
            <a:spLocks/>
          </p:cNvSpPr>
          <p:nvPr/>
        </p:nvSpPr>
        <p:spPr>
          <a:xfrm>
            <a:off x="4493161" y="0"/>
            <a:ext cx="3213925" cy="240516"/>
          </a:xfrm>
          <a:prstGeom prst="rect">
            <a:avLst/>
          </a:prstGeom>
        </p:spPr>
        <p:txBody>
          <a:bodyPr/>
          <a:lstStyle/>
          <a:p>
            <a:pPr marL="0" marR="0" lvl="0" indent="0" algn="ctr" defTabSz="914400" rtl="1"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smtClean="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UNCLASSIFIED</a:t>
            </a:r>
            <a:endParaRPr kumimoji="0" lang="he-IL" sz="1200" b="1" i="0" u="none" strike="noStrike" kern="0" cap="none" spc="0" normalizeH="0" baseline="0" noProof="0" dirty="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 xmlns:p14="http://schemas.microsoft.com/office/powerpoint/2010/main" val="13531322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Off val="44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417DB013-42BF-0748-98B0-FF5975E3117E}"/>
              </a:ext>
            </a:extLst>
          </p:cNvPr>
          <p:cNvSpPr>
            <a:spLocks noGrp="1"/>
          </p:cNvSpPr>
          <p:nvPr>
            <p:ph type="title" idx="4294967295"/>
          </p:nvPr>
        </p:nvSpPr>
        <p:spPr/>
        <p:txBody>
          <a:bodyPr/>
          <a:lstStyle/>
          <a:p>
            <a:r>
              <a:rPr lang="he-IL" dirty="0"/>
              <a:t>-בלמ״ס-</a:t>
            </a:r>
            <a:endParaRPr lang="en-US" dirty="0"/>
          </a:p>
        </p:txBody>
      </p:sp>
      <p:graphicFrame>
        <p:nvGraphicFramePr>
          <p:cNvPr id="11" name="דיאגרמה 10">
            <a:extLst>
              <a:ext uri="{FF2B5EF4-FFF2-40B4-BE49-F238E27FC236}">
                <a16:creationId xmlns="" xmlns:a16="http://schemas.microsoft.com/office/drawing/2014/main" id="{D95EC02E-FB55-48FF-A119-F080B66773FD}"/>
              </a:ext>
            </a:extLst>
          </p:cNvPr>
          <p:cNvGraphicFramePr/>
          <p:nvPr>
            <p:extLst>
              <p:ext uri="{D42A27DB-BD31-4B8C-83A1-F6EECF244321}">
                <p14:modId xmlns="" xmlns:p14="http://schemas.microsoft.com/office/powerpoint/2010/main" val="339530882"/>
              </p:ext>
            </p:extLst>
          </p:nvPr>
        </p:nvGraphicFramePr>
        <p:xfrm>
          <a:off x="1779640" y="501446"/>
          <a:ext cx="8632721" cy="5137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asted-image.pdf"/>
          <p:cNvPicPr>
            <a:picLocks noChangeAspect="1"/>
          </p:cNvPicPr>
          <p:nvPr/>
        </p:nvPicPr>
        <p:blipFill>
          <a:blip r:embed="rId8" cstate="print">
            <a:extLst/>
          </a:blip>
          <a:stretch>
            <a:fillRect/>
          </a:stretch>
        </p:blipFill>
        <p:spPr>
          <a:xfrm>
            <a:off x="882879" y="6136904"/>
            <a:ext cx="2988200" cy="721096"/>
          </a:xfrm>
          <a:prstGeom prst="rect">
            <a:avLst/>
          </a:prstGeom>
          <a:solidFill>
            <a:schemeClr val="accent3"/>
          </a:solidFill>
          <a:ln w="12700">
            <a:miter lim="400000"/>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12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 xmlns:a16="http://schemas.microsoft.com/office/drawing/2014/main" id="{A8B8CB4E-AC8E-4C94-AA0D-D71E7EA6F1B3}"/>
              </a:ext>
            </a:extLst>
          </p:cNvPr>
          <p:cNvSpPr>
            <a:spLocks noGrp="1"/>
          </p:cNvSpPr>
          <p:nvPr>
            <p:ph type="ftr" sz="quarter" idx="15"/>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200" b="0" i="0" u="none" strike="noStrike" kern="0" cap="none" spc="0" normalizeH="0" baseline="0" noProof="0">
                <a:ln>
                  <a:noFill/>
                </a:ln>
                <a:solidFill>
                  <a:srgbClr val="2E65F6"/>
                </a:solidFill>
                <a:effectLst/>
                <a:uLnTx/>
                <a:uFillTx/>
                <a:latin typeface="Verdana" panose="020B0604030504040204" pitchFamily="34" charset="0"/>
                <a:ea typeface="Verdana" panose="020B0604030504040204" pitchFamily="34" charset="0"/>
                <a:sym typeface="Arial"/>
              </a:rPr>
              <a:t>הגנת הסייבר - היבטים משפטיים</a:t>
            </a:r>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3" name="מציין מיקום של מספר שקופית 2">
            <a:extLst>
              <a:ext uri="{FF2B5EF4-FFF2-40B4-BE49-F238E27FC236}">
                <a16:creationId xmlns="" xmlns:a16="http://schemas.microsoft.com/office/drawing/2014/main" id="{51B1154E-CA57-42B7-BC96-225234A4E7F0}"/>
              </a:ext>
            </a:extLst>
          </p:cNvPr>
          <p:cNvSpPr>
            <a:spLocks noGrp="1"/>
          </p:cNvSpPr>
          <p:nvPr>
            <p:ph type="sldNum" sz="quarter" idx="4"/>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fld id="{31A79D02-B3F4-6449-9E41-AAB97E9D88AE}" type="slidenum">
              <a:rPr kumimoji="0" lang="en-US" sz="1200" b="0" i="0" u="none" strike="noStrike" kern="0" cap="none" spc="0" normalizeH="0" baseline="0" noProof="0" smtClean="0">
                <a:ln>
                  <a:noFill/>
                </a:ln>
                <a:solidFill>
                  <a:srgbClr val="2E65F6"/>
                </a:solidFill>
                <a:effectLst/>
                <a:uLnTx/>
                <a:uFillTx/>
                <a:latin typeface="Verdana" panose="020B0604030504040204" pitchFamily="34" charset="0"/>
                <a:ea typeface="Verdana" panose="020B0604030504040204" pitchFamily="34" charset="0"/>
                <a:sym typeface="Arial"/>
              </a:rPr>
              <a:pPr marL="0" marR="0" lvl="0" indent="0" algn="r" defTabSz="457200" rtl="1" eaLnBrk="1" fontAlgn="auto" latinLnBrk="0" hangingPunct="0">
                <a:lnSpc>
                  <a:spcPct val="100000"/>
                </a:lnSpc>
                <a:spcBef>
                  <a:spcPts val="0"/>
                </a:spcBef>
                <a:spcAft>
                  <a:spcPts val="0"/>
                </a:spcAft>
                <a:buClrTx/>
                <a:buSzTx/>
                <a:buFontTx/>
                <a:buNone/>
                <a:tabLst/>
                <a:defRPr/>
              </a:pPr>
              <a:t>20</a:t>
            </a:fld>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5" name="Shape 82">
            <a:extLst>
              <a:ext uri="{FF2B5EF4-FFF2-40B4-BE49-F238E27FC236}">
                <a16:creationId xmlns="" xmlns:a16="http://schemas.microsoft.com/office/drawing/2014/main" id="{5337BFFA-41F9-4829-A63C-20C62B5569B9}"/>
              </a:ext>
            </a:extLst>
          </p:cNvPr>
          <p:cNvSpPr txBox="1">
            <a:spLocks/>
          </p:cNvSpPr>
          <p:nvPr/>
        </p:nvSpPr>
        <p:spPr>
          <a:xfrm>
            <a:off x="1052423" y="430599"/>
            <a:ext cx="10621021" cy="65670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algn="r" defTabSz="914400" rtl="1" eaLnBrk="1" hangingPunct="1">
              <a:lnSpc>
                <a:spcPct val="90000"/>
              </a:lnSpc>
              <a:defRPr sz="3600" b="1">
                <a:solidFill>
                  <a:srgbClr val="0166FF"/>
                </a:solidFill>
                <a:latin typeface="Calibri" panose="020F0502020204030204" pitchFamily="34" charset="0"/>
                <a:ea typeface="Verdana"/>
                <a:cs typeface="Calibri" panose="020F0502020204030204" pitchFamily="34" charset="0"/>
              </a:defRPr>
            </a:lvl1pPr>
            <a:lvl2pPr indent="0" defTabSz="914400" eaLnBrk="1" hangingPunct="1">
              <a:lnSpc>
                <a:spcPct val="90000"/>
              </a:lnSpc>
              <a:defRPr sz="5900" spc="-100">
                <a:solidFill>
                  <a:schemeClr val="accent4">
                    <a:lumOff val="44000"/>
                  </a:schemeClr>
                </a:solidFill>
              </a:defRPr>
            </a:lvl2pPr>
            <a:lvl3pPr indent="0" defTabSz="914400" eaLnBrk="1" hangingPunct="1">
              <a:lnSpc>
                <a:spcPct val="90000"/>
              </a:lnSpc>
              <a:defRPr sz="5900" spc="-100">
                <a:solidFill>
                  <a:schemeClr val="accent4">
                    <a:lumOff val="44000"/>
                  </a:schemeClr>
                </a:solidFill>
              </a:defRPr>
            </a:lvl3pPr>
            <a:lvl4pPr indent="0" defTabSz="914400" eaLnBrk="1" hangingPunct="1">
              <a:lnSpc>
                <a:spcPct val="90000"/>
              </a:lnSpc>
              <a:defRPr sz="5900" spc="-100">
                <a:solidFill>
                  <a:schemeClr val="accent4">
                    <a:lumOff val="44000"/>
                  </a:schemeClr>
                </a:solidFill>
              </a:defRPr>
            </a:lvl4pPr>
            <a:lvl5pPr indent="0" defTabSz="914400" eaLnBrk="1" hangingPunct="1">
              <a:lnSpc>
                <a:spcPct val="90000"/>
              </a:lnSpc>
              <a:defRPr sz="5900" spc="-100">
                <a:solidFill>
                  <a:schemeClr val="accent4">
                    <a:lumOff val="44000"/>
                  </a:schemeClr>
                </a:solidFill>
              </a:defRPr>
            </a:lvl5pPr>
            <a:lvl6pPr indent="0" defTabSz="914400" eaLnBrk="1" hangingPunct="1">
              <a:lnSpc>
                <a:spcPct val="90000"/>
              </a:lnSpc>
              <a:defRPr sz="5900" spc="-100">
                <a:solidFill>
                  <a:schemeClr val="accent4">
                    <a:lumOff val="44000"/>
                  </a:schemeClr>
                </a:solidFill>
              </a:defRPr>
            </a:lvl6pPr>
            <a:lvl7pPr indent="0" defTabSz="914400" eaLnBrk="1" hangingPunct="1">
              <a:lnSpc>
                <a:spcPct val="90000"/>
              </a:lnSpc>
              <a:defRPr sz="5900" spc="-100">
                <a:solidFill>
                  <a:schemeClr val="accent4">
                    <a:lumOff val="44000"/>
                  </a:schemeClr>
                </a:solidFill>
              </a:defRPr>
            </a:lvl7pPr>
            <a:lvl8pPr indent="0" defTabSz="914400" eaLnBrk="1" hangingPunct="1">
              <a:lnSpc>
                <a:spcPct val="90000"/>
              </a:lnSpc>
              <a:defRPr sz="5900" spc="-100">
                <a:solidFill>
                  <a:schemeClr val="accent4">
                    <a:lumOff val="44000"/>
                  </a:schemeClr>
                </a:solidFill>
              </a:defRPr>
            </a:lvl8pPr>
            <a:lvl9pPr indent="0" defTabSz="914400" eaLnBrk="1" hangingPunct="1">
              <a:lnSpc>
                <a:spcPct val="90000"/>
              </a:lnSpc>
              <a:defRPr sz="5900" spc="-100">
                <a:solidFill>
                  <a:schemeClr val="accent4">
                    <a:lumOff val="44000"/>
                  </a:schemeClr>
                </a:solidFill>
              </a:defRPr>
            </a:lvl9pPr>
          </a:lstStyle>
          <a:p>
            <a:pPr algn="l" rtl="0"/>
            <a:r>
              <a:rPr lang="en-US" sz="3200" dirty="0"/>
              <a:t>Control and balancing mechanisms in the regulatory chapter</a:t>
            </a:r>
            <a:endParaRPr lang="he-IL" sz="3200" dirty="0"/>
          </a:p>
        </p:txBody>
      </p:sp>
      <p:sp>
        <p:nvSpPr>
          <p:cNvPr id="8" name="צורה חופשית: צורה 7">
            <a:extLst>
              <a:ext uri="{FF2B5EF4-FFF2-40B4-BE49-F238E27FC236}">
                <a16:creationId xmlns="" xmlns:a16="http://schemas.microsoft.com/office/drawing/2014/main" id="{249745F1-4358-46EB-BAC2-E8DB3AA2E67F}"/>
              </a:ext>
            </a:extLst>
          </p:cNvPr>
          <p:cNvSpPr/>
          <p:nvPr/>
        </p:nvSpPr>
        <p:spPr>
          <a:xfrm>
            <a:off x="3870031" y="1068086"/>
            <a:ext cx="5599985" cy="509089"/>
          </a:xfrm>
          <a:custGeom>
            <a:avLst/>
            <a:gdLst>
              <a:gd name="connsiteX0" fmla="*/ 0 w 5599985"/>
              <a:gd name="connsiteY0" fmla="*/ 0 h 509089"/>
              <a:gd name="connsiteX1" fmla="*/ 5599985 w 5599985"/>
              <a:gd name="connsiteY1" fmla="*/ 0 h 509089"/>
              <a:gd name="connsiteX2" fmla="*/ 5599985 w 5599985"/>
              <a:gd name="connsiteY2" fmla="*/ 509089 h 509089"/>
              <a:gd name="connsiteX3" fmla="*/ 0 w 5599985"/>
              <a:gd name="connsiteY3" fmla="*/ 509089 h 509089"/>
              <a:gd name="connsiteX4" fmla="*/ 0 w 5599985"/>
              <a:gd name="connsiteY4" fmla="*/ 0 h 50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9985" h="509089">
                <a:moveTo>
                  <a:pt x="0" y="0"/>
                </a:moveTo>
                <a:lnTo>
                  <a:pt x="5599985" y="0"/>
                </a:lnTo>
                <a:lnTo>
                  <a:pt x="5599985" y="509089"/>
                </a:lnTo>
                <a:lnTo>
                  <a:pt x="0" y="50908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b" anchorCtr="0">
            <a:noAutofit/>
          </a:bodyPr>
          <a:lstStyle/>
          <a:p>
            <a:pPr marL="0" lvl="0" indent="0" algn="r" defTabSz="800100" rtl="1">
              <a:lnSpc>
                <a:spcPct val="90000"/>
              </a:lnSpc>
              <a:spcBef>
                <a:spcPct val="0"/>
              </a:spcBef>
              <a:spcAft>
                <a:spcPct val="35000"/>
              </a:spcAft>
              <a:buNone/>
            </a:pPr>
            <a:endParaRPr lang="he-IL" sz="1800" kern="1200">
              <a:latin typeface="Calibri" panose="020F0502020204030204" pitchFamily="34" charset="0"/>
              <a:cs typeface="Calibri" panose="020F0502020204030204" pitchFamily="34" charset="0"/>
            </a:endParaRPr>
          </a:p>
        </p:txBody>
      </p:sp>
      <p:sp>
        <p:nvSpPr>
          <p:cNvPr id="17" name="צורה חופשית: צורה 16">
            <a:extLst>
              <a:ext uri="{FF2B5EF4-FFF2-40B4-BE49-F238E27FC236}">
                <a16:creationId xmlns="" xmlns:a16="http://schemas.microsoft.com/office/drawing/2014/main" id="{72FE867A-A702-4434-B211-3DF103C0D2A4}"/>
              </a:ext>
            </a:extLst>
          </p:cNvPr>
          <p:cNvSpPr/>
          <p:nvPr/>
        </p:nvSpPr>
        <p:spPr>
          <a:xfrm>
            <a:off x="3785211" y="5832896"/>
            <a:ext cx="5599985" cy="594505"/>
          </a:xfrm>
          <a:custGeom>
            <a:avLst/>
            <a:gdLst>
              <a:gd name="connsiteX0" fmla="*/ 0 w 5599985"/>
              <a:gd name="connsiteY0" fmla="*/ 0 h 509089"/>
              <a:gd name="connsiteX1" fmla="*/ 5599985 w 5599985"/>
              <a:gd name="connsiteY1" fmla="*/ 0 h 509089"/>
              <a:gd name="connsiteX2" fmla="*/ 5599985 w 5599985"/>
              <a:gd name="connsiteY2" fmla="*/ 509089 h 509089"/>
              <a:gd name="connsiteX3" fmla="*/ 0 w 5599985"/>
              <a:gd name="connsiteY3" fmla="*/ 509089 h 509089"/>
              <a:gd name="connsiteX4" fmla="*/ 0 w 5599985"/>
              <a:gd name="connsiteY4" fmla="*/ 0 h 50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9985" h="509089">
                <a:moveTo>
                  <a:pt x="0" y="0"/>
                </a:moveTo>
                <a:lnTo>
                  <a:pt x="5599985" y="0"/>
                </a:lnTo>
                <a:lnTo>
                  <a:pt x="5599985" y="509089"/>
                </a:lnTo>
                <a:lnTo>
                  <a:pt x="0" y="50908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marL="0" lvl="0" indent="0" algn="r" defTabSz="889000" rtl="1">
              <a:lnSpc>
                <a:spcPct val="90000"/>
              </a:lnSpc>
              <a:spcBef>
                <a:spcPct val="0"/>
              </a:spcBef>
              <a:spcAft>
                <a:spcPct val="35000"/>
              </a:spcAft>
              <a:buNone/>
            </a:pPr>
            <a:endParaRPr lang="he-IL" kern="1200">
              <a:latin typeface="Calibri" panose="020F0502020204030204" pitchFamily="34" charset="0"/>
              <a:cs typeface="Calibri" panose="020F0502020204030204" pitchFamily="34" charset="0"/>
            </a:endParaRPr>
          </a:p>
        </p:txBody>
      </p:sp>
      <p:grpSp>
        <p:nvGrpSpPr>
          <p:cNvPr id="37" name="קבוצה 36">
            <a:extLst>
              <a:ext uri="{FF2B5EF4-FFF2-40B4-BE49-F238E27FC236}">
                <a16:creationId xmlns="" xmlns:a16="http://schemas.microsoft.com/office/drawing/2014/main" id="{DA21A4CF-161E-40E7-A78C-2C5EF923229B}"/>
              </a:ext>
            </a:extLst>
          </p:cNvPr>
          <p:cNvGrpSpPr/>
          <p:nvPr/>
        </p:nvGrpSpPr>
        <p:grpSpPr>
          <a:xfrm>
            <a:off x="1343149" y="1863305"/>
            <a:ext cx="10054943" cy="1423629"/>
            <a:chOff x="1452954" y="1560413"/>
            <a:chExt cx="10054943" cy="1612517"/>
          </a:xfrm>
        </p:grpSpPr>
        <p:sp>
          <p:nvSpPr>
            <p:cNvPr id="38" name="חץ: סוגר זוויתי 37">
              <a:extLst>
                <a:ext uri="{FF2B5EF4-FFF2-40B4-BE49-F238E27FC236}">
                  <a16:creationId xmlns="" xmlns:a16="http://schemas.microsoft.com/office/drawing/2014/main" id="{28B1CE4D-905C-4379-88F6-B50430C28BD7}"/>
                </a:ext>
              </a:extLst>
            </p:cNvPr>
            <p:cNvSpPr/>
            <p:nvPr/>
          </p:nvSpPr>
          <p:spPr>
            <a:xfrm rot="10800000">
              <a:off x="1452954" y="1560413"/>
              <a:ext cx="1850237" cy="1037034"/>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9" name="חץ: סוגר זוויתי 38">
              <a:extLst>
                <a:ext uri="{FF2B5EF4-FFF2-40B4-BE49-F238E27FC236}">
                  <a16:creationId xmlns="" xmlns:a16="http://schemas.microsoft.com/office/drawing/2014/main" id="{60C6DA57-D0F9-4C97-B1D3-84F511C8A395}"/>
                </a:ext>
              </a:extLst>
            </p:cNvPr>
            <p:cNvSpPr/>
            <p:nvPr/>
          </p:nvSpPr>
          <p:spPr>
            <a:xfrm rot="10800000">
              <a:off x="2783274" y="1560413"/>
              <a:ext cx="1850237" cy="1037034"/>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0" name="חץ: סוגר זוויתי 39">
              <a:extLst>
                <a:ext uri="{FF2B5EF4-FFF2-40B4-BE49-F238E27FC236}">
                  <a16:creationId xmlns="" xmlns:a16="http://schemas.microsoft.com/office/drawing/2014/main" id="{63722D05-76C5-4CE9-86F7-5C9D65FE748C}"/>
                </a:ext>
              </a:extLst>
            </p:cNvPr>
            <p:cNvSpPr/>
            <p:nvPr/>
          </p:nvSpPr>
          <p:spPr>
            <a:xfrm rot="10800000">
              <a:off x="4173887" y="1560413"/>
              <a:ext cx="1850237" cy="1037034"/>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1" name="חץ: סוגר זוויתי 40">
              <a:extLst>
                <a:ext uri="{FF2B5EF4-FFF2-40B4-BE49-F238E27FC236}">
                  <a16:creationId xmlns="" xmlns:a16="http://schemas.microsoft.com/office/drawing/2014/main" id="{17776F0E-2C98-43E1-B8F3-EC3A6C87C696}"/>
                </a:ext>
              </a:extLst>
            </p:cNvPr>
            <p:cNvSpPr/>
            <p:nvPr/>
          </p:nvSpPr>
          <p:spPr>
            <a:xfrm rot="10800000">
              <a:off x="5532604" y="1560413"/>
              <a:ext cx="1850237" cy="1037034"/>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2" name="חץ: סוגר זוויתי 41">
              <a:extLst>
                <a:ext uri="{FF2B5EF4-FFF2-40B4-BE49-F238E27FC236}">
                  <a16:creationId xmlns="" xmlns:a16="http://schemas.microsoft.com/office/drawing/2014/main" id="{C6748196-D6B5-41B2-B845-FB82BA143BF6}"/>
                </a:ext>
              </a:extLst>
            </p:cNvPr>
            <p:cNvSpPr/>
            <p:nvPr/>
          </p:nvSpPr>
          <p:spPr>
            <a:xfrm rot="10800000">
              <a:off x="6951459" y="1560413"/>
              <a:ext cx="1850237" cy="1037034"/>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3" name="חץ: סוגר זוויתי 42">
              <a:extLst>
                <a:ext uri="{FF2B5EF4-FFF2-40B4-BE49-F238E27FC236}">
                  <a16:creationId xmlns="" xmlns:a16="http://schemas.microsoft.com/office/drawing/2014/main" id="{3CC597F5-1262-4C33-B2FD-7B581AB5B5C1}"/>
                </a:ext>
              </a:extLst>
            </p:cNvPr>
            <p:cNvSpPr/>
            <p:nvPr/>
          </p:nvSpPr>
          <p:spPr>
            <a:xfrm rot="10800000">
              <a:off x="8303725" y="1560413"/>
              <a:ext cx="1850237" cy="1037034"/>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4" name="חץ: סוגר זוויתי 43">
              <a:extLst>
                <a:ext uri="{FF2B5EF4-FFF2-40B4-BE49-F238E27FC236}">
                  <a16:creationId xmlns="" xmlns:a16="http://schemas.microsoft.com/office/drawing/2014/main" id="{852226F3-E46B-4702-BBE1-A32099EE9DA6}"/>
                </a:ext>
              </a:extLst>
            </p:cNvPr>
            <p:cNvSpPr/>
            <p:nvPr/>
          </p:nvSpPr>
          <p:spPr>
            <a:xfrm rot="10800000">
              <a:off x="9657659" y="1560413"/>
              <a:ext cx="1850237" cy="1037034"/>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5" name="צורה חופשית: צורה 44">
              <a:extLst>
                <a:ext uri="{FF2B5EF4-FFF2-40B4-BE49-F238E27FC236}">
                  <a16:creationId xmlns="" xmlns:a16="http://schemas.microsoft.com/office/drawing/2014/main" id="{9BB52831-C17A-4BDC-90FA-9428E7C1506F}"/>
                </a:ext>
              </a:extLst>
            </p:cNvPr>
            <p:cNvSpPr/>
            <p:nvPr/>
          </p:nvSpPr>
          <p:spPr>
            <a:xfrm>
              <a:off x="1710235" y="1680879"/>
              <a:ext cx="9797662" cy="829627"/>
            </a:xfrm>
            <a:custGeom>
              <a:avLst/>
              <a:gdLst>
                <a:gd name="connsiteX0" fmla="*/ 0 w 5672785"/>
                <a:gd name="connsiteY0" fmla="*/ 0 h 829627"/>
                <a:gd name="connsiteX1" fmla="*/ 5672785 w 5672785"/>
                <a:gd name="connsiteY1" fmla="*/ 0 h 829627"/>
                <a:gd name="connsiteX2" fmla="*/ 5672785 w 5672785"/>
                <a:gd name="connsiteY2" fmla="*/ 829627 h 829627"/>
                <a:gd name="connsiteX3" fmla="*/ 0 w 5672785"/>
                <a:gd name="connsiteY3" fmla="*/ 829627 h 829627"/>
                <a:gd name="connsiteX4" fmla="*/ 0 w 5672785"/>
                <a:gd name="connsiteY4" fmla="*/ 0 h 82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785" h="829627">
                  <a:moveTo>
                    <a:pt x="0" y="0"/>
                  </a:moveTo>
                  <a:lnTo>
                    <a:pt x="5672785" y="0"/>
                  </a:lnTo>
                  <a:lnTo>
                    <a:pt x="5672785" y="829627"/>
                  </a:lnTo>
                  <a:lnTo>
                    <a:pt x="0" y="829627"/>
                  </a:lnTo>
                  <a:lnTo>
                    <a:pt x="0" y="0"/>
                  </a:lnTo>
                  <a:close/>
                </a:path>
              </a:pathLst>
            </a:cu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The regulation will be based as much as possible on international standards.</a:t>
              </a:r>
              <a:endParaRPr lang="he-IL" sz="2000" kern="1200" dirty="0">
                <a:latin typeface="Calibri" panose="020F0502020204030204" pitchFamily="34" charset="0"/>
                <a:cs typeface="Calibri" panose="020F0502020204030204" pitchFamily="34" charset="0"/>
              </a:endParaRPr>
            </a:p>
          </p:txBody>
        </p:sp>
        <p:sp>
          <p:nvSpPr>
            <p:cNvPr id="46" name="צורה חופשית: צורה 45">
              <a:extLst>
                <a:ext uri="{FF2B5EF4-FFF2-40B4-BE49-F238E27FC236}">
                  <a16:creationId xmlns="" xmlns:a16="http://schemas.microsoft.com/office/drawing/2014/main" id="{20F7ABED-1630-412F-B16F-916D2C3B8308}"/>
                </a:ext>
              </a:extLst>
            </p:cNvPr>
            <p:cNvSpPr/>
            <p:nvPr/>
          </p:nvSpPr>
          <p:spPr>
            <a:xfrm>
              <a:off x="3870031" y="2663841"/>
              <a:ext cx="5599985" cy="509089"/>
            </a:xfrm>
            <a:custGeom>
              <a:avLst/>
              <a:gdLst>
                <a:gd name="connsiteX0" fmla="*/ 0 w 5599985"/>
                <a:gd name="connsiteY0" fmla="*/ 0 h 509089"/>
                <a:gd name="connsiteX1" fmla="*/ 5599985 w 5599985"/>
                <a:gd name="connsiteY1" fmla="*/ 0 h 509089"/>
                <a:gd name="connsiteX2" fmla="*/ 5599985 w 5599985"/>
                <a:gd name="connsiteY2" fmla="*/ 509089 h 509089"/>
                <a:gd name="connsiteX3" fmla="*/ 0 w 5599985"/>
                <a:gd name="connsiteY3" fmla="*/ 509089 h 509089"/>
                <a:gd name="connsiteX4" fmla="*/ 0 w 5599985"/>
                <a:gd name="connsiteY4" fmla="*/ 0 h 50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9985" h="509089">
                  <a:moveTo>
                    <a:pt x="0" y="0"/>
                  </a:moveTo>
                  <a:lnTo>
                    <a:pt x="5599985" y="0"/>
                  </a:lnTo>
                  <a:lnTo>
                    <a:pt x="5599985" y="509089"/>
                  </a:lnTo>
                  <a:lnTo>
                    <a:pt x="0" y="50908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marL="0" lvl="0" indent="0" algn="r" defTabSz="889000" rtl="1">
                <a:lnSpc>
                  <a:spcPct val="90000"/>
                </a:lnSpc>
                <a:spcBef>
                  <a:spcPct val="0"/>
                </a:spcBef>
                <a:spcAft>
                  <a:spcPct val="35000"/>
                </a:spcAft>
                <a:buNone/>
              </a:pPr>
              <a:endParaRPr lang="he-IL" sz="1600" kern="1200">
                <a:latin typeface="Calibri" panose="020F0502020204030204" pitchFamily="34" charset="0"/>
                <a:cs typeface="Calibri" panose="020F0502020204030204" pitchFamily="34" charset="0"/>
              </a:endParaRPr>
            </a:p>
          </p:txBody>
        </p:sp>
      </p:grpSp>
      <p:grpSp>
        <p:nvGrpSpPr>
          <p:cNvPr id="58" name="קבוצה 57">
            <a:extLst>
              <a:ext uri="{FF2B5EF4-FFF2-40B4-BE49-F238E27FC236}">
                <a16:creationId xmlns="" xmlns:a16="http://schemas.microsoft.com/office/drawing/2014/main" id="{D8C68AB4-AD84-4CA2-B0B9-3477C4BCFA1C}"/>
              </a:ext>
            </a:extLst>
          </p:cNvPr>
          <p:cNvGrpSpPr/>
          <p:nvPr/>
        </p:nvGrpSpPr>
        <p:grpSpPr>
          <a:xfrm>
            <a:off x="1368133" y="3087297"/>
            <a:ext cx="10054943" cy="851857"/>
            <a:chOff x="1343148" y="3211499"/>
            <a:chExt cx="10054943" cy="1130156"/>
          </a:xfrm>
        </p:grpSpPr>
        <p:sp>
          <p:nvSpPr>
            <p:cNvPr id="48" name="חץ: סוגר זוויתי 47">
              <a:extLst>
                <a:ext uri="{FF2B5EF4-FFF2-40B4-BE49-F238E27FC236}">
                  <a16:creationId xmlns="" xmlns:a16="http://schemas.microsoft.com/office/drawing/2014/main" id="{A5DC21FF-9B93-4D0E-9D55-B513CDC15F4D}"/>
                </a:ext>
              </a:extLst>
            </p:cNvPr>
            <p:cNvSpPr/>
            <p:nvPr/>
          </p:nvSpPr>
          <p:spPr>
            <a:xfrm rot="10800000">
              <a:off x="1343148" y="3211499"/>
              <a:ext cx="1850237" cy="1130156"/>
            </a:xfrm>
            <a:prstGeom prst="chevron">
              <a:avLst>
                <a:gd name="adj" fmla="val 70610"/>
              </a:avLst>
            </a:prstGeom>
            <a:solidFill>
              <a:srgbClr val="71D0FB"/>
            </a:solidFill>
            <a:ln>
              <a:solidFill>
                <a:srgbClr val="71D0FB"/>
              </a:solid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9" name="חץ: סוגר זוויתי 48">
              <a:extLst>
                <a:ext uri="{FF2B5EF4-FFF2-40B4-BE49-F238E27FC236}">
                  <a16:creationId xmlns="" xmlns:a16="http://schemas.microsoft.com/office/drawing/2014/main" id="{ADBC88FD-123F-4EB9-AB36-8C261C66B969}"/>
                </a:ext>
              </a:extLst>
            </p:cNvPr>
            <p:cNvSpPr/>
            <p:nvPr/>
          </p:nvSpPr>
          <p:spPr>
            <a:xfrm rot="10800000">
              <a:off x="2673468" y="3211499"/>
              <a:ext cx="1850237" cy="1130156"/>
            </a:xfrm>
            <a:prstGeom prst="chevron">
              <a:avLst>
                <a:gd name="adj" fmla="val 70610"/>
              </a:avLst>
            </a:prstGeom>
            <a:solidFill>
              <a:srgbClr val="71D0FB"/>
            </a:solidFill>
            <a:ln>
              <a:solidFill>
                <a:srgbClr val="71D0FB"/>
              </a:solid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50" name="חץ: סוגר זוויתי 49">
              <a:extLst>
                <a:ext uri="{FF2B5EF4-FFF2-40B4-BE49-F238E27FC236}">
                  <a16:creationId xmlns="" xmlns:a16="http://schemas.microsoft.com/office/drawing/2014/main" id="{731D001F-DC1F-4055-A4EF-7307ED21392A}"/>
                </a:ext>
              </a:extLst>
            </p:cNvPr>
            <p:cNvSpPr/>
            <p:nvPr/>
          </p:nvSpPr>
          <p:spPr>
            <a:xfrm rot="10800000">
              <a:off x="4064081" y="3211499"/>
              <a:ext cx="1850237" cy="1130156"/>
            </a:xfrm>
            <a:prstGeom prst="chevron">
              <a:avLst>
                <a:gd name="adj" fmla="val 70610"/>
              </a:avLst>
            </a:prstGeom>
            <a:solidFill>
              <a:srgbClr val="71D0FB"/>
            </a:solidFill>
            <a:ln>
              <a:solidFill>
                <a:srgbClr val="71D0FB"/>
              </a:solid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51" name="חץ: סוגר זוויתי 50">
              <a:extLst>
                <a:ext uri="{FF2B5EF4-FFF2-40B4-BE49-F238E27FC236}">
                  <a16:creationId xmlns="" xmlns:a16="http://schemas.microsoft.com/office/drawing/2014/main" id="{7FBFFA1E-E437-4AFF-845A-815E3C8EA1C5}"/>
                </a:ext>
              </a:extLst>
            </p:cNvPr>
            <p:cNvSpPr/>
            <p:nvPr/>
          </p:nvSpPr>
          <p:spPr>
            <a:xfrm rot="10800000">
              <a:off x="5422798" y="3211499"/>
              <a:ext cx="1850237" cy="1130156"/>
            </a:xfrm>
            <a:prstGeom prst="chevron">
              <a:avLst>
                <a:gd name="adj" fmla="val 70610"/>
              </a:avLst>
            </a:prstGeom>
            <a:solidFill>
              <a:srgbClr val="71D0FB"/>
            </a:solidFill>
            <a:ln>
              <a:solidFill>
                <a:srgbClr val="71D0FB"/>
              </a:solid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52" name="חץ: סוגר זוויתי 51">
              <a:extLst>
                <a:ext uri="{FF2B5EF4-FFF2-40B4-BE49-F238E27FC236}">
                  <a16:creationId xmlns="" xmlns:a16="http://schemas.microsoft.com/office/drawing/2014/main" id="{B7482443-8CA3-4641-A82D-DC7B3699CFE1}"/>
                </a:ext>
              </a:extLst>
            </p:cNvPr>
            <p:cNvSpPr/>
            <p:nvPr/>
          </p:nvSpPr>
          <p:spPr>
            <a:xfrm rot="10800000">
              <a:off x="6841653" y="3211499"/>
              <a:ext cx="1850237" cy="1130156"/>
            </a:xfrm>
            <a:prstGeom prst="chevron">
              <a:avLst>
                <a:gd name="adj" fmla="val 70610"/>
              </a:avLst>
            </a:prstGeom>
            <a:solidFill>
              <a:srgbClr val="71D0FB"/>
            </a:solidFill>
            <a:ln>
              <a:solidFill>
                <a:srgbClr val="71D0FB"/>
              </a:solid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53" name="חץ: סוגר זוויתי 52">
              <a:extLst>
                <a:ext uri="{FF2B5EF4-FFF2-40B4-BE49-F238E27FC236}">
                  <a16:creationId xmlns="" xmlns:a16="http://schemas.microsoft.com/office/drawing/2014/main" id="{142AD116-C39A-423E-9EC7-21A0058C044D}"/>
                </a:ext>
              </a:extLst>
            </p:cNvPr>
            <p:cNvSpPr/>
            <p:nvPr/>
          </p:nvSpPr>
          <p:spPr>
            <a:xfrm rot="10800000">
              <a:off x="8193919" y="3211499"/>
              <a:ext cx="1850237" cy="1130156"/>
            </a:xfrm>
            <a:prstGeom prst="chevron">
              <a:avLst>
                <a:gd name="adj" fmla="val 70610"/>
              </a:avLst>
            </a:prstGeom>
            <a:solidFill>
              <a:srgbClr val="71D0FB"/>
            </a:solidFill>
            <a:ln>
              <a:solidFill>
                <a:srgbClr val="71D0FB"/>
              </a:solid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54" name="חץ: סוגר זוויתי 53">
              <a:extLst>
                <a:ext uri="{FF2B5EF4-FFF2-40B4-BE49-F238E27FC236}">
                  <a16:creationId xmlns="" xmlns:a16="http://schemas.microsoft.com/office/drawing/2014/main" id="{9A873BF7-7CCA-4201-81C0-87BF4207BF2D}"/>
                </a:ext>
              </a:extLst>
            </p:cNvPr>
            <p:cNvSpPr/>
            <p:nvPr/>
          </p:nvSpPr>
          <p:spPr>
            <a:xfrm rot="10800000">
              <a:off x="9547853" y="3211499"/>
              <a:ext cx="1850237" cy="1130156"/>
            </a:xfrm>
            <a:prstGeom prst="chevron">
              <a:avLst>
                <a:gd name="adj" fmla="val 70610"/>
              </a:avLst>
            </a:prstGeom>
            <a:solidFill>
              <a:srgbClr val="71D0FB"/>
            </a:solidFill>
            <a:ln>
              <a:solidFill>
                <a:srgbClr val="71D0FB"/>
              </a:solid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55" name="צורה חופשית: צורה 54">
              <a:extLst>
                <a:ext uri="{FF2B5EF4-FFF2-40B4-BE49-F238E27FC236}">
                  <a16:creationId xmlns="" xmlns:a16="http://schemas.microsoft.com/office/drawing/2014/main" id="{5CA295D3-1924-4227-A7C6-5CCD4269296E}"/>
                </a:ext>
              </a:extLst>
            </p:cNvPr>
            <p:cNvSpPr/>
            <p:nvPr/>
          </p:nvSpPr>
          <p:spPr>
            <a:xfrm>
              <a:off x="1600429" y="3342782"/>
              <a:ext cx="9797662" cy="904124"/>
            </a:xfrm>
            <a:custGeom>
              <a:avLst/>
              <a:gdLst>
                <a:gd name="connsiteX0" fmla="*/ 0 w 5672785"/>
                <a:gd name="connsiteY0" fmla="*/ 0 h 829627"/>
                <a:gd name="connsiteX1" fmla="*/ 5672785 w 5672785"/>
                <a:gd name="connsiteY1" fmla="*/ 0 h 829627"/>
                <a:gd name="connsiteX2" fmla="*/ 5672785 w 5672785"/>
                <a:gd name="connsiteY2" fmla="*/ 829627 h 829627"/>
                <a:gd name="connsiteX3" fmla="*/ 0 w 5672785"/>
                <a:gd name="connsiteY3" fmla="*/ 829627 h 829627"/>
                <a:gd name="connsiteX4" fmla="*/ 0 w 5672785"/>
                <a:gd name="connsiteY4" fmla="*/ 0 h 82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785" h="829627">
                  <a:moveTo>
                    <a:pt x="0" y="0"/>
                  </a:moveTo>
                  <a:lnTo>
                    <a:pt x="5672785" y="0"/>
                  </a:lnTo>
                  <a:lnTo>
                    <a:pt x="5672785" y="829627"/>
                  </a:lnTo>
                  <a:lnTo>
                    <a:pt x="0" y="829627"/>
                  </a:lnTo>
                  <a:lnTo>
                    <a:pt x="0" y="0"/>
                  </a:lnTo>
                  <a:close/>
                </a:path>
              </a:pathLst>
            </a:custGeom>
            <a:ln>
              <a:solidFill>
                <a:srgbClr val="71D0FB"/>
              </a:solidFill>
            </a:ln>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The regulation will be adapted to the characteristics of the </a:t>
              </a:r>
              <a:r>
                <a:rPr lang="en-US" sz="2000" kern="1200" dirty="0" smtClean="0">
                  <a:latin typeface="Calibri" panose="020F0502020204030204" pitchFamily="34" charset="0"/>
                  <a:cs typeface="Calibri" panose="020F0502020204030204" pitchFamily="34" charset="0"/>
                </a:rPr>
                <a:t>sector, </a:t>
              </a:r>
              <a:r>
                <a:rPr lang="en-US" sz="2000" kern="1200" dirty="0">
                  <a:latin typeface="Calibri" panose="020F0502020204030204" pitchFamily="34" charset="0"/>
                  <a:cs typeface="Calibri" panose="020F0502020204030204" pitchFamily="34" charset="0"/>
                </a:rPr>
                <a:t>the size of the organization, and the type of cyber risks to which they are exposed.</a:t>
              </a:r>
              <a:endParaRPr lang="he-IL" sz="2000" kern="1200" dirty="0">
                <a:latin typeface="Calibri" panose="020F0502020204030204" pitchFamily="34" charset="0"/>
                <a:cs typeface="Calibri" panose="020F0502020204030204" pitchFamily="34" charset="0"/>
              </a:endParaRPr>
            </a:p>
          </p:txBody>
        </p:sp>
      </p:grpSp>
      <p:grpSp>
        <p:nvGrpSpPr>
          <p:cNvPr id="59" name="קבוצה 58">
            <a:extLst>
              <a:ext uri="{FF2B5EF4-FFF2-40B4-BE49-F238E27FC236}">
                <a16:creationId xmlns="" xmlns:a16="http://schemas.microsoft.com/office/drawing/2014/main" id="{007B7EF9-5771-4D32-B460-4E6EC56A9271}"/>
              </a:ext>
            </a:extLst>
          </p:cNvPr>
          <p:cNvGrpSpPr/>
          <p:nvPr/>
        </p:nvGrpSpPr>
        <p:grpSpPr>
          <a:xfrm>
            <a:off x="1393118" y="4159826"/>
            <a:ext cx="10054943" cy="1028159"/>
            <a:chOff x="1368134" y="4414011"/>
            <a:chExt cx="10054943" cy="1341351"/>
          </a:xfrm>
        </p:grpSpPr>
        <p:sp>
          <p:nvSpPr>
            <p:cNvPr id="9" name="חץ: סוגר זוויתי 8">
              <a:extLst>
                <a:ext uri="{FF2B5EF4-FFF2-40B4-BE49-F238E27FC236}">
                  <a16:creationId xmlns="" xmlns:a16="http://schemas.microsoft.com/office/drawing/2014/main" id="{E42BDEC1-33E4-4A81-8EDE-AFD0B10D1000}"/>
                </a:ext>
              </a:extLst>
            </p:cNvPr>
            <p:cNvSpPr/>
            <p:nvPr/>
          </p:nvSpPr>
          <p:spPr>
            <a:xfrm rot="10800000">
              <a:off x="1368134" y="4544333"/>
              <a:ext cx="1850237" cy="1211029"/>
            </a:xfrm>
            <a:prstGeom prst="chevron">
              <a:avLst>
                <a:gd name="adj" fmla="val 70610"/>
              </a:avLst>
            </a:prstGeom>
            <a:solidFill>
              <a:srgbClr val="27B8F9"/>
            </a:solidFill>
            <a:ln>
              <a:solidFill>
                <a:srgbClr val="27B8F9"/>
              </a:solid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חץ: סוגר זוויתי 9">
              <a:extLst>
                <a:ext uri="{FF2B5EF4-FFF2-40B4-BE49-F238E27FC236}">
                  <a16:creationId xmlns="" xmlns:a16="http://schemas.microsoft.com/office/drawing/2014/main" id="{6597D273-E798-4C06-8258-F7A0754AC3DA}"/>
                </a:ext>
              </a:extLst>
            </p:cNvPr>
            <p:cNvSpPr/>
            <p:nvPr/>
          </p:nvSpPr>
          <p:spPr>
            <a:xfrm rot="10800000">
              <a:off x="2698454" y="4544333"/>
              <a:ext cx="1850237" cy="1211029"/>
            </a:xfrm>
            <a:prstGeom prst="chevron">
              <a:avLst>
                <a:gd name="adj" fmla="val 70610"/>
              </a:avLst>
            </a:prstGeom>
            <a:solidFill>
              <a:srgbClr val="27B8F9"/>
            </a:solidFill>
            <a:ln>
              <a:solidFill>
                <a:srgbClr val="27B8F9"/>
              </a:solid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חץ: סוגר זוויתי 10">
              <a:extLst>
                <a:ext uri="{FF2B5EF4-FFF2-40B4-BE49-F238E27FC236}">
                  <a16:creationId xmlns="" xmlns:a16="http://schemas.microsoft.com/office/drawing/2014/main" id="{0672D6BB-4F78-40D0-BA5F-3385C8539BBD}"/>
                </a:ext>
              </a:extLst>
            </p:cNvPr>
            <p:cNvSpPr/>
            <p:nvPr/>
          </p:nvSpPr>
          <p:spPr>
            <a:xfrm rot="10800000">
              <a:off x="4089067" y="4544333"/>
              <a:ext cx="1850237" cy="1211029"/>
            </a:xfrm>
            <a:prstGeom prst="chevron">
              <a:avLst>
                <a:gd name="adj" fmla="val 70610"/>
              </a:avLst>
            </a:prstGeom>
            <a:solidFill>
              <a:srgbClr val="27B8F9"/>
            </a:solidFill>
            <a:ln>
              <a:solidFill>
                <a:srgbClr val="27B8F9"/>
              </a:solid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2" name="חץ: סוגר זוויתי 11">
              <a:extLst>
                <a:ext uri="{FF2B5EF4-FFF2-40B4-BE49-F238E27FC236}">
                  <a16:creationId xmlns="" xmlns:a16="http://schemas.microsoft.com/office/drawing/2014/main" id="{CEE0FA61-9F73-4A95-92F2-4786DF315F81}"/>
                </a:ext>
              </a:extLst>
            </p:cNvPr>
            <p:cNvSpPr/>
            <p:nvPr/>
          </p:nvSpPr>
          <p:spPr>
            <a:xfrm rot="10800000">
              <a:off x="5447784" y="4544333"/>
              <a:ext cx="1850237" cy="1211029"/>
            </a:xfrm>
            <a:prstGeom prst="chevron">
              <a:avLst>
                <a:gd name="adj" fmla="val 70610"/>
              </a:avLst>
            </a:prstGeom>
            <a:solidFill>
              <a:srgbClr val="27B8F9"/>
            </a:solidFill>
            <a:ln>
              <a:solidFill>
                <a:srgbClr val="27B8F9"/>
              </a:solid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3" name="חץ: סוגר זוויתי 12">
              <a:extLst>
                <a:ext uri="{FF2B5EF4-FFF2-40B4-BE49-F238E27FC236}">
                  <a16:creationId xmlns="" xmlns:a16="http://schemas.microsoft.com/office/drawing/2014/main" id="{91AFC14C-DA07-4A14-BE7D-D68C28832268}"/>
                </a:ext>
              </a:extLst>
            </p:cNvPr>
            <p:cNvSpPr/>
            <p:nvPr/>
          </p:nvSpPr>
          <p:spPr>
            <a:xfrm rot="10800000">
              <a:off x="6866639" y="4544333"/>
              <a:ext cx="1850237" cy="1211029"/>
            </a:xfrm>
            <a:prstGeom prst="chevron">
              <a:avLst>
                <a:gd name="adj" fmla="val 70610"/>
              </a:avLst>
            </a:prstGeom>
            <a:solidFill>
              <a:srgbClr val="27B8F9"/>
            </a:solidFill>
            <a:ln>
              <a:solidFill>
                <a:srgbClr val="27B8F9"/>
              </a:solid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חץ: סוגר זוויתי 13">
              <a:extLst>
                <a:ext uri="{FF2B5EF4-FFF2-40B4-BE49-F238E27FC236}">
                  <a16:creationId xmlns="" xmlns:a16="http://schemas.microsoft.com/office/drawing/2014/main" id="{0C16015F-738A-4783-AA00-126BC6A210EB}"/>
                </a:ext>
              </a:extLst>
            </p:cNvPr>
            <p:cNvSpPr/>
            <p:nvPr/>
          </p:nvSpPr>
          <p:spPr>
            <a:xfrm rot="10800000">
              <a:off x="8218905" y="4544333"/>
              <a:ext cx="1850237" cy="1211029"/>
            </a:xfrm>
            <a:prstGeom prst="chevron">
              <a:avLst>
                <a:gd name="adj" fmla="val 70610"/>
              </a:avLst>
            </a:prstGeom>
            <a:solidFill>
              <a:srgbClr val="27B8F9"/>
            </a:solidFill>
            <a:ln>
              <a:solidFill>
                <a:srgbClr val="27B8F9"/>
              </a:solid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חץ: סוגר זוויתי 14">
              <a:extLst>
                <a:ext uri="{FF2B5EF4-FFF2-40B4-BE49-F238E27FC236}">
                  <a16:creationId xmlns="" xmlns:a16="http://schemas.microsoft.com/office/drawing/2014/main" id="{26DD55DD-C6BA-4381-BC4F-88CE9D52FF2E}"/>
                </a:ext>
              </a:extLst>
            </p:cNvPr>
            <p:cNvSpPr/>
            <p:nvPr/>
          </p:nvSpPr>
          <p:spPr>
            <a:xfrm rot="10800000">
              <a:off x="9572839" y="4544333"/>
              <a:ext cx="1850237" cy="1211029"/>
            </a:xfrm>
            <a:prstGeom prst="chevron">
              <a:avLst>
                <a:gd name="adj" fmla="val 70610"/>
              </a:avLst>
            </a:prstGeom>
            <a:solidFill>
              <a:srgbClr val="27B8F9"/>
            </a:solidFill>
            <a:ln>
              <a:solidFill>
                <a:srgbClr val="27B8F9"/>
              </a:solid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6" name="צורה חופשית: צורה 15">
              <a:extLst>
                <a:ext uri="{FF2B5EF4-FFF2-40B4-BE49-F238E27FC236}">
                  <a16:creationId xmlns="" xmlns:a16="http://schemas.microsoft.com/office/drawing/2014/main" id="{9C993289-E8B7-4F37-AEA7-D2A862F281EE}"/>
                </a:ext>
              </a:extLst>
            </p:cNvPr>
            <p:cNvSpPr/>
            <p:nvPr/>
          </p:nvSpPr>
          <p:spPr>
            <a:xfrm>
              <a:off x="1625415" y="4685011"/>
              <a:ext cx="9797662" cy="968823"/>
            </a:xfrm>
            <a:custGeom>
              <a:avLst/>
              <a:gdLst>
                <a:gd name="connsiteX0" fmla="*/ 0 w 5672785"/>
                <a:gd name="connsiteY0" fmla="*/ 0 h 829627"/>
                <a:gd name="connsiteX1" fmla="*/ 5672785 w 5672785"/>
                <a:gd name="connsiteY1" fmla="*/ 0 h 829627"/>
                <a:gd name="connsiteX2" fmla="*/ 5672785 w 5672785"/>
                <a:gd name="connsiteY2" fmla="*/ 829627 h 829627"/>
                <a:gd name="connsiteX3" fmla="*/ 0 w 5672785"/>
                <a:gd name="connsiteY3" fmla="*/ 829627 h 829627"/>
                <a:gd name="connsiteX4" fmla="*/ 0 w 5672785"/>
                <a:gd name="connsiteY4" fmla="*/ 0 h 82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785" h="829627">
                  <a:moveTo>
                    <a:pt x="0" y="0"/>
                  </a:moveTo>
                  <a:lnTo>
                    <a:pt x="5672785" y="0"/>
                  </a:lnTo>
                  <a:lnTo>
                    <a:pt x="5672785" y="829627"/>
                  </a:lnTo>
                  <a:lnTo>
                    <a:pt x="0" y="829627"/>
                  </a:lnTo>
                  <a:lnTo>
                    <a:pt x="0" y="0"/>
                  </a:lnTo>
                  <a:close/>
                </a:path>
              </a:pathLst>
            </a:custGeom>
            <a:ln>
              <a:solidFill>
                <a:srgbClr val="27B8F9"/>
              </a:solidFill>
            </a:ln>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The </a:t>
              </a:r>
              <a:r>
                <a:rPr lang="en-US" sz="2000" kern="1200" dirty="0" smtClean="0">
                  <a:latin typeface="Calibri" panose="020F0502020204030204" pitchFamily="34" charset="0"/>
                  <a:cs typeface="Calibri" panose="020F0502020204030204" pitchFamily="34" charset="0"/>
                </a:rPr>
                <a:t>regulations </a:t>
              </a:r>
              <a:r>
                <a:rPr lang="en-US" sz="2000" kern="1200" dirty="0">
                  <a:latin typeface="Calibri" panose="020F0502020204030204" pitchFamily="34" charset="0"/>
                  <a:cs typeface="Calibri" panose="020F0502020204030204" pitchFamily="34" charset="0"/>
                </a:rPr>
                <a:t>will be carried out in accordance with the available information of the costs arising from the regulatory requirements regarding the damage scenarios that it seeks to prevent and its effect on business activity, fair competition and consumer welfare.</a:t>
              </a:r>
              <a:endParaRPr lang="he-IL" sz="2000" kern="1200" dirty="0">
                <a:latin typeface="Calibri" panose="020F0502020204030204" pitchFamily="34" charset="0"/>
                <a:cs typeface="Calibri" panose="020F0502020204030204" pitchFamily="34" charset="0"/>
              </a:endParaRPr>
            </a:p>
          </p:txBody>
        </p:sp>
        <p:sp>
          <p:nvSpPr>
            <p:cNvPr id="56" name="צורה חופשית: צורה 55">
              <a:extLst>
                <a:ext uri="{FF2B5EF4-FFF2-40B4-BE49-F238E27FC236}">
                  <a16:creationId xmlns="" xmlns:a16="http://schemas.microsoft.com/office/drawing/2014/main" id="{6E9647D7-FB94-4C12-9B91-067AF57CE7BA}"/>
                </a:ext>
              </a:extLst>
            </p:cNvPr>
            <p:cNvSpPr/>
            <p:nvPr/>
          </p:nvSpPr>
          <p:spPr>
            <a:xfrm>
              <a:off x="3760225" y="4414011"/>
              <a:ext cx="5599985" cy="554803"/>
            </a:xfrm>
            <a:custGeom>
              <a:avLst/>
              <a:gdLst>
                <a:gd name="connsiteX0" fmla="*/ 0 w 5599985"/>
                <a:gd name="connsiteY0" fmla="*/ 0 h 509089"/>
                <a:gd name="connsiteX1" fmla="*/ 5599985 w 5599985"/>
                <a:gd name="connsiteY1" fmla="*/ 0 h 509089"/>
                <a:gd name="connsiteX2" fmla="*/ 5599985 w 5599985"/>
                <a:gd name="connsiteY2" fmla="*/ 509089 h 509089"/>
                <a:gd name="connsiteX3" fmla="*/ 0 w 5599985"/>
                <a:gd name="connsiteY3" fmla="*/ 509089 h 509089"/>
                <a:gd name="connsiteX4" fmla="*/ 0 w 5599985"/>
                <a:gd name="connsiteY4" fmla="*/ 0 h 50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9985" h="509089">
                  <a:moveTo>
                    <a:pt x="0" y="0"/>
                  </a:moveTo>
                  <a:lnTo>
                    <a:pt x="5599985" y="0"/>
                  </a:lnTo>
                  <a:lnTo>
                    <a:pt x="5599985" y="509089"/>
                  </a:lnTo>
                  <a:lnTo>
                    <a:pt x="0" y="50908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marL="0" lvl="0" indent="0" algn="r" defTabSz="889000" rtl="1">
                <a:lnSpc>
                  <a:spcPct val="90000"/>
                </a:lnSpc>
                <a:spcBef>
                  <a:spcPct val="0"/>
                </a:spcBef>
                <a:spcAft>
                  <a:spcPct val="35000"/>
                </a:spcAft>
                <a:buNone/>
              </a:pPr>
              <a:endParaRPr lang="he-IL" kern="1200">
                <a:latin typeface="Calibri" panose="020F0502020204030204" pitchFamily="34" charset="0"/>
                <a:cs typeface="Calibri" panose="020F0502020204030204" pitchFamily="34" charset="0"/>
              </a:endParaRPr>
            </a:p>
          </p:txBody>
        </p:sp>
      </p:grpSp>
      <p:sp>
        <p:nvSpPr>
          <p:cNvPr id="57" name="מלבן 56">
            <a:extLst>
              <a:ext uri="{FF2B5EF4-FFF2-40B4-BE49-F238E27FC236}">
                <a16:creationId xmlns="" xmlns:a16="http://schemas.microsoft.com/office/drawing/2014/main" id="{6C05B707-5412-4746-82E5-339E9EAA686F}"/>
              </a:ext>
            </a:extLst>
          </p:cNvPr>
          <p:cNvSpPr/>
          <p:nvPr/>
        </p:nvSpPr>
        <p:spPr>
          <a:xfrm>
            <a:off x="1388011" y="1060412"/>
            <a:ext cx="10175650" cy="830997"/>
          </a:xfrm>
          <a:prstGeom prst="rect">
            <a:avLst/>
          </a:prstGeom>
        </p:spPr>
        <p:txBody>
          <a:bodyPr wrap="square">
            <a:spAutoFit/>
          </a:bodyPr>
          <a:lstStyle/>
          <a:p>
            <a:pPr algn="l"/>
            <a:r>
              <a:rPr lang="en-US" sz="2400" b="1" dirty="0">
                <a:solidFill>
                  <a:schemeClr val="tx1"/>
                </a:solidFill>
                <a:latin typeface="Calibri" panose="020F0502020204030204" pitchFamily="34" charset="0"/>
                <a:cs typeface="Calibri" panose="020F0502020204030204" pitchFamily="34" charset="0"/>
              </a:rPr>
              <a:t>The authority to determine the guidelines </a:t>
            </a:r>
            <a:r>
              <a:rPr lang="en-US" sz="2400" b="1" dirty="0" smtClean="0">
                <a:solidFill>
                  <a:schemeClr val="tx1"/>
                </a:solidFill>
                <a:latin typeface="Calibri" panose="020F0502020204030204" pitchFamily="34" charset="0"/>
                <a:cs typeface="Calibri" panose="020F0502020204030204" pitchFamily="34" charset="0"/>
              </a:rPr>
              <a:t>“structures” the discretion </a:t>
            </a:r>
            <a:r>
              <a:rPr lang="en-US" sz="2400" b="1" dirty="0">
                <a:solidFill>
                  <a:schemeClr val="tx1"/>
                </a:solidFill>
                <a:latin typeface="Calibri" panose="020F0502020204030204" pitchFamily="34" charset="0"/>
                <a:cs typeface="Calibri" panose="020F0502020204030204" pitchFamily="34" charset="0"/>
              </a:rPr>
              <a:t>(in conjunction with Resolution 2118):</a:t>
            </a:r>
            <a:endParaRPr lang="he-IL" sz="2400" b="1" dirty="0">
              <a:solidFill>
                <a:schemeClr val="tx1"/>
              </a:solidFill>
              <a:latin typeface="Calibri" panose="020F0502020204030204" pitchFamily="34" charset="0"/>
              <a:cs typeface="Calibri" panose="020F0502020204030204" pitchFamily="34" charset="0"/>
            </a:endParaRPr>
          </a:p>
        </p:txBody>
      </p:sp>
      <p:sp>
        <p:nvSpPr>
          <p:cNvPr id="47" name="כותרת 5">
            <a:extLst>
              <a:ext uri="{FF2B5EF4-FFF2-40B4-BE49-F238E27FC236}">
                <a16:creationId xmlns="" xmlns:a16="http://schemas.microsoft.com/office/drawing/2014/main" id="{6801395A-13EB-48E8-B57E-342E0AFF8E96}"/>
              </a:ext>
            </a:extLst>
          </p:cNvPr>
          <p:cNvSpPr txBox="1">
            <a:spLocks/>
          </p:cNvSpPr>
          <p:nvPr/>
        </p:nvSpPr>
        <p:spPr>
          <a:xfrm>
            <a:off x="4493161" y="0"/>
            <a:ext cx="3213925" cy="240516"/>
          </a:xfrm>
          <a:prstGeom prst="rect">
            <a:avLst/>
          </a:prstGeom>
        </p:spPr>
        <p:txBody>
          <a:bodyPr/>
          <a:lstStyle/>
          <a:p>
            <a:pPr marL="0" marR="0" lvl="0" indent="0" algn="ctr" defTabSz="914400" rtl="1"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smtClean="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UNCLASSIFIED</a:t>
            </a:r>
            <a:endParaRPr kumimoji="0" lang="he-IL" sz="1200" b="1" i="0" u="none" strike="noStrike" kern="0" cap="none" spc="0" normalizeH="0" baseline="0" noProof="0" dirty="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 xmlns:p14="http://schemas.microsoft.com/office/powerpoint/2010/main" val="294119095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 xmlns:a16="http://schemas.microsoft.com/office/drawing/2014/main" id="{A8B8CB4E-AC8E-4C94-AA0D-D71E7EA6F1B3}"/>
              </a:ext>
            </a:extLst>
          </p:cNvPr>
          <p:cNvSpPr>
            <a:spLocks noGrp="1"/>
          </p:cNvSpPr>
          <p:nvPr>
            <p:ph type="ftr" sz="quarter" idx="15"/>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200" b="0" i="0" u="none" strike="noStrike" kern="0" cap="none" spc="0" normalizeH="0" baseline="0" noProof="0">
                <a:ln>
                  <a:noFill/>
                </a:ln>
                <a:solidFill>
                  <a:srgbClr val="2E65F6"/>
                </a:solidFill>
                <a:effectLst/>
                <a:uLnTx/>
                <a:uFillTx/>
                <a:latin typeface="Verdana" panose="020B0604030504040204" pitchFamily="34" charset="0"/>
                <a:ea typeface="Verdana" panose="020B0604030504040204" pitchFamily="34" charset="0"/>
                <a:sym typeface="Arial"/>
              </a:rPr>
              <a:t>הגנת הסייבר - היבטים משפטיים</a:t>
            </a:r>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3" name="מציין מיקום של מספר שקופית 2">
            <a:extLst>
              <a:ext uri="{FF2B5EF4-FFF2-40B4-BE49-F238E27FC236}">
                <a16:creationId xmlns="" xmlns:a16="http://schemas.microsoft.com/office/drawing/2014/main" id="{51B1154E-CA57-42B7-BC96-225234A4E7F0}"/>
              </a:ext>
            </a:extLst>
          </p:cNvPr>
          <p:cNvSpPr>
            <a:spLocks noGrp="1"/>
          </p:cNvSpPr>
          <p:nvPr>
            <p:ph type="sldNum" sz="quarter" idx="4"/>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fld id="{31A79D02-B3F4-6449-9E41-AAB97E9D88AE}" type="slidenum">
              <a:rPr kumimoji="0" lang="en-US" sz="1200" b="0" i="0" u="none" strike="noStrike" kern="0" cap="none" spc="0" normalizeH="0" baseline="0" noProof="0" smtClean="0">
                <a:ln>
                  <a:noFill/>
                </a:ln>
                <a:solidFill>
                  <a:srgbClr val="2E65F6"/>
                </a:solidFill>
                <a:effectLst/>
                <a:uLnTx/>
                <a:uFillTx/>
                <a:latin typeface="Verdana" panose="020B0604030504040204" pitchFamily="34" charset="0"/>
                <a:ea typeface="Verdana" panose="020B0604030504040204" pitchFamily="34" charset="0"/>
                <a:sym typeface="Arial"/>
              </a:rPr>
              <a:pPr marL="0" marR="0" lvl="0" indent="0" algn="r" defTabSz="457200" rtl="1" eaLnBrk="1" fontAlgn="auto" latinLnBrk="0" hangingPunct="0">
                <a:lnSpc>
                  <a:spcPct val="100000"/>
                </a:lnSpc>
                <a:spcBef>
                  <a:spcPts val="0"/>
                </a:spcBef>
                <a:spcAft>
                  <a:spcPts val="0"/>
                </a:spcAft>
                <a:buClrTx/>
                <a:buSzTx/>
                <a:buFontTx/>
                <a:buNone/>
                <a:tabLst/>
                <a:defRPr/>
              </a:pPr>
              <a:t>21</a:t>
            </a:fld>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5" name="Shape 82">
            <a:extLst>
              <a:ext uri="{FF2B5EF4-FFF2-40B4-BE49-F238E27FC236}">
                <a16:creationId xmlns="" xmlns:a16="http://schemas.microsoft.com/office/drawing/2014/main" id="{5337BFFA-41F9-4829-A63C-20C62B5569B9}"/>
              </a:ext>
            </a:extLst>
          </p:cNvPr>
          <p:cNvSpPr txBox="1">
            <a:spLocks/>
          </p:cNvSpPr>
          <p:nvPr/>
        </p:nvSpPr>
        <p:spPr>
          <a:xfrm>
            <a:off x="1052423" y="430599"/>
            <a:ext cx="10621021" cy="65670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algn="r" defTabSz="914400" rtl="1" eaLnBrk="1" hangingPunct="1">
              <a:lnSpc>
                <a:spcPct val="90000"/>
              </a:lnSpc>
              <a:defRPr sz="3600" b="1">
                <a:solidFill>
                  <a:srgbClr val="0166FF"/>
                </a:solidFill>
                <a:latin typeface="Calibri" panose="020F0502020204030204" pitchFamily="34" charset="0"/>
                <a:ea typeface="Verdana"/>
                <a:cs typeface="Calibri" panose="020F0502020204030204" pitchFamily="34" charset="0"/>
              </a:defRPr>
            </a:lvl1pPr>
            <a:lvl2pPr indent="0" defTabSz="914400" eaLnBrk="1" hangingPunct="1">
              <a:lnSpc>
                <a:spcPct val="90000"/>
              </a:lnSpc>
              <a:defRPr sz="5900" spc="-100">
                <a:solidFill>
                  <a:schemeClr val="accent4">
                    <a:lumOff val="44000"/>
                  </a:schemeClr>
                </a:solidFill>
              </a:defRPr>
            </a:lvl2pPr>
            <a:lvl3pPr indent="0" defTabSz="914400" eaLnBrk="1" hangingPunct="1">
              <a:lnSpc>
                <a:spcPct val="90000"/>
              </a:lnSpc>
              <a:defRPr sz="5900" spc="-100">
                <a:solidFill>
                  <a:schemeClr val="accent4">
                    <a:lumOff val="44000"/>
                  </a:schemeClr>
                </a:solidFill>
              </a:defRPr>
            </a:lvl3pPr>
            <a:lvl4pPr indent="0" defTabSz="914400" eaLnBrk="1" hangingPunct="1">
              <a:lnSpc>
                <a:spcPct val="90000"/>
              </a:lnSpc>
              <a:defRPr sz="5900" spc="-100">
                <a:solidFill>
                  <a:schemeClr val="accent4">
                    <a:lumOff val="44000"/>
                  </a:schemeClr>
                </a:solidFill>
              </a:defRPr>
            </a:lvl4pPr>
            <a:lvl5pPr indent="0" defTabSz="914400" eaLnBrk="1" hangingPunct="1">
              <a:lnSpc>
                <a:spcPct val="90000"/>
              </a:lnSpc>
              <a:defRPr sz="5900" spc="-100">
                <a:solidFill>
                  <a:schemeClr val="accent4">
                    <a:lumOff val="44000"/>
                  </a:schemeClr>
                </a:solidFill>
              </a:defRPr>
            </a:lvl5pPr>
            <a:lvl6pPr indent="0" defTabSz="914400" eaLnBrk="1" hangingPunct="1">
              <a:lnSpc>
                <a:spcPct val="90000"/>
              </a:lnSpc>
              <a:defRPr sz="5900" spc="-100">
                <a:solidFill>
                  <a:schemeClr val="accent4">
                    <a:lumOff val="44000"/>
                  </a:schemeClr>
                </a:solidFill>
              </a:defRPr>
            </a:lvl6pPr>
            <a:lvl7pPr indent="0" defTabSz="914400" eaLnBrk="1" hangingPunct="1">
              <a:lnSpc>
                <a:spcPct val="90000"/>
              </a:lnSpc>
              <a:defRPr sz="5900" spc="-100">
                <a:solidFill>
                  <a:schemeClr val="accent4">
                    <a:lumOff val="44000"/>
                  </a:schemeClr>
                </a:solidFill>
              </a:defRPr>
            </a:lvl7pPr>
            <a:lvl8pPr indent="0" defTabSz="914400" eaLnBrk="1" hangingPunct="1">
              <a:lnSpc>
                <a:spcPct val="90000"/>
              </a:lnSpc>
              <a:defRPr sz="5900" spc="-100">
                <a:solidFill>
                  <a:schemeClr val="accent4">
                    <a:lumOff val="44000"/>
                  </a:schemeClr>
                </a:solidFill>
              </a:defRPr>
            </a:lvl8pPr>
            <a:lvl9pPr indent="0" defTabSz="914400" eaLnBrk="1" hangingPunct="1">
              <a:lnSpc>
                <a:spcPct val="90000"/>
              </a:lnSpc>
              <a:defRPr sz="5900" spc="-100">
                <a:solidFill>
                  <a:schemeClr val="accent4">
                    <a:lumOff val="44000"/>
                  </a:schemeClr>
                </a:solidFill>
              </a:defRPr>
            </a:lvl9pPr>
          </a:lstStyle>
          <a:p>
            <a:pPr algn="l" rtl="0"/>
            <a:r>
              <a:rPr lang="en-US" dirty="0"/>
              <a:t>The </a:t>
            </a:r>
            <a:r>
              <a:rPr lang="en-US" dirty="0" smtClean="0"/>
              <a:t>International Space</a:t>
            </a:r>
            <a:endParaRPr lang="he-IL" dirty="0"/>
          </a:p>
        </p:txBody>
      </p:sp>
      <p:sp>
        <p:nvSpPr>
          <p:cNvPr id="8" name="צורה חופשית: צורה 7">
            <a:extLst>
              <a:ext uri="{FF2B5EF4-FFF2-40B4-BE49-F238E27FC236}">
                <a16:creationId xmlns="" xmlns:a16="http://schemas.microsoft.com/office/drawing/2014/main" id="{249745F1-4358-46EB-BAC2-E8DB3AA2E67F}"/>
              </a:ext>
            </a:extLst>
          </p:cNvPr>
          <p:cNvSpPr/>
          <p:nvPr/>
        </p:nvSpPr>
        <p:spPr>
          <a:xfrm>
            <a:off x="3870031" y="1068086"/>
            <a:ext cx="5599985" cy="509089"/>
          </a:xfrm>
          <a:custGeom>
            <a:avLst/>
            <a:gdLst>
              <a:gd name="connsiteX0" fmla="*/ 0 w 5599985"/>
              <a:gd name="connsiteY0" fmla="*/ 0 h 509089"/>
              <a:gd name="connsiteX1" fmla="*/ 5599985 w 5599985"/>
              <a:gd name="connsiteY1" fmla="*/ 0 h 509089"/>
              <a:gd name="connsiteX2" fmla="*/ 5599985 w 5599985"/>
              <a:gd name="connsiteY2" fmla="*/ 509089 h 509089"/>
              <a:gd name="connsiteX3" fmla="*/ 0 w 5599985"/>
              <a:gd name="connsiteY3" fmla="*/ 509089 h 509089"/>
              <a:gd name="connsiteX4" fmla="*/ 0 w 5599985"/>
              <a:gd name="connsiteY4" fmla="*/ 0 h 50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9985" h="509089">
                <a:moveTo>
                  <a:pt x="0" y="0"/>
                </a:moveTo>
                <a:lnTo>
                  <a:pt x="5599985" y="0"/>
                </a:lnTo>
                <a:lnTo>
                  <a:pt x="5599985" y="509089"/>
                </a:lnTo>
                <a:lnTo>
                  <a:pt x="0" y="50908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b" anchorCtr="0">
            <a:noAutofit/>
          </a:bodyPr>
          <a:lstStyle/>
          <a:p>
            <a:pPr marL="0" lvl="0" indent="0" algn="r" defTabSz="800100" rtl="1">
              <a:lnSpc>
                <a:spcPct val="90000"/>
              </a:lnSpc>
              <a:spcBef>
                <a:spcPct val="0"/>
              </a:spcBef>
              <a:spcAft>
                <a:spcPct val="35000"/>
              </a:spcAft>
              <a:buNone/>
            </a:pPr>
            <a:endParaRPr lang="he-IL" sz="1800" kern="1200">
              <a:latin typeface="Calibri" panose="020F0502020204030204" pitchFamily="34" charset="0"/>
              <a:cs typeface="Calibri" panose="020F0502020204030204" pitchFamily="34" charset="0"/>
            </a:endParaRPr>
          </a:p>
        </p:txBody>
      </p:sp>
      <p:sp>
        <p:nvSpPr>
          <p:cNvPr id="17" name="צורה חופשית: צורה 16">
            <a:extLst>
              <a:ext uri="{FF2B5EF4-FFF2-40B4-BE49-F238E27FC236}">
                <a16:creationId xmlns="" xmlns:a16="http://schemas.microsoft.com/office/drawing/2014/main" id="{72FE867A-A702-4434-B211-3DF103C0D2A4}"/>
              </a:ext>
            </a:extLst>
          </p:cNvPr>
          <p:cNvSpPr/>
          <p:nvPr/>
        </p:nvSpPr>
        <p:spPr>
          <a:xfrm>
            <a:off x="3785211" y="5832896"/>
            <a:ext cx="5599985" cy="594505"/>
          </a:xfrm>
          <a:custGeom>
            <a:avLst/>
            <a:gdLst>
              <a:gd name="connsiteX0" fmla="*/ 0 w 5599985"/>
              <a:gd name="connsiteY0" fmla="*/ 0 h 509089"/>
              <a:gd name="connsiteX1" fmla="*/ 5599985 w 5599985"/>
              <a:gd name="connsiteY1" fmla="*/ 0 h 509089"/>
              <a:gd name="connsiteX2" fmla="*/ 5599985 w 5599985"/>
              <a:gd name="connsiteY2" fmla="*/ 509089 h 509089"/>
              <a:gd name="connsiteX3" fmla="*/ 0 w 5599985"/>
              <a:gd name="connsiteY3" fmla="*/ 509089 h 509089"/>
              <a:gd name="connsiteX4" fmla="*/ 0 w 5599985"/>
              <a:gd name="connsiteY4" fmla="*/ 0 h 50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9985" h="509089">
                <a:moveTo>
                  <a:pt x="0" y="0"/>
                </a:moveTo>
                <a:lnTo>
                  <a:pt x="5599985" y="0"/>
                </a:lnTo>
                <a:lnTo>
                  <a:pt x="5599985" y="509089"/>
                </a:lnTo>
                <a:lnTo>
                  <a:pt x="0" y="50908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marL="0" lvl="0" indent="0" algn="r" defTabSz="889000" rtl="1">
              <a:lnSpc>
                <a:spcPct val="90000"/>
              </a:lnSpc>
              <a:spcBef>
                <a:spcPct val="0"/>
              </a:spcBef>
              <a:spcAft>
                <a:spcPct val="35000"/>
              </a:spcAft>
              <a:buNone/>
            </a:pPr>
            <a:endParaRPr lang="he-IL" kern="1200">
              <a:latin typeface="Calibri" panose="020F0502020204030204" pitchFamily="34" charset="0"/>
              <a:cs typeface="Calibri" panose="020F0502020204030204" pitchFamily="34" charset="0"/>
            </a:endParaRPr>
          </a:p>
        </p:txBody>
      </p:sp>
      <p:sp>
        <p:nvSpPr>
          <p:cNvPr id="57" name="מלבן 56">
            <a:extLst>
              <a:ext uri="{FF2B5EF4-FFF2-40B4-BE49-F238E27FC236}">
                <a16:creationId xmlns="" xmlns:a16="http://schemas.microsoft.com/office/drawing/2014/main" id="{6C05B707-5412-4746-82E5-339E9EAA686F}"/>
              </a:ext>
            </a:extLst>
          </p:cNvPr>
          <p:cNvSpPr/>
          <p:nvPr/>
        </p:nvSpPr>
        <p:spPr>
          <a:xfrm>
            <a:off x="1133061" y="1100169"/>
            <a:ext cx="10410722" cy="1815882"/>
          </a:xfrm>
          <a:prstGeom prst="rect">
            <a:avLst/>
          </a:prstGeom>
        </p:spPr>
        <p:txBody>
          <a:bodyPr wrap="square">
            <a:spAutoFit/>
          </a:bodyPr>
          <a:lstStyle/>
          <a:p>
            <a:pPr algn="l"/>
            <a:r>
              <a:rPr lang="en-US" sz="2800" b="1" dirty="0">
                <a:solidFill>
                  <a:schemeClr val="tx1"/>
                </a:solidFill>
                <a:latin typeface="Calibri" panose="020F0502020204030204" pitchFamily="34" charset="0"/>
                <a:cs typeface="Calibri" panose="020F0502020204030204" pitchFamily="34" charset="0"/>
              </a:rPr>
              <a:t>The role of existing international law and the need to proceed cautiously </a:t>
            </a:r>
            <a:r>
              <a:rPr lang="en-US" sz="2800" b="1" dirty="0" smtClean="0">
                <a:solidFill>
                  <a:schemeClr val="tx1"/>
                </a:solidFill>
                <a:latin typeface="Calibri" panose="020F0502020204030204" pitchFamily="34" charset="0"/>
                <a:cs typeface="Calibri" panose="020F0502020204030204" pitchFamily="34" charset="0"/>
              </a:rPr>
              <a:t>based on </a:t>
            </a:r>
            <a:r>
              <a:rPr lang="en-US" sz="2800" b="1" dirty="0">
                <a:solidFill>
                  <a:schemeClr val="tx1"/>
                </a:solidFill>
                <a:latin typeface="Calibri" panose="020F0502020204030204" pitchFamily="34" charset="0"/>
                <a:cs typeface="Calibri" panose="020F0502020204030204" pitchFamily="34" charset="0"/>
              </a:rPr>
              <a:t>experience</a:t>
            </a:r>
            <a:endParaRPr lang="he-IL" sz="2800" b="1" dirty="0">
              <a:solidFill>
                <a:schemeClr val="tx1"/>
              </a:solidFill>
              <a:latin typeface="Calibri" panose="020F0502020204030204" pitchFamily="34" charset="0"/>
              <a:cs typeface="Calibri" panose="020F0502020204030204" pitchFamily="34" charset="0"/>
            </a:endParaRPr>
          </a:p>
          <a:p>
            <a:pPr algn="l"/>
            <a:r>
              <a:rPr lang="en-US" sz="2800" b="1" dirty="0">
                <a:solidFill>
                  <a:schemeClr val="tx1"/>
                </a:solidFill>
                <a:latin typeface="Calibri" panose="020F0502020204030204" pitchFamily="34" charset="0"/>
                <a:cs typeface="Calibri" panose="020F0502020204030204" pitchFamily="34" charset="0"/>
              </a:rPr>
              <a:t>Bottom up - It is better to focus on arrangements that help </a:t>
            </a:r>
            <a:r>
              <a:rPr lang="en-US" sz="2800" b="1" dirty="0" smtClean="0">
                <a:solidFill>
                  <a:schemeClr val="tx1"/>
                </a:solidFill>
                <a:latin typeface="Calibri" panose="020F0502020204030204" pitchFamily="34" charset="0"/>
                <a:cs typeface="Calibri" panose="020F0502020204030204" pitchFamily="34" charset="0"/>
              </a:rPr>
              <a:t>key players</a:t>
            </a:r>
            <a:endParaRPr lang="he-IL" sz="2800" b="1" dirty="0">
              <a:solidFill>
                <a:schemeClr val="tx1"/>
              </a:solidFill>
              <a:latin typeface="Calibri" panose="020F0502020204030204" pitchFamily="34" charset="0"/>
              <a:cs typeface="Calibri" panose="020F0502020204030204" pitchFamily="34" charset="0"/>
            </a:endParaRPr>
          </a:p>
        </p:txBody>
      </p:sp>
      <p:graphicFrame>
        <p:nvGraphicFramePr>
          <p:cNvPr id="63" name="דיאגרמה 62">
            <a:extLst>
              <a:ext uri="{FF2B5EF4-FFF2-40B4-BE49-F238E27FC236}">
                <a16:creationId xmlns="" xmlns:a16="http://schemas.microsoft.com/office/drawing/2014/main" id="{78C05073-660B-4712-98FE-B873654C35B0}"/>
              </a:ext>
            </a:extLst>
          </p:cNvPr>
          <p:cNvGraphicFramePr/>
          <p:nvPr>
            <p:extLst/>
          </p:nvPr>
        </p:nvGraphicFramePr>
        <p:xfrm>
          <a:off x="-327258" y="2828446"/>
          <a:ext cx="14146964" cy="2760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כותרת 5">
            <a:extLst>
              <a:ext uri="{FF2B5EF4-FFF2-40B4-BE49-F238E27FC236}">
                <a16:creationId xmlns="" xmlns:a16="http://schemas.microsoft.com/office/drawing/2014/main" id="{6801395A-13EB-48E8-B57E-342E0AFF8E96}"/>
              </a:ext>
            </a:extLst>
          </p:cNvPr>
          <p:cNvSpPr txBox="1">
            <a:spLocks/>
          </p:cNvSpPr>
          <p:nvPr/>
        </p:nvSpPr>
        <p:spPr>
          <a:xfrm>
            <a:off x="4493161" y="0"/>
            <a:ext cx="3213925" cy="240516"/>
          </a:xfrm>
          <a:prstGeom prst="rect">
            <a:avLst/>
          </a:prstGeom>
        </p:spPr>
        <p:txBody>
          <a:bodyPr/>
          <a:lstStyle/>
          <a:p>
            <a:pPr marL="0" marR="0" lvl="0" indent="0" algn="ctr" defTabSz="914400" rtl="1"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smtClean="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UNCLASSIFIED</a:t>
            </a:r>
            <a:endParaRPr kumimoji="0" lang="he-IL" sz="1200" b="1" i="0" u="none" strike="noStrike" kern="0" cap="none" spc="0" normalizeH="0" baseline="0" noProof="0" dirty="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 xmlns:p14="http://schemas.microsoft.com/office/powerpoint/2010/main" val="273737604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nvSpPr>
        <p:spPr>
          <a:xfrm>
            <a:off x="1015602" y="3429000"/>
            <a:ext cx="3765095" cy="101566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r" defTabSz="292100" rtl="1" hangingPunct="1">
              <a:defRPr sz="5100" b="1">
                <a:solidFill>
                  <a:srgbClr val="0166FF"/>
                </a:solidFill>
                <a:latin typeface="Verdana"/>
                <a:ea typeface="Verdana"/>
                <a:cs typeface="Verdana"/>
                <a:sym typeface="Verdana"/>
              </a:defRPr>
            </a:pPr>
            <a:r>
              <a:rPr lang="en-US" sz="6000" b="1" dirty="0" smtClean="0">
                <a:solidFill>
                  <a:srgbClr val="0166FF"/>
                </a:solidFill>
                <a:latin typeface="Calibri" panose="020F0502020204030204" pitchFamily="34" charset="0"/>
                <a:ea typeface="Verdana"/>
                <a:cs typeface="Calibri" panose="020F0502020204030204" pitchFamily="34" charset="0"/>
                <a:sym typeface="Verdana"/>
              </a:rPr>
              <a:t>Thank You!</a:t>
            </a:r>
            <a:endParaRPr sz="6000" b="1" dirty="0">
              <a:solidFill>
                <a:srgbClr val="0166FF"/>
              </a:solidFill>
              <a:latin typeface="Calibri" panose="020F0502020204030204" pitchFamily="34" charset="0"/>
              <a:ea typeface="Verdana"/>
              <a:cs typeface="Calibri" panose="020F0502020204030204" pitchFamily="34" charset="0"/>
              <a:sym typeface="Verdana"/>
            </a:endParaRPr>
          </a:p>
        </p:txBody>
      </p:sp>
      <p:pic>
        <p:nvPicPr>
          <p:cNvPr id="135" name="pasted-image.pdf"/>
          <p:cNvPicPr>
            <a:picLocks noChangeAspect="1"/>
          </p:cNvPicPr>
          <p:nvPr/>
        </p:nvPicPr>
        <p:blipFill>
          <a:blip r:embed="rId2" cstate="print">
            <a:extLst/>
          </a:blip>
          <a:stretch>
            <a:fillRect/>
          </a:stretch>
        </p:blipFill>
        <p:spPr>
          <a:xfrm>
            <a:off x="6347468" y="1212756"/>
            <a:ext cx="3823413" cy="4311745"/>
          </a:xfrm>
          <a:prstGeom prst="rect">
            <a:avLst/>
          </a:prstGeom>
          <a:ln w="12700">
            <a:miter lim="400000"/>
          </a:ln>
        </p:spPr>
      </p:pic>
      <p:pic>
        <p:nvPicPr>
          <p:cNvPr id="6" name="Picture 5">
            <a:extLst>
              <a:ext uri="{FF2B5EF4-FFF2-40B4-BE49-F238E27FC236}">
                <a16:creationId xmlns="" xmlns:a16="http://schemas.microsoft.com/office/drawing/2014/main" id="{F20924C8-C63A-4C50-826B-E2F086D738ED}"/>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6139" t="55497" r="27566" b="22932"/>
          <a:stretch/>
        </p:blipFill>
        <p:spPr>
          <a:xfrm>
            <a:off x="1737169" y="1026802"/>
            <a:ext cx="3109519" cy="814963"/>
          </a:xfrm>
          <a:prstGeom prst="rect">
            <a:avLst/>
          </a:prstGeom>
        </p:spPr>
      </p:pic>
      <p:sp>
        <p:nvSpPr>
          <p:cNvPr id="2" name="מציין מיקום של כותרת תחתונה 1">
            <a:extLst>
              <a:ext uri="{FF2B5EF4-FFF2-40B4-BE49-F238E27FC236}">
                <a16:creationId xmlns="" xmlns:a16="http://schemas.microsoft.com/office/drawing/2014/main" id="{FFA055E8-74C8-4FBE-B209-5369D85137F1}"/>
              </a:ext>
            </a:extLst>
          </p:cNvPr>
          <p:cNvSpPr>
            <a:spLocks noGrp="1"/>
          </p:cNvSpPr>
          <p:nvPr>
            <p:ph type="ftr" sz="quarter" idx="15"/>
          </p:nvPr>
        </p:nvSpPr>
        <p:spPr/>
        <p:txBody>
          <a:bodyPr/>
          <a:lstStyle/>
          <a:p>
            <a:pPr algn="r" defTabSz="292100" rtl="1" hangingPunct="1"/>
            <a:r>
              <a:rPr lang="he-IL">
                <a:sym typeface="Helvetica Light"/>
              </a:rPr>
              <a:t>עוצמה ומובילות בינ"ל בסייבר</a:t>
            </a:r>
            <a:endParaRPr lang="he-IL" dirty="0">
              <a:sym typeface="Helvetica Light"/>
            </a:endParaRPr>
          </a:p>
        </p:txBody>
      </p:sp>
      <p:sp>
        <p:nvSpPr>
          <p:cNvPr id="3" name="מציין מיקום של מספר שקופית 2">
            <a:extLst>
              <a:ext uri="{FF2B5EF4-FFF2-40B4-BE49-F238E27FC236}">
                <a16:creationId xmlns="" xmlns:a16="http://schemas.microsoft.com/office/drawing/2014/main" id="{64167947-F377-45AA-B0BF-0974A17F034D}"/>
              </a:ext>
            </a:extLst>
          </p:cNvPr>
          <p:cNvSpPr>
            <a:spLocks noGrp="1"/>
          </p:cNvSpPr>
          <p:nvPr>
            <p:ph type="sldNum" sz="quarter" idx="4"/>
          </p:nvPr>
        </p:nvSpPr>
        <p:spPr/>
        <p:txBody>
          <a:bodyPr/>
          <a:lstStyle/>
          <a:p>
            <a:pPr defTabSz="292100" hangingPunct="1"/>
            <a:fld id="{31A79D02-B3F4-6449-9E41-AAB97E9D88AE}" type="slidenum">
              <a:rPr lang="he-IL">
                <a:sym typeface="Helvetica Light"/>
              </a:rPr>
              <a:pPr defTabSz="292100" hangingPunct="1"/>
              <a:t>22</a:t>
            </a:fld>
            <a:endParaRPr lang="he-IL" dirty="0">
              <a:sym typeface="Helvetica Light"/>
            </a:endParaRPr>
          </a:p>
        </p:txBody>
      </p:sp>
      <p:pic>
        <p:nvPicPr>
          <p:cNvPr id="7" name="18DACBB0-AEF9-445C-8979-F3ED862380BF" descr="image1.png">
            <a:extLst>
              <a:ext uri="{FF2B5EF4-FFF2-40B4-BE49-F238E27FC236}">
                <a16:creationId xmlns="" xmlns:a16="http://schemas.microsoft.com/office/drawing/2014/main" id="{BACA1E81-382A-4BCE-BA5E-7AFBE25CF286}"/>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95787" y="1178859"/>
            <a:ext cx="417211" cy="510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hape 24">
            <a:extLst>
              <a:ext uri="{FF2B5EF4-FFF2-40B4-BE49-F238E27FC236}">
                <a16:creationId xmlns="" xmlns:a16="http://schemas.microsoft.com/office/drawing/2014/main" id="{D0FAF0B2-76B9-4FEB-96CA-0054AF80FD15}"/>
              </a:ext>
            </a:extLst>
          </p:cNvPr>
          <p:cNvSpPr/>
          <p:nvPr/>
        </p:nvSpPr>
        <p:spPr>
          <a:xfrm>
            <a:off x="762510" y="4416072"/>
            <a:ext cx="5058834" cy="120032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rtl="1">
              <a:defRPr sz="2400">
                <a:solidFill>
                  <a:srgbClr val="0166FF"/>
                </a:solidFill>
                <a:latin typeface="Verdana"/>
                <a:ea typeface="Verdana"/>
                <a:cs typeface="Verdana"/>
                <a:sym typeface="Verdana"/>
              </a:defRPr>
            </a:pPr>
            <a:r>
              <a:rPr lang="en-US" sz="2400" dirty="0">
                <a:solidFill>
                  <a:srgbClr val="0166FF"/>
                </a:solidFill>
                <a:latin typeface="Calibri" panose="020F0502020204030204" pitchFamily="34" charset="0"/>
                <a:ea typeface="Verdana"/>
                <a:cs typeface="Calibri" panose="020F0502020204030204" pitchFamily="34" charset="0"/>
                <a:sym typeface="Verdana"/>
              </a:rPr>
              <a:t>Adv. Amit Ashkenazi</a:t>
            </a:r>
          </a:p>
          <a:p>
            <a:pPr algn="ctr" rtl="1">
              <a:defRPr sz="2400">
                <a:solidFill>
                  <a:srgbClr val="0166FF"/>
                </a:solidFill>
                <a:latin typeface="Verdana"/>
                <a:ea typeface="Verdana"/>
                <a:cs typeface="Verdana"/>
                <a:sym typeface="Verdana"/>
              </a:defRPr>
            </a:pPr>
            <a:r>
              <a:rPr lang="en-US" sz="2400" dirty="0">
                <a:solidFill>
                  <a:srgbClr val="0166FF"/>
                </a:solidFill>
                <a:latin typeface="Calibri" panose="020F0502020204030204" pitchFamily="34" charset="0"/>
                <a:ea typeface="Verdana"/>
                <a:cs typeface="Calibri" panose="020F0502020204030204" pitchFamily="34" charset="0"/>
                <a:sym typeface="Verdana"/>
              </a:rPr>
              <a:t>Legal </a:t>
            </a:r>
            <a:r>
              <a:rPr lang="en-US" sz="2400" dirty="0" smtClean="0">
                <a:solidFill>
                  <a:srgbClr val="0166FF"/>
                </a:solidFill>
                <a:latin typeface="Calibri" panose="020F0502020204030204" pitchFamily="34" charset="0"/>
                <a:ea typeface="Verdana"/>
                <a:cs typeface="Calibri" panose="020F0502020204030204" pitchFamily="34" charset="0"/>
                <a:sym typeface="Verdana"/>
              </a:rPr>
              <a:t>Advisor</a:t>
            </a:r>
            <a:endParaRPr lang="he-IL" sz="2400" dirty="0" smtClean="0">
              <a:solidFill>
                <a:srgbClr val="0166FF"/>
              </a:solidFill>
              <a:latin typeface="Calibri" panose="020F0502020204030204" pitchFamily="34" charset="0"/>
              <a:ea typeface="Verdana"/>
              <a:cs typeface="Calibri" panose="020F0502020204030204" pitchFamily="34" charset="0"/>
              <a:sym typeface="Verdana"/>
            </a:endParaRPr>
          </a:p>
          <a:p>
            <a:pPr algn="ctr" rtl="1">
              <a:defRPr sz="2400">
                <a:solidFill>
                  <a:srgbClr val="0166FF"/>
                </a:solidFill>
                <a:latin typeface="Verdana"/>
                <a:ea typeface="Verdana"/>
                <a:cs typeface="Verdana"/>
                <a:sym typeface="Verdana"/>
              </a:defRPr>
            </a:pPr>
            <a:r>
              <a:rPr lang="en-US" sz="2400" dirty="0" smtClean="0">
                <a:solidFill>
                  <a:srgbClr val="0166FF"/>
                </a:solidFill>
                <a:latin typeface="Calibri" panose="020F0502020204030204" pitchFamily="34" charset="0"/>
                <a:ea typeface="Verdana"/>
                <a:cs typeface="Calibri" panose="020F0502020204030204" pitchFamily="34" charset="0"/>
                <a:sym typeface="Verdana"/>
              </a:rPr>
              <a:t>AmitAs@cyber.gov.il</a:t>
            </a:r>
            <a:endParaRPr sz="2400" dirty="0">
              <a:solidFill>
                <a:srgbClr val="0166FF"/>
              </a:solidFill>
              <a:latin typeface="Calibri" panose="020F0502020204030204" pitchFamily="34" charset="0"/>
              <a:ea typeface="Verdana"/>
              <a:cs typeface="Calibri" panose="020F0502020204030204" pitchFamily="34" charset="0"/>
              <a:sym typeface="Verdana"/>
            </a:endParaRPr>
          </a:p>
        </p:txBody>
      </p:sp>
    </p:spTree>
    <p:extLst>
      <p:ext uri="{BB962C8B-B14F-4D97-AF65-F5344CB8AC3E}">
        <p14:creationId xmlns="" xmlns:p14="http://schemas.microsoft.com/office/powerpoint/2010/main" val="274470384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 xmlns:a16="http://schemas.microsoft.com/office/drawing/2014/main" id="{A8B8CB4E-AC8E-4C94-AA0D-D71E7EA6F1B3}"/>
              </a:ext>
            </a:extLst>
          </p:cNvPr>
          <p:cNvSpPr>
            <a:spLocks noGrp="1"/>
          </p:cNvSpPr>
          <p:nvPr>
            <p:ph type="ftr" sz="quarter" idx="15"/>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200" b="0" i="0" u="none" strike="noStrike" kern="0" cap="none" spc="0" normalizeH="0" baseline="0" noProof="0">
                <a:ln>
                  <a:noFill/>
                </a:ln>
                <a:solidFill>
                  <a:srgbClr val="2E65F6"/>
                </a:solidFill>
                <a:effectLst/>
                <a:uLnTx/>
                <a:uFillTx/>
                <a:latin typeface="Verdana" panose="020B0604030504040204" pitchFamily="34" charset="0"/>
                <a:ea typeface="Verdana" panose="020B0604030504040204" pitchFamily="34" charset="0"/>
                <a:sym typeface="Arial"/>
              </a:rPr>
              <a:t>הגנת הסייבר - היבטים משפטיים</a:t>
            </a:r>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3" name="מציין מיקום של מספר שקופית 2">
            <a:extLst>
              <a:ext uri="{FF2B5EF4-FFF2-40B4-BE49-F238E27FC236}">
                <a16:creationId xmlns="" xmlns:a16="http://schemas.microsoft.com/office/drawing/2014/main" id="{51B1154E-CA57-42B7-BC96-225234A4E7F0}"/>
              </a:ext>
            </a:extLst>
          </p:cNvPr>
          <p:cNvSpPr>
            <a:spLocks noGrp="1"/>
          </p:cNvSpPr>
          <p:nvPr>
            <p:ph type="sldNum" sz="quarter" idx="4"/>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fld id="{31A79D02-B3F4-6449-9E41-AAB97E9D88AE}" type="slidenum">
              <a:rPr kumimoji="0" lang="en-US" sz="1200" b="0" i="0" u="none" strike="noStrike" kern="0" cap="none" spc="0" normalizeH="0" baseline="0" noProof="0" smtClean="0">
                <a:ln>
                  <a:noFill/>
                </a:ln>
                <a:solidFill>
                  <a:srgbClr val="2E65F6"/>
                </a:solidFill>
                <a:effectLst/>
                <a:uLnTx/>
                <a:uFillTx/>
                <a:latin typeface="Verdana" panose="020B0604030504040204" pitchFamily="34" charset="0"/>
                <a:ea typeface="Verdana" panose="020B0604030504040204" pitchFamily="34" charset="0"/>
                <a:sym typeface="Arial"/>
              </a:rPr>
              <a:pPr marL="0" marR="0" lvl="0" indent="0" algn="r" defTabSz="457200" rtl="1" eaLnBrk="1" fontAlgn="auto" latinLnBrk="0" hangingPunct="0">
                <a:lnSpc>
                  <a:spcPct val="100000"/>
                </a:lnSpc>
                <a:spcBef>
                  <a:spcPts val="0"/>
                </a:spcBef>
                <a:spcAft>
                  <a:spcPts val="0"/>
                </a:spcAft>
                <a:buClrTx/>
                <a:buSzTx/>
                <a:buFontTx/>
                <a:buNone/>
                <a:tabLst/>
                <a:defRPr/>
              </a:pPr>
              <a:t>3</a:t>
            </a:fld>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5" name="Shape 82">
            <a:extLst>
              <a:ext uri="{FF2B5EF4-FFF2-40B4-BE49-F238E27FC236}">
                <a16:creationId xmlns="" xmlns:a16="http://schemas.microsoft.com/office/drawing/2014/main" id="{5337BFFA-41F9-4829-A63C-20C62B5569B9}"/>
              </a:ext>
            </a:extLst>
          </p:cNvPr>
          <p:cNvSpPr txBox="1">
            <a:spLocks/>
          </p:cNvSpPr>
          <p:nvPr/>
        </p:nvSpPr>
        <p:spPr>
          <a:xfrm>
            <a:off x="1052423" y="430599"/>
            <a:ext cx="10621021" cy="656706"/>
          </a:xfrm>
          <a:prstGeom prst="rect">
            <a:avLst/>
          </a:prstGeom>
        </p:spPr>
        <p:txBody>
          <a:bodyPr/>
          <a:lstStyle>
            <a:lvl1pPr marL="0" marR="0" indent="0" algn="ctr" defTabSz="914400" rtl="1" eaLnBrk="1" latinLnBrk="0" hangingPunct="1">
              <a:lnSpc>
                <a:spcPct val="90000"/>
              </a:lnSpc>
              <a:spcBef>
                <a:spcPts val="0"/>
              </a:spcBef>
              <a:spcAft>
                <a:spcPts val="0"/>
              </a:spcAft>
              <a:buClrTx/>
              <a:buSzTx/>
              <a:buFontTx/>
              <a:buNone/>
              <a:tabLst/>
              <a:defRPr kumimoji="0" lang="en-US" sz="3600" b="1" i="0" u="none" strike="noStrike" cap="none" spc="0" normalizeH="0" baseline="0">
                <a:ln>
                  <a:noFill/>
                </a:ln>
                <a:solidFill>
                  <a:srgbClr val="0166FF"/>
                </a:solidFill>
                <a:effectLst/>
                <a:uFillTx/>
                <a:latin typeface="Verdana"/>
                <a:ea typeface="Verdana"/>
                <a:cs typeface="Verdana"/>
                <a:sym typeface="Verdana"/>
              </a:defRPr>
            </a:lvl1pPr>
            <a:lvl2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2pPr>
            <a:lvl3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3pPr>
            <a:lvl4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4pPr>
            <a:lvl5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5pPr>
            <a:lvl6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6pPr>
            <a:lvl7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7pPr>
            <a:lvl8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8pPr>
            <a:lvl9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9pPr>
          </a:lstStyle>
          <a:p>
            <a:pPr lvl="0" algn="l" rtl="0">
              <a:defRPr/>
            </a:pPr>
            <a:r>
              <a:rPr lang="en-US" dirty="0">
                <a:latin typeface="Calibri" panose="020F0502020204030204" pitchFamily="34" charset="0"/>
                <a:cs typeface="Calibri" panose="020F0502020204030204" pitchFamily="34" charset="0"/>
              </a:rPr>
              <a:t>The concept of cyber protection</a:t>
            </a:r>
            <a:endParaRPr kumimoji="0" lang="he-IL" sz="3600" b="1" i="0" u="none" strike="noStrike" kern="0" cap="none" spc="0" normalizeH="0" baseline="0" noProof="0" dirty="0">
              <a:ln>
                <a:noFill/>
              </a:ln>
              <a:solidFill>
                <a:srgbClr val="0166FF"/>
              </a:solidFill>
              <a:effectLst/>
              <a:uLnTx/>
              <a:uFillTx/>
              <a:latin typeface="Calibri" panose="020F0502020204030204" pitchFamily="34" charset="0"/>
              <a:ea typeface="Verdana"/>
              <a:cs typeface="Calibri" panose="020F0502020204030204" pitchFamily="34" charset="0"/>
              <a:sym typeface="Verdana"/>
            </a:endParaRPr>
          </a:p>
        </p:txBody>
      </p:sp>
      <p:graphicFrame>
        <p:nvGraphicFramePr>
          <p:cNvPr id="22" name="מציין מיקום תוכן 5">
            <a:extLst>
              <a:ext uri="{FF2B5EF4-FFF2-40B4-BE49-F238E27FC236}">
                <a16:creationId xmlns="" xmlns:a16="http://schemas.microsoft.com/office/drawing/2014/main" id="{4797B1EC-2B78-475A-84D8-75728C7089C9}"/>
              </a:ext>
            </a:extLst>
          </p:cNvPr>
          <p:cNvGraphicFramePr>
            <a:graphicFrameLocks/>
          </p:cNvGraphicFramePr>
          <p:nvPr>
            <p:extLst>
              <p:ext uri="{D42A27DB-BD31-4B8C-83A1-F6EECF244321}">
                <p14:modId xmlns="" xmlns:p14="http://schemas.microsoft.com/office/powerpoint/2010/main" val="2017182587"/>
              </p:ext>
            </p:extLst>
          </p:nvPr>
        </p:nvGraphicFramePr>
        <p:xfrm>
          <a:off x="1419857" y="1172255"/>
          <a:ext cx="9352285" cy="4100009"/>
        </p:xfrm>
        <a:graphic>
          <a:graphicData uri="http://schemas.openxmlformats.org/drawingml/2006/table">
            <a:tbl>
              <a:tblPr>
                <a:tableStyleId>{616DA210-FB5B-4158-B5E0-FEB733F419BA}</a:tableStyleId>
              </a:tblPr>
              <a:tblGrid>
                <a:gridCol w="1935460">
                  <a:extLst>
                    <a:ext uri="{9D8B030D-6E8A-4147-A177-3AD203B41FA5}">
                      <a16:colId xmlns="" xmlns:a16="http://schemas.microsoft.com/office/drawing/2014/main" val="20000"/>
                    </a:ext>
                  </a:extLst>
                </a:gridCol>
                <a:gridCol w="2520280">
                  <a:extLst>
                    <a:ext uri="{9D8B030D-6E8A-4147-A177-3AD203B41FA5}">
                      <a16:colId xmlns="" xmlns:a16="http://schemas.microsoft.com/office/drawing/2014/main" val="20001"/>
                    </a:ext>
                  </a:extLst>
                </a:gridCol>
                <a:gridCol w="2376264">
                  <a:extLst>
                    <a:ext uri="{9D8B030D-6E8A-4147-A177-3AD203B41FA5}">
                      <a16:colId xmlns="" xmlns:a16="http://schemas.microsoft.com/office/drawing/2014/main" val="20002"/>
                    </a:ext>
                  </a:extLst>
                </a:gridCol>
                <a:gridCol w="2520281">
                  <a:extLst>
                    <a:ext uri="{9D8B030D-6E8A-4147-A177-3AD203B41FA5}">
                      <a16:colId xmlns="" xmlns:a16="http://schemas.microsoft.com/office/drawing/2014/main" val="20003"/>
                    </a:ext>
                  </a:extLst>
                </a:gridCol>
              </a:tblGrid>
              <a:tr h="1163861">
                <a:tc>
                  <a:txBody>
                    <a:bodyPr/>
                    <a:lstStyle/>
                    <a:p>
                      <a:pPr algn="l" rtl="0">
                        <a:lnSpc>
                          <a:spcPct val="150000"/>
                        </a:lnSpc>
                        <a:spcAft>
                          <a:spcPts val="0"/>
                        </a:spcAft>
                      </a:pPr>
                      <a:endParaRPr lang="en-US" sz="1800"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tc>
                <a:tc>
                  <a:txBody>
                    <a:bodyPr/>
                    <a:lstStyle/>
                    <a:p>
                      <a:pPr algn="ctr" rtl="0">
                        <a:lnSpc>
                          <a:spcPct val="150000"/>
                        </a:lnSpc>
                        <a:spcAft>
                          <a:spcPts val="0"/>
                        </a:spcAft>
                      </a:pPr>
                      <a:r>
                        <a:rPr lang="en-US" sz="1800" b="1" kern="1200" dirty="0">
                          <a:latin typeface="Calibri" panose="020F0502020204030204" pitchFamily="34" charset="0"/>
                          <a:cs typeface="Calibri" panose="020F0502020204030204" pitchFamily="34" charset="0"/>
                        </a:rPr>
                        <a:t>Layer 1: </a:t>
                      </a:r>
                      <a:br>
                        <a:rPr lang="en-US" sz="1800" b="1" kern="1200" dirty="0">
                          <a:latin typeface="Calibri" panose="020F0502020204030204" pitchFamily="34" charset="0"/>
                          <a:cs typeface="Calibri" panose="020F0502020204030204" pitchFamily="34" charset="0"/>
                        </a:rPr>
                      </a:br>
                      <a:r>
                        <a:rPr lang="en-US" sz="1800" b="1" kern="1200" dirty="0">
                          <a:latin typeface="Calibri" panose="020F0502020204030204" pitchFamily="34" charset="0"/>
                          <a:cs typeface="Calibri" panose="020F0502020204030204" pitchFamily="34" charset="0"/>
                        </a:rPr>
                        <a:t>Robustness</a:t>
                      </a:r>
                      <a:endParaRPr lang="en-US" sz="1800" b="1"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solidFill>
                      <a:schemeClr val="tx2"/>
                    </a:solidFill>
                  </a:tcPr>
                </a:tc>
                <a:tc>
                  <a:txBody>
                    <a:bodyPr/>
                    <a:lstStyle/>
                    <a:p>
                      <a:pPr algn="ctr" rtl="0">
                        <a:lnSpc>
                          <a:spcPct val="150000"/>
                        </a:lnSpc>
                        <a:spcAft>
                          <a:spcPts val="0"/>
                        </a:spcAft>
                      </a:pPr>
                      <a:r>
                        <a:rPr lang="en-US" sz="1800" b="1" kern="1200" dirty="0">
                          <a:latin typeface="Calibri" panose="020F0502020204030204" pitchFamily="34" charset="0"/>
                          <a:cs typeface="Calibri" panose="020F0502020204030204" pitchFamily="34" charset="0"/>
                        </a:rPr>
                        <a:t>Layer 2: </a:t>
                      </a:r>
                    </a:p>
                    <a:p>
                      <a:pPr algn="ctr" rtl="0">
                        <a:lnSpc>
                          <a:spcPct val="150000"/>
                        </a:lnSpc>
                        <a:spcAft>
                          <a:spcPts val="0"/>
                        </a:spcAft>
                      </a:pPr>
                      <a:r>
                        <a:rPr lang="en-US" sz="1800" b="1" kern="1200" dirty="0">
                          <a:latin typeface="Calibri" panose="020F0502020204030204" pitchFamily="34" charset="0"/>
                          <a:cs typeface="Calibri" panose="020F0502020204030204" pitchFamily="34" charset="0"/>
                        </a:rPr>
                        <a:t>Resilience</a:t>
                      </a:r>
                      <a:endParaRPr lang="en-US" sz="1800" b="1"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solidFill>
                      <a:schemeClr val="tx2"/>
                    </a:solidFill>
                  </a:tcPr>
                </a:tc>
                <a:tc>
                  <a:txBody>
                    <a:bodyPr/>
                    <a:lstStyle/>
                    <a:p>
                      <a:pPr algn="ctr" rtl="0">
                        <a:lnSpc>
                          <a:spcPct val="150000"/>
                        </a:lnSpc>
                        <a:spcAft>
                          <a:spcPts val="0"/>
                        </a:spcAft>
                      </a:pPr>
                      <a:r>
                        <a:rPr lang="en-US" sz="1800" b="1" kern="1200" dirty="0">
                          <a:latin typeface="Calibri" panose="020F0502020204030204" pitchFamily="34" charset="0"/>
                          <a:cs typeface="Calibri" panose="020F0502020204030204" pitchFamily="34" charset="0"/>
                        </a:rPr>
                        <a:t>Layer 3: </a:t>
                      </a:r>
                    </a:p>
                    <a:p>
                      <a:pPr algn="ctr" rtl="0">
                        <a:lnSpc>
                          <a:spcPct val="150000"/>
                        </a:lnSpc>
                        <a:spcAft>
                          <a:spcPts val="0"/>
                        </a:spcAft>
                      </a:pPr>
                      <a:r>
                        <a:rPr lang="en-US" sz="1800" b="1" kern="1200" dirty="0">
                          <a:latin typeface="Calibri" panose="020F0502020204030204" pitchFamily="34" charset="0"/>
                          <a:cs typeface="Calibri" panose="020F0502020204030204" pitchFamily="34" charset="0"/>
                        </a:rPr>
                        <a:t>Defense</a:t>
                      </a:r>
                      <a:endParaRPr lang="en-US" sz="1800" b="1"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solidFill>
                      <a:schemeClr val="tx2"/>
                    </a:solidFill>
                  </a:tcPr>
                </a:tc>
                <a:extLst>
                  <a:ext uri="{0D108BD9-81ED-4DB2-BD59-A6C34878D82A}">
                    <a16:rowId xmlns="" xmlns:a16="http://schemas.microsoft.com/office/drawing/2014/main" val="10000"/>
                  </a:ext>
                </a:extLst>
              </a:tr>
              <a:tr h="734037">
                <a:tc>
                  <a:txBody>
                    <a:bodyPr/>
                    <a:lstStyle/>
                    <a:p>
                      <a:pPr marL="88900" indent="0" algn="l" rtl="0">
                        <a:lnSpc>
                          <a:spcPct val="150000"/>
                        </a:lnSpc>
                        <a:spcAft>
                          <a:spcPts val="0"/>
                        </a:spcAft>
                      </a:pPr>
                      <a:r>
                        <a:rPr lang="en-US" sz="1800" b="1" kern="1200" dirty="0">
                          <a:latin typeface="Calibri" panose="020F0502020204030204" pitchFamily="34" charset="0"/>
                          <a:cs typeface="Calibri" panose="020F0502020204030204" pitchFamily="34" charset="0"/>
                        </a:rPr>
                        <a:t>Focus</a:t>
                      </a:r>
                      <a:endParaRPr lang="en-US" sz="1800" b="1"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solidFill>
                      <a:schemeClr val="tx2"/>
                    </a:solidFill>
                  </a:tcPr>
                </a:tc>
                <a:tc>
                  <a:txBody>
                    <a:bodyPr/>
                    <a:lstStyle/>
                    <a:p>
                      <a:pPr algn="ctr" rtl="0">
                        <a:lnSpc>
                          <a:spcPct val="150000"/>
                        </a:lnSpc>
                        <a:spcAft>
                          <a:spcPts val="0"/>
                        </a:spcAft>
                      </a:pPr>
                      <a:r>
                        <a:rPr lang="en-US" sz="1800" kern="1200" dirty="0">
                          <a:latin typeface="Calibri" panose="020F0502020204030204" pitchFamily="34" charset="0"/>
                          <a:cs typeface="Calibri" panose="020F0502020204030204" pitchFamily="34" charset="0"/>
                        </a:rPr>
                        <a:t>Attacks</a:t>
                      </a:r>
                      <a:endParaRPr lang="en-US" sz="1800"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tc>
                <a:tc>
                  <a:txBody>
                    <a:bodyPr/>
                    <a:lstStyle/>
                    <a:p>
                      <a:pPr algn="ctr" rtl="0">
                        <a:lnSpc>
                          <a:spcPct val="150000"/>
                        </a:lnSpc>
                        <a:spcAft>
                          <a:spcPts val="0"/>
                        </a:spcAft>
                      </a:pPr>
                      <a:r>
                        <a:rPr lang="en-US" sz="1800" kern="1200" dirty="0">
                          <a:latin typeface="Calibri" panose="020F0502020204030204" pitchFamily="34" charset="0"/>
                          <a:cs typeface="Calibri" panose="020F0502020204030204" pitchFamily="34" charset="0"/>
                        </a:rPr>
                        <a:t>Attacks</a:t>
                      </a:r>
                      <a:endParaRPr lang="en-US" sz="1800"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tc>
                <a:tc>
                  <a:txBody>
                    <a:bodyPr/>
                    <a:lstStyle/>
                    <a:p>
                      <a:pPr algn="ctr" rtl="0">
                        <a:lnSpc>
                          <a:spcPct val="150000"/>
                        </a:lnSpc>
                        <a:spcAft>
                          <a:spcPts val="0"/>
                        </a:spcAft>
                      </a:pPr>
                      <a:r>
                        <a:rPr lang="en-US" sz="1800" kern="1200" dirty="0">
                          <a:latin typeface="Calibri" panose="020F0502020204030204" pitchFamily="34" charset="0"/>
                          <a:cs typeface="Calibri" panose="020F0502020204030204" pitchFamily="34" charset="0"/>
                        </a:rPr>
                        <a:t>Attackers &amp; campaigns</a:t>
                      </a:r>
                      <a:endParaRPr lang="en-US" sz="1800"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tc>
                <a:extLst>
                  <a:ext uri="{0D108BD9-81ED-4DB2-BD59-A6C34878D82A}">
                    <a16:rowId xmlns="" xmlns:a16="http://schemas.microsoft.com/office/drawing/2014/main" val="10001"/>
                  </a:ext>
                </a:extLst>
              </a:tr>
              <a:tr h="734037">
                <a:tc>
                  <a:txBody>
                    <a:bodyPr/>
                    <a:lstStyle/>
                    <a:p>
                      <a:pPr marL="88900" indent="0" algn="l" rtl="0">
                        <a:lnSpc>
                          <a:spcPct val="150000"/>
                        </a:lnSpc>
                        <a:spcAft>
                          <a:spcPts val="0"/>
                        </a:spcAft>
                      </a:pPr>
                      <a:r>
                        <a:rPr lang="en-US" sz="1800" b="1" kern="1200" dirty="0">
                          <a:latin typeface="Calibri" panose="020F0502020204030204" pitchFamily="34" charset="0"/>
                          <a:cs typeface="Calibri" panose="020F0502020204030204" pitchFamily="34" charset="0"/>
                        </a:rPr>
                        <a:t>Context</a:t>
                      </a:r>
                      <a:endParaRPr lang="en-US" sz="1800" b="1"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solidFill>
                      <a:schemeClr val="tx2"/>
                    </a:solidFill>
                  </a:tcPr>
                </a:tc>
                <a:tc>
                  <a:txBody>
                    <a:bodyPr/>
                    <a:lstStyle/>
                    <a:p>
                      <a:pPr algn="ctr" rtl="0">
                        <a:lnSpc>
                          <a:spcPct val="150000"/>
                        </a:lnSpc>
                        <a:spcAft>
                          <a:spcPts val="0"/>
                        </a:spcAft>
                      </a:pPr>
                      <a:r>
                        <a:rPr lang="en-US" sz="1800" kern="1200" dirty="0">
                          <a:latin typeface="Calibri" panose="020F0502020204030204" pitchFamily="34" charset="0"/>
                          <a:cs typeface="Calibri" panose="020F0502020204030204" pitchFamily="34" charset="0"/>
                        </a:rPr>
                        <a:t>Offline</a:t>
                      </a:r>
                      <a:endParaRPr lang="en-US" sz="1800"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tc>
                <a:tc>
                  <a:txBody>
                    <a:bodyPr/>
                    <a:lstStyle/>
                    <a:p>
                      <a:pPr algn="ctr" rtl="0">
                        <a:lnSpc>
                          <a:spcPct val="150000"/>
                        </a:lnSpc>
                        <a:spcAft>
                          <a:spcPts val="0"/>
                        </a:spcAft>
                      </a:pPr>
                      <a:r>
                        <a:rPr lang="en-US" sz="1800" kern="1200" dirty="0">
                          <a:latin typeface="Calibri" panose="020F0502020204030204" pitchFamily="34" charset="0"/>
                          <a:cs typeface="Calibri" panose="020F0502020204030204" pitchFamily="34" charset="0"/>
                        </a:rPr>
                        <a:t>Event driven</a:t>
                      </a:r>
                      <a:endParaRPr lang="en-US" sz="1800"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tc>
                <a:tc>
                  <a:txBody>
                    <a:bodyPr/>
                    <a:lstStyle/>
                    <a:p>
                      <a:pPr algn="ctr" rtl="0">
                        <a:lnSpc>
                          <a:spcPct val="150000"/>
                        </a:lnSpc>
                        <a:spcAft>
                          <a:spcPts val="0"/>
                        </a:spcAft>
                      </a:pPr>
                      <a:r>
                        <a:rPr lang="en-US" sz="1800" kern="1200" dirty="0">
                          <a:latin typeface="Calibri" panose="020F0502020204030204" pitchFamily="34" charset="0"/>
                          <a:cs typeface="Calibri" panose="020F0502020204030204" pitchFamily="34" charset="0"/>
                        </a:rPr>
                        <a:t>Attacker driven</a:t>
                      </a:r>
                      <a:endParaRPr lang="en-US" sz="1800"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tc>
                <a:extLst>
                  <a:ext uri="{0D108BD9-81ED-4DB2-BD59-A6C34878D82A}">
                    <a16:rowId xmlns="" xmlns:a16="http://schemas.microsoft.com/office/drawing/2014/main" val="10002"/>
                  </a:ext>
                </a:extLst>
              </a:tr>
              <a:tr h="734037">
                <a:tc>
                  <a:txBody>
                    <a:bodyPr/>
                    <a:lstStyle/>
                    <a:p>
                      <a:pPr marL="88900" indent="0" algn="l" rtl="0">
                        <a:lnSpc>
                          <a:spcPct val="150000"/>
                        </a:lnSpc>
                        <a:spcAft>
                          <a:spcPts val="0"/>
                        </a:spcAft>
                      </a:pPr>
                      <a:r>
                        <a:rPr lang="en-US" sz="1800" b="1" kern="1200" dirty="0">
                          <a:latin typeface="Calibri" panose="020F0502020204030204" pitchFamily="34" charset="0"/>
                          <a:cs typeface="Calibri" panose="020F0502020204030204" pitchFamily="34" charset="0"/>
                        </a:rPr>
                        <a:t>Organizations</a:t>
                      </a:r>
                      <a:endParaRPr lang="en-US" sz="1800" b="1"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solidFill>
                      <a:schemeClr val="tx2"/>
                    </a:solidFill>
                  </a:tcPr>
                </a:tc>
                <a:tc>
                  <a:txBody>
                    <a:bodyPr/>
                    <a:lstStyle/>
                    <a:p>
                      <a:pPr algn="ctr" rtl="0">
                        <a:lnSpc>
                          <a:spcPct val="150000"/>
                        </a:lnSpc>
                        <a:spcAft>
                          <a:spcPts val="0"/>
                        </a:spcAft>
                      </a:pPr>
                      <a:r>
                        <a:rPr lang="en-US" sz="1800" kern="1200" dirty="0">
                          <a:latin typeface="Calibri" panose="020F0502020204030204" pitchFamily="34" charset="0"/>
                          <a:cs typeface="Calibri" panose="020F0502020204030204" pitchFamily="34" charset="0"/>
                        </a:rPr>
                        <a:t>Execute</a:t>
                      </a:r>
                      <a:endParaRPr lang="en-US" sz="1800"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tc>
                <a:tc>
                  <a:txBody>
                    <a:bodyPr/>
                    <a:lstStyle/>
                    <a:p>
                      <a:pPr algn="ctr" rtl="0">
                        <a:lnSpc>
                          <a:spcPct val="150000"/>
                        </a:lnSpc>
                        <a:spcAft>
                          <a:spcPts val="0"/>
                        </a:spcAft>
                      </a:pPr>
                      <a:r>
                        <a:rPr lang="en-US" sz="1800" kern="1200" dirty="0">
                          <a:latin typeface="Calibri" panose="020F0502020204030204" pitchFamily="34" charset="0"/>
                          <a:cs typeface="Calibri" panose="020F0502020204030204" pitchFamily="34" charset="0"/>
                        </a:rPr>
                        <a:t>Execute</a:t>
                      </a:r>
                      <a:endParaRPr lang="en-US" sz="1800"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tc>
                <a:tc>
                  <a:txBody>
                    <a:bodyPr/>
                    <a:lstStyle/>
                    <a:p>
                      <a:pPr algn="ctr" rtl="0">
                        <a:lnSpc>
                          <a:spcPct val="150000"/>
                        </a:lnSpc>
                        <a:spcAft>
                          <a:spcPts val="0"/>
                        </a:spcAft>
                      </a:pPr>
                      <a:r>
                        <a:rPr lang="en-US" sz="1800" kern="1200" dirty="0">
                          <a:latin typeface="Calibri" panose="020F0502020204030204" pitchFamily="34" charset="0"/>
                          <a:cs typeface="Calibri" panose="020F0502020204030204" pitchFamily="34" charset="0"/>
                        </a:rPr>
                        <a:t>–</a:t>
                      </a:r>
                      <a:endParaRPr lang="en-US" sz="1800"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tc>
                <a:extLst>
                  <a:ext uri="{0D108BD9-81ED-4DB2-BD59-A6C34878D82A}">
                    <a16:rowId xmlns="" xmlns:a16="http://schemas.microsoft.com/office/drawing/2014/main" val="10003"/>
                  </a:ext>
                </a:extLst>
              </a:tr>
              <a:tr h="734037">
                <a:tc>
                  <a:txBody>
                    <a:bodyPr/>
                    <a:lstStyle/>
                    <a:p>
                      <a:pPr marL="88900" indent="0" algn="l" rtl="0">
                        <a:lnSpc>
                          <a:spcPct val="150000"/>
                        </a:lnSpc>
                        <a:spcAft>
                          <a:spcPts val="0"/>
                        </a:spcAft>
                      </a:pPr>
                      <a:r>
                        <a:rPr lang="en-US" sz="1800" b="1" kern="1200" dirty="0">
                          <a:latin typeface="Calibri" panose="020F0502020204030204" pitchFamily="34" charset="0"/>
                          <a:cs typeface="Calibri" panose="020F0502020204030204" pitchFamily="34" charset="0"/>
                        </a:rPr>
                        <a:t>Government</a:t>
                      </a:r>
                      <a:endParaRPr lang="en-US" sz="1800" b="1"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solidFill>
                      <a:schemeClr val="tx2"/>
                    </a:solidFill>
                  </a:tcPr>
                </a:tc>
                <a:tc>
                  <a:txBody>
                    <a:bodyPr/>
                    <a:lstStyle/>
                    <a:p>
                      <a:pPr algn="ctr" rtl="0">
                        <a:lnSpc>
                          <a:spcPct val="150000"/>
                        </a:lnSpc>
                        <a:spcAft>
                          <a:spcPts val="0"/>
                        </a:spcAft>
                      </a:pPr>
                      <a:r>
                        <a:rPr lang="en-US" sz="1800" kern="1200" dirty="0">
                          <a:latin typeface="Calibri" panose="020F0502020204030204" pitchFamily="34" charset="0"/>
                          <a:cs typeface="Calibri" panose="020F0502020204030204" pitchFamily="34" charset="0"/>
                        </a:rPr>
                        <a:t>Incentivizes &amp; regulates</a:t>
                      </a:r>
                      <a:endParaRPr lang="en-US" sz="1800"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tc>
                <a:tc>
                  <a:txBody>
                    <a:bodyPr/>
                    <a:lstStyle/>
                    <a:p>
                      <a:pPr algn="ctr" rtl="0">
                        <a:lnSpc>
                          <a:spcPct val="150000"/>
                        </a:lnSpc>
                        <a:spcAft>
                          <a:spcPts val="0"/>
                        </a:spcAft>
                      </a:pPr>
                      <a:r>
                        <a:rPr lang="en-US" sz="1800" kern="1200" dirty="0">
                          <a:latin typeface="Calibri" panose="020F0502020204030204" pitchFamily="34" charset="0"/>
                          <a:cs typeface="Calibri" panose="020F0502020204030204" pitchFamily="34" charset="0"/>
                        </a:rPr>
                        <a:t>Execute</a:t>
                      </a:r>
                      <a:endParaRPr lang="en-US" sz="1800"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tc>
                <a:tc>
                  <a:txBody>
                    <a:bodyPr/>
                    <a:lstStyle/>
                    <a:p>
                      <a:pPr algn="ctr" rtl="0">
                        <a:lnSpc>
                          <a:spcPct val="150000"/>
                        </a:lnSpc>
                        <a:spcAft>
                          <a:spcPts val="0"/>
                        </a:spcAft>
                      </a:pPr>
                      <a:r>
                        <a:rPr lang="en-US" sz="1800" kern="1200" dirty="0">
                          <a:latin typeface="Calibri" panose="020F0502020204030204" pitchFamily="34" charset="0"/>
                          <a:cs typeface="Calibri" panose="020F0502020204030204" pitchFamily="34" charset="0"/>
                        </a:rPr>
                        <a:t>Execute</a:t>
                      </a:r>
                      <a:endParaRPr lang="en-US" sz="1800" kern="1200" dirty="0">
                        <a:solidFill>
                          <a:schemeClr val="tx1"/>
                        </a:solidFill>
                        <a:latin typeface="Calibri" panose="020F0502020204030204" pitchFamily="34" charset="0"/>
                        <a:ea typeface="+mn-ea"/>
                        <a:cs typeface="Calibri" panose="020F0502020204030204" pitchFamily="34" charset="0"/>
                      </a:endParaRPr>
                    </a:p>
                  </a:txBody>
                  <a:tcPr marL="17780" marR="17780" marT="0" marB="0" anchor="ctr"/>
                </a:tc>
                <a:extLst>
                  <a:ext uri="{0D108BD9-81ED-4DB2-BD59-A6C34878D82A}">
                    <a16:rowId xmlns="" xmlns:a16="http://schemas.microsoft.com/office/drawing/2014/main" val="10004"/>
                  </a:ext>
                </a:extLst>
              </a:tr>
            </a:tbl>
          </a:graphicData>
        </a:graphic>
      </p:graphicFrame>
      <p:sp>
        <p:nvSpPr>
          <p:cNvPr id="23" name="מלבן 22">
            <a:extLst>
              <a:ext uri="{FF2B5EF4-FFF2-40B4-BE49-F238E27FC236}">
                <a16:creationId xmlns="" xmlns:a16="http://schemas.microsoft.com/office/drawing/2014/main" id="{ED791885-E7A9-4039-81E9-F4FAAC3ACA3C}"/>
              </a:ext>
            </a:extLst>
          </p:cNvPr>
          <p:cNvSpPr/>
          <p:nvPr/>
        </p:nvSpPr>
        <p:spPr>
          <a:xfrm>
            <a:off x="1483110" y="5322400"/>
            <a:ext cx="9289032" cy="523220"/>
          </a:xfrm>
          <a:prstGeom prst="rect">
            <a:avLst/>
          </a:prstGeom>
        </p:spPr>
        <p:txBody>
          <a:bodyPr wrap="square">
            <a:spAutoFit/>
          </a:bodyPr>
          <a:lstStyle/>
          <a:p>
            <a:pPr algn="l"/>
            <a:r>
              <a:rPr lang="en-US" sz="1400" dirty="0">
                <a:solidFill>
                  <a:schemeClr val="tx1"/>
                </a:solidFill>
                <a:latin typeface="Calibri" panose="020F0502020204030204" pitchFamily="34" charset="0"/>
                <a:cs typeface="Calibri" panose="020F0502020204030204" pitchFamily="34" charset="0"/>
              </a:rPr>
              <a:t>E. </a:t>
            </a:r>
            <a:r>
              <a:rPr lang="en-US" sz="1400" dirty="0" err="1">
                <a:solidFill>
                  <a:schemeClr val="tx1"/>
                </a:solidFill>
                <a:latin typeface="Calibri" panose="020F0502020204030204" pitchFamily="34" charset="0"/>
                <a:cs typeface="Calibri" panose="020F0502020204030204" pitchFamily="34" charset="0"/>
              </a:rPr>
              <a:t>Matania</a:t>
            </a:r>
            <a:r>
              <a:rPr lang="en-US" sz="1400" dirty="0">
                <a:solidFill>
                  <a:schemeClr val="tx1"/>
                </a:solidFill>
                <a:latin typeface="Calibri" panose="020F0502020204030204" pitchFamily="34" charset="0"/>
                <a:cs typeface="Calibri" panose="020F0502020204030204" pitchFamily="34" charset="0"/>
              </a:rPr>
              <a:t>, L. Yoffe, M. Mashkautsan, </a:t>
            </a:r>
            <a:r>
              <a:rPr lang="en-US" sz="1400" b="1" dirty="0">
                <a:solidFill>
                  <a:schemeClr val="tx1"/>
                </a:solidFill>
                <a:latin typeface="Calibri" panose="020F0502020204030204" pitchFamily="34" charset="0"/>
                <a:cs typeface="Calibri" panose="020F0502020204030204" pitchFamily="34" charset="0"/>
              </a:rPr>
              <a:t>"A  Three Layer Framework for a Comprehensive National Cyber Security Strategy“</a:t>
            </a:r>
            <a:r>
              <a:rPr lang="en-US" sz="1400" dirty="0">
                <a:solidFill>
                  <a:schemeClr val="tx1"/>
                </a:solidFill>
                <a:latin typeface="Calibri" panose="020F0502020204030204" pitchFamily="34" charset="0"/>
                <a:cs typeface="Calibri" panose="020F0502020204030204" pitchFamily="34" charset="0"/>
              </a:rPr>
              <a:t>, Forthcoming in </a:t>
            </a:r>
            <a:r>
              <a:rPr lang="en-US" sz="1400" i="1" dirty="0">
                <a:solidFill>
                  <a:schemeClr val="tx1"/>
                </a:solidFill>
                <a:latin typeface="Calibri" panose="020F0502020204030204" pitchFamily="34" charset="0"/>
                <a:cs typeface="Calibri" panose="020F0502020204030204" pitchFamily="34" charset="0"/>
              </a:rPr>
              <a:t>Georgetown Journal of International Affairs: International Engagement on Cyber VI (Spring 2016</a:t>
            </a:r>
            <a:r>
              <a:rPr lang="en-US" sz="1400" dirty="0">
                <a:solidFill>
                  <a:schemeClr val="tx1"/>
                </a:solidFill>
                <a:latin typeface="Calibri" panose="020F0502020204030204" pitchFamily="34" charset="0"/>
                <a:cs typeface="Calibri" panose="020F0502020204030204" pitchFamily="34" charset="0"/>
              </a:rPr>
              <a:t>).</a:t>
            </a:r>
            <a:endParaRPr lang="he-IL" sz="1400" dirty="0">
              <a:solidFill>
                <a:schemeClr val="tx1"/>
              </a:solidFill>
              <a:latin typeface="Calibri" panose="020F0502020204030204" pitchFamily="34" charset="0"/>
              <a:cs typeface="Calibri" panose="020F0502020204030204" pitchFamily="34" charset="0"/>
            </a:endParaRPr>
          </a:p>
        </p:txBody>
      </p:sp>
      <p:pic>
        <p:nvPicPr>
          <p:cNvPr id="7" name="pasted-image.pdf"/>
          <p:cNvPicPr>
            <a:picLocks noChangeAspect="1"/>
          </p:cNvPicPr>
          <p:nvPr/>
        </p:nvPicPr>
        <p:blipFill>
          <a:blip r:embed="rId2" cstate="print">
            <a:extLst/>
          </a:blip>
          <a:stretch>
            <a:fillRect/>
          </a:stretch>
        </p:blipFill>
        <p:spPr>
          <a:xfrm>
            <a:off x="775303" y="6136904"/>
            <a:ext cx="2988200" cy="721096"/>
          </a:xfrm>
          <a:prstGeom prst="rect">
            <a:avLst/>
          </a:prstGeom>
          <a:solidFill>
            <a:schemeClr val="bg2"/>
          </a:solidFill>
          <a:ln w="12700">
            <a:miter lim="400000"/>
          </a:ln>
        </p:spPr>
      </p:pic>
      <p:sp>
        <p:nvSpPr>
          <p:cNvPr id="8" name="כותרת 5">
            <a:extLst>
              <a:ext uri="{FF2B5EF4-FFF2-40B4-BE49-F238E27FC236}">
                <a16:creationId xmlns="" xmlns:a16="http://schemas.microsoft.com/office/drawing/2014/main" id="{6801395A-13EB-48E8-B57E-342E0AFF8E96}"/>
              </a:ext>
            </a:extLst>
          </p:cNvPr>
          <p:cNvSpPr txBox="1">
            <a:spLocks/>
          </p:cNvSpPr>
          <p:nvPr/>
        </p:nvSpPr>
        <p:spPr>
          <a:xfrm>
            <a:off x="4493161" y="0"/>
            <a:ext cx="3213925" cy="240516"/>
          </a:xfrm>
          <a:prstGeom prst="rect">
            <a:avLst/>
          </a:prstGeom>
        </p:spPr>
        <p:txBody>
          <a:bodyPr/>
          <a:lstStyle/>
          <a:p>
            <a:pPr marL="0" marR="0" lvl="0" indent="0" algn="ctr" defTabSz="914400" rtl="1"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smtClean="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UNCLASSIFIED</a:t>
            </a:r>
            <a:endParaRPr kumimoji="0" lang="he-IL" sz="1200" b="1" i="0" u="none" strike="noStrike" kern="0" cap="none" spc="0" normalizeH="0" baseline="0" noProof="0" dirty="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 xmlns:p14="http://schemas.microsoft.com/office/powerpoint/2010/main" val="155397956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a:extLst>
              <a:ext uri="{FF2B5EF4-FFF2-40B4-BE49-F238E27FC236}">
                <a16:creationId xmlns="" xmlns:a16="http://schemas.microsoft.com/office/drawing/2014/main" id="{4C84EA5D-3923-4CF1-BF66-F99EBC1348E2}"/>
              </a:ext>
            </a:extLst>
          </p:cNvPr>
          <p:cNvSpPr txBox="1">
            <a:spLocks/>
          </p:cNvSpPr>
          <p:nvPr/>
        </p:nvSpPr>
        <p:spPr>
          <a:xfrm>
            <a:off x="848781" y="227096"/>
            <a:ext cx="9782047" cy="675104"/>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defTabSz="914400" rtl="1" eaLnBrk="1" hangingPunct="1">
              <a:lnSpc>
                <a:spcPct val="90000"/>
              </a:lnSpc>
              <a:defRPr sz="3600" b="1">
                <a:solidFill>
                  <a:srgbClr val="0166FF"/>
                </a:solidFill>
                <a:latin typeface="Verdana"/>
                <a:ea typeface="Verdana"/>
                <a:cs typeface="Verdana"/>
              </a:defRPr>
            </a:lvl1pPr>
            <a:lvl2pPr indent="0" defTabSz="914400" eaLnBrk="1" hangingPunct="1">
              <a:lnSpc>
                <a:spcPct val="90000"/>
              </a:lnSpc>
              <a:defRPr sz="5900" spc="-100">
                <a:solidFill>
                  <a:schemeClr val="accent4">
                    <a:lumOff val="44000"/>
                  </a:schemeClr>
                </a:solidFill>
              </a:defRPr>
            </a:lvl2pPr>
            <a:lvl3pPr indent="0" defTabSz="914400" eaLnBrk="1" hangingPunct="1">
              <a:lnSpc>
                <a:spcPct val="90000"/>
              </a:lnSpc>
              <a:defRPr sz="5900" spc="-100">
                <a:solidFill>
                  <a:schemeClr val="accent4">
                    <a:lumOff val="44000"/>
                  </a:schemeClr>
                </a:solidFill>
              </a:defRPr>
            </a:lvl3pPr>
            <a:lvl4pPr indent="0" defTabSz="914400" eaLnBrk="1" hangingPunct="1">
              <a:lnSpc>
                <a:spcPct val="90000"/>
              </a:lnSpc>
              <a:defRPr sz="5900" spc="-100">
                <a:solidFill>
                  <a:schemeClr val="accent4">
                    <a:lumOff val="44000"/>
                  </a:schemeClr>
                </a:solidFill>
              </a:defRPr>
            </a:lvl4pPr>
            <a:lvl5pPr indent="0" defTabSz="914400" eaLnBrk="1" hangingPunct="1">
              <a:lnSpc>
                <a:spcPct val="90000"/>
              </a:lnSpc>
              <a:defRPr sz="5900" spc="-100">
                <a:solidFill>
                  <a:schemeClr val="accent4">
                    <a:lumOff val="44000"/>
                  </a:schemeClr>
                </a:solidFill>
              </a:defRPr>
            </a:lvl5pPr>
            <a:lvl6pPr indent="0" defTabSz="914400" eaLnBrk="1" hangingPunct="1">
              <a:lnSpc>
                <a:spcPct val="90000"/>
              </a:lnSpc>
              <a:defRPr sz="5900" spc="-100">
                <a:solidFill>
                  <a:schemeClr val="accent4">
                    <a:lumOff val="44000"/>
                  </a:schemeClr>
                </a:solidFill>
              </a:defRPr>
            </a:lvl6pPr>
            <a:lvl7pPr indent="0" defTabSz="914400" eaLnBrk="1" hangingPunct="1">
              <a:lnSpc>
                <a:spcPct val="90000"/>
              </a:lnSpc>
              <a:defRPr sz="5900" spc="-100">
                <a:solidFill>
                  <a:schemeClr val="accent4">
                    <a:lumOff val="44000"/>
                  </a:schemeClr>
                </a:solidFill>
              </a:defRPr>
            </a:lvl7pPr>
            <a:lvl8pPr indent="0" defTabSz="914400" eaLnBrk="1" hangingPunct="1">
              <a:lnSpc>
                <a:spcPct val="90000"/>
              </a:lnSpc>
              <a:defRPr sz="5900" spc="-100">
                <a:solidFill>
                  <a:schemeClr val="accent4">
                    <a:lumOff val="44000"/>
                  </a:schemeClr>
                </a:solidFill>
              </a:defRPr>
            </a:lvl8pPr>
            <a:lvl9pPr indent="0" defTabSz="914400" eaLnBrk="1" hangingPunct="1">
              <a:lnSpc>
                <a:spcPct val="90000"/>
              </a:lnSpc>
              <a:defRPr sz="5900" spc="-100">
                <a:solidFill>
                  <a:schemeClr val="accent4">
                    <a:lumOff val="44000"/>
                  </a:schemeClr>
                </a:solidFill>
              </a:defRPr>
            </a:lvl9pPr>
          </a:lstStyle>
          <a:p>
            <a:pPr algn="ctr"/>
            <a:r>
              <a:rPr lang="en-US" dirty="0"/>
              <a:t>Regulation </a:t>
            </a:r>
            <a:r>
              <a:rPr lang="en-US" dirty="0" smtClean="0"/>
              <a:t>Of The </a:t>
            </a:r>
            <a:r>
              <a:rPr lang="en-US" dirty="0"/>
              <a:t>State's </a:t>
            </a:r>
            <a:r>
              <a:rPr lang="en-US" dirty="0" smtClean="0"/>
              <a:t>Activity In Cyber Defense</a:t>
            </a:r>
            <a:endParaRPr lang="he-IL" dirty="0"/>
          </a:p>
        </p:txBody>
      </p:sp>
      <p:grpSp>
        <p:nvGrpSpPr>
          <p:cNvPr id="5" name="Group 4"/>
          <p:cNvGrpSpPr/>
          <p:nvPr/>
        </p:nvGrpSpPr>
        <p:grpSpPr>
          <a:xfrm>
            <a:off x="4088921" y="1336431"/>
            <a:ext cx="8091136" cy="4588563"/>
            <a:chOff x="1429339" y="1092983"/>
            <a:chExt cx="6285326" cy="4687357"/>
          </a:xfrm>
        </p:grpSpPr>
        <p:sp>
          <p:nvSpPr>
            <p:cNvPr id="8" name="Oval 7"/>
            <p:cNvSpPr/>
            <p:nvPr/>
          </p:nvSpPr>
          <p:spPr>
            <a:xfrm>
              <a:off x="1429339" y="5142622"/>
              <a:ext cx="6285326" cy="637718"/>
            </a:xfrm>
            <a:prstGeom prst="ellipse">
              <a:avLst/>
            </a:prstGeom>
            <a:gradFill flip="none" rotWithShape="1">
              <a:gsLst>
                <a:gs pos="100000">
                  <a:srgbClr val="EAEDF2"/>
                </a:gs>
                <a:gs pos="65000">
                  <a:srgbClr val="EAEDF2"/>
                </a:gs>
                <a:gs pos="0">
                  <a:srgbClr val="C4CCDA"/>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n-lt"/>
                <a:cs typeface="Alef" panose="00000500000000000000" pitchFamily="2" charset="-79"/>
              </a:endParaRPr>
            </a:p>
          </p:txBody>
        </p:sp>
        <p:grpSp>
          <p:nvGrpSpPr>
            <p:cNvPr id="9" name="Group 8"/>
            <p:cNvGrpSpPr/>
            <p:nvPr/>
          </p:nvGrpSpPr>
          <p:grpSpPr>
            <a:xfrm>
              <a:off x="1497722" y="1092983"/>
              <a:ext cx="6122914" cy="3980784"/>
              <a:chOff x="1497722" y="1447797"/>
              <a:chExt cx="6122914" cy="3980784"/>
            </a:xfrm>
          </p:grpSpPr>
          <p:sp>
            <p:nvSpPr>
              <p:cNvPr id="10" name="Freeform 9"/>
              <p:cNvSpPr/>
              <p:nvPr/>
            </p:nvSpPr>
            <p:spPr>
              <a:xfrm rot="10800000">
                <a:off x="2539580" y="1447799"/>
                <a:ext cx="2032423" cy="2269069"/>
              </a:xfrm>
              <a:custGeom>
                <a:avLst/>
                <a:gdLst>
                  <a:gd name="connsiteX0" fmla="*/ 1016211 w 2032423"/>
                  <a:gd name="connsiteY0" fmla="*/ 2269069 h 2269069"/>
                  <a:gd name="connsiteX1" fmla="*/ 0 w 2032423"/>
                  <a:gd name="connsiteY1" fmla="*/ 1701802 h 2269069"/>
                  <a:gd name="connsiteX2" fmla="*/ 0 w 2032423"/>
                  <a:gd name="connsiteY2" fmla="*/ 1412649 h 2269069"/>
                  <a:gd name="connsiteX3" fmla="*/ 43511 w 2032423"/>
                  <a:gd name="connsiteY3" fmla="*/ 1408263 h 2269069"/>
                  <a:gd name="connsiteX4" fmla="*/ 266604 w 2032423"/>
                  <a:gd name="connsiteY4" fmla="*/ 1134537 h 2269069"/>
                  <a:gd name="connsiteX5" fmla="*/ 43511 w 2032423"/>
                  <a:gd name="connsiteY5" fmla="*/ 860812 h 2269069"/>
                  <a:gd name="connsiteX6" fmla="*/ 0 w 2032423"/>
                  <a:gd name="connsiteY6" fmla="*/ 856425 h 2269069"/>
                  <a:gd name="connsiteX7" fmla="*/ 0 w 2032423"/>
                  <a:gd name="connsiteY7" fmla="*/ 567268 h 2269069"/>
                  <a:gd name="connsiteX8" fmla="*/ 1016212 w 2032423"/>
                  <a:gd name="connsiteY8" fmla="*/ 1 h 2269069"/>
                  <a:gd name="connsiteX9" fmla="*/ 1279671 w 2032423"/>
                  <a:gd name="connsiteY9" fmla="*/ 147068 h 2269069"/>
                  <a:gd name="connsiteX10" fmla="*/ 1292634 w 2032423"/>
                  <a:gd name="connsiteY10" fmla="*/ 123186 h 2269069"/>
                  <a:gd name="connsiteX11" fmla="*/ 1524318 w 2032423"/>
                  <a:gd name="connsiteY11" fmla="*/ 0 h 2269069"/>
                  <a:gd name="connsiteX12" fmla="*/ 1803720 w 2032423"/>
                  <a:gd name="connsiteY12" fmla="*/ 279402 h 2269069"/>
                  <a:gd name="connsiteX13" fmla="*/ 1781763 w 2032423"/>
                  <a:gd name="connsiteY13" fmla="*/ 388158 h 2269069"/>
                  <a:gd name="connsiteX14" fmla="*/ 1765439 w 2032423"/>
                  <a:gd name="connsiteY14" fmla="*/ 418233 h 2269069"/>
                  <a:gd name="connsiteX15" fmla="*/ 2032423 w 2032423"/>
                  <a:gd name="connsiteY15" fmla="*/ 567268 h 2269069"/>
                  <a:gd name="connsiteX16" fmla="*/ 2032423 w 2032423"/>
                  <a:gd name="connsiteY16" fmla="*/ 1701802 h 22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2423" h="2269069">
                    <a:moveTo>
                      <a:pt x="1016211" y="2269069"/>
                    </a:moveTo>
                    <a:lnTo>
                      <a:pt x="0" y="1701802"/>
                    </a:lnTo>
                    <a:lnTo>
                      <a:pt x="0" y="1412649"/>
                    </a:lnTo>
                    <a:lnTo>
                      <a:pt x="43511" y="1408263"/>
                    </a:lnTo>
                    <a:cubicBezTo>
                      <a:pt x="170830" y="1382209"/>
                      <a:pt x="266604" y="1269557"/>
                      <a:pt x="266604" y="1134537"/>
                    </a:cubicBezTo>
                    <a:cubicBezTo>
                      <a:pt x="266604" y="999517"/>
                      <a:pt x="170830" y="886865"/>
                      <a:pt x="43511" y="860812"/>
                    </a:cubicBezTo>
                    <a:lnTo>
                      <a:pt x="0" y="856425"/>
                    </a:lnTo>
                    <a:lnTo>
                      <a:pt x="0" y="567268"/>
                    </a:lnTo>
                    <a:lnTo>
                      <a:pt x="1016212" y="1"/>
                    </a:lnTo>
                    <a:lnTo>
                      <a:pt x="1279671" y="147068"/>
                    </a:lnTo>
                    <a:lnTo>
                      <a:pt x="1292634" y="123186"/>
                    </a:lnTo>
                    <a:cubicBezTo>
                      <a:pt x="1342844" y="48865"/>
                      <a:pt x="1427875" y="0"/>
                      <a:pt x="1524318" y="0"/>
                    </a:cubicBezTo>
                    <a:cubicBezTo>
                      <a:pt x="1678627" y="0"/>
                      <a:pt x="1803720" y="125093"/>
                      <a:pt x="1803720" y="279402"/>
                    </a:cubicBezTo>
                    <a:cubicBezTo>
                      <a:pt x="1803720" y="317979"/>
                      <a:pt x="1795902" y="354731"/>
                      <a:pt x="1781763" y="388158"/>
                    </a:cubicBezTo>
                    <a:lnTo>
                      <a:pt x="1765439" y="418233"/>
                    </a:lnTo>
                    <a:lnTo>
                      <a:pt x="2032423" y="567268"/>
                    </a:lnTo>
                    <a:lnTo>
                      <a:pt x="2032423" y="1701802"/>
                    </a:lnTo>
                    <a:close/>
                  </a:path>
                </a:pathLst>
              </a:custGeom>
              <a:solidFill>
                <a:srgbClr val="9CF1FF"/>
              </a:solidFill>
              <a:ln w="28575" cap="flat" cmpd="sng" algn="ctr">
                <a:solidFill>
                  <a:srgbClr val="0166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n-lt"/>
                  <a:cs typeface="Alef" panose="00000500000000000000" pitchFamily="2" charset="-79"/>
                </a:endParaRPr>
              </a:p>
            </p:txBody>
          </p:sp>
          <p:sp>
            <p:nvSpPr>
              <p:cNvPr id="11" name="Freeform 10"/>
              <p:cNvSpPr/>
              <p:nvPr/>
            </p:nvSpPr>
            <p:spPr>
              <a:xfrm rot="10800000">
                <a:off x="4305399" y="1447797"/>
                <a:ext cx="2299026" cy="2269068"/>
              </a:xfrm>
              <a:custGeom>
                <a:avLst/>
                <a:gdLst>
                  <a:gd name="connsiteX0" fmla="*/ 1016211 w 2299026"/>
                  <a:gd name="connsiteY0" fmla="*/ 2269068 h 2269068"/>
                  <a:gd name="connsiteX1" fmla="*/ 0 w 2299026"/>
                  <a:gd name="connsiteY1" fmla="*/ 1701801 h 2269068"/>
                  <a:gd name="connsiteX2" fmla="*/ 0 w 2299026"/>
                  <a:gd name="connsiteY2" fmla="*/ 567267 h 2269068"/>
                  <a:gd name="connsiteX3" fmla="*/ 266985 w 2299026"/>
                  <a:gd name="connsiteY3" fmla="*/ 418232 h 2269068"/>
                  <a:gd name="connsiteX4" fmla="*/ 276421 w 2299026"/>
                  <a:gd name="connsiteY4" fmla="*/ 435616 h 2269068"/>
                  <a:gd name="connsiteX5" fmla="*/ 508105 w 2299026"/>
                  <a:gd name="connsiteY5" fmla="*/ 558802 h 2269068"/>
                  <a:gd name="connsiteX6" fmla="*/ 787507 w 2299026"/>
                  <a:gd name="connsiteY6" fmla="*/ 279400 h 2269068"/>
                  <a:gd name="connsiteX7" fmla="*/ 765550 w 2299026"/>
                  <a:gd name="connsiteY7" fmla="*/ 170644 h 2269068"/>
                  <a:gd name="connsiteX8" fmla="*/ 752753 w 2299026"/>
                  <a:gd name="connsiteY8" fmla="*/ 147067 h 2269068"/>
                  <a:gd name="connsiteX9" fmla="*/ 1016212 w 2299026"/>
                  <a:gd name="connsiteY9" fmla="*/ 0 h 2269068"/>
                  <a:gd name="connsiteX10" fmla="*/ 2032423 w 2299026"/>
                  <a:gd name="connsiteY10" fmla="*/ 567267 h 2269068"/>
                  <a:gd name="connsiteX11" fmla="*/ 2032423 w 2299026"/>
                  <a:gd name="connsiteY11" fmla="*/ 856422 h 2269068"/>
                  <a:gd name="connsiteX12" fmla="*/ 2075933 w 2299026"/>
                  <a:gd name="connsiteY12" fmla="*/ 860809 h 2269068"/>
                  <a:gd name="connsiteX13" fmla="*/ 2299026 w 2299026"/>
                  <a:gd name="connsiteY13" fmla="*/ 1134534 h 2269068"/>
                  <a:gd name="connsiteX14" fmla="*/ 2075933 w 2299026"/>
                  <a:gd name="connsiteY14" fmla="*/ 1408260 h 2269068"/>
                  <a:gd name="connsiteX15" fmla="*/ 2032423 w 2299026"/>
                  <a:gd name="connsiteY15" fmla="*/ 1412646 h 2269068"/>
                  <a:gd name="connsiteX16" fmla="*/ 2032423 w 2299026"/>
                  <a:gd name="connsiteY16"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9026" h="2269068">
                    <a:moveTo>
                      <a:pt x="1016211" y="2269068"/>
                    </a:moveTo>
                    <a:lnTo>
                      <a:pt x="0" y="1701801"/>
                    </a:lnTo>
                    <a:lnTo>
                      <a:pt x="0" y="567267"/>
                    </a:lnTo>
                    <a:lnTo>
                      <a:pt x="266985" y="418232"/>
                    </a:lnTo>
                    <a:lnTo>
                      <a:pt x="276421" y="435616"/>
                    </a:lnTo>
                    <a:cubicBezTo>
                      <a:pt x="326631" y="509938"/>
                      <a:pt x="411662" y="558802"/>
                      <a:pt x="508105" y="558802"/>
                    </a:cubicBezTo>
                    <a:cubicBezTo>
                      <a:pt x="662414" y="558802"/>
                      <a:pt x="787507" y="433709"/>
                      <a:pt x="787507" y="279400"/>
                    </a:cubicBezTo>
                    <a:cubicBezTo>
                      <a:pt x="787507" y="240823"/>
                      <a:pt x="779689" y="204072"/>
                      <a:pt x="765550" y="170644"/>
                    </a:cubicBezTo>
                    <a:lnTo>
                      <a:pt x="752753" y="147067"/>
                    </a:lnTo>
                    <a:lnTo>
                      <a:pt x="1016212" y="0"/>
                    </a:lnTo>
                    <a:lnTo>
                      <a:pt x="2032423" y="567267"/>
                    </a:lnTo>
                    <a:lnTo>
                      <a:pt x="2032423" y="856422"/>
                    </a:lnTo>
                    <a:lnTo>
                      <a:pt x="2075933" y="860809"/>
                    </a:lnTo>
                    <a:cubicBezTo>
                      <a:pt x="2203252" y="886862"/>
                      <a:pt x="2299026" y="999514"/>
                      <a:pt x="2299026" y="1134534"/>
                    </a:cubicBezTo>
                    <a:cubicBezTo>
                      <a:pt x="2299026" y="1269554"/>
                      <a:pt x="2203252" y="1382206"/>
                      <a:pt x="2075933" y="1408260"/>
                    </a:cubicBezTo>
                    <a:lnTo>
                      <a:pt x="2032423" y="1412646"/>
                    </a:lnTo>
                    <a:lnTo>
                      <a:pt x="2032423" y="1701801"/>
                    </a:lnTo>
                    <a:close/>
                  </a:path>
                </a:pathLst>
              </a:custGeom>
              <a:solidFill>
                <a:srgbClr val="77E1FE"/>
              </a:solidFill>
              <a:ln w="28575" cap="flat" cmpd="sng" algn="ctr">
                <a:solidFill>
                  <a:schemeClr val="accent2">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n-lt"/>
                  <a:cs typeface="Alef" panose="00000500000000000000" pitchFamily="2" charset="-79"/>
                </a:endParaRPr>
              </a:p>
            </p:txBody>
          </p:sp>
          <p:sp>
            <p:nvSpPr>
              <p:cNvPr id="12" name="Freeform 11"/>
              <p:cNvSpPr/>
              <p:nvPr/>
            </p:nvSpPr>
            <p:spPr>
              <a:xfrm rot="10800000">
                <a:off x="5588213" y="3141135"/>
                <a:ext cx="2032423" cy="2269068"/>
              </a:xfrm>
              <a:custGeom>
                <a:avLst/>
                <a:gdLst>
                  <a:gd name="connsiteX0" fmla="*/ 1016211 w 2032423"/>
                  <a:gd name="connsiteY0" fmla="*/ 2269068 h 2269068"/>
                  <a:gd name="connsiteX1" fmla="*/ 0 w 2032423"/>
                  <a:gd name="connsiteY1" fmla="*/ 1701801 h 2269068"/>
                  <a:gd name="connsiteX2" fmla="*/ 0 w 2032423"/>
                  <a:gd name="connsiteY2" fmla="*/ 567267 h 2269068"/>
                  <a:gd name="connsiteX3" fmla="*/ 1016212 w 2032423"/>
                  <a:gd name="connsiteY3" fmla="*/ 0 h 2269068"/>
                  <a:gd name="connsiteX4" fmla="*/ 2032423 w 2032423"/>
                  <a:gd name="connsiteY4" fmla="*/ 567267 h 2269068"/>
                  <a:gd name="connsiteX5" fmla="*/ 2032423 w 2032423"/>
                  <a:gd name="connsiteY5" fmla="*/ 855133 h 2269068"/>
                  <a:gd name="connsiteX6" fmla="*/ 1976116 w 2032423"/>
                  <a:gd name="connsiteY6" fmla="*/ 860810 h 2269068"/>
                  <a:gd name="connsiteX7" fmla="*/ 1753023 w 2032423"/>
                  <a:gd name="connsiteY7" fmla="*/ 1134535 h 2269068"/>
                  <a:gd name="connsiteX8" fmla="*/ 1976116 w 2032423"/>
                  <a:gd name="connsiteY8" fmla="*/ 1408261 h 2269068"/>
                  <a:gd name="connsiteX9" fmla="*/ 2032423 w 2032423"/>
                  <a:gd name="connsiteY9" fmla="*/ 1413937 h 2269068"/>
                  <a:gd name="connsiteX10" fmla="*/ 2032423 w 2032423"/>
                  <a:gd name="connsiteY10" fmla="*/ 1701801 h 2269068"/>
                  <a:gd name="connsiteX11" fmla="*/ 1772490 w 2032423"/>
                  <a:gd name="connsiteY11" fmla="*/ 1846901 h 2269068"/>
                  <a:gd name="connsiteX12" fmla="*/ 1781761 w 2032423"/>
                  <a:gd name="connsiteY12" fmla="*/ 1863982 h 2269068"/>
                  <a:gd name="connsiteX13" fmla="*/ 1803718 w 2032423"/>
                  <a:gd name="connsiteY13" fmla="*/ 1972738 h 2269068"/>
                  <a:gd name="connsiteX14" fmla="*/ 1524316 w 2032423"/>
                  <a:gd name="connsiteY14" fmla="*/ 2252140 h 2269068"/>
                  <a:gd name="connsiteX15" fmla="*/ 1292632 w 2032423"/>
                  <a:gd name="connsiteY15" fmla="*/ 2128954 h 2269068"/>
                  <a:gd name="connsiteX16" fmla="*/ 1286721 w 2032423"/>
                  <a:gd name="connsiteY16" fmla="*/ 2118065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2423" h="2269068">
                    <a:moveTo>
                      <a:pt x="1016211" y="2269068"/>
                    </a:moveTo>
                    <a:lnTo>
                      <a:pt x="0" y="1701801"/>
                    </a:lnTo>
                    <a:lnTo>
                      <a:pt x="0" y="567267"/>
                    </a:lnTo>
                    <a:lnTo>
                      <a:pt x="1016212" y="0"/>
                    </a:lnTo>
                    <a:lnTo>
                      <a:pt x="2032423" y="567267"/>
                    </a:lnTo>
                    <a:lnTo>
                      <a:pt x="2032423" y="855133"/>
                    </a:lnTo>
                    <a:lnTo>
                      <a:pt x="1976116" y="860810"/>
                    </a:lnTo>
                    <a:cubicBezTo>
                      <a:pt x="1848798" y="886863"/>
                      <a:pt x="1753023" y="999515"/>
                      <a:pt x="1753023" y="1134535"/>
                    </a:cubicBezTo>
                    <a:cubicBezTo>
                      <a:pt x="1753023" y="1269555"/>
                      <a:pt x="1848798" y="1382207"/>
                      <a:pt x="1976116" y="1408261"/>
                    </a:cubicBezTo>
                    <a:lnTo>
                      <a:pt x="2032423" y="1413937"/>
                    </a:lnTo>
                    <a:lnTo>
                      <a:pt x="2032423" y="1701801"/>
                    </a:lnTo>
                    <a:lnTo>
                      <a:pt x="1772490" y="1846901"/>
                    </a:lnTo>
                    <a:lnTo>
                      <a:pt x="1781761" y="1863982"/>
                    </a:lnTo>
                    <a:cubicBezTo>
                      <a:pt x="1795900" y="1897410"/>
                      <a:pt x="1803718" y="1934161"/>
                      <a:pt x="1803718" y="1972738"/>
                    </a:cubicBezTo>
                    <a:cubicBezTo>
                      <a:pt x="1803718" y="2127047"/>
                      <a:pt x="1678625" y="2252140"/>
                      <a:pt x="1524316" y="2252140"/>
                    </a:cubicBezTo>
                    <a:cubicBezTo>
                      <a:pt x="1427873" y="2252140"/>
                      <a:pt x="1342842" y="2203276"/>
                      <a:pt x="1292632" y="2128954"/>
                    </a:cubicBezTo>
                    <a:lnTo>
                      <a:pt x="1286721" y="2118065"/>
                    </a:lnTo>
                    <a:close/>
                  </a:path>
                </a:pathLst>
              </a:custGeom>
              <a:solidFill>
                <a:srgbClr val="0166FF"/>
              </a:solidFill>
              <a:ln w="28575" cap="flat" cmpd="sng" algn="ctr">
                <a:solidFill>
                  <a:srgbClr val="77E1F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n-lt"/>
                  <a:cs typeface="Alef" panose="00000500000000000000" pitchFamily="2" charset="-79"/>
                </a:endParaRPr>
              </a:p>
            </p:txBody>
          </p:sp>
          <p:sp>
            <p:nvSpPr>
              <p:cNvPr id="13" name="Freeform 12"/>
              <p:cNvSpPr/>
              <p:nvPr/>
            </p:nvSpPr>
            <p:spPr>
              <a:xfrm rot="10800000">
                <a:off x="3555792" y="3109451"/>
                <a:ext cx="2311824" cy="2269068"/>
              </a:xfrm>
              <a:custGeom>
                <a:avLst/>
                <a:gdLst>
                  <a:gd name="connsiteX0" fmla="*/ 1295612 w 2311824"/>
                  <a:gd name="connsiteY0" fmla="*/ 2269068 h 2269068"/>
                  <a:gd name="connsiteX1" fmla="*/ 279401 w 2311824"/>
                  <a:gd name="connsiteY1" fmla="*/ 1701801 h 2269068"/>
                  <a:gd name="connsiteX2" fmla="*/ 279401 w 2311824"/>
                  <a:gd name="connsiteY2" fmla="*/ 1413937 h 2269068"/>
                  <a:gd name="connsiteX3" fmla="*/ 223093 w 2311824"/>
                  <a:gd name="connsiteY3" fmla="*/ 1408261 h 2269068"/>
                  <a:gd name="connsiteX4" fmla="*/ 0 w 2311824"/>
                  <a:gd name="connsiteY4" fmla="*/ 1134535 h 2269068"/>
                  <a:gd name="connsiteX5" fmla="*/ 223093 w 2311824"/>
                  <a:gd name="connsiteY5" fmla="*/ 860810 h 2269068"/>
                  <a:gd name="connsiteX6" fmla="*/ 279401 w 2311824"/>
                  <a:gd name="connsiteY6" fmla="*/ 855133 h 2269068"/>
                  <a:gd name="connsiteX7" fmla="*/ 279401 w 2311824"/>
                  <a:gd name="connsiteY7" fmla="*/ 567267 h 2269068"/>
                  <a:gd name="connsiteX8" fmla="*/ 1295613 w 2311824"/>
                  <a:gd name="connsiteY8" fmla="*/ 0 h 2269068"/>
                  <a:gd name="connsiteX9" fmla="*/ 2311824 w 2311824"/>
                  <a:gd name="connsiteY9" fmla="*/ 567267 h 2269068"/>
                  <a:gd name="connsiteX10" fmla="*/ 2311824 w 2311824"/>
                  <a:gd name="connsiteY10" fmla="*/ 855133 h 2269068"/>
                  <a:gd name="connsiteX11" fmla="*/ 2255517 w 2311824"/>
                  <a:gd name="connsiteY11" fmla="*/ 860810 h 2269068"/>
                  <a:gd name="connsiteX12" fmla="*/ 2032424 w 2311824"/>
                  <a:gd name="connsiteY12" fmla="*/ 1134535 h 2269068"/>
                  <a:gd name="connsiteX13" fmla="*/ 2255517 w 2311824"/>
                  <a:gd name="connsiteY13" fmla="*/ 1408261 h 2269068"/>
                  <a:gd name="connsiteX14" fmla="*/ 2311824 w 2311824"/>
                  <a:gd name="connsiteY14" fmla="*/ 1413937 h 2269068"/>
                  <a:gd name="connsiteX15" fmla="*/ 2311824 w 2311824"/>
                  <a:gd name="connsiteY15"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11824" h="2269068">
                    <a:moveTo>
                      <a:pt x="1295612" y="2269068"/>
                    </a:moveTo>
                    <a:lnTo>
                      <a:pt x="279401" y="1701801"/>
                    </a:lnTo>
                    <a:lnTo>
                      <a:pt x="279401" y="1413937"/>
                    </a:lnTo>
                    <a:lnTo>
                      <a:pt x="223093" y="1408261"/>
                    </a:lnTo>
                    <a:cubicBezTo>
                      <a:pt x="95774" y="1382207"/>
                      <a:pt x="0" y="1269555"/>
                      <a:pt x="0" y="1134535"/>
                    </a:cubicBezTo>
                    <a:cubicBezTo>
                      <a:pt x="0" y="999515"/>
                      <a:pt x="95774" y="886863"/>
                      <a:pt x="223093" y="860810"/>
                    </a:cubicBezTo>
                    <a:lnTo>
                      <a:pt x="279401" y="855133"/>
                    </a:lnTo>
                    <a:lnTo>
                      <a:pt x="279401" y="567267"/>
                    </a:lnTo>
                    <a:lnTo>
                      <a:pt x="1295613" y="0"/>
                    </a:lnTo>
                    <a:lnTo>
                      <a:pt x="2311824" y="567267"/>
                    </a:lnTo>
                    <a:lnTo>
                      <a:pt x="2311824" y="855133"/>
                    </a:lnTo>
                    <a:lnTo>
                      <a:pt x="2255517" y="860810"/>
                    </a:lnTo>
                    <a:cubicBezTo>
                      <a:pt x="2128199" y="886863"/>
                      <a:pt x="2032424" y="999515"/>
                      <a:pt x="2032424" y="1134535"/>
                    </a:cubicBezTo>
                    <a:cubicBezTo>
                      <a:pt x="2032424" y="1269555"/>
                      <a:pt x="2128199" y="1382207"/>
                      <a:pt x="2255517" y="1408261"/>
                    </a:cubicBezTo>
                    <a:lnTo>
                      <a:pt x="2311824" y="1413937"/>
                    </a:lnTo>
                    <a:lnTo>
                      <a:pt x="2311824" y="1701801"/>
                    </a:lnTo>
                    <a:close/>
                  </a:path>
                </a:pathLst>
              </a:custGeom>
              <a:solidFill>
                <a:srgbClr val="77E1FE"/>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n-lt"/>
                  <a:cs typeface="Alef" panose="00000500000000000000" pitchFamily="2" charset="-79"/>
                </a:endParaRPr>
              </a:p>
            </p:txBody>
          </p:sp>
          <p:sp>
            <p:nvSpPr>
              <p:cNvPr id="14" name="Freeform 13"/>
              <p:cNvSpPr/>
              <p:nvPr/>
            </p:nvSpPr>
            <p:spPr>
              <a:xfrm>
                <a:off x="1497722" y="3159513"/>
                <a:ext cx="2311824" cy="2269068"/>
              </a:xfrm>
              <a:custGeom>
                <a:avLst/>
                <a:gdLst>
                  <a:gd name="connsiteX0" fmla="*/ 1016212 w 2311824"/>
                  <a:gd name="connsiteY0" fmla="*/ 0 h 2269068"/>
                  <a:gd name="connsiteX1" fmla="*/ 1286724 w 2311824"/>
                  <a:gd name="connsiteY1" fmla="*/ 151005 h 2269068"/>
                  <a:gd name="connsiteX2" fmla="*/ 1266875 w 2311824"/>
                  <a:gd name="connsiteY2" fmla="*/ 187574 h 2269068"/>
                  <a:gd name="connsiteX3" fmla="*/ 1244918 w 2311824"/>
                  <a:gd name="connsiteY3" fmla="*/ 296330 h 2269068"/>
                  <a:gd name="connsiteX4" fmla="*/ 1524320 w 2311824"/>
                  <a:gd name="connsiteY4" fmla="*/ 575732 h 2269068"/>
                  <a:gd name="connsiteX5" fmla="*/ 1756005 w 2311824"/>
                  <a:gd name="connsiteY5" fmla="*/ 452546 h 2269068"/>
                  <a:gd name="connsiteX6" fmla="*/ 1772493 w 2311824"/>
                  <a:gd name="connsiteY6" fmla="*/ 422169 h 2269068"/>
                  <a:gd name="connsiteX7" fmla="*/ 2032423 w 2311824"/>
                  <a:gd name="connsiteY7" fmla="*/ 567267 h 2269068"/>
                  <a:gd name="connsiteX8" fmla="*/ 2032423 w 2311824"/>
                  <a:gd name="connsiteY8" fmla="*/ 855131 h 2269068"/>
                  <a:gd name="connsiteX9" fmla="*/ 2088731 w 2311824"/>
                  <a:gd name="connsiteY9" fmla="*/ 860808 h 2269068"/>
                  <a:gd name="connsiteX10" fmla="*/ 2311824 w 2311824"/>
                  <a:gd name="connsiteY10" fmla="*/ 1134533 h 2269068"/>
                  <a:gd name="connsiteX11" fmla="*/ 2088731 w 2311824"/>
                  <a:gd name="connsiteY11" fmla="*/ 1408259 h 2269068"/>
                  <a:gd name="connsiteX12" fmla="*/ 2032423 w 2311824"/>
                  <a:gd name="connsiteY12" fmla="*/ 1413935 h 2269068"/>
                  <a:gd name="connsiteX13" fmla="*/ 2032423 w 2311824"/>
                  <a:gd name="connsiteY13" fmla="*/ 1701801 h 2269068"/>
                  <a:gd name="connsiteX14" fmla="*/ 1016211 w 2311824"/>
                  <a:gd name="connsiteY14" fmla="*/ 2269068 h 2269068"/>
                  <a:gd name="connsiteX15" fmla="*/ 0 w 2311824"/>
                  <a:gd name="connsiteY15" fmla="*/ 1701801 h 2269068"/>
                  <a:gd name="connsiteX16" fmla="*/ 0 w 2311824"/>
                  <a:gd name="connsiteY16" fmla="*/ 567267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1824" h="2269068">
                    <a:moveTo>
                      <a:pt x="1016212" y="0"/>
                    </a:moveTo>
                    <a:lnTo>
                      <a:pt x="1286724" y="151005"/>
                    </a:lnTo>
                    <a:lnTo>
                      <a:pt x="1266875" y="187574"/>
                    </a:lnTo>
                    <a:cubicBezTo>
                      <a:pt x="1252737" y="221002"/>
                      <a:pt x="1244918" y="257753"/>
                      <a:pt x="1244918" y="296330"/>
                    </a:cubicBezTo>
                    <a:cubicBezTo>
                      <a:pt x="1244918" y="450639"/>
                      <a:pt x="1370011" y="575732"/>
                      <a:pt x="1524320" y="575732"/>
                    </a:cubicBezTo>
                    <a:cubicBezTo>
                      <a:pt x="1620763" y="575732"/>
                      <a:pt x="1705794" y="526868"/>
                      <a:pt x="1756005" y="452546"/>
                    </a:cubicBezTo>
                    <a:lnTo>
                      <a:pt x="1772493" y="422169"/>
                    </a:lnTo>
                    <a:lnTo>
                      <a:pt x="2032423" y="567267"/>
                    </a:lnTo>
                    <a:lnTo>
                      <a:pt x="2032423" y="855131"/>
                    </a:lnTo>
                    <a:lnTo>
                      <a:pt x="2088731" y="860808"/>
                    </a:lnTo>
                    <a:cubicBezTo>
                      <a:pt x="2216050" y="886861"/>
                      <a:pt x="2311824" y="999513"/>
                      <a:pt x="2311824" y="1134533"/>
                    </a:cubicBezTo>
                    <a:cubicBezTo>
                      <a:pt x="2311824" y="1269553"/>
                      <a:pt x="2216050" y="1382205"/>
                      <a:pt x="2088731" y="1408259"/>
                    </a:cubicBezTo>
                    <a:lnTo>
                      <a:pt x="2032423" y="1413935"/>
                    </a:lnTo>
                    <a:lnTo>
                      <a:pt x="2032423" y="1701801"/>
                    </a:lnTo>
                    <a:lnTo>
                      <a:pt x="1016211" y="2269068"/>
                    </a:lnTo>
                    <a:lnTo>
                      <a:pt x="0" y="1701801"/>
                    </a:lnTo>
                    <a:lnTo>
                      <a:pt x="0" y="567267"/>
                    </a:lnTo>
                    <a:close/>
                  </a:path>
                </a:pathLst>
              </a:custGeom>
              <a:solidFill>
                <a:srgbClr val="0166FF"/>
              </a:solidFill>
              <a:ln w="28575" cap="flat" cmpd="sng" algn="ctr">
                <a:solidFill>
                  <a:srgbClr val="9DF4F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cs typeface="Alef" panose="00000500000000000000" pitchFamily="2" charset="-79"/>
                </a:endParaRPr>
              </a:p>
            </p:txBody>
          </p:sp>
          <p:sp>
            <p:nvSpPr>
              <p:cNvPr id="15" name="Rectangle 14"/>
              <p:cNvSpPr/>
              <p:nvPr/>
            </p:nvSpPr>
            <p:spPr>
              <a:xfrm>
                <a:off x="2452190" y="1916694"/>
                <a:ext cx="1990742" cy="1414815"/>
              </a:xfrm>
              <a:prstGeom prst="rect">
                <a:avLst/>
              </a:prstGeom>
            </p:spPr>
            <p:txBody>
              <a:bodyPr wrap="square" anchor="ctr">
                <a:spAutoFit/>
              </a:bodyPr>
              <a:lstStyle/>
              <a:p>
                <a:pPr lvl="0" algn="ctr" defTabSz="914400" hangingPunct="1">
                  <a:defRPr/>
                </a:pPr>
                <a:r>
                  <a:rPr lang="en-US" sz="2800" b="1" kern="1200" dirty="0">
                    <a:solidFill>
                      <a:schemeClr val="accent6"/>
                    </a:solidFill>
                    <a:latin typeface="Calibri" panose="020F0502020204030204" pitchFamily="34" charset="0"/>
                    <a:cs typeface="Calibri" panose="020F0502020204030204" pitchFamily="34" charset="0"/>
                  </a:rPr>
                  <a:t>Technological neutrality and flexibility</a:t>
                </a:r>
                <a:endParaRPr kumimoji="0" lang="en-US" sz="2800" b="1" i="0" u="none" strike="noStrike" kern="1200" cap="none" spc="0" normalizeH="0" baseline="0" noProof="0" dirty="0">
                  <a:ln>
                    <a:noFill/>
                  </a:ln>
                  <a:solidFill>
                    <a:schemeClr val="accent6"/>
                  </a:solidFill>
                  <a:uLnTx/>
                  <a:uFillTx/>
                  <a:latin typeface="Calibri" panose="020F0502020204030204" pitchFamily="34" charset="0"/>
                  <a:cs typeface="Calibri" panose="020F0502020204030204" pitchFamily="34" charset="0"/>
                </a:endParaRPr>
              </a:p>
            </p:txBody>
          </p:sp>
          <p:sp>
            <p:nvSpPr>
              <p:cNvPr id="16" name="Rectangle 15"/>
              <p:cNvSpPr/>
              <p:nvPr/>
            </p:nvSpPr>
            <p:spPr>
              <a:xfrm>
                <a:off x="4513510" y="2040951"/>
                <a:ext cx="2174998" cy="974649"/>
              </a:xfrm>
              <a:prstGeom prst="rect">
                <a:avLst/>
              </a:prstGeom>
            </p:spPr>
            <p:txBody>
              <a:bodyPr wrap="square" anchor="ctr">
                <a:spAutoFit/>
              </a:bodyPr>
              <a:lstStyle/>
              <a:p>
                <a:pPr lvl="0" algn="ctr" defTabSz="914400" hangingPunct="1">
                  <a:defRPr/>
                </a:pPr>
                <a:r>
                  <a:rPr lang="en-US" sz="2800" b="1" kern="1200" dirty="0">
                    <a:solidFill>
                      <a:schemeClr val="accent6"/>
                    </a:solidFill>
                    <a:latin typeface="Calibri" panose="020F0502020204030204" pitchFamily="34" charset="0"/>
                    <a:cs typeface="Calibri" panose="020F0502020204030204" pitchFamily="34" charset="0"/>
                  </a:rPr>
                  <a:t>The principle of legality</a:t>
                </a:r>
                <a:endParaRPr kumimoji="0" lang="en-US" sz="2800" b="1" i="0" u="none" strike="noStrike" kern="1200" cap="none" spc="0" normalizeH="0" baseline="0" noProof="0" dirty="0">
                  <a:ln>
                    <a:noFill/>
                  </a:ln>
                  <a:solidFill>
                    <a:schemeClr val="accent6"/>
                  </a:solidFill>
                  <a:uLnTx/>
                  <a:uFillTx/>
                  <a:latin typeface="Calibri" panose="020F0502020204030204" pitchFamily="34" charset="0"/>
                  <a:cs typeface="Calibri" panose="020F0502020204030204" pitchFamily="34" charset="0"/>
                </a:endParaRPr>
              </a:p>
            </p:txBody>
          </p:sp>
          <p:sp>
            <p:nvSpPr>
              <p:cNvPr id="17" name="Rectangle 16"/>
              <p:cNvSpPr/>
              <p:nvPr/>
            </p:nvSpPr>
            <p:spPr>
              <a:xfrm>
                <a:off x="5726474" y="3284237"/>
                <a:ext cx="1755901" cy="1854979"/>
              </a:xfrm>
              <a:prstGeom prst="rect">
                <a:avLst/>
              </a:prstGeom>
            </p:spPr>
            <p:txBody>
              <a:bodyPr wrap="square" anchor="ctr">
                <a:spAutoFit/>
              </a:bodyPr>
              <a:lstStyle/>
              <a:p>
                <a:pPr lvl="0" algn="ctr" defTabSz="914400" hangingPunct="1">
                  <a:defRPr/>
                </a:pPr>
                <a:r>
                  <a:rPr lang="en-US" sz="2800" b="1" kern="1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"Special" powers for cyber protection</a:t>
                </a:r>
                <a:endParaRPr kumimoji="0" lang="en-US" sz="11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18" name="Rectangle 17"/>
              <p:cNvSpPr/>
              <p:nvPr/>
            </p:nvSpPr>
            <p:spPr>
              <a:xfrm>
                <a:off x="3610614" y="3918519"/>
                <a:ext cx="2202179" cy="534485"/>
              </a:xfrm>
              <a:prstGeom prst="rect">
                <a:avLst/>
              </a:prstGeom>
            </p:spPr>
            <p:txBody>
              <a:bodyPr wrap="square" anchor="ctr">
                <a:spAutoFit/>
              </a:bodyPr>
              <a:lstStyle/>
              <a:p>
                <a:pPr lvl="0" algn="ctr" defTabSz="914400" hangingPunct="1">
                  <a:defRPr/>
                </a:pPr>
                <a:r>
                  <a:rPr lang="en-US" sz="2800" b="1" kern="1200" dirty="0">
                    <a:solidFill>
                      <a:srgbClr val="44546A">
                        <a:lumMod val="50000"/>
                      </a:srgbClr>
                    </a:solidFill>
                    <a:latin typeface="Calibri" panose="020F0502020204030204" pitchFamily="34" charset="0"/>
                    <a:cs typeface="Calibri" panose="020F0502020204030204" pitchFamily="34" charset="0"/>
                  </a:rPr>
                  <a:t>Proportionality</a:t>
                </a:r>
                <a:endParaRPr kumimoji="0" lang="en-US" sz="1100" b="1" i="0" u="none" strike="noStrike" kern="1200" cap="none" spc="0" normalizeH="0" baseline="0" noProof="0" dirty="0">
                  <a:ln>
                    <a:noFill/>
                  </a:ln>
                  <a:solidFill>
                    <a:srgbClr val="44546A">
                      <a:lumMod val="50000"/>
                    </a:srgbClr>
                  </a:solidFill>
                  <a:uLnTx/>
                  <a:uFillTx/>
                  <a:latin typeface="Calibri" panose="020F0502020204030204" pitchFamily="34" charset="0"/>
                  <a:cs typeface="Calibri" panose="020F0502020204030204" pitchFamily="34" charset="0"/>
                </a:endParaRPr>
              </a:p>
            </p:txBody>
          </p:sp>
          <p:sp>
            <p:nvSpPr>
              <p:cNvPr id="19" name="Rectangle 18"/>
              <p:cNvSpPr/>
              <p:nvPr/>
            </p:nvSpPr>
            <p:spPr>
              <a:xfrm>
                <a:off x="1630347" y="3568260"/>
                <a:ext cx="1962491" cy="1414815"/>
              </a:xfrm>
              <a:prstGeom prst="rect">
                <a:avLst/>
              </a:prstGeom>
            </p:spPr>
            <p:txBody>
              <a:bodyPr wrap="square" anchor="ctr">
                <a:spAutoFit/>
              </a:bodyPr>
              <a:lstStyle/>
              <a:p>
                <a:pPr lvl="0" algn="ctr" defTabSz="914400" hangingPunct="1">
                  <a:defRPr/>
                </a:pPr>
                <a:r>
                  <a:rPr lang="en-US" sz="2800" b="1" kern="1200" dirty="0" smtClean="0">
                    <a:solidFill>
                      <a:srgbClr val="FFFFFF"/>
                    </a:solidFill>
                    <a:latin typeface="Calibri" panose="020F0502020204030204" pitchFamily="34" charset="0"/>
                    <a:cs typeface="Calibri" panose="020F0502020204030204" pitchFamily="34" charset="0"/>
                  </a:rPr>
                  <a:t>Structuring judgment </a:t>
                </a:r>
                <a:r>
                  <a:rPr lang="en-US" sz="2800" b="1" kern="1200" dirty="0">
                    <a:solidFill>
                      <a:srgbClr val="FFFFFF"/>
                    </a:solidFill>
                    <a:latin typeface="Calibri" panose="020F0502020204030204" pitchFamily="34" charset="0"/>
                    <a:cs typeface="Calibri" panose="020F0502020204030204" pitchFamily="34" charset="0"/>
                  </a:rPr>
                  <a:t>and </a:t>
                </a:r>
                <a:r>
                  <a:rPr lang="en-US" sz="2800" b="1" kern="1200" dirty="0" smtClean="0">
                    <a:solidFill>
                      <a:srgbClr val="FFFFFF"/>
                    </a:solidFill>
                    <a:latin typeface="Calibri" panose="020F0502020204030204" pitchFamily="34" charset="0"/>
                    <a:cs typeface="Calibri" panose="020F0502020204030204" pitchFamily="34" charset="0"/>
                  </a:rPr>
                  <a:t>inspection</a:t>
                </a:r>
                <a:endParaRPr kumimoji="0" lang="en-US" sz="1100" b="1" i="0" u="none" strike="noStrike" kern="1200" cap="none" spc="0" normalizeH="0" baseline="0" noProof="0" dirty="0">
                  <a:ln>
                    <a:noFill/>
                  </a:ln>
                  <a:solidFill>
                    <a:srgbClr val="FFFFFF"/>
                  </a:solidFill>
                  <a:uLnTx/>
                  <a:uFillTx/>
                  <a:latin typeface="Calibri" panose="020F0502020204030204" pitchFamily="34" charset="0"/>
                  <a:cs typeface="Calibri" panose="020F0502020204030204" pitchFamily="34" charset="0"/>
                </a:endParaRPr>
              </a:p>
            </p:txBody>
          </p:sp>
        </p:grpSp>
      </p:grpSp>
      <p:sp>
        <p:nvSpPr>
          <p:cNvPr id="31" name="TextBox 64">
            <a:extLst>
              <a:ext uri="{FF2B5EF4-FFF2-40B4-BE49-F238E27FC236}">
                <a16:creationId xmlns="" xmlns:a16="http://schemas.microsoft.com/office/drawing/2014/main" id="{0B8D87D1-196D-47B5-A4EF-A4237A650AD9}"/>
              </a:ext>
            </a:extLst>
          </p:cNvPr>
          <p:cNvSpPr txBox="1"/>
          <p:nvPr/>
        </p:nvSpPr>
        <p:spPr>
          <a:xfrm>
            <a:off x="1376812" y="2920405"/>
            <a:ext cx="2403624" cy="1323439"/>
          </a:xfrm>
          <a:prstGeom prst="rect">
            <a:avLst/>
          </a:prstGeom>
          <a:solidFill>
            <a:srgbClr val="0166FF"/>
          </a:solidFill>
          <a:ln w="12700">
            <a:miter lim="400000"/>
          </a:ln>
          <a:effectLst>
            <a:outerShdw blurRad="50800" dist="38100" dir="2700000" algn="tl" rotWithShape="0">
              <a:prstClr val="black">
                <a:alpha val="40000"/>
              </a:prstClr>
            </a:outerShdw>
          </a:effec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rtl="1">
              <a:defRPr sz="2400">
                <a:solidFill>
                  <a:srgbClr val="0166FF"/>
                </a:solidFill>
                <a:latin typeface="Calibri" panose="020F0502020204030204" pitchFamily="34" charset="0"/>
                <a:ea typeface="Verdana"/>
                <a:cs typeface="Calibri" panose="020F0502020204030204" pitchFamily="34" charset="0"/>
              </a:defRPr>
            </a:lvl1pPr>
            <a:lvl2pPr marL="457200" defTabSz="914400" eaLnBrk="1" hangingPunct="1">
              <a:defRPr kern="1200">
                <a:solidFill>
                  <a:schemeClr val="tx1"/>
                </a:solidFill>
                <a:latin typeface="+mn-lt"/>
                <a:ea typeface="+mn-ea"/>
                <a:cs typeface="+mn-cs"/>
              </a:defRPr>
            </a:lvl2pPr>
            <a:lvl3pPr marL="914400" defTabSz="914400" eaLnBrk="1" hangingPunct="1">
              <a:defRPr kern="1200">
                <a:solidFill>
                  <a:schemeClr val="tx1"/>
                </a:solidFill>
                <a:latin typeface="+mn-lt"/>
                <a:ea typeface="+mn-ea"/>
                <a:cs typeface="+mn-cs"/>
              </a:defRPr>
            </a:lvl3pPr>
            <a:lvl4pPr marL="1371600" defTabSz="914400" eaLnBrk="1" hangingPunct="1">
              <a:defRPr kern="1200">
                <a:solidFill>
                  <a:schemeClr val="tx1"/>
                </a:solidFill>
                <a:latin typeface="+mn-lt"/>
                <a:ea typeface="+mn-ea"/>
                <a:cs typeface="+mn-cs"/>
              </a:defRPr>
            </a:lvl4pPr>
            <a:lvl5pPr marL="1828800" defTabSz="914400" eaLnBrk="1" hangingPunct="1">
              <a:defRPr kern="1200">
                <a:solidFill>
                  <a:schemeClr val="tx1"/>
                </a:solidFill>
                <a:latin typeface="+mn-lt"/>
                <a:ea typeface="+mn-ea"/>
                <a:cs typeface="+mn-cs"/>
              </a:defRPr>
            </a:lvl5pPr>
            <a:lvl6pPr marL="2286000" defTabSz="914400" eaLnBrk="1" hangingPunct="1">
              <a:defRPr kern="1200">
                <a:solidFill>
                  <a:schemeClr val="tx1"/>
                </a:solidFill>
                <a:latin typeface="+mn-lt"/>
                <a:ea typeface="+mn-ea"/>
                <a:cs typeface="+mn-cs"/>
              </a:defRPr>
            </a:lvl6pPr>
            <a:lvl7pPr marL="2743200" defTabSz="914400" eaLnBrk="1" hangingPunct="1">
              <a:defRPr kern="1200">
                <a:solidFill>
                  <a:schemeClr val="tx1"/>
                </a:solidFill>
                <a:latin typeface="+mn-lt"/>
                <a:ea typeface="+mn-ea"/>
                <a:cs typeface="+mn-cs"/>
              </a:defRPr>
            </a:lvl7pPr>
            <a:lvl8pPr marL="3200400" defTabSz="914400" eaLnBrk="1" hangingPunct="1">
              <a:defRPr kern="1200">
                <a:solidFill>
                  <a:schemeClr val="tx1"/>
                </a:solidFill>
                <a:latin typeface="+mn-lt"/>
                <a:ea typeface="+mn-ea"/>
                <a:cs typeface="+mn-cs"/>
              </a:defRPr>
            </a:lvl8pPr>
            <a:lvl9pPr marL="3657600" defTabSz="914400" eaLnBrk="1" hangingPunct="1">
              <a:defRPr kern="1200">
                <a:solidFill>
                  <a:schemeClr val="tx1"/>
                </a:solidFill>
                <a:latin typeface="+mn-lt"/>
                <a:ea typeface="+mn-ea"/>
                <a:cs typeface="+mn-cs"/>
              </a:defRPr>
            </a:lvl9pPr>
          </a:lstStyle>
          <a:p>
            <a:pPr rtl="0"/>
            <a:r>
              <a:rPr lang="en-US" sz="2000" b="1" dirty="0">
                <a:solidFill>
                  <a:srgbClr val="FFFFFF"/>
                </a:solidFill>
              </a:rPr>
              <a:t>Protecting basic rights and working with the civilian economy</a:t>
            </a:r>
          </a:p>
        </p:txBody>
      </p:sp>
      <p:sp>
        <p:nvSpPr>
          <p:cNvPr id="42" name="TextBox 64">
            <a:extLst>
              <a:ext uri="{FF2B5EF4-FFF2-40B4-BE49-F238E27FC236}">
                <a16:creationId xmlns="" xmlns:a16="http://schemas.microsoft.com/office/drawing/2014/main" id="{0B8D87D1-196D-47B5-A4EF-A4237A650AD9}"/>
              </a:ext>
            </a:extLst>
          </p:cNvPr>
          <p:cNvSpPr txBox="1"/>
          <p:nvPr/>
        </p:nvSpPr>
        <p:spPr>
          <a:xfrm>
            <a:off x="1387323" y="4694457"/>
            <a:ext cx="2403624" cy="400110"/>
          </a:xfrm>
          <a:prstGeom prst="rect">
            <a:avLst/>
          </a:prstGeom>
          <a:solidFill>
            <a:srgbClr val="0070C0"/>
          </a:solidFill>
          <a:ln w="12700">
            <a:miter lim="400000"/>
          </a:ln>
          <a:effectLst>
            <a:outerShdw blurRad="50800" dist="38100" dir="2700000" algn="tl" rotWithShape="0">
              <a:prstClr val="black">
                <a:alpha val="40000"/>
              </a:prstClr>
            </a:outerShdw>
          </a:effec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rtl="1">
              <a:defRPr sz="2000" b="1">
                <a:solidFill>
                  <a:srgbClr val="FFFFFF"/>
                </a:solidFill>
                <a:latin typeface="Calibri" panose="020F0502020204030204" pitchFamily="34" charset="0"/>
                <a:ea typeface="Verdana"/>
                <a:cs typeface="Calibri" panose="020F0502020204030204" pitchFamily="34" charset="0"/>
              </a:defRPr>
            </a:lvl1pPr>
            <a:lvl2pPr marL="457200" defTabSz="914400" eaLnBrk="1" hangingPunct="1">
              <a:defRPr kern="1200">
                <a:solidFill>
                  <a:schemeClr val="tx1"/>
                </a:solidFill>
                <a:latin typeface="+mn-lt"/>
                <a:ea typeface="+mn-ea"/>
                <a:cs typeface="+mn-cs"/>
              </a:defRPr>
            </a:lvl2pPr>
            <a:lvl3pPr marL="914400" defTabSz="914400" eaLnBrk="1" hangingPunct="1">
              <a:defRPr kern="1200">
                <a:solidFill>
                  <a:schemeClr val="tx1"/>
                </a:solidFill>
                <a:latin typeface="+mn-lt"/>
                <a:ea typeface="+mn-ea"/>
                <a:cs typeface="+mn-cs"/>
              </a:defRPr>
            </a:lvl3pPr>
            <a:lvl4pPr marL="1371600" defTabSz="914400" eaLnBrk="1" hangingPunct="1">
              <a:defRPr kern="1200">
                <a:solidFill>
                  <a:schemeClr val="tx1"/>
                </a:solidFill>
                <a:latin typeface="+mn-lt"/>
                <a:ea typeface="+mn-ea"/>
                <a:cs typeface="+mn-cs"/>
              </a:defRPr>
            </a:lvl4pPr>
            <a:lvl5pPr marL="1828800" defTabSz="914400" eaLnBrk="1" hangingPunct="1">
              <a:defRPr kern="1200">
                <a:solidFill>
                  <a:schemeClr val="tx1"/>
                </a:solidFill>
                <a:latin typeface="+mn-lt"/>
                <a:ea typeface="+mn-ea"/>
                <a:cs typeface="+mn-cs"/>
              </a:defRPr>
            </a:lvl5pPr>
            <a:lvl6pPr marL="2286000" defTabSz="914400" eaLnBrk="1" hangingPunct="1">
              <a:defRPr kern="1200">
                <a:solidFill>
                  <a:schemeClr val="tx1"/>
                </a:solidFill>
                <a:latin typeface="+mn-lt"/>
                <a:ea typeface="+mn-ea"/>
                <a:cs typeface="+mn-cs"/>
              </a:defRPr>
            </a:lvl6pPr>
            <a:lvl7pPr marL="2743200" defTabSz="914400" eaLnBrk="1" hangingPunct="1">
              <a:defRPr kern="1200">
                <a:solidFill>
                  <a:schemeClr val="tx1"/>
                </a:solidFill>
                <a:latin typeface="+mn-lt"/>
                <a:ea typeface="+mn-ea"/>
                <a:cs typeface="+mn-cs"/>
              </a:defRPr>
            </a:lvl7pPr>
            <a:lvl8pPr marL="3200400" defTabSz="914400" eaLnBrk="1" hangingPunct="1">
              <a:defRPr kern="1200">
                <a:solidFill>
                  <a:schemeClr val="tx1"/>
                </a:solidFill>
                <a:latin typeface="+mn-lt"/>
                <a:ea typeface="+mn-ea"/>
                <a:cs typeface="+mn-cs"/>
              </a:defRPr>
            </a:lvl8pPr>
            <a:lvl9pPr marL="3657600" defTabSz="914400" eaLnBrk="1" hangingPunct="1">
              <a:defRPr kern="1200">
                <a:solidFill>
                  <a:schemeClr val="tx1"/>
                </a:solidFill>
                <a:latin typeface="+mn-lt"/>
                <a:ea typeface="+mn-ea"/>
                <a:cs typeface="+mn-cs"/>
              </a:defRPr>
            </a:lvl9pPr>
          </a:lstStyle>
          <a:p>
            <a:r>
              <a:rPr lang="en-US" dirty="0" smtClean="0"/>
              <a:t>The </a:t>
            </a:r>
            <a:r>
              <a:rPr lang="en-US" dirty="0"/>
              <a:t>global dimension</a:t>
            </a:r>
          </a:p>
        </p:txBody>
      </p:sp>
      <p:sp>
        <p:nvSpPr>
          <p:cNvPr id="59" name="TextBox 64">
            <a:extLst>
              <a:ext uri="{FF2B5EF4-FFF2-40B4-BE49-F238E27FC236}">
                <a16:creationId xmlns="" xmlns:a16="http://schemas.microsoft.com/office/drawing/2014/main" id="{0B8D87D1-196D-47B5-A4EF-A4237A650AD9}"/>
              </a:ext>
            </a:extLst>
          </p:cNvPr>
          <p:cNvSpPr txBox="1"/>
          <p:nvPr/>
        </p:nvSpPr>
        <p:spPr>
          <a:xfrm>
            <a:off x="1404764" y="1535769"/>
            <a:ext cx="2568583" cy="1323439"/>
          </a:xfrm>
          <a:prstGeom prst="rect">
            <a:avLst/>
          </a:prstGeom>
          <a:solidFill>
            <a:srgbClr val="77E1FE"/>
          </a:solidFill>
          <a:ln w="12700">
            <a:miter lim="400000"/>
          </a:ln>
          <a:effectLst>
            <a:outerShdw blurRad="50800" dist="38100" dir="2700000" algn="tl" rotWithShape="0">
              <a:prstClr val="black">
                <a:alpha val="40000"/>
              </a:prstClr>
            </a:outerShdw>
          </a:effec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rtl="1">
              <a:defRPr sz="2400">
                <a:solidFill>
                  <a:srgbClr val="0166FF"/>
                </a:solidFill>
                <a:latin typeface="Calibri" panose="020F0502020204030204" pitchFamily="34" charset="0"/>
                <a:ea typeface="Verdan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2000" b="1" dirty="0">
                <a:solidFill>
                  <a:srgbClr val="FFFFFF"/>
                </a:solidFill>
                <a:effectLst>
                  <a:outerShdw blurRad="38100" dist="38100" dir="2700000" algn="tl">
                    <a:srgbClr val="000000">
                      <a:alpha val="43137"/>
                    </a:srgbClr>
                  </a:outerShdw>
                </a:effectLst>
              </a:rPr>
              <a:t>A legal framework for dealing with security-technological challenges</a:t>
            </a:r>
          </a:p>
        </p:txBody>
      </p:sp>
      <p:sp>
        <p:nvSpPr>
          <p:cNvPr id="121" name="Oval 803">
            <a:extLst>
              <a:ext uri="{FF2B5EF4-FFF2-40B4-BE49-F238E27FC236}">
                <a16:creationId xmlns="" xmlns:a16="http://schemas.microsoft.com/office/drawing/2014/main" id="{ECA11C3D-43F2-435A-8323-80A581861EA8}"/>
              </a:ext>
            </a:extLst>
          </p:cNvPr>
          <p:cNvSpPr>
            <a:spLocks noChangeArrowheads="1"/>
          </p:cNvSpPr>
          <p:nvPr/>
        </p:nvSpPr>
        <p:spPr bwMode="auto">
          <a:xfrm>
            <a:off x="330563" y="1563033"/>
            <a:ext cx="1091264" cy="972276"/>
          </a:xfrm>
          <a:prstGeom prst="ellipse">
            <a:avLst/>
          </a:prstGeom>
          <a:solidFill>
            <a:srgbClr val="77E1FE"/>
          </a:solidFill>
          <a:ln>
            <a:noFill/>
          </a:ln>
          <a:extLst/>
        </p:spPr>
        <p:txBody>
          <a:bodyPr vert="horz" wrap="square" lIns="0" tIns="45720" rIns="0" bIns="45720" numCol="1" anchor="ctr" anchorCtr="0" compatLnSpc="1">
            <a:prstTxWarp prst="textNoShape">
              <a:avLst/>
            </a:prstTxWarp>
          </a:bodyPr>
          <a:lstStyle/>
          <a:p>
            <a:pPr algn="ctr"/>
            <a:r>
              <a:rPr lang="en-US" sz="4950" b="1" dirty="0">
                <a:solidFill>
                  <a:srgbClr val="FFFFFF"/>
                </a:solidFill>
                <a:effectLst>
                  <a:outerShdw blurRad="38100" dist="38100" dir="2700000" algn="tl">
                    <a:srgbClr val="000000">
                      <a:alpha val="43137"/>
                    </a:srgbClr>
                  </a:outerShdw>
                </a:effectLst>
                <a:latin typeface="+mn-lt"/>
                <a:cs typeface="Alef" panose="00000500000000000000" pitchFamily="2" charset="-79"/>
              </a:rPr>
              <a:t>01</a:t>
            </a:r>
          </a:p>
        </p:txBody>
      </p:sp>
      <p:sp>
        <p:nvSpPr>
          <p:cNvPr id="122" name="Oval 803">
            <a:extLst>
              <a:ext uri="{FF2B5EF4-FFF2-40B4-BE49-F238E27FC236}">
                <a16:creationId xmlns="" xmlns:a16="http://schemas.microsoft.com/office/drawing/2014/main" id="{ECA11C3D-43F2-435A-8323-80A581861EA8}"/>
              </a:ext>
            </a:extLst>
          </p:cNvPr>
          <p:cNvSpPr>
            <a:spLocks noChangeArrowheads="1"/>
          </p:cNvSpPr>
          <p:nvPr/>
        </p:nvSpPr>
        <p:spPr bwMode="auto">
          <a:xfrm>
            <a:off x="320151" y="2943229"/>
            <a:ext cx="1091264" cy="970015"/>
          </a:xfrm>
          <a:prstGeom prst="ellipse">
            <a:avLst/>
          </a:prstGeom>
          <a:solidFill>
            <a:srgbClr val="0166FF"/>
          </a:solidFill>
          <a:ln>
            <a:noFill/>
          </a:ln>
          <a:extLst/>
        </p:spPr>
        <p:txBody>
          <a:bodyPr vert="horz" wrap="square" lIns="0" tIns="45720" rIns="0" bIns="45720" numCol="1" anchor="ctr" anchorCtr="0" compatLnSpc="1">
            <a:prstTxWarp prst="textNoShape">
              <a:avLst/>
            </a:prstTxWarp>
          </a:bodyPr>
          <a:lstStyle/>
          <a:p>
            <a:pPr algn="ctr"/>
            <a:r>
              <a:rPr lang="en-US" sz="4950" b="1" dirty="0">
                <a:solidFill>
                  <a:srgbClr val="FFFFFF"/>
                </a:solidFill>
                <a:effectLst>
                  <a:outerShdw blurRad="38100" dist="38100" dir="2700000" algn="tl">
                    <a:srgbClr val="000000">
                      <a:alpha val="43137"/>
                    </a:srgbClr>
                  </a:outerShdw>
                </a:effectLst>
                <a:latin typeface="+mn-lt"/>
                <a:cs typeface="Alef" panose="00000500000000000000" pitchFamily="2" charset="-79"/>
              </a:rPr>
              <a:t>02</a:t>
            </a:r>
          </a:p>
        </p:txBody>
      </p:sp>
      <p:sp>
        <p:nvSpPr>
          <p:cNvPr id="123" name="Oval 803">
            <a:extLst>
              <a:ext uri="{FF2B5EF4-FFF2-40B4-BE49-F238E27FC236}">
                <a16:creationId xmlns="" xmlns:a16="http://schemas.microsoft.com/office/drawing/2014/main" id="{ECA11C3D-43F2-435A-8323-80A581861EA8}"/>
              </a:ext>
            </a:extLst>
          </p:cNvPr>
          <p:cNvSpPr>
            <a:spLocks noChangeArrowheads="1"/>
          </p:cNvSpPr>
          <p:nvPr/>
        </p:nvSpPr>
        <p:spPr bwMode="auto">
          <a:xfrm>
            <a:off x="303149" y="4302429"/>
            <a:ext cx="1091264" cy="972276"/>
          </a:xfrm>
          <a:prstGeom prst="ellipse">
            <a:avLst/>
          </a:prstGeom>
          <a:solidFill>
            <a:srgbClr val="0070C0"/>
          </a:solidFill>
          <a:ln>
            <a:noFill/>
          </a:ln>
          <a:extLst/>
        </p:spPr>
        <p:txBody>
          <a:bodyPr vert="horz" wrap="square" lIns="0" tIns="45720" rIns="0" bIns="45720" numCol="1" anchor="ctr" anchorCtr="0" compatLnSpc="1">
            <a:prstTxWarp prst="textNoShape">
              <a:avLst/>
            </a:prstTxWarp>
          </a:bodyPr>
          <a:lstStyle/>
          <a:p>
            <a:pPr algn="ctr"/>
            <a:r>
              <a:rPr lang="en-US" sz="4950" b="1" dirty="0">
                <a:solidFill>
                  <a:srgbClr val="FFFFFF"/>
                </a:solidFill>
                <a:effectLst>
                  <a:outerShdw blurRad="38100" dist="38100" dir="2700000" algn="tl">
                    <a:srgbClr val="000000">
                      <a:alpha val="43137"/>
                    </a:srgbClr>
                  </a:outerShdw>
                </a:effectLst>
                <a:latin typeface="+mn-lt"/>
                <a:cs typeface="Alef" panose="00000500000000000000" pitchFamily="2" charset="-79"/>
              </a:rPr>
              <a:t>03</a:t>
            </a:r>
          </a:p>
        </p:txBody>
      </p:sp>
      <p:pic>
        <p:nvPicPr>
          <p:cNvPr id="22" name="pasted-image.pdf"/>
          <p:cNvPicPr>
            <a:picLocks noChangeAspect="1"/>
          </p:cNvPicPr>
          <p:nvPr/>
        </p:nvPicPr>
        <p:blipFill>
          <a:blip r:embed="rId2" cstate="print">
            <a:extLst/>
          </a:blip>
          <a:stretch>
            <a:fillRect/>
          </a:stretch>
        </p:blipFill>
        <p:spPr>
          <a:xfrm>
            <a:off x="848781" y="6136904"/>
            <a:ext cx="2988200" cy="721096"/>
          </a:xfrm>
          <a:prstGeom prst="rect">
            <a:avLst/>
          </a:prstGeom>
          <a:solidFill>
            <a:schemeClr val="accent3"/>
          </a:solidFill>
          <a:ln w="12700">
            <a:miter lim="400000"/>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 xmlns:a16="http://schemas.microsoft.com/office/drawing/2014/main" id="{A8B8CB4E-AC8E-4C94-AA0D-D71E7EA6F1B3}"/>
              </a:ext>
            </a:extLst>
          </p:cNvPr>
          <p:cNvSpPr>
            <a:spLocks noGrp="1"/>
          </p:cNvSpPr>
          <p:nvPr>
            <p:ph type="ftr" sz="quarter" idx="15"/>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200" b="0" i="0" u="none" strike="noStrike" kern="0" cap="none" spc="0" normalizeH="0" baseline="0" noProof="0">
                <a:ln>
                  <a:noFill/>
                </a:ln>
                <a:solidFill>
                  <a:srgbClr val="2E65F6"/>
                </a:solidFill>
                <a:effectLst/>
                <a:uLnTx/>
                <a:uFillTx/>
                <a:latin typeface="Verdana" panose="020B0604030504040204" pitchFamily="34" charset="0"/>
                <a:ea typeface="Verdana" panose="020B0604030504040204" pitchFamily="34" charset="0"/>
                <a:sym typeface="Arial"/>
              </a:rPr>
              <a:t>הגנת הסייבר - היבטים משפטיים</a:t>
            </a:r>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3" name="מציין מיקום של מספר שקופית 2">
            <a:extLst>
              <a:ext uri="{FF2B5EF4-FFF2-40B4-BE49-F238E27FC236}">
                <a16:creationId xmlns="" xmlns:a16="http://schemas.microsoft.com/office/drawing/2014/main" id="{51B1154E-CA57-42B7-BC96-225234A4E7F0}"/>
              </a:ext>
            </a:extLst>
          </p:cNvPr>
          <p:cNvSpPr>
            <a:spLocks noGrp="1"/>
          </p:cNvSpPr>
          <p:nvPr>
            <p:ph type="sldNum" sz="quarter" idx="4"/>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fld id="{31A79D02-B3F4-6449-9E41-AAB97E9D88AE}" type="slidenum">
              <a:rPr kumimoji="0" lang="en-US" sz="1200" b="0" i="0" u="none" strike="noStrike" kern="0" cap="none" spc="0" normalizeH="0" baseline="0" noProof="0" smtClean="0">
                <a:ln>
                  <a:noFill/>
                </a:ln>
                <a:solidFill>
                  <a:srgbClr val="2E65F6"/>
                </a:solidFill>
                <a:effectLst/>
                <a:uLnTx/>
                <a:uFillTx/>
                <a:latin typeface="Verdana" panose="020B0604030504040204" pitchFamily="34" charset="0"/>
                <a:ea typeface="Verdana" panose="020B0604030504040204" pitchFamily="34" charset="0"/>
                <a:sym typeface="Arial"/>
              </a:rPr>
              <a:pPr marL="0" marR="0" lvl="0" indent="0" algn="r" defTabSz="457200" rtl="1" eaLnBrk="1" fontAlgn="auto" latinLnBrk="0" hangingPunct="0">
                <a:lnSpc>
                  <a:spcPct val="100000"/>
                </a:lnSpc>
                <a:spcBef>
                  <a:spcPts val="0"/>
                </a:spcBef>
                <a:spcAft>
                  <a:spcPts val="0"/>
                </a:spcAft>
                <a:buClrTx/>
                <a:buSzTx/>
                <a:buFontTx/>
                <a:buNone/>
                <a:tabLst/>
                <a:defRPr/>
              </a:pPr>
              <a:t>5</a:t>
            </a:fld>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5" name="Shape 82">
            <a:extLst>
              <a:ext uri="{FF2B5EF4-FFF2-40B4-BE49-F238E27FC236}">
                <a16:creationId xmlns="" xmlns:a16="http://schemas.microsoft.com/office/drawing/2014/main" id="{5337BFFA-41F9-4829-A63C-20C62B5569B9}"/>
              </a:ext>
            </a:extLst>
          </p:cNvPr>
          <p:cNvSpPr txBox="1">
            <a:spLocks/>
          </p:cNvSpPr>
          <p:nvPr/>
        </p:nvSpPr>
        <p:spPr>
          <a:xfrm>
            <a:off x="1052423" y="430599"/>
            <a:ext cx="10621021" cy="656706"/>
          </a:xfrm>
          <a:prstGeom prst="rect">
            <a:avLst/>
          </a:prstGeom>
        </p:spPr>
        <p:txBody>
          <a:bodyPr/>
          <a:lstStyle>
            <a:lvl1pPr marL="0" marR="0" indent="0" algn="ctr" defTabSz="914400" rtl="1" eaLnBrk="1" latinLnBrk="0" hangingPunct="1">
              <a:lnSpc>
                <a:spcPct val="90000"/>
              </a:lnSpc>
              <a:spcBef>
                <a:spcPts val="0"/>
              </a:spcBef>
              <a:spcAft>
                <a:spcPts val="0"/>
              </a:spcAft>
              <a:buClrTx/>
              <a:buSzTx/>
              <a:buFontTx/>
              <a:buNone/>
              <a:tabLst/>
              <a:defRPr kumimoji="0" lang="en-US" sz="3600" b="1" i="0" u="none" strike="noStrike" cap="none" spc="0" normalizeH="0" baseline="0">
                <a:ln>
                  <a:noFill/>
                </a:ln>
                <a:solidFill>
                  <a:srgbClr val="0166FF"/>
                </a:solidFill>
                <a:effectLst/>
                <a:uFillTx/>
                <a:latin typeface="Verdana"/>
                <a:ea typeface="Verdana"/>
                <a:cs typeface="Verdana"/>
                <a:sym typeface="Verdana"/>
              </a:defRPr>
            </a:lvl1pPr>
            <a:lvl2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2pPr>
            <a:lvl3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3pPr>
            <a:lvl4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4pPr>
            <a:lvl5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5pPr>
            <a:lvl6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6pPr>
            <a:lvl7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7pPr>
            <a:lvl8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8pPr>
            <a:lvl9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9pPr>
          </a:lstStyle>
          <a:p>
            <a:pPr lvl="0" algn="l" rtl="0">
              <a:defRPr/>
            </a:pPr>
            <a:r>
              <a:rPr lang="en-US" dirty="0">
                <a:latin typeface="Calibri" panose="020F0502020204030204" pitchFamily="34" charset="0"/>
                <a:cs typeface="Calibri" panose="020F0502020204030204" pitchFamily="34" charset="0"/>
              </a:rPr>
              <a:t>Key policy questions</a:t>
            </a:r>
            <a:endParaRPr kumimoji="0" lang="he-IL" sz="3600" b="1" i="0" u="none" strike="noStrike" kern="0" cap="none" spc="0" normalizeH="0" baseline="0" noProof="0" dirty="0">
              <a:ln>
                <a:noFill/>
              </a:ln>
              <a:solidFill>
                <a:srgbClr val="0166FF"/>
              </a:solidFill>
              <a:effectLst/>
              <a:uLnTx/>
              <a:uFillTx/>
              <a:latin typeface="Calibri" panose="020F0502020204030204" pitchFamily="34" charset="0"/>
              <a:ea typeface="Verdana"/>
              <a:cs typeface="Calibri" panose="020F0502020204030204" pitchFamily="34" charset="0"/>
              <a:sym typeface="Verdana"/>
            </a:endParaRPr>
          </a:p>
        </p:txBody>
      </p:sp>
      <p:graphicFrame>
        <p:nvGraphicFramePr>
          <p:cNvPr id="7" name="מציין מיקום תוכן 9">
            <a:extLst>
              <a:ext uri="{FF2B5EF4-FFF2-40B4-BE49-F238E27FC236}">
                <a16:creationId xmlns="" xmlns:a16="http://schemas.microsoft.com/office/drawing/2014/main" id="{778DF029-14A2-4A55-99AD-2ED1F57C7BA2}"/>
              </a:ext>
            </a:extLst>
          </p:cNvPr>
          <p:cNvGraphicFramePr>
            <a:graphicFrameLocks/>
          </p:cNvGraphicFramePr>
          <p:nvPr>
            <p:extLst>
              <p:ext uri="{D42A27DB-BD31-4B8C-83A1-F6EECF244321}">
                <p14:modId xmlns="" xmlns:p14="http://schemas.microsoft.com/office/powerpoint/2010/main" val="559573187"/>
              </p:ext>
            </p:extLst>
          </p:nvPr>
        </p:nvGraphicFramePr>
        <p:xfrm>
          <a:off x="1725283" y="1164566"/>
          <a:ext cx="9948161" cy="4528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asted-image.pdf"/>
          <p:cNvPicPr>
            <a:picLocks noChangeAspect="1"/>
          </p:cNvPicPr>
          <p:nvPr/>
        </p:nvPicPr>
        <p:blipFill>
          <a:blip r:embed="rId7" cstate="print">
            <a:extLst/>
          </a:blip>
          <a:stretch>
            <a:fillRect/>
          </a:stretch>
        </p:blipFill>
        <p:spPr>
          <a:xfrm>
            <a:off x="775303" y="6136904"/>
            <a:ext cx="2988200" cy="721096"/>
          </a:xfrm>
          <a:prstGeom prst="rect">
            <a:avLst/>
          </a:prstGeom>
          <a:solidFill>
            <a:schemeClr val="bg2"/>
          </a:solidFill>
          <a:ln w="12700">
            <a:miter lim="400000"/>
          </a:ln>
        </p:spPr>
      </p:pic>
      <p:sp>
        <p:nvSpPr>
          <p:cNvPr id="8" name="כותרת 5">
            <a:extLst>
              <a:ext uri="{FF2B5EF4-FFF2-40B4-BE49-F238E27FC236}">
                <a16:creationId xmlns="" xmlns:a16="http://schemas.microsoft.com/office/drawing/2014/main" id="{6801395A-13EB-48E8-B57E-342E0AFF8E96}"/>
              </a:ext>
            </a:extLst>
          </p:cNvPr>
          <p:cNvSpPr txBox="1">
            <a:spLocks/>
          </p:cNvSpPr>
          <p:nvPr/>
        </p:nvSpPr>
        <p:spPr>
          <a:xfrm>
            <a:off x="4493161" y="0"/>
            <a:ext cx="3213925" cy="240516"/>
          </a:xfrm>
          <a:prstGeom prst="rect">
            <a:avLst/>
          </a:prstGeom>
        </p:spPr>
        <p:txBody>
          <a:bodyPr/>
          <a:lstStyle/>
          <a:p>
            <a:pPr marL="0" marR="0" lvl="0" indent="0" algn="ctr" defTabSz="914400" rtl="1"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smtClean="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UNCLASSIFIED</a:t>
            </a:r>
            <a:endParaRPr kumimoji="0" lang="he-IL" sz="1200" b="1" i="0" u="none" strike="noStrike" kern="0" cap="none" spc="0" normalizeH="0" baseline="0" noProof="0" dirty="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 xmlns:p14="http://schemas.microsoft.com/office/powerpoint/2010/main" val="73625693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 xmlns:a16="http://schemas.microsoft.com/office/drawing/2014/main" id="{A8B8CB4E-AC8E-4C94-AA0D-D71E7EA6F1B3}"/>
              </a:ext>
            </a:extLst>
          </p:cNvPr>
          <p:cNvSpPr>
            <a:spLocks noGrp="1"/>
          </p:cNvSpPr>
          <p:nvPr>
            <p:ph type="ftr" sz="quarter" idx="15"/>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200" b="0" i="0" u="none" strike="noStrike" kern="0" cap="none" spc="0" normalizeH="0" baseline="0" noProof="0">
                <a:ln>
                  <a:noFill/>
                </a:ln>
                <a:solidFill>
                  <a:srgbClr val="2E65F6"/>
                </a:solidFill>
                <a:effectLst/>
                <a:uLnTx/>
                <a:uFillTx/>
                <a:latin typeface="Verdana" panose="020B0604030504040204" pitchFamily="34" charset="0"/>
                <a:ea typeface="Verdana" panose="020B0604030504040204" pitchFamily="34" charset="0"/>
                <a:sym typeface="Arial"/>
              </a:rPr>
              <a:t>הגנת הסייבר - היבטים משפטיים</a:t>
            </a:r>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3" name="מציין מיקום של מספר שקופית 2">
            <a:extLst>
              <a:ext uri="{FF2B5EF4-FFF2-40B4-BE49-F238E27FC236}">
                <a16:creationId xmlns="" xmlns:a16="http://schemas.microsoft.com/office/drawing/2014/main" id="{51B1154E-CA57-42B7-BC96-225234A4E7F0}"/>
              </a:ext>
            </a:extLst>
          </p:cNvPr>
          <p:cNvSpPr>
            <a:spLocks noGrp="1"/>
          </p:cNvSpPr>
          <p:nvPr>
            <p:ph type="sldNum" sz="quarter" idx="4"/>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fld id="{31A79D02-B3F4-6449-9E41-AAB97E9D88AE}" type="slidenum">
              <a:rPr kumimoji="0" lang="en-US" sz="1200" b="0" i="0" u="none" strike="noStrike" kern="0" cap="none" spc="0" normalizeH="0" baseline="0" noProof="0" smtClean="0">
                <a:ln>
                  <a:noFill/>
                </a:ln>
                <a:solidFill>
                  <a:srgbClr val="2E65F6"/>
                </a:solidFill>
                <a:effectLst/>
                <a:uLnTx/>
                <a:uFillTx/>
                <a:latin typeface="Verdana" panose="020B0604030504040204" pitchFamily="34" charset="0"/>
                <a:ea typeface="Verdana" panose="020B0604030504040204" pitchFamily="34" charset="0"/>
                <a:sym typeface="Arial"/>
              </a:rPr>
              <a:pPr marL="0" marR="0" lvl="0" indent="0" algn="r" defTabSz="457200" rtl="1" eaLnBrk="1" fontAlgn="auto" latinLnBrk="0" hangingPunct="0">
                <a:lnSpc>
                  <a:spcPct val="100000"/>
                </a:lnSpc>
                <a:spcBef>
                  <a:spcPts val="0"/>
                </a:spcBef>
                <a:spcAft>
                  <a:spcPts val="0"/>
                </a:spcAft>
                <a:buClrTx/>
                <a:buSzTx/>
                <a:buFontTx/>
                <a:buNone/>
                <a:tabLst/>
                <a:defRPr/>
              </a:pPr>
              <a:t>6</a:t>
            </a:fld>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graphicFrame>
        <p:nvGraphicFramePr>
          <p:cNvPr id="4" name="מציין מיקום תוכן 9">
            <a:extLst>
              <a:ext uri="{FF2B5EF4-FFF2-40B4-BE49-F238E27FC236}">
                <a16:creationId xmlns="" xmlns:a16="http://schemas.microsoft.com/office/drawing/2014/main" id="{67CD86DA-5731-49D0-89B5-3717CAB750CF}"/>
              </a:ext>
            </a:extLst>
          </p:cNvPr>
          <p:cNvGraphicFramePr>
            <a:graphicFrameLocks/>
          </p:cNvGraphicFramePr>
          <p:nvPr>
            <p:extLst>
              <p:ext uri="{D42A27DB-BD31-4B8C-83A1-F6EECF244321}">
                <p14:modId xmlns="" xmlns:p14="http://schemas.microsoft.com/office/powerpoint/2010/main" val="721925769"/>
              </p:ext>
            </p:extLst>
          </p:nvPr>
        </p:nvGraphicFramePr>
        <p:xfrm>
          <a:off x="534838" y="1855763"/>
          <a:ext cx="10932266" cy="2493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hape 82">
            <a:extLst>
              <a:ext uri="{FF2B5EF4-FFF2-40B4-BE49-F238E27FC236}">
                <a16:creationId xmlns="" xmlns:a16="http://schemas.microsoft.com/office/drawing/2014/main" id="{5337BFFA-41F9-4829-A63C-20C62B5569B9}"/>
              </a:ext>
            </a:extLst>
          </p:cNvPr>
          <p:cNvSpPr txBox="1">
            <a:spLocks/>
          </p:cNvSpPr>
          <p:nvPr/>
        </p:nvSpPr>
        <p:spPr>
          <a:xfrm>
            <a:off x="846083" y="434416"/>
            <a:ext cx="10621021" cy="656706"/>
          </a:xfrm>
          <a:prstGeom prst="rect">
            <a:avLst/>
          </a:prstGeom>
        </p:spPr>
        <p:txBody>
          <a:bodyPr/>
          <a:lstStyle>
            <a:lvl1pPr marL="0" marR="0" indent="0" algn="ctr" defTabSz="914400" rtl="1" eaLnBrk="1" latinLnBrk="0" hangingPunct="1">
              <a:lnSpc>
                <a:spcPct val="90000"/>
              </a:lnSpc>
              <a:spcBef>
                <a:spcPts val="0"/>
              </a:spcBef>
              <a:spcAft>
                <a:spcPts val="0"/>
              </a:spcAft>
              <a:buClrTx/>
              <a:buSzTx/>
              <a:buFontTx/>
              <a:buNone/>
              <a:tabLst/>
              <a:defRPr kumimoji="0" lang="en-US" sz="3600" b="1" i="0" u="none" strike="noStrike" cap="none" spc="0" normalizeH="0" baseline="0">
                <a:ln>
                  <a:noFill/>
                </a:ln>
                <a:solidFill>
                  <a:srgbClr val="0166FF"/>
                </a:solidFill>
                <a:effectLst/>
                <a:uFillTx/>
                <a:latin typeface="Verdana"/>
                <a:ea typeface="Verdana"/>
                <a:cs typeface="Verdana"/>
                <a:sym typeface="Verdana"/>
              </a:defRPr>
            </a:lvl1pPr>
            <a:lvl2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2pPr>
            <a:lvl3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3pPr>
            <a:lvl4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4pPr>
            <a:lvl5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5pPr>
            <a:lvl6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6pPr>
            <a:lvl7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7pPr>
            <a:lvl8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8pPr>
            <a:lvl9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9pPr>
          </a:lstStyle>
          <a:p>
            <a:pPr lvl="0" algn="l" rtl="0">
              <a:defRPr/>
            </a:pPr>
            <a:r>
              <a:rPr lang="en-US" dirty="0">
                <a:latin typeface="Calibri" panose="020F0502020204030204" pitchFamily="34" charset="0"/>
                <a:cs typeface="Calibri" panose="020F0502020204030204" pitchFamily="34" charset="0"/>
              </a:rPr>
              <a:t>The </a:t>
            </a:r>
            <a:r>
              <a:rPr lang="en-US" dirty="0" smtClean="0">
                <a:latin typeface="Calibri" panose="020F0502020204030204" pitchFamily="34" charset="0"/>
                <a:cs typeface="Calibri" panose="020F0502020204030204" pitchFamily="34" charset="0"/>
              </a:rPr>
              <a:t>Legal Basis For Cyberspace Activity</a:t>
            </a:r>
            <a:endParaRPr kumimoji="0" lang="he-IL" sz="3600" b="1" i="0" u="none" strike="noStrike" kern="0" cap="none" spc="0" normalizeH="0" baseline="0" noProof="0" dirty="0">
              <a:ln>
                <a:noFill/>
              </a:ln>
              <a:solidFill>
                <a:srgbClr val="0166FF"/>
              </a:solidFill>
              <a:effectLst/>
              <a:uLnTx/>
              <a:uFillTx/>
              <a:latin typeface="Calibri" panose="020F0502020204030204" pitchFamily="34" charset="0"/>
              <a:ea typeface="Verdana"/>
              <a:cs typeface="Calibri" panose="020F0502020204030204" pitchFamily="34" charset="0"/>
              <a:sym typeface="Verdana"/>
            </a:endParaRPr>
          </a:p>
        </p:txBody>
      </p:sp>
      <p:sp>
        <p:nvSpPr>
          <p:cNvPr id="7" name="Shape 84">
            <a:extLst>
              <a:ext uri="{FF2B5EF4-FFF2-40B4-BE49-F238E27FC236}">
                <a16:creationId xmlns="" xmlns:a16="http://schemas.microsoft.com/office/drawing/2014/main" id="{CFA038E0-3896-4C59-AE52-1071D14910BF}"/>
              </a:ext>
            </a:extLst>
          </p:cNvPr>
          <p:cNvSpPr/>
          <p:nvPr/>
        </p:nvSpPr>
        <p:spPr>
          <a:xfrm>
            <a:off x="140678" y="1417192"/>
            <a:ext cx="11326426" cy="415232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defTabSz="914400">
              <a:lnSpc>
                <a:spcPct val="90000"/>
              </a:lnSpc>
              <a:spcBef>
                <a:spcPts val="1200"/>
              </a:spcBef>
              <a:defRPr sz="2800">
                <a:solidFill>
                  <a:schemeClr val="accent2">
                    <a:lumOff val="-2745"/>
                  </a:schemeClr>
                </a:solidFill>
                <a:latin typeface="Verdana"/>
                <a:ea typeface="Verdana"/>
                <a:cs typeface="Verdana"/>
                <a:sym typeface="Verdana"/>
              </a:defRPr>
            </a:lvl1pPr>
          </a:lstStyle>
          <a:p>
            <a:pPr algn="l"/>
            <a:r>
              <a:rPr lang="en-US" b="1" dirty="0">
                <a:solidFill>
                  <a:srgbClr val="021744">
                    <a:lumMod val="25000"/>
                    <a:lumOff val="75000"/>
                  </a:srgbClr>
                </a:solidFill>
                <a:latin typeface="Calibri" panose="020F0502020204030204" pitchFamily="34" charset="0"/>
                <a:cs typeface="Calibri" panose="020F0502020204030204" pitchFamily="34" charset="0"/>
              </a:rPr>
              <a:t>Government decisions on cyber protection:</a:t>
            </a:r>
            <a:endParaRPr lang="he-IL" b="1" dirty="0">
              <a:solidFill>
                <a:srgbClr val="021744">
                  <a:lumOff val="-2745"/>
                </a:srgbClr>
              </a:solidFill>
              <a:latin typeface="Calibri" panose="020F0502020204030204" pitchFamily="34" charset="0"/>
              <a:cs typeface="Calibri" panose="020F0502020204030204" pitchFamily="34" charset="0"/>
            </a:endParaRPr>
          </a:p>
          <a:p>
            <a:pPr algn="r" rtl="1"/>
            <a:endParaRPr lang="he-IL" b="1" dirty="0">
              <a:solidFill>
                <a:srgbClr val="021744">
                  <a:lumOff val="-2745"/>
                </a:srgbClr>
              </a:solidFill>
              <a:latin typeface="Calibri" panose="020F0502020204030204" pitchFamily="34" charset="0"/>
              <a:cs typeface="Calibri" panose="020F0502020204030204" pitchFamily="34" charset="0"/>
            </a:endParaRPr>
          </a:p>
          <a:p>
            <a:pPr algn="r" rtl="1"/>
            <a:endParaRPr lang="he-IL" b="1" dirty="0">
              <a:solidFill>
                <a:srgbClr val="021744">
                  <a:lumOff val="-2745"/>
                </a:srgbClr>
              </a:solidFill>
              <a:latin typeface="Calibri" panose="020F0502020204030204" pitchFamily="34" charset="0"/>
              <a:cs typeface="Calibri" panose="020F0502020204030204" pitchFamily="34" charset="0"/>
            </a:endParaRPr>
          </a:p>
          <a:p>
            <a:pPr algn="r" rtl="1"/>
            <a:endParaRPr lang="he-IL" b="1" dirty="0">
              <a:solidFill>
                <a:srgbClr val="021744">
                  <a:lumOff val="-2745"/>
                </a:srgbClr>
              </a:solidFill>
              <a:latin typeface="Calibri" panose="020F0502020204030204" pitchFamily="34" charset="0"/>
              <a:cs typeface="Calibri" panose="020F0502020204030204" pitchFamily="34" charset="0"/>
            </a:endParaRPr>
          </a:p>
          <a:p>
            <a:pPr algn="r" rtl="1"/>
            <a:endParaRPr lang="en-US" b="1" dirty="0" smtClean="0">
              <a:solidFill>
                <a:srgbClr val="021744">
                  <a:lumOff val="-2745"/>
                </a:srgbClr>
              </a:solidFill>
              <a:latin typeface="Calibri" panose="020F0502020204030204" pitchFamily="34" charset="0"/>
              <a:cs typeface="Calibri" panose="020F0502020204030204" pitchFamily="34" charset="0"/>
            </a:endParaRPr>
          </a:p>
          <a:p>
            <a:pPr algn="r" rtl="1"/>
            <a:endParaRPr lang="he-IL" b="1" dirty="0">
              <a:solidFill>
                <a:srgbClr val="021744">
                  <a:lumOff val="-2745"/>
                </a:srgbClr>
              </a:solidFill>
              <a:latin typeface="Calibri" panose="020F0502020204030204" pitchFamily="34" charset="0"/>
              <a:cs typeface="Calibri" panose="020F0502020204030204" pitchFamily="34" charset="0"/>
            </a:endParaRPr>
          </a:p>
          <a:p>
            <a:pPr algn="l"/>
            <a:r>
              <a:rPr lang="en-US" b="1" dirty="0">
                <a:solidFill>
                  <a:srgbClr val="021744">
                    <a:lumOff val="-2745"/>
                  </a:srgbClr>
                </a:solidFill>
                <a:latin typeface="Calibri" panose="020F0502020204030204" pitchFamily="34" charset="0"/>
                <a:cs typeface="Calibri" panose="020F0502020204030204" pitchFamily="34" charset="0"/>
              </a:rPr>
              <a:t>Law for the Regulation of Security in Public </a:t>
            </a:r>
            <a:r>
              <a:rPr lang="en-US" b="1" dirty="0" smtClean="0">
                <a:solidFill>
                  <a:srgbClr val="021744">
                    <a:lumOff val="-2745"/>
                  </a:srgbClr>
                </a:solidFill>
                <a:latin typeface="Calibri" panose="020F0502020204030204" pitchFamily="34" charset="0"/>
                <a:cs typeface="Calibri" panose="020F0502020204030204" pitchFamily="34" charset="0"/>
              </a:rPr>
              <a:t>Institutions, 1998</a:t>
            </a:r>
            <a:endParaRPr lang="en-US" b="1" dirty="0" smtClean="0">
              <a:solidFill>
                <a:srgbClr val="021744">
                  <a:lumOff val="-2745"/>
                </a:srgbClr>
              </a:solidFill>
              <a:latin typeface="Calibri" panose="020F0502020204030204" pitchFamily="34" charset="0"/>
              <a:cs typeface="Calibri" panose="020F0502020204030204" pitchFamily="34" charset="0"/>
            </a:endParaRPr>
          </a:p>
          <a:p>
            <a:pPr algn="r" rtl="1"/>
            <a:endParaRPr lang="en-US" b="1" dirty="0" smtClean="0">
              <a:solidFill>
                <a:srgbClr val="021744">
                  <a:lumOff val="-2745"/>
                </a:srgbClr>
              </a:solidFill>
              <a:latin typeface="Calibri" panose="020F0502020204030204" pitchFamily="34" charset="0"/>
              <a:cs typeface="Calibri" panose="020F0502020204030204" pitchFamily="34" charset="0"/>
            </a:endParaRPr>
          </a:p>
          <a:p>
            <a:pPr algn="r" rtl="1"/>
            <a:endParaRPr lang="he-IL" b="1" dirty="0">
              <a:solidFill>
                <a:srgbClr val="021744">
                  <a:lumOff val="-2745"/>
                </a:srgbClr>
              </a:solidFill>
              <a:latin typeface="Calibri" panose="020F0502020204030204" pitchFamily="34" charset="0"/>
              <a:cs typeface="Calibri" panose="020F0502020204030204" pitchFamily="34" charset="0"/>
            </a:endParaRPr>
          </a:p>
        </p:txBody>
      </p:sp>
      <p:pic>
        <p:nvPicPr>
          <p:cNvPr id="8" name="pasted-image.pdf"/>
          <p:cNvPicPr>
            <a:picLocks noChangeAspect="1"/>
          </p:cNvPicPr>
          <p:nvPr/>
        </p:nvPicPr>
        <p:blipFill>
          <a:blip r:embed="rId7" cstate="print">
            <a:extLst/>
          </a:blip>
          <a:stretch>
            <a:fillRect/>
          </a:stretch>
        </p:blipFill>
        <p:spPr>
          <a:xfrm>
            <a:off x="775303" y="6136904"/>
            <a:ext cx="2988200" cy="721096"/>
          </a:xfrm>
          <a:prstGeom prst="rect">
            <a:avLst/>
          </a:prstGeom>
          <a:solidFill>
            <a:schemeClr val="bg2"/>
          </a:solidFill>
          <a:ln w="12700">
            <a:miter lim="400000"/>
          </a:ln>
        </p:spPr>
      </p:pic>
      <p:sp>
        <p:nvSpPr>
          <p:cNvPr id="6" name="TextBox 5"/>
          <p:cNvSpPr txBox="1"/>
          <p:nvPr/>
        </p:nvSpPr>
        <p:spPr>
          <a:xfrm>
            <a:off x="534838" y="1841162"/>
            <a:ext cx="11332484" cy="923328"/>
          </a:xfrm>
          <a:prstGeom prst="rect">
            <a:avLst/>
          </a:prstGeom>
          <a:solidFill>
            <a:schemeClr val="bg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r>
              <a:rPr lang="en-US" b="1" dirty="0">
                <a:solidFill>
                  <a:schemeClr val="bg1"/>
                </a:solidFill>
              </a:rPr>
              <a:t>No. 2443 - Promotion of national series and government transportation (15.2.15)</a:t>
            </a:r>
          </a:p>
          <a:p>
            <a:r>
              <a:rPr lang="en-US" dirty="0" smtClean="0">
                <a:solidFill>
                  <a:schemeClr val="tx1"/>
                </a:solidFill>
              </a:rPr>
              <a:t>Structuring policy </a:t>
            </a:r>
            <a:r>
              <a:rPr lang="en-US" dirty="0">
                <a:solidFill>
                  <a:schemeClr val="tx1"/>
                </a:solidFill>
              </a:rPr>
              <a:t>and strategy, promoting and regulating national defense processes, developing capabilities, and promoting international cooperation</a:t>
            </a:r>
            <a:endParaRPr kumimoji="0" lang="he-IL" sz="1800" b="0" i="0" u="none" strike="noStrike" cap="none" spc="0" normalizeH="0" baseline="0" dirty="0">
              <a:ln>
                <a:noFill/>
              </a:ln>
              <a:solidFill>
                <a:schemeClr val="tx1"/>
              </a:solidFill>
              <a:effectLst/>
              <a:uFillTx/>
              <a:sym typeface="Arial"/>
            </a:endParaRPr>
          </a:p>
        </p:txBody>
      </p:sp>
      <p:sp>
        <p:nvSpPr>
          <p:cNvPr id="9" name="TextBox 8"/>
          <p:cNvSpPr txBox="1"/>
          <p:nvPr/>
        </p:nvSpPr>
        <p:spPr>
          <a:xfrm>
            <a:off x="615494" y="2726796"/>
            <a:ext cx="11233092" cy="923328"/>
          </a:xfrm>
          <a:prstGeom prst="rect">
            <a:avLst/>
          </a:prstGeom>
          <a:solidFill>
            <a:schemeClr val="bg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r>
              <a:rPr lang="en-US" b="1" dirty="0">
                <a:solidFill>
                  <a:schemeClr val="bg1"/>
                </a:solidFill>
              </a:rPr>
              <a:t>No. 2444 - Promoting National Preparedness for Cyber Protection (15.2.15)</a:t>
            </a:r>
          </a:p>
          <a:p>
            <a:r>
              <a:rPr lang="en-US" dirty="0">
                <a:solidFill>
                  <a:schemeClr val="tx1"/>
                </a:solidFill>
              </a:rPr>
              <a:t>Protecting the civilian space, sharing information and dealing with events in real time, establishing an assistance center in dealing with cyber events, protecting basic rights</a:t>
            </a:r>
            <a:endParaRPr kumimoji="0" lang="he-IL" sz="1800" i="0" u="none" strike="noStrike" cap="none" spc="0" normalizeH="0" baseline="0" dirty="0">
              <a:ln>
                <a:noFill/>
              </a:ln>
              <a:solidFill>
                <a:schemeClr val="tx1"/>
              </a:solidFill>
              <a:effectLst/>
              <a:uFillTx/>
              <a:sym typeface="Arial"/>
            </a:endParaRPr>
          </a:p>
        </p:txBody>
      </p:sp>
      <p:sp>
        <p:nvSpPr>
          <p:cNvPr id="10" name="TextBox 9"/>
          <p:cNvSpPr txBox="1"/>
          <p:nvPr/>
        </p:nvSpPr>
        <p:spPr>
          <a:xfrm>
            <a:off x="615494" y="3717234"/>
            <a:ext cx="11233092" cy="646329"/>
          </a:xfrm>
          <a:prstGeom prst="rect">
            <a:avLst/>
          </a:prstGeom>
          <a:solidFill>
            <a:schemeClr val="bg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r>
              <a:rPr lang="en-US" b="1" dirty="0">
                <a:solidFill>
                  <a:schemeClr val="bg1"/>
                </a:solidFill>
              </a:rPr>
              <a:t>No</a:t>
            </a:r>
            <a:r>
              <a:rPr lang="en-US" b="1" dirty="0" smtClean="0">
                <a:solidFill>
                  <a:schemeClr val="bg1"/>
                </a:solidFill>
              </a:rPr>
              <a:t>. </a:t>
            </a:r>
            <a:r>
              <a:rPr lang="en-US" b="1" dirty="0">
                <a:solidFill>
                  <a:schemeClr val="bg1"/>
                </a:solidFill>
              </a:rPr>
              <a:t>3270 - Union of the Headquarters and the Authority for the National Cyber System (17.12.17</a:t>
            </a:r>
            <a:r>
              <a:rPr lang="en-US" b="1" dirty="0" smtClean="0">
                <a:solidFill>
                  <a:schemeClr val="bg1"/>
                </a:solidFill>
              </a:rPr>
              <a:t>)</a:t>
            </a:r>
          </a:p>
          <a:p>
            <a:endParaRPr kumimoji="0" lang="he-IL" sz="1800" i="0" u="none" strike="noStrike" cap="none" spc="0" normalizeH="0" baseline="0" dirty="0">
              <a:ln>
                <a:noFill/>
              </a:ln>
              <a:solidFill>
                <a:schemeClr val="tx1"/>
              </a:solidFill>
              <a:effectLst/>
              <a:uFillTx/>
              <a:sym typeface="Arial"/>
            </a:endParaRPr>
          </a:p>
        </p:txBody>
      </p:sp>
      <p:sp>
        <p:nvSpPr>
          <p:cNvPr id="11" name="כותרת 5">
            <a:extLst>
              <a:ext uri="{FF2B5EF4-FFF2-40B4-BE49-F238E27FC236}">
                <a16:creationId xmlns="" xmlns:a16="http://schemas.microsoft.com/office/drawing/2014/main" id="{6801395A-13EB-48E8-B57E-342E0AFF8E96}"/>
              </a:ext>
            </a:extLst>
          </p:cNvPr>
          <p:cNvSpPr txBox="1">
            <a:spLocks/>
          </p:cNvSpPr>
          <p:nvPr/>
        </p:nvSpPr>
        <p:spPr>
          <a:xfrm>
            <a:off x="4493161" y="0"/>
            <a:ext cx="3213925" cy="240516"/>
          </a:xfrm>
          <a:prstGeom prst="rect">
            <a:avLst/>
          </a:prstGeom>
        </p:spPr>
        <p:txBody>
          <a:bodyPr/>
          <a:lstStyle/>
          <a:p>
            <a:pPr marL="0" marR="0" lvl="0" indent="0" algn="ctr" defTabSz="914400" rtl="1"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smtClean="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UNCLASSIFIED</a:t>
            </a:r>
            <a:endParaRPr kumimoji="0" lang="he-IL" sz="1200" b="1" i="0" u="none" strike="noStrike" kern="0" cap="none" spc="0" normalizeH="0" baseline="0" noProof="0" dirty="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 xmlns:p14="http://schemas.microsoft.com/office/powerpoint/2010/main" val="278478372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חץ: ימינה 20">
            <a:extLst>
              <a:ext uri="{FF2B5EF4-FFF2-40B4-BE49-F238E27FC236}">
                <a16:creationId xmlns="" xmlns:a16="http://schemas.microsoft.com/office/drawing/2014/main" id="{C101D4AD-A1BE-4A40-908B-27C1598F0367}"/>
              </a:ext>
            </a:extLst>
          </p:cNvPr>
          <p:cNvSpPr/>
          <p:nvPr/>
        </p:nvSpPr>
        <p:spPr>
          <a:xfrm>
            <a:off x="10810529" y="5126858"/>
            <a:ext cx="494303" cy="718374"/>
          </a:xfrm>
          <a:prstGeom prst="rightArrow">
            <a:avLst/>
          </a:prstGeom>
          <a:solidFill>
            <a:srgbClr val="034F71"/>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4866" tIns="84866" rIns="84866" bIns="84866" numCol="1" spcCol="1270" anchor="ctr" anchorCtr="0">
            <a:noAutofit/>
          </a:bodyPr>
          <a:lstStyle/>
          <a:p>
            <a:pPr algn="r" defTabSz="622300" rtl="1">
              <a:spcBef>
                <a:spcPct val="0"/>
              </a:spcBef>
            </a:pPr>
            <a:endParaRPr lang="he-IL" sz="1400" b="1" kern="1200">
              <a:solidFill>
                <a:schemeClr val="bg2"/>
              </a:solidFill>
              <a:latin typeface="Calibri" panose="020F0502020204030204" pitchFamily="34" charset="0"/>
              <a:cs typeface="Calibri" panose="020F0502020204030204" pitchFamily="34" charset="0"/>
            </a:endParaRPr>
          </a:p>
        </p:txBody>
      </p:sp>
      <p:sp>
        <p:nvSpPr>
          <p:cNvPr id="15" name="חץ: ימינה 14">
            <a:extLst>
              <a:ext uri="{FF2B5EF4-FFF2-40B4-BE49-F238E27FC236}">
                <a16:creationId xmlns="" xmlns:a16="http://schemas.microsoft.com/office/drawing/2014/main" id="{2F7B941B-131A-4751-820E-9C47C13A7CA7}"/>
              </a:ext>
            </a:extLst>
          </p:cNvPr>
          <p:cNvSpPr/>
          <p:nvPr/>
        </p:nvSpPr>
        <p:spPr>
          <a:xfrm>
            <a:off x="10806160" y="1121168"/>
            <a:ext cx="494303" cy="718374"/>
          </a:xfrm>
          <a:prstGeom prst="rightArrow">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4866" tIns="84866" rIns="84866" bIns="84866" numCol="1" spcCol="1270" anchor="ctr" anchorCtr="0">
            <a:noAutofit/>
          </a:bodyPr>
          <a:lstStyle/>
          <a:p>
            <a:pPr algn="r" defTabSz="622300" rtl="1">
              <a:lnSpc>
                <a:spcPct val="90000"/>
              </a:lnSpc>
              <a:spcBef>
                <a:spcPct val="0"/>
              </a:spcBef>
              <a:spcAft>
                <a:spcPct val="35000"/>
              </a:spcAft>
              <a:buFont typeface="Arial" panose="020B0604020202020204" pitchFamily="34" charset="0"/>
            </a:pPr>
            <a:endParaRPr lang="he-IL" sz="1400" b="1" kern="1200">
              <a:solidFill>
                <a:schemeClr val="tx1"/>
              </a:solidFill>
              <a:latin typeface="Calibri" panose="020F0502020204030204" pitchFamily="34" charset="0"/>
              <a:ea typeface="+mn-ea"/>
              <a:cs typeface="Calibri" panose="020F0502020204030204" pitchFamily="34" charset="0"/>
            </a:endParaRPr>
          </a:p>
        </p:txBody>
      </p:sp>
      <p:sp>
        <p:nvSpPr>
          <p:cNvPr id="16" name="חץ: ימינה 15">
            <a:extLst>
              <a:ext uri="{FF2B5EF4-FFF2-40B4-BE49-F238E27FC236}">
                <a16:creationId xmlns="" xmlns:a16="http://schemas.microsoft.com/office/drawing/2014/main" id="{AFA28752-4CB0-4891-8DC0-3176A15F9F6F}"/>
              </a:ext>
            </a:extLst>
          </p:cNvPr>
          <p:cNvSpPr/>
          <p:nvPr/>
        </p:nvSpPr>
        <p:spPr>
          <a:xfrm>
            <a:off x="10806160" y="1738517"/>
            <a:ext cx="494303" cy="718374"/>
          </a:xfrm>
          <a:prstGeom prst="rightArrow">
            <a:avLst/>
          </a:prstGeom>
          <a:solidFill>
            <a:srgbClr val="79D3FB"/>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4866" tIns="84866" rIns="84866" bIns="84866" numCol="1" spcCol="1270" anchor="ctr" anchorCtr="0">
            <a:noAutofit/>
          </a:bodyPr>
          <a:lstStyle/>
          <a:p>
            <a:pPr algn="r" defTabSz="622300" rtl="1">
              <a:lnSpc>
                <a:spcPct val="90000"/>
              </a:lnSpc>
              <a:spcBef>
                <a:spcPct val="0"/>
              </a:spcBef>
              <a:spcAft>
                <a:spcPct val="35000"/>
              </a:spcAft>
            </a:pPr>
            <a:endParaRPr lang="he-IL" sz="1400" b="1" kern="1200">
              <a:solidFill>
                <a:schemeClr val="tx1"/>
              </a:solidFill>
              <a:latin typeface="Calibri" panose="020F0502020204030204" pitchFamily="34" charset="0"/>
              <a:cs typeface="Calibri" panose="020F0502020204030204" pitchFamily="34" charset="0"/>
            </a:endParaRPr>
          </a:p>
        </p:txBody>
      </p:sp>
      <p:sp>
        <p:nvSpPr>
          <p:cNvPr id="17" name="חץ: ימינה 16">
            <a:extLst>
              <a:ext uri="{FF2B5EF4-FFF2-40B4-BE49-F238E27FC236}">
                <a16:creationId xmlns="" xmlns:a16="http://schemas.microsoft.com/office/drawing/2014/main" id="{F3DEA15B-4E11-44B7-AAE6-C457BC152C7D}"/>
              </a:ext>
            </a:extLst>
          </p:cNvPr>
          <p:cNvSpPr/>
          <p:nvPr/>
        </p:nvSpPr>
        <p:spPr>
          <a:xfrm>
            <a:off x="10806160" y="2424874"/>
            <a:ext cx="494303" cy="718374"/>
          </a:xfrm>
          <a:prstGeom prst="rightArrow">
            <a:avLst/>
          </a:prstGeom>
          <a:solidFill>
            <a:srgbClr val="45C1F9"/>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4866" tIns="84866" rIns="84866" bIns="84866" numCol="1" spcCol="1270" anchor="ctr" anchorCtr="0">
            <a:noAutofit/>
          </a:bodyPr>
          <a:lstStyle/>
          <a:p>
            <a:pPr algn="r" defTabSz="622300" rtl="1">
              <a:lnSpc>
                <a:spcPct val="90000"/>
              </a:lnSpc>
              <a:spcBef>
                <a:spcPct val="0"/>
              </a:spcBef>
              <a:spcAft>
                <a:spcPct val="35000"/>
              </a:spcAft>
            </a:pPr>
            <a:endParaRPr lang="he-IL" sz="1400" b="1" kern="1200">
              <a:solidFill>
                <a:schemeClr val="tx1"/>
              </a:solidFill>
              <a:latin typeface="Calibri" panose="020F0502020204030204" pitchFamily="34" charset="0"/>
              <a:cs typeface="Calibri" panose="020F0502020204030204" pitchFamily="34" charset="0"/>
            </a:endParaRPr>
          </a:p>
        </p:txBody>
      </p:sp>
      <p:sp>
        <p:nvSpPr>
          <p:cNvPr id="18" name="חץ: ימינה 17">
            <a:extLst>
              <a:ext uri="{FF2B5EF4-FFF2-40B4-BE49-F238E27FC236}">
                <a16:creationId xmlns="" xmlns:a16="http://schemas.microsoft.com/office/drawing/2014/main" id="{09A35A12-BF8C-473F-8E40-4B72327E8270}"/>
              </a:ext>
            </a:extLst>
          </p:cNvPr>
          <p:cNvSpPr/>
          <p:nvPr/>
        </p:nvSpPr>
        <p:spPr>
          <a:xfrm>
            <a:off x="10806160" y="3085353"/>
            <a:ext cx="494303" cy="718374"/>
          </a:xfrm>
          <a:prstGeom prst="rightArrow">
            <a:avLst/>
          </a:prstGeom>
          <a:solidFill>
            <a:srgbClr val="18B3F8"/>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4866" tIns="84866" rIns="84866" bIns="84866" numCol="1" spcCol="1270" anchor="ctr" anchorCtr="0">
            <a:noAutofit/>
          </a:bodyPr>
          <a:lstStyle/>
          <a:p>
            <a:pPr algn="r" defTabSz="622300" rtl="1">
              <a:lnSpc>
                <a:spcPct val="90000"/>
              </a:lnSpc>
              <a:spcBef>
                <a:spcPct val="0"/>
              </a:spcBef>
              <a:spcAft>
                <a:spcPct val="35000"/>
              </a:spcAft>
            </a:pPr>
            <a:endParaRPr lang="he-IL" sz="1400" b="1" kern="1200">
              <a:solidFill>
                <a:schemeClr val="bg2"/>
              </a:solidFill>
              <a:latin typeface="Calibri" panose="020F0502020204030204" pitchFamily="34" charset="0"/>
              <a:cs typeface="Calibri" panose="020F0502020204030204" pitchFamily="34" charset="0"/>
            </a:endParaRPr>
          </a:p>
        </p:txBody>
      </p:sp>
      <p:sp>
        <p:nvSpPr>
          <p:cNvPr id="19" name="חץ: ימינה 18">
            <a:extLst>
              <a:ext uri="{FF2B5EF4-FFF2-40B4-BE49-F238E27FC236}">
                <a16:creationId xmlns="" xmlns:a16="http://schemas.microsoft.com/office/drawing/2014/main" id="{09FB509D-5091-4388-B86E-AF98AACBF8FF}"/>
              </a:ext>
            </a:extLst>
          </p:cNvPr>
          <p:cNvSpPr/>
          <p:nvPr/>
        </p:nvSpPr>
        <p:spPr>
          <a:xfrm>
            <a:off x="10806160" y="3763084"/>
            <a:ext cx="494303" cy="718374"/>
          </a:xfrm>
          <a:prstGeom prst="rightArrow">
            <a:avLst/>
          </a:prstGeom>
          <a:solidFill>
            <a:srgbClr val="079CDF"/>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4866" tIns="84866" rIns="84866" bIns="84866" numCol="1" spcCol="1270" anchor="ctr" anchorCtr="0">
            <a:noAutofit/>
          </a:bodyPr>
          <a:lstStyle/>
          <a:p>
            <a:pPr algn="r" defTabSz="622300" rtl="1">
              <a:lnSpc>
                <a:spcPct val="90000"/>
              </a:lnSpc>
              <a:spcBef>
                <a:spcPct val="0"/>
              </a:spcBef>
              <a:spcAft>
                <a:spcPct val="35000"/>
              </a:spcAft>
            </a:pPr>
            <a:endParaRPr lang="he-IL" sz="1400" b="1" kern="1200">
              <a:solidFill>
                <a:schemeClr val="bg2"/>
              </a:solidFill>
              <a:latin typeface="Calibri" panose="020F0502020204030204" pitchFamily="34" charset="0"/>
              <a:cs typeface="Calibri" panose="020F0502020204030204" pitchFamily="34" charset="0"/>
            </a:endParaRPr>
          </a:p>
        </p:txBody>
      </p:sp>
      <p:sp>
        <p:nvSpPr>
          <p:cNvPr id="20" name="חץ: ימינה 19">
            <a:extLst>
              <a:ext uri="{FF2B5EF4-FFF2-40B4-BE49-F238E27FC236}">
                <a16:creationId xmlns="" xmlns:a16="http://schemas.microsoft.com/office/drawing/2014/main" id="{2F487EFA-054A-4C93-A10B-4F07D04A0795}"/>
              </a:ext>
            </a:extLst>
          </p:cNvPr>
          <p:cNvSpPr/>
          <p:nvPr/>
        </p:nvSpPr>
        <p:spPr>
          <a:xfrm>
            <a:off x="10806160" y="4414937"/>
            <a:ext cx="494303" cy="718374"/>
          </a:xfrm>
          <a:prstGeom prst="rightArrow">
            <a:avLst/>
          </a:prstGeom>
          <a:solidFill>
            <a:srgbClr val="0575A7"/>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4866" tIns="84866" rIns="84866" bIns="84866" numCol="1" spcCol="1270" anchor="ctr" anchorCtr="0">
            <a:noAutofit/>
          </a:bodyPr>
          <a:lstStyle/>
          <a:p>
            <a:pPr algn="r" defTabSz="622300" rtl="1">
              <a:lnSpc>
                <a:spcPct val="90000"/>
              </a:lnSpc>
              <a:spcBef>
                <a:spcPct val="0"/>
              </a:spcBef>
              <a:spcAft>
                <a:spcPct val="35000"/>
              </a:spcAft>
            </a:pPr>
            <a:endParaRPr lang="he-IL" sz="1400" b="1" kern="1200">
              <a:solidFill>
                <a:schemeClr val="bg2"/>
              </a:solidFill>
              <a:latin typeface="Calibri" panose="020F0502020204030204" pitchFamily="34" charset="0"/>
              <a:cs typeface="Calibri" panose="020F0502020204030204" pitchFamily="34" charset="0"/>
            </a:endParaRPr>
          </a:p>
        </p:txBody>
      </p:sp>
      <p:sp>
        <p:nvSpPr>
          <p:cNvPr id="2" name="מציין מיקום של כותרת תחתונה 1">
            <a:extLst>
              <a:ext uri="{FF2B5EF4-FFF2-40B4-BE49-F238E27FC236}">
                <a16:creationId xmlns="" xmlns:a16="http://schemas.microsoft.com/office/drawing/2014/main" id="{A8B8CB4E-AC8E-4C94-AA0D-D71E7EA6F1B3}"/>
              </a:ext>
            </a:extLst>
          </p:cNvPr>
          <p:cNvSpPr>
            <a:spLocks noGrp="1"/>
          </p:cNvSpPr>
          <p:nvPr>
            <p:ph type="ftr" sz="quarter" idx="15"/>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200" b="0" i="0" u="none" strike="noStrike" kern="0" cap="none" spc="0" normalizeH="0" baseline="0" noProof="0">
                <a:ln>
                  <a:noFill/>
                </a:ln>
                <a:solidFill>
                  <a:srgbClr val="2E65F6"/>
                </a:solidFill>
                <a:effectLst/>
                <a:uLnTx/>
                <a:uFillTx/>
                <a:latin typeface="Verdana" panose="020B0604030504040204" pitchFamily="34" charset="0"/>
                <a:ea typeface="Verdana" panose="020B0604030504040204" pitchFamily="34" charset="0"/>
                <a:sym typeface="Arial"/>
              </a:rPr>
              <a:t>הגנת הסייבר - היבטים משפטיים</a:t>
            </a:r>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3" name="מציין מיקום של מספר שקופית 2">
            <a:extLst>
              <a:ext uri="{FF2B5EF4-FFF2-40B4-BE49-F238E27FC236}">
                <a16:creationId xmlns="" xmlns:a16="http://schemas.microsoft.com/office/drawing/2014/main" id="{51B1154E-CA57-42B7-BC96-225234A4E7F0}"/>
              </a:ext>
            </a:extLst>
          </p:cNvPr>
          <p:cNvSpPr>
            <a:spLocks noGrp="1"/>
          </p:cNvSpPr>
          <p:nvPr>
            <p:ph type="sldNum" sz="quarter" idx="4"/>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fld id="{31A79D02-B3F4-6449-9E41-AAB97E9D88AE}" type="slidenum">
              <a:rPr kumimoji="0" lang="en-US" sz="1200" b="0" i="0" u="none" strike="noStrike" kern="0" cap="none" spc="0" normalizeH="0" baseline="0" noProof="0" smtClean="0">
                <a:ln>
                  <a:noFill/>
                </a:ln>
                <a:solidFill>
                  <a:srgbClr val="2E65F6"/>
                </a:solidFill>
                <a:effectLst/>
                <a:uLnTx/>
                <a:uFillTx/>
                <a:latin typeface="Verdana" panose="020B0604030504040204" pitchFamily="34" charset="0"/>
                <a:ea typeface="Verdana" panose="020B0604030504040204" pitchFamily="34" charset="0"/>
                <a:sym typeface="Arial"/>
              </a:rPr>
              <a:pPr marL="0" marR="0" lvl="0" indent="0" algn="r" defTabSz="457200" rtl="1" eaLnBrk="1" fontAlgn="auto" latinLnBrk="0" hangingPunct="0">
                <a:lnSpc>
                  <a:spcPct val="100000"/>
                </a:lnSpc>
                <a:spcBef>
                  <a:spcPts val="0"/>
                </a:spcBef>
                <a:spcAft>
                  <a:spcPts val="0"/>
                </a:spcAft>
                <a:buClrTx/>
                <a:buSzTx/>
                <a:buFontTx/>
                <a:buNone/>
                <a:tabLst/>
                <a:defRPr/>
              </a:pPr>
              <a:t>7</a:t>
            </a:fld>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8" name="צורה חופשית: צורה 7">
            <a:extLst>
              <a:ext uri="{FF2B5EF4-FFF2-40B4-BE49-F238E27FC236}">
                <a16:creationId xmlns="" xmlns:a16="http://schemas.microsoft.com/office/drawing/2014/main" id="{A0EB61CD-E5FE-4E7E-B561-EDA2967DF1A4}"/>
              </a:ext>
            </a:extLst>
          </p:cNvPr>
          <p:cNvSpPr/>
          <p:nvPr/>
        </p:nvSpPr>
        <p:spPr>
          <a:xfrm>
            <a:off x="3580155" y="1139440"/>
            <a:ext cx="7473157" cy="645817"/>
          </a:xfrm>
          <a:custGeom>
            <a:avLst/>
            <a:gdLst>
              <a:gd name="connsiteX0" fmla="*/ 0 w 7921924"/>
              <a:gd name="connsiteY0" fmla="*/ 107638 h 645817"/>
              <a:gd name="connsiteX1" fmla="*/ 107638 w 7921924"/>
              <a:gd name="connsiteY1" fmla="*/ 0 h 645817"/>
              <a:gd name="connsiteX2" fmla="*/ 7814286 w 7921924"/>
              <a:gd name="connsiteY2" fmla="*/ 0 h 645817"/>
              <a:gd name="connsiteX3" fmla="*/ 7921924 w 7921924"/>
              <a:gd name="connsiteY3" fmla="*/ 107638 h 645817"/>
              <a:gd name="connsiteX4" fmla="*/ 7921924 w 7921924"/>
              <a:gd name="connsiteY4" fmla="*/ 538179 h 645817"/>
              <a:gd name="connsiteX5" fmla="*/ 7814286 w 7921924"/>
              <a:gd name="connsiteY5" fmla="*/ 645817 h 645817"/>
              <a:gd name="connsiteX6" fmla="*/ 107638 w 7921924"/>
              <a:gd name="connsiteY6" fmla="*/ 645817 h 645817"/>
              <a:gd name="connsiteX7" fmla="*/ 0 w 7921924"/>
              <a:gd name="connsiteY7" fmla="*/ 538179 h 645817"/>
              <a:gd name="connsiteX8" fmla="*/ 0 w 7921924"/>
              <a:gd name="connsiteY8" fmla="*/ 107638 h 64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1924" h="645817">
                <a:moveTo>
                  <a:pt x="0" y="107638"/>
                </a:moveTo>
                <a:cubicBezTo>
                  <a:pt x="0" y="48191"/>
                  <a:pt x="48191" y="0"/>
                  <a:pt x="107638" y="0"/>
                </a:cubicBezTo>
                <a:lnTo>
                  <a:pt x="7814286" y="0"/>
                </a:lnTo>
                <a:cubicBezTo>
                  <a:pt x="7873733" y="0"/>
                  <a:pt x="7921924" y="48191"/>
                  <a:pt x="7921924" y="107638"/>
                </a:cubicBezTo>
                <a:lnTo>
                  <a:pt x="7921924" y="538179"/>
                </a:lnTo>
                <a:cubicBezTo>
                  <a:pt x="7921924" y="597626"/>
                  <a:pt x="7873733" y="645817"/>
                  <a:pt x="7814286" y="645817"/>
                </a:cubicBezTo>
                <a:lnTo>
                  <a:pt x="107638" y="645817"/>
                </a:lnTo>
                <a:cubicBezTo>
                  <a:pt x="48191" y="645817"/>
                  <a:pt x="0" y="597626"/>
                  <a:pt x="0" y="538179"/>
                </a:cubicBezTo>
                <a:lnTo>
                  <a:pt x="0" y="107638"/>
                </a:lnTo>
                <a:close/>
              </a:path>
            </a:pathLst>
          </a:custGeom>
          <a:solidFill>
            <a:schemeClr val="bg2"/>
          </a:solidFill>
          <a:ln>
            <a:solidFill>
              <a:srgbClr val="9EE0FC"/>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4866" tIns="84866" rIns="84866" bIns="84866" numCol="1" spcCol="1270" anchor="ctr" anchorCtr="0">
            <a:noAutofit/>
          </a:bodyPr>
          <a:lstStyle/>
          <a:p>
            <a:pPr lvl="0" algn="l" defTabSz="622300">
              <a:lnSpc>
                <a:spcPct val="90000"/>
              </a:lnSpc>
              <a:spcBef>
                <a:spcPct val="0"/>
              </a:spcBef>
              <a:spcAft>
                <a:spcPct val="35000"/>
              </a:spcAft>
            </a:pPr>
            <a:r>
              <a:rPr lang="en-US" b="1" kern="1200" dirty="0">
                <a:solidFill>
                  <a:schemeClr val="tx1"/>
                </a:solidFill>
                <a:latin typeface="Calibri" panose="020F0502020204030204" pitchFamily="34" charset="0"/>
                <a:cs typeface="Calibri" panose="020F0502020204030204" pitchFamily="34" charset="0"/>
              </a:rPr>
              <a:t>Definition of designation</a:t>
            </a:r>
            <a:endParaRPr lang="he-IL" b="1" kern="1200" dirty="0">
              <a:solidFill>
                <a:schemeClr val="tx1"/>
              </a:solidFill>
              <a:latin typeface="+mn-lt"/>
              <a:cs typeface="David" panose="020E0502060401010101" pitchFamily="34" charset="-79"/>
            </a:endParaRPr>
          </a:p>
        </p:txBody>
      </p:sp>
      <p:sp>
        <p:nvSpPr>
          <p:cNvPr id="9" name="צורה חופשית: צורה 8">
            <a:extLst>
              <a:ext uri="{FF2B5EF4-FFF2-40B4-BE49-F238E27FC236}">
                <a16:creationId xmlns="" xmlns:a16="http://schemas.microsoft.com/office/drawing/2014/main" id="{6276159C-F2B4-4EA5-86A0-375CBAB61CDF}"/>
              </a:ext>
            </a:extLst>
          </p:cNvPr>
          <p:cNvSpPr/>
          <p:nvPr/>
        </p:nvSpPr>
        <p:spPr>
          <a:xfrm>
            <a:off x="3580155" y="1797787"/>
            <a:ext cx="7473157" cy="645817"/>
          </a:xfrm>
          <a:custGeom>
            <a:avLst/>
            <a:gdLst>
              <a:gd name="connsiteX0" fmla="*/ 0 w 7921924"/>
              <a:gd name="connsiteY0" fmla="*/ 107638 h 645817"/>
              <a:gd name="connsiteX1" fmla="*/ 107638 w 7921924"/>
              <a:gd name="connsiteY1" fmla="*/ 0 h 645817"/>
              <a:gd name="connsiteX2" fmla="*/ 7814286 w 7921924"/>
              <a:gd name="connsiteY2" fmla="*/ 0 h 645817"/>
              <a:gd name="connsiteX3" fmla="*/ 7921924 w 7921924"/>
              <a:gd name="connsiteY3" fmla="*/ 107638 h 645817"/>
              <a:gd name="connsiteX4" fmla="*/ 7921924 w 7921924"/>
              <a:gd name="connsiteY4" fmla="*/ 538179 h 645817"/>
              <a:gd name="connsiteX5" fmla="*/ 7814286 w 7921924"/>
              <a:gd name="connsiteY5" fmla="*/ 645817 h 645817"/>
              <a:gd name="connsiteX6" fmla="*/ 107638 w 7921924"/>
              <a:gd name="connsiteY6" fmla="*/ 645817 h 645817"/>
              <a:gd name="connsiteX7" fmla="*/ 0 w 7921924"/>
              <a:gd name="connsiteY7" fmla="*/ 538179 h 645817"/>
              <a:gd name="connsiteX8" fmla="*/ 0 w 7921924"/>
              <a:gd name="connsiteY8" fmla="*/ 107638 h 64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1924" h="645817">
                <a:moveTo>
                  <a:pt x="0" y="107638"/>
                </a:moveTo>
                <a:cubicBezTo>
                  <a:pt x="0" y="48191"/>
                  <a:pt x="48191" y="0"/>
                  <a:pt x="107638" y="0"/>
                </a:cubicBezTo>
                <a:lnTo>
                  <a:pt x="7814286" y="0"/>
                </a:lnTo>
                <a:cubicBezTo>
                  <a:pt x="7873733" y="0"/>
                  <a:pt x="7921924" y="48191"/>
                  <a:pt x="7921924" y="107638"/>
                </a:cubicBezTo>
                <a:lnTo>
                  <a:pt x="7921924" y="538179"/>
                </a:lnTo>
                <a:cubicBezTo>
                  <a:pt x="7921924" y="597626"/>
                  <a:pt x="7873733" y="645817"/>
                  <a:pt x="7814286" y="645817"/>
                </a:cubicBezTo>
                <a:lnTo>
                  <a:pt x="107638" y="645817"/>
                </a:lnTo>
                <a:cubicBezTo>
                  <a:pt x="48191" y="645817"/>
                  <a:pt x="0" y="597626"/>
                  <a:pt x="0" y="538179"/>
                </a:cubicBezTo>
                <a:lnTo>
                  <a:pt x="0" y="107638"/>
                </a:lnTo>
                <a:close/>
              </a:path>
            </a:pathLst>
          </a:custGeom>
          <a:solidFill>
            <a:schemeClr val="bg2"/>
          </a:solidFill>
          <a:ln>
            <a:solidFill>
              <a:srgbClr val="79D3FB"/>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4866" tIns="84866" rIns="84866" bIns="84866" numCol="1" spcCol="1270" anchor="ctr" anchorCtr="0">
            <a:noAutofit/>
          </a:bodyPr>
          <a:lstStyle/>
          <a:p>
            <a:pPr lvl="0" algn="l" defTabSz="622300">
              <a:lnSpc>
                <a:spcPct val="90000"/>
              </a:lnSpc>
              <a:spcBef>
                <a:spcPct val="0"/>
              </a:spcBef>
              <a:spcAft>
                <a:spcPct val="35000"/>
              </a:spcAft>
            </a:pPr>
            <a:r>
              <a:rPr lang="en-US" b="1" kern="1200" dirty="0">
                <a:solidFill>
                  <a:schemeClr val="tx1"/>
                </a:solidFill>
                <a:latin typeface="Calibri" panose="020F0502020204030204" pitchFamily="34" charset="0"/>
                <a:cs typeface="Calibri" panose="020F0502020204030204" pitchFamily="34" charset="0"/>
              </a:rPr>
              <a:t>Determining overall managerial responsibility (accountability)</a:t>
            </a:r>
            <a:endParaRPr lang="he-IL" b="1" kern="1200" dirty="0">
              <a:solidFill>
                <a:schemeClr val="tx1"/>
              </a:solidFill>
              <a:latin typeface="Calibri" panose="020F0502020204030204" pitchFamily="34" charset="0"/>
              <a:cs typeface="Calibri" panose="020F0502020204030204" pitchFamily="34" charset="0"/>
            </a:endParaRPr>
          </a:p>
        </p:txBody>
      </p:sp>
      <p:sp>
        <p:nvSpPr>
          <p:cNvPr id="10" name="צורה חופשית: צורה 9">
            <a:extLst>
              <a:ext uri="{FF2B5EF4-FFF2-40B4-BE49-F238E27FC236}">
                <a16:creationId xmlns="" xmlns:a16="http://schemas.microsoft.com/office/drawing/2014/main" id="{B30802EA-83D1-4FC7-9D83-E52D2939A4CA}"/>
              </a:ext>
            </a:extLst>
          </p:cNvPr>
          <p:cNvSpPr/>
          <p:nvPr/>
        </p:nvSpPr>
        <p:spPr>
          <a:xfrm>
            <a:off x="3580155" y="2456134"/>
            <a:ext cx="7473157" cy="645817"/>
          </a:xfrm>
          <a:custGeom>
            <a:avLst/>
            <a:gdLst>
              <a:gd name="connsiteX0" fmla="*/ 0 w 7921924"/>
              <a:gd name="connsiteY0" fmla="*/ 107638 h 645817"/>
              <a:gd name="connsiteX1" fmla="*/ 107638 w 7921924"/>
              <a:gd name="connsiteY1" fmla="*/ 0 h 645817"/>
              <a:gd name="connsiteX2" fmla="*/ 7814286 w 7921924"/>
              <a:gd name="connsiteY2" fmla="*/ 0 h 645817"/>
              <a:gd name="connsiteX3" fmla="*/ 7921924 w 7921924"/>
              <a:gd name="connsiteY3" fmla="*/ 107638 h 645817"/>
              <a:gd name="connsiteX4" fmla="*/ 7921924 w 7921924"/>
              <a:gd name="connsiteY4" fmla="*/ 538179 h 645817"/>
              <a:gd name="connsiteX5" fmla="*/ 7814286 w 7921924"/>
              <a:gd name="connsiteY5" fmla="*/ 645817 h 645817"/>
              <a:gd name="connsiteX6" fmla="*/ 107638 w 7921924"/>
              <a:gd name="connsiteY6" fmla="*/ 645817 h 645817"/>
              <a:gd name="connsiteX7" fmla="*/ 0 w 7921924"/>
              <a:gd name="connsiteY7" fmla="*/ 538179 h 645817"/>
              <a:gd name="connsiteX8" fmla="*/ 0 w 7921924"/>
              <a:gd name="connsiteY8" fmla="*/ 107638 h 64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1924" h="645817">
                <a:moveTo>
                  <a:pt x="0" y="107638"/>
                </a:moveTo>
                <a:cubicBezTo>
                  <a:pt x="0" y="48191"/>
                  <a:pt x="48191" y="0"/>
                  <a:pt x="107638" y="0"/>
                </a:cubicBezTo>
                <a:lnTo>
                  <a:pt x="7814286" y="0"/>
                </a:lnTo>
                <a:cubicBezTo>
                  <a:pt x="7873733" y="0"/>
                  <a:pt x="7921924" y="48191"/>
                  <a:pt x="7921924" y="107638"/>
                </a:cubicBezTo>
                <a:lnTo>
                  <a:pt x="7921924" y="538179"/>
                </a:lnTo>
                <a:cubicBezTo>
                  <a:pt x="7921924" y="597626"/>
                  <a:pt x="7873733" y="645817"/>
                  <a:pt x="7814286" y="645817"/>
                </a:cubicBezTo>
                <a:lnTo>
                  <a:pt x="107638" y="645817"/>
                </a:lnTo>
                <a:cubicBezTo>
                  <a:pt x="48191" y="645817"/>
                  <a:pt x="0" y="597626"/>
                  <a:pt x="0" y="538179"/>
                </a:cubicBezTo>
                <a:lnTo>
                  <a:pt x="0" y="107638"/>
                </a:lnTo>
                <a:close/>
              </a:path>
            </a:pathLst>
          </a:custGeom>
          <a:solidFill>
            <a:schemeClr val="bg2"/>
          </a:solidFill>
          <a:ln>
            <a:solidFill>
              <a:srgbClr val="45C1F9"/>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4866" tIns="84866" rIns="84866" bIns="84866" numCol="1" spcCol="1270" anchor="ctr" anchorCtr="0">
            <a:noAutofit/>
          </a:bodyPr>
          <a:lstStyle/>
          <a:p>
            <a:pPr algn="l" defTabSz="622300">
              <a:lnSpc>
                <a:spcPct val="90000"/>
              </a:lnSpc>
              <a:spcBef>
                <a:spcPct val="0"/>
              </a:spcBef>
              <a:spcAft>
                <a:spcPct val="35000"/>
              </a:spcAft>
            </a:pPr>
            <a:r>
              <a:rPr lang="en-US" b="1" kern="1200" dirty="0">
                <a:solidFill>
                  <a:schemeClr val="tx1"/>
                </a:solidFill>
                <a:latin typeface="Calibri" panose="020F0502020204030204" pitchFamily="34" charset="0"/>
                <a:cs typeface="Calibri" panose="020F0502020204030204" pitchFamily="34" charset="0"/>
              </a:rPr>
              <a:t>Technological design</a:t>
            </a:r>
            <a:endParaRPr lang="he-IL" b="1" kern="1200" dirty="0">
              <a:solidFill>
                <a:schemeClr val="tx1"/>
              </a:solidFill>
              <a:latin typeface="Calibri" panose="020F0502020204030204" pitchFamily="34" charset="0"/>
              <a:cs typeface="Calibri" panose="020F0502020204030204" pitchFamily="34" charset="0"/>
            </a:endParaRPr>
          </a:p>
        </p:txBody>
      </p:sp>
      <p:sp>
        <p:nvSpPr>
          <p:cNvPr id="11" name="צורה חופשית: צורה 10">
            <a:extLst>
              <a:ext uri="{FF2B5EF4-FFF2-40B4-BE49-F238E27FC236}">
                <a16:creationId xmlns="" xmlns:a16="http://schemas.microsoft.com/office/drawing/2014/main" id="{8E945F83-2B59-450D-8ED1-69E3F4025160}"/>
              </a:ext>
            </a:extLst>
          </p:cNvPr>
          <p:cNvSpPr/>
          <p:nvPr/>
        </p:nvSpPr>
        <p:spPr>
          <a:xfrm>
            <a:off x="3580155" y="3114481"/>
            <a:ext cx="7473157" cy="645817"/>
          </a:xfrm>
          <a:custGeom>
            <a:avLst/>
            <a:gdLst>
              <a:gd name="connsiteX0" fmla="*/ 0 w 7921924"/>
              <a:gd name="connsiteY0" fmla="*/ 107638 h 645817"/>
              <a:gd name="connsiteX1" fmla="*/ 107638 w 7921924"/>
              <a:gd name="connsiteY1" fmla="*/ 0 h 645817"/>
              <a:gd name="connsiteX2" fmla="*/ 7814286 w 7921924"/>
              <a:gd name="connsiteY2" fmla="*/ 0 h 645817"/>
              <a:gd name="connsiteX3" fmla="*/ 7921924 w 7921924"/>
              <a:gd name="connsiteY3" fmla="*/ 107638 h 645817"/>
              <a:gd name="connsiteX4" fmla="*/ 7921924 w 7921924"/>
              <a:gd name="connsiteY4" fmla="*/ 538179 h 645817"/>
              <a:gd name="connsiteX5" fmla="*/ 7814286 w 7921924"/>
              <a:gd name="connsiteY5" fmla="*/ 645817 h 645817"/>
              <a:gd name="connsiteX6" fmla="*/ 107638 w 7921924"/>
              <a:gd name="connsiteY6" fmla="*/ 645817 h 645817"/>
              <a:gd name="connsiteX7" fmla="*/ 0 w 7921924"/>
              <a:gd name="connsiteY7" fmla="*/ 538179 h 645817"/>
              <a:gd name="connsiteX8" fmla="*/ 0 w 7921924"/>
              <a:gd name="connsiteY8" fmla="*/ 107638 h 64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1924" h="645817">
                <a:moveTo>
                  <a:pt x="0" y="107638"/>
                </a:moveTo>
                <a:cubicBezTo>
                  <a:pt x="0" y="48191"/>
                  <a:pt x="48191" y="0"/>
                  <a:pt x="107638" y="0"/>
                </a:cubicBezTo>
                <a:lnTo>
                  <a:pt x="7814286" y="0"/>
                </a:lnTo>
                <a:cubicBezTo>
                  <a:pt x="7873733" y="0"/>
                  <a:pt x="7921924" y="48191"/>
                  <a:pt x="7921924" y="107638"/>
                </a:cubicBezTo>
                <a:lnTo>
                  <a:pt x="7921924" y="538179"/>
                </a:lnTo>
                <a:cubicBezTo>
                  <a:pt x="7921924" y="597626"/>
                  <a:pt x="7873733" y="645817"/>
                  <a:pt x="7814286" y="645817"/>
                </a:cubicBezTo>
                <a:lnTo>
                  <a:pt x="107638" y="645817"/>
                </a:lnTo>
                <a:cubicBezTo>
                  <a:pt x="48191" y="645817"/>
                  <a:pt x="0" y="597626"/>
                  <a:pt x="0" y="538179"/>
                </a:cubicBezTo>
                <a:lnTo>
                  <a:pt x="0" y="107638"/>
                </a:lnTo>
                <a:close/>
              </a:path>
            </a:pathLst>
          </a:custGeom>
          <a:solidFill>
            <a:schemeClr val="bg2"/>
          </a:solidFill>
          <a:ln>
            <a:solidFill>
              <a:srgbClr val="18B3F8"/>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4866" tIns="84866" rIns="84866" bIns="84866" numCol="1" spcCol="1270" anchor="ctr" anchorCtr="0">
            <a:noAutofit/>
          </a:bodyPr>
          <a:lstStyle/>
          <a:p>
            <a:pPr algn="l" defTabSz="622300">
              <a:lnSpc>
                <a:spcPct val="90000"/>
              </a:lnSpc>
              <a:spcBef>
                <a:spcPct val="0"/>
              </a:spcBef>
              <a:spcAft>
                <a:spcPct val="35000"/>
              </a:spcAft>
            </a:pPr>
            <a:r>
              <a:rPr lang="en-US" b="1" kern="1200" dirty="0">
                <a:solidFill>
                  <a:srgbClr val="45C1F9"/>
                </a:solidFill>
                <a:latin typeface="Calibri" panose="020F0502020204030204" pitchFamily="34" charset="0"/>
                <a:cs typeface="Calibri" panose="020F0502020204030204" pitchFamily="34" charset="0"/>
              </a:rPr>
              <a:t>Limitations on collecting, maintaining, processing and distributing information</a:t>
            </a:r>
            <a:endParaRPr lang="he-IL" b="1" kern="1200" dirty="0">
              <a:solidFill>
                <a:srgbClr val="45C1F9"/>
              </a:solidFill>
              <a:latin typeface="Calibri" panose="020F0502020204030204" pitchFamily="34" charset="0"/>
              <a:cs typeface="Calibri" panose="020F0502020204030204" pitchFamily="34" charset="0"/>
            </a:endParaRPr>
          </a:p>
        </p:txBody>
      </p:sp>
      <p:sp>
        <p:nvSpPr>
          <p:cNvPr id="12" name="צורה חופשית: צורה 11">
            <a:extLst>
              <a:ext uri="{FF2B5EF4-FFF2-40B4-BE49-F238E27FC236}">
                <a16:creationId xmlns="" xmlns:a16="http://schemas.microsoft.com/office/drawing/2014/main" id="{478D98C5-810B-46D7-BDFC-FCA3040CE3AF}"/>
              </a:ext>
            </a:extLst>
          </p:cNvPr>
          <p:cNvSpPr/>
          <p:nvPr/>
        </p:nvSpPr>
        <p:spPr>
          <a:xfrm>
            <a:off x="3580155" y="3772828"/>
            <a:ext cx="7473157" cy="645817"/>
          </a:xfrm>
          <a:custGeom>
            <a:avLst/>
            <a:gdLst>
              <a:gd name="connsiteX0" fmla="*/ 0 w 7921924"/>
              <a:gd name="connsiteY0" fmla="*/ 107638 h 645817"/>
              <a:gd name="connsiteX1" fmla="*/ 107638 w 7921924"/>
              <a:gd name="connsiteY1" fmla="*/ 0 h 645817"/>
              <a:gd name="connsiteX2" fmla="*/ 7814286 w 7921924"/>
              <a:gd name="connsiteY2" fmla="*/ 0 h 645817"/>
              <a:gd name="connsiteX3" fmla="*/ 7921924 w 7921924"/>
              <a:gd name="connsiteY3" fmla="*/ 107638 h 645817"/>
              <a:gd name="connsiteX4" fmla="*/ 7921924 w 7921924"/>
              <a:gd name="connsiteY4" fmla="*/ 538179 h 645817"/>
              <a:gd name="connsiteX5" fmla="*/ 7814286 w 7921924"/>
              <a:gd name="connsiteY5" fmla="*/ 645817 h 645817"/>
              <a:gd name="connsiteX6" fmla="*/ 107638 w 7921924"/>
              <a:gd name="connsiteY6" fmla="*/ 645817 h 645817"/>
              <a:gd name="connsiteX7" fmla="*/ 0 w 7921924"/>
              <a:gd name="connsiteY7" fmla="*/ 538179 h 645817"/>
              <a:gd name="connsiteX8" fmla="*/ 0 w 7921924"/>
              <a:gd name="connsiteY8" fmla="*/ 107638 h 64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1924" h="645817">
                <a:moveTo>
                  <a:pt x="0" y="107638"/>
                </a:moveTo>
                <a:cubicBezTo>
                  <a:pt x="0" y="48191"/>
                  <a:pt x="48191" y="0"/>
                  <a:pt x="107638" y="0"/>
                </a:cubicBezTo>
                <a:lnTo>
                  <a:pt x="7814286" y="0"/>
                </a:lnTo>
                <a:cubicBezTo>
                  <a:pt x="7873733" y="0"/>
                  <a:pt x="7921924" y="48191"/>
                  <a:pt x="7921924" y="107638"/>
                </a:cubicBezTo>
                <a:lnTo>
                  <a:pt x="7921924" y="538179"/>
                </a:lnTo>
                <a:cubicBezTo>
                  <a:pt x="7921924" y="597626"/>
                  <a:pt x="7873733" y="645817"/>
                  <a:pt x="7814286" y="645817"/>
                </a:cubicBezTo>
                <a:lnTo>
                  <a:pt x="107638" y="645817"/>
                </a:lnTo>
                <a:cubicBezTo>
                  <a:pt x="48191" y="645817"/>
                  <a:pt x="0" y="597626"/>
                  <a:pt x="0" y="538179"/>
                </a:cubicBezTo>
                <a:lnTo>
                  <a:pt x="0" y="107638"/>
                </a:lnTo>
                <a:close/>
              </a:path>
            </a:pathLst>
          </a:custGeom>
          <a:solidFill>
            <a:schemeClr val="bg2"/>
          </a:solidFill>
          <a:ln>
            <a:solidFill>
              <a:srgbClr val="079CDF"/>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4866" tIns="84866" rIns="84866" bIns="84866" numCol="1" spcCol="1270" anchor="ctr" anchorCtr="0">
            <a:noAutofit/>
          </a:bodyPr>
          <a:lstStyle/>
          <a:p>
            <a:pPr algn="l" defTabSz="622300">
              <a:lnSpc>
                <a:spcPct val="90000"/>
              </a:lnSpc>
              <a:spcBef>
                <a:spcPct val="0"/>
              </a:spcBef>
              <a:spcAft>
                <a:spcPct val="35000"/>
              </a:spcAft>
            </a:pPr>
            <a:r>
              <a:rPr lang="en-US" b="1" kern="1200" dirty="0">
                <a:solidFill>
                  <a:srgbClr val="45C1F9"/>
                </a:solidFill>
                <a:latin typeface="Calibri" panose="020F0502020204030204" pitchFamily="34" charset="0"/>
                <a:cs typeface="Calibri" panose="020F0502020204030204" pitchFamily="34" charset="0"/>
              </a:rPr>
              <a:t>Focusing on information of security value</a:t>
            </a:r>
            <a:endParaRPr lang="he-IL" b="1" kern="1200" dirty="0">
              <a:solidFill>
                <a:srgbClr val="45C1F9"/>
              </a:solidFill>
              <a:latin typeface="Calibri" panose="020F0502020204030204" pitchFamily="34" charset="0"/>
              <a:cs typeface="Calibri" panose="020F0502020204030204" pitchFamily="34" charset="0"/>
            </a:endParaRPr>
          </a:p>
        </p:txBody>
      </p:sp>
      <p:sp>
        <p:nvSpPr>
          <p:cNvPr id="13" name="צורה חופשית: צורה 12">
            <a:extLst>
              <a:ext uri="{FF2B5EF4-FFF2-40B4-BE49-F238E27FC236}">
                <a16:creationId xmlns="" xmlns:a16="http://schemas.microsoft.com/office/drawing/2014/main" id="{9D9453D7-C6B4-402B-B2C2-3B59252DBCE4}"/>
              </a:ext>
            </a:extLst>
          </p:cNvPr>
          <p:cNvSpPr/>
          <p:nvPr/>
        </p:nvSpPr>
        <p:spPr>
          <a:xfrm>
            <a:off x="3580155" y="4431175"/>
            <a:ext cx="7473157" cy="645817"/>
          </a:xfrm>
          <a:custGeom>
            <a:avLst/>
            <a:gdLst>
              <a:gd name="connsiteX0" fmla="*/ 0 w 7921924"/>
              <a:gd name="connsiteY0" fmla="*/ 107638 h 645817"/>
              <a:gd name="connsiteX1" fmla="*/ 107638 w 7921924"/>
              <a:gd name="connsiteY1" fmla="*/ 0 h 645817"/>
              <a:gd name="connsiteX2" fmla="*/ 7814286 w 7921924"/>
              <a:gd name="connsiteY2" fmla="*/ 0 h 645817"/>
              <a:gd name="connsiteX3" fmla="*/ 7921924 w 7921924"/>
              <a:gd name="connsiteY3" fmla="*/ 107638 h 645817"/>
              <a:gd name="connsiteX4" fmla="*/ 7921924 w 7921924"/>
              <a:gd name="connsiteY4" fmla="*/ 538179 h 645817"/>
              <a:gd name="connsiteX5" fmla="*/ 7814286 w 7921924"/>
              <a:gd name="connsiteY5" fmla="*/ 645817 h 645817"/>
              <a:gd name="connsiteX6" fmla="*/ 107638 w 7921924"/>
              <a:gd name="connsiteY6" fmla="*/ 645817 h 645817"/>
              <a:gd name="connsiteX7" fmla="*/ 0 w 7921924"/>
              <a:gd name="connsiteY7" fmla="*/ 538179 h 645817"/>
              <a:gd name="connsiteX8" fmla="*/ 0 w 7921924"/>
              <a:gd name="connsiteY8" fmla="*/ 107638 h 64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1924" h="645817">
                <a:moveTo>
                  <a:pt x="0" y="107638"/>
                </a:moveTo>
                <a:cubicBezTo>
                  <a:pt x="0" y="48191"/>
                  <a:pt x="48191" y="0"/>
                  <a:pt x="107638" y="0"/>
                </a:cubicBezTo>
                <a:lnTo>
                  <a:pt x="7814286" y="0"/>
                </a:lnTo>
                <a:cubicBezTo>
                  <a:pt x="7873733" y="0"/>
                  <a:pt x="7921924" y="48191"/>
                  <a:pt x="7921924" y="107638"/>
                </a:cubicBezTo>
                <a:lnTo>
                  <a:pt x="7921924" y="538179"/>
                </a:lnTo>
                <a:cubicBezTo>
                  <a:pt x="7921924" y="597626"/>
                  <a:pt x="7873733" y="645817"/>
                  <a:pt x="7814286" y="645817"/>
                </a:cubicBezTo>
                <a:lnTo>
                  <a:pt x="107638" y="645817"/>
                </a:lnTo>
                <a:cubicBezTo>
                  <a:pt x="48191" y="645817"/>
                  <a:pt x="0" y="597626"/>
                  <a:pt x="0" y="538179"/>
                </a:cubicBezTo>
                <a:lnTo>
                  <a:pt x="0" y="107638"/>
                </a:lnTo>
                <a:close/>
              </a:path>
            </a:pathLst>
          </a:custGeom>
          <a:solidFill>
            <a:schemeClr val="bg2"/>
          </a:solidFill>
          <a:ln>
            <a:solidFill>
              <a:srgbClr val="0575A7"/>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4866" tIns="84866" rIns="84866" bIns="84866" numCol="1" spcCol="1270" anchor="ctr" anchorCtr="0">
            <a:noAutofit/>
          </a:bodyPr>
          <a:lstStyle/>
          <a:p>
            <a:pPr algn="l" defTabSz="622300">
              <a:lnSpc>
                <a:spcPct val="90000"/>
              </a:lnSpc>
              <a:spcBef>
                <a:spcPct val="0"/>
              </a:spcBef>
              <a:spcAft>
                <a:spcPct val="35000"/>
              </a:spcAft>
            </a:pPr>
            <a:r>
              <a:rPr lang="en-US" b="1" kern="1200" dirty="0">
                <a:solidFill>
                  <a:srgbClr val="45C1F9"/>
                </a:solidFill>
                <a:latin typeface="Calibri" panose="020F0502020204030204" pitchFamily="34" charset="0"/>
                <a:cs typeface="Calibri" panose="020F0502020204030204" pitchFamily="34" charset="0"/>
              </a:rPr>
              <a:t>Minimum collection of "protected information" (private and commercial information)</a:t>
            </a:r>
            <a:endParaRPr lang="he-IL" b="1" kern="1200" dirty="0">
              <a:solidFill>
                <a:srgbClr val="45C1F9"/>
              </a:solidFill>
              <a:latin typeface="Calibri" panose="020F0502020204030204" pitchFamily="34" charset="0"/>
              <a:cs typeface="Calibri" panose="020F0502020204030204" pitchFamily="34" charset="0"/>
            </a:endParaRPr>
          </a:p>
        </p:txBody>
      </p:sp>
      <p:sp>
        <p:nvSpPr>
          <p:cNvPr id="14" name="צורה חופשית: צורה 13">
            <a:extLst>
              <a:ext uri="{FF2B5EF4-FFF2-40B4-BE49-F238E27FC236}">
                <a16:creationId xmlns="" xmlns:a16="http://schemas.microsoft.com/office/drawing/2014/main" id="{1D91FE21-7320-4FB5-BD00-FF840AFCBA4D}"/>
              </a:ext>
            </a:extLst>
          </p:cNvPr>
          <p:cNvSpPr/>
          <p:nvPr/>
        </p:nvSpPr>
        <p:spPr>
          <a:xfrm>
            <a:off x="3580155" y="5089522"/>
            <a:ext cx="7473157" cy="776440"/>
          </a:xfrm>
          <a:custGeom>
            <a:avLst/>
            <a:gdLst>
              <a:gd name="connsiteX0" fmla="*/ 0 w 7921924"/>
              <a:gd name="connsiteY0" fmla="*/ 107638 h 645817"/>
              <a:gd name="connsiteX1" fmla="*/ 107638 w 7921924"/>
              <a:gd name="connsiteY1" fmla="*/ 0 h 645817"/>
              <a:gd name="connsiteX2" fmla="*/ 7814286 w 7921924"/>
              <a:gd name="connsiteY2" fmla="*/ 0 h 645817"/>
              <a:gd name="connsiteX3" fmla="*/ 7921924 w 7921924"/>
              <a:gd name="connsiteY3" fmla="*/ 107638 h 645817"/>
              <a:gd name="connsiteX4" fmla="*/ 7921924 w 7921924"/>
              <a:gd name="connsiteY4" fmla="*/ 538179 h 645817"/>
              <a:gd name="connsiteX5" fmla="*/ 7814286 w 7921924"/>
              <a:gd name="connsiteY5" fmla="*/ 645817 h 645817"/>
              <a:gd name="connsiteX6" fmla="*/ 107638 w 7921924"/>
              <a:gd name="connsiteY6" fmla="*/ 645817 h 645817"/>
              <a:gd name="connsiteX7" fmla="*/ 0 w 7921924"/>
              <a:gd name="connsiteY7" fmla="*/ 538179 h 645817"/>
              <a:gd name="connsiteX8" fmla="*/ 0 w 7921924"/>
              <a:gd name="connsiteY8" fmla="*/ 107638 h 64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1924" h="645817">
                <a:moveTo>
                  <a:pt x="0" y="107638"/>
                </a:moveTo>
                <a:cubicBezTo>
                  <a:pt x="0" y="48191"/>
                  <a:pt x="48191" y="0"/>
                  <a:pt x="107638" y="0"/>
                </a:cubicBezTo>
                <a:lnTo>
                  <a:pt x="7814286" y="0"/>
                </a:lnTo>
                <a:cubicBezTo>
                  <a:pt x="7873733" y="0"/>
                  <a:pt x="7921924" y="48191"/>
                  <a:pt x="7921924" y="107638"/>
                </a:cubicBezTo>
                <a:lnTo>
                  <a:pt x="7921924" y="538179"/>
                </a:lnTo>
                <a:cubicBezTo>
                  <a:pt x="7921924" y="597626"/>
                  <a:pt x="7873733" y="645817"/>
                  <a:pt x="7814286" y="645817"/>
                </a:cubicBezTo>
                <a:lnTo>
                  <a:pt x="107638" y="645817"/>
                </a:lnTo>
                <a:cubicBezTo>
                  <a:pt x="48191" y="645817"/>
                  <a:pt x="0" y="597626"/>
                  <a:pt x="0" y="538179"/>
                </a:cubicBezTo>
                <a:lnTo>
                  <a:pt x="0" y="107638"/>
                </a:lnTo>
                <a:close/>
              </a:path>
            </a:pathLst>
          </a:custGeom>
          <a:solidFill>
            <a:schemeClr val="bg2"/>
          </a:solidFill>
          <a:ln>
            <a:solidFill>
              <a:srgbClr val="034F7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4866" tIns="84866" rIns="84866" bIns="84866" numCol="1" spcCol="1270" anchor="ctr" anchorCtr="0">
            <a:noAutofit/>
          </a:bodyPr>
          <a:lstStyle/>
          <a:p>
            <a:pPr algn="l" defTabSz="622300">
              <a:spcBef>
                <a:spcPct val="0"/>
              </a:spcBef>
            </a:pPr>
            <a:r>
              <a:rPr lang="en-US" sz="1600" b="1" kern="1200" dirty="0">
                <a:solidFill>
                  <a:srgbClr val="45C1F9"/>
                </a:solidFill>
                <a:latin typeface="Calibri" panose="020F0502020204030204" pitchFamily="34" charset="0"/>
                <a:cs typeface="Calibri" panose="020F0502020204030204" pitchFamily="34" charset="0"/>
              </a:rPr>
              <a:t>Prior to activity in the organization:</a:t>
            </a:r>
          </a:p>
          <a:p>
            <a:pPr algn="l" defTabSz="622300">
              <a:spcBef>
                <a:spcPct val="0"/>
              </a:spcBef>
            </a:pPr>
            <a:r>
              <a:rPr lang="en-US" sz="1600" b="1" kern="1200" dirty="0">
                <a:solidFill>
                  <a:srgbClr val="45C1F9"/>
                </a:solidFill>
                <a:latin typeface="Calibri" panose="020F0502020204030204" pitchFamily="34" charset="0"/>
                <a:cs typeface="Calibri" panose="020F0502020204030204" pitchFamily="34" charset="0"/>
              </a:rPr>
              <a:t>Presentation of the principles of activity and obtaining explicit and informed consent</a:t>
            </a:r>
          </a:p>
          <a:p>
            <a:pPr algn="l" defTabSz="622300">
              <a:spcBef>
                <a:spcPct val="0"/>
              </a:spcBef>
            </a:pPr>
            <a:r>
              <a:rPr lang="en-US" sz="1600" b="1" kern="1200" dirty="0">
                <a:solidFill>
                  <a:srgbClr val="45C1F9"/>
                </a:solidFill>
                <a:latin typeface="Calibri" panose="020F0502020204030204" pitchFamily="34" charset="0"/>
                <a:cs typeface="Calibri" panose="020F0502020204030204" pitchFamily="34" charset="0"/>
              </a:rPr>
              <a:t>According to the organizational policy - updating employees</a:t>
            </a:r>
            <a:endParaRPr lang="he-IL" sz="1400" b="1" kern="1200" dirty="0">
              <a:solidFill>
                <a:srgbClr val="45C1F9"/>
              </a:solidFill>
              <a:latin typeface="Calibri" panose="020F0502020204030204" pitchFamily="34" charset="0"/>
              <a:cs typeface="Calibri" panose="020F0502020204030204" pitchFamily="34" charset="0"/>
            </a:endParaRPr>
          </a:p>
        </p:txBody>
      </p:sp>
      <p:sp>
        <p:nvSpPr>
          <p:cNvPr id="5" name="Shape 82">
            <a:extLst>
              <a:ext uri="{FF2B5EF4-FFF2-40B4-BE49-F238E27FC236}">
                <a16:creationId xmlns="" xmlns:a16="http://schemas.microsoft.com/office/drawing/2014/main" id="{5337BFFA-41F9-4829-A63C-20C62B5569B9}"/>
              </a:ext>
            </a:extLst>
          </p:cNvPr>
          <p:cNvSpPr txBox="1">
            <a:spLocks/>
          </p:cNvSpPr>
          <p:nvPr/>
        </p:nvSpPr>
        <p:spPr>
          <a:xfrm>
            <a:off x="777071" y="60164"/>
            <a:ext cx="10621021" cy="656706"/>
          </a:xfrm>
          <a:prstGeom prst="rect">
            <a:avLst/>
          </a:prstGeom>
        </p:spPr>
        <p:txBody>
          <a:bodyPr/>
          <a:lstStyle>
            <a:lvl1pPr marL="0" marR="0" indent="0" algn="ctr" defTabSz="914400" rtl="1" eaLnBrk="1" latinLnBrk="0" hangingPunct="1">
              <a:lnSpc>
                <a:spcPct val="90000"/>
              </a:lnSpc>
              <a:spcBef>
                <a:spcPts val="0"/>
              </a:spcBef>
              <a:spcAft>
                <a:spcPts val="0"/>
              </a:spcAft>
              <a:buClrTx/>
              <a:buSzTx/>
              <a:buFontTx/>
              <a:buNone/>
              <a:tabLst/>
              <a:defRPr kumimoji="0" lang="en-US" sz="3600" b="1" i="0" u="none" strike="noStrike" cap="none" spc="0" normalizeH="0" baseline="0">
                <a:ln>
                  <a:noFill/>
                </a:ln>
                <a:solidFill>
                  <a:srgbClr val="0166FF"/>
                </a:solidFill>
                <a:effectLst/>
                <a:uFillTx/>
                <a:latin typeface="Verdana"/>
                <a:ea typeface="Verdana"/>
                <a:cs typeface="Verdana"/>
                <a:sym typeface="Verdana"/>
              </a:defRPr>
            </a:lvl1pPr>
            <a:lvl2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2pPr>
            <a:lvl3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3pPr>
            <a:lvl4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4pPr>
            <a:lvl5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5pPr>
            <a:lvl6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6pPr>
            <a:lvl7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7pPr>
            <a:lvl8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8pPr>
            <a:lvl9pPr marL="0" marR="0" indent="0" algn="l" defTabSz="914400" rtl="0" eaLnBrk="1" latinLnBrk="0" hangingPunct="1">
              <a:lnSpc>
                <a:spcPct val="90000"/>
              </a:lnSpc>
              <a:spcBef>
                <a:spcPts val="0"/>
              </a:spcBef>
              <a:spcAft>
                <a:spcPts val="0"/>
              </a:spcAft>
              <a:buClrTx/>
              <a:buSzTx/>
              <a:buFontTx/>
              <a:buNone/>
              <a:tabLst/>
              <a:defRPr sz="5900" b="0" i="0" u="none" strike="noStrike" cap="none" spc="-100" baseline="0">
                <a:ln>
                  <a:noFill/>
                </a:ln>
                <a:solidFill>
                  <a:schemeClr val="accent4">
                    <a:lumOff val="44000"/>
                  </a:schemeClr>
                </a:solidFill>
                <a:uFillTx/>
                <a:latin typeface="Arial"/>
                <a:ea typeface="Arial"/>
                <a:cs typeface="Arial"/>
                <a:sym typeface="Arial"/>
              </a:defRPr>
            </a:lvl9pPr>
          </a:lstStyle>
          <a:p>
            <a:pPr lvl="0" algn="l" rtl="0">
              <a:defRPr/>
            </a:pPr>
            <a:r>
              <a:rPr lang="en-US" dirty="0">
                <a:latin typeface="Calibri" panose="020F0502020204030204" pitchFamily="34" charset="0"/>
                <a:cs typeface="Calibri" panose="020F0502020204030204" pitchFamily="34" charset="0"/>
              </a:rPr>
              <a:t>Principles </a:t>
            </a:r>
            <a:r>
              <a:rPr lang="en-US" dirty="0" smtClean="0">
                <a:latin typeface="Calibri" panose="020F0502020204030204" pitchFamily="34" charset="0"/>
                <a:cs typeface="Calibri" panose="020F0502020204030204" pitchFamily="34" charset="0"/>
              </a:rPr>
              <a:t>of </a:t>
            </a:r>
            <a:r>
              <a:rPr lang="en-US" dirty="0" smtClean="0">
                <a:latin typeface="Calibri" panose="020F0502020204030204" pitchFamily="34" charset="0"/>
                <a:cs typeface="Calibri" panose="020F0502020204030204" pitchFamily="34" charset="0"/>
              </a:rPr>
              <a:t>t</a:t>
            </a:r>
            <a:r>
              <a:rPr lang="en-US" dirty="0" smtClean="0">
                <a:latin typeface="Calibri" panose="020F0502020204030204" pitchFamily="34" charset="0"/>
                <a:cs typeface="Calibri" panose="020F0502020204030204" pitchFamily="34" charset="0"/>
              </a:rPr>
              <a:t>he </a:t>
            </a:r>
            <a:r>
              <a:rPr lang="en-US" dirty="0">
                <a:latin typeface="Calibri" panose="020F0502020204030204" pitchFamily="34" charset="0"/>
                <a:cs typeface="Calibri" panose="020F0502020204030204" pitchFamily="34" charset="0"/>
              </a:rPr>
              <a:t>National CERT - </a:t>
            </a:r>
            <a:r>
              <a:rPr lang="en-US" dirty="0" smtClean="0">
                <a:latin typeface="Calibri" panose="020F0502020204030204" pitchFamily="34" charset="0"/>
                <a:cs typeface="Calibri" panose="020F0502020204030204" pitchFamily="34" charset="0"/>
              </a:rPr>
              <a:t>Protection Of Fundamental Rights</a:t>
            </a:r>
            <a:endParaRPr kumimoji="0" lang="he-IL" sz="3600" b="1" i="0" u="none" strike="noStrike" kern="0" cap="none" spc="0" normalizeH="0" baseline="0" noProof="0" dirty="0">
              <a:ln>
                <a:noFill/>
              </a:ln>
              <a:solidFill>
                <a:srgbClr val="0166FF"/>
              </a:solidFill>
              <a:effectLst/>
              <a:uLnTx/>
              <a:uFillTx/>
              <a:latin typeface="Calibri" panose="020F0502020204030204" pitchFamily="34" charset="0"/>
              <a:ea typeface="Verdana"/>
              <a:cs typeface="Calibri" panose="020F0502020204030204" pitchFamily="34" charset="0"/>
              <a:sym typeface="Verdana"/>
            </a:endParaRPr>
          </a:p>
        </p:txBody>
      </p:sp>
      <p:pic>
        <p:nvPicPr>
          <p:cNvPr id="22" name="pasted-image.pdf"/>
          <p:cNvPicPr>
            <a:picLocks noChangeAspect="1"/>
          </p:cNvPicPr>
          <p:nvPr/>
        </p:nvPicPr>
        <p:blipFill>
          <a:blip r:embed="rId2" cstate="print">
            <a:extLst/>
          </a:blip>
          <a:stretch>
            <a:fillRect/>
          </a:stretch>
        </p:blipFill>
        <p:spPr>
          <a:xfrm>
            <a:off x="775303" y="6136904"/>
            <a:ext cx="2988200" cy="721096"/>
          </a:xfrm>
          <a:prstGeom prst="rect">
            <a:avLst/>
          </a:prstGeom>
          <a:solidFill>
            <a:schemeClr val="bg2"/>
          </a:solidFill>
          <a:ln w="12700">
            <a:miter lim="400000"/>
          </a:ln>
        </p:spPr>
      </p:pic>
    </p:spTree>
    <p:extLst>
      <p:ext uri="{BB962C8B-B14F-4D97-AF65-F5344CB8AC3E}">
        <p14:creationId xmlns="" xmlns:p14="http://schemas.microsoft.com/office/powerpoint/2010/main" val="1336902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של מספר שקופית 5"/>
          <p:cNvSpPr>
            <a:spLocks noGrp="1"/>
          </p:cNvSpPr>
          <p:nvPr>
            <p:ph type="sldNum" sz="quarter" idx="4"/>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fld id="{31A79D02-B3F4-6449-9E41-AAB97E9D88AE}" type="slidenum">
              <a:rPr kumimoji="0" lang="en-US" sz="1200" b="0" i="0" u="none" strike="noStrike" kern="0" cap="none" spc="0" normalizeH="0" baseline="0" noProof="0" smtClean="0">
                <a:ln>
                  <a:noFill/>
                </a:ln>
                <a:solidFill>
                  <a:srgbClr val="2E65F6"/>
                </a:solidFill>
                <a:effectLst/>
                <a:uLnTx/>
                <a:uFillTx/>
                <a:latin typeface="Verdana" panose="020B0604030504040204" pitchFamily="34" charset="0"/>
                <a:ea typeface="Verdana" panose="020B0604030504040204" pitchFamily="34" charset="0"/>
                <a:sym typeface="Calibri"/>
              </a:rPr>
              <a:pPr marL="0" marR="0" lvl="0" indent="0" algn="r" defTabSz="457200" rtl="1" eaLnBrk="1" fontAlgn="auto" latinLnBrk="0" hangingPunct="0">
                <a:lnSpc>
                  <a:spcPct val="100000"/>
                </a:lnSpc>
                <a:spcBef>
                  <a:spcPts val="0"/>
                </a:spcBef>
                <a:spcAft>
                  <a:spcPts val="0"/>
                </a:spcAft>
                <a:buClrTx/>
                <a:buSzTx/>
                <a:buFontTx/>
                <a:buNone/>
                <a:tabLst/>
                <a:defRPr/>
              </a:pPr>
              <a:t>8</a:t>
            </a:fld>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Calibri"/>
            </a:endParaRPr>
          </a:p>
        </p:txBody>
      </p:sp>
      <p:sp>
        <p:nvSpPr>
          <p:cNvPr id="9" name="כותרת 1"/>
          <p:cNvSpPr txBox="1">
            <a:spLocks/>
          </p:cNvSpPr>
          <p:nvPr/>
        </p:nvSpPr>
        <p:spPr>
          <a:xfrm>
            <a:off x="97652" y="344124"/>
            <a:ext cx="4479039" cy="822960"/>
          </a:xfrm>
          <a:prstGeom prst="rect">
            <a:avLst/>
          </a:prstGeom>
        </p:spPr>
        <p:txBody>
          <a:bodyPr/>
          <a:lstStyle>
            <a:lvl1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9pPr>
          </a:lstStyle>
          <a:p>
            <a:pPr lvl="0" algn="ctr" hangingPunct="1">
              <a:defRPr/>
            </a:pPr>
            <a:r>
              <a:rPr lang="en-US" sz="4400" b="1" dirty="0">
                <a:solidFill>
                  <a:srgbClr val="0166FF"/>
                </a:solidFill>
                <a:latin typeface="Calibri" panose="020F0502020204030204" pitchFamily="34" charset="0"/>
                <a:ea typeface="Verdana"/>
                <a:cs typeface="Calibri" panose="020F0502020204030204" pitchFamily="34" charset="0"/>
                <a:sym typeface="Calibri"/>
              </a:rPr>
              <a:t>Computer </a:t>
            </a:r>
            <a:endParaRPr lang="en-US" sz="4400" b="1" dirty="0" smtClean="0">
              <a:solidFill>
                <a:srgbClr val="0166FF"/>
              </a:solidFill>
              <a:latin typeface="Calibri" panose="020F0502020204030204" pitchFamily="34" charset="0"/>
              <a:ea typeface="Verdana"/>
              <a:cs typeface="Calibri" panose="020F0502020204030204" pitchFamily="34" charset="0"/>
              <a:sym typeface="Calibri"/>
            </a:endParaRPr>
          </a:p>
          <a:p>
            <a:pPr lvl="0" algn="ctr" hangingPunct="1">
              <a:defRPr/>
            </a:pPr>
            <a:r>
              <a:rPr lang="en-US" sz="4400" b="1" dirty="0" smtClean="0">
                <a:solidFill>
                  <a:srgbClr val="0166FF"/>
                </a:solidFill>
                <a:latin typeface="Calibri" panose="020F0502020204030204" pitchFamily="34" charset="0"/>
                <a:ea typeface="Verdana"/>
                <a:cs typeface="Calibri" panose="020F0502020204030204" pitchFamily="34" charset="0"/>
                <a:sym typeface="Calibri"/>
              </a:rPr>
              <a:t>Material</a:t>
            </a:r>
            <a:endParaRPr kumimoji="0" lang="he-IL" sz="4400" b="1" i="0" u="none" strike="noStrike" kern="0" cap="none" spc="-100" normalizeH="0" baseline="0" noProof="0" dirty="0">
              <a:ln>
                <a:noFill/>
              </a:ln>
              <a:solidFill>
                <a:srgbClr val="0166FF"/>
              </a:solidFill>
              <a:effectLst/>
              <a:uLnTx/>
              <a:uFillTx/>
              <a:latin typeface="Calibri" panose="020F0502020204030204" pitchFamily="34" charset="0"/>
              <a:ea typeface="Verdana"/>
              <a:cs typeface="Calibri" panose="020F0502020204030204" pitchFamily="34" charset="0"/>
              <a:sym typeface="Calibri"/>
            </a:endParaRPr>
          </a:p>
        </p:txBody>
      </p:sp>
      <p:pic>
        <p:nvPicPr>
          <p:cNvPr id="10" name="תמונה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7815" y="1972490"/>
            <a:ext cx="3112848" cy="2489670"/>
          </a:xfrm>
          <a:prstGeom prst="rect">
            <a:avLst/>
          </a:prstGeom>
        </p:spPr>
      </p:pic>
      <p:cxnSp>
        <p:nvCxnSpPr>
          <p:cNvPr id="11" name="מחבר חץ ישר 10"/>
          <p:cNvCxnSpPr/>
          <p:nvPr/>
        </p:nvCxnSpPr>
        <p:spPr>
          <a:xfrm flipV="1">
            <a:off x="4383741" y="1493188"/>
            <a:ext cx="1127344" cy="1358754"/>
          </a:xfrm>
          <a:prstGeom prst="straightConnector1">
            <a:avLst/>
          </a:prstGeom>
          <a:ln w="117475">
            <a:tailEnd type="triangle"/>
          </a:ln>
        </p:spPr>
        <p:style>
          <a:lnRef idx="3">
            <a:schemeClr val="accent1"/>
          </a:lnRef>
          <a:fillRef idx="0">
            <a:schemeClr val="accent1"/>
          </a:fillRef>
          <a:effectRef idx="2">
            <a:schemeClr val="accent1"/>
          </a:effectRef>
          <a:fontRef idx="minor">
            <a:schemeClr val="tx1"/>
          </a:fontRef>
        </p:style>
      </p:cxnSp>
      <p:cxnSp>
        <p:nvCxnSpPr>
          <p:cNvPr id="12" name="מחבר חץ ישר 11"/>
          <p:cNvCxnSpPr/>
          <p:nvPr/>
        </p:nvCxnSpPr>
        <p:spPr>
          <a:xfrm>
            <a:off x="4383741" y="2851940"/>
            <a:ext cx="1210235" cy="932964"/>
          </a:xfrm>
          <a:prstGeom prst="straightConnector1">
            <a:avLst/>
          </a:prstGeom>
          <a:ln w="117475">
            <a:solidFill>
              <a:srgbClr val="00B050"/>
            </a:solidFill>
            <a:tailEnd type="triangle"/>
          </a:ln>
        </p:spPr>
        <p:style>
          <a:lnRef idx="3">
            <a:schemeClr val="accent1"/>
          </a:lnRef>
          <a:fillRef idx="0">
            <a:schemeClr val="accent1"/>
          </a:fillRef>
          <a:effectRef idx="2">
            <a:schemeClr val="accent1"/>
          </a:effectRef>
          <a:fontRef idx="minor">
            <a:schemeClr val="tx1"/>
          </a:fontRef>
        </p:style>
      </p:cxnSp>
      <p:pic>
        <p:nvPicPr>
          <p:cNvPr id="13" name="תמונה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72341" y="393192"/>
            <a:ext cx="1981844" cy="1955536"/>
          </a:xfrm>
          <a:prstGeom prst="rect">
            <a:avLst/>
          </a:prstGeom>
        </p:spPr>
      </p:pic>
      <p:sp>
        <p:nvSpPr>
          <p:cNvPr id="14" name="כותרת 1"/>
          <p:cNvSpPr txBox="1">
            <a:spLocks/>
          </p:cNvSpPr>
          <p:nvPr/>
        </p:nvSpPr>
        <p:spPr>
          <a:xfrm>
            <a:off x="7924991" y="670227"/>
            <a:ext cx="3795467" cy="2331389"/>
          </a:xfrm>
          <a:prstGeom prst="rect">
            <a:avLst/>
          </a:prstGeom>
        </p:spPr>
        <p:txBody>
          <a:bodyPr/>
          <a:lstStyle>
            <a:lvl1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9pPr>
          </a:lstStyle>
          <a:p>
            <a:pPr lvl="0" algn="ctr" hangingPunct="1">
              <a:defRPr/>
            </a:pPr>
            <a:r>
              <a:rPr lang="en-US" sz="4400" b="1" dirty="0" smtClean="0">
                <a:solidFill>
                  <a:srgbClr val="0166FF"/>
                </a:solidFill>
                <a:latin typeface="Calibri" panose="020F0502020204030204" pitchFamily="34" charset="0"/>
                <a:ea typeface="Verdana"/>
                <a:cs typeface="Calibri" panose="020F0502020204030204" pitchFamily="34" charset="0"/>
                <a:sym typeface="Calibri"/>
              </a:rPr>
              <a:t>Content that can be visually interpreted </a:t>
            </a:r>
            <a:endParaRPr kumimoji="0" lang="he-IL" sz="4400" b="1" i="0" u="none" strike="noStrike" kern="0" cap="none" spc="-100" normalizeH="0" baseline="0" noProof="0" dirty="0">
              <a:ln>
                <a:noFill/>
              </a:ln>
              <a:solidFill>
                <a:srgbClr val="0166FF"/>
              </a:solidFill>
              <a:effectLst/>
              <a:uLnTx/>
              <a:uFillTx/>
              <a:latin typeface="Calibri" panose="020F0502020204030204" pitchFamily="34" charset="0"/>
              <a:ea typeface="Verdana"/>
              <a:cs typeface="Calibri" panose="020F0502020204030204" pitchFamily="34" charset="0"/>
              <a:sym typeface="Calibri"/>
            </a:endParaRPr>
          </a:p>
        </p:txBody>
      </p:sp>
      <p:sp>
        <p:nvSpPr>
          <p:cNvPr id="15" name="כותרת 1"/>
          <p:cNvSpPr txBox="1">
            <a:spLocks/>
          </p:cNvSpPr>
          <p:nvPr/>
        </p:nvSpPr>
        <p:spPr>
          <a:xfrm>
            <a:off x="8128934" y="3490087"/>
            <a:ext cx="3795467" cy="2165731"/>
          </a:xfrm>
          <a:prstGeom prst="rect">
            <a:avLst/>
          </a:prstGeom>
        </p:spPr>
        <p:txBody>
          <a:bodyPr/>
          <a:lstStyle>
            <a:lvl1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5900" b="0" i="0" u="none" strike="noStrike" cap="none" spc="-100" baseline="0">
                <a:ln>
                  <a:noFill/>
                </a:ln>
                <a:solidFill>
                  <a:srgbClr val="FFFFFF"/>
                </a:solidFill>
                <a:uFillTx/>
                <a:latin typeface="Arial"/>
                <a:ea typeface="Arial"/>
                <a:cs typeface="Arial"/>
                <a:sym typeface="Arial"/>
              </a:defRPr>
            </a:lvl9pPr>
          </a:lstStyle>
          <a:p>
            <a:pPr lvl="0" algn="ctr" hangingPunct="1">
              <a:defRPr/>
            </a:pPr>
            <a:r>
              <a:rPr lang="en-US" sz="4000" b="1" dirty="0">
                <a:solidFill>
                  <a:srgbClr val="0166FF"/>
                </a:solidFill>
                <a:latin typeface="Calibri" panose="020F0502020204030204" pitchFamily="34" charset="0"/>
                <a:ea typeface="Verdana"/>
                <a:cs typeface="Calibri" panose="020F0502020204030204" pitchFamily="34" charset="0"/>
                <a:sym typeface="Calibri"/>
              </a:rPr>
              <a:t>Computerized information</a:t>
            </a:r>
          </a:p>
          <a:p>
            <a:pPr lvl="0" algn="ctr" hangingPunct="1">
              <a:defRPr/>
            </a:pPr>
            <a:r>
              <a:rPr lang="en-US" sz="4000" b="1" dirty="0">
                <a:solidFill>
                  <a:srgbClr val="0166FF"/>
                </a:solidFill>
                <a:latin typeface="Calibri" panose="020F0502020204030204" pitchFamily="34" charset="0"/>
                <a:ea typeface="Verdana"/>
                <a:cs typeface="Calibri" panose="020F0502020204030204" pitchFamily="34" charset="0"/>
                <a:sym typeface="Calibri"/>
              </a:rPr>
              <a:t>a</a:t>
            </a:r>
            <a:r>
              <a:rPr lang="en-US" sz="4000" b="1" dirty="0" smtClean="0">
                <a:solidFill>
                  <a:srgbClr val="0166FF"/>
                </a:solidFill>
                <a:latin typeface="Calibri" panose="020F0502020204030204" pitchFamily="34" charset="0"/>
                <a:ea typeface="Verdana"/>
                <a:cs typeface="Calibri" panose="020F0502020204030204" pitchFamily="34" charset="0"/>
                <a:sym typeface="Calibri"/>
              </a:rPr>
              <a:t>nd </a:t>
            </a:r>
            <a:r>
              <a:rPr lang="en-US" sz="4000" b="1" dirty="0">
                <a:solidFill>
                  <a:srgbClr val="0166FF"/>
                </a:solidFill>
                <a:latin typeface="Calibri" panose="020F0502020204030204" pitchFamily="34" charset="0"/>
                <a:ea typeface="Verdana"/>
                <a:cs typeface="Calibri" panose="020F0502020204030204" pitchFamily="34" charset="0"/>
                <a:sym typeface="Calibri"/>
              </a:rPr>
              <a:t>software</a:t>
            </a:r>
            <a:endParaRPr kumimoji="0" lang="he-IL" sz="4000" b="1" i="0" u="none" strike="noStrike" kern="0" cap="none" spc="-100" normalizeH="0" baseline="0" noProof="0" dirty="0">
              <a:ln>
                <a:noFill/>
              </a:ln>
              <a:solidFill>
                <a:srgbClr val="0166FF"/>
              </a:solidFill>
              <a:effectLst/>
              <a:uLnTx/>
              <a:uFillTx/>
              <a:latin typeface="Calibri" panose="020F0502020204030204" pitchFamily="34" charset="0"/>
              <a:ea typeface="Verdana"/>
              <a:cs typeface="Calibri" panose="020F0502020204030204" pitchFamily="34" charset="0"/>
              <a:sym typeface="Calibri"/>
            </a:endParaRPr>
          </a:p>
        </p:txBody>
      </p:sp>
      <p:pic>
        <p:nvPicPr>
          <p:cNvPr id="16" name="תמונה 1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5400000">
            <a:off x="5149324" y="3100702"/>
            <a:ext cx="3398683" cy="2152650"/>
          </a:xfrm>
          <a:prstGeom prst="rect">
            <a:avLst/>
          </a:prstGeom>
        </p:spPr>
      </p:pic>
      <p:sp>
        <p:nvSpPr>
          <p:cNvPr id="17" name="כפל 16"/>
          <p:cNvSpPr/>
          <p:nvPr/>
        </p:nvSpPr>
        <p:spPr>
          <a:xfrm>
            <a:off x="4662094" y="243199"/>
            <a:ext cx="1277471" cy="1264024"/>
          </a:xfrm>
          <a:prstGeom prst="mathMultiply">
            <a:avLst/>
          </a:prstGeom>
          <a:solidFill>
            <a:srgbClr val="444342"/>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B3754"/>
              </a:solidFill>
              <a:effectLst/>
              <a:uLnTx/>
              <a:uFillTx/>
              <a:latin typeface="Arial" panose="020B0604020202020204"/>
              <a:ea typeface="+mj-ea"/>
              <a:cs typeface="Arial" panose="020B0604020202020204" pitchFamily="34" charset="0"/>
              <a:sym typeface="Calibri"/>
            </a:endParaRPr>
          </a:p>
        </p:txBody>
      </p:sp>
      <p:sp>
        <p:nvSpPr>
          <p:cNvPr id="2" name="מציין מיקום של כותרת תחתונה 1">
            <a:extLst>
              <a:ext uri="{FF2B5EF4-FFF2-40B4-BE49-F238E27FC236}">
                <a16:creationId xmlns="" xmlns:a16="http://schemas.microsoft.com/office/drawing/2014/main" id="{6F7C91AE-08DB-4930-A12F-CDE8EED430C0}"/>
              </a:ext>
            </a:extLst>
          </p:cNvPr>
          <p:cNvSpPr>
            <a:spLocks noGrp="1"/>
          </p:cNvSpPr>
          <p:nvPr>
            <p:ph type="ftr" sz="quarter" idx="15"/>
          </p:nvPr>
        </p:nvSpPr>
        <p:spPr/>
        <p:txBody>
          <a:bodyPr/>
          <a:lstStyle/>
          <a:p>
            <a:r>
              <a:rPr lang="he-IL"/>
              <a:t>הגנת הסייבר - היבטים משפטיים</a:t>
            </a:r>
            <a:endParaRPr lang="en-US" dirty="0"/>
          </a:p>
        </p:txBody>
      </p:sp>
      <p:pic>
        <p:nvPicPr>
          <p:cNvPr id="18" name="pasted-image.pdf"/>
          <p:cNvPicPr>
            <a:picLocks noChangeAspect="1"/>
          </p:cNvPicPr>
          <p:nvPr/>
        </p:nvPicPr>
        <p:blipFill>
          <a:blip r:embed="rId5" cstate="print">
            <a:extLst/>
          </a:blip>
          <a:stretch>
            <a:fillRect/>
          </a:stretch>
        </p:blipFill>
        <p:spPr>
          <a:xfrm>
            <a:off x="775303" y="6136904"/>
            <a:ext cx="2988200" cy="721096"/>
          </a:xfrm>
          <a:prstGeom prst="rect">
            <a:avLst/>
          </a:prstGeom>
          <a:solidFill>
            <a:schemeClr val="bg2"/>
          </a:solidFill>
          <a:ln w="12700">
            <a:miter lim="400000"/>
          </a:ln>
        </p:spPr>
      </p:pic>
      <p:sp>
        <p:nvSpPr>
          <p:cNvPr id="19" name="כותרת 5">
            <a:extLst>
              <a:ext uri="{FF2B5EF4-FFF2-40B4-BE49-F238E27FC236}">
                <a16:creationId xmlns="" xmlns:a16="http://schemas.microsoft.com/office/drawing/2014/main" id="{6801395A-13EB-48E8-B57E-342E0AFF8E96}"/>
              </a:ext>
            </a:extLst>
          </p:cNvPr>
          <p:cNvSpPr>
            <a:spLocks noGrp="1"/>
          </p:cNvSpPr>
          <p:nvPr>
            <p:ph type="title"/>
          </p:nvPr>
        </p:nvSpPr>
        <p:spPr>
          <a:xfrm>
            <a:off x="4493161" y="0"/>
            <a:ext cx="3213925" cy="240516"/>
          </a:xfrm>
        </p:spPr>
        <p:txBody>
          <a:bodyPr/>
          <a:lstStyle/>
          <a:p>
            <a:r>
              <a:rPr lang="en-US" dirty="0" smtClean="0"/>
              <a:t>UNCLASSIFIED</a:t>
            </a:r>
            <a:endParaRPr lang="he-IL" dirty="0"/>
          </a:p>
        </p:txBody>
      </p:sp>
    </p:spTree>
    <p:extLst>
      <p:ext uri="{BB962C8B-B14F-4D97-AF65-F5344CB8AC3E}">
        <p14:creationId xmlns="" xmlns:p14="http://schemas.microsoft.com/office/powerpoint/2010/main" val="138078417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 xmlns:a16="http://schemas.microsoft.com/office/drawing/2014/main" id="{A8B8CB4E-AC8E-4C94-AA0D-D71E7EA6F1B3}"/>
              </a:ext>
            </a:extLst>
          </p:cNvPr>
          <p:cNvSpPr>
            <a:spLocks noGrp="1"/>
          </p:cNvSpPr>
          <p:nvPr>
            <p:ph type="ftr" sz="quarter" idx="15"/>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200" b="0" i="0" u="none" strike="noStrike" kern="0" cap="none" spc="0" normalizeH="0" baseline="0" noProof="0">
                <a:ln>
                  <a:noFill/>
                </a:ln>
                <a:solidFill>
                  <a:srgbClr val="2E65F6"/>
                </a:solidFill>
                <a:effectLst/>
                <a:uLnTx/>
                <a:uFillTx/>
                <a:latin typeface="Verdana" panose="020B0604030504040204" pitchFamily="34" charset="0"/>
                <a:ea typeface="Verdana" panose="020B0604030504040204" pitchFamily="34" charset="0"/>
                <a:sym typeface="Arial"/>
              </a:rPr>
              <a:t>הגנת הסייבר - היבטים משפטיים</a:t>
            </a:r>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sp>
        <p:nvSpPr>
          <p:cNvPr id="3" name="מציין מיקום של מספר שקופית 2">
            <a:extLst>
              <a:ext uri="{FF2B5EF4-FFF2-40B4-BE49-F238E27FC236}">
                <a16:creationId xmlns="" xmlns:a16="http://schemas.microsoft.com/office/drawing/2014/main" id="{51B1154E-CA57-42B7-BC96-225234A4E7F0}"/>
              </a:ext>
            </a:extLst>
          </p:cNvPr>
          <p:cNvSpPr>
            <a:spLocks noGrp="1"/>
          </p:cNvSpPr>
          <p:nvPr>
            <p:ph type="sldNum" sz="quarter" idx="4"/>
          </p:nvPr>
        </p:nvSpPr>
        <p:spPr/>
        <p:txBody>
          <a:bodyPr/>
          <a:lstStyle/>
          <a:p>
            <a:pPr marL="0" marR="0" lvl="0" indent="0" algn="r" defTabSz="457200" rtl="1" eaLnBrk="1" fontAlgn="auto" latinLnBrk="0" hangingPunct="0">
              <a:lnSpc>
                <a:spcPct val="100000"/>
              </a:lnSpc>
              <a:spcBef>
                <a:spcPts val="0"/>
              </a:spcBef>
              <a:spcAft>
                <a:spcPts val="0"/>
              </a:spcAft>
              <a:buClrTx/>
              <a:buSzTx/>
              <a:buFontTx/>
              <a:buNone/>
              <a:tabLst/>
              <a:defRPr/>
            </a:pPr>
            <a:fld id="{31A79D02-B3F4-6449-9E41-AAB97E9D88AE}" type="slidenum">
              <a:rPr kumimoji="0" lang="en-US" sz="1200" b="0" i="0" u="none" strike="noStrike" kern="0" cap="none" spc="0" normalizeH="0" baseline="0" noProof="0" smtClean="0">
                <a:ln>
                  <a:noFill/>
                </a:ln>
                <a:solidFill>
                  <a:srgbClr val="2E65F6"/>
                </a:solidFill>
                <a:effectLst/>
                <a:uLnTx/>
                <a:uFillTx/>
                <a:latin typeface="Verdana" panose="020B0604030504040204" pitchFamily="34" charset="0"/>
                <a:ea typeface="Verdana" panose="020B0604030504040204" pitchFamily="34" charset="0"/>
                <a:sym typeface="Arial"/>
              </a:rPr>
              <a:pPr marL="0" marR="0" lvl="0" indent="0" algn="r" defTabSz="457200" rtl="1" eaLnBrk="1" fontAlgn="auto" latinLnBrk="0" hangingPunct="0">
                <a:lnSpc>
                  <a:spcPct val="100000"/>
                </a:lnSpc>
                <a:spcBef>
                  <a:spcPts val="0"/>
                </a:spcBef>
                <a:spcAft>
                  <a:spcPts val="0"/>
                </a:spcAft>
                <a:buClrTx/>
                <a:buSzTx/>
                <a:buFontTx/>
                <a:buNone/>
                <a:tabLst/>
                <a:defRPr/>
              </a:pPr>
              <a:t>9</a:t>
            </a:fld>
            <a:endParaRPr kumimoji="0" lang="en-US" sz="1200" b="0" i="0" u="none" strike="noStrike" kern="0" cap="none" spc="0" normalizeH="0" baseline="0" noProof="0" dirty="0">
              <a:ln>
                <a:noFill/>
              </a:ln>
              <a:solidFill>
                <a:srgbClr val="2E65F6"/>
              </a:solidFill>
              <a:effectLst/>
              <a:uLnTx/>
              <a:uFillTx/>
              <a:latin typeface="Verdana" panose="020B0604030504040204" pitchFamily="34" charset="0"/>
              <a:ea typeface="Verdana" panose="020B0604030504040204" pitchFamily="34" charset="0"/>
              <a:sym typeface="Arial"/>
            </a:endParaRPr>
          </a:p>
        </p:txBody>
      </p:sp>
      <p:graphicFrame>
        <p:nvGraphicFramePr>
          <p:cNvPr id="4" name="מציין מיקום תוכן 9">
            <a:extLst>
              <a:ext uri="{FF2B5EF4-FFF2-40B4-BE49-F238E27FC236}">
                <a16:creationId xmlns="" xmlns:a16="http://schemas.microsoft.com/office/drawing/2014/main" id="{67CD86DA-5731-49D0-89B5-3717CAB750CF}"/>
              </a:ext>
            </a:extLst>
          </p:cNvPr>
          <p:cNvGraphicFramePr>
            <a:graphicFrameLocks/>
          </p:cNvGraphicFramePr>
          <p:nvPr>
            <p:extLst>
              <p:ext uri="{D42A27DB-BD31-4B8C-83A1-F6EECF244321}">
                <p14:modId xmlns="" xmlns:p14="http://schemas.microsoft.com/office/powerpoint/2010/main" val="1994922738"/>
              </p:ext>
            </p:extLst>
          </p:nvPr>
        </p:nvGraphicFramePr>
        <p:xfrm>
          <a:off x="1725283" y="1087305"/>
          <a:ext cx="9948161" cy="435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hape 82">
            <a:extLst>
              <a:ext uri="{FF2B5EF4-FFF2-40B4-BE49-F238E27FC236}">
                <a16:creationId xmlns="" xmlns:a16="http://schemas.microsoft.com/office/drawing/2014/main" id="{5337BFFA-41F9-4829-A63C-20C62B5569B9}"/>
              </a:ext>
            </a:extLst>
          </p:cNvPr>
          <p:cNvSpPr txBox="1">
            <a:spLocks/>
          </p:cNvSpPr>
          <p:nvPr/>
        </p:nvSpPr>
        <p:spPr>
          <a:xfrm>
            <a:off x="1052423" y="430599"/>
            <a:ext cx="10621021" cy="65670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algn="r" defTabSz="914400" rtl="1" eaLnBrk="1" hangingPunct="1">
              <a:lnSpc>
                <a:spcPct val="90000"/>
              </a:lnSpc>
              <a:defRPr sz="3600" b="1">
                <a:solidFill>
                  <a:srgbClr val="0166FF"/>
                </a:solidFill>
                <a:latin typeface="Calibri" panose="020F0502020204030204" pitchFamily="34" charset="0"/>
                <a:ea typeface="Verdana"/>
                <a:cs typeface="Calibri" panose="020F0502020204030204" pitchFamily="34" charset="0"/>
              </a:defRPr>
            </a:lvl1pPr>
            <a:lvl2pPr indent="0" defTabSz="914400" eaLnBrk="1" hangingPunct="1">
              <a:lnSpc>
                <a:spcPct val="90000"/>
              </a:lnSpc>
              <a:defRPr sz="5900" spc="-100">
                <a:solidFill>
                  <a:schemeClr val="accent4">
                    <a:lumOff val="44000"/>
                  </a:schemeClr>
                </a:solidFill>
              </a:defRPr>
            </a:lvl2pPr>
            <a:lvl3pPr indent="0" defTabSz="914400" eaLnBrk="1" hangingPunct="1">
              <a:lnSpc>
                <a:spcPct val="90000"/>
              </a:lnSpc>
              <a:defRPr sz="5900" spc="-100">
                <a:solidFill>
                  <a:schemeClr val="accent4">
                    <a:lumOff val="44000"/>
                  </a:schemeClr>
                </a:solidFill>
              </a:defRPr>
            </a:lvl3pPr>
            <a:lvl4pPr indent="0" defTabSz="914400" eaLnBrk="1" hangingPunct="1">
              <a:lnSpc>
                <a:spcPct val="90000"/>
              </a:lnSpc>
              <a:defRPr sz="5900" spc="-100">
                <a:solidFill>
                  <a:schemeClr val="accent4">
                    <a:lumOff val="44000"/>
                  </a:schemeClr>
                </a:solidFill>
              </a:defRPr>
            </a:lvl4pPr>
            <a:lvl5pPr indent="0" defTabSz="914400" eaLnBrk="1" hangingPunct="1">
              <a:lnSpc>
                <a:spcPct val="90000"/>
              </a:lnSpc>
              <a:defRPr sz="5900" spc="-100">
                <a:solidFill>
                  <a:schemeClr val="accent4">
                    <a:lumOff val="44000"/>
                  </a:schemeClr>
                </a:solidFill>
              </a:defRPr>
            </a:lvl5pPr>
            <a:lvl6pPr indent="0" defTabSz="914400" eaLnBrk="1" hangingPunct="1">
              <a:lnSpc>
                <a:spcPct val="90000"/>
              </a:lnSpc>
              <a:defRPr sz="5900" spc="-100">
                <a:solidFill>
                  <a:schemeClr val="accent4">
                    <a:lumOff val="44000"/>
                  </a:schemeClr>
                </a:solidFill>
              </a:defRPr>
            </a:lvl6pPr>
            <a:lvl7pPr indent="0" defTabSz="914400" eaLnBrk="1" hangingPunct="1">
              <a:lnSpc>
                <a:spcPct val="90000"/>
              </a:lnSpc>
              <a:defRPr sz="5900" spc="-100">
                <a:solidFill>
                  <a:schemeClr val="accent4">
                    <a:lumOff val="44000"/>
                  </a:schemeClr>
                </a:solidFill>
              </a:defRPr>
            </a:lvl7pPr>
            <a:lvl8pPr indent="0" defTabSz="914400" eaLnBrk="1" hangingPunct="1">
              <a:lnSpc>
                <a:spcPct val="90000"/>
              </a:lnSpc>
              <a:defRPr sz="5900" spc="-100">
                <a:solidFill>
                  <a:schemeClr val="accent4">
                    <a:lumOff val="44000"/>
                  </a:schemeClr>
                </a:solidFill>
              </a:defRPr>
            </a:lvl8pPr>
            <a:lvl9pPr indent="0" defTabSz="914400" eaLnBrk="1" hangingPunct="1">
              <a:lnSpc>
                <a:spcPct val="90000"/>
              </a:lnSpc>
              <a:defRPr sz="5900" spc="-100">
                <a:solidFill>
                  <a:schemeClr val="accent4">
                    <a:lumOff val="44000"/>
                  </a:schemeClr>
                </a:solidFill>
              </a:defRPr>
            </a:lvl9pPr>
          </a:lstStyle>
          <a:p>
            <a:pPr algn="l" rtl="0"/>
            <a:r>
              <a:rPr lang="en-US" dirty="0"/>
              <a:t>Information </a:t>
            </a:r>
            <a:r>
              <a:rPr lang="en-US" dirty="0" smtClean="0"/>
              <a:t>o</a:t>
            </a:r>
            <a:r>
              <a:rPr lang="en-US" dirty="0" smtClean="0"/>
              <a:t>f </a:t>
            </a:r>
            <a:r>
              <a:rPr lang="en-US" dirty="0" smtClean="0"/>
              <a:t>Security Value</a:t>
            </a:r>
            <a:endParaRPr lang="he-IL" dirty="0">
              <a:sym typeface="Verdana"/>
            </a:endParaRPr>
          </a:p>
        </p:txBody>
      </p:sp>
      <p:pic>
        <p:nvPicPr>
          <p:cNvPr id="6" name="pasted-image.pdf"/>
          <p:cNvPicPr>
            <a:picLocks noChangeAspect="1"/>
          </p:cNvPicPr>
          <p:nvPr/>
        </p:nvPicPr>
        <p:blipFill>
          <a:blip r:embed="rId7" cstate="print">
            <a:extLst/>
          </a:blip>
          <a:stretch>
            <a:fillRect/>
          </a:stretch>
        </p:blipFill>
        <p:spPr>
          <a:xfrm>
            <a:off x="775303" y="6136904"/>
            <a:ext cx="2988200" cy="721096"/>
          </a:xfrm>
          <a:prstGeom prst="rect">
            <a:avLst/>
          </a:prstGeom>
          <a:solidFill>
            <a:schemeClr val="bg2"/>
          </a:solidFill>
          <a:ln w="12700">
            <a:miter lim="400000"/>
          </a:ln>
        </p:spPr>
      </p:pic>
      <p:sp>
        <p:nvSpPr>
          <p:cNvPr id="7" name="כותרת 5">
            <a:extLst>
              <a:ext uri="{FF2B5EF4-FFF2-40B4-BE49-F238E27FC236}">
                <a16:creationId xmlns="" xmlns:a16="http://schemas.microsoft.com/office/drawing/2014/main" id="{6801395A-13EB-48E8-B57E-342E0AFF8E96}"/>
              </a:ext>
            </a:extLst>
          </p:cNvPr>
          <p:cNvSpPr txBox="1">
            <a:spLocks/>
          </p:cNvSpPr>
          <p:nvPr/>
        </p:nvSpPr>
        <p:spPr>
          <a:xfrm>
            <a:off x="4493161" y="0"/>
            <a:ext cx="3213925" cy="240516"/>
          </a:xfrm>
          <a:prstGeom prst="rect">
            <a:avLst/>
          </a:prstGeom>
        </p:spPr>
        <p:txBody>
          <a:bodyPr/>
          <a:lstStyle/>
          <a:p>
            <a:pPr marL="0" marR="0" lvl="0" indent="0" algn="ctr" defTabSz="914400" rtl="1"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smtClean="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UNCLASSIFIED</a:t>
            </a:r>
            <a:endParaRPr kumimoji="0" lang="he-IL" sz="1200" b="1" i="0" u="none" strike="noStrike" kern="0" cap="none" spc="0" normalizeH="0" baseline="0" noProof="0" dirty="0">
              <a:ln>
                <a:noFill/>
              </a:ln>
              <a:solidFill>
                <a:schemeClr val="tx1">
                  <a:lumMod val="25000"/>
                  <a:lumOff val="7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 xmlns:p14="http://schemas.microsoft.com/office/powerpoint/2010/main" val="301688293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theme/theme1.xml><?xml version="1.0" encoding="utf-8"?>
<a:theme xmlns:a="http://schemas.openxmlformats.org/drawingml/2006/main" name="Frame">
  <a:themeElements>
    <a:clrScheme name="Frame">
      <a:dk1>
        <a:srgbClr val="021744"/>
      </a:dk1>
      <a:lt1>
        <a:srgbClr val="444342"/>
      </a:lt1>
      <a:dk2>
        <a:srgbClr val="A7A7A7"/>
      </a:dk2>
      <a:lt2>
        <a:srgbClr val="535353"/>
      </a:lt2>
      <a:accent1>
        <a:srgbClr val="F63A47"/>
      </a:accent1>
      <a:accent2>
        <a:srgbClr val="021744"/>
      </a:accent2>
      <a:accent3>
        <a:srgbClr val="F0F0F0"/>
      </a:accent3>
      <a:accent4>
        <a:srgbClr val="8F8F8F"/>
      </a:accent4>
      <a:accent5>
        <a:srgbClr val="F33D4C"/>
      </a:accent5>
      <a:accent6>
        <a:srgbClr val="031843"/>
      </a:accent6>
      <a:hlink>
        <a:srgbClr val="0000FF"/>
      </a:hlink>
      <a:folHlink>
        <a:srgbClr val="FF00FF"/>
      </a:folHlink>
    </a:clrScheme>
    <a:fontScheme name="Frame">
      <a:majorFont>
        <a:latin typeface="Helvetica"/>
        <a:ea typeface="Helvetica"/>
        <a:cs typeface="Helvetica"/>
      </a:majorFont>
      <a:minorFont>
        <a:latin typeface="Calibri"/>
        <a:ea typeface="Calibri"/>
        <a:cs typeface="Calibri"/>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Off val="44000"/>
          </a:schemeClr>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eme_Cyber">
  <a:themeElements>
    <a:clrScheme name="Cyber Israel">
      <a:dk1>
        <a:srgbClr val="282828"/>
      </a:dk1>
      <a:lt1>
        <a:srgbClr val="2866FF"/>
      </a:lt1>
      <a:dk2>
        <a:srgbClr val="9EE0FC"/>
      </a:dk2>
      <a:lt2>
        <a:srgbClr val="FFFFFF"/>
      </a:lt2>
      <a:accent1>
        <a:srgbClr val="006954"/>
      </a:accent1>
      <a:accent2>
        <a:srgbClr val="FB3754"/>
      </a:accent2>
      <a:accent3>
        <a:srgbClr val="7C16FF"/>
      </a:accent3>
      <a:accent4>
        <a:srgbClr val="00A3B5"/>
      </a:accent4>
      <a:accent5>
        <a:srgbClr val="BEF7A6"/>
      </a:accent5>
      <a:accent6>
        <a:srgbClr val="FFBAA1"/>
      </a:accent6>
      <a:hlink>
        <a:srgbClr val="2866FF"/>
      </a:hlink>
      <a:folHlink>
        <a:srgbClr val="2866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Off val="44000"/>
          </a:schemeClr>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 xmlns:thm15="http://schemas.microsoft.com/office/thememl/2012/main" name="Theme_Cyber" id="{0557E1DD-3A1C-446B-A17A-A6840D342C91}" vid="{DF9DD909-64D6-4CB1-B3D6-BB2A89B576A2}"/>
    </a:ext>
  </a:extLst>
</a:theme>
</file>

<file path=ppt/theme/theme3.xml><?xml version="1.0" encoding="utf-8"?>
<a:theme xmlns:a="http://schemas.openxmlformats.org/drawingml/2006/main" name="1_Theme_Cyber">
  <a:themeElements>
    <a:clrScheme name="התאמה אישית 1">
      <a:dk1>
        <a:srgbClr val="282828"/>
      </a:dk1>
      <a:lt1>
        <a:srgbClr val="2866FF"/>
      </a:lt1>
      <a:dk2>
        <a:srgbClr val="9EE0FC"/>
      </a:dk2>
      <a:lt2>
        <a:srgbClr val="FFFFFF"/>
      </a:lt2>
      <a:accent1>
        <a:srgbClr val="006954"/>
      </a:accent1>
      <a:accent2>
        <a:srgbClr val="FB3754"/>
      </a:accent2>
      <a:accent3>
        <a:srgbClr val="7C16FF"/>
      </a:accent3>
      <a:accent4>
        <a:srgbClr val="00A3B5"/>
      </a:accent4>
      <a:accent5>
        <a:srgbClr val="BEF7A6"/>
      </a:accent5>
      <a:accent6>
        <a:srgbClr val="FFBAA1"/>
      </a:accent6>
      <a:hlink>
        <a:srgbClr val="2866FF"/>
      </a:hlink>
      <a:folHlink>
        <a:srgbClr val="2866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Off val="44000"/>
          </a:schemeClr>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 xmlns:thm15="http://schemas.microsoft.com/office/thememl/2012/main" name="Theme_Cyber" id="{0557E1DD-3A1C-446B-A17A-A6840D342C91}" vid="{DF9DD909-64D6-4CB1-B3D6-BB2A89B576A2}"/>
    </a:ext>
  </a:extLst>
</a:theme>
</file>

<file path=ppt/theme/theme4.xml><?xml version="1.0" encoding="utf-8"?>
<a:theme xmlns:a="http://schemas.openxmlformats.org/drawingml/2006/main" name="2_Theme_Cyber">
  <a:themeElements>
    <a:clrScheme name="Cyber Israel">
      <a:dk1>
        <a:srgbClr val="282828"/>
      </a:dk1>
      <a:lt1>
        <a:srgbClr val="2866FF"/>
      </a:lt1>
      <a:dk2>
        <a:srgbClr val="9EE0FC"/>
      </a:dk2>
      <a:lt2>
        <a:srgbClr val="FFFFFF"/>
      </a:lt2>
      <a:accent1>
        <a:srgbClr val="006954"/>
      </a:accent1>
      <a:accent2>
        <a:srgbClr val="FB3754"/>
      </a:accent2>
      <a:accent3>
        <a:srgbClr val="7C16FF"/>
      </a:accent3>
      <a:accent4>
        <a:srgbClr val="00A3B5"/>
      </a:accent4>
      <a:accent5>
        <a:srgbClr val="BEF7A6"/>
      </a:accent5>
      <a:accent6>
        <a:srgbClr val="FFBAA1"/>
      </a:accent6>
      <a:hlink>
        <a:srgbClr val="2866FF"/>
      </a:hlink>
      <a:folHlink>
        <a:srgbClr val="2866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Off val="44000"/>
          </a:schemeClr>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 xmlns:thm15="http://schemas.microsoft.com/office/thememl/2012/main" name="Theme_Cyber" id="{0557E1DD-3A1C-446B-A17A-A6840D342C91}" vid="{DF9DD909-64D6-4CB1-B3D6-BB2A89B576A2}"/>
    </a:ext>
  </a:extLst>
</a:theme>
</file>

<file path=ppt/theme/theme5.xml><?xml version="1.0" encoding="utf-8"?>
<a:theme xmlns:a="http://schemas.openxmlformats.org/drawingml/2006/main" name="Frame">
  <a:themeElements>
    <a:clrScheme name="Frame">
      <a:dk1>
        <a:srgbClr val="000000"/>
      </a:dk1>
      <a:lt1>
        <a:srgbClr val="FFFFFF"/>
      </a:lt1>
      <a:dk2>
        <a:srgbClr val="A7A7A7"/>
      </a:dk2>
      <a:lt2>
        <a:srgbClr val="535353"/>
      </a:lt2>
      <a:accent1>
        <a:srgbClr val="F63A47"/>
      </a:accent1>
      <a:accent2>
        <a:srgbClr val="021744"/>
      </a:accent2>
      <a:accent3>
        <a:srgbClr val="F0F0F0"/>
      </a:accent3>
      <a:accent4>
        <a:srgbClr val="8F8F8F"/>
      </a:accent4>
      <a:accent5>
        <a:srgbClr val="F33D4C"/>
      </a:accent5>
      <a:accent6>
        <a:srgbClr val="031843"/>
      </a:accent6>
      <a:hlink>
        <a:srgbClr val="0000FF"/>
      </a:hlink>
      <a:folHlink>
        <a:srgbClr val="FF00FF"/>
      </a:folHlink>
    </a:clrScheme>
    <a:fontScheme name="Frame">
      <a:majorFont>
        <a:latin typeface="Helvetica"/>
        <a:ea typeface="Helvetica"/>
        <a:cs typeface="Helvetica"/>
      </a:majorFont>
      <a:minorFont>
        <a:latin typeface="Calibri"/>
        <a:ea typeface="Calibri"/>
        <a:cs typeface="Calibri"/>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Off val="44000"/>
          </a:schemeClr>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התאמה אישית 1">
    <a:dk1>
      <a:srgbClr val="282828"/>
    </a:dk1>
    <a:lt1>
      <a:srgbClr val="2866FF"/>
    </a:lt1>
    <a:dk2>
      <a:srgbClr val="9EE0FC"/>
    </a:dk2>
    <a:lt2>
      <a:srgbClr val="FFFFFF"/>
    </a:lt2>
    <a:accent1>
      <a:srgbClr val="006954"/>
    </a:accent1>
    <a:accent2>
      <a:srgbClr val="FB3754"/>
    </a:accent2>
    <a:accent3>
      <a:srgbClr val="7C16FF"/>
    </a:accent3>
    <a:accent4>
      <a:srgbClr val="00A3B5"/>
    </a:accent4>
    <a:accent5>
      <a:srgbClr val="BEF7A6"/>
    </a:accent5>
    <a:accent6>
      <a:srgbClr val="FFBAA1"/>
    </a:accent6>
    <a:hlink>
      <a:srgbClr val="2866FF"/>
    </a:hlink>
    <a:folHlink>
      <a:srgbClr val="2866FF"/>
    </a:folHlink>
  </a:clrScheme>
</a:themeOverride>
</file>

<file path=ppt/theme/themeOverride2.xml><?xml version="1.0" encoding="utf-8"?>
<a:themeOverride xmlns:a="http://schemas.openxmlformats.org/drawingml/2006/main">
  <a:clrScheme name="Frame">
    <a:dk1>
      <a:srgbClr val="021744"/>
    </a:dk1>
    <a:lt1>
      <a:srgbClr val="444342"/>
    </a:lt1>
    <a:dk2>
      <a:srgbClr val="A7A7A7"/>
    </a:dk2>
    <a:lt2>
      <a:srgbClr val="535353"/>
    </a:lt2>
    <a:accent1>
      <a:srgbClr val="F63A47"/>
    </a:accent1>
    <a:accent2>
      <a:srgbClr val="021744"/>
    </a:accent2>
    <a:accent3>
      <a:srgbClr val="F0F0F0"/>
    </a:accent3>
    <a:accent4>
      <a:srgbClr val="8F8F8F"/>
    </a:accent4>
    <a:accent5>
      <a:srgbClr val="F33D4C"/>
    </a:accent5>
    <a:accent6>
      <a:srgbClr val="031843"/>
    </a:accent6>
    <a:hlink>
      <a:srgbClr val="0000FF"/>
    </a:hlink>
    <a:folHlink>
      <a:srgbClr val="FF00FF"/>
    </a:folHlink>
  </a:clrScheme>
</a:themeOverride>
</file>

<file path=ppt/theme/themeOverride3.xml><?xml version="1.0" encoding="utf-8"?>
<a:themeOverride xmlns:a="http://schemas.openxmlformats.org/drawingml/2006/main">
  <a:clrScheme name="Cyber Israel">
    <a:dk1>
      <a:srgbClr val="282828"/>
    </a:dk1>
    <a:lt1>
      <a:srgbClr val="2866FF"/>
    </a:lt1>
    <a:dk2>
      <a:srgbClr val="9EE0FC"/>
    </a:dk2>
    <a:lt2>
      <a:srgbClr val="FFFFFF"/>
    </a:lt2>
    <a:accent1>
      <a:srgbClr val="006954"/>
    </a:accent1>
    <a:accent2>
      <a:srgbClr val="FB3754"/>
    </a:accent2>
    <a:accent3>
      <a:srgbClr val="7C16FF"/>
    </a:accent3>
    <a:accent4>
      <a:srgbClr val="00A3B5"/>
    </a:accent4>
    <a:accent5>
      <a:srgbClr val="BEF7A6"/>
    </a:accent5>
    <a:accent6>
      <a:srgbClr val="FFBAA1"/>
    </a:accent6>
    <a:hlink>
      <a:srgbClr val="2866FF"/>
    </a:hlink>
    <a:folHlink>
      <a:srgbClr val="2866FF"/>
    </a:folHlink>
  </a:clrScheme>
</a:themeOverride>
</file>

<file path=ppt/theme/themeOverride4.xml><?xml version="1.0" encoding="utf-8"?>
<a:themeOverride xmlns:a="http://schemas.openxmlformats.org/drawingml/2006/main">
  <a:clrScheme name="התאמה אישית 1">
    <a:dk1>
      <a:srgbClr val="282828"/>
    </a:dk1>
    <a:lt1>
      <a:srgbClr val="2866FF"/>
    </a:lt1>
    <a:dk2>
      <a:srgbClr val="9EE0FC"/>
    </a:dk2>
    <a:lt2>
      <a:srgbClr val="FFFFFF"/>
    </a:lt2>
    <a:accent1>
      <a:srgbClr val="006954"/>
    </a:accent1>
    <a:accent2>
      <a:srgbClr val="FB3754"/>
    </a:accent2>
    <a:accent3>
      <a:srgbClr val="7C16FF"/>
    </a:accent3>
    <a:accent4>
      <a:srgbClr val="00A3B5"/>
    </a:accent4>
    <a:accent5>
      <a:srgbClr val="BEF7A6"/>
    </a:accent5>
    <a:accent6>
      <a:srgbClr val="FFBAA1"/>
    </a:accent6>
    <a:hlink>
      <a:srgbClr val="2866FF"/>
    </a:hlink>
    <a:folHlink>
      <a:srgbClr val="2866FF"/>
    </a:folHlink>
  </a:clrScheme>
</a:themeOverride>
</file>

<file path=docProps/app.xml><?xml version="1.0" encoding="utf-8"?>
<Properties xmlns="http://schemas.openxmlformats.org/officeDocument/2006/extended-properties" xmlns:vt="http://schemas.openxmlformats.org/officeDocument/2006/docPropsVTypes">
  <TotalTime>1143</TotalTime>
  <Words>1448</Words>
  <Application>Microsoft Office PowerPoint</Application>
  <PresentationFormat>מותאם אישית</PresentationFormat>
  <Paragraphs>248</Paragraphs>
  <Slides>22</Slides>
  <Notes>0</Notes>
  <HiddenSlides>0</HiddenSlides>
  <MMClips>0</MMClips>
  <ScaleCrop>false</ScaleCrop>
  <HeadingPairs>
    <vt:vector size="4" baseType="variant">
      <vt:variant>
        <vt:lpstr>ערכת נושא</vt:lpstr>
      </vt:variant>
      <vt:variant>
        <vt:i4>4</vt:i4>
      </vt:variant>
      <vt:variant>
        <vt:lpstr>כותרות שקופיות</vt:lpstr>
      </vt:variant>
      <vt:variant>
        <vt:i4>22</vt:i4>
      </vt:variant>
    </vt:vector>
  </HeadingPairs>
  <TitlesOfParts>
    <vt:vector size="26" baseType="lpstr">
      <vt:lpstr>Frame</vt:lpstr>
      <vt:lpstr>Theme_Cyber</vt:lpstr>
      <vt:lpstr>1_Theme_Cyber</vt:lpstr>
      <vt:lpstr>2_Theme_Cyber</vt:lpstr>
      <vt:lpstr>UNCLASSIFIED</vt:lpstr>
      <vt:lpstr>-בלמ״ס-</vt:lpstr>
      <vt:lpstr>שקופית 3</vt:lpstr>
      <vt:lpstr>שקופית 4</vt:lpstr>
      <vt:lpstr>שקופית 5</vt:lpstr>
      <vt:lpstr>שקופית 6</vt:lpstr>
      <vt:lpstr>שקופית 7</vt:lpstr>
      <vt:lpstr>UNCLASSIFIED</vt:lpstr>
      <vt:lpstr>שקופית 9</vt:lpstr>
      <vt:lpstr>שקופית 10</vt:lpstr>
      <vt:lpstr>-</vt:lpstr>
      <vt:lpstr>שקופית 12</vt:lpstr>
      <vt:lpstr>שקופית 13</vt:lpstr>
      <vt:lpstr>Principles on exercising authority (after public discourse)</vt:lpstr>
      <vt:lpstr>UNCLASSIFIED</vt:lpstr>
      <vt:lpstr>UNCLASSIFIED</vt:lpstr>
      <vt:lpstr>UNCLASSIFIED</vt:lpstr>
      <vt:lpstr>שקופית 18</vt:lpstr>
      <vt:lpstr>שקופית 19</vt:lpstr>
      <vt:lpstr>שקופית 20</vt:lpstr>
      <vt:lpstr>שקופית 21</vt:lpstr>
      <vt:lpstr>שקופית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Hadas Sadeh</dc:creator>
  <cp:lastModifiedBy>u45414</cp:lastModifiedBy>
  <cp:revision>122</cp:revision>
  <cp:lastPrinted>2018-12-10T22:22:45Z</cp:lastPrinted>
  <dcterms:modified xsi:type="dcterms:W3CDTF">2019-05-28T15:29:47Z</dcterms:modified>
</cp:coreProperties>
</file>