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4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5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E11F-5C80-4F4F-8715-6B7AB4175D7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ד'/סיון/תש"ף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19AA-8A4D-4B6F-959E-549DAEE8725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6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07993" y="303462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2069535" y="61832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073" y="1668874"/>
            <a:ext cx="6946232" cy="3012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66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טקס סיום פו"ם אלון</a:t>
            </a:r>
          </a:p>
          <a:p>
            <a:pPr algn="ctr">
              <a:lnSpc>
                <a:spcPct val="150000"/>
              </a:lnSpc>
            </a:pPr>
            <a:r>
              <a:rPr lang="he-IL" sz="66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ס"ו</a:t>
            </a:r>
          </a:p>
        </p:txBody>
      </p:sp>
    </p:spTree>
    <p:extLst>
      <p:ext uri="{BB962C8B-B14F-4D97-AF65-F5344CB8AC3E}">
        <p14:creationId xmlns:p14="http://schemas.microsoft.com/office/powerpoint/2010/main" val="14393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428" y="457199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7240" y="1685510"/>
            <a:ext cx="6515101" cy="3716248"/>
          </a:xfrm>
        </p:spPr>
        <p:txBody>
          <a:bodyPr>
            <a:noAutofit/>
          </a:bodyPr>
          <a:lstStyle/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מצטיין קורסי-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שם: רס"ן אוהד כהן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מתגורר: חדרה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תפקיד הבא: ראש צוות מכלולי שדה צפון ומרכז ביחידה לשת"פ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גולנצ'יק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בקוקפיט"</a:t>
            </a:r>
          </a:p>
          <a:p>
            <a:pPr algn="r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1613125" y="62276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4121" r="3983" b="17834"/>
          <a:stretch>
            <a:fillRect/>
          </a:stretch>
        </p:blipFill>
        <p:spPr bwMode="auto">
          <a:xfrm>
            <a:off x="1613125" y="1937095"/>
            <a:ext cx="2295085" cy="27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portal.army.idf/sites/matkal_mihlalot/49753264/82682049/58497009/DocLib19/%D7%97%D7%99%D7%9C%20%D7%94%D7%90%D7%95%D7%95%D7%99%D7%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25" y="1937095"/>
            <a:ext cx="456410" cy="58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428" y="457199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7240" y="2036126"/>
            <a:ext cx="6515101" cy="2751773"/>
          </a:xfrm>
        </p:spPr>
        <p:txBody>
          <a:bodyPr>
            <a:noAutofit/>
          </a:bodyPr>
          <a:lstStyle/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עבודה מצטיינת-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שם: רס"ן רז </a:t>
            </a:r>
            <a:r>
              <a:rPr lang="he-IL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היימליך</a:t>
            </a:r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מתגורר: רמת השרון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תפקיד הבא: </a:t>
            </a:r>
            <a:r>
              <a:rPr lang="he-IL" sz="4000" b="0" i="0" u="none" strike="noStrike" dirty="0" smtClean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מג"ד 411</a:t>
            </a:r>
            <a:r>
              <a:rPr lang="he-IL" sz="4000" dirty="0" smtClean="0"/>
              <a:t> 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"השקט שבעוצמה"</a:t>
            </a:r>
          </a:p>
          <a:p>
            <a:pPr algn="r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1613125" y="62276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4425" r="5328" b="23495"/>
          <a:stretch>
            <a:fillRect/>
          </a:stretch>
        </p:blipFill>
        <p:spPr bwMode="auto">
          <a:xfrm>
            <a:off x="2132108" y="1639871"/>
            <a:ext cx="2750263" cy="3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9" descr="תמונה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0219"/>
          <a:stretch/>
        </p:blipFill>
        <p:spPr bwMode="auto">
          <a:xfrm>
            <a:off x="2184754" y="1701492"/>
            <a:ext cx="606471" cy="5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428" y="457199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7240" y="2036126"/>
            <a:ext cx="6515101" cy="2751773"/>
          </a:xfrm>
        </p:spPr>
        <p:txBody>
          <a:bodyPr>
            <a:noAutofit/>
          </a:bodyPr>
          <a:lstStyle/>
          <a:p>
            <a:r>
              <a:rPr lang="he-IL" sz="166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צוות - 1</a:t>
            </a:r>
          </a:p>
          <a:p>
            <a:pPr algn="r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1613125" y="62276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15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428" y="457199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7240" y="2036126"/>
            <a:ext cx="6515101" cy="2626489"/>
          </a:xfrm>
        </p:spPr>
        <p:txBody>
          <a:bodyPr>
            <a:noAutofit/>
          </a:bodyPr>
          <a:lstStyle/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שם: אל"ם עמיחי </a:t>
            </a:r>
            <a:r>
              <a:rPr lang="he-IL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יודנפרוינד</a:t>
            </a:r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מתגורר: שדה יעקב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תפקיד הבא: רפתן</a:t>
            </a:r>
            <a:endParaRPr lang="he-IL" sz="4000" dirty="0" smtClean="0"/>
          </a:p>
          <a:p>
            <a:pPr algn="r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1613125" y="62276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4075" r="3745" b="17777"/>
          <a:stretch/>
        </p:blipFill>
        <p:spPr>
          <a:xfrm>
            <a:off x="1777999" y="1829014"/>
            <a:ext cx="2883997" cy="30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428" y="457199"/>
            <a:ext cx="7032172" cy="555172"/>
          </a:xfrm>
        </p:spPr>
        <p:txBody>
          <a:bodyPr>
            <a:noAutofit/>
          </a:bodyPr>
          <a:lstStyle/>
          <a:p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"סקרנות- החתירה לדעת"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07240" y="1685510"/>
            <a:ext cx="6515101" cy="3043110"/>
          </a:xfrm>
        </p:spPr>
        <p:txBody>
          <a:bodyPr>
            <a:noAutofit/>
          </a:bodyPr>
          <a:lstStyle/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שם: רס"ן אפרת </a:t>
            </a:r>
            <a:r>
              <a:rPr lang="he-IL" sz="4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קייקוב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לוי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מתגורר: תל קציר</a:t>
            </a:r>
          </a:p>
          <a:p>
            <a:pPr algn="r"/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תפקיד הבא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מג"ד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334</a:t>
            </a:r>
            <a:r>
              <a:rPr lang="he-IL" sz="4000" dirty="0" smtClean="0"/>
              <a:t> </a:t>
            </a:r>
          </a:p>
          <a:p>
            <a:pPr algn="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"מאלפת הבבונים"</a:t>
            </a:r>
          </a:p>
          <a:p>
            <a:pPr algn="r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>
          <a:xfrm>
            <a:off x="1613125" y="6227628"/>
            <a:ext cx="6910389" cy="4181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4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"תלמוד גדול שמביא לידי מעשה"</a:t>
            </a:r>
            <a:endParaRPr lang="he-IL" sz="4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4216" r="4092" b="18436"/>
          <a:stretch>
            <a:fillRect/>
          </a:stretch>
        </p:blipFill>
        <p:spPr bwMode="auto">
          <a:xfrm>
            <a:off x="1996507" y="1685509"/>
            <a:ext cx="2745241" cy="30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 descr="תמונה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10219"/>
          <a:stretch/>
        </p:blipFill>
        <p:spPr bwMode="auto">
          <a:xfrm>
            <a:off x="1996507" y="1685508"/>
            <a:ext cx="727478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מסך רחב</PresentationFormat>
  <Paragraphs>32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David</vt:lpstr>
      <vt:lpstr>Times New Roman</vt:lpstr>
      <vt:lpstr>1_ערכת נושא Office</vt:lpstr>
      <vt:lpstr>"סקרנות- החתירה לדעת"</vt:lpstr>
      <vt:lpstr>"סקרנות- החתירה לדעת"</vt:lpstr>
      <vt:lpstr>"סקרנות- החתירה לדעת"</vt:lpstr>
      <vt:lpstr>"סקרנות- החתירה לדעת"</vt:lpstr>
      <vt:lpstr>"סקרנות- החתירה לדעת"</vt:lpstr>
      <vt:lpstr>"סקרנות- החתירה לדעת"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pum alon 42</dc:creator>
  <cp:lastModifiedBy>u23920</cp:lastModifiedBy>
  <cp:revision>2</cp:revision>
  <dcterms:created xsi:type="dcterms:W3CDTF">2020-05-27T06:47:19Z</dcterms:created>
  <dcterms:modified xsi:type="dcterms:W3CDTF">2020-05-27T07:24:48Z</dcterms:modified>
</cp:coreProperties>
</file>