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2" r:id="rId2"/>
    <p:sldMasterId id="2147483665" r:id="rId3"/>
    <p:sldMasterId id="2147483686" r:id="rId4"/>
    <p:sldMasterId id="2147483689" r:id="rId5"/>
  </p:sldMasterIdLst>
  <p:sldIdLst>
    <p:sldId id="356" r:id="rId6"/>
    <p:sldId id="358" r:id="rId7"/>
    <p:sldId id="357" r:id="rId8"/>
    <p:sldId id="359" r:id="rId9"/>
    <p:sldId id="256" r:id="rId10"/>
    <p:sldId id="334" r:id="rId11"/>
    <p:sldId id="331" r:id="rId12"/>
    <p:sldId id="294" r:id="rId13"/>
    <p:sldId id="301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F91733-EE63-4C31-9F8F-D3EEE9FDF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4380A04-7871-4B7F-BD06-F5EF03B38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5F188FD-47C4-489D-82D3-16893D60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9967AAB-97D3-46CE-B693-66CFC6E7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FD1E47-C438-44D9-92CA-2400669C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34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598F51-03DB-4C3A-B04D-91F53438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59CB95B-5EB2-4217-AF09-8B17F0727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0149AE-E57E-45FE-9202-B44920F9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5EA740-7FED-4EE6-A368-F60EFB23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23A12DF-E3B0-4C21-B893-261E878C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68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776D893-FE5B-471E-BE39-AA2D81CEC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6CE10E4-DDDA-48DF-935A-78B9B7439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83FA20-BBD6-4EE1-9C86-20A71F76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6C71799-AB5B-4413-A3D9-C458E1A4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A83BA9-0BA4-4F84-9848-52309632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4919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3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94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0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9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3FD4F-37FC-4140-A23C-5F8AA425D027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ACE7D0-36FF-4799-9220-D4C360F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CF263-227F-47FD-B0FD-F2648B37E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88439F-4606-406A-82E1-AC00408B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8E68E1-EC04-4ACC-9149-718EC979C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3E833B-2AE8-4437-B322-67436FE74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0C740-502E-42E7-B67F-9F63D041C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808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F772E-E066-46A1-8531-E5A2BDB33442}"/>
              </a:ext>
            </a:extLst>
          </p:cNvPr>
          <p:cNvSpPr/>
          <p:nvPr userDrawn="1"/>
        </p:nvSpPr>
        <p:spPr>
          <a:xfrm>
            <a:off x="391886" y="6627485"/>
            <a:ext cx="10493828" cy="54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906151-F0C1-4863-9489-0FB668164A74}"/>
              </a:ext>
            </a:extLst>
          </p:cNvPr>
          <p:cNvSpPr/>
          <p:nvPr/>
        </p:nvSpPr>
        <p:spPr>
          <a:xfrm>
            <a:off x="11068594" y="5646640"/>
            <a:ext cx="828132" cy="1035272"/>
          </a:xfrm>
          <a:custGeom>
            <a:avLst/>
            <a:gdLst>
              <a:gd name="connsiteX0" fmla="*/ 403391 w 828132"/>
              <a:gd name="connsiteY0" fmla="*/ 30084 h 1035272"/>
              <a:gd name="connsiteX1" fmla="*/ 403356 w 828132"/>
              <a:gd name="connsiteY1" fmla="*/ 30094 h 1035272"/>
              <a:gd name="connsiteX2" fmla="*/ 403283 w 828132"/>
              <a:gd name="connsiteY2" fmla="*/ 30085 h 1035272"/>
              <a:gd name="connsiteX3" fmla="*/ 387109 w 828132"/>
              <a:gd name="connsiteY3" fmla="*/ 43132 h 1035272"/>
              <a:gd name="connsiteX4" fmla="*/ 390904 w 828132"/>
              <a:gd name="connsiteY4" fmla="*/ 54759 h 1035272"/>
              <a:gd name="connsiteX5" fmla="*/ 390923 w 828132"/>
              <a:gd name="connsiteY5" fmla="*/ 54817 h 1035272"/>
              <a:gd name="connsiteX6" fmla="*/ 390924 w 828132"/>
              <a:gd name="connsiteY6" fmla="*/ 54818 h 1035272"/>
              <a:gd name="connsiteX7" fmla="*/ 390950 w 828132"/>
              <a:gd name="connsiteY7" fmla="*/ 54899 h 1035272"/>
              <a:gd name="connsiteX8" fmla="*/ 401989 w 828132"/>
              <a:gd name="connsiteY8" fmla="*/ 59630 h 1035272"/>
              <a:gd name="connsiteX9" fmla="*/ 411802 w 828132"/>
              <a:gd name="connsiteY9" fmla="*/ 56287 h 1035272"/>
              <a:gd name="connsiteX10" fmla="*/ 418919 w 828132"/>
              <a:gd name="connsiteY10" fmla="*/ 40328 h 1035272"/>
              <a:gd name="connsiteX11" fmla="*/ 406626 w 828132"/>
              <a:gd name="connsiteY11" fmla="*/ 30516 h 1035272"/>
              <a:gd name="connsiteX12" fmla="*/ 403391 w 828132"/>
              <a:gd name="connsiteY12" fmla="*/ 30084 h 1035272"/>
              <a:gd name="connsiteX13" fmla="*/ 400264 w 828132"/>
              <a:gd name="connsiteY13" fmla="*/ 0 h 1035272"/>
              <a:gd name="connsiteX14" fmla="*/ 408351 w 828132"/>
              <a:gd name="connsiteY14" fmla="*/ 0 h 1035272"/>
              <a:gd name="connsiteX15" fmla="*/ 438759 w 828132"/>
              <a:gd name="connsiteY15" fmla="*/ 17900 h 1035272"/>
              <a:gd name="connsiteX16" fmla="*/ 451483 w 828132"/>
              <a:gd name="connsiteY16" fmla="*/ 43995 h 1035272"/>
              <a:gd name="connsiteX17" fmla="*/ 447493 w 828132"/>
              <a:gd name="connsiteY17" fmla="*/ 62110 h 1035272"/>
              <a:gd name="connsiteX18" fmla="*/ 444043 w 828132"/>
              <a:gd name="connsiteY18" fmla="*/ 70952 h 1035272"/>
              <a:gd name="connsiteX19" fmla="*/ 449650 w 828132"/>
              <a:gd name="connsiteY19" fmla="*/ 110634 h 1035272"/>
              <a:gd name="connsiteX20" fmla="*/ 461619 w 828132"/>
              <a:gd name="connsiteY20" fmla="*/ 121416 h 1035272"/>
              <a:gd name="connsiteX21" fmla="*/ 508201 w 828132"/>
              <a:gd name="connsiteY21" fmla="*/ 131013 h 1035272"/>
              <a:gd name="connsiteX22" fmla="*/ 564488 w 828132"/>
              <a:gd name="connsiteY22" fmla="*/ 138885 h 1035272"/>
              <a:gd name="connsiteX23" fmla="*/ 600935 w 828132"/>
              <a:gd name="connsiteY23" fmla="*/ 130905 h 1035272"/>
              <a:gd name="connsiteX24" fmla="*/ 612904 w 828132"/>
              <a:gd name="connsiteY24" fmla="*/ 125298 h 1035272"/>
              <a:gd name="connsiteX25" fmla="*/ 624765 w 828132"/>
              <a:gd name="connsiteY25" fmla="*/ 130258 h 1035272"/>
              <a:gd name="connsiteX26" fmla="*/ 629294 w 828132"/>
              <a:gd name="connsiteY26" fmla="*/ 144708 h 1035272"/>
              <a:gd name="connsiteX27" fmla="*/ 628216 w 828132"/>
              <a:gd name="connsiteY27" fmla="*/ 203798 h 1035272"/>
              <a:gd name="connsiteX28" fmla="*/ 603738 w 828132"/>
              <a:gd name="connsiteY28" fmla="*/ 214473 h 1035272"/>
              <a:gd name="connsiteX29" fmla="*/ 585299 w 828132"/>
              <a:gd name="connsiteY29" fmla="*/ 209513 h 1035272"/>
              <a:gd name="connsiteX30" fmla="*/ 535374 w 828132"/>
              <a:gd name="connsiteY30" fmla="*/ 212964 h 1035272"/>
              <a:gd name="connsiteX31" fmla="*/ 485233 w 828132"/>
              <a:gd name="connsiteY31" fmla="*/ 220835 h 1035272"/>
              <a:gd name="connsiteX32" fmla="*/ 469490 w 828132"/>
              <a:gd name="connsiteY32" fmla="*/ 225903 h 1035272"/>
              <a:gd name="connsiteX33" fmla="*/ 453747 w 828132"/>
              <a:gd name="connsiteY33" fmla="*/ 249302 h 1035272"/>
              <a:gd name="connsiteX34" fmla="*/ 452885 w 828132"/>
              <a:gd name="connsiteY34" fmla="*/ 321656 h 1035272"/>
              <a:gd name="connsiteX35" fmla="*/ 455580 w 828132"/>
              <a:gd name="connsiteY35" fmla="*/ 499898 h 1035272"/>
              <a:gd name="connsiteX36" fmla="*/ 459570 w 828132"/>
              <a:gd name="connsiteY36" fmla="*/ 619913 h 1035272"/>
              <a:gd name="connsiteX37" fmla="*/ 465285 w 828132"/>
              <a:gd name="connsiteY37" fmla="*/ 704990 h 1035272"/>
              <a:gd name="connsiteX38" fmla="*/ 477254 w 828132"/>
              <a:gd name="connsiteY38" fmla="*/ 774001 h 1035272"/>
              <a:gd name="connsiteX39" fmla="*/ 482646 w 828132"/>
              <a:gd name="connsiteY39" fmla="*/ 787911 h 1035272"/>
              <a:gd name="connsiteX40" fmla="*/ 493536 w 828132"/>
              <a:gd name="connsiteY40" fmla="*/ 799988 h 1035272"/>
              <a:gd name="connsiteX41" fmla="*/ 563842 w 828132"/>
              <a:gd name="connsiteY41" fmla="*/ 821878 h 1035272"/>
              <a:gd name="connsiteX42" fmla="*/ 615276 w 828132"/>
              <a:gd name="connsiteY42" fmla="*/ 809369 h 1035272"/>
              <a:gd name="connsiteX43" fmla="*/ 679866 w 828132"/>
              <a:gd name="connsiteY43" fmla="*/ 761924 h 1035272"/>
              <a:gd name="connsiteX44" fmla="*/ 747260 w 828132"/>
              <a:gd name="connsiteY44" fmla="*/ 689355 h 1035272"/>
              <a:gd name="connsiteX45" fmla="*/ 754269 w 828132"/>
              <a:gd name="connsiteY45" fmla="*/ 681268 h 1035272"/>
              <a:gd name="connsiteX46" fmla="*/ 690218 w 828132"/>
              <a:gd name="connsiteY46" fmla="*/ 666603 h 1035272"/>
              <a:gd name="connsiteX47" fmla="*/ 693237 w 828132"/>
              <a:gd name="connsiteY47" fmla="*/ 664878 h 1035272"/>
              <a:gd name="connsiteX48" fmla="*/ 824358 w 828132"/>
              <a:gd name="connsiteY48" fmla="*/ 605464 h 1035272"/>
              <a:gd name="connsiteX49" fmla="*/ 828132 w 828132"/>
              <a:gd name="connsiteY49" fmla="*/ 604277 h 1035272"/>
              <a:gd name="connsiteX50" fmla="*/ 828132 w 828132"/>
              <a:gd name="connsiteY50" fmla="*/ 610747 h 1035272"/>
              <a:gd name="connsiteX51" fmla="*/ 827485 w 828132"/>
              <a:gd name="connsiteY51" fmla="*/ 614629 h 1035272"/>
              <a:gd name="connsiteX52" fmla="*/ 822525 w 828132"/>
              <a:gd name="connsiteY52" fmla="*/ 706608 h 1035272"/>
              <a:gd name="connsiteX53" fmla="*/ 816702 w 828132"/>
              <a:gd name="connsiteY53" fmla="*/ 790823 h 1035272"/>
              <a:gd name="connsiteX54" fmla="*/ 814977 w 828132"/>
              <a:gd name="connsiteY54" fmla="*/ 801606 h 1035272"/>
              <a:gd name="connsiteX55" fmla="*/ 813575 w 828132"/>
              <a:gd name="connsiteY55" fmla="*/ 801821 h 1035272"/>
              <a:gd name="connsiteX56" fmla="*/ 810556 w 828132"/>
              <a:gd name="connsiteY56" fmla="*/ 794812 h 1035272"/>
              <a:gd name="connsiteX57" fmla="*/ 793519 w 828132"/>
              <a:gd name="connsiteY57" fmla="*/ 732163 h 1035272"/>
              <a:gd name="connsiteX58" fmla="*/ 788559 w 828132"/>
              <a:gd name="connsiteY58" fmla="*/ 717498 h 1035272"/>
              <a:gd name="connsiteX59" fmla="*/ 787372 w 828132"/>
              <a:gd name="connsiteY59" fmla="*/ 720302 h 1035272"/>
              <a:gd name="connsiteX60" fmla="*/ 741760 w 828132"/>
              <a:gd name="connsiteY60" fmla="*/ 811095 h 1035272"/>
              <a:gd name="connsiteX61" fmla="*/ 684934 w 828132"/>
              <a:gd name="connsiteY61" fmla="*/ 888300 h 1035272"/>
              <a:gd name="connsiteX62" fmla="*/ 595759 w 828132"/>
              <a:gd name="connsiteY62" fmla="*/ 941029 h 1035272"/>
              <a:gd name="connsiteX63" fmla="*/ 536992 w 828132"/>
              <a:gd name="connsiteY63" fmla="*/ 951165 h 1035272"/>
              <a:gd name="connsiteX64" fmla="*/ 466040 w 828132"/>
              <a:gd name="connsiteY64" fmla="*/ 967879 h 1035272"/>
              <a:gd name="connsiteX65" fmla="*/ 432720 w 828132"/>
              <a:gd name="connsiteY65" fmla="*/ 993758 h 1035272"/>
              <a:gd name="connsiteX66" fmla="*/ 419458 w 828132"/>
              <a:gd name="connsiteY66" fmla="*/ 1016834 h 1035272"/>
              <a:gd name="connsiteX67" fmla="*/ 405332 w 828132"/>
              <a:gd name="connsiteY67" fmla="*/ 1035272 h 1035272"/>
              <a:gd name="connsiteX68" fmla="*/ 402852 w 828132"/>
              <a:gd name="connsiteY68" fmla="*/ 1035272 h 1035272"/>
              <a:gd name="connsiteX69" fmla="*/ 386030 w 828132"/>
              <a:gd name="connsiteY69" fmla="*/ 1011766 h 1035272"/>
              <a:gd name="connsiteX70" fmla="*/ 369856 w 828132"/>
              <a:gd name="connsiteY70" fmla="*/ 985239 h 1035272"/>
              <a:gd name="connsiteX71" fmla="*/ 350878 w 828132"/>
              <a:gd name="connsiteY71" fmla="*/ 971006 h 1035272"/>
              <a:gd name="connsiteX72" fmla="*/ 238843 w 828132"/>
              <a:gd name="connsiteY72" fmla="*/ 946205 h 1035272"/>
              <a:gd name="connsiteX73" fmla="*/ 166273 w 828132"/>
              <a:gd name="connsiteY73" fmla="*/ 921836 h 1035272"/>
              <a:gd name="connsiteX74" fmla="*/ 93381 w 828132"/>
              <a:gd name="connsiteY74" fmla="*/ 851746 h 1035272"/>
              <a:gd name="connsiteX75" fmla="*/ 38927 w 828132"/>
              <a:gd name="connsiteY75" fmla="*/ 758474 h 1035272"/>
              <a:gd name="connsiteX76" fmla="*/ 36338 w 828132"/>
              <a:gd name="connsiteY76" fmla="*/ 753406 h 1035272"/>
              <a:gd name="connsiteX77" fmla="*/ 29869 w 828132"/>
              <a:gd name="connsiteY77" fmla="*/ 775726 h 1035272"/>
              <a:gd name="connsiteX78" fmla="*/ 17037 w 828132"/>
              <a:gd name="connsiteY78" fmla="*/ 823171 h 1035272"/>
              <a:gd name="connsiteX79" fmla="*/ 14557 w 828132"/>
              <a:gd name="connsiteY79" fmla="*/ 828563 h 1035272"/>
              <a:gd name="connsiteX80" fmla="*/ 13371 w 828132"/>
              <a:gd name="connsiteY80" fmla="*/ 828239 h 1035272"/>
              <a:gd name="connsiteX81" fmla="*/ 12293 w 828132"/>
              <a:gd name="connsiteY81" fmla="*/ 824142 h 1035272"/>
              <a:gd name="connsiteX82" fmla="*/ 9813 w 828132"/>
              <a:gd name="connsiteY82" fmla="*/ 798371 h 1035272"/>
              <a:gd name="connsiteX83" fmla="*/ 6254 w 828132"/>
              <a:gd name="connsiteY83" fmla="*/ 745534 h 1035272"/>
              <a:gd name="connsiteX84" fmla="*/ 1725 w 828132"/>
              <a:gd name="connsiteY84" fmla="*/ 663044 h 1035272"/>
              <a:gd name="connsiteX85" fmla="*/ 0 w 828132"/>
              <a:gd name="connsiteY85" fmla="*/ 637273 h 1035272"/>
              <a:gd name="connsiteX86" fmla="*/ 0 w 828132"/>
              <a:gd name="connsiteY86" fmla="*/ 630803 h 1035272"/>
              <a:gd name="connsiteX87" fmla="*/ 25124 w 828132"/>
              <a:gd name="connsiteY87" fmla="*/ 641694 h 1035272"/>
              <a:gd name="connsiteX88" fmla="*/ 134248 w 828132"/>
              <a:gd name="connsiteY88" fmla="*/ 691188 h 1035272"/>
              <a:gd name="connsiteX89" fmla="*/ 137159 w 828132"/>
              <a:gd name="connsiteY89" fmla="*/ 692698 h 1035272"/>
              <a:gd name="connsiteX90" fmla="*/ 77098 w 828132"/>
              <a:gd name="connsiteY90" fmla="*/ 705637 h 1035272"/>
              <a:gd name="connsiteX91" fmla="*/ 76883 w 828132"/>
              <a:gd name="connsiteY91" fmla="*/ 707147 h 1035272"/>
              <a:gd name="connsiteX92" fmla="*/ 86264 w 828132"/>
              <a:gd name="connsiteY92" fmla="*/ 717822 h 1035272"/>
              <a:gd name="connsiteX93" fmla="*/ 164333 w 828132"/>
              <a:gd name="connsiteY93" fmla="*/ 791470 h 1035272"/>
              <a:gd name="connsiteX94" fmla="*/ 209082 w 828132"/>
              <a:gd name="connsiteY94" fmla="*/ 816055 h 1035272"/>
              <a:gd name="connsiteX95" fmla="*/ 262673 w 828132"/>
              <a:gd name="connsiteY95" fmla="*/ 819074 h 1035272"/>
              <a:gd name="connsiteX96" fmla="*/ 305482 w 828132"/>
              <a:gd name="connsiteY96" fmla="*/ 804733 h 1035272"/>
              <a:gd name="connsiteX97" fmla="*/ 330822 w 828132"/>
              <a:gd name="connsiteY97" fmla="*/ 774972 h 1035272"/>
              <a:gd name="connsiteX98" fmla="*/ 342036 w 828132"/>
              <a:gd name="connsiteY98" fmla="*/ 712754 h 1035272"/>
              <a:gd name="connsiteX99" fmla="*/ 349152 w 828132"/>
              <a:gd name="connsiteY99" fmla="*/ 611179 h 1035272"/>
              <a:gd name="connsiteX100" fmla="*/ 351848 w 828132"/>
              <a:gd name="connsiteY100" fmla="*/ 529983 h 1035272"/>
              <a:gd name="connsiteX101" fmla="*/ 355730 w 828132"/>
              <a:gd name="connsiteY101" fmla="*/ 308069 h 1035272"/>
              <a:gd name="connsiteX102" fmla="*/ 354975 w 828132"/>
              <a:gd name="connsiteY102" fmla="*/ 253076 h 1035272"/>
              <a:gd name="connsiteX103" fmla="*/ 333086 w 828132"/>
              <a:gd name="connsiteY103" fmla="*/ 223639 h 1035272"/>
              <a:gd name="connsiteX104" fmla="*/ 293297 w 828132"/>
              <a:gd name="connsiteY104" fmla="*/ 215552 h 1035272"/>
              <a:gd name="connsiteX105" fmla="*/ 236363 w 828132"/>
              <a:gd name="connsiteY105" fmla="*/ 209405 h 1035272"/>
              <a:gd name="connsiteX106" fmla="*/ 221806 w 828132"/>
              <a:gd name="connsiteY106" fmla="*/ 209513 h 1035272"/>
              <a:gd name="connsiteX107" fmla="*/ 206386 w 828132"/>
              <a:gd name="connsiteY107" fmla="*/ 213503 h 1035272"/>
              <a:gd name="connsiteX108" fmla="*/ 200671 w 828132"/>
              <a:gd name="connsiteY108" fmla="*/ 216414 h 1035272"/>
              <a:gd name="connsiteX109" fmla="*/ 181585 w 828132"/>
              <a:gd name="connsiteY109" fmla="*/ 208651 h 1035272"/>
              <a:gd name="connsiteX110" fmla="*/ 177811 w 828132"/>
              <a:gd name="connsiteY110" fmla="*/ 187300 h 1035272"/>
              <a:gd name="connsiteX111" fmla="*/ 179752 w 828132"/>
              <a:gd name="connsiteY111" fmla="*/ 140179 h 1035272"/>
              <a:gd name="connsiteX112" fmla="*/ 184173 w 828132"/>
              <a:gd name="connsiteY112" fmla="*/ 129072 h 1035272"/>
              <a:gd name="connsiteX113" fmla="*/ 195064 w 828132"/>
              <a:gd name="connsiteY113" fmla="*/ 124975 h 1035272"/>
              <a:gd name="connsiteX114" fmla="*/ 207357 w 828132"/>
              <a:gd name="connsiteY114" fmla="*/ 130690 h 1035272"/>
              <a:gd name="connsiteX115" fmla="*/ 242940 w 828132"/>
              <a:gd name="connsiteY115" fmla="*/ 138669 h 1035272"/>
              <a:gd name="connsiteX116" fmla="*/ 330174 w 828132"/>
              <a:gd name="connsiteY116" fmla="*/ 125190 h 1035272"/>
              <a:gd name="connsiteX117" fmla="*/ 348937 w 828132"/>
              <a:gd name="connsiteY117" fmla="*/ 120338 h 1035272"/>
              <a:gd name="connsiteX118" fmla="*/ 357348 w 828132"/>
              <a:gd name="connsiteY118" fmla="*/ 112898 h 1035272"/>
              <a:gd name="connsiteX119" fmla="*/ 363925 w 828132"/>
              <a:gd name="connsiteY119" fmla="*/ 68688 h 1035272"/>
              <a:gd name="connsiteX120" fmla="*/ 361984 w 828132"/>
              <a:gd name="connsiteY120" fmla="*/ 63512 h 1035272"/>
              <a:gd name="connsiteX121" fmla="*/ 359720 w 828132"/>
              <a:gd name="connsiteY121" fmla="*/ 33320 h 1035272"/>
              <a:gd name="connsiteX122" fmla="*/ 399186 w 828132"/>
              <a:gd name="connsiteY122" fmla="*/ 539 h 1035272"/>
              <a:gd name="connsiteX123" fmla="*/ 400264 w 828132"/>
              <a:gd name="connsiteY123" fmla="*/ 0 h 10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8132" h="1035272">
                <a:moveTo>
                  <a:pt x="403391" y="30084"/>
                </a:moveTo>
                <a:lnTo>
                  <a:pt x="403356" y="30094"/>
                </a:lnTo>
                <a:lnTo>
                  <a:pt x="403283" y="30085"/>
                </a:lnTo>
                <a:cubicBezTo>
                  <a:pt x="394333" y="29438"/>
                  <a:pt x="387324" y="35153"/>
                  <a:pt x="387109" y="43132"/>
                </a:cubicBezTo>
                <a:lnTo>
                  <a:pt x="390904" y="54759"/>
                </a:lnTo>
                <a:lnTo>
                  <a:pt x="390923" y="54817"/>
                </a:lnTo>
                <a:lnTo>
                  <a:pt x="390924" y="54818"/>
                </a:lnTo>
                <a:lnTo>
                  <a:pt x="390950" y="54899"/>
                </a:lnTo>
                <a:cubicBezTo>
                  <a:pt x="393498" y="57716"/>
                  <a:pt x="397245" y="59360"/>
                  <a:pt x="401989" y="59630"/>
                </a:cubicBezTo>
                <a:cubicBezTo>
                  <a:pt x="405332" y="58551"/>
                  <a:pt x="408783" y="57904"/>
                  <a:pt x="411802" y="56287"/>
                </a:cubicBezTo>
                <a:cubicBezTo>
                  <a:pt x="417840" y="53160"/>
                  <a:pt x="420320" y="47229"/>
                  <a:pt x="418919" y="40328"/>
                </a:cubicBezTo>
                <a:cubicBezTo>
                  <a:pt x="417733" y="34829"/>
                  <a:pt x="413419" y="31378"/>
                  <a:pt x="406626" y="30516"/>
                </a:cubicBezTo>
                <a:cubicBezTo>
                  <a:pt x="405548" y="30300"/>
                  <a:pt x="404469" y="30192"/>
                  <a:pt x="403391" y="30084"/>
                </a:cubicBezTo>
                <a:close/>
                <a:moveTo>
                  <a:pt x="400264" y="0"/>
                </a:moveTo>
                <a:cubicBezTo>
                  <a:pt x="402960" y="0"/>
                  <a:pt x="405655" y="0"/>
                  <a:pt x="408351" y="0"/>
                </a:cubicBezTo>
                <a:cubicBezTo>
                  <a:pt x="420428" y="2696"/>
                  <a:pt x="430564" y="8519"/>
                  <a:pt x="438759" y="17900"/>
                </a:cubicBezTo>
                <a:cubicBezTo>
                  <a:pt x="445337" y="25448"/>
                  <a:pt x="450081" y="33967"/>
                  <a:pt x="451483" y="43995"/>
                </a:cubicBezTo>
                <a:cubicBezTo>
                  <a:pt x="452453" y="50572"/>
                  <a:pt x="450944" y="56395"/>
                  <a:pt x="447493" y="62110"/>
                </a:cubicBezTo>
                <a:cubicBezTo>
                  <a:pt x="445876" y="64806"/>
                  <a:pt x="444366" y="67933"/>
                  <a:pt x="444043" y="70952"/>
                </a:cubicBezTo>
                <a:cubicBezTo>
                  <a:pt x="442856" y="84539"/>
                  <a:pt x="445013" y="97802"/>
                  <a:pt x="449650" y="110634"/>
                </a:cubicBezTo>
                <a:cubicBezTo>
                  <a:pt x="451699" y="116348"/>
                  <a:pt x="455473" y="120230"/>
                  <a:pt x="461619" y="121416"/>
                </a:cubicBezTo>
                <a:cubicBezTo>
                  <a:pt x="477146" y="124651"/>
                  <a:pt x="492566" y="128425"/>
                  <a:pt x="508201" y="131013"/>
                </a:cubicBezTo>
                <a:cubicBezTo>
                  <a:pt x="526856" y="134140"/>
                  <a:pt x="545726" y="136513"/>
                  <a:pt x="564488" y="138885"/>
                </a:cubicBezTo>
                <a:cubicBezTo>
                  <a:pt x="577428" y="140502"/>
                  <a:pt x="589936" y="139532"/>
                  <a:pt x="600935" y="130905"/>
                </a:cubicBezTo>
                <a:cubicBezTo>
                  <a:pt x="604278" y="128210"/>
                  <a:pt x="608699" y="126700"/>
                  <a:pt x="612904" y="125298"/>
                </a:cubicBezTo>
                <a:cubicBezTo>
                  <a:pt x="618080" y="123681"/>
                  <a:pt x="622501" y="125406"/>
                  <a:pt x="624765" y="130258"/>
                </a:cubicBezTo>
                <a:cubicBezTo>
                  <a:pt x="626922" y="134787"/>
                  <a:pt x="628755" y="139748"/>
                  <a:pt x="629294" y="144708"/>
                </a:cubicBezTo>
                <a:cubicBezTo>
                  <a:pt x="631666" y="164440"/>
                  <a:pt x="632313" y="184281"/>
                  <a:pt x="628216" y="203798"/>
                </a:cubicBezTo>
                <a:cubicBezTo>
                  <a:pt x="624981" y="219002"/>
                  <a:pt x="617217" y="222237"/>
                  <a:pt x="603738" y="214473"/>
                </a:cubicBezTo>
                <a:cubicBezTo>
                  <a:pt x="598024" y="211239"/>
                  <a:pt x="591877" y="209082"/>
                  <a:pt x="585299" y="209513"/>
                </a:cubicBezTo>
                <a:cubicBezTo>
                  <a:pt x="568694" y="210376"/>
                  <a:pt x="551980" y="211131"/>
                  <a:pt x="535374" y="212964"/>
                </a:cubicBezTo>
                <a:cubicBezTo>
                  <a:pt x="518553" y="214905"/>
                  <a:pt x="501839" y="217924"/>
                  <a:pt x="485233" y="220835"/>
                </a:cubicBezTo>
                <a:cubicBezTo>
                  <a:pt x="479842" y="221806"/>
                  <a:pt x="474558" y="223747"/>
                  <a:pt x="469490" y="225903"/>
                </a:cubicBezTo>
                <a:cubicBezTo>
                  <a:pt x="459354" y="230217"/>
                  <a:pt x="453963" y="238412"/>
                  <a:pt x="453747" y="249302"/>
                </a:cubicBezTo>
                <a:cubicBezTo>
                  <a:pt x="453100" y="273456"/>
                  <a:pt x="452561" y="297502"/>
                  <a:pt x="452885" y="321656"/>
                </a:cubicBezTo>
                <a:cubicBezTo>
                  <a:pt x="453532" y="381070"/>
                  <a:pt x="454286" y="440484"/>
                  <a:pt x="455580" y="499898"/>
                </a:cubicBezTo>
                <a:cubicBezTo>
                  <a:pt x="456443" y="539903"/>
                  <a:pt x="457845" y="579908"/>
                  <a:pt x="459570" y="619913"/>
                </a:cubicBezTo>
                <a:cubicBezTo>
                  <a:pt x="460864" y="648272"/>
                  <a:pt x="462805" y="676631"/>
                  <a:pt x="465285" y="704990"/>
                </a:cubicBezTo>
                <a:cubicBezTo>
                  <a:pt x="467334" y="728282"/>
                  <a:pt x="470353" y="751573"/>
                  <a:pt x="477254" y="774001"/>
                </a:cubicBezTo>
                <a:cubicBezTo>
                  <a:pt x="478656" y="778746"/>
                  <a:pt x="480705" y="783275"/>
                  <a:pt x="482646" y="787911"/>
                </a:cubicBezTo>
                <a:cubicBezTo>
                  <a:pt x="484802" y="793195"/>
                  <a:pt x="488576" y="797185"/>
                  <a:pt x="493536" y="799988"/>
                </a:cubicBezTo>
                <a:cubicBezTo>
                  <a:pt x="515426" y="812065"/>
                  <a:pt x="538825" y="819829"/>
                  <a:pt x="563842" y="821878"/>
                </a:cubicBezTo>
                <a:cubicBezTo>
                  <a:pt x="582172" y="823387"/>
                  <a:pt x="599102" y="817457"/>
                  <a:pt x="615276" y="809369"/>
                </a:cubicBezTo>
                <a:cubicBezTo>
                  <a:pt x="639430" y="797185"/>
                  <a:pt x="660133" y="780148"/>
                  <a:pt x="679866" y="761924"/>
                </a:cubicBezTo>
                <a:cubicBezTo>
                  <a:pt x="704128" y="739388"/>
                  <a:pt x="725586" y="714264"/>
                  <a:pt x="747260" y="689355"/>
                </a:cubicBezTo>
                <a:cubicBezTo>
                  <a:pt x="749416" y="686875"/>
                  <a:pt x="751681" y="684287"/>
                  <a:pt x="754269" y="681268"/>
                </a:cubicBezTo>
                <a:cubicBezTo>
                  <a:pt x="733457" y="673828"/>
                  <a:pt x="712215" y="670269"/>
                  <a:pt x="690218" y="666603"/>
                </a:cubicBezTo>
                <a:cubicBezTo>
                  <a:pt x="691620" y="665848"/>
                  <a:pt x="692374" y="665309"/>
                  <a:pt x="693237" y="664878"/>
                </a:cubicBezTo>
                <a:cubicBezTo>
                  <a:pt x="736908" y="645037"/>
                  <a:pt x="780687" y="625196"/>
                  <a:pt x="824358" y="605464"/>
                </a:cubicBezTo>
                <a:cubicBezTo>
                  <a:pt x="825544" y="604924"/>
                  <a:pt x="826838" y="604709"/>
                  <a:pt x="828132" y="604277"/>
                </a:cubicBezTo>
                <a:cubicBezTo>
                  <a:pt x="828132" y="606434"/>
                  <a:pt x="828132" y="608590"/>
                  <a:pt x="828132" y="610747"/>
                </a:cubicBezTo>
                <a:cubicBezTo>
                  <a:pt x="827916" y="612041"/>
                  <a:pt x="827485" y="613335"/>
                  <a:pt x="827485" y="614629"/>
                </a:cubicBezTo>
                <a:cubicBezTo>
                  <a:pt x="825868" y="645253"/>
                  <a:pt x="824358" y="675984"/>
                  <a:pt x="822525" y="706608"/>
                </a:cubicBezTo>
                <a:cubicBezTo>
                  <a:pt x="820800" y="734751"/>
                  <a:pt x="818751" y="762787"/>
                  <a:pt x="816702" y="790823"/>
                </a:cubicBezTo>
                <a:cubicBezTo>
                  <a:pt x="816486" y="794489"/>
                  <a:pt x="815516" y="798047"/>
                  <a:pt x="814977" y="801606"/>
                </a:cubicBezTo>
                <a:cubicBezTo>
                  <a:pt x="814546" y="801714"/>
                  <a:pt x="814006" y="801714"/>
                  <a:pt x="813575" y="801821"/>
                </a:cubicBezTo>
                <a:cubicBezTo>
                  <a:pt x="812497" y="799449"/>
                  <a:pt x="811203" y="797185"/>
                  <a:pt x="810556" y="794812"/>
                </a:cubicBezTo>
                <a:cubicBezTo>
                  <a:pt x="804841" y="774001"/>
                  <a:pt x="799234" y="753082"/>
                  <a:pt x="793519" y="732163"/>
                </a:cubicBezTo>
                <a:cubicBezTo>
                  <a:pt x="792225" y="727527"/>
                  <a:pt x="790499" y="722998"/>
                  <a:pt x="788559" y="717498"/>
                </a:cubicBezTo>
                <a:cubicBezTo>
                  <a:pt x="787804" y="719116"/>
                  <a:pt x="787588" y="719763"/>
                  <a:pt x="787372" y="720302"/>
                </a:cubicBezTo>
                <a:cubicBezTo>
                  <a:pt x="774001" y="751465"/>
                  <a:pt x="758797" y="781765"/>
                  <a:pt x="741760" y="811095"/>
                </a:cubicBezTo>
                <a:cubicBezTo>
                  <a:pt x="725586" y="838807"/>
                  <a:pt x="707578" y="865333"/>
                  <a:pt x="684934" y="888300"/>
                </a:cubicBezTo>
                <a:cubicBezTo>
                  <a:pt x="659918" y="913748"/>
                  <a:pt x="630804" y="932726"/>
                  <a:pt x="595759" y="941029"/>
                </a:cubicBezTo>
                <a:cubicBezTo>
                  <a:pt x="576458" y="945558"/>
                  <a:pt x="556617" y="947822"/>
                  <a:pt x="536992" y="951165"/>
                </a:cubicBezTo>
                <a:cubicBezTo>
                  <a:pt x="513054" y="955371"/>
                  <a:pt x="489331" y="960978"/>
                  <a:pt x="466040" y="967879"/>
                </a:cubicBezTo>
                <a:cubicBezTo>
                  <a:pt x="451267" y="972300"/>
                  <a:pt x="439945" y="980171"/>
                  <a:pt x="432720" y="993758"/>
                </a:cubicBezTo>
                <a:cubicBezTo>
                  <a:pt x="428515" y="1001522"/>
                  <a:pt x="424310" y="1009501"/>
                  <a:pt x="419458" y="1016834"/>
                </a:cubicBezTo>
                <a:cubicBezTo>
                  <a:pt x="415252" y="1023303"/>
                  <a:pt x="410076" y="1029126"/>
                  <a:pt x="405332" y="1035272"/>
                </a:cubicBezTo>
                <a:cubicBezTo>
                  <a:pt x="404469" y="1035272"/>
                  <a:pt x="403714" y="1035272"/>
                  <a:pt x="402852" y="1035272"/>
                </a:cubicBezTo>
                <a:cubicBezTo>
                  <a:pt x="395735" y="1028587"/>
                  <a:pt x="390883" y="1020176"/>
                  <a:pt x="386030" y="1011766"/>
                </a:cubicBezTo>
                <a:cubicBezTo>
                  <a:pt x="380855" y="1002816"/>
                  <a:pt x="375463" y="993973"/>
                  <a:pt x="369856" y="985239"/>
                </a:cubicBezTo>
                <a:cubicBezTo>
                  <a:pt x="365327" y="978123"/>
                  <a:pt x="358749" y="973810"/>
                  <a:pt x="350878" y="971006"/>
                </a:cubicBezTo>
                <a:cubicBezTo>
                  <a:pt x="314539" y="957958"/>
                  <a:pt x="276907" y="951273"/>
                  <a:pt x="238843" y="946205"/>
                </a:cubicBezTo>
                <a:cubicBezTo>
                  <a:pt x="213071" y="942754"/>
                  <a:pt x="188702" y="935207"/>
                  <a:pt x="166273" y="921836"/>
                </a:cubicBezTo>
                <a:cubicBezTo>
                  <a:pt x="136512" y="904152"/>
                  <a:pt x="113437" y="879458"/>
                  <a:pt x="93381" y="851746"/>
                </a:cubicBezTo>
                <a:cubicBezTo>
                  <a:pt x="72138" y="822417"/>
                  <a:pt x="54777" y="790823"/>
                  <a:pt x="38927" y="758474"/>
                </a:cubicBezTo>
                <a:cubicBezTo>
                  <a:pt x="38280" y="757072"/>
                  <a:pt x="37525" y="755778"/>
                  <a:pt x="36338" y="753406"/>
                </a:cubicBezTo>
                <a:cubicBezTo>
                  <a:pt x="33966" y="761601"/>
                  <a:pt x="31810" y="768610"/>
                  <a:pt x="29869" y="775726"/>
                </a:cubicBezTo>
                <a:cubicBezTo>
                  <a:pt x="25556" y="791578"/>
                  <a:pt x="21350" y="807428"/>
                  <a:pt x="17037" y="823171"/>
                </a:cubicBezTo>
                <a:cubicBezTo>
                  <a:pt x="16498" y="825112"/>
                  <a:pt x="15420" y="826838"/>
                  <a:pt x="14557" y="828563"/>
                </a:cubicBezTo>
                <a:cubicBezTo>
                  <a:pt x="14126" y="828455"/>
                  <a:pt x="13802" y="828347"/>
                  <a:pt x="13371" y="828239"/>
                </a:cubicBezTo>
                <a:cubicBezTo>
                  <a:pt x="13048" y="826838"/>
                  <a:pt x="12400" y="825544"/>
                  <a:pt x="12293" y="824142"/>
                </a:cubicBezTo>
                <a:cubicBezTo>
                  <a:pt x="11430" y="815624"/>
                  <a:pt x="10459" y="806997"/>
                  <a:pt x="9813" y="798371"/>
                </a:cubicBezTo>
                <a:cubicBezTo>
                  <a:pt x="8519" y="780794"/>
                  <a:pt x="7332" y="763218"/>
                  <a:pt x="6254" y="745534"/>
                </a:cubicBezTo>
                <a:cubicBezTo>
                  <a:pt x="4637" y="718146"/>
                  <a:pt x="3235" y="690541"/>
                  <a:pt x="1725" y="663044"/>
                </a:cubicBezTo>
                <a:cubicBezTo>
                  <a:pt x="1294" y="654418"/>
                  <a:pt x="647" y="645900"/>
                  <a:pt x="0" y="637273"/>
                </a:cubicBezTo>
                <a:cubicBezTo>
                  <a:pt x="0" y="635117"/>
                  <a:pt x="0" y="632960"/>
                  <a:pt x="0" y="630803"/>
                </a:cubicBezTo>
                <a:cubicBezTo>
                  <a:pt x="8411" y="634470"/>
                  <a:pt x="16821" y="637920"/>
                  <a:pt x="25124" y="641694"/>
                </a:cubicBezTo>
                <a:cubicBezTo>
                  <a:pt x="61463" y="658192"/>
                  <a:pt x="97910" y="674690"/>
                  <a:pt x="134248" y="691188"/>
                </a:cubicBezTo>
                <a:cubicBezTo>
                  <a:pt x="135326" y="691619"/>
                  <a:pt x="136297" y="692158"/>
                  <a:pt x="137159" y="692698"/>
                </a:cubicBezTo>
                <a:cubicBezTo>
                  <a:pt x="117103" y="697011"/>
                  <a:pt x="97155" y="701324"/>
                  <a:pt x="77098" y="705637"/>
                </a:cubicBezTo>
                <a:cubicBezTo>
                  <a:pt x="76990" y="706177"/>
                  <a:pt x="76990" y="706608"/>
                  <a:pt x="76883" y="707147"/>
                </a:cubicBezTo>
                <a:cubicBezTo>
                  <a:pt x="80010" y="710705"/>
                  <a:pt x="83137" y="714371"/>
                  <a:pt x="86264" y="717822"/>
                </a:cubicBezTo>
                <a:cubicBezTo>
                  <a:pt x="110202" y="744671"/>
                  <a:pt x="135218" y="770227"/>
                  <a:pt x="164333" y="791470"/>
                </a:cubicBezTo>
                <a:cubicBezTo>
                  <a:pt x="178243" y="801498"/>
                  <a:pt x="192907" y="810124"/>
                  <a:pt x="209082" y="816055"/>
                </a:cubicBezTo>
                <a:cubicBezTo>
                  <a:pt x="226658" y="822525"/>
                  <a:pt x="244450" y="823495"/>
                  <a:pt x="262673" y="819074"/>
                </a:cubicBezTo>
                <a:cubicBezTo>
                  <a:pt x="277338" y="815516"/>
                  <a:pt x="291464" y="810556"/>
                  <a:pt x="305482" y="804733"/>
                </a:cubicBezTo>
                <a:cubicBezTo>
                  <a:pt x="319284" y="799018"/>
                  <a:pt x="326832" y="788882"/>
                  <a:pt x="330822" y="774972"/>
                </a:cubicBezTo>
                <a:cubicBezTo>
                  <a:pt x="336644" y="754592"/>
                  <a:pt x="340310" y="733781"/>
                  <a:pt x="342036" y="712754"/>
                </a:cubicBezTo>
                <a:cubicBezTo>
                  <a:pt x="344839" y="678896"/>
                  <a:pt x="347319" y="645037"/>
                  <a:pt x="349152" y="611179"/>
                </a:cubicBezTo>
                <a:cubicBezTo>
                  <a:pt x="350662" y="584113"/>
                  <a:pt x="351309" y="557048"/>
                  <a:pt x="351848" y="529983"/>
                </a:cubicBezTo>
                <a:cubicBezTo>
                  <a:pt x="353358" y="456012"/>
                  <a:pt x="354652" y="382041"/>
                  <a:pt x="355730" y="308069"/>
                </a:cubicBezTo>
                <a:cubicBezTo>
                  <a:pt x="356054" y="289739"/>
                  <a:pt x="355407" y="271407"/>
                  <a:pt x="354975" y="253076"/>
                </a:cubicBezTo>
                <a:cubicBezTo>
                  <a:pt x="354652" y="236902"/>
                  <a:pt x="348721" y="228060"/>
                  <a:pt x="333086" y="223639"/>
                </a:cubicBezTo>
                <a:cubicBezTo>
                  <a:pt x="320146" y="219865"/>
                  <a:pt x="306668" y="217385"/>
                  <a:pt x="293297" y="215552"/>
                </a:cubicBezTo>
                <a:cubicBezTo>
                  <a:pt x="274426" y="212856"/>
                  <a:pt x="255341" y="211239"/>
                  <a:pt x="236363" y="209405"/>
                </a:cubicBezTo>
                <a:cubicBezTo>
                  <a:pt x="231510" y="208974"/>
                  <a:pt x="226550" y="208758"/>
                  <a:pt x="221806" y="209513"/>
                </a:cubicBezTo>
                <a:cubicBezTo>
                  <a:pt x="216522" y="210268"/>
                  <a:pt x="211454" y="211993"/>
                  <a:pt x="206386" y="213503"/>
                </a:cubicBezTo>
                <a:cubicBezTo>
                  <a:pt x="204337" y="214150"/>
                  <a:pt x="202612" y="215552"/>
                  <a:pt x="200671" y="216414"/>
                </a:cubicBezTo>
                <a:cubicBezTo>
                  <a:pt x="191290" y="220727"/>
                  <a:pt x="184712" y="218355"/>
                  <a:pt x="181585" y="208651"/>
                </a:cubicBezTo>
                <a:cubicBezTo>
                  <a:pt x="179429" y="201749"/>
                  <a:pt x="178243" y="194525"/>
                  <a:pt x="177811" y="187300"/>
                </a:cubicBezTo>
                <a:cubicBezTo>
                  <a:pt x="176733" y="171557"/>
                  <a:pt x="176409" y="155814"/>
                  <a:pt x="179752" y="140179"/>
                </a:cubicBezTo>
                <a:cubicBezTo>
                  <a:pt x="180615" y="136297"/>
                  <a:pt x="182124" y="132415"/>
                  <a:pt x="184173" y="129072"/>
                </a:cubicBezTo>
                <a:cubicBezTo>
                  <a:pt x="186545" y="125190"/>
                  <a:pt x="190643" y="123465"/>
                  <a:pt x="195064" y="124975"/>
                </a:cubicBezTo>
                <a:cubicBezTo>
                  <a:pt x="199377" y="126377"/>
                  <a:pt x="203906" y="127994"/>
                  <a:pt x="207357" y="130690"/>
                </a:cubicBezTo>
                <a:cubicBezTo>
                  <a:pt x="218032" y="139100"/>
                  <a:pt x="230324" y="140502"/>
                  <a:pt x="242940" y="138669"/>
                </a:cubicBezTo>
                <a:cubicBezTo>
                  <a:pt x="272054" y="134464"/>
                  <a:pt x="301168" y="129827"/>
                  <a:pt x="330174" y="125190"/>
                </a:cubicBezTo>
                <a:cubicBezTo>
                  <a:pt x="336537" y="124112"/>
                  <a:pt x="342683" y="121955"/>
                  <a:pt x="348937" y="120338"/>
                </a:cubicBezTo>
                <a:cubicBezTo>
                  <a:pt x="353035" y="119260"/>
                  <a:pt x="355838" y="116672"/>
                  <a:pt x="357348" y="112898"/>
                </a:cubicBezTo>
                <a:cubicBezTo>
                  <a:pt x="363278" y="98772"/>
                  <a:pt x="365866" y="84000"/>
                  <a:pt x="363925" y="68688"/>
                </a:cubicBezTo>
                <a:cubicBezTo>
                  <a:pt x="363710" y="66855"/>
                  <a:pt x="363062" y="64914"/>
                  <a:pt x="361984" y="63512"/>
                </a:cubicBezTo>
                <a:cubicBezTo>
                  <a:pt x="354652" y="53915"/>
                  <a:pt x="355191" y="43563"/>
                  <a:pt x="359720" y="33320"/>
                </a:cubicBezTo>
                <a:cubicBezTo>
                  <a:pt x="367376" y="16175"/>
                  <a:pt x="379992" y="4313"/>
                  <a:pt x="399186" y="539"/>
                </a:cubicBezTo>
                <a:cubicBezTo>
                  <a:pt x="399617" y="432"/>
                  <a:pt x="399940" y="216"/>
                  <a:pt x="400264" y="0"/>
                </a:cubicBezTo>
                <a:close/>
              </a:path>
            </a:pathLst>
          </a:custGeom>
          <a:solidFill>
            <a:schemeClr val="accent1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44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19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96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22D72-ADDC-4F91-A146-BA9018D9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E503FDA-C770-4E68-8470-59E08244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4ED5A43-827D-4532-8842-1161CD8C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255EE7-E69C-4CA1-8BF2-8F8FE9CD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29E9D8E-0226-460E-B41B-2B7F3295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300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DA3107-7E8B-49C3-AFBA-E988830DB8A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8BEF65-C094-40BB-B4A0-05A8D52B2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342342-D485-44AB-86CB-605F280DB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91931D-7F18-4002-8231-3F1FE2A1B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023F1-D596-4A30-8D02-BD29F850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72D323-B068-470C-A8E3-BBEC325CC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695A18-7A11-4EAB-B482-C137A02F6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419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5082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7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267390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3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BBB4C57-C046-4B99-8AC4-FCAB9B3FC8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23759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3F75A2-283A-47CF-A5E2-627EDC18CA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0799886">
            <a:off x="5962773" y="3463485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E1BCCFD-577F-47AF-98BC-651DAC8663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1786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</p:spTree>
    <p:extLst>
      <p:ext uri="{BB962C8B-B14F-4D97-AF65-F5344CB8AC3E}">
        <p14:creationId xmlns:p14="http://schemas.microsoft.com/office/powerpoint/2010/main" val="395402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90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6B2E4-8434-40DB-AF5C-D852DB178D38}"/>
              </a:ext>
            </a:extLst>
          </p:cNvPr>
          <p:cNvSpPr/>
          <p:nvPr userDrawn="1"/>
        </p:nvSpPr>
        <p:spPr>
          <a:xfrm>
            <a:off x="3069125" y="0"/>
            <a:ext cx="91228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4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4718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059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55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85939D-3AF7-4071-ACD9-AE781345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9AF743-6545-4CD8-9CF7-2C612AF3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405A84-5005-47D2-BE0E-F815CFCB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E7F595-A890-4163-A592-B746EF47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524BAD-7069-4693-880D-E5C55DDD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8908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4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269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267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77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88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71674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380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0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1384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41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005356-FA41-400A-AD63-ABCBF300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F29A58-A846-49D8-8D5A-350121430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420C493-2DCB-4AE2-BF72-2E46ECA54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4942A39-57CE-42DF-93A0-49469D27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4992B2C-867C-4F10-A32F-68E20FDF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F13A418-4808-4F86-8872-E973619A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119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80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64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114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8897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59910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55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72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24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463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802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1F98D0-882C-4C38-9785-BFF415DD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68747A-321C-45DE-9E75-B81B25FEC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AE482B0-C358-4BD3-8484-D718BB07D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1DB249E-F57C-44BE-ABB4-55350E452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B6A9CD8-1F5E-49C9-954E-E2B24639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2DAE326-CA02-45F4-A442-819E504E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6E475A-C4A9-4B68-9574-937A7A89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D76817F-0A18-43BD-AB36-780ED423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8078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246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860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928867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062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19895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0438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E74FF1-896D-4E5C-AF48-32B0853A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2F45726-D855-46FC-836C-D6340F61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1C98B64-8DDF-4EF5-9400-876864E1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F0622EC-370A-4F2D-9DE5-C0FFBF2C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13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59E03F7-FE95-44B9-BE02-ACEEB10A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E2F26A6-6A74-4622-B5C0-3A0C7201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F520A76-1B49-4A62-873A-4BF1D112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460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6548B4-5FB6-410F-A4D8-06F674E2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10D794-DEAC-442C-9418-11B1B2CEF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B25B386-5C1E-43D0-8A7C-AE09BEEEB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CC786F5-F498-4696-B3FA-B0B17624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2397D96-F18A-419C-B748-5D815FDA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D2156B-88C4-4374-84D9-512621CB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182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6E003F-4FBE-4A1D-A0CE-9C5D7679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9167BC3-E7B1-4FCE-8D74-E340FD984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8105FE2-F53B-4D31-AF0F-6585A6ED6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2FAE0DF-3CAF-401E-9B8A-6DD5C6E1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FE37EB8-05A9-4E8A-9CA3-4DB3BD45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322EFE9-BC49-4E5D-AB00-DEE77E66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501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4B2975F-3D22-4EBF-8F2F-205C5DF1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BA89D99-720A-4A3C-8A5D-9FE4DF1CC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E96A433-0F44-4C70-AE81-DDAFDBE97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B26D-8A9F-4685-BB22-71E78179F925}" type="datetimeFigureOut">
              <a:rPr lang="he-IL" smtClean="0"/>
              <a:t>י"ז/אלול/תש"פ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8D38F4-883B-42BF-83BB-ABD349421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9DF010-BC53-407C-9052-1DE31ADB6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5CA3-0493-48D9-9D05-64AE6753A7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42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62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5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94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9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543350" y="5638301"/>
            <a:ext cx="48002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altLang="ko-KR" sz="54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נעים מאוד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0BA214C-1176-4DBC-A6E5-85931659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470517E4-5EF3-48FF-A60C-C85E8338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3"/>
            <a:ext cx="6322423" cy="68392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2D516D4-39E0-43D6-A8CD-83F3681AF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9765886-BBC1-4905-B38B-53D11F727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0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68632" y="4882566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34" charset="-127"/>
                <a:cs typeface="Arial" pitchFamily="34" charset="0"/>
              </a:rPr>
              <a:t>הגנה לאומית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762116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הצגת תחום הלימוד במב"ל מחזור מ"ח</a:t>
            </a:r>
            <a:endParaRPr kumimoji="0" lang="ko-KR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8360A8-B0AF-45AE-B8E9-6A812D3FF15F}"/>
              </a:ext>
            </a:extLst>
          </p:cNvPr>
          <p:cNvGrpSpPr/>
          <p:nvPr/>
        </p:nvGrpSpPr>
        <p:grpSpPr>
          <a:xfrm>
            <a:off x="6397615" y="5883364"/>
            <a:ext cx="1184910" cy="137160"/>
            <a:chOff x="8248649" y="4728210"/>
            <a:chExt cx="1184910" cy="1371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0C62BEF-D94B-4221-BBEC-20C6F81E5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572569-984A-410A-9747-8777E9254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696A1E-169C-4210-9436-4C23E0767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0FB426-2444-4BDB-8E2E-AEFA85586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958CB0-DBB2-4664-A93E-B5B36D9EE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5EAFDF-A35A-4262-84FC-33973C001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תחום הגנה לאומית – מחזור מ"ח</a:t>
            </a:r>
            <a:endParaRPr lang="en-US" dirty="0"/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7B139E3-C853-4057-BECC-D6EF3E0DE6C0}"/>
              </a:ext>
            </a:extLst>
          </p:cNvPr>
          <p:cNvCxnSpPr/>
          <p:nvPr/>
        </p:nvCxnSpPr>
        <p:spPr>
          <a:xfrm rot="5400000" flipH="1" flipV="1">
            <a:off x="7005652" y="3062222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4743857C-F486-42CA-8329-27E6C918655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81501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4A277B0-6E4A-48F4-8865-8A58E608D5B5}"/>
              </a:ext>
            </a:extLst>
          </p:cNvPr>
          <p:cNvSpPr/>
          <p:nvPr/>
        </p:nvSpPr>
        <p:spPr>
          <a:xfrm>
            <a:off x="0" y="4804272"/>
            <a:ext cx="12192796" cy="2053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B1863-9125-4C9D-B8F7-5357FE20A4E6}"/>
              </a:ext>
            </a:extLst>
          </p:cNvPr>
          <p:cNvSpPr/>
          <p:nvPr/>
        </p:nvSpPr>
        <p:spPr>
          <a:xfrm>
            <a:off x="903614" y="348131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08287-2707-4E14-8F0E-5FDC42F571F0}"/>
              </a:ext>
            </a:extLst>
          </p:cNvPr>
          <p:cNvSpPr/>
          <p:nvPr/>
        </p:nvSpPr>
        <p:spPr>
          <a:xfrm rot="16200000">
            <a:off x="2554676" y="1707927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C6D47-C60B-406A-982B-5E14339B5E72}"/>
              </a:ext>
            </a:extLst>
          </p:cNvPr>
          <p:cNvSpPr/>
          <p:nvPr/>
        </p:nvSpPr>
        <p:spPr>
          <a:xfrm>
            <a:off x="4899692" y="1816719"/>
            <a:ext cx="2340000" cy="1224000"/>
          </a:xfrm>
          <a:prstGeom prst="rect">
            <a:avLst/>
          </a:prstGeom>
          <a:solidFill>
            <a:srgbClr val="99FF66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96750-F70C-416A-B267-042FD9DD1D20}"/>
              </a:ext>
            </a:extLst>
          </p:cNvPr>
          <p:cNvSpPr/>
          <p:nvPr/>
        </p:nvSpPr>
        <p:spPr>
          <a:xfrm>
            <a:off x="7706521" y="212622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F1639-5670-47FA-BE00-D9085FF3C852}"/>
              </a:ext>
            </a:extLst>
          </p:cNvPr>
          <p:cNvSpPr/>
          <p:nvPr/>
        </p:nvSpPr>
        <p:spPr>
          <a:xfrm>
            <a:off x="8914006" y="348131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D4847F-E641-4778-910B-0A602A21D64D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3040720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C424E127-1095-478B-A733-E042F1576A41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7918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FE8AD0-2371-4B4A-AE18-7C7BA246AB57}"/>
              </a:ext>
            </a:extLst>
          </p:cNvPr>
          <p:cNvGrpSpPr/>
          <p:nvPr/>
        </p:nvGrpSpPr>
        <p:grpSpPr>
          <a:xfrm>
            <a:off x="1099946" y="3634909"/>
            <a:ext cx="1986248" cy="1015663"/>
            <a:chOff x="6533674" y="3357955"/>
            <a:chExt cx="1785368" cy="101566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2B74E5-EFEB-43E6-801D-A8E0FE33F17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59E31D-F13A-4432-B79D-89B9287076A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10156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אסטרטגיה בתחום הגנה לאומית 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C4595E2-6025-43B2-B5E8-D50AA4A578B5}"/>
              </a:ext>
            </a:extLst>
          </p:cNvPr>
          <p:cNvSpPr/>
          <p:nvPr/>
        </p:nvSpPr>
        <p:spPr>
          <a:xfrm>
            <a:off x="2092863" y="2126222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FAAAA-AC5D-42FB-B30A-113FCEF04152}"/>
              </a:ext>
            </a:extLst>
          </p:cNvPr>
          <p:cNvSpPr/>
          <p:nvPr/>
        </p:nvSpPr>
        <p:spPr>
          <a:xfrm>
            <a:off x="1674566" y="4944644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2BFBC-F7C2-485A-8F7C-02629F5233D9}"/>
              </a:ext>
            </a:extLst>
          </p:cNvPr>
          <p:cNvSpPr/>
          <p:nvPr/>
        </p:nvSpPr>
        <p:spPr>
          <a:xfrm>
            <a:off x="8124810" y="5002244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3B2A3C2-0711-4B92-81F6-64194BFF10D3}"/>
              </a:ext>
            </a:extLst>
          </p:cNvPr>
          <p:cNvCxnSpPr/>
          <p:nvPr/>
        </p:nvCxnSpPr>
        <p:spPr>
          <a:xfrm rot="10800000" flipV="1">
            <a:off x="4138579" y="5494540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998217C0-42D5-4FAD-985F-110461DAF43C}"/>
              </a:ext>
            </a:extLst>
          </p:cNvPr>
          <p:cNvCxnSpPr/>
          <p:nvPr/>
        </p:nvCxnSpPr>
        <p:spPr>
          <a:xfrm>
            <a:off x="6913936" y="5494540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4414A-3527-467E-8A97-EC23A0D30AFB}"/>
              </a:ext>
            </a:extLst>
          </p:cNvPr>
          <p:cNvSpPr/>
          <p:nvPr/>
        </p:nvSpPr>
        <p:spPr>
          <a:xfrm rot="16200000">
            <a:off x="5310778" y="3527352"/>
            <a:ext cx="1517822" cy="2598862"/>
          </a:xfrm>
          <a:prstGeom prst="rect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D75159-749B-46CC-BE66-46BC5442217F}"/>
              </a:ext>
            </a:extLst>
          </p:cNvPr>
          <p:cNvSpPr txBox="1"/>
          <p:nvPr/>
        </p:nvSpPr>
        <p:spPr>
          <a:xfrm>
            <a:off x="5017480" y="4276047"/>
            <a:ext cx="2150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הגנה לאומית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/>
            </a:r>
            <a:b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</a:br>
            <a:r>
              <a:rPr kumimoji="0" lang="he-IL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לבכירים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C2567111-3527-4AFB-A083-69286C47BE4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79184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A7E89C-A4BF-456C-B73D-66EA71B24E3B}"/>
              </a:ext>
            </a:extLst>
          </p:cNvPr>
          <p:cNvSpPr txBox="1"/>
          <p:nvPr/>
        </p:nvSpPr>
        <p:spPr>
          <a:xfrm>
            <a:off x="2269739" y="2279819"/>
            <a:ext cx="19862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הרצאות אורח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80961AC-D47E-4DEE-AB20-CA634BBA7E31}"/>
              </a:ext>
            </a:extLst>
          </p:cNvPr>
          <p:cNvGrpSpPr/>
          <p:nvPr/>
        </p:nvGrpSpPr>
        <p:grpSpPr>
          <a:xfrm>
            <a:off x="1851442" y="5127041"/>
            <a:ext cx="1986248" cy="1101479"/>
            <a:chOff x="6533674" y="3357955"/>
            <a:chExt cx="1785368" cy="1101479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9AE827-D7BE-45B0-AA26-A976BD60A06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קורס מבוא </a:t>
              </a:r>
              <a:r>
                <a:rPr kumimoji="0" lang="he-IL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לגיאו</a:t>
              </a:r>
              <a:r>
                <a:rPr kumimoji="0" lang="he-IL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-אסטרטגיה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/>
              </a:r>
              <a:b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</a:br>
              <a:r>
                <a:rPr kumimoji="0" lang="he-IL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kumimoji="0" lang="he-IL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וגיאו</a:t>
              </a:r>
              <a:r>
                <a:rPr kumimoji="0" lang="he-IL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-פוליטיקה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BF866C-EE89-4327-8826-7DBCEA05246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ko-KR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ראיה מערכתית</a:t>
              </a:r>
              <a:endPara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ECDBB9E-04E7-416D-AD51-49F2E3CB7059}"/>
              </a:ext>
            </a:extLst>
          </p:cNvPr>
          <p:cNvSpPr txBox="1"/>
          <p:nvPr/>
        </p:nvSpPr>
        <p:spPr>
          <a:xfrm>
            <a:off x="9090882" y="3634909"/>
            <a:ext cx="19862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סיורי </a:t>
            </a:r>
            <a:r>
              <a:rPr kumimoji="0" lang="he-IL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בטל"מ</a:t>
            </a:r>
            <a:r>
              <a:rPr kumimoji="0" lang="he-IL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בארץ ובחו"ל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774000-DF48-4B9D-8532-E8BEE396B175}"/>
              </a:ext>
            </a:extLst>
          </p:cNvPr>
          <p:cNvSpPr txBox="1"/>
          <p:nvPr/>
        </p:nvSpPr>
        <p:spPr>
          <a:xfrm>
            <a:off x="7832445" y="2279819"/>
            <a:ext cx="21631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ביקורים בארגוני הגנה לאומית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38" name="Group 63">
            <a:extLst>
              <a:ext uri="{FF2B5EF4-FFF2-40B4-BE49-F238E27FC236}">
                <a16:creationId xmlns:a16="http://schemas.microsoft.com/office/drawing/2014/main" id="{E861F542-8CB8-4105-B263-142DB8164F1C}"/>
              </a:ext>
            </a:extLst>
          </p:cNvPr>
          <p:cNvGrpSpPr/>
          <p:nvPr/>
        </p:nvGrpSpPr>
        <p:grpSpPr>
          <a:xfrm>
            <a:off x="8301686" y="5155841"/>
            <a:ext cx="1986248" cy="1101479"/>
            <a:chOff x="6533674" y="3357955"/>
            <a:chExt cx="1785368" cy="1101479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3CD1E4-9E47-4DE0-BC16-9EEF3646D71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ko-KR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מפרק </a:t>
              </a:r>
              <a:r>
                <a:rPr kumimoji="0" lang="he-IL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היסודות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ומקורס המחשבה אסטרטגית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134BC9-B288-4E8C-8E14-809CE29BC1D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המשגה ותיאוריה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1F402DE-2DF4-4956-85F1-57FEF6A0C84F}"/>
              </a:ext>
            </a:extLst>
          </p:cNvPr>
          <p:cNvSpPr txBox="1"/>
          <p:nvPr/>
        </p:nvSpPr>
        <p:spPr>
          <a:xfrm>
            <a:off x="5076564" y="1956653"/>
            <a:ext cx="20913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יישום כולל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/>
            </a:r>
            <a:b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</a:br>
            <a:r>
              <a:rPr kumimoji="0" lang="he-IL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בהקשר הבטל"מ 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34028A9-61BA-4857-8327-DCA59942C815}"/>
              </a:ext>
            </a:extLst>
          </p:cNvPr>
          <p:cNvSpPr txBox="1"/>
          <p:nvPr/>
        </p:nvSpPr>
        <p:spPr>
          <a:xfrm rot="787063">
            <a:off x="2690379" y="2394025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Arial Unicode MS"/>
              <a:cs typeface="Aharoni" panose="02010803020104030203" pitchFamily="2" charset="-79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1123" y="43705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התחום הטכנולוגי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500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הצגת תחום הלימוד במב"ל מחזור מ"ח</a:t>
            </a:r>
            <a:endParaRPr kumimoji="0" lang="ko-KR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e-IL" dirty="0"/>
              <a:t>תחום טכנולוגיה – מחזור מ"ח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FDFD24-C79A-47FC-87AE-B3F4FE9AFC16}"/>
              </a:ext>
            </a:extLst>
          </p:cNvPr>
          <p:cNvSpPr txBox="1"/>
          <p:nvPr/>
        </p:nvSpPr>
        <p:spPr>
          <a:xfrm>
            <a:off x="7806231" y="6135175"/>
            <a:ext cx="3430341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בטחון לאומי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FB7A9-6EE1-4CC3-832A-748EC3CA366A}"/>
              </a:ext>
            </a:extLst>
          </p:cNvPr>
          <p:cNvSpPr txBox="1"/>
          <p:nvPr/>
        </p:nvSpPr>
        <p:spPr>
          <a:xfrm>
            <a:off x="940780" y="6150563"/>
            <a:ext cx="3401179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אסטרטגיה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FAB117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DAF22-1C44-40A8-8C51-DE3CB1237AB5}"/>
              </a:ext>
            </a:extLst>
          </p:cNvPr>
          <p:cNvGrpSpPr/>
          <p:nvPr/>
        </p:nvGrpSpPr>
        <p:grpSpPr>
          <a:xfrm>
            <a:off x="5402713" y="4629730"/>
            <a:ext cx="1356472" cy="791924"/>
            <a:chOff x="4551204" y="1984732"/>
            <a:chExt cx="2282909" cy="79192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3019457-4D51-4348-8AC7-B4C093AEEBE5}"/>
                </a:ext>
              </a:extLst>
            </p:cNvPr>
            <p:cNvSpPr txBox="1">
              <a:spLocks/>
            </p:cNvSpPr>
            <p:nvPr/>
          </p:nvSpPr>
          <p:spPr>
            <a:xfrm>
              <a:off x="4551204" y="2010976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טכנולוגיהיישומית</a:t>
              </a: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 לבכירים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25588155-DB04-4CF5-A2A3-EBEC0AAB42E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/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יום הגנה בסייבר</a:t>
                      </a:r>
                      <a:endParaRPr lang="en-US" altLang="ko-KR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מערך הסייבר הלאומי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/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8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סדנת טרנספורמציה דיגיטלית</a:t>
                      </a:r>
                      <a:endParaRPr lang="en-US" altLang="ko-KR" sz="18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ד"ר תומר סיימון</a:t>
                      </a:r>
                      <a:endParaRPr lang="en-US" altLang="ko-KR" sz="1400" b="1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/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סמינר בחירה סייבר</a:t>
                      </a:r>
                      <a:endParaRPr lang="en-US" altLang="ko-KR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פרופ' אביתר מתניה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426335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קורס עולם דיגיטלי </a:t>
                      </a:r>
                      <a:r>
                        <a:rPr lang="he-IL" altLang="ko-KR" sz="1800" b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למקבלי החלטות</a:t>
                      </a:r>
                      <a:endParaRPr lang="en-US" altLang="ko-KR" sz="18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פרופ' דני רז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11">
            <a:extLst>
              <a:ext uri="{FF2B5EF4-FFF2-40B4-BE49-F238E27FC236}">
                <a16:creationId xmlns:a16="http://schemas.microsoft.com/office/drawing/2014/main" id="{CF0483AB-716D-4261-A4E9-B1EAD8728C3E}"/>
              </a:ext>
            </a:extLst>
          </p:cNvPr>
          <p:cNvSpPr txBox="1"/>
          <p:nvPr/>
        </p:nvSpPr>
        <p:spPr>
          <a:xfrm>
            <a:off x="9456902" y="4975745"/>
            <a:ext cx="23352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הרצאות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אורח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cxnSp>
        <p:nvCxnSpPr>
          <p:cNvPr id="22" name="Straight Arrow Connector 5">
            <a:extLst>
              <a:ext uri="{FF2B5EF4-FFF2-40B4-BE49-F238E27FC236}">
                <a16:creationId xmlns:a16="http://schemas.microsoft.com/office/drawing/2014/main" id="{72200695-2574-44E8-9251-D66E63852387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965390" y="5268133"/>
            <a:ext cx="2491512" cy="1398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5">
            <a:extLst>
              <a:ext uri="{FF2B5EF4-FFF2-40B4-BE49-F238E27FC236}">
                <a16:creationId xmlns:a16="http://schemas.microsoft.com/office/drawing/2014/main" id="{8D08C541-D529-4DB7-8BD4-5D48535F5C6F}"/>
              </a:ext>
            </a:extLst>
          </p:cNvPr>
          <p:cNvCxnSpPr>
            <a:cxnSpLocks/>
          </p:cNvCxnSpPr>
          <p:nvPr/>
        </p:nvCxnSpPr>
        <p:spPr>
          <a:xfrm>
            <a:off x="2781990" y="5282113"/>
            <a:ext cx="233899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1">
            <a:extLst>
              <a:ext uri="{FF2B5EF4-FFF2-40B4-BE49-F238E27FC236}">
                <a16:creationId xmlns:a16="http://schemas.microsoft.com/office/drawing/2014/main" id="{AB810020-4C88-4FEE-A6FA-C2F7A892D077}"/>
              </a:ext>
            </a:extLst>
          </p:cNvPr>
          <p:cNvSpPr txBox="1"/>
          <p:nvPr/>
        </p:nvSpPr>
        <p:spPr>
          <a:xfrm>
            <a:off x="384123" y="5013512"/>
            <a:ext cx="233523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ביקורים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/>
            </a:r>
            <a:b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</a:br>
            <a:r>
              <a:rPr kumimoji="0" lang="he-IL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וסיורים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6832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THANK YOU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 Unicode MS</vt:lpstr>
      <vt:lpstr>맑은 고딕</vt:lpstr>
      <vt:lpstr>Aharoni</vt:lpstr>
      <vt:lpstr>Arial</vt:lpstr>
      <vt:lpstr>Calibri</vt:lpstr>
      <vt:lpstr>Calibri Light</vt:lpstr>
      <vt:lpstr>Times New Roman</vt:lpstr>
      <vt:lpstr>ערכת נושא Office</vt:lpstr>
      <vt:lpstr>Cover and End Slide Master</vt:lpstr>
      <vt:lpstr>Contents Slide Master</vt:lpstr>
      <vt:lpstr>1_Cover and End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u26657</dc:creator>
  <cp:lastModifiedBy>u26631</cp:lastModifiedBy>
  <cp:revision>12</cp:revision>
  <dcterms:created xsi:type="dcterms:W3CDTF">2020-08-31T07:10:55Z</dcterms:created>
  <dcterms:modified xsi:type="dcterms:W3CDTF">2020-09-06T10:59:29Z</dcterms:modified>
</cp:coreProperties>
</file>