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2" r:id="rId2"/>
    <p:sldMasterId id="2147483665" r:id="rId3"/>
    <p:sldMasterId id="2147483686" r:id="rId4"/>
    <p:sldMasterId id="2147483689" r:id="rId5"/>
  </p:sldMasterIdLst>
  <p:sldIdLst>
    <p:sldId id="356" r:id="rId6"/>
    <p:sldId id="358" r:id="rId7"/>
    <p:sldId id="357" r:id="rId8"/>
    <p:sldId id="359" r:id="rId9"/>
    <p:sldId id="256" r:id="rId10"/>
    <p:sldId id="334" r:id="rId11"/>
    <p:sldId id="331" r:id="rId12"/>
    <p:sldId id="294" r:id="rId13"/>
    <p:sldId id="301" r:id="rId1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7" autoAdjust="0"/>
    <p:restoredTop sz="94660"/>
  </p:normalViewPr>
  <p:slideViewPr>
    <p:cSldViewPr snapToGrid="0">
      <p:cViewPr>
        <p:scale>
          <a:sx n="70" d="100"/>
          <a:sy n="70" d="100"/>
        </p:scale>
        <p:origin x="-20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3F91733-EE63-4C31-9F8F-D3EEE9FDF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4380A04-7871-4B7F-BD06-F5EF03B38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5F188FD-47C4-489D-82D3-16893D60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B26D-8A9F-4685-BB22-71E78179F925}" type="datetimeFigureOut">
              <a:rPr lang="he-IL" smtClean="0"/>
              <a:t>י"ז/אלול/תש"פ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9967AAB-97D3-46CE-B693-66CFC6E7B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9FD1E47-C438-44D9-92CA-2400669C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CA3-0493-48D9-9D05-64AE6753A7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1346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5598F51-03DB-4C3A-B04D-91F53438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959CB95B-5EB2-4217-AF09-8B17F0727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E0149AE-E57E-45FE-9202-B44920F97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B26D-8A9F-4685-BB22-71E78179F925}" type="datetimeFigureOut">
              <a:rPr lang="he-IL" smtClean="0"/>
              <a:t>י"ז/אלול/תש"פ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F5EA740-7FED-4EE6-A368-F60EFB235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23A12DF-E3B0-4C21-B893-261E878C0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CA3-0493-48D9-9D05-64AE6753A7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868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C776D893-FE5B-471E-BE39-AA2D81CECF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6CE10E4-DDDA-48DF-935A-78B9B7439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983FA20-BBD6-4EE1-9C86-20A71F760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B26D-8A9F-4685-BB22-71E78179F925}" type="datetimeFigureOut">
              <a:rPr lang="he-IL" smtClean="0"/>
              <a:t>י"ז/אלול/תש"פ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6C71799-AB5B-4413-A3D9-C458E1A4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5A83BA9-0BA4-4F84-9848-523096327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CA3-0493-48D9-9D05-64AE6753A7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4919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31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941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801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496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13FD4F-37FC-4140-A23C-5F8AA425D027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ACE7D0-36FF-4799-9220-D4C360F1AC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F3CF263-227F-47FD-B0FD-F2648B37E6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488439F-4606-406A-82E1-AC00408B92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28E68E1-EC04-4ACC-9149-718EC979CC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3E833B-2AE8-4437-B322-67436FE74C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A0C740-502E-42E7-B67F-9F63D041C7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1808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4F772E-E066-46A1-8531-E5A2BDB33442}"/>
              </a:ext>
            </a:extLst>
          </p:cNvPr>
          <p:cNvSpPr/>
          <p:nvPr userDrawn="1"/>
        </p:nvSpPr>
        <p:spPr>
          <a:xfrm>
            <a:off x="391886" y="6627485"/>
            <a:ext cx="10493828" cy="544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D906151-F0C1-4863-9489-0FB668164A74}"/>
              </a:ext>
            </a:extLst>
          </p:cNvPr>
          <p:cNvSpPr/>
          <p:nvPr/>
        </p:nvSpPr>
        <p:spPr>
          <a:xfrm>
            <a:off x="11068594" y="5646640"/>
            <a:ext cx="828132" cy="1035272"/>
          </a:xfrm>
          <a:custGeom>
            <a:avLst/>
            <a:gdLst>
              <a:gd name="connsiteX0" fmla="*/ 403391 w 828132"/>
              <a:gd name="connsiteY0" fmla="*/ 30084 h 1035272"/>
              <a:gd name="connsiteX1" fmla="*/ 403356 w 828132"/>
              <a:gd name="connsiteY1" fmla="*/ 30094 h 1035272"/>
              <a:gd name="connsiteX2" fmla="*/ 403283 w 828132"/>
              <a:gd name="connsiteY2" fmla="*/ 30085 h 1035272"/>
              <a:gd name="connsiteX3" fmla="*/ 387109 w 828132"/>
              <a:gd name="connsiteY3" fmla="*/ 43132 h 1035272"/>
              <a:gd name="connsiteX4" fmla="*/ 390904 w 828132"/>
              <a:gd name="connsiteY4" fmla="*/ 54759 h 1035272"/>
              <a:gd name="connsiteX5" fmla="*/ 390923 w 828132"/>
              <a:gd name="connsiteY5" fmla="*/ 54817 h 1035272"/>
              <a:gd name="connsiteX6" fmla="*/ 390924 w 828132"/>
              <a:gd name="connsiteY6" fmla="*/ 54818 h 1035272"/>
              <a:gd name="connsiteX7" fmla="*/ 390950 w 828132"/>
              <a:gd name="connsiteY7" fmla="*/ 54899 h 1035272"/>
              <a:gd name="connsiteX8" fmla="*/ 401989 w 828132"/>
              <a:gd name="connsiteY8" fmla="*/ 59630 h 1035272"/>
              <a:gd name="connsiteX9" fmla="*/ 411802 w 828132"/>
              <a:gd name="connsiteY9" fmla="*/ 56287 h 1035272"/>
              <a:gd name="connsiteX10" fmla="*/ 418919 w 828132"/>
              <a:gd name="connsiteY10" fmla="*/ 40328 h 1035272"/>
              <a:gd name="connsiteX11" fmla="*/ 406626 w 828132"/>
              <a:gd name="connsiteY11" fmla="*/ 30516 h 1035272"/>
              <a:gd name="connsiteX12" fmla="*/ 403391 w 828132"/>
              <a:gd name="connsiteY12" fmla="*/ 30084 h 1035272"/>
              <a:gd name="connsiteX13" fmla="*/ 400264 w 828132"/>
              <a:gd name="connsiteY13" fmla="*/ 0 h 1035272"/>
              <a:gd name="connsiteX14" fmla="*/ 408351 w 828132"/>
              <a:gd name="connsiteY14" fmla="*/ 0 h 1035272"/>
              <a:gd name="connsiteX15" fmla="*/ 438759 w 828132"/>
              <a:gd name="connsiteY15" fmla="*/ 17900 h 1035272"/>
              <a:gd name="connsiteX16" fmla="*/ 451483 w 828132"/>
              <a:gd name="connsiteY16" fmla="*/ 43995 h 1035272"/>
              <a:gd name="connsiteX17" fmla="*/ 447493 w 828132"/>
              <a:gd name="connsiteY17" fmla="*/ 62110 h 1035272"/>
              <a:gd name="connsiteX18" fmla="*/ 444043 w 828132"/>
              <a:gd name="connsiteY18" fmla="*/ 70952 h 1035272"/>
              <a:gd name="connsiteX19" fmla="*/ 449650 w 828132"/>
              <a:gd name="connsiteY19" fmla="*/ 110634 h 1035272"/>
              <a:gd name="connsiteX20" fmla="*/ 461619 w 828132"/>
              <a:gd name="connsiteY20" fmla="*/ 121416 h 1035272"/>
              <a:gd name="connsiteX21" fmla="*/ 508201 w 828132"/>
              <a:gd name="connsiteY21" fmla="*/ 131013 h 1035272"/>
              <a:gd name="connsiteX22" fmla="*/ 564488 w 828132"/>
              <a:gd name="connsiteY22" fmla="*/ 138885 h 1035272"/>
              <a:gd name="connsiteX23" fmla="*/ 600935 w 828132"/>
              <a:gd name="connsiteY23" fmla="*/ 130905 h 1035272"/>
              <a:gd name="connsiteX24" fmla="*/ 612904 w 828132"/>
              <a:gd name="connsiteY24" fmla="*/ 125298 h 1035272"/>
              <a:gd name="connsiteX25" fmla="*/ 624765 w 828132"/>
              <a:gd name="connsiteY25" fmla="*/ 130258 h 1035272"/>
              <a:gd name="connsiteX26" fmla="*/ 629294 w 828132"/>
              <a:gd name="connsiteY26" fmla="*/ 144708 h 1035272"/>
              <a:gd name="connsiteX27" fmla="*/ 628216 w 828132"/>
              <a:gd name="connsiteY27" fmla="*/ 203798 h 1035272"/>
              <a:gd name="connsiteX28" fmla="*/ 603738 w 828132"/>
              <a:gd name="connsiteY28" fmla="*/ 214473 h 1035272"/>
              <a:gd name="connsiteX29" fmla="*/ 585299 w 828132"/>
              <a:gd name="connsiteY29" fmla="*/ 209513 h 1035272"/>
              <a:gd name="connsiteX30" fmla="*/ 535374 w 828132"/>
              <a:gd name="connsiteY30" fmla="*/ 212964 h 1035272"/>
              <a:gd name="connsiteX31" fmla="*/ 485233 w 828132"/>
              <a:gd name="connsiteY31" fmla="*/ 220835 h 1035272"/>
              <a:gd name="connsiteX32" fmla="*/ 469490 w 828132"/>
              <a:gd name="connsiteY32" fmla="*/ 225903 h 1035272"/>
              <a:gd name="connsiteX33" fmla="*/ 453747 w 828132"/>
              <a:gd name="connsiteY33" fmla="*/ 249302 h 1035272"/>
              <a:gd name="connsiteX34" fmla="*/ 452885 w 828132"/>
              <a:gd name="connsiteY34" fmla="*/ 321656 h 1035272"/>
              <a:gd name="connsiteX35" fmla="*/ 455580 w 828132"/>
              <a:gd name="connsiteY35" fmla="*/ 499898 h 1035272"/>
              <a:gd name="connsiteX36" fmla="*/ 459570 w 828132"/>
              <a:gd name="connsiteY36" fmla="*/ 619913 h 1035272"/>
              <a:gd name="connsiteX37" fmla="*/ 465285 w 828132"/>
              <a:gd name="connsiteY37" fmla="*/ 704990 h 1035272"/>
              <a:gd name="connsiteX38" fmla="*/ 477254 w 828132"/>
              <a:gd name="connsiteY38" fmla="*/ 774001 h 1035272"/>
              <a:gd name="connsiteX39" fmla="*/ 482646 w 828132"/>
              <a:gd name="connsiteY39" fmla="*/ 787911 h 1035272"/>
              <a:gd name="connsiteX40" fmla="*/ 493536 w 828132"/>
              <a:gd name="connsiteY40" fmla="*/ 799988 h 1035272"/>
              <a:gd name="connsiteX41" fmla="*/ 563842 w 828132"/>
              <a:gd name="connsiteY41" fmla="*/ 821878 h 1035272"/>
              <a:gd name="connsiteX42" fmla="*/ 615276 w 828132"/>
              <a:gd name="connsiteY42" fmla="*/ 809369 h 1035272"/>
              <a:gd name="connsiteX43" fmla="*/ 679866 w 828132"/>
              <a:gd name="connsiteY43" fmla="*/ 761924 h 1035272"/>
              <a:gd name="connsiteX44" fmla="*/ 747260 w 828132"/>
              <a:gd name="connsiteY44" fmla="*/ 689355 h 1035272"/>
              <a:gd name="connsiteX45" fmla="*/ 754269 w 828132"/>
              <a:gd name="connsiteY45" fmla="*/ 681268 h 1035272"/>
              <a:gd name="connsiteX46" fmla="*/ 690218 w 828132"/>
              <a:gd name="connsiteY46" fmla="*/ 666603 h 1035272"/>
              <a:gd name="connsiteX47" fmla="*/ 693237 w 828132"/>
              <a:gd name="connsiteY47" fmla="*/ 664878 h 1035272"/>
              <a:gd name="connsiteX48" fmla="*/ 824358 w 828132"/>
              <a:gd name="connsiteY48" fmla="*/ 605464 h 1035272"/>
              <a:gd name="connsiteX49" fmla="*/ 828132 w 828132"/>
              <a:gd name="connsiteY49" fmla="*/ 604277 h 1035272"/>
              <a:gd name="connsiteX50" fmla="*/ 828132 w 828132"/>
              <a:gd name="connsiteY50" fmla="*/ 610747 h 1035272"/>
              <a:gd name="connsiteX51" fmla="*/ 827485 w 828132"/>
              <a:gd name="connsiteY51" fmla="*/ 614629 h 1035272"/>
              <a:gd name="connsiteX52" fmla="*/ 822525 w 828132"/>
              <a:gd name="connsiteY52" fmla="*/ 706608 h 1035272"/>
              <a:gd name="connsiteX53" fmla="*/ 816702 w 828132"/>
              <a:gd name="connsiteY53" fmla="*/ 790823 h 1035272"/>
              <a:gd name="connsiteX54" fmla="*/ 814977 w 828132"/>
              <a:gd name="connsiteY54" fmla="*/ 801606 h 1035272"/>
              <a:gd name="connsiteX55" fmla="*/ 813575 w 828132"/>
              <a:gd name="connsiteY55" fmla="*/ 801821 h 1035272"/>
              <a:gd name="connsiteX56" fmla="*/ 810556 w 828132"/>
              <a:gd name="connsiteY56" fmla="*/ 794812 h 1035272"/>
              <a:gd name="connsiteX57" fmla="*/ 793519 w 828132"/>
              <a:gd name="connsiteY57" fmla="*/ 732163 h 1035272"/>
              <a:gd name="connsiteX58" fmla="*/ 788559 w 828132"/>
              <a:gd name="connsiteY58" fmla="*/ 717498 h 1035272"/>
              <a:gd name="connsiteX59" fmla="*/ 787372 w 828132"/>
              <a:gd name="connsiteY59" fmla="*/ 720302 h 1035272"/>
              <a:gd name="connsiteX60" fmla="*/ 741760 w 828132"/>
              <a:gd name="connsiteY60" fmla="*/ 811095 h 1035272"/>
              <a:gd name="connsiteX61" fmla="*/ 684934 w 828132"/>
              <a:gd name="connsiteY61" fmla="*/ 888300 h 1035272"/>
              <a:gd name="connsiteX62" fmla="*/ 595759 w 828132"/>
              <a:gd name="connsiteY62" fmla="*/ 941029 h 1035272"/>
              <a:gd name="connsiteX63" fmla="*/ 536992 w 828132"/>
              <a:gd name="connsiteY63" fmla="*/ 951165 h 1035272"/>
              <a:gd name="connsiteX64" fmla="*/ 466040 w 828132"/>
              <a:gd name="connsiteY64" fmla="*/ 967879 h 1035272"/>
              <a:gd name="connsiteX65" fmla="*/ 432720 w 828132"/>
              <a:gd name="connsiteY65" fmla="*/ 993758 h 1035272"/>
              <a:gd name="connsiteX66" fmla="*/ 419458 w 828132"/>
              <a:gd name="connsiteY66" fmla="*/ 1016834 h 1035272"/>
              <a:gd name="connsiteX67" fmla="*/ 405332 w 828132"/>
              <a:gd name="connsiteY67" fmla="*/ 1035272 h 1035272"/>
              <a:gd name="connsiteX68" fmla="*/ 402852 w 828132"/>
              <a:gd name="connsiteY68" fmla="*/ 1035272 h 1035272"/>
              <a:gd name="connsiteX69" fmla="*/ 386030 w 828132"/>
              <a:gd name="connsiteY69" fmla="*/ 1011766 h 1035272"/>
              <a:gd name="connsiteX70" fmla="*/ 369856 w 828132"/>
              <a:gd name="connsiteY70" fmla="*/ 985239 h 1035272"/>
              <a:gd name="connsiteX71" fmla="*/ 350878 w 828132"/>
              <a:gd name="connsiteY71" fmla="*/ 971006 h 1035272"/>
              <a:gd name="connsiteX72" fmla="*/ 238843 w 828132"/>
              <a:gd name="connsiteY72" fmla="*/ 946205 h 1035272"/>
              <a:gd name="connsiteX73" fmla="*/ 166273 w 828132"/>
              <a:gd name="connsiteY73" fmla="*/ 921836 h 1035272"/>
              <a:gd name="connsiteX74" fmla="*/ 93381 w 828132"/>
              <a:gd name="connsiteY74" fmla="*/ 851746 h 1035272"/>
              <a:gd name="connsiteX75" fmla="*/ 38927 w 828132"/>
              <a:gd name="connsiteY75" fmla="*/ 758474 h 1035272"/>
              <a:gd name="connsiteX76" fmla="*/ 36338 w 828132"/>
              <a:gd name="connsiteY76" fmla="*/ 753406 h 1035272"/>
              <a:gd name="connsiteX77" fmla="*/ 29869 w 828132"/>
              <a:gd name="connsiteY77" fmla="*/ 775726 h 1035272"/>
              <a:gd name="connsiteX78" fmla="*/ 17037 w 828132"/>
              <a:gd name="connsiteY78" fmla="*/ 823171 h 1035272"/>
              <a:gd name="connsiteX79" fmla="*/ 14557 w 828132"/>
              <a:gd name="connsiteY79" fmla="*/ 828563 h 1035272"/>
              <a:gd name="connsiteX80" fmla="*/ 13371 w 828132"/>
              <a:gd name="connsiteY80" fmla="*/ 828239 h 1035272"/>
              <a:gd name="connsiteX81" fmla="*/ 12293 w 828132"/>
              <a:gd name="connsiteY81" fmla="*/ 824142 h 1035272"/>
              <a:gd name="connsiteX82" fmla="*/ 9813 w 828132"/>
              <a:gd name="connsiteY82" fmla="*/ 798371 h 1035272"/>
              <a:gd name="connsiteX83" fmla="*/ 6254 w 828132"/>
              <a:gd name="connsiteY83" fmla="*/ 745534 h 1035272"/>
              <a:gd name="connsiteX84" fmla="*/ 1725 w 828132"/>
              <a:gd name="connsiteY84" fmla="*/ 663044 h 1035272"/>
              <a:gd name="connsiteX85" fmla="*/ 0 w 828132"/>
              <a:gd name="connsiteY85" fmla="*/ 637273 h 1035272"/>
              <a:gd name="connsiteX86" fmla="*/ 0 w 828132"/>
              <a:gd name="connsiteY86" fmla="*/ 630803 h 1035272"/>
              <a:gd name="connsiteX87" fmla="*/ 25124 w 828132"/>
              <a:gd name="connsiteY87" fmla="*/ 641694 h 1035272"/>
              <a:gd name="connsiteX88" fmla="*/ 134248 w 828132"/>
              <a:gd name="connsiteY88" fmla="*/ 691188 h 1035272"/>
              <a:gd name="connsiteX89" fmla="*/ 137159 w 828132"/>
              <a:gd name="connsiteY89" fmla="*/ 692698 h 1035272"/>
              <a:gd name="connsiteX90" fmla="*/ 77098 w 828132"/>
              <a:gd name="connsiteY90" fmla="*/ 705637 h 1035272"/>
              <a:gd name="connsiteX91" fmla="*/ 76883 w 828132"/>
              <a:gd name="connsiteY91" fmla="*/ 707147 h 1035272"/>
              <a:gd name="connsiteX92" fmla="*/ 86264 w 828132"/>
              <a:gd name="connsiteY92" fmla="*/ 717822 h 1035272"/>
              <a:gd name="connsiteX93" fmla="*/ 164333 w 828132"/>
              <a:gd name="connsiteY93" fmla="*/ 791470 h 1035272"/>
              <a:gd name="connsiteX94" fmla="*/ 209082 w 828132"/>
              <a:gd name="connsiteY94" fmla="*/ 816055 h 1035272"/>
              <a:gd name="connsiteX95" fmla="*/ 262673 w 828132"/>
              <a:gd name="connsiteY95" fmla="*/ 819074 h 1035272"/>
              <a:gd name="connsiteX96" fmla="*/ 305482 w 828132"/>
              <a:gd name="connsiteY96" fmla="*/ 804733 h 1035272"/>
              <a:gd name="connsiteX97" fmla="*/ 330822 w 828132"/>
              <a:gd name="connsiteY97" fmla="*/ 774972 h 1035272"/>
              <a:gd name="connsiteX98" fmla="*/ 342036 w 828132"/>
              <a:gd name="connsiteY98" fmla="*/ 712754 h 1035272"/>
              <a:gd name="connsiteX99" fmla="*/ 349152 w 828132"/>
              <a:gd name="connsiteY99" fmla="*/ 611179 h 1035272"/>
              <a:gd name="connsiteX100" fmla="*/ 351848 w 828132"/>
              <a:gd name="connsiteY100" fmla="*/ 529983 h 1035272"/>
              <a:gd name="connsiteX101" fmla="*/ 355730 w 828132"/>
              <a:gd name="connsiteY101" fmla="*/ 308069 h 1035272"/>
              <a:gd name="connsiteX102" fmla="*/ 354975 w 828132"/>
              <a:gd name="connsiteY102" fmla="*/ 253076 h 1035272"/>
              <a:gd name="connsiteX103" fmla="*/ 333086 w 828132"/>
              <a:gd name="connsiteY103" fmla="*/ 223639 h 1035272"/>
              <a:gd name="connsiteX104" fmla="*/ 293297 w 828132"/>
              <a:gd name="connsiteY104" fmla="*/ 215552 h 1035272"/>
              <a:gd name="connsiteX105" fmla="*/ 236363 w 828132"/>
              <a:gd name="connsiteY105" fmla="*/ 209405 h 1035272"/>
              <a:gd name="connsiteX106" fmla="*/ 221806 w 828132"/>
              <a:gd name="connsiteY106" fmla="*/ 209513 h 1035272"/>
              <a:gd name="connsiteX107" fmla="*/ 206386 w 828132"/>
              <a:gd name="connsiteY107" fmla="*/ 213503 h 1035272"/>
              <a:gd name="connsiteX108" fmla="*/ 200671 w 828132"/>
              <a:gd name="connsiteY108" fmla="*/ 216414 h 1035272"/>
              <a:gd name="connsiteX109" fmla="*/ 181585 w 828132"/>
              <a:gd name="connsiteY109" fmla="*/ 208651 h 1035272"/>
              <a:gd name="connsiteX110" fmla="*/ 177811 w 828132"/>
              <a:gd name="connsiteY110" fmla="*/ 187300 h 1035272"/>
              <a:gd name="connsiteX111" fmla="*/ 179752 w 828132"/>
              <a:gd name="connsiteY111" fmla="*/ 140179 h 1035272"/>
              <a:gd name="connsiteX112" fmla="*/ 184173 w 828132"/>
              <a:gd name="connsiteY112" fmla="*/ 129072 h 1035272"/>
              <a:gd name="connsiteX113" fmla="*/ 195064 w 828132"/>
              <a:gd name="connsiteY113" fmla="*/ 124975 h 1035272"/>
              <a:gd name="connsiteX114" fmla="*/ 207357 w 828132"/>
              <a:gd name="connsiteY114" fmla="*/ 130690 h 1035272"/>
              <a:gd name="connsiteX115" fmla="*/ 242940 w 828132"/>
              <a:gd name="connsiteY115" fmla="*/ 138669 h 1035272"/>
              <a:gd name="connsiteX116" fmla="*/ 330174 w 828132"/>
              <a:gd name="connsiteY116" fmla="*/ 125190 h 1035272"/>
              <a:gd name="connsiteX117" fmla="*/ 348937 w 828132"/>
              <a:gd name="connsiteY117" fmla="*/ 120338 h 1035272"/>
              <a:gd name="connsiteX118" fmla="*/ 357348 w 828132"/>
              <a:gd name="connsiteY118" fmla="*/ 112898 h 1035272"/>
              <a:gd name="connsiteX119" fmla="*/ 363925 w 828132"/>
              <a:gd name="connsiteY119" fmla="*/ 68688 h 1035272"/>
              <a:gd name="connsiteX120" fmla="*/ 361984 w 828132"/>
              <a:gd name="connsiteY120" fmla="*/ 63512 h 1035272"/>
              <a:gd name="connsiteX121" fmla="*/ 359720 w 828132"/>
              <a:gd name="connsiteY121" fmla="*/ 33320 h 1035272"/>
              <a:gd name="connsiteX122" fmla="*/ 399186 w 828132"/>
              <a:gd name="connsiteY122" fmla="*/ 539 h 1035272"/>
              <a:gd name="connsiteX123" fmla="*/ 400264 w 828132"/>
              <a:gd name="connsiteY123" fmla="*/ 0 h 103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828132" h="1035272">
                <a:moveTo>
                  <a:pt x="403391" y="30084"/>
                </a:moveTo>
                <a:lnTo>
                  <a:pt x="403356" y="30094"/>
                </a:lnTo>
                <a:lnTo>
                  <a:pt x="403283" y="30085"/>
                </a:lnTo>
                <a:cubicBezTo>
                  <a:pt x="394333" y="29438"/>
                  <a:pt x="387324" y="35153"/>
                  <a:pt x="387109" y="43132"/>
                </a:cubicBezTo>
                <a:lnTo>
                  <a:pt x="390904" y="54759"/>
                </a:lnTo>
                <a:lnTo>
                  <a:pt x="390923" y="54817"/>
                </a:lnTo>
                <a:lnTo>
                  <a:pt x="390924" y="54818"/>
                </a:lnTo>
                <a:lnTo>
                  <a:pt x="390950" y="54899"/>
                </a:lnTo>
                <a:cubicBezTo>
                  <a:pt x="393498" y="57716"/>
                  <a:pt x="397245" y="59360"/>
                  <a:pt x="401989" y="59630"/>
                </a:cubicBezTo>
                <a:cubicBezTo>
                  <a:pt x="405332" y="58551"/>
                  <a:pt x="408783" y="57904"/>
                  <a:pt x="411802" y="56287"/>
                </a:cubicBezTo>
                <a:cubicBezTo>
                  <a:pt x="417840" y="53160"/>
                  <a:pt x="420320" y="47229"/>
                  <a:pt x="418919" y="40328"/>
                </a:cubicBezTo>
                <a:cubicBezTo>
                  <a:pt x="417733" y="34829"/>
                  <a:pt x="413419" y="31378"/>
                  <a:pt x="406626" y="30516"/>
                </a:cubicBezTo>
                <a:cubicBezTo>
                  <a:pt x="405548" y="30300"/>
                  <a:pt x="404469" y="30192"/>
                  <a:pt x="403391" y="30084"/>
                </a:cubicBezTo>
                <a:close/>
                <a:moveTo>
                  <a:pt x="400264" y="0"/>
                </a:moveTo>
                <a:cubicBezTo>
                  <a:pt x="402960" y="0"/>
                  <a:pt x="405655" y="0"/>
                  <a:pt x="408351" y="0"/>
                </a:cubicBezTo>
                <a:cubicBezTo>
                  <a:pt x="420428" y="2696"/>
                  <a:pt x="430564" y="8519"/>
                  <a:pt x="438759" y="17900"/>
                </a:cubicBezTo>
                <a:cubicBezTo>
                  <a:pt x="445337" y="25448"/>
                  <a:pt x="450081" y="33967"/>
                  <a:pt x="451483" y="43995"/>
                </a:cubicBezTo>
                <a:cubicBezTo>
                  <a:pt x="452453" y="50572"/>
                  <a:pt x="450944" y="56395"/>
                  <a:pt x="447493" y="62110"/>
                </a:cubicBezTo>
                <a:cubicBezTo>
                  <a:pt x="445876" y="64806"/>
                  <a:pt x="444366" y="67933"/>
                  <a:pt x="444043" y="70952"/>
                </a:cubicBezTo>
                <a:cubicBezTo>
                  <a:pt x="442856" y="84539"/>
                  <a:pt x="445013" y="97802"/>
                  <a:pt x="449650" y="110634"/>
                </a:cubicBezTo>
                <a:cubicBezTo>
                  <a:pt x="451699" y="116348"/>
                  <a:pt x="455473" y="120230"/>
                  <a:pt x="461619" y="121416"/>
                </a:cubicBezTo>
                <a:cubicBezTo>
                  <a:pt x="477146" y="124651"/>
                  <a:pt x="492566" y="128425"/>
                  <a:pt x="508201" y="131013"/>
                </a:cubicBezTo>
                <a:cubicBezTo>
                  <a:pt x="526856" y="134140"/>
                  <a:pt x="545726" y="136513"/>
                  <a:pt x="564488" y="138885"/>
                </a:cubicBezTo>
                <a:cubicBezTo>
                  <a:pt x="577428" y="140502"/>
                  <a:pt x="589936" y="139532"/>
                  <a:pt x="600935" y="130905"/>
                </a:cubicBezTo>
                <a:cubicBezTo>
                  <a:pt x="604278" y="128210"/>
                  <a:pt x="608699" y="126700"/>
                  <a:pt x="612904" y="125298"/>
                </a:cubicBezTo>
                <a:cubicBezTo>
                  <a:pt x="618080" y="123681"/>
                  <a:pt x="622501" y="125406"/>
                  <a:pt x="624765" y="130258"/>
                </a:cubicBezTo>
                <a:cubicBezTo>
                  <a:pt x="626922" y="134787"/>
                  <a:pt x="628755" y="139748"/>
                  <a:pt x="629294" y="144708"/>
                </a:cubicBezTo>
                <a:cubicBezTo>
                  <a:pt x="631666" y="164440"/>
                  <a:pt x="632313" y="184281"/>
                  <a:pt x="628216" y="203798"/>
                </a:cubicBezTo>
                <a:cubicBezTo>
                  <a:pt x="624981" y="219002"/>
                  <a:pt x="617217" y="222237"/>
                  <a:pt x="603738" y="214473"/>
                </a:cubicBezTo>
                <a:cubicBezTo>
                  <a:pt x="598024" y="211239"/>
                  <a:pt x="591877" y="209082"/>
                  <a:pt x="585299" y="209513"/>
                </a:cubicBezTo>
                <a:cubicBezTo>
                  <a:pt x="568694" y="210376"/>
                  <a:pt x="551980" y="211131"/>
                  <a:pt x="535374" y="212964"/>
                </a:cubicBezTo>
                <a:cubicBezTo>
                  <a:pt x="518553" y="214905"/>
                  <a:pt x="501839" y="217924"/>
                  <a:pt x="485233" y="220835"/>
                </a:cubicBezTo>
                <a:cubicBezTo>
                  <a:pt x="479842" y="221806"/>
                  <a:pt x="474558" y="223747"/>
                  <a:pt x="469490" y="225903"/>
                </a:cubicBezTo>
                <a:cubicBezTo>
                  <a:pt x="459354" y="230217"/>
                  <a:pt x="453963" y="238412"/>
                  <a:pt x="453747" y="249302"/>
                </a:cubicBezTo>
                <a:cubicBezTo>
                  <a:pt x="453100" y="273456"/>
                  <a:pt x="452561" y="297502"/>
                  <a:pt x="452885" y="321656"/>
                </a:cubicBezTo>
                <a:cubicBezTo>
                  <a:pt x="453532" y="381070"/>
                  <a:pt x="454286" y="440484"/>
                  <a:pt x="455580" y="499898"/>
                </a:cubicBezTo>
                <a:cubicBezTo>
                  <a:pt x="456443" y="539903"/>
                  <a:pt x="457845" y="579908"/>
                  <a:pt x="459570" y="619913"/>
                </a:cubicBezTo>
                <a:cubicBezTo>
                  <a:pt x="460864" y="648272"/>
                  <a:pt x="462805" y="676631"/>
                  <a:pt x="465285" y="704990"/>
                </a:cubicBezTo>
                <a:cubicBezTo>
                  <a:pt x="467334" y="728282"/>
                  <a:pt x="470353" y="751573"/>
                  <a:pt x="477254" y="774001"/>
                </a:cubicBezTo>
                <a:cubicBezTo>
                  <a:pt x="478656" y="778746"/>
                  <a:pt x="480705" y="783275"/>
                  <a:pt x="482646" y="787911"/>
                </a:cubicBezTo>
                <a:cubicBezTo>
                  <a:pt x="484802" y="793195"/>
                  <a:pt x="488576" y="797185"/>
                  <a:pt x="493536" y="799988"/>
                </a:cubicBezTo>
                <a:cubicBezTo>
                  <a:pt x="515426" y="812065"/>
                  <a:pt x="538825" y="819829"/>
                  <a:pt x="563842" y="821878"/>
                </a:cubicBezTo>
                <a:cubicBezTo>
                  <a:pt x="582172" y="823387"/>
                  <a:pt x="599102" y="817457"/>
                  <a:pt x="615276" y="809369"/>
                </a:cubicBezTo>
                <a:cubicBezTo>
                  <a:pt x="639430" y="797185"/>
                  <a:pt x="660133" y="780148"/>
                  <a:pt x="679866" y="761924"/>
                </a:cubicBezTo>
                <a:cubicBezTo>
                  <a:pt x="704128" y="739388"/>
                  <a:pt x="725586" y="714264"/>
                  <a:pt x="747260" y="689355"/>
                </a:cubicBezTo>
                <a:cubicBezTo>
                  <a:pt x="749416" y="686875"/>
                  <a:pt x="751681" y="684287"/>
                  <a:pt x="754269" y="681268"/>
                </a:cubicBezTo>
                <a:cubicBezTo>
                  <a:pt x="733457" y="673828"/>
                  <a:pt x="712215" y="670269"/>
                  <a:pt x="690218" y="666603"/>
                </a:cubicBezTo>
                <a:cubicBezTo>
                  <a:pt x="691620" y="665848"/>
                  <a:pt x="692374" y="665309"/>
                  <a:pt x="693237" y="664878"/>
                </a:cubicBezTo>
                <a:cubicBezTo>
                  <a:pt x="736908" y="645037"/>
                  <a:pt x="780687" y="625196"/>
                  <a:pt x="824358" y="605464"/>
                </a:cubicBezTo>
                <a:cubicBezTo>
                  <a:pt x="825544" y="604924"/>
                  <a:pt x="826838" y="604709"/>
                  <a:pt x="828132" y="604277"/>
                </a:cubicBezTo>
                <a:cubicBezTo>
                  <a:pt x="828132" y="606434"/>
                  <a:pt x="828132" y="608590"/>
                  <a:pt x="828132" y="610747"/>
                </a:cubicBezTo>
                <a:cubicBezTo>
                  <a:pt x="827916" y="612041"/>
                  <a:pt x="827485" y="613335"/>
                  <a:pt x="827485" y="614629"/>
                </a:cubicBezTo>
                <a:cubicBezTo>
                  <a:pt x="825868" y="645253"/>
                  <a:pt x="824358" y="675984"/>
                  <a:pt x="822525" y="706608"/>
                </a:cubicBezTo>
                <a:cubicBezTo>
                  <a:pt x="820800" y="734751"/>
                  <a:pt x="818751" y="762787"/>
                  <a:pt x="816702" y="790823"/>
                </a:cubicBezTo>
                <a:cubicBezTo>
                  <a:pt x="816486" y="794489"/>
                  <a:pt x="815516" y="798047"/>
                  <a:pt x="814977" y="801606"/>
                </a:cubicBezTo>
                <a:cubicBezTo>
                  <a:pt x="814546" y="801714"/>
                  <a:pt x="814006" y="801714"/>
                  <a:pt x="813575" y="801821"/>
                </a:cubicBezTo>
                <a:cubicBezTo>
                  <a:pt x="812497" y="799449"/>
                  <a:pt x="811203" y="797185"/>
                  <a:pt x="810556" y="794812"/>
                </a:cubicBezTo>
                <a:cubicBezTo>
                  <a:pt x="804841" y="774001"/>
                  <a:pt x="799234" y="753082"/>
                  <a:pt x="793519" y="732163"/>
                </a:cubicBezTo>
                <a:cubicBezTo>
                  <a:pt x="792225" y="727527"/>
                  <a:pt x="790499" y="722998"/>
                  <a:pt x="788559" y="717498"/>
                </a:cubicBezTo>
                <a:cubicBezTo>
                  <a:pt x="787804" y="719116"/>
                  <a:pt x="787588" y="719763"/>
                  <a:pt x="787372" y="720302"/>
                </a:cubicBezTo>
                <a:cubicBezTo>
                  <a:pt x="774001" y="751465"/>
                  <a:pt x="758797" y="781765"/>
                  <a:pt x="741760" y="811095"/>
                </a:cubicBezTo>
                <a:cubicBezTo>
                  <a:pt x="725586" y="838807"/>
                  <a:pt x="707578" y="865333"/>
                  <a:pt x="684934" y="888300"/>
                </a:cubicBezTo>
                <a:cubicBezTo>
                  <a:pt x="659918" y="913748"/>
                  <a:pt x="630804" y="932726"/>
                  <a:pt x="595759" y="941029"/>
                </a:cubicBezTo>
                <a:cubicBezTo>
                  <a:pt x="576458" y="945558"/>
                  <a:pt x="556617" y="947822"/>
                  <a:pt x="536992" y="951165"/>
                </a:cubicBezTo>
                <a:cubicBezTo>
                  <a:pt x="513054" y="955371"/>
                  <a:pt x="489331" y="960978"/>
                  <a:pt x="466040" y="967879"/>
                </a:cubicBezTo>
                <a:cubicBezTo>
                  <a:pt x="451267" y="972300"/>
                  <a:pt x="439945" y="980171"/>
                  <a:pt x="432720" y="993758"/>
                </a:cubicBezTo>
                <a:cubicBezTo>
                  <a:pt x="428515" y="1001522"/>
                  <a:pt x="424310" y="1009501"/>
                  <a:pt x="419458" y="1016834"/>
                </a:cubicBezTo>
                <a:cubicBezTo>
                  <a:pt x="415252" y="1023303"/>
                  <a:pt x="410076" y="1029126"/>
                  <a:pt x="405332" y="1035272"/>
                </a:cubicBezTo>
                <a:cubicBezTo>
                  <a:pt x="404469" y="1035272"/>
                  <a:pt x="403714" y="1035272"/>
                  <a:pt x="402852" y="1035272"/>
                </a:cubicBezTo>
                <a:cubicBezTo>
                  <a:pt x="395735" y="1028587"/>
                  <a:pt x="390883" y="1020176"/>
                  <a:pt x="386030" y="1011766"/>
                </a:cubicBezTo>
                <a:cubicBezTo>
                  <a:pt x="380855" y="1002816"/>
                  <a:pt x="375463" y="993973"/>
                  <a:pt x="369856" y="985239"/>
                </a:cubicBezTo>
                <a:cubicBezTo>
                  <a:pt x="365327" y="978123"/>
                  <a:pt x="358749" y="973810"/>
                  <a:pt x="350878" y="971006"/>
                </a:cubicBezTo>
                <a:cubicBezTo>
                  <a:pt x="314539" y="957958"/>
                  <a:pt x="276907" y="951273"/>
                  <a:pt x="238843" y="946205"/>
                </a:cubicBezTo>
                <a:cubicBezTo>
                  <a:pt x="213071" y="942754"/>
                  <a:pt x="188702" y="935207"/>
                  <a:pt x="166273" y="921836"/>
                </a:cubicBezTo>
                <a:cubicBezTo>
                  <a:pt x="136512" y="904152"/>
                  <a:pt x="113437" y="879458"/>
                  <a:pt x="93381" y="851746"/>
                </a:cubicBezTo>
                <a:cubicBezTo>
                  <a:pt x="72138" y="822417"/>
                  <a:pt x="54777" y="790823"/>
                  <a:pt x="38927" y="758474"/>
                </a:cubicBezTo>
                <a:cubicBezTo>
                  <a:pt x="38280" y="757072"/>
                  <a:pt x="37525" y="755778"/>
                  <a:pt x="36338" y="753406"/>
                </a:cubicBezTo>
                <a:cubicBezTo>
                  <a:pt x="33966" y="761601"/>
                  <a:pt x="31810" y="768610"/>
                  <a:pt x="29869" y="775726"/>
                </a:cubicBezTo>
                <a:cubicBezTo>
                  <a:pt x="25556" y="791578"/>
                  <a:pt x="21350" y="807428"/>
                  <a:pt x="17037" y="823171"/>
                </a:cubicBezTo>
                <a:cubicBezTo>
                  <a:pt x="16498" y="825112"/>
                  <a:pt x="15420" y="826838"/>
                  <a:pt x="14557" y="828563"/>
                </a:cubicBezTo>
                <a:cubicBezTo>
                  <a:pt x="14126" y="828455"/>
                  <a:pt x="13802" y="828347"/>
                  <a:pt x="13371" y="828239"/>
                </a:cubicBezTo>
                <a:cubicBezTo>
                  <a:pt x="13048" y="826838"/>
                  <a:pt x="12400" y="825544"/>
                  <a:pt x="12293" y="824142"/>
                </a:cubicBezTo>
                <a:cubicBezTo>
                  <a:pt x="11430" y="815624"/>
                  <a:pt x="10459" y="806997"/>
                  <a:pt x="9813" y="798371"/>
                </a:cubicBezTo>
                <a:cubicBezTo>
                  <a:pt x="8519" y="780794"/>
                  <a:pt x="7332" y="763218"/>
                  <a:pt x="6254" y="745534"/>
                </a:cubicBezTo>
                <a:cubicBezTo>
                  <a:pt x="4637" y="718146"/>
                  <a:pt x="3235" y="690541"/>
                  <a:pt x="1725" y="663044"/>
                </a:cubicBezTo>
                <a:cubicBezTo>
                  <a:pt x="1294" y="654418"/>
                  <a:pt x="647" y="645900"/>
                  <a:pt x="0" y="637273"/>
                </a:cubicBezTo>
                <a:cubicBezTo>
                  <a:pt x="0" y="635117"/>
                  <a:pt x="0" y="632960"/>
                  <a:pt x="0" y="630803"/>
                </a:cubicBezTo>
                <a:cubicBezTo>
                  <a:pt x="8411" y="634470"/>
                  <a:pt x="16821" y="637920"/>
                  <a:pt x="25124" y="641694"/>
                </a:cubicBezTo>
                <a:cubicBezTo>
                  <a:pt x="61463" y="658192"/>
                  <a:pt x="97910" y="674690"/>
                  <a:pt x="134248" y="691188"/>
                </a:cubicBezTo>
                <a:cubicBezTo>
                  <a:pt x="135326" y="691619"/>
                  <a:pt x="136297" y="692158"/>
                  <a:pt x="137159" y="692698"/>
                </a:cubicBezTo>
                <a:cubicBezTo>
                  <a:pt x="117103" y="697011"/>
                  <a:pt x="97155" y="701324"/>
                  <a:pt x="77098" y="705637"/>
                </a:cubicBezTo>
                <a:cubicBezTo>
                  <a:pt x="76990" y="706177"/>
                  <a:pt x="76990" y="706608"/>
                  <a:pt x="76883" y="707147"/>
                </a:cubicBezTo>
                <a:cubicBezTo>
                  <a:pt x="80010" y="710705"/>
                  <a:pt x="83137" y="714371"/>
                  <a:pt x="86264" y="717822"/>
                </a:cubicBezTo>
                <a:cubicBezTo>
                  <a:pt x="110202" y="744671"/>
                  <a:pt x="135218" y="770227"/>
                  <a:pt x="164333" y="791470"/>
                </a:cubicBezTo>
                <a:cubicBezTo>
                  <a:pt x="178243" y="801498"/>
                  <a:pt x="192907" y="810124"/>
                  <a:pt x="209082" y="816055"/>
                </a:cubicBezTo>
                <a:cubicBezTo>
                  <a:pt x="226658" y="822525"/>
                  <a:pt x="244450" y="823495"/>
                  <a:pt x="262673" y="819074"/>
                </a:cubicBezTo>
                <a:cubicBezTo>
                  <a:pt x="277338" y="815516"/>
                  <a:pt x="291464" y="810556"/>
                  <a:pt x="305482" y="804733"/>
                </a:cubicBezTo>
                <a:cubicBezTo>
                  <a:pt x="319284" y="799018"/>
                  <a:pt x="326832" y="788882"/>
                  <a:pt x="330822" y="774972"/>
                </a:cubicBezTo>
                <a:cubicBezTo>
                  <a:pt x="336644" y="754592"/>
                  <a:pt x="340310" y="733781"/>
                  <a:pt x="342036" y="712754"/>
                </a:cubicBezTo>
                <a:cubicBezTo>
                  <a:pt x="344839" y="678896"/>
                  <a:pt x="347319" y="645037"/>
                  <a:pt x="349152" y="611179"/>
                </a:cubicBezTo>
                <a:cubicBezTo>
                  <a:pt x="350662" y="584113"/>
                  <a:pt x="351309" y="557048"/>
                  <a:pt x="351848" y="529983"/>
                </a:cubicBezTo>
                <a:cubicBezTo>
                  <a:pt x="353358" y="456012"/>
                  <a:pt x="354652" y="382041"/>
                  <a:pt x="355730" y="308069"/>
                </a:cubicBezTo>
                <a:cubicBezTo>
                  <a:pt x="356054" y="289739"/>
                  <a:pt x="355407" y="271407"/>
                  <a:pt x="354975" y="253076"/>
                </a:cubicBezTo>
                <a:cubicBezTo>
                  <a:pt x="354652" y="236902"/>
                  <a:pt x="348721" y="228060"/>
                  <a:pt x="333086" y="223639"/>
                </a:cubicBezTo>
                <a:cubicBezTo>
                  <a:pt x="320146" y="219865"/>
                  <a:pt x="306668" y="217385"/>
                  <a:pt x="293297" y="215552"/>
                </a:cubicBezTo>
                <a:cubicBezTo>
                  <a:pt x="274426" y="212856"/>
                  <a:pt x="255341" y="211239"/>
                  <a:pt x="236363" y="209405"/>
                </a:cubicBezTo>
                <a:cubicBezTo>
                  <a:pt x="231510" y="208974"/>
                  <a:pt x="226550" y="208758"/>
                  <a:pt x="221806" y="209513"/>
                </a:cubicBezTo>
                <a:cubicBezTo>
                  <a:pt x="216522" y="210268"/>
                  <a:pt x="211454" y="211993"/>
                  <a:pt x="206386" y="213503"/>
                </a:cubicBezTo>
                <a:cubicBezTo>
                  <a:pt x="204337" y="214150"/>
                  <a:pt x="202612" y="215552"/>
                  <a:pt x="200671" y="216414"/>
                </a:cubicBezTo>
                <a:cubicBezTo>
                  <a:pt x="191290" y="220727"/>
                  <a:pt x="184712" y="218355"/>
                  <a:pt x="181585" y="208651"/>
                </a:cubicBezTo>
                <a:cubicBezTo>
                  <a:pt x="179429" y="201749"/>
                  <a:pt x="178243" y="194525"/>
                  <a:pt x="177811" y="187300"/>
                </a:cubicBezTo>
                <a:cubicBezTo>
                  <a:pt x="176733" y="171557"/>
                  <a:pt x="176409" y="155814"/>
                  <a:pt x="179752" y="140179"/>
                </a:cubicBezTo>
                <a:cubicBezTo>
                  <a:pt x="180615" y="136297"/>
                  <a:pt x="182124" y="132415"/>
                  <a:pt x="184173" y="129072"/>
                </a:cubicBezTo>
                <a:cubicBezTo>
                  <a:pt x="186545" y="125190"/>
                  <a:pt x="190643" y="123465"/>
                  <a:pt x="195064" y="124975"/>
                </a:cubicBezTo>
                <a:cubicBezTo>
                  <a:pt x="199377" y="126377"/>
                  <a:pt x="203906" y="127994"/>
                  <a:pt x="207357" y="130690"/>
                </a:cubicBezTo>
                <a:cubicBezTo>
                  <a:pt x="218032" y="139100"/>
                  <a:pt x="230324" y="140502"/>
                  <a:pt x="242940" y="138669"/>
                </a:cubicBezTo>
                <a:cubicBezTo>
                  <a:pt x="272054" y="134464"/>
                  <a:pt x="301168" y="129827"/>
                  <a:pt x="330174" y="125190"/>
                </a:cubicBezTo>
                <a:cubicBezTo>
                  <a:pt x="336537" y="124112"/>
                  <a:pt x="342683" y="121955"/>
                  <a:pt x="348937" y="120338"/>
                </a:cubicBezTo>
                <a:cubicBezTo>
                  <a:pt x="353035" y="119260"/>
                  <a:pt x="355838" y="116672"/>
                  <a:pt x="357348" y="112898"/>
                </a:cubicBezTo>
                <a:cubicBezTo>
                  <a:pt x="363278" y="98772"/>
                  <a:pt x="365866" y="84000"/>
                  <a:pt x="363925" y="68688"/>
                </a:cubicBezTo>
                <a:cubicBezTo>
                  <a:pt x="363710" y="66855"/>
                  <a:pt x="363062" y="64914"/>
                  <a:pt x="361984" y="63512"/>
                </a:cubicBezTo>
                <a:cubicBezTo>
                  <a:pt x="354652" y="53915"/>
                  <a:pt x="355191" y="43563"/>
                  <a:pt x="359720" y="33320"/>
                </a:cubicBezTo>
                <a:cubicBezTo>
                  <a:pt x="367376" y="16175"/>
                  <a:pt x="379992" y="4313"/>
                  <a:pt x="399186" y="539"/>
                </a:cubicBezTo>
                <a:cubicBezTo>
                  <a:pt x="399617" y="432"/>
                  <a:pt x="399940" y="216"/>
                  <a:pt x="400264" y="0"/>
                </a:cubicBezTo>
                <a:close/>
              </a:path>
            </a:pathLst>
          </a:custGeom>
          <a:solidFill>
            <a:schemeClr val="accent1"/>
          </a:solidFill>
          <a:ln w="37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F9E1A1-18E7-4B4B-8764-03405FD895AF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AB784F8-0956-4B82-9BF7-C6A67D4786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8D2542-B558-460E-B9E5-57C48271C8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8F46E3B-21F6-4C2C-B0D5-33DD76BE04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B263FC1-0934-413B-A678-957CA419F2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CD22CDF-27A2-4529-85BD-25FFDBE140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6CF48DD-BFB2-4F50-A779-D6ED557A48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8447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193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96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E322D72-ADDC-4F91-A146-BA9018D92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E503FDA-C770-4E68-8470-59E082442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4ED5A43-827D-4532-8842-1161CD8C8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B26D-8A9F-4685-BB22-71E78179F925}" type="datetimeFigureOut">
              <a:rPr lang="he-IL" smtClean="0"/>
              <a:t>י"ז/אלול/תש"פ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F255EE7-E69C-4CA1-8BF2-8F8FE9CD2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29E9D8E-0226-460E-B41B-2B7F3295B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CA3-0493-48D9-9D05-64AE6753A7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4300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DA3107-7E8B-49C3-AFBA-E988830DB8AA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F8BEF65-C094-40BB-B4A0-05A8D52B20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0342342-D485-44AB-86CB-605F280DBE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91931D-7F18-4002-8231-3F1FE2A1BC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8023F1-D596-4A30-8D02-BD29F85040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72D323-B068-470C-A8E3-BBEC325CC8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695A18-7A11-4EAB-B482-C137A02F69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D1C4D495-2802-4B98-8259-DA0484F796D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01845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D330A466-14B8-4FB9-BA50-F52A9398ACE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679716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A82215E0-F175-4038-BFAB-36ED0CFA230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57587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2F32376B-8068-4722-98C9-8668BD976E7F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235458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4199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CAC6C94-EF5E-4D40-8064-70C4AE8D53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55734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5082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73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510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5CAF5-D11F-4EBB-976F-4EE501C8F940}"/>
              </a:ext>
            </a:extLst>
          </p:cNvPr>
          <p:cNvSpPr/>
          <p:nvPr userDrawn="1"/>
        </p:nvSpPr>
        <p:spPr>
          <a:xfrm>
            <a:off x="0" y="2672858"/>
            <a:ext cx="3267390" cy="2510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33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BBB4C57-C046-4B99-8AC4-FCAB9B3FC85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23759" y="4052960"/>
            <a:ext cx="2651471" cy="203393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C3F75A2-283A-47CF-A5E2-627EDC18CAA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0799886">
            <a:off x="5962773" y="3463485"/>
            <a:ext cx="2651471" cy="203393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E1BCCFD-577F-47AF-98BC-651DAC8663A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01786" y="4052960"/>
            <a:ext cx="2651471" cy="203393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</p:spTree>
    <p:extLst>
      <p:ext uri="{BB962C8B-B14F-4D97-AF65-F5344CB8AC3E}">
        <p14:creationId xmlns:p14="http://schemas.microsoft.com/office/powerpoint/2010/main" val="395402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807968" y="0"/>
            <a:ext cx="638403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890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96B2E4-8434-40DB-AF5C-D852DB178D38}"/>
              </a:ext>
            </a:extLst>
          </p:cNvPr>
          <p:cNvSpPr/>
          <p:nvPr userDrawn="1"/>
        </p:nvSpPr>
        <p:spPr>
          <a:xfrm>
            <a:off x="3069125" y="0"/>
            <a:ext cx="9122876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24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1C2477A-10CB-4D27-8D87-3999A04A639F}"/>
              </a:ext>
            </a:extLst>
          </p:cNvPr>
          <p:cNvGrpSpPr/>
          <p:nvPr userDrawn="1"/>
        </p:nvGrpSpPr>
        <p:grpSpPr>
          <a:xfrm>
            <a:off x="777177" y="1999908"/>
            <a:ext cx="2218572" cy="3900133"/>
            <a:chOff x="4871870" y="1763729"/>
            <a:chExt cx="2448272" cy="4303935"/>
          </a:xfrm>
        </p:grpSpPr>
        <p:grpSp>
          <p:nvGrpSpPr>
            <p:cNvPr id="28" name="Group 3">
              <a:extLst>
                <a:ext uri="{FF2B5EF4-FFF2-40B4-BE49-F238E27FC236}">
                  <a16:creationId xmlns:a16="http://schemas.microsoft.com/office/drawing/2014/main" id="{A7CE2DE5-D74A-4EEE-94FD-B84C89FC8614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30" name="Rounded Rectangle 4">
                <a:extLst>
                  <a:ext uri="{FF2B5EF4-FFF2-40B4-BE49-F238E27FC236}">
                    <a16:creationId xmlns:a16="http://schemas.microsoft.com/office/drawing/2014/main" id="{D322692A-436C-4400-B21E-5E966D63C8A2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31" name="Rectangle 5">
                <a:extLst>
                  <a:ext uri="{FF2B5EF4-FFF2-40B4-BE49-F238E27FC236}">
                    <a16:creationId xmlns:a16="http://schemas.microsoft.com/office/drawing/2014/main" id="{0BDA7EFD-1487-4D50-9333-56D1D3920504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32" name="Group 6">
                <a:extLst>
                  <a:ext uri="{FF2B5EF4-FFF2-40B4-BE49-F238E27FC236}">
                    <a16:creationId xmlns:a16="http://schemas.microsoft.com/office/drawing/2014/main" id="{39BCAF53-1A2A-4E13-8CEF-BF0D95884DEE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33" name="Oval 7">
                  <a:extLst>
                    <a:ext uri="{FF2B5EF4-FFF2-40B4-BE49-F238E27FC236}">
                      <a16:creationId xmlns:a16="http://schemas.microsoft.com/office/drawing/2014/main" id="{A3F612E8-90D9-424C-829B-45402FFCEC0F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34" name="Rounded Rectangle 8">
                  <a:extLst>
                    <a:ext uri="{FF2B5EF4-FFF2-40B4-BE49-F238E27FC236}">
                      <a16:creationId xmlns:a16="http://schemas.microsoft.com/office/drawing/2014/main" id="{BEAB63EE-BC0D-4CC9-9594-E85FC1E81799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29" name="Picture Placeholder 2">
              <a:extLst>
                <a:ext uri="{FF2B5EF4-FFF2-40B4-BE49-F238E27FC236}">
                  <a16:creationId xmlns:a16="http://schemas.microsoft.com/office/drawing/2014/main" id="{BDB0ED9E-1356-44F8-8992-7FC8071E4712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87895748-21D2-426F-AF00-58F8CF30AC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6288" y="2389287"/>
            <a:ext cx="2003665" cy="30941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676CADB-BCF3-4872-9796-95336BE7B1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C57FB19-AAAE-47B9-AB9F-9C5C0D459D3A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0E06CE4-79DA-408B-9CFB-50ED49E9AF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61B0CA5-898D-416E-9DF1-0D25E410BD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4A1370-4AEC-4F90-B3E4-4F9EF9EC86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38010B-D413-497A-A811-D7FBC9430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A59D57-B1F1-4D62-B93F-824A63784C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EFFA4EF-2898-4D65-A99F-CF69D8F263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4718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059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3E544C6E-D546-4927-8FFE-CCBB8F16AA9A}"/>
              </a:ext>
            </a:extLst>
          </p:cNvPr>
          <p:cNvGrpSpPr/>
          <p:nvPr userDrawn="1"/>
        </p:nvGrpSpPr>
        <p:grpSpPr>
          <a:xfrm>
            <a:off x="720076" y="1631975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4D82188-5059-4DD5-A95A-49FEC150E82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372300A-FC3D-4346-AADD-2D7E6496FEE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0CEBBB5-A975-43F8-94F6-44462D78FD8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1FEF13A-E882-4179-BAC7-A880C9FC1954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E0BB1DE-3A5F-44F3-B9EC-4EA510CB7B7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466C894-B9A0-46E8-B704-2BDD0565A296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96E5453-E84C-452F-BBBF-8BD229A82F4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6D58C09-F691-482E-A3F1-62778668610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" name="Graphic 14">
            <a:extLst>
              <a:ext uri="{FF2B5EF4-FFF2-40B4-BE49-F238E27FC236}">
                <a16:creationId xmlns:a16="http://schemas.microsoft.com/office/drawing/2014/main" id="{5E7F9A91-039B-426D-A673-182C00027A42}"/>
              </a:ext>
            </a:extLst>
          </p:cNvPr>
          <p:cNvGrpSpPr/>
          <p:nvPr userDrawn="1"/>
        </p:nvGrpSpPr>
        <p:grpSpPr>
          <a:xfrm>
            <a:off x="7567838" y="3238716"/>
            <a:ext cx="4033264" cy="3172231"/>
            <a:chOff x="2444748" y="555045"/>
            <a:chExt cx="7282048" cy="57274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64C093-D44A-4D90-9C2C-5098E3E60A6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A6A57F5-D9D1-4672-9941-5A3B12655FD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85D8231-5220-4D2A-8CA0-8E0D6D02FD93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FAC1246-4B40-4208-8AAB-68B8F5A528C7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08400E-7126-4B88-8A5E-599309D2F0F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848691B-790E-4242-A5D3-BA6EA06BB0C6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88DC501-2A0E-4E1C-AA18-D660FFDAF37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9E507D9-475A-4DAA-8E87-E3B24C1E6171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06BE95A4-3514-44CC-BF5E-7701A89B7DB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40413" y="1764486"/>
            <a:ext cx="3792591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65AE5ED3-6102-434D-AF2C-171A48D2F75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688175" y="3371226"/>
            <a:ext cx="3792591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B951030-DBD8-44F4-8486-37B27DAD86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C7CEB3B-D24F-4E0B-953D-6C1B6E31383E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D15C09E-E69D-45FD-BDB9-3353ADD802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ACB8C28-FEA0-458F-A72E-749A1F25FF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18E4905-25C8-40DF-9EE1-7131BE8995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EA8AF12-72DE-481D-BE6D-454F53859B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FE2B4EC-51B5-44BE-B417-BA1808186E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93601B-A7C3-4A6F-8018-E9394A5668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055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B85939D-3AF7-4071-ACD9-AE781345E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B9AF743-6545-4CD8-9CF7-2C612AF35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2405A84-5005-47D2-BE0E-F815CFCB9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B26D-8A9F-4685-BB22-71E78179F925}" type="datetimeFigureOut">
              <a:rPr lang="he-IL" smtClean="0"/>
              <a:t>י"ז/אלול/תש"פ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9E7F595-A890-4163-A592-B746EF47E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9524BAD-7069-4693-880D-E5C55DDDE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CA3-0493-48D9-9D05-64AE6753A7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8908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849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E5D691D-B90C-49B1-9E23-4F2C0F1C0A68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29575" y="1836132"/>
            <a:ext cx="324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F7FA22E-94C4-4581-A7C8-B4592B31AC08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212092" y="1836132"/>
            <a:ext cx="324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06DC32A-BE9B-4966-8658-906EC6A3E8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23E4BC-74B8-4E62-A89D-AE3C6350CFB2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B925C1-617A-429F-A344-756DF7B9D9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9AF8285-4B93-48A8-BEC9-805428C659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37F3C5F-F3F0-4FF8-94FC-6035196315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E159E6-229C-424E-A957-12BC764FD1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9F7A37-EE7E-4DD2-8676-7DBB36CA6E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4D7F1D-E119-4ED7-8477-A26084CFAB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2690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2670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77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88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771674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AAB0D72-EF64-4427-BF41-BE766B3F0590}"/>
              </a:ext>
            </a:extLst>
          </p:cNvPr>
          <p:cNvSpPr>
            <a:spLocks/>
          </p:cNvSpPr>
          <p:nvPr userDrawn="1"/>
        </p:nvSpPr>
        <p:spPr bwMode="auto">
          <a:xfrm>
            <a:off x="-8316" y="1423107"/>
            <a:ext cx="12208633" cy="5434893"/>
          </a:xfrm>
          <a:custGeom>
            <a:avLst/>
            <a:gdLst>
              <a:gd name="connsiteX0" fmla="*/ 7143321 w 12208633"/>
              <a:gd name="connsiteY0" fmla="*/ 892474 h 5434893"/>
              <a:gd name="connsiteX1" fmla="*/ 7143335 w 12208633"/>
              <a:gd name="connsiteY1" fmla="*/ 895416 h 5434893"/>
              <a:gd name="connsiteX2" fmla="*/ 7147277 w 12208633"/>
              <a:gd name="connsiteY2" fmla="*/ 895507 h 5434893"/>
              <a:gd name="connsiteX3" fmla="*/ 7147099 w 12208633"/>
              <a:gd name="connsiteY3" fmla="*/ 892474 h 5434893"/>
              <a:gd name="connsiteX4" fmla="*/ 6355163 w 12208633"/>
              <a:gd name="connsiteY4" fmla="*/ 727493 h 5434893"/>
              <a:gd name="connsiteX5" fmla="*/ 6355358 w 12208633"/>
              <a:gd name="connsiteY5" fmla="*/ 727687 h 5434893"/>
              <a:gd name="connsiteX6" fmla="*/ 6354969 w 12208633"/>
              <a:gd name="connsiteY6" fmla="*/ 727687 h 5434893"/>
              <a:gd name="connsiteX7" fmla="*/ 6354969 w 12208633"/>
              <a:gd name="connsiteY7" fmla="*/ 728075 h 5434893"/>
              <a:gd name="connsiteX8" fmla="*/ 6355358 w 12208633"/>
              <a:gd name="connsiteY8" fmla="*/ 727687 h 5434893"/>
              <a:gd name="connsiteX9" fmla="*/ 6355552 w 12208633"/>
              <a:gd name="connsiteY9" fmla="*/ 727493 h 5434893"/>
              <a:gd name="connsiteX10" fmla="*/ 6355163 w 12208633"/>
              <a:gd name="connsiteY10" fmla="*/ 727493 h 5434893"/>
              <a:gd name="connsiteX11" fmla="*/ 8604691 w 12208633"/>
              <a:gd name="connsiteY11" fmla="*/ 725788 h 5434893"/>
              <a:gd name="connsiteX12" fmla="*/ 8591193 w 12208633"/>
              <a:gd name="connsiteY12" fmla="*/ 738248 h 5434893"/>
              <a:gd name="connsiteX13" fmla="*/ 8590674 w 12208633"/>
              <a:gd name="connsiteY13" fmla="*/ 889843 h 5434893"/>
              <a:gd name="connsiteX14" fmla="*/ 8603653 w 12208633"/>
              <a:gd name="connsiteY14" fmla="*/ 903341 h 5434893"/>
              <a:gd name="connsiteX15" fmla="*/ 8616632 w 12208633"/>
              <a:gd name="connsiteY15" fmla="*/ 889843 h 5434893"/>
              <a:gd name="connsiteX16" fmla="*/ 8616632 w 12208633"/>
              <a:gd name="connsiteY16" fmla="*/ 815603 h 5434893"/>
              <a:gd name="connsiteX17" fmla="*/ 8616632 w 12208633"/>
              <a:gd name="connsiteY17" fmla="*/ 738767 h 5434893"/>
              <a:gd name="connsiteX18" fmla="*/ 8604691 w 12208633"/>
              <a:gd name="connsiteY18" fmla="*/ 725788 h 5434893"/>
              <a:gd name="connsiteX19" fmla="*/ 8744865 w 12208633"/>
              <a:gd name="connsiteY19" fmla="*/ 683217 h 5434893"/>
              <a:gd name="connsiteX20" fmla="*/ 8735001 w 12208633"/>
              <a:gd name="connsiteY20" fmla="*/ 694119 h 5434893"/>
              <a:gd name="connsiteX21" fmla="*/ 8735520 w 12208633"/>
              <a:gd name="connsiteY21" fmla="*/ 892439 h 5434893"/>
              <a:gd name="connsiteX22" fmla="*/ 8746422 w 12208633"/>
              <a:gd name="connsiteY22" fmla="*/ 903341 h 5434893"/>
              <a:gd name="connsiteX23" fmla="*/ 8787436 w 12208633"/>
              <a:gd name="connsiteY23" fmla="*/ 903341 h 5434893"/>
              <a:gd name="connsiteX24" fmla="*/ 8801454 w 12208633"/>
              <a:gd name="connsiteY24" fmla="*/ 889324 h 5434893"/>
              <a:gd name="connsiteX25" fmla="*/ 8801454 w 12208633"/>
              <a:gd name="connsiteY25" fmla="*/ 818718 h 5434893"/>
              <a:gd name="connsiteX26" fmla="*/ 8807164 w 12208633"/>
              <a:gd name="connsiteY26" fmla="*/ 805739 h 5434893"/>
              <a:gd name="connsiteX27" fmla="*/ 8822739 w 12208633"/>
              <a:gd name="connsiteY27" fmla="*/ 781857 h 5434893"/>
              <a:gd name="connsiteX28" fmla="*/ 8811317 w 12208633"/>
              <a:gd name="connsiteY28" fmla="*/ 771474 h 5434893"/>
              <a:gd name="connsiteX29" fmla="*/ 8773938 w 12208633"/>
              <a:gd name="connsiteY29" fmla="*/ 771474 h 5434893"/>
              <a:gd name="connsiteX30" fmla="*/ 8756286 w 12208633"/>
              <a:gd name="connsiteY30" fmla="*/ 754342 h 5434893"/>
              <a:gd name="connsiteX31" fmla="*/ 8756286 w 12208633"/>
              <a:gd name="connsiteY31" fmla="*/ 725269 h 5434893"/>
              <a:gd name="connsiteX32" fmla="*/ 8755767 w 12208633"/>
              <a:gd name="connsiteY32" fmla="*/ 725269 h 5434893"/>
              <a:gd name="connsiteX33" fmla="*/ 8755767 w 12208633"/>
              <a:gd name="connsiteY33" fmla="*/ 694638 h 5434893"/>
              <a:gd name="connsiteX34" fmla="*/ 8744865 w 12208633"/>
              <a:gd name="connsiteY34" fmla="*/ 683217 h 5434893"/>
              <a:gd name="connsiteX35" fmla="*/ 5999516 w 12208633"/>
              <a:gd name="connsiteY35" fmla="*/ 672943 h 5434893"/>
              <a:gd name="connsiteX36" fmla="*/ 5999516 w 12208633"/>
              <a:gd name="connsiteY36" fmla="*/ 672950 h 5434893"/>
              <a:gd name="connsiteX37" fmla="*/ 6106191 w 12208633"/>
              <a:gd name="connsiteY37" fmla="*/ 672950 h 5434893"/>
              <a:gd name="connsiteX38" fmla="*/ 6106226 w 12208633"/>
              <a:gd name="connsiteY38" fmla="*/ 672943 h 5434893"/>
              <a:gd name="connsiteX39" fmla="*/ 6103287 w 12208633"/>
              <a:gd name="connsiteY39" fmla="*/ 672943 h 5434893"/>
              <a:gd name="connsiteX40" fmla="*/ 6095614 w 12208633"/>
              <a:gd name="connsiteY40" fmla="*/ 672943 h 5434893"/>
              <a:gd name="connsiteX41" fmla="*/ 5844017 w 12208633"/>
              <a:gd name="connsiteY41" fmla="*/ 672943 h 5434893"/>
              <a:gd name="connsiteX42" fmla="*/ 5844017 w 12208633"/>
              <a:gd name="connsiteY42" fmla="*/ 672950 h 5434893"/>
              <a:gd name="connsiteX43" fmla="*/ 5950885 w 12208633"/>
              <a:gd name="connsiteY43" fmla="*/ 672950 h 5434893"/>
              <a:gd name="connsiteX44" fmla="*/ 5950920 w 12208633"/>
              <a:gd name="connsiteY44" fmla="*/ 672943 h 5434893"/>
              <a:gd name="connsiteX45" fmla="*/ 5947738 w 12208633"/>
              <a:gd name="connsiteY45" fmla="*/ 672943 h 5434893"/>
              <a:gd name="connsiteX46" fmla="*/ 5940066 w 12208633"/>
              <a:gd name="connsiteY46" fmla="*/ 672943 h 5434893"/>
              <a:gd name="connsiteX47" fmla="*/ 2661207 w 12208633"/>
              <a:gd name="connsiteY47" fmla="*/ 578320 h 5434893"/>
              <a:gd name="connsiteX48" fmla="*/ 2649387 w 12208633"/>
              <a:gd name="connsiteY48" fmla="*/ 591167 h 5434893"/>
              <a:gd name="connsiteX49" fmla="*/ 2649387 w 12208633"/>
              <a:gd name="connsiteY49" fmla="*/ 660718 h 5434893"/>
              <a:gd name="connsiteX50" fmla="*/ 2661207 w 12208633"/>
              <a:gd name="connsiteY50" fmla="*/ 660966 h 5434893"/>
              <a:gd name="connsiteX51" fmla="*/ 2661207 w 12208633"/>
              <a:gd name="connsiteY51" fmla="*/ 612643 h 5434893"/>
              <a:gd name="connsiteX52" fmla="*/ 2521154 w 12208633"/>
              <a:gd name="connsiteY52" fmla="*/ 535617 h 5434893"/>
              <a:gd name="connsiteX53" fmla="*/ 2510252 w 12208633"/>
              <a:gd name="connsiteY53" fmla="*/ 547038 h 5434893"/>
              <a:gd name="connsiteX54" fmla="*/ 2510252 w 12208633"/>
              <a:gd name="connsiteY54" fmla="*/ 577669 h 5434893"/>
              <a:gd name="connsiteX55" fmla="*/ 2509733 w 12208633"/>
              <a:gd name="connsiteY55" fmla="*/ 577669 h 5434893"/>
              <a:gd name="connsiteX56" fmla="*/ 2509733 w 12208633"/>
              <a:gd name="connsiteY56" fmla="*/ 606742 h 5434893"/>
              <a:gd name="connsiteX57" fmla="*/ 2492081 w 12208633"/>
              <a:gd name="connsiteY57" fmla="*/ 623874 h 5434893"/>
              <a:gd name="connsiteX58" fmla="*/ 2454702 w 12208633"/>
              <a:gd name="connsiteY58" fmla="*/ 623874 h 5434893"/>
              <a:gd name="connsiteX59" fmla="*/ 2443280 w 12208633"/>
              <a:gd name="connsiteY59" fmla="*/ 634257 h 5434893"/>
              <a:gd name="connsiteX60" fmla="*/ 2458855 w 12208633"/>
              <a:gd name="connsiteY60" fmla="*/ 658139 h 5434893"/>
              <a:gd name="connsiteX61" fmla="*/ 2464565 w 12208633"/>
              <a:gd name="connsiteY61" fmla="*/ 671118 h 5434893"/>
              <a:gd name="connsiteX62" fmla="*/ 2464565 w 12208633"/>
              <a:gd name="connsiteY62" fmla="*/ 735104 h 5434893"/>
              <a:gd name="connsiteX63" fmla="*/ 2530525 w 12208633"/>
              <a:gd name="connsiteY63" fmla="*/ 735104 h 5434893"/>
              <a:gd name="connsiteX64" fmla="*/ 2531018 w 12208633"/>
              <a:gd name="connsiteY64" fmla="*/ 546519 h 5434893"/>
              <a:gd name="connsiteX65" fmla="*/ 2521154 w 12208633"/>
              <a:gd name="connsiteY65" fmla="*/ 535617 h 5434893"/>
              <a:gd name="connsiteX66" fmla="*/ 8701774 w 12208633"/>
              <a:gd name="connsiteY66" fmla="*/ 534218 h 5434893"/>
              <a:gd name="connsiteX67" fmla="*/ 8688276 w 12208633"/>
              <a:gd name="connsiteY67" fmla="*/ 540967 h 5434893"/>
              <a:gd name="connsiteX68" fmla="*/ 8695025 w 12208633"/>
              <a:gd name="connsiteY68" fmla="*/ 567963 h 5434893"/>
              <a:gd name="connsiteX69" fmla="*/ 8735520 w 12208633"/>
              <a:gd name="connsiteY69" fmla="*/ 637012 h 5434893"/>
              <a:gd name="connsiteX70" fmla="*/ 8760440 w 12208633"/>
              <a:gd name="connsiteY70" fmla="*/ 664008 h 5434893"/>
              <a:gd name="connsiteX71" fmla="*/ 8767189 w 12208633"/>
              <a:gd name="connsiteY71" fmla="*/ 664527 h 5434893"/>
              <a:gd name="connsiteX72" fmla="*/ 8776534 w 12208633"/>
              <a:gd name="connsiteY72" fmla="*/ 675429 h 5434893"/>
              <a:gd name="connsiteX73" fmla="*/ 8776014 w 12208633"/>
              <a:gd name="connsiteY73" fmla="*/ 724750 h 5434893"/>
              <a:gd name="connsiteX74" fmla="*/ 8799896 w 12208633"/>
              <a:gd name="connsiteY74" fmla="*/ 750708 h 5434893"/>
              <a:gd name="connsiteX75" fmla="*/ 8804049 w 12208633"/>
              <a:gd name="connsiteY75" fmla="*/ 751227 h 5434893"/>
              <a:gd name="connsiteX76" fmla="*/ 8822739 w 12208633"/>
              <a:gd name="connsiteY76" fmla="*/ 740324 h 5434893"/>
              <a:gd name="connsiteX77" fmla="*/ 8806645 w 12208633"/>
              <a:gd name="connsiteY77" fmla="*/ 712809 h 5434893"/>
              <a:gd name="connsiteX78" fmla="*/ 8785359 w 12208633"/>
              <a:gd name="connsiteY78" fmla="*/ 691004 h 5434893"/>
              <a:gd name="connsiteX79" fmla="*/ 8785359 w 12208633"/>
              <a:gd name="connsiteY79" fmla="*/ 620399 h 5434893"/>
              <a:gd name="connsiteX80" fmla="*/ 8784840 w 12208633"/>
              <a:gd name="connsiteY80" fmla="*/ 620399 h 5434893"/>
              <a:gd name="connsiteX81" fmla="*/ 8784840 w 12208633"/>
              <a:gd name="connsiteY81" fmla="*/ 548755 h 5434893"/>
              <a:gd name="connsiteX82" fmla="*/ 8770823 w 12208633"/>
              <a:gd name="connsiteY82" fmla="*/ 534218 h 5434893"/>
              <a:gd name="connsiteX83" fmla="*/ 8701774 w 12208633"/>
              <a:gd name="connsiteY83" fmla="*/ 534218 h 5434893"/>
              <a:gd name="connsiteX84" fmla="*/ 7932693 w 12208633"/>
              <a:gd name="connsiteY84" fmla="*/ 518578 h 5434893"/>
              <a:gd name="connsiteX85" fmla="*/ 7932378 w 12208633"/>
              <a:gd name="connsiteY85" fmla="*/ 519208 h 5434893"/>
              <a:gd name="connsiteX86" fmla="*/ 7932693 w 12208633"/>
              <a:gd name="connsiteY86" fmla="*/ 519208 h 5434893"/>
              <a:gd name="connsiteX87" fmla="*/ 7932693 w 12208633"/>
              <a:gd name="connsiteY87" fmla="*/ 518578 h 5434893"/>
              <a:gd name="connsiteX88" fmla="*/ 7991282 w 12208633"/>
              <a:gd name="connsiteY88" fmla="*/ 518263 h 5434893"/>
              <a:gd name="connsiteX89" fmla="*/ 7991282 w 12208633"/>
              <a:gd name="connsiteY89" fmla="*/ 518892 h 5434893"/>
              <a:gd name="connsiteX90" fmla="*/ 7991597 w 12208633"/>
              <a:gd name="connsiteY90" fmla="*/ 518892 h 5434893"/>
              <a:gd name="connsiteX91" fmla="*/ 7991282 w 12208633"/>
              <a:gd name="connsiteY91" fmla="*/ 518263 h 5434893"/>
              <a:gd name="connsiteX92" fmla="*/ 7933323 w 12208633"/>
              <a:gd name="connsiteY92" fmla="*/ 517633 h 5434893"/>
              <a:gd name="connsiteX93" fmla="*/ 7933008 w 12208633"/>
              <a:gd name="connsiteY93" fmla="*/ 518263 h 5434893"/>
              <a:gd name="connsiteX94" fmla="*/ 7933323 w 12208633"/>
              <a:gd name="connsiteY94" fmla="*/ 518263 h 5434893"/>
              <a:gd name="connsiteX95" fmla="*/ 7933323 w 12208633"/>
              <a:gd name="connsiteY95" fmla="*/ 517633 h 5434893"/>
              <a:gd name="connsiteX96" fmla="*/ 9995853 w 12208633"/>
              <a:gd name="connsiteY96" fmla="*/ 483450 h 5434893"/>
              <a:gd name="connsiteX97" fmla="*/ 9995853 w 12208633"/>
              <a:gd name="connsiteY97" fmla="*/ 547260 h 5434893"/>
              <a:gd name="connsiteX98" fmla="*/ 10005688 w 12208633"/>
              <a:gd name="connsiteY98" fmla="*/ 548252 h 5434893"/>
              <a:gd name="connsiteX99" fmla="*/ 10070193 w 12208633"/>
              <a:gd name="connsiteY99" fmla="*/ 627396 h 5434893"/>
              <a:gd name="connsiteX100" fmla="*/ 10070193 w 12208633"/>
              <a:gd name="connsiteY100" fmla="*/ 839288 h 5434893"/>
              <a:gd name="connsiteX101" fmla="*/ 10098404 w 12208633"/>
              <a:gd name="connsiteY101" fmla="*/ 839288 h 5434893"/>
              <a:gd name="connsiteX102" fmla="*/ 10098404 w 12208633"/>
              <a:gd name="connsiteY102" fmla="*/ 483450 h 5434893"/>
              <a:gd name="connsiteX103" fmla="*/ 9781381 w 12208633"/>
              <a:gd name="connsiteY103" fmla="*/ 483450 h 5434893"/>
              <a:gd name="connsiteX104" fmla="*/ 9781381 w 12208633"/>
              <a:gd name="connsiteY104" fmla="*/ 547123 h 5434893"/>
              <a:gd name="connsiteX105" fmla="*/ 9792075 w 12208633"/>
              <a:gd name="connsiteY105" fmla="*/ 548201 h 5434893"/>
              <a:gd name="connsiteX106" fmla="*/ 9856579 w 12208633"/>
              <a:gd name="connsiteY106" fmla="*/ 627345 h 5434893"/>
              <a:gd name="connsiteX107" fmla="*/ 9856579 w 12208633"/>
              <a:gd name="connsiteY107" fmla="*/ 839288 h 5434893"/>
              <a:gd name="connsiteX108" fmla="*/ 9908622 w 12208633"/>
              <a:gd name="connsiteY108" fmla="*/ 839288 h 5434893"/>
              <a:gd name="connsiteX109" fmla="*/ 9908621 w 12208633"/>
              <a:gd name="connsiteY109" fmla="*/ 627396 h 5434893"/>
              <a:gd name="connsiteX110" fmla="*/ 9908622 w 12208633"/>
              <a:gd name="connsiteY110" fmla="*/ 627394 h 5434893"/>
              <a:gd name="connsiteX111" fmla="*/ 9908622 w 12208633"/>
              <a:gd name="connsiteY111" fmla="*/ 620889 h 5434893"/>
              <a:gd name="connsiteX112" fmla="*/ 9909277 w 12208633"/>
              <a:gd name="connsiteY112" fmla="*/ 620889 h 5434893"/>
              <a:gd name="connsiteX113" fmla="*/ 9910263 w 12208633"/>
              <a:gd name="connsiteY113" fmla="*/ 611115 h 5434893"/>
              <a:gd name="connsiteX114" fmla="*/ 9975107 w 12208633"/>
              <a:gd name="connsiteY114" fmla="*/ 547872 h 5434893"/>
              <a:gd name="connsiteX115" fmla="*/ 9975644 w 12208633"/>
              <a:gd name="connsiteY115" fmla="*/ 547825 h 5434893"/>
              <a:gd name="connsiteX116" fmla="*/ 9975644 w 12208633"/>
              <a:gd name="connsiteY116" fmla="*/ 483450 h 5434893"/>
              <a:gd name="connsiteX117" fmla="*/ 4460613 w 12208633"/>
              <a:gd name="connsiteY117" fmla="*/ 410313 h 5434893"/>
              <a:gd name="connsiteX118" fmla="*/ 4460613 w 12208633"/>
              <a:gd name="connsiteY118" fmla="*/ 474688 h 5434893"/>
              <a:gd name="connsiteX119" fmla="*/ 4461150 w 12208633"/>
              <a:gd name="connsiteY119" fmla="*/ 474735 h 5434893"/>
              <a:gd name="connsiteX120" fmla="*/ 4525994 w 12208633"/>
              <a:gd name="connsiteY120" fmla="*/ 537978 h 5434893"/>
              <a:gd name="connsiteX121" fmla="*/ 4526979 w 12208633"/>
              <a:gd name="connsiteY121" fmla="*/ 547752 h 5434893"/>
              <a:gd name="connsiteX122" fmla="*/ 4527635 w 12208633"/>
              <a:gd name="connsiteY122" fmla="*/ 547752 h 5434893"/>
              <a:gd name="connsiteX123" fmla="*/ 4527635 w 12208633"/>
              <a:gd name="connsiteY123" fmla="*/ 554257 h 5434893"/>
              <a:gd name="connsiteX124" fmla="*/ 4527635 w 12208633"/>
              <a:gd name="connsiteY124" fmla="*/ 554259 h 5434893"/>
              <a:gd name="connsiteX125" fmla="*/ 4527635 w 12208633"/>
              <a:gd name="connsiteY125" fmla="*/ 766151 h 5434893"/>
              <a:gd name="connsiteX126" fmla="*/ 4579677 w 12208633"/>
              <a:gd name="connsiteY126" fmla="*/ 766151 h 5434893"/>
              <a:gd name="connsiteX127" fmla="*/ 4579677 w 12208633"/>
              <a:gd name="connsiteY127" fmla="*/ 554208 h 5434893"/>
              <a:gd name="connsiteX128" fmla="*/ 4644181 w 12208633"/>
              <a:gd name="connsiteY128" fmla="*/ 475064 h 5434893"/>
              <a:gd name="connsiteX129" fmla="*/ 4654875 w 12208633"/>
              <a:gd name="connsiteY129" fmla="*/ 473986 h 5434893"/>
              <a:gd name="connsiteX130" fmla="*/ 4654875 w 12208633"/>
              <a:gd name="connsiteY130" fmla="*/ 410313 h 5434893"/>
              <a:gd name="connsiteX131" fmla="*/ 4337854 w 12208633"/>
              <a:gd name="connsiteY131" fmla="*/ 410313 h 5434893"/>
              <a:gd name="connsiteX132" fmla="*/ 4337854 w 12208633"/>
              <a:gd name="connsiteY132" fmla="*/ 645080 h 5434893"/>
              <a:gd name="connsiteX133" fmla="*/ 4354002 w 12208633"/>
              <a:gd name="connsiteY133" fmla="*/ 645080 h 5434893"/>
              <a:gd name="connsiteX134" fmla="*/ 4366063 w 12208633"/>
              <a:gd name="connsiteY134" fmla="*/ 645080 h 5434893"/>
              <a:gd name="connsiteX135" fmla="*/ 4366063 w 12208633"/>
              <a:gd name="connsiteY135" fmla="*/ 554259 h 5434893"/>
              <a:gd name="connsiteX136" fmla="*/ 4430568 w 12208633"/>
              <a:gd name="connsiteY136" fmla="*/ 475115 h 5434893"/>
              <a:gd name="connsiteX137" fmla="*/ 4440404 w 12208633"/>
              <a:gd name="connsiteY137" fmla="*/ 474123 h 5434893"/>
              <a:gd name="connsiteX138" fmla="*/ 4440404 w 12208633"/>
              <a:gd name="connsiteY138" fmla="*/ 410313 h 5434893"/>
              <a:gd name="connsiteX139" fmla="*/ 2495196 w 12208633"/>
              <a:gd name="connsiteY139" fmla="*/ 386617 h 5434893"/>
              <a:gd name="connsiteX140" fmla="*/ 2481179 w 12208633"/>
              <a:gd name="connsiteY140" fmla="*/ 401154 h 5434893"/>
              <a:gd name="connsiteX141" fmla="*/ 2481179 w 12208633"/>
              <a:gd name="connsiteY141" fmla="*/ 472798 h 5434893"/>
              <a:gd name="connsiteX142" fmla="*/ 2480660 w 12208633"/>
              <a:gd name="connsiteY142" fmla="*/ 472798 h 5434893"/>
              <a:gd name="connsiteX143" fmla="*/ 2480660 w 12208633"/>
              <a:gd name="connsiteY143" fmla="*/ 543404 h 5434893"/>
              <a:gd name="connsiteX144" fmla="*/ 2459374 w 12208633"/>
              <a:gd name="connsiteY144" fmla="*/ 565209 h 5434893"/>
              <a:gd name="connsiteX145" fmla="*/ 2443280 w 12208633"/>
              <a:gd name="connsiteY145" fmla="*/ 592724 h 5434893"/>
              <a:gd name="connsiteX146" fmla="*/ 2461970 w 12208633"/>
              <a:gd name="connsiteY146" fmla="*/ 603627 h 5434893"/>
              <a:gd name="connsiteX147" fmla="*/ 2466123 w 12208633"/>
              <a:gd name="connsiteY147" fmla="*/ 603108 h 5434893"/>
              <a:gd name="connsiteX148" fmla="*/ 2490005 w 12208633"/>
              <a:gd name="connsiteY148" fmla="*/ 577150 h 5434893"/>
              <a:gd name="connsiteX149" fmla="*/ 2489485 w 12208633"/>
              <a:gd name="connsiteY149" fmla="*/ 527829 h 5434893"/>
              <a:gd name="connsiteX150" fmla="*/ 2498830 w 12208633"/>
              <a:gd name="connsiteY150" fmla="*/ 516927 h 5434893"/>
              <a:gd name="connsiteX151" fmla="*/ 2505579 w 12208633"/>
              <a:gd name="connsiteY151" fmla="*/ 516408 h 5434893"/>
              <a:gd name="connsiteX152" fmla="*/ 2530499 w 12208633"/>
              <a:gd name="connsiteY152" fmla="*/ 489411 h 5434893"/>
              <a:gd name="connsiteX153" fmla="*/ 2570994 w 12208633"/>
              <a:gd name="connsiteY153" fmla="*/ 420363 h 5434893"/>
              <a:gd name="connsiteX154" fmla="*/ 2577743 w 12208633"/>
              <a:gd name="connsiteY154" fmla="*/ 393366 h 5434893"/>
              <a:gd name="connsiteX155" fmla="*/ 2564244 w 12208633"/>
              <a:gd name="connsiteY155" fmla="*/ 386617 h 5434893"/>
              <a:gd name="connsiteX156" fmla="*/ 2495196 w 12208633"/>
              <a:gd name="connsiteY156" fmla="*/ 386617 h 5434893"/>
              <a:gd name="connsiteX157" fmla="*/ 9258835 w 12208633"/>
              <a:gd name="connsiteY157" fmla="*/ 0 h 5434893"/>
              <a:gd name="connsiteX158" fmla="*/ 9334633 w 12208633"/>
              <a:gd name="connsiteY158" fmla="*/ 0 h 5434893"/>
              <a:gd name="connsiteX159" fmla="*/ 9369417 w 12208633"/>
              <a:gd name="connsiteY159" fmla="*/ 714886 h 5434893"/>
              <a:gd name="connsiteX160" fmla="*/ 9451963 w 12208633"/>
              <a:gd name="connsiteY160" fmla="*/ 716443 h 5434893"/>
              <a:gd name="connsiteX161" fmla="*/ 9451511 w 12208633"/>
              <a:gd name="connsiteY161" fmla="*/ 839288 h 5434893"/>
              <a:gd name="connsiteX162" fmla="*/ 9695008 w 12208633"/>
              <a:gd name="connsiteY162" fmla="*/ 839288 h 5434893"/>
              <a:gd name="connsiteX163" fmla="*/ 9695008 w 12208633"/>
              <a:gd name="connsiteY163" fmla="*/ 627345 h 5434893"/>
              <a:gd name="connsiteX164" fmla="*/ 9695008 w 12208633"/>
              <a:gd name="connsiteY164" fmla="*/ 627342 h 5434893"/>
              <a:gd name="connsiteX165" fmla="*/ 9695008 w 12208633"/>
              <a:gd name="connsiteY165" fmla="*/ 620838 h 5434893"/>
              <a:gd name="connsiteX166" fmla="*/ 9695582 w 12208633"/>
              <a:gd name="connsiteY166" fmla="*/ 620838 h 5434893"/>
              <a:gd name="connsiteX167" fmla="*/ 9696270 w 12208633"/>
              <a:gd name="connsiteY167" fmla="*/ 613044 h 5434893"/>
              <a:gd name="connsiteX168" fmla="*/ 9759513 w 12208633"/>
              <a:gd name="connsiteY168" fmla="*/ 548201 h 5434893"/>
              <a:gd name="connsiteX169" fmla="*/ 9761172 w 12208633"/>
              <a:gd name="connsiteY169" fmla="*/ 548033 h 5434893"/>
              <a:gd name="connsiteX170" fmla="*/ 9761172 w 12208633"/>
              <a:gd name="connsiteY170" fmla="*/ 452927 h 5434893"/>
              <a:gd name="connsiteX171" fmla="*/ 9781381 w 12208633"/>
              <a:gd name="connsiteY171" fmla="*/ 452927 h 5434893"/>
              <a:gd name="connsiteX172" fmla="*/ 9781381 w 12208633"/>
              <a:gd name="connsiteY172" fmla="*/ 453137 h 5434893"/>
              <a:gd name="connsiteX173" fmla="*/ 10098404 w 12208633"/>
              <a:gd name="connsiteY173" fmla="*/ 453137 h 5434893"/>
              <a:gd name="connsiteX174" fmla="*/ 10098404 w 12208633"/>
              <a:gd name="connsiteY174" fmla="*/ 395857 h 5434893"/>
              <a:gd name="connsiteX175" fmla="*/ 10098404 w 12208633"/>
              <a:gd name="connsiteY175" fmla="*/ 395855 h 5434893"/>
              <a:gd name="connsiteX176" fmla="*/ 10098404 w 12208633"/>
              <a:gd name="connsiteY176" fmla="*/ 322646 h 5434893"/>
              <a:gd name="connsiteX177" fmla="*/ 10147724 w 12208633"/>
              <a:gd name="connsiteY177" fmla="*/ 322646 h 5434893"/>
              <a:gd name="connsiteX178" fmla="*/ 10192315 w 12208633"/>
              <a:gd name="connsiteY178" fmla="*/ 322646 h 5434893"/>
              <a:gd name="connsiteX179" fmla="*/ 10192315 w 12208633"/>
              <a:gd name="connsiteY179" fmla="*/ 412796 h 5434893"/>
              <a:gd name="connsiteX180" fmla="*/ 10192315 w 12208633"/>
              <a:gd name="connsiteY180" fmla="*/ 839288 h 5434893"/>
              <a:gd name="connsiteX181" fmla="*/ 10237382 w 12208633"/>
              <a:gd name="connsiteY181" fmla="*/ 839288 h 5434893"/>
              <a:gd name="connsiteX182" fmla="*/ 10237382 w 12208633"/>
              <a:gd name="connsiteY182" fmla="*/ 787976 h 5434893"/>
              <a:gd name="connsiteX183" fmla="*/ 10237382 w 12208633"/>
              <a:gd name="connsiteY183" fmla="*/ 787525 h 5434893"/>
              <a:gd name="connsiteX184" fmla="*/ 10237382 w 12208633"/>
              <a:gd name="connsiteY184" fmla="*/ 786823 h 5434893"/>
              <a:gd name="connsiteX185" fmla="*/ 10293811 w 12208633"/>
              <a:gd name="connsiteY185" fmla="*/ 786823 h 5434893"/>
              <a:gd name="connsiteX186" fmla="*/ 10293811 w 12208633"/>
              <a:gd name="connsiteY186" fmla="*/ 486617 h 5434893"/>
              <a:gd name="connsiteX187" fmla="*/ 10293811 w 12208633"/>
              <a:gd name="connsiteY187" fmla="*/ 486615 h 5434893"/>
              <a:gd name="connsiteX188" fmla="*/ 10293811 w 12208633"/>
              <a:gd name="connsiteY188" fmla="*/ 412796 h 5434893"/>
              <a:gd name="connsiteX189" fmla="*/ 10293812 w 12208633"/>
              <a:gd name="connsiteY189" fmla="*/ 412796 h 5434893"/>
              <a:gd name="connsiteX190" fmla="*/ 10364543 w 12208633"/>
              <a:gd name="connsiteY190" fmla="*/ 412796 h 5434893"/>
              <a:gd name="connsiteX191" fmla="*/ 10435273 w 12208633"/>
              <a:gd name="connsiteY191" fmla="*/ 412796 h 5434893"/>
              <a:gd name="connsiteX192" fmla="*/ 10435273 w 12208633"/>
              <a:gd name="connsiteY192" fmla="*/ 493478 h 5434893"/>
              <a:gd name="connsiteX193" fmla="*/ 10435272 w 12208633"/>
              <a:gd name="connsiteY193" fmla="*/ 493478 h 5434893"/>
              <a:gd name="connsiteX194" fmla="*/ 10435272 w 12208633"/>
              <a:gd name="connsiteY194" fmla="*/ 787653 h 5434893"/>
              <a:gd name="connsiteX195" fmla="*/ 10479889 w 12208633"/>
              <a:gd name="connsiteY195" fmla="*/ 787653 h 5434893"/>
              <a:gd name="connsiteX196" fmla="*/ 10479889 w 12208633"/>
              <a:gd name="connsiteY196" fmla="*/ 834346 h 5434893"/>
              <a:gd name="connsiteX197" fmla="*/ 10479889 w 12208633"/>
              <a:gd name="connsiteY197" fmla="*/ 883894 h 5434893"/>
              <a:gd name="connsiteX198" fmla="*/ 10634153 w 12208633"/>
              <a:gd name="connsiteY198" fmla="*/ 798062 h 5434893"/>
              <a:gd name="connsiteX199" fmla="*/ 10634153 w 12208633"/>
              <a:gd name="connsiteY199" fmla="*/ 890261 h 5434893"/>
              <a:gd name="connsiteX200" fmla="*/ 10799859 w 12208633"/>
              <a:gd name="connsiteY200" fmla="*/ 798062 h 5434893"/>
              <a:gd name="connsiteX201" fmla="*/ 10799859 w 12208633"/>
              <a:gd name="connsiteY201" fmla="*/ 890261 h 5434893"/>
              <a:gd name="connsiteX202" fmla="*/ 10965565 w 12208633"/>
              <a:gd name="connsiteY202" fmla="*/ 798062 h 5434893"/>
              <a:gd name="connsiteX203" fmla="*/ 10965565 w 12208633"/>
              <a:gd name="connsiteY203" fmla="*/ 890261 h 5434893"/>
              <a:gd name="connsiteX204" fmla="*/ 11131272 w 12208633"/>
              <a:gd name="connsiteY204" fmla="*/ 798062 h 5434893"/>
              <a:gd name="connsiteX205" fmla="*/ 11131272 w 12208633"/>
              <a:gd name="connsiteY205" fmla="*/ 894809 h 5434893"/>
              <a:gd name="connsiteX206" fmla="*/ 10965565 w 12208633"/>
              <a:gd name="connsiteY206" fmla="*/ 894809 h 5434893"/>
              <a:gd name="connsiteX207" fmla="*/ 10957391 w 12208633"/>
              <a:gd name="connsiteY207" fmla="*/ 894809 h 5434893"/>
              <a:gd name="connsiteX208" fmla="*/ 10799859 w 12208633"/>
              <a:gd name="connsiteY208" fmla="*/ 894809 h 5434893"/>
              <a:gd name="connsiteX209" fmla="*/ 10791685 w 12208633"/>
              <a:gd name="connsiteY209" fmla="*/ 894809 h 5434893"/>
              <a:gd name="connsiteX210" fmla="*/ 10634153 w 12208633"/>
              <a:gd name="connsiteY210" fmla="*/ 894809 h 5434893"/>
              <a:gd name="connsiteX211" fmla="*/ 10625978 w 12208633"/>
              <a:gd name="connsiteY211" fmla="*/ 894809 h 5434893"/>
              <a:gd name="connsiteX212" fmla="*/ 10479889 w 12208633"/>
              <a:gd name="connsiteY212" fmla="*/ 894809 h 5434893"/>
              <a:gd name="connsiteX213" fmla="*/ 10479889 w 12208633"/>
              <a:gd name="connsiteY213" fmla="*/ 894815 h 5434893"/>
              <a:gd name="connsiteX214" fmla="*/ 11131272 w 12208633"/>
              <a:gd name="connsiteY214" fmla="*/ 894815 h 5434893"/>
              <a:gd name="connsiteX215" fmla="*/ 11131272 w 12208633"/>
              <a:gd name="connsiteY215" fmla="*/ 930426 h 5434893"/>
              <a:gd name="connsiteX216" fmla="*/ 11131272 w 12208633"/>
              <a:gd name="connsiteY216" fmla="*/ 1058032 h 5434893"/>
              <a:gd name="connsiteX217" fmla="*/ 11135416 w 12208633"/>
              <a:gd name="connsiteY217" fmla="*/ 1058032 h 5434893"/>
              <a:gd name="connsiteX218" fmla="*/ 11135416 w 12208633"/>
              <a:gd name="connsiteY218" fmla="*/ 475513 h 5434893"/>
              <a:gd name="connsiteX219" fmla="*/ 11317073 w 12208633"/>
              <a:gd name="connsiteY219" fmla="*/ 475513 h 5434893"/>
              <a:gd name="connsiteX220" fmla="*/ 11317073 w 12208633"/>
              <a:gd name="connsiteY220" fmla="*/ 957415 h 5434893"/>
              <a:gd name="connsiteX221" fmla="*/ 11385524 w 12208633"/>
              <a:gd name="connsiteY221" fmla="*/ 864742 h 5434893"/>
              <a:gd name="connsiteX222" fmla="*/ 11467139 w 12208633"/>
              <a:gd name="connsiteY222" fmla="*/ 970654 h 5434893"/>
              <a:gd name="connsiteX223" fmla="*/ 11540855 w 12208633"/>
              <a:gd name="connsiteY223" fmla="*/ 864742 h 5434893"/>
              <a:gd name="connsiteX224" fmla="*/ 11622470 w 12208633"/>
              <a:gd name="connsiteY224" fmla="*/ 970654 h 5434893"/>
              <a:gd name="connsiteX225" fmla="*/ 11696186 w 12208633"/>
              <a:gd name="connsiteY225" fmla="*/ 864742 h 5434893"/>
              <a:gd name="connsiteX226" fmla="*/ 11777800 w 12208633"/>
              <a:gd name="connsiteY226" fmla="*/ 970654 h 5434893"/>
              <a:gd name="connsiteX227" fmla="*/ 11777800 w 12208633"/>
              <a:gd name="connsiteY227" fmla="*/ 994485 h 5434893"/>
              <a:gd name="connsiteX228" fmla="*/ 11851517 w 12208633"/>
              <a:gd name="connsiteY228" fmla="*/ 994485 h 5434893"/>
              <a:gd name="connsiteX229" fmla="*/ 11851517 w 12208633"/>
              <a:gd name="connsiteY229" fmla="*/ 920346 h 5434893"/>
              <a:gd name="connsiteX230" fmla="*/ 11759371 w 12208633"/>
              <a:gd name="connsiteY230" fmla="*/ 806490 h 5434893"/>
              <a:gd name="connsiteX231" fmla="*/ 11851517 w 12208633"/>
              <a:gd name="connsiteY231" fmla="*/ 692634 h 5434893"/>
              <a:gd name="connsiteX232" fmla="*/ 11851517 w 12208633"/>
              <a:gd name="connsiteY232" fmla="*/ 562891 h 5434893"/>
              <a:gd name="connsiteX233" fmla="*/ 11898906 w 12208633"/>
              <a:gd name="connsiteY233" fmla="*/ 562891 h 5434893"/>
              <a:gd name="connsiteX234" fmla="*/ 11898906 w 12208633"/>
              <a:gd name="connsiteY234" fmla="*/ 692634 h 5434893"/>
              <a:gd name="connsiteX235" fmla="*/ 11991051 w 12208633"/>
              <a:gd name="connsiteY235" fmla="*/ 806490 h 5434893"/>
              <a:gd name="connsiteX236" fmla="*/ 11898906 w 12208633"/>
              <a:gd name="connsiteY236" fmla="*/ 920346 h 5434893"/>
              <a:gd name="connsiteX237" fmla="*/ 11898906 w 12208633"/>
              <a:gd name="connsiteY237" fmla="*/ 994485 h 5434893"/>
              <a:gd name="connsiteX238" fmla="*/ 11962091 w 12208633"/>
              <a:gd name="connsiteY238" fmla="*/ 994485 h 5434893"/>
              <a:gd name="connsiteX239" fmla="*/ 11962091 w 12208633"/>
              <a:gd name="connsiteY239" fmla="*/ 917698 h 5434893"/>
              <a:gd name="connsiteX240" fmla="*/ 12041073 w 12208633"/>
              <a:gd name="connsiteY240" fmla="*/ 917698 h 5434893"/>
              <a:gd name="connsiteX241" fmla="*/ 12041073 w 12208633"/>
              <a:gd name="connsiteY241" fmla="*/ 817081 h 5434893"/>
              <a:gd name="connsiteX242" fmla="*/ 12155715 w 12208633"/>
              <a:gd name="connsiteY242" fmla="*/ 817081 h 5434893"/>
              <a:gd name="connsiteX243" fmla="*/ 12200316 w 12208633"/>
              <a:gd name="connsiteY243" fmla="*/ 817081 h 5434893"/>
              <a:gd name="connsiteX244" fmla="*/ 12200316 w 12208633"/>
              <a:gd name="connsiteY244" fmla="*/ 1105184 h 5434893"/>
              <a:gd name="connsiteX245" fmla="*/ 12208559 w 12208633"/>
              <a:gd name="connsiteY245" fmla="*/ 1105184 h 5434893"/>
              <a:gd name="connsiteX246" fmla="*/ 12208559 w 12208633"/>
              <a:gd name="connsiteY246" fmla="*/ 1153840 h 5434893"/>
              <a:gd name="connsiteX247" fmla="*/ 12208559 w 12208633"/>
              <a:gd name="connsiteY247" fmla="*/ 1225322 h 5434893"/>
              <a:gd name="connsiteX248" fmla="*/ 12208633 w 12208633"/>
              <a:gd name="connsiteY248" fmla="*/ 1225322 h 5434893"/>
              <a:gd name="connsiteX249" fmla="*/ 12208633 w 12208633"/>
              <a:gd name="connsiteY249" fmla="*/ 1247932 h 5434893"/>
              <a:gd name="connsiteX250" fmla="*/ 12200316 w 12208633"/>
              <a:gd name="connsiteY250" fmla="*/ 1247932 h 5434893"/>
              <a:gd name="connsiteX251" fmla="*/ 12200316 w 12208633"/>
              <a:gd name="connsiteY251" fmla="*/ 5434893 h 5434893"/>
              <a:gd name="connsiteX252" fmla="*/ 8318 w 12208633"/>
              <a:gd name="connsiteY252" fmla="*/ 5434893 h 5434893"/>
              <a:gd name="connsiteX253" fmla="*/ 8318 w 12208633"/>
              <a:gd name="connsiteY253" fmla="*/ 1247932 h 5434893"/>
              <a:gd name="connsiteX254" fmla="*/ 0 w 12208633"/>
              <a:gd name="connsiteY254" fmla="*/ 1247932 h 5434893"/>
              <a:gd name="connsiteX255" fmla="*/ 0 w 12208633"/>
              <a:gd name="connsiteY255" fmla="*/ 1225322 h 5434893"/>
              <a:gd name="connsiteX256" fmla="*/ 0 w 12208633"/>
              <a:gd name="connsiteY256" fmla="*/ 1063433 h 5434893"/>
              <a:gd name="connsiteX257" fmla="*/ 56578 w 12208633"/>
              <a:gd name="connsiteY257" fmla="*/ 1063433 h 5434893"/>
              <a:gd name="connsiteX258" fmla="*/ 146955 w 12208633"/>
              <a:gd name="connsiteY258" fmla="*/ 1063433 h 5434893"/>
              <a:gd name="connsiteX259" fmla="*/ 146955 w 12208633"/>
              <a:gd name="connsiteY259" fmla="*/ 480915 h 5434893"/>
              <a:gd name="connsiteX260" fmla="*/ 328613 w 12208633"/>
              <a:gd name="connsiteY260" fmla="*/ 480915 h 5434893"/>
              <a:gd name="connsiteX261" fmla="*/ 328613 w 12208633"/>
              <a:gd name="connsiteY261" fmla="*/ 962816 h 5434893"/>
              <a:gd name="connsiteX262" fmla="*/ 397064 w 12208633"/>
              <a:gd name="connsiteY262" fmla="*/ 870143 h 5434893"/>
              <a:gd name="connsiteX263" fmla="*/ 478678 w 12208633"/>
              <a:gd name="connsiteY263" fmla="*/ 976055 h 5434893"/>
              <a:gd name="connsiteX264" fmla="*/ 552394 w 12208633"/>
              <a:gd name="connsiteY264" fmla="*/ 870143 h 5434893"/>
              <a:gd name="connsiteX265" fmla="*/ 634009 w 12208633"/>
              <a:gd name="connsiteY265" fmla="*/ 976055 h 5434893"/>
              <a:gd name="connsiteX266" fmla="*/ 707725 w 12208633"/>
              <a:gd name="connsiteY266" fmla="*/ 870143 h 5434893"/>
              <a:gd name="connsiteX267" fmla="*/ 789340 w 12208633"/>
              <a:gd name="connsiteY267" fmla="*/ 976055 h 5434893"/>
              <a:gd name="connsiteX268" fmla="*/ 789340 w 12208633"/>
              <a:gd name="connsiteY268" fmla="*/ 999886 h 5434893"/>
              <a:gd name="connsiteX269" fmla="*/ 863056 w 12208633"/>
              <a:gd name="connsiteY269" fmla="*/ 999886 h 5434893"/>
              <a:gd name="connsiteX270" fmla="*/ 863056 w 12208633"/>
              <a:gd name="connsiteY270" fmla="*/ 925747 h 5434893"/>
              <a:gd name="connsiteX271" fmla="*/ 770911 w 12208633"/>
              <a:gd name="connsiteY271" fmla="*/ 811891 h 5434893"/>
              <a:gd name="connsiteX272" fmla="*/ 863056 w 12208633"/>
              <a:gd name="connsiteY272" fmla="*/ 698035 h 5434893"/>
              <a:gd name="connsiteX273" fmla="*/ 863056 w 12208633"/>
              <a:gd name="connsiteY273" fmla="*/ 568293 h 5434893"/>
              <a:gd name="connsiteX274" fmla="*/ 910445 w 12208633"/>
              <a:gd name="connsiteY274" fmla="*/ 568293 h 5434893"/>
              <a:gd name="connsiteX275" fmla="*/ 910445 w 12208633"/>
              <a:gd name="connsiteY275" fmla="*/ 698035 h 5434893"/>
              <a:gd name="connsiteX276" fmla="*/ 1002590 w 12208633"/>
              <a:gd name="connsiteY276" fmla="*/ 811891 h 5434893"/>
              <a:gd name="connsiteX277" fmla="*/ 910445 w 12208633"/>
              <a:gd name="connsiteY277" fmla="*/ 925747 h 5434893"/>
              <a:gd name="connsiteX278" fmla="*/ 910445 w 12208633"/>
              <a:gd name="connsiteY278" fmla="*/ 999886 h 5434893"/>
              <a:gd name="connsiteX279" fmla="*/ 973630 w 12208633"/>
              <a:gd name="connsiteY279" fmla="*/ 999886 h 5434893"/>
              <a:gd name="connsiteX280" fmla="*/ 973630 w 12208633"/>
              <a:gd name="connsiteY280" fmla="*/ 923099 h 5434893"/>
              <a:gd name="connsiteX281" fmla="*/ 1052612 w 12208633"/>
              <a:gd name="connsiteY281" fmla="*/ 923099 h 5434893"/>
              <a:gd name="connsiteX282" fmla="*/ 1052612 w 12208633"/>
              <a:gd name="connsiteY282" fmla="*/ 822482 h 5434893"/>
              <a:gd name="connsiteX283" fmla="*/ 1223739 w 12208633"/>
              <a:gd name="connsiteY283" fmla="*/ 822482 h 5434893"/>
              <a:gd name="connsiteX284" fmla="*/ 1223739 w 12208633"/>
              <a:gd name="connsiteY284" fmla="*/ 533871 h 5434893"/>
              <a:gd name="connsiteX285" fmla="*/ 1452786 w 12208633"/>
              <a:gd name="connsiteY285" fmla="*/ 533871 h 5434893"/>
              <a:gd name="connsiteX286" fmla="*/ 1452786 w 12208633"/>
              <a:gd name="connsiteY286" fmla="*/ 827778 h 5434893"/>
              <a:gd name="connsiteX287" fmla="*/ 1687099 w 12208633"/>
              <a:gd name="connsiteY287" fmla="*/ 827778 h 5434893"/>
              <a:gd name="connsiteX288" fmla="*/ 1687099 w 12208633"/>
              <a:gd name="connsiteY288" fmla="*/ 645080 h 5434893"/>
              <a:gd name="connsiteX289" fmla="*/ 1795945 w 12208633"/>
              <a:gd name="connsiteY289" fmla="*/ 645080 h 5434893"/>
              <a:gd name="connsiteX290" fmla="*/ 1814336 w 12208633"/>
              <a:gd name="connsiteY290" fmla="*/ 645080 h 5434893"/>
              <a:gd name="connsiteX291" fmla="*/ 1814055 w 12208633"/>
              <a:gd name="connsiteY291" fmla="*/ 568843 h 5434893"/>
              <a:gd name="connsiteX292" fmla="*/ 1896602 w 12208633"/>
              <a:gd name="connsiteY292" fmla="*/ 567286 h 5434893"/>
              <a:gd name="connsiteX293" fmla="*/ 1917630 w 12208633"/>
              <a:gd name="connsiteY293" fmla="*/ 135119 h 5434893"/>
              <a:gd name="connsiteX294" fmla="*/ 2020520 w 12208633"/>
              <a:gd name="connsiteY294" fmla="*/ 135119 h 5434893"/>
              <a:gd name="connsiteX295" fmla="*/ 2040929 w 12208633"/>
              <a:gd name="connsiteY295" fmla="*/ 567805 h 5434893"/>
              <a:gd name="connsiteX296" fmla="*/ 2085058 w 12208633"/>
              <a:gd name="connsiteY296" fmla="*/ 569362 h 5434893"/>
              <a:gd name="connsiteX297" fmla="*/ 2104692 w 12208633"/>
              <a:gd name="connsiteY297" fmla="*/ 247596 h 5434893"/>
              <a:gd name="connsiteX298" fmla="*/ 2211603 w 12208633"/>
              <a:gd name="connsiteY298" fmla="*/ 247596 h 5434893"/>
              <a:gd name="connsiteX299" fmla="*/ 2230423 w 12208633"/>
              <a:gd name="connsiteY299" fmla="*/ 571958 h 5434893"/>
              <a:gd name="connsiteX300" fmla="*/ 2293761 w 12208633"/>
              <a:gd name="connsiteY300" fmla="*/ 575073 h 5434893"/>
              <a:gd name="connsiteX301" fmla="*/ 2293761 w 12208633"/>
              <a:gd name="connsiteY301" fmla="*/ 481105 h 5434893"/>
              <a:gd name="connsiteX302" fmla="*/ 2325430 w 12208633"/>
              <a:gd name="connsiteY302" fmla="*/ 425035 h 5434893"/>
              <a:gd name="connsiteX303" fmla="*/ 2333736 w 12208633"/>
              <a:gd name="connsiteY303" fmla="*/ 417248 h 5434893"/>
              <a:gd name="connsiteX304" fmla="*/ 2370078 w 12208633"/>
              <a:gd name="connsiteY304" fmla="*/ 413614 h 5434893"/>
              <a:gd name="connsiteX305" fmla="*/ 2388249 w 12208633"/>
              <a:gd name="connsiteY305" fmla="*/ 430227 h 5434893"/>
              <a:gd name="connsiteX306" fmla="*/ 2411611 w 12208633"/>
              <a:gd name="connsiteY306" fmla="*/ 474355 h 5434893"/>
              <a:gd name="connsiteX307" fmla="*/ 2428224 w 12208633"/>
              <a:gd name="connsiteY307" fmla="*/ 489411 h 5434893"/>
              <a:gd name="connsiteX308" fmla="*/ 2443799 w 12208633"/>
              <a:gd name="connsiteY308" fmla="*/ 504986 h 5434893"/>
              <a:gd name="connsiteX309" fmla="*/ 2443799 w 12208633"/>
              <a:gd name="connsiteY309" fmla="*/ 530425 h 5434893"/>
              <a:gd name="connsiteX310" fmla="*/ 2448472 w 12208633"/>
              <a:gd name="connsiteY310" fmla="*/ 538732 h 5434893"/>
              <a:gd name="connsiteX311" fmla="*/ 2454182 w 12208633"/>
              <a:gd name="connsiteY311" fmla="*/ 529906 h 5434893"/>
              <a:gd name="connsiteX312" fmla="*/ 2455740 w 12208633"/>
              <a:gd name="connsiteY312" fmla="*/ 488892 h 5434893"/>
              <a:gd name="connsiteX313" fmla="*/ 2455740 w 12208633"/>
              <a:gd name="connsiteY313" fmla="*/ 379868 h 5434893"/>
              <a:gd name="connsiteX314" fmla="*/ 2471834 w 12208633"/>
              <a:gd name="connsiteY314" fmla="*/ 361697 h 5434893"/>
              <a:gd name="connsiteX315" fmla="*/ 2590203 w 12208633"/>
              <a:gd name="connsiteY315" fmla="*/ 361697 h 5434893"/>
              <a:gd name="connsiteX316" fmla="*/ 2604220 w 12208633"/>
              <a:gd name="connsiteY316" fmla="*/ 376753 h 5434893"/>
              <a:gd name="connsiteX317" fmla="*/ 2603701 w 12208633"/>
              <a:gd name="connsiteY317" fmla="*/ 404788 h 5434893"/>
              <a:gd name="connsiteX318" fmla="*/ 2616161 w 12208633"/>
              <a:gd name="connsiteY318" fmla="*/ 425035 h 5434893"/>
              <a:gd name="connsiteX319" fmla="*/ 2648868 w 12208633"/>
              <a:gd name="connsiteY319" fmla="*/ 476951 h 5434893"/>
              <a:gd name="connsiteX320" fmla="*/ 2648868 w 12208633"/>
              <a:gd name="connsiteY320" fmla="*/ 527310 h 5434893"/>
              <a:gd name="connsiteX321" fmla="*/ 2651010 w 12208633"/>
              <a:gd name="connsiteY321" fmla="*/ 551386 h 5434893"/>
              <a:gd name="connsiteX322" fmla="*/ 2661207 w 12208633"/>
              <a:gd name="connsiteY322" fmla="*/ 552175 h 5434893"/>
              <a:gd name="connsiteX323" fmla="*/ 2661207 w 12208633"/>
              <a:gd name="connsiteY323" fmla="*/ 497877 h 5434893"/>
              <a:gd name="connsiteX324" fmla="*/ 2661207 w 12208633"/>
              <a:gd name="connsiteY324" fmla="*/ 274385 h 5434893"/>
              <a:gd name="connsiteX325" fmla="*/ 2916581 w 12208633"/>
              <a:gd name="connsiteY325" fmla="*/ 274385 h 5434893"/>
              <a:gd name="connsiteX326" fmla="*/ 2916581 w 12208633"/>
              <a:gd name="connsiteY326" fmla="*/ 623897 h 5434893"/>
              <a:gd name="connsiteX327" fmla="*/ 3103505 w 12208633"/>
              <a:gd name="connsiteY327" fmla="*/ 623897 h 5434893"/>
              <a:gd name="connsiteX328" fmla="*/ 3103505 w 12208633"/>
              <a:gd name="connsiteY328" fmla="*/ 938986 h 5434893"/>
              <a:gd name="connsiteX329" fmla="*/ 3253570 w 12208633"/>
              <a:gd name="connsiteY329" fmla="*/ 938986 h 5434893"/>
              <a:gd name="connsiteX330" fmla="*/ 3253570 w 12208633"/>
              <a:gd name="connsiteY330" fmla="*/ 833074 h 5434893"/>
              <a:gd name="connsiteX331" fmla="*/ 3458923 w 12208633"/>
              <a:gd name="connsiteY331" fmla="*/ 833074 h 5434893"/>
              <a:gd name="connsiteX332" fmla="*/ 3458923 w 12208633"/>
              <a:gd name="connsiteY332" fmla="*/ 449141 h 5434893"/>
              <a:gd name="connsiteX333" fmla="*/ 3619519 w 12208633"/>
              <a:gd name="connsiteY333" fmla="*/ 449141 h 5434893"/>
              <a:gd name="connsiteX334" fmla="*/ 3619519 w 12208633"/>
              <a:gd name="connsiteY334" fmla="*/ 822482 h 5434893"/>
              <a:gd name="connsiteX335" fmla="*/ 3716929 w 12208633"/>
              <a:gd name="connsiteY335" fmla="*/ 822482 h 5434893"/>
              <a:gd name="connsiteX336" fmla="*/ 3716929 w 12208633"/>
              <a:gd name="connsiteY336" fmla="*/ 533871 h 5434893"/>
              <a:gd name="connsiteX337" fmla="*/ 3948609 w 12208633"/>
              <a:gd name="connsiteY337" fmla="*/ 533871 h 5434893"/>
              <a:gd name="connsiteX338" fmla="*/ 3948609 w 12208633"/>
              <a:gd name="connsiteY338" fmla="*/ 827778 h 5434893"/>
              <a:gd name="connsiteX339" fmla="*/ 3952270 w 12208633"/>
              <a:gd name="connsiteY339" fmla="*/ 827778 h 5434893"/>
              <a:gd name="connsiteX340" fmla="*/ 3956368 w 12208633"/>
              <a:gd name="connsiteY340" fmla="*/ 827778 h 5434893"/>
              <a:gd name="connsiteX341" fmla="*/ 3956368 w 12208633"/>
              <a:gd name="connsiteY341" fmla="*/ 761209 h 5434893"/>
              <a:gd name="connsiteX342" fmla="*/ 3956368 w 12208633"/>
              <a:gd name="connsiteY342" fmla="*/ 714516 h 5434893"/>
              <a:gd name="connsiteX343" fmla="*/ 4000985 w 12208633"/>
              <a:gd name="connsiteY343" fmla="*/ 714516 h 5434893"/>
              <a:gd name="connsiteX344" fmla="*/ 4000985 w 12208633"/>
              <a:gd name="connsiteY344" fmla="*/ 420341 h 5434893"/>
              <a:gd name="connsiteX345" fmla="*/ 4000984 w 12208633"/>
              <a:gd name="connsiteY345" fmla="*/ 420341 h 5434893"/>
              <a:gd name="connsiteX346" fmla="*/ 4000984 w 12208633"/>
              <a:gd name="connsiteY346" fmla="*/ 339659 h 5434893"/>
              <a:gd name="connsiteX347" fmla="*/ 4071715 w 12208633"/>
              <a:gd name="connsiteY347" fmla="*/ 339659 h 5434893"/>
              <a:gd name="connsiteX348" fmla="*/ 4142446 w 12208633"/>
              <a:gd name="connsiteY348" fmla="*/ 339659 h 5434893"/>
              <a:gd name="connsiteX349" fmla="*/ 4142446 w 12208633"/>
              <a:gd name="connsiteY349" fmla="*/ 413478 h 5434893"/>
              <a:gd name="connsiteX350" fmla="*/ 4142446 w 12208633"/>
              <a:gd name="connsiteY350" fmla="*/ 413480 h 5434893"/>
              <a:gd name="connsiteX351" fmla="*/ 4142446 w 12208633"/>
              <a:gd name="connsiteY351" fmla="*/ 713686 h 5434893"/>
              <a:gd name="connsiteX352" fmla="*/ 4182921 w 12208633"/>
              <a:gd name="connsiteY352" fmla="*/ 713686 h 5434893"/>
              <a:gd name="connsiteX353" fmla="*/ 4182921 w 12208633"/>
              <a:gd name="connsiteY353" fmla="*/ 705384 h 5434893"/>
              <a:gd name="connsiteX354" fmla="*/ 4182921 w 12208633"/>
              <a:gd name="connsiteY354" fmla="*/ 645080 h 5434893"/>
              <a:gd name="connsiteX355" fmla="*/ 4214842 w 12208633"/>
              <a:gd name="connsiteY355" fmla="*/ 645080 h 5434893"/>
              <a:gd name="connsiteX356" fmla="*/ 4243942 w 12208633"/>
              <a:gd name="connsiteY356" fmla="*/ 645080 h 5434893"/>
              <a:gd name="connsiteX357" fmla="*/ 4243942 w 12208633"/>
              <a:gd name="connsiteY357" fmla="*/ 339659 h 5434893"/>
              <a:gd name="connsiteX358" fmla="*/ 4243942 w 12208633"/>
              <a:gd name="connsiteY358" fmla="*/ 249509 h 5434893"/>
              <a:gd name="connsiteX359" fmla="*/ 4288534 w 12208633"/>
              <a:gd name="connsiteY359" fmla="*/ 249509 h 5434893"/>
              <a:gd name="connsiteX360" fmla="*/ 4337854 w 12208633"/>
              <a:gd name="connsiteY360" fmla="*/ 249509 h 5434893"/>
              <a:gd name="connsiteX361" fmla="*/ 4337854 w 12208633"/>
              <a:gd name="connsiteY361" fmla="*/ 322718 h 5434893"/>
              <a:gd name="connsiteX362" fmla="*/ 4337854 w 12208633"/>
              <a:gd name="connsiteY362" fmla="*/ 322720 h 5434893"/>
              <a:gd name="connsiteX363" fmla="*/ 4337854 w 12208633"/>
              <a:gd name="connsiteY363" fmla="*/ 380000 h 5434893"/>
              <a:gd name="connsiteX364" fmla="*/ 4654875 w 12208633"/>
              <a:gd name="connsiteY364" fmla="*/ 380000 h 5434893"/>
              <a:gd name="connsiteX365" fmla="*/ 4654875 w 12208633"/>
              <a:gd name="connsiteY365" fmla="*/ 379790 h 5434893"/>
              <a:gd name="connsiteX366" fmla="*/ 4675084 w 12208633"/>
              <a:gd name="connsiteY366" fmla="*/ 379790 h 5434893"/>
              <a:gd name="connsiteX367" fmla="*/ 4675084 w 12208633"/>
              <a:gd name="connsiteY367" fmla="*/ 474896 h 5434893"/>
              <a:gd name="connsiteX368" fmla="*/ 4676745 w 12208633"/>
              <a:gd name="connsiteY368" fmla="*/ 475064 h 5434893"/>
              <a:gd name="connsiteX369" fmla="*/ 4739988 w 12208633"/>
              <a:gd name="connsiteY369" fmla="*/ 539907 h 5434893"/>
              <a:gd name="connsiteX370" fmla="*/ 4740674 w 12208633"/>
              <a:gd name="connsiteY370" fmla="*/ 547701 h 5434893"/>
              <a:gd name="connsiteX371" fmla="*/ 4741248 w 12208633"/>
              <a:gd name="connsiteY371" fmla="*/ 547701 h 5434893"/>
              <a:gd name="connsiteX372" fmla="*/ 4741248 w 12208633"/>
              <a:gd name="connsiteY372" fmla="*/ 554205 h 5434893"/>
              <a:gd name="connsiteX373" fmla="*/ 4741248 w 12208633"/>
              <a:gd name="connsiteY373" fmla="*/ 554208 h 5434893"/>
              <a:gd name="connsiteX374" fmla="*/ 4741248 w 12208633"/>
              <a:gd name="connsiteY374" fmla="*/ 739927 h 5434893"/>
              <a:gd name="connsiteX375" fmla="*/ 4764753 w 12208633"/>
              <a:gd name="connsiteY375" fmla="*/ 740400 h 5434893"/>
              <a:gd name="connsiteX376" fmla="*/ 4764753 w 12208633"/>
              <a:gd name="connsiteY376" fmla="*/ 666262 h 5434893"/>
              <a:gd name="connsiteX377" fmla="*/ 4899024 w 12208633"/>
              <a:gd name="connsiteY377" fmla="*/ 666262 h 5434893"/>
              <a:gd name="connsiteX378" fmla="*/ 4899024 w 12208633"/>
              <a:gd name="connsiteY378" fmla="*/ 735104 h 5434893"/>
              <a:gd name="connsiteX379" fmla="*/ 5028026 w 12208633"/>
              <a:gd name="connsiteY379" fmla="*/ 735104 h 5434893"/>
              <a:gd name="connsiteX380" fmla="*/ 5028026 w 12208633"/>
              <a:gd name="connsiteY380" fmla="*/ 658319 h 5434893"/>
              <a:gd name="connsiteX381" fmla="*/ 5154397 w 12208633"/>
              <a:gd name="connsiteY381" fmla="*/ 660966 h 5434893"/>
              <a:gd name="connsiteX382" fmla="*/ 5154397 w 12208633"/>
              <a:gd name="connsiteY382" fmla="*/ 369707 h 5434893"/>
              <a:gd name="connsiteX383" fmla="*/ 5409771 w 12208633"/>
              <a:gd name="connsiteY383" fmla="*/ 369707 h 5434893"/>
              <a:gd name="connsiteX384" fmla="*/ 5409771 w 12208633"/>
              <a:gd name="connsiteY384" fmla="*/ 623897 h 5434893"/>
              <a:gd name="connsiteX385" fmla="*/ 5599327 w 12208633"/>
              <a:gd name="connsiteY385" fmla="*/ 623897 h 5434893"/>
              <a:gd name="connsiteX386" fmla="*/ 5599327 w 12208633"/>
              <a:gd name="connsiteY386" fmla="*/ 681817 h 5434893"/>
              <a:gd name="connsiteX387" fmla="*/ 5599327 w 12208633"/>
              <a:gd name="connsiteY387" fmla="*/ 692743 h 5434893"/>
              <a:gd name="connsiteX388" fmla="*/ 5628967 w 12208633"/>
              <a:gd name="connsiteY388" fmla="*/ 692743 h 5434893"/>
              <a:gd name="connsiteX389" fmla="*/ 5628967 w 12208633"/>
              <a:gd name="connsiteY389" fmla="*/ 672950 h 5434893"/>
              <a:gd name="connsiteX390" fmla="*/ 5794767 w 12208633"/>
              <a:gd name="connsiteY390" fmla="*/ 672950 h 5434893"/>
              <a:gd name="connsiteX391" fmla="*/ 5794803 w 12208633"/>
              <a:gd name="connsiteY391" fmla="*/ 672943 h 5434893"/>
              <a:gd name="connsiteX392" fmla="*/ 5792189 w 12208633"/>
              <a:gd name="connsiteY392" fmla="*/ 672943 h 5434893"/>
              <a:gd name="connsiteX393" fmla="*/ 5784518 w 12208633"/>
              <a:gd name="connsiteY393" fmla="*/ 672943 h 5434893"/>
              <a:gd name="connsiteX394" fmla="*/ 5628967 w 12208633"/>
              <a:gd name="connsiteY394" fmla="*/ 672943 h 5434893"/>
              <a:gd name="connsiteX395" fmla="*/ 5792189 w 12208633"/>
              <a:gd name="connsiteY395" fmla="*/ 576196 h 5434893"/>
              <a:gd name="connsiteX396" fmla="*/ 5792189 w 12208633"/>
              <a:gd name="connsiteY396" fmla="*/ 668395 h 5434893"/>
              <a:gd name="connsiteX397" fmla="*/ 5947738 w 12208633"/>
              <a:gd name="connsiteY397" fmla="*/ 576196 h 5434893"/>
              <a:gd name="connsiteX398" fmla="*/ 5947738 w 12208633"/>
              <a:gd name="connsiteY398" fmla="*/ 668395 h 5434893"/>
              <a:gd name="connsiteX399" fmla="*/ 6103287 w 12208633"/>
              <a:gd name="connsiteY399" fmla="*/ 576196 h 5434893"/>
              <a:gd name="connsiteX400" fmla="*/ 6103287 w 12208633"/>
              <a:gd name="connsiteY400" fmla="*/ 668395 h 5434893"/>
              <a:gd name="connsiteX401" fmla="*/ 6258836 w 12208633"/>
              <a:gd name="connsiteY401" fmla="*/ 576196 h 5434893"/>
              <a:gd name="connsiteX402" fmla="*/ 6258836 w 12208633"/>
              <a:gd name="connsiteY402" fmla="*/ 672943 h 5434893"/>
              <a:gd name="connsiteX403" fmla="*/ 6154820 w 12208633"/>
              <a:gd name="connsiteY403" fmla="*/ 672943 h 5434893"/>
              <a:gd name="connsiteX404" fmla="*/ 6154820 w 12208633"/>
              <a:gd name="connsiteY404" fmla="*/ 672950 h 5434893"/>
              <a:gd name="connsiteX405" fmla="*/ 6258836 w 12208633"/>
              <a:gd name="connsiteY405" fmla="*/ 672950 h 5434893"/>
              <a:gd name="connsiteX406" fmla="*/ 6258836 w 12208633"/>
              <a:gd name="connsiteY406" fmla="*/ 708560 h 5434893"/>
              <a:gd name="connsiteX407" fmla="*/ 6258836 w 12208633"/>
              <a:gd name="connsiteY407" fmla="*/ 726328 h 5434893"/>
              <a:gd name="connsiteX408" fmla="*/ 6349534 w 12208633"/>
              <a:gd name="connsiteY408" fmla="*/ 726328 h 5434893"/>
              <a:gd name="connsiteX409" fmla="*/ 6354387 w 12208633"/>
              <a:gd name="connsiteY409" fmla="*/ 721669 h 5434893"/>
              <a:gd name="connsiteX410" fmla="*/ 6354387 w 12208633"/>
              <a:gd name="connsiteY410" fmla="*/ 653142 h 5434893"/>
              <a:gd name="connsiteX411" fmla="*/ 6351863 w 12208633"/>
              <a:gd name="connsiteY411" fmla="*/ 648482 h 5434893"/>
              <a:gd name="connsiteX412" fmla="*/ 6352251 w 12208633"/>
              <a:gd name="connsiteY412" fmla="*/ 641882 h 5434893"/>
              <a:gd name="connsiteX413" fmla="*/ 6354581 w 12208633"/>
              <a:gd name="connsiteY413" fmla="*/ 638194 h 5434893"/>
              <a:gd name="connsiteX414" fmla="*/ 6354581 w 12208633"/>
              <a:gd name="connsiteY414" fmla="*/ 589854 h 5434893"/>
              <a:gd name="connsiteX415" fmla="*/ 6351863 w 12208633"/>
              <a:gd name="connsiteY415" fmla="*/ 585584 h 5434893"/>
              <a:gd name="connsiteX416" fmla="*/ 6351863 w 12208633"/>
              <a:gd name="connsiteY416" fmla="*/ 579954 h 5434893"/>
              <a:gd name="connsiteX417" fmla="*/ 6354581 w 12208633"/>
              <a:gd name="connsiteY417" fmla="*/ 574712 h 5434893"/>
              <a:gd name="connsiteX418" fmla="*/ 6354581 w 12208633"/>
              <a:gd name="connsiteY418" fmla="*/ 528121 h 5434893"/>
              <a:gd name="connsiteX419" fmla="*/ 6351669 w 12208633"/>
              <a:gd name="connsiteY419" fmla="*/ 522879 h 5434893"/>
              <a:gd name="connsiteX420" fmla="*/ 6351863 w 12208633"/>
              <a:gd name="connsiteY420" fmla="*/ 516473 h 5434893"/>
              <a:gd name="connsiteX421" fmla="*/ 6354387 w 12208633"/>
              <a:gd name="connsiteY421" fmla="*/ 511814 h 5434893"/>
              <a:gd name="connsiteX422" fmla="*/ 6354387 w 12208633"/>
              <a:gd name="connsiteY422" fmla="*/ 465999 h 5434893"/>
              <a:gd name="connsiteX423" fmla="*/ 6351475 w 12208633"/>
              <a:gd name="connsiteY423" fmla="*/ 460952 h 5434893"/>
              <a:gd name="connsiteX424" fmla="*/ 6351863 w 12208633"/>
              <a:gd name="connsiteY424" fmla="*/ 454545 h 5434893"/>
              <a:gd name="connsiteX425" fmla="*/ 6354387 w 12208633"/>
              <a:gd name="connsiteY425" fmla="*/ 450469 h 5434893"/>
              <a:gd name="connsiteX426" fmla="*/ 6354387 w 12208633"/>
              <a:gd name="connsiteY426" fmla="*/ 402130 h 5434893"/>
              <a:gd name="connsiteX427" fmla="*/ 6351863 w 12208633"/>
              <a:gd name="connsiteY427" fmla="*/ 398054 h 5434893"/>
              <a:gd name="connsiteX428" fmla="*/ 6352057 w 12208633"/>
              <a:gd name="connsiteY428" fmla="*/ 391453 h 5434893"/>
              <a:gd name="connsiteX429" fmla="*/ 6354387 w 12208633"/>
              <a:gd name="connsiteY429" fmla="*/ 387182 h 5434893"/>
              <a:gd name="connsiteX430" fmla="*/ 6354387 w 12208633"/>
              <a:gd name="connsiteY430" fmla="*/ 340591 h 5434893"/>
              <a:gd name="connsiteX431" fmla="*/ 6351863 w 12208633"/>
              <a:gd name="connsiteY431" fmla="*/ 335932 h 5434893"/>
              <a:gd name="connsiteX432" fmla="*/ 6352251 w 12208633"/>
              <a:gd name="connsiteY432" fmla="*/ 329331 h 5434893"/>
              <a:gd name="connsiteX433" fmla="*/ 6354581 w 12208633"/>
              <a:gd name="connsiteY433" fmla="*/ 325643 h 5434893"/>
              <a:gd name="connsiteX434" fmla="*/ 6354581 w 12208633"/>
              <a:gd name="connsiteY434" fmla="*/ 277304 h 5434893"/>
              <a:gd name="connsiteX435" fmla="*/ 6351863 w 12208633"/>
              <a:gd name="connsiteY435" fmla="*/ 273227 h 5434893"/>
              <a:gd name="connsiteX436" fmla="*/ 6349922 w 12208633"/>
              <a:gd name="connsiteY436" fmla="*/ 269539 h 5434893"/>
              <a:gd name="connsiteX437" fmla="*/ 6353610 w 12208633"/>
              <a:gd name="connsiteY437" fmla="*/ 267209 h 5434893"/>
              <a:gd name="connsiteX438" fmla="*/ 6357299 w 12208633"/>
              <a:gd name="connsiteY438" fmla="*/ 267209 h 5434893"/>
              <a:gd name="connsiteX439" fmla="*/ 6426409 w 12208633"/>
              <a:gd name="connsiteY439" fmla="*/ 267209 h 5434893"/>
              <a:gd name="connsiteX440" fmla="*/ 6430680 w 12208633"/>
              <a:gd name="connsiteY440" fmla="*/ 267209 h 5434893"/>
              <a:gd name="connsiteX441" fmla="*/ 6433980 w 12208633"/>
              <a:gd name="connsiteY441" fmla="*/ 270704 h 5434893"/>
              <a:gd name="connsiteX442" fmla="*/ 6430486 w 12208633"/>
              <a:gd name="connsiteY442" fmla="*/ 273033 h 5434893"/>
              <a:gd name="connsiteX443" fmla="*/ 6427962 w 12208633"/>
              <a:gd name="connsiteY443" fmla="*/ 273033 h 5434893"/>
              <a:gd name="connsiteX444" fmla="*/ 6427768 w 12208633"/>
              <a:gd name="connsiteY444" fmla="*/ 274198 h 5434893"/>
              <a:gd name="connsiteX445" fmla="*/ 6427768 w 12208633"/>
              <a:gd name="connsiteY445" fmla="*/ 329137 h 5434893"/>
              <a:gd name="connsiteX446" fmla="*/ 6430874 w 12208633"/>
              <a:gd name="connsiteY446" fmla="*/ 329331 h 5434893"/>
              <a:gd name="connsiteX447" fmla="*/ 6433786 w 12208633"/>
              <a:gd name="connsiteY447" fmla="*/ 332438 h 5434893"/>
              <a:gd name="connsiteX448" fmla="*/ 6430874 w 12208633"/>
              <a:gd name="connsiteY448" fmla="*/ 336126 h 5434893"/>
              <a:gd name="connsiteX449" fmla="*/ 6427768 w 12208633"/>
              <a:gd name="connsiteY449" fmla="*/ 336320 h 5434893"/>
              <a:gd name="connsiteX450" fmla="*/ 6427768 w 12208633"/>
              <a:gd name="connsiteY450" fmla="*/ 391259 h 5434893"/>
              <a:gd name="connsiteX451" fmla="*/ 6430874 w 12208633"/>
              <a:gd name="connsiteY451" fmla="*/ 391453 h 5434893"/>
              <a:gd name="connsiteX452" fmla="*/ 6433786 w 12208633"/>
              <a:gd name="connsiteY452" fmla="*/ 395142 h 5434893"/>
              <a:gd name="connsiteX453" fmla="*/ 6430874 w 12208633"/>
              <a:gd name="connsiteY453" fmla="*/ 398248 h 5434893"/>
              <a:gd name="connsiteX454" fmla="*/ 6427768 w 12208633"/>
              <a:gd name="connsiteY454" fmla="*/ 398248 h 5434893"/>
              <a:gd name="connsiteX455" fmla="*/ 6427768 w 12208633"/>
              <a:gd name="connsiteY455" fmla="*/ 454351 h 5434893"/>
              <a:gd name="connsiteX456" fmla="*/ 6430874 w 12208633"/>
              <a:gd name="connsiteY456" fmla="*/ 454545 h 5434893"/>
              <a:gd name="connsiteX457" fmla="*/ 6433786 w 12208633"/>
              <a:gd name="connsiteY457" fmla="*/ 457652 h 5434893"/>
              <a:gd name="connsiteX458" fmla="*/ 6430874 w 12208633"/>
              <a:gd name="connsiteY458" fmla="*/ 461340 h 5434893"/>
              <a:gd name="connsiteX459" fmla="*/ 6427768 w 12208633"/>
              <a:gd name="connsiteY459" fmla="*/ 461534 h 5434893"/>
              <a:gd name="connsiteX460" fmla="*/ 6427574 w 12208633"/>
              <a:gd name="connsiteY460" fmla="*/ 461534 h 5434893"/>
              <a:gd name="connsiteX461" fmla="*/ 6427574 w 12208633"/>
              <a:gd name="connsiteY461" fmla="*/ 461728 h 5434893"/>
              <a:gd name="connsiteX462" fmla="*/ 6427768 w 12208633"/>
              <a:gd name="connsiteY462" fmla="*/ 461728 h 5434893"/>
              <a:gd name="connsiteX463" fmla="*/ 6427768 w 12208633"/>
              <a:gd name="connsiteY463" fmla="*/ 516667 h 5434893"/>
              <a:gd name="connsiteX464" fmla="*/ 6430874 w 12208633"/>
              <a:gd name="connsiteY464" fmla="*/ 516861 h 5434893"/>
              <a:gd name="connsiteX465" fmla="*/ 6433786 w 12208633"/>
              <a:gd name="connsiteY465" fmla="*/ 520550 h 5434893"/>
              <a:gd name="connsiteX466" fmla="*/ 6430874 w 12208633"/>
              <a:gd name="connsiteY466" fmla="*/ 523656 h 5434893"/>
              <a:gd name="connsiteX467" fmla="*/ 6427768 w 12208633"/>
              <a:gd name="connsiteY467" fmla="*/ 523850 h 5434893"/>
              <a:gd name="connsiteX468" fmla="*/ 6427768 w 12208633"/>
              <a:gd name="connsiteY468" fmla="*/ 579954 h 5434893"/>
              <a:gd name="connsiteX469" fmla="*/ 6431457 w 12208633"/>
              <a:gd name="connsiteY469" fmla="*/ 580148 h 5434893"/>
              <a:gd name="connsiteX470" fmla="*/ 6433786 w 12208633"/>
              <a:gd name="connsiteY470" fmla="*/ 583254 h 5434893"/>
              <a:gd name="connsiteX471" fmla="*/ 6431263 w 12208633"/>
              <a:gd name="connsiteY471" fmla="*/ 585972 h 5434893"/>
              <a:gd name="connsiteX472" fmla="*/ 6427768 w 12208633"/>
              <a:gd name="connsiteY472" fmla="*/ 587137 h 5434893"/>
              <a:gd name="connsiteX473" fmla="*/ 6427768 w 12208633"/>
              <a:gd name="connsiteY473" fmla="*/ 642076 h 5434893"/>
              <a:gd name="connsiteX474" fmla="*/ 6430874 w 12208633"/>
              <a:gd name="connsiteY474" fmla="*/ 642270 h 5434893"/>
              <a:gd name="connsiteX475" fmla="*/ 6433786 w 12208633"/>
              <a:gd name="connsiteY475" fmla="*/ 645959 h 5434893"/>
              <a:gd name="connsiteX476" fmla="*/ 6430874 w 12208633"/>
              <a:gd name="connsiteY476" fmla="*/ 649065 h 5434893"/>
              <a:gd name="connsiteX477" fmla="*/ 6427768 w 12208633"/>
              <a:gd name="connsiteY477" fmla="*/ 649259 h 5434893"/>
              <a:gd name="connsiteX478" fmla="*/ 6427768 w 12208633"/>
              <a:gd name="connsiteY478" fmla="*/ 727687 h 5434893"/>
              <a:gd name="connsiteX479" fmla="*/ 6450870 w 12208633"/>
              <a:gd name="connsiteY479" fmla="*/ 727881 h 5434893"/>
              <a:gd name="connsiteX480" fmla="*/ 6519204 w 12208633"/>
              <a:gd name="connsiteY480" fmla="*/ 727687 h 5434893"/>
              <a:gd name="connsiteX481" fmla="*/ 6519398 w 12208633"/>
              <a:gd name="connsiteY481" fmla="*/ 688473 h 5434893"/>
              <a:gd name="connsiteX482" fmla="*/ 6519398 w 12208633"/>
              <a:gd name="connsiteY482" fmla="*/ 649259 h 5434893"/>
              <a:gd name="connsiteX483" fmla="*/ 6516874 w 12208633"/>
              <a:gd name="connsiteY483" fmla="*/ 649259 h 5434893"/>
              <a:gd name="connsiteX484" fmla="*/ 6513186 w 12208633"/>
              <a:gd name="connsiteY484" fmla="*/ 645570 h 5434893"/>
              <a:gd name="connsiteX485" fmla="*/ 6516680 w 12208633"/>
              <a:gd name="connsiteY485" fmla="*/ 642270 h 5434893"/>
              <a:gd name="connsiteX486" fmla="*/ 6519204 w 12208633"/>
              <a:gd name="connsiteY486" fmla="*/ 642270 h 5434893"/>
              <a:gd name="connsiteX487" fmla="*/ 6519204 w 12208633"/>
              <a:gd name="connsiteY487" fmla="*/ 586166 h 5434893"/>
              <a:gd name="connsiteX488" fmla="*/ 6518039 w 12208633"/>
              <a:gd name="connsiteY488" fmla="*/ 586166 h 5434893"/>
              <a:gd name="connsiteX489" fmla="*/ 6513574 w 12208633"/>
              <a:gd name="connsiteY489" fmla="*/ 583448 h 5434893"/>
              <a:gd name="connsiteX490" fmla="*/ 6518039 w 12208633"/>
              <a:gd name="connsiteY490" fmla="*/ 580148 h 5434893"/>
              <a:gd name="connsiteX491" fmla="*/ 6519204 w 12208633"/>
              <a:gd name="connsiteY491" fmla="*/ 580148 h 5434893"/>
              <a:gd name="connsiteX492" fmla="*/ 6519204 w 12208633"/>
              <a:gd name="connsiteY492" fmla="*/ 524044 h 5434893"/>
              <a:gd name="connsiteX493" fmla="*/ 6516098 w 12208633"/>
              <a:gd name="connsiteY493" fmla="*/ 523850 h 5434893"/>
              <a:gd name="connsiteX494" fmla="*/ 6513186 w 12208633"/>
              <a:gd name="connsiteY494" fmla="*/ 520550 h 5434893"/>
              <a:gd name="connsiteX495" fmla="*/ 6516292 w 12208633"/>
              <a:gd name="connsiteY495" fmla="*/ 516861 h 5434893"/>
              <a:gd name="connsiteX496" fmla="*/ 6519398 w 12208633"/>
              <a:gd name="connsiteY496" fmla="*/ 516667 h 5434893"/>
              <a:gd name="connsiteX497" fmla="*/ 6519398 w 12208633"/>
              <a:gd name="connsiteY497" fmla="*/ 461728 h 5434893"/>
              <a:gd name="connsiteX498" fmla="*/ 6518815 w 12208633"/>
              <a:gd name="connsiteY498" fmla="*/ 461728 h 5434893"/>
              <a:gd name="connsiteX499" fmla="*/ 6513574 w 12208633"/>
              <a:gd name="connsiteY499" fmla="*/ 457263 h 5434893"/>
              <a:gd name="connsiteX500" fmla="*/ 6519398 w 12208633"/>
              <a:gd name="connsiteY500" fmla="*/ 454545 h 5434893"/>
              <a:gd name="connsiteX501" fmla="*/ 6519398 w 12208633"/>
              <a:gd name="connsiteY501" fmla="*/ 398442 h 5434893"/>
              <a:gd name="connsiteX502" fmla="*/ 6513574 w 12208633"/>
              <a:gd name="connsiteY502" fmla="*/ 395724 h 5434893"/>
              <a:gd name="connsiteX503" fmla="*/ 6519592 w 12208633"/>
              <a:gd name="connsiteY503" fmla="*/ 391259 h 5434893"/>
              <a:gd name="connsiteX504" fmla="*/ 6519592 w 12208633"/>
              <a:gd name="connsiteY504" fmla="*/ 336320 h 5434893"/>
              <a:gd name="connsiteX505" fmla="*/ 6517845 w 12208633"/>
              <a:gd name="connsiteY505" fmla="*/ 336320 h 5434893"/>
              <a:gd name="connsiteX506" fmla="*/ 6513574 w 12208633"/>
              <a:gd name="connsiteY506" fmla="*/ 332826 h 5434893"/>
              <a:gd name="connsiteX507" fmla="*/ 6517845 w 12208633"/>
              <a:gd name="connsiteY507" fmla="*/ 329331 h 5434893"/>
              <a:gd name="connsiteX508" fmla="*/ 6519592 w 12208633"/>
              <a:gd name="connsiteY508" fmla="*/ 329331 h 5434893"/>
              <a:gd name="connsiteX509" fmla="*/ 6519592 w 12208633"/>
              <a:gd name="connsiteY509" fmla="*/ 274586 h 5434893"/>
              <a:gd name="connsiteX510" fmla="*/ 6515709 w 12208633"/>
              <a:gd name="connsiteY510" fmla="*/ 273033 h 5434893"/>
              <a:gd name="connsiteX511" fmla="*/ 6513574 w 12208633"/>
              <a:gd name="connsiteY511" fmla="*/ 269927 h 5434893"/>
              <a:gd name="connsiteX512" fmla="*/ 6516486 w 12208633"/>
              <a:gd name="connsiteY512" fmla="*/ 267404 h 5434893"/>
              <a:gd name="connsiteX513" fmla="*/ 6520174 w 12208633"/>
              <a:gd name="connsiteY513" fmla="*/ 267209 h 5434893"/>
              <a:gd name="connsiteX514" fmla="*/ 6591809 w 12208633"/>
              <a:gd name="connsiteY514" fmla="*/ 267209 h 5434893"/>
              <a:gd name="connsiteX515" fmla="*/ 6594332 w 12208633"/>
              <a:gd name="connsiteY515" fmla="*/ 267209 h 5434893"/>
              <a:gd name="connsiteX516" fmla="*/ 6598409 w 12208633"/>
              <a:gd name="connsiteY516" fmla="*/ 269733 h 5434893"/>
              <a:gd name="connsiteX517" fmla="*/ 6596274 w 12208633"/>
              <a:gd name="connsiteY517" fmla="*/ 273227 h 5434893"/>
              <a:gd name="connsiteX518" fmla="*/ 6593556 w 12208633"/>
              <a:gd name="connsiteY518" fmla="*/ 277110 h 5434893"/>
              <a:gd name="connsiteX519" fmla="*/ 6593556 w 12208633"/>
              <a:gd name="connsiteY519" fmla="*/ 325449 h 5434893"/>
              <a:gd name="connsiteX520" fmla="*/ 6596079 w 12208633"/>
              <a:gd name="connsiteY520" fmla="*/ 329525 h 5434893"/>
              <a:gd name="connsiteX521" fmla="*/ 6595885 w 12208633"/>
              <a:gd name="connsiteY521" fmla="*/ 336126 h 5434893"/>
              <a:gd name="connsiteX522" fmla="*/ 6593556 w 12208633"/>
              <a:gd name="connsiteY522" fmla="*/ 340397 h 5434893"/>
              <a:gd name="connsiteX523" fmla="*/ 6593556 w 12208633"/>
              <a:gd name="connsiteY523" fmla="*/ 386988 h 5434893"/>
              <a:gd name="connsiteX524" fmla="*/ 6596079 w 12208633"/>
              <a:gd name="connsiteY524" fmla="*/ 391647 h 5434893"/>
              <a:gd name="connsiteX525" fmla="*/ 6595691 w 12208633"/>
              <a:gd name="connsiteY525" fmla="*/ 398442 h 5434893"/>
              <a:gd name="connsiteX526" fmla="*/ 6593556 w 12208633"/>
              <a:gd name="connsiteY526" fmla="*/ 402324 h 5434893"/>
              <a:gd name="connsiteX527" fmla="*/ 6593556 w 12208633"/>
              <a:gd name="connsiteY527" fmla="*/ 419020 h 5434893"/>
              <a:gd name="connsiteX528" fmla="*/ 6593556 w 12208633"/>
              <a:gd name="connsiteY528" fmla="*/ 449498 h 5434893"/>
              <a:gd name="connsiteX529" fmla="*/ 6596662 w 12208633"/>
              <a:gd name="connsiteY529" fmla="*/ 454934 h 5434893"/>
              <a:gd name="connsiteX530" fmla="*/ 6596662 w 12208633"/>
              <a:gd name="connsiteY530" fmla="*/ 460952 h 5434893"/>
              <a:gd name="connsiteX531" fmla="*/ 6593362 w 12208633"/>
              <a:gd name="connsiteY531" fmla="*/ 467746 h 5434893"/>
              <a:gd name="connsiteX532" fmla="*/ 6593362 w 12208633"/>
              <a:gd name="connsiteY532" fmla="*/ 510649 h 5434893"/>
              <a:gd name="connsiteX533" fmla="*/ 6596662 w 12208633"/>
              <a:gd name="connsiteY533" fmla="*/ 517444 h 5434893"/>
              <a:gd name="connsiteX534" fmla="*/ 6596468 w 12208633"/>
              <a:gd name="connsiteY534" fmla="*/ 523462 h 5434893"/>
              <a:gd name="connsiteX535" fmla="*/ 6593362 w 12208633"/>
              <a:gd name="connsiteY535" fmla="*/ 528315 h 5434893"/>
              <a:gd name="connsiteX536" fmla="*/ 6593362 w 12208633"/>
              <a:gd name="connsiteY536" fmla="*/ 561706 h 5434893"/>
              <a:gd name="connsiteX537" fmla="*/ 6593362 w 12208633"/>
              <a:gd name="connsiteY537" fmla="*/ 575489 h 5434893"/>
              <a:gd name="connsiteX538" fmla="*/ 6596079 w 12208633"/>
              <a:gd name="connsiteY538" fmla="*/ 579954 h 5434893"/>
              <a:gd name="connsiteX539" fmla="*/ 6596274 w 12208633"/>
              <a:gd name="connsiteY539" fmla="*/ 585584 h 5434893"/>
              <a:gd name="connsiteX540" fmla="*/ 6593167 w 12208633"/>
              <a:gd name="connsiteY540" fmla="*/ 590437 h 5434893"/>
              <a:gd name="connsiteX541" fmla="*/ 6593167 w 12208633"/>
              <a:gd name="connsiteY541" fmla="*/ 621498 h 5434893"/>
              <a:gd name="connsiteX542" fmla="*/ 6593167 w 12208633"/>
              <a:gd name="connsiteY542" fmla="*/ 637611 h 5434893"/>
              <a:gd name="connsiteX543" fmla="*/ 6595885 w 12208633"/>
              <a:gd name="connsiteY543" fmla="*/ 642270 h 5434893"/>
              <a:gd name="connsiteX544" fmla="*/ 6595885 w 12208633"/>
              <a:gd name="connsiteY544" fmla="*/ 648676 h 5434893"/>
              <a:gd name="connsiteX545" fmla="*/ 6593167 w 12208633"/>
              <a:gd name="connsiteY545" fmla="*/ 653918 h 5434893"/>
              <a:gd name="connsiteX546" fmla="*/ 6593167 w 12208633"/>
              <a:gd name="connsiteY546" fmla="*/ 721863 h 5434893"/>
              <a:gd name="connsiteX547" fmla="*/ 6598021 w 12208633"/>
              <a:gd name="connsiteY547" fmla="*/ 726716 h 5434893"/>
              <a:gd name="connsiteX548" fmla="*/ 6698387 w 12208633"/>
              <a:gd name="connsiteY548" fmla="*/ 726716 h 5434893"/>
              <a:gd name="connsiteX549" fmla="*/ 6703434 w 12208633"/>
              <a:gd name="connsiteY549" fmla="*/ 720892 h 5434893"/>
              <a:gd name="connsiteX550" fmla="*/ 6703434 w 12208633"/>
              <a:gd name="connsiteY550" fmla="*/ 606356 h 5434893"/>
              <a:gd name="connsiteX551" fmla="*/ 6703434 w 12208633"/>
              <a:gd name="connsiteY551" fmla="*/ 538992 h 5434893"/>
              <a:gd name="connsiteX552" fmla="*/ 6704405 w 12208633"/>
              <a:gd name="connsiteY552" fmla="*/ 532004 h 5434893"/>
              <a:gd name="connsiteX553" fmla="*/ 6704599 w 12208633"/>
              <a:gd name="connsiteY553" fmla="*/ 540351 h 5434893"/>
              <a:gd name="connsiteX554" fmla="*/ 6704599 w 12208633"/>
              <a:gd name="connsiteY554" fmla="*/ 719145 h 5434893"/>
              <a:gd name="connsiteX555" fmla="*/ 6704405 w 12208633"/>
              <a:gd name="connsiteY555" fmla="*/ 727493 h 5434893"/>
              <a:gd name="connsiteX556" fmla="*/ 6705181 w 12208633"/>
              <a:gd name="connsiteY556" fmla="*/ 727493 h 5434893"/>
              <a:gd name="connsiteX557" fmla="*/ 6704987 w 12208633"/>
              <a:gd name="connsiteY557" fmla="*/ 727299 h 5434893"/>
              <a:gd name="connsiteX558" fmla="*/ 6704987 w 12208633"/>
              <a:gd name="connsiteY558" fmla="*/ 535498 h 5434893"/>
              <a:gd name="connsiteX559" fmla="*/ 6705375 w 12208633"/>
              <a:gd name="connsiteY559" fmla="*/ 532004 h 5434893"/>
              <a:gd name="connsiteX560" fmla="*/ 6753132 w 12208633"/>
              <a:gd name="connsiteY560" fmla="*/ 490460 h 5434893"/>
              <a:gd name="connsiteX561" fmla="*/ 6799917 w 12208633"/>
              <a:gd name="connsiteY561" fmla="*/ 535304 h 5434893"/>
              <a:gd name="connsiteX562" fmla="*/ 6799917 w 12208633"/>
              <a:gd name="connsiteY562" fmla="*/ 681290 h 5434893"/>
              <a:gd name="connsiteX563" fmla="*/ 6799917 w 12208633"/>
              <a:gd name="connsiteY563" fmla="*/ 817181 h 5434893"/>
              <a:gd name="connsiteX564" fmla="*/ 6801858 w 12208633"/>
              <a:gd name="connsiteY564" fmla="*/ 823976 h 5434893"/>
              <a:gd name="connsiteX565" fmla="*/ 6814283 w 12208633"/>
              <a:gd name="connsiteY565" fmla="*/ 798933 h 5434893"/>
              <a:gd name="connsiteX566" fmla="*/ 6817389 w 12208633"/>
              <a:gd name="connsiteY566" fmla="*/ 787673 h 5434893"/>
              <a:gd name="connsiteX567" fmla="*/ 6817389 w 12208633"/>
              <a:gd name="connsiteY567" fmla="*/ 586749 h 5434893"/>
              <a:gd name="connsiteX568" fmla="*/ 6817389 w 12208633"/>
              <a:gd name="connsiteY568" fmla="*/ 537245 h 5434893"/>
              <a:gd name="connsiteX569" fmla="*/ 6856991 w 12208633"/>
              <a:gd name="connsiteY569" fmla="*/ 490460 h 5434893"/>
              <a:gd name="connsiteX570" fmla="*/ 6865339 w 12208633"/>
              <a:gd name="connsiteY570" fmla="*/ 490265 h 5434893"/>
              <a:gd name="connsiteX571" fmla="*/ 6912125 w 12208633"/>
              <a:gd name="connsiteY571" fmla="*/ 535110 h 5434893"/>
              <a:gd name="connsiteX572" fmla="*/ 6912125 w 12208633"/>
              <a:gd name="connsiteY572" fmla="*/ 713904 h 5434893"/>
              <a:gd name="connsiteX573" fmla="*/ 6912125 w 12208633"/>
              <a:gd name="connsiteY573" fmla="*/ 719339 h 5434893"/>
              <a:gd name="connsiteX574" fmla="*/ 6915425 w 12208633"/>
              <a:gd name="connsiteY574" fmla="*/ 721669 h 5434893"/>
              <a:gd name="connsiteX575" fmla="*/ 6980847 w 12208633"/>
              <a:gd name="connsiteY575" fmla="*/ 716039 h 5434893"/>
              <a:gd name="connsiteX576" fmla="*/ 7121398 w 12208633"/>
              <a:gd name="connsiteY576" fmla="*/ 816793 h 5434893"/>
              <a:gd name="connsiteX577" fmla="*/ 7130134 w 12208633"/>
              <a:gd name="connsiteY577" fmla="*/ 840865 h 5434893"/>
              <a:gd name="connsiteX578" fmla="*/ 7133434 w 12208633"/>
              <a:gd name="connsiteY578" fmla="*/ 842224 h 5434893"/>
              <a:gd name="connsiteX579" fmla="*/ 7143140 w 12208633"/>
              <a:gd name="connsiteY579" fmla="*/ 854066 h 5434893"/>
              <a:gd name="connsiteX580" fmla="*/ 7143162 w 12208633"/>
              <a:gd name="connsiteY580" fmla="*/ 858635 h 5434893"/>
              <a:gd name="connsiteX581" fmla="*/ 7363499 w 12208633"/>
              <a:gd name="connsiteY581" fmla="*/ 801441 h 5434893"/>
              <a:gd name="connsiteX582" fmla="*/ 7367909 w 12208633"/>
              <a:gd name="connsiteY582" fmla="*/ 799551 h 5434893"/>
              <a:gd name="connsiteX583" fmla="*/ 7367909 w 12208633"/>
              <a:gd name="connsiteY583" fmla="*/ 792936 h 5434893"/>
              <a:gd name="connsiteX584" fmla="*/ 7362239 w 12208633"/>
              <a:gd name="connsiteY584" fmla="*/ 782541 h 5434893"/>
              <a:gd name="connsiteX585" fmla="*/ 7360349 w 12208633"/>
              <a:gd name="connsiteY585" fmla="*/ 769312 h 5434893"/>
              <a:gd name="connsiteX586" fmla="*/ 7365389 w 12208633"/>
              <a:gd name="connsiteY586" fmla="*/ 769627 h 5434893"/>
              <a:gd name="connsiteX587" fmla="*/ 7368854 w 12208633"/>
              <a:gd name="connsiteY587" fmla="*/ 770257 h 5434893"/>
              <a:gd name="connsiteX588" fmla="*/ 7374839 w 12208633"/>
              <a:gd name="connsiteY588" fmla="*/ 772777 h 5434893"/>
              <a:gd name="connsiteX589" fmla="*/ 7378304 w 12208633"/>
              <a:gd name="connsiteY589" fmla="*/ 768682 h 5434893"/>
              <a:gd name="connsiteX590" fmla="*/ 7381769 w 12208633"/>
              <a:gd name="connsiteY590" fmla="*/ 768367 h 5434893"/>
              <a:gd name="connsiteX591" fmla="*/ 7387439 w 12208633"/>
              <a:gd name="connsiteY591" fmla="*/ 768682 h 5434893"/>
              <a:gd name="connsiteX592" fmla="*/ 7392164 w 12208633"/>
              <a:gd name="connsiteY592" fmla="*/ 772462 h 5434893"/>
              <a:gd name="connsiteX593" fmla="*/ 7401299 w 12208633"/>
              <a:gd name="connsiteY593" fmla="*/ 770257 h 5434893"/>
              <a:gd name="connsiteX594" fmla="*/ 7403819 w 12208633"/>
              <a:gd name="connsiteY594" fmla="*/ 768997 h 5434893"/>
              <a:gd name="connsiteX595" fmla="*/ 7409488 w 12208633"/>
              <a:gd name="connsiteY595" fmla="*/ 772462 h 5434893"/>
              <a:gd name="connsiteX596" fmla="*/ 7416103 w 12208633"/>
              <a:gd name="connsiteY596" fmla="*/ 767737 h 5434893"/>
              <a:gd name="connsiteX597" fmla="*/ 7417993 w 12208633"/>
              <a:gd name="connsiteY597" fmla="*/ 769627 h 5434893"/>
              <a:gd name="connsiteX598" fmla="*/ 7413268 w 12208633"/>
              <a:gd name="connsiteY598" fmla="*/ 784116 h 5434893"/>
              <a:gd name="connsiteX599" fmla="*/ 7413268 w 12208633"/>
              <a:gd name="connsiteY599" fmla="*/ 788211 h 5434893"/>
              <a:gd name="connsiteX600" fmla="*/ 7501152 w 12208633"/>
              <a:gd name="connsiteY600" fmla="*/ 765847 h 5434893"/>
              <a:gd name="connsiteX601" fmla="*/ 7648884 w 12208633"/>
              <a:gd name="connsiteY601" fmla="*/ 727417 h 5434893"/>
              <a:gd name="connsiteX602" fmla="*/ 7662113 w 12208633"/>
              <a:gd name="connsiteY602" fmla="*/ 727417 h 5434893"/>
              <a:gd name="connsiteX603" fmla="*/ 7687313 w 12208633"/>
              <a:gd name="connsiteY603" fmla="*/ 733402 h 5434893"/>
              <a:gd name="connsiteX604" fmla="*/ 7687313 w 12208633"/>
              <a:gd name="connsiteY604" fmla="*/ 535272 h 5434893"/>
              <a:gd name="connsiteX605" fmla="*/ 7687313 w 12208633"/>
              <a:gd name="connsiteY605" fmla="*/ 411795 h 5434893"/>
              <a:gd name="connsiteX606" fmla="*/ 7696133 w 12208633"/>
              <a:gd name="connsiteY606" fmla="*/ 402660 h 5434893"/>
              <a:gd name="connsiteX607" fmla="*/ 7710622 w 12208633"/>
              <a:gd name="connsiteY607" fmla="*/ 402975 h 5434893"/>
              <a:gd name="connsiteX608" fmla="*/ 7727002 w 12208633"/>
              <a:gd name="connsiteY608" fmla="*/ 402660 h 5434893"/>
              <a:gd name="connsiteX609" fmla="*/ 7732042 w 12208633"/>
              <a:gd name="connsiteY609" fmla="*/ 408015 h 5434893"/>
              <a:gd name="connsiteX610" fmla="*/ 7732042 w 12208633"/>
              <a:gd name="connsiteY610" fmla="*/ 411795 h 5434893"/>
              <a:gd name="connsiteX611" fmla="*/ 7732042 w 12208633"/>
              <a:gd name="connsiteY611" fmla="*/ 745057 h 5434893"/>
              <a:gd name="connsiteX612" fmla="*/ 7769211 w 12208633"/>
              <a:gd name="connsiteY612" fmla="*/ 755137 h 5434893"/>
              <a:gd name="connsiteX613" fmla="*/ 7783701 w 12208633"/>
              <a:gd name="connsiteY613" fmla="*/ 758602 h 5434893"/>
              <a:gd name="connsiteX614" fmla="*/ 7783701 w 12208633"/>
              <a:gd name="connsiteY614" fmla="*/ 415575 h 5434893"/>
              <a:gd name="connsiteX615" fmla="*/ 7796616 w 12208633"/>
              <a:gd name="connsiteY615" fmla="*/ 402660 h 5434893"/>
              <a:gd name="connsiteX616" fmla="*/ 7807325 w 12208633"/>
              <a:gd name="connsiteY616" fmla="*/ 402975 h 5434893"/>
              <a:gd name="connsiteX617" fmla="*/ 7822760 w 12208633"/>
              <a:gd name="connsiteY617" fmla="*/ 402660 h 5434893"/>
              <a:gd name="connsiteX618" fmla="*/ 7828745 w 12208633"/>
              <a:gd name="connsiteY618" fmla="*/ 408960 h 5434893"/>
              <a:gd name="connsiteX619" fmla="*/ 7828745 w 12208633"/>
              <a:gd name="connsiteY619" fmla="*/ 416835 h 5434893"/>
              <a:gd name="connsiteX620" fmla="*/ 7828745 w 12208633"/>
              <a:gd name="connsiteY620" fmla="*/ 770572 h 5434893"/>
              <a:gd name="connsiteX621" fmla="*/ 7867174 w 12208633"/>
              <a:gd name="connsiteY621" fmla="*/ 780652 h 5434893"/>
              <a:gd name="connsiteX622" fmla="*/ 7870954 w 12208633"/>
              <a:gd name="connsiteY622" fmla="*/ 777186 h 5434893"/>
              <a:gd name="connsiteX623" fmla="*/ 7870954 w 12208633"/>
              <a:gd name="connsiteY623" fmla="*/ 768367 h 5434893"/>
              <a:gd name="connsiteX624" fmla="*/ 7870954 w 12208633"/>
              <a:gd name="connsiteY624" fmla="*/ 553542 h 5434893"/>
              <a:gd name="connsiteX625" fmla="*/ 7871269 w 12208633"/>
              <a:gd name="connsiteY625" fmla="*/ 541887 h 5434893"/>
              <a:gd name="connsiteX626" fmla="*/ 7870639 w 12208633"/>
              <a:gd name="connsiteY626" fmla="*/ 518892 h 5434893"/>
              <a:gd name="connsiteX627" fmla="*/ 7878514 w 12208633"/>
              <a:gd name="connsiteY627" fmla="*/ 511018 h 5434893"/>
              <a:gd name="connsiteX628" fmla="*/ 7929543 w 12208633"/>
              <a:gd name="connsiteY628" fmla="*/ 511018 h 5434893"/>
              <a:gd name="connsiteX629" fmla="*/ 7967972 w 12208633"/>
              <a:gd name="connsiteY629" fmla="*/ 511018 h 5434893"/>
              <a:gd name="connsiteX630" fmla="*/ 7977107 w 12208633"/>
              <a:gd name="connsiteY630" fmla="*/ 509758 h 5434893"/>
              <a:gd name="connsiteX631" fmla="*/ 7976792 w 12208633"/>
              <a:gd name="connsiteY631" fmla="*/ 481093 h 5434893"/>
              <a:gd name="connsiteX632" fmla="*/ 7979627 w 12208633"/>
              <a:gd name="connsiteY632" fmla="*/ 476368 h 5434893"/>
              <a:gd name="connsiteX633" fmla="*/ 7983407 w 12208633"/>
              <a:gd name="connsiteY633" fmla="*/ 481409 h 5434893"/>
              <a:gd name="connsiteX634" fmla="*/ 7983722 w 12208633"/>
              <a:gd name="connsiteY634" fmla="*/ 511018 h 5434893"/>
              <a:gd name="connsiteX635" fmla="*/ 7990967 w 12208633"/>
              <a:gd name="connsiteY635" fmla="*/ 511018 h 5434893"/>
              <a:gd name="connsiteX636" fmla="*/ 7991282 w 12208633"/>
              <a:gd name="connsiteY636" fmla="*/ 486133 h 5434893"/>
              <a:gd name="connsiteX637" fmla="*/ 7991282 w 12208633"/>
              <a:gd name="connsiteY637" fmla="*/ 480463 h 5434893"/>
              <a:gd name="connsiteX638" fmla="*/ 7995062 w 12208633"/>
              <a:gd name="connsiteY638" fmla="*/ 476054 h 5434893"/>
              <a:gd name="connsiteX639" fmla="*/ 7998842 w 12208633"/>
              <a:gd name="connsiteY639" fmla="*/ 480149 h 5434893"/>
              <a:gd name="connsiteX640" fmla="*/ 7998842 w 12208633"/>
              <a:gd name="connsiteY640" fmla="*/ 504088 h 5434893"/>
              <a:gd name="connsiteX641" fmla="*/ 7999157 w 12208633"/>
              <a:gd name="connsiteY641" fmla="*/ 510703 h 5434893"/>
              <a:gd name="connsiteX642" fmla="*/ 8006401 w 12208633"/>
              <a:gd name="connsiteY642" fmla="*/ 510703 h 5434893"/>
              <a:gd name="connsiteX643" fmla="*/ 8006716 w 12208633"/>
              <a:gd name="connsiteY643" fmla="*/ 485818 h 5434893"/>
              <a:gd name="connsiteX644" fmla="*/ 8006716 w 12208633"/>
              <a:gd name="connsiteY644" fmla="*/ 480149 h 5434893"/>
              <a:gd name="connsiteX645" fmla="*/ 8010497 w 12208633"/>
              <a:gd name="connsiteY645" fmla="*/ 475739 h 5434893"/>
              <a:gd name="connsiteX646" fmla="*/ 8014276 w 12208633"/>
              <a:gd name="connsiteY646" fmla="*/ 479833 h 5434893"/>
              <a:gd name="connsiteX647" fmla="*/ 8014276 w 12208633"/>
              <a:gd name="connsiteY647" fmla="*/ 503773 h 5434893"/>
              <a:gd name="connsiteX648" fmla="*/ 8014591 w 12208633"/>
              <a:gd name="connsiteY648" fmla="*/ 510388 h 5434893"/>
              <a:gd name="connsiteX649" fmla="*/ 8104995 w 12208633"/>
              <a:gd name="connsiteY649" fmla="*/ 510388 h 5434893"/>
              <a:gd name="connsiteX650" fmla="*/ 8113184 w 12208633"/>
              <a:gd name="connsiteY650" fmla="*/ 503143 h 5434893"/>
              <a:gd name="connsiteX651" fmla="*/ 8189098 w 12208633"/>
              <a:gd name="connsiteY651" fmla="*/ 503143 h 5434893"/>
              <a:gd name="connsiteX652" fmla="*/ 8199807 w 12208633"/>
              <a:gd name="connsiteY652" fmla="*/ 510703 h 5434893"/>
              <a:gd name="connsiteX653" fmla="*/ 8213037 w 12208633"/>
              <a:gd name="connsiteY653" fmla="*/ 525192 h 5434893"/>
              <a:gd name="connsiteX654" fmla="*/ 8212722 w 12208633"/>
              <a:gd name="connsiteY654" fmla="*/ 542202 h 5434893"/>
              <a:gd name="connsiteX655" fmla="*/ 8213037 w 12208633"/>
              <a:gd name="connsiteY655" fmla="*/ 552912 h 5434893"/>
              <a:gd name="connsiteX656" fmla="*/ 8213037 w 12208633"/>
              <a:gd name="connsiteY656" fmla="*/ 899839 h 5434893"/>
              <a:gd name="connsiteX657" fmla="*/ 8222585 w 12208633"/>
              <a:gd name="connsiteY657" fmla="*/ 899839 h 5434893"/>
              <a:gd name="connsiteX658" fmla="*/ 8222588 w 12208633"/>
              <a:gd name="connsiteY658" fmla="*/ 899188 h 5434893"/>
              <a:gd name="connsiteX659" fmla="*/ 8361723 w 12208633"/>
              <a:gd name="connsiteY659" fmla="*/ 819757 h 5434893"/>
              <a:gd name="connsiteX660" fmla="*/ 8400660 w 12208633"/>
              <a:gd name="connsiteY660" fmla="*/ 891401 h 5434893"/>
              <a:gd name="connsiteX661" fmla="*/ 8528374 w 12208633"/>
              <a:gd name="connsiteY661" fmla="*/ 819237 h 5434893"/>
              <a:gd name="connsiteX662" fmla="*/ 8564716 w 12208633"/>
              <a:gd name="connsiteY662" fmla="*/ 886728 h 5434893"/>
              <a:gd name="connsiteX663" fmla="*/ 8566273 w 12208633"/>
              <a:gd name="connsiteY663" fmla="*/ 724750 h 5434893"/>
              <a:gd name="connsiteX664" fmla="*/ 8590674 w 12208633"/>
              <a:gd name="connsiteY664" fmla="*/ 700868 h 5434893"/>
              <a:gd name="connsiteX665" fmla="*/ 8617151 w 12208633"/>
              <a:gd name="connsiteY665" fmla="*/ 674910 h 5434893"/>
              <a:gd name="connsiteX666" fmla="*/ 8617151 w 12208633"/>
              <a:gd name="connsiteY666" fmla="*/ 624552 h 5434893"/>
              <a:gd name="connsiteX667" fmla="*/ 8649858 w 12208633"/>
              <a:gd name="connsiteY667" fmla="*/ 572636 h 5434893"/>
              <a:gd name="connsiteX668" fmla="*/ 8662318 w 12208633"/>
              <a:gd name="connsiteY668" fmla="*/ 552388 h 5434893"/>
              <a:gd name="connsiteX669" fmla="*/ 8661799 w 12208633"/>
              <a:gd name="connsiteY669" fmla="*/ 524353 h 5434893"/>
              <a:gd name="connsiteX670" fmla="*/ 8675816 w 12208633"/>
              <a:gd name="connsiteY670" fmla="*/ 509298 h 5434893"/>
              <a:gd name="connsiteX671" fmla="*/ 8794185 w 12208633"/>
              <a:gd name="connsiteY671" fmla="*/ 509298 h 5434893"/>
              <a:gd name="connsiteX672" fmla="*/ 8810279 w 12208633"/>
              <a:gd name="connsiteY672" fmla="*/ 527469 h 5434893"/>
              <a:gd name="connsiteX673" fmla="*/ 8810279 w 12208633"/>
              <a:gd name="connsiteY673" fmla="*/ 636493 h 5434893"/>
              <a:gd name="connsiteX674" fmla="*/ 8811837 w 12208633"/>
              <a:gd name="connsiteY674" fmla="*/ 677506 h 5434893"/>
              <a:gd name="connsiteX675" fmla="*/ 8817547 w 12208633"/>
              <a:gd name="connsiteY675" fmla="*/ 686332 h 5434893"/>
              <a:gd name="connsiteX676" fmla="*/ 8822220 w 12208633"/>
              <a:gd name="connsiteY676" fmla="*/ 678025 h 5434893"/>
              <a:gd name="connsiteX677" fmla="*/ 8822220 w 12208633"/>
              <a:gd name="connsiteY677" fmla="*/ 652587 h 5434893"/>
              <a:gd name="connsiteX678" fmla="*/ 8837795 w 12208633"/>
              <a:gd name="connsiteY678" fmla="*/ 637012 h 5434893"/>
              <a:gd name="connsiteX679" fmla="*/ 8854408 w 12208633"/>
              <a:gd name="connsiteY679" fmla="*/ 621956 h 5434893"/>
              <a:gd name="connsiteX680" fmla="*/ 8877770 w 12208633"/>
              <a:gd name="connsiteY680" fmla="*/ 577828 h 5434893"/>
              <a:gd name="connsiteX681" fmla="*/ 8895941 w 12208633"/>
              <a:gd name="connsiteY681" fmla="*/ 561214 h 5434893"/>
              <a:gd name="connsiteX682" fmla="*/ 8932282 w 12208633"/>
              <a:gd name="connsiteY682" fmla="*/ 564848 h 5434893"/>
              <a:gd name="connsiteX683" fmla="*/ 8940589 w 12208633"/>
              <a:gd name="connsiteY683" fmla="*/ 572636 h 5434893"/>
              <a:gd name="connsiteX684" fmla="*/ 8972258 w 12208633"/>
              <a:gd name="connsiteY684" fmla="*/ 628706 h 5434893"/>
              <a:gd name="connsiteX685" fmla="*/ 8972258 w 12208633"/>
              <a:gd name="connsiteY685" fmla="*/ 722673 h 5434893"/>
              <a:gd name="connsiteX686" fmla="*/ 9035595 w 12208633"/>
              <a:gd name="connsiteY686" fmla="*/ 719558 h 5434893"/>
              <a:gd name="connsiteX687" fmla="*/ 9068822 w 12208633"/>
              <a:gd name="connsiteY687" fmla="*/ 146923 h 5434893"/>
              <a:gd name="connsiteX688" fmla="*/ 9146177 w 12208633"/>
              <a:gd name="connsiteY688" fmla="*/ 146923 h 5434893"/>
              <a:gd name="connsiteX689" fmla="*/ 9180961 w 12208633"/>
              <a:gd name="connsiteY689" fmla="*/ 716962 h 5434893"/>
              <a:gd name="connsiteX690" fmla="*/ 9225090 w 12208633"/>
              <a:gd name="connsiteY690" fmla="*/ 715405 h 543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</a:cxnLst>
            <a:rect l="l" t="t" r="r" b="b"/>
            <a:pathLst>
              <a:path w="12208633" h="5434893">
                <a:moveTo>
                  <a:pt x="7143321" y="892474"/>
                </a:moveTo>
                <a:lnTo>
                  <a:pt x="7143335" y="895416"/>
                </a:lnTo>
                <a:lnTo>
                  <a:pt x="7147277" y="895507"/>
                </a:lnTo>
                <a:lnTo>
                  <a:pt x="7147099" y="892474"/>
                </a:lnTo>
                <a:close/>
                <a:moveTo>
                  <a:pt x="6355163" y="727493"/>
                </a:moveTo>
                <a:lnTo>
                  <a:pt x="6355358" y="727687"/>
                </a:lnTo>
                <a:cubicBezTo>
                  <a:pt x="6355163" y="727687"/>
                  <a:pt x="6355163" y="727687"/>
                  <a:pt x="6354969" y="727687"/>
                </a:cubicBezTo>
                <a:cubicBezTo>
                  <a:pt x="6354969" y="727881"/>
                  <a:pt x="6354775" y="728075"/>
                  <a:pt x="6354969" y="728075"/>
                </a:cubicBezTo>
                <a:cubicBezTo>
                  <a:pt x="6354969" y="727881"/>
                  <a:pt x="6355163" y="727881"/>
                  <a:pt x="6355358" y="727687"/>
                </a:cubicBezTo>
                <a:cubicBezTo>
                  <a:pt x="6355358" y="727687"/>
                  <a:pt x="6355552" y="727493"/>
                  <a:pt x="6355552" y="727493"/>
                </a:cubicBezTo>
                <a:cubicBezTo>
                  <a:pt x="6355358" y="727493"/>
                  <a:pt x="6355358" y="727493"/>
                  <a:pt x="6355163" y="727493"/>
                </a:cubicBezTo>
                <a:close/>
                <a:moveTo>
                  <a:pt x="8604691" y="725788"/>
                </a:moveTo>
                <a:cubicBezTo>
                  <a:pt x="8595865" y="725788"/>
                  <a:pt x="8591193" y="727865"/>
                  <a:pt x="8591193" y="738248"/>
                </a:cubicBezTo>
                <a:cubicBezTo>
                  <a:pt x="8591712" y="788607"/>
                  <a:pt x="8591712" y="839485"/>
                  <a:pt x="8590674" y="889843"/>
                </a:cubicBezTo>
                <a:cubicBezTo>
                  <a:pt x="8590674" y="899188"/>
                  <a:pt x="8593789" y="903341"/>
                  <a:pt x="8603653" y="903341"/>
                </a:cubicBezTo>
                <a:cubicBezTo>
                  <a:pt x="8613517" y="903341"/>
                  <a:pt x="8616632" y="899708"/>
                  <a:pt x="8616632" y="889843"/>
                </a:cubicBezTo>
                <a:cubicBezTo>
                  <a:pt x="8616112" y="864923"/>
                  <a:pt x="8616632" y="840523"/>
                  <a:pt x="8616632" y="815603"/>
                </a:cubicBezTo>
                <a:cubicBezTo>
                  <a:pt x="8616632" y="790164"/>
                  <a:pt x="8616112" y="764206"/>
                  <a:pt x="8616632" y="738767"/>
                </a:cubicBezTo>
                <a:cubicBezTo>
                  <a:pt x="8616632" y="729941"/>
                  <a:pt x="8614555" y="725788"/>
                  <a:pt x="8604691" y="725788"/>
                </a:cubicBezTo>
                <a:close/>
                <a:moveTo>
                  <a:pt x="8744865" y="683217"/>
                </a:moveTo>
                <a:cubicBezTo>
                  <a:pt x="8737078" y="683217"/>
                  <a:pt x="8735001" y="687370"/>
                  <a:pt x="8735001" y="694119"/>
                </a:cubicBezTo>
                <a:cubicBezTo>
                  <a:pt x="8735001" y="760053"/>
                  <a:pt x="8735001" y="825986"/>
                  <a:pt x="8735520" y="892439"/>
                </a:cubicBezTo>
                <a:cubicBezTo>
                  <a:pt x="8735001" y="900226"/>
                  <a:pt x="8738635" y="903341"/>
                  <a:pt x="8746422" y="903341"/>
                </a:cubicBezTo>
                <a:cubicBezTo>
                  <a:pt x="8759921" y="902822"/>
                  <a:pt x="8773938" y="902822"/>
                  <a:pt x="8787436" y="903341"/>
                </a:cubicBezTo>
                <a:cubicBezTo>
                  <a:pt x="8797819" y="903861"/>
                  <a:pt x="8801454" y="899708"/>
                  <a:pt x="8801454" y="889324"/>
                </a:cubicBezTo>
                <a:cubicBezTo>
                  <a:pt x="8800934" y="865443"/>
                  <a:pt x="8801454" y="842080"/>
                  <a:pt x="8801454" y="818718"/>
                </a:cubicBezTo>
                <a:cubicBezTo>
                  <a:pt x="8801454" y="813527"/>
                  <a:pt x="8800415" y="805739"/>
                  <a:pt x="8807164" y="805739"/>
                </a:cubicBezTo>
                <a:cubicBezTo>
                  <a:pt x="8825854" y="805739"/>
                  <a:pt x="8822220" y="792760"/>
                  <a:pt x="8822739" y="781857"/>
                </a:cubicBezTo>
                <a:cubicBezTo>
                  <a:pt x="8822739" y="773551"/>
                  <a:pt x="8819105" y="771474"/>
                  <a:pt x="8811317" y="771474"/>
                </a:cubicBezTo>
                <a:cubicBezTo>
                  <a:pt x="8798858" y="771474"/>
                  <a:pt x="8786398" y="770955"/>
                  <a:pt x="8773938" y="771474"/>
                </a:cubicBezTo>
                <a:cubicBezTo>
                  <a:pt x="8761478" y="771994"/>
                  <a:pt x="8756286" y="766283"/>
                  <a:pt x="8756286" y="754342"/>
                </a:cubicBezTo>
                <a:cubicBezTo>
                  <a:pt x="8756286" y="744997"/>
                  <a:pt x="8756286" y="735133"/>
                  <a:pt x="8756286" y="725269"/>
                </a:cubicBezTo>
                <a:cubicBezTo>
                  <a:pt x="8755767" y="725269"/>
                  <a:pt x="8755767" y="725269"/>
                  <a:pt x="8755767" y="725269"/>
                </a:cubicBezTo>
                <a:cubicBezTo>
                  <a:pt x="8755767" y="714886"/>
                  <a:pt x="8755767" y="705021"/>
                  <a:pt x="8755767" y="694638"/>
                </a:cubicBezTo>
                <a:cubicBezTo>
                  <a:pt x="8755767" y="686851"/>
                  <a:pt x="8753171" y="683217"/>
                  <a:pt x="8744865" y="683217"/>
                </a:cubicBezTo>
                <a:close/>
                <a:moveTo>
                  <a:pt x="5999516" y="672943"/>
                </a:moveTo>
                <a:lnTo>
                  <a:pt x="5999516" y="672950"/>
                </a:lnTo>
                <a:lnTo>
                  <a:pt x="6106191" y="672950"/>
                </a:lnTo>
                <a:lnTo>
                  <a:pt x="6106226" y="672943"/>
                </a:lnTo>
                <a:lnTo>
                  <a:pt x="6103287" y="672943"/>
                </a:lnTo>
                <a:lnTo>
                  <a:pt x="6095614" y="672943"/>
                </a:lnTo>
                <a:close/>
                <a:moveTo>
                  <a:pt x="5844017" y="672943"/>
                </a:moveTo>
                <a:lnTo>
                  <a:pt x="5844017" y="672950"/>
                </a:lnTo>
                <a:lnTo>
                  <a:pt x="5950885" y="672950"/>
                </a:lnTo>
                <a:lnTo>
                  <a:pt x="5950920" y="672943"/>
                </a:lnTo>
                <a:lnTo>
                  <a:pt x="5947738" y="672943"/>
                </a:lnTo>
                <a:lnTo>
                  <a:pt x="5940066" y="672943"/>
                </a:lnTo>
                <a:close/>
                <a:moveTo>
                  <a:pt x="2661207" y="578320"/>
                </a:moveTo>
                <a:lnTo>
                  <a:pt x="2649387" y="591167"/>
                </a:lnTo>
                <a:lnTo>
                  <a:pt x="2649387" y="660718"/>
                </a:lnTo>
                <a:lnTo>
                  <a:pt x="2661207" y="660966"/>
                </a:lnTo>
                <a:cubicBezTo>
                  <a:pt x="2661207" y="660966"/>
                  <a:pt x="2661207" y="660966"/>
                  <a:pt x="2661207" y="612643"/>
                </a:cubicBezTo>
                <a:close/>
                <a:moveTo>
                  <a:pt x="2521154" y="535617"/>
                </a:moveTo>
                <a:cubicBezTo>
                  <a:pt x="2512848" y="535617"/>
                  <a:pt x="2510252" y="539251"/>
                  <a:pt x="2510252" y="547038"/>
                </a:cubicBezTo>
                <a:cubicBezTo>
                  <a:pt x="2510252" y="557421"/>
                  <a:pt x="2510252" y="567286"/>
                  <a:pt x="2510252" y="577669"/>
                </a:cubicBezTo>
                <a:cubicBezTo>
                  <a:pt x="2510252" y="577669"/>
                  <a:pt x="2510252" y="577669"/>
                  <a:pt x="2509733" y="577669"/>
                </a:cubicBezTo>
                <a:cubicBezTo>
                  <a:pt x="2509733" y="587533"/>
                  <a:pt x="2509733" y="597397"/>
                  <a:pt x="2509733" y="606742"/>
                </a:cubicBezTo>
                <a:cubicBezTo>
                  <a:pt x="2509733" y="618683"/>
                  <a:pt x="2504541" y="624394"/>
                  <a:pt x="2492081" y="623874"/>
                </a:cubicBezTo>
                <a:cubicBezTo>
                  <a:pt x="2479621" y="623355"/>
                  <a:pt x="2467161" y="623874"/>
                  <a:pt x="2454702" y="623874"/>
                </a:cubicBezTo>
                <a:cubicBezTo>
                  <a:pt x="2446914" y="623874"/>
                  <a:pt x="2443280" y="625951"/>
                  <a:pt x="2443280" y="634257"/>
                </a:cubicBezTo>
                <a:cubicBezTo>
                  <a:pt x="2443799" y="645160"/>
                  <a:pt x="2440165" y="658139"/>
                  <a:pt x="2458855" y="658139"/>
                </a:cubicBezTo>
                <a:cubicBezTo>
                  <a:pt x="2465604" y="658139"/>
                  <a:pt x="2464565" y="665927"/>
                  <a:pt x="2464565" y="671118"/>
                </a:cubicBezTo>
                <a:lnTo>
                  <a:pt x="2464565" y="735104"/>
                </a:lnTo>
                <a:lnTo>
                  <a:pt x="2530525" y="735104"/>
                </a:lnTo>
                <a:lnTo>
                  <a:pt x="2531018" y="546519"/>
                </a:lnTo>
                <a:cubicBezTo>
                  <a:pt x="2531018" y="539770"/>
                  <a:pt x="2528941" y="535617"/>
                  <a:pt x="2521154" y="535617"/>
                </a:cubicBezTo>
                <a:close/>
                <a:moveTo>
                  <a:pt x="8701774" y="534218"/>
                </a:moveTo>
                <a:cubicBezTo>
                  <a:pt x="8696063" y="534218"/>
                  <a:pt x="8688276" y="532660"/>
                  <a:pt x="8688276" y="540967"/>
                </a:cubicBezTo>
                <a:cubicBezTo>
                  <a:pt x="8688276" y="550312"/>
                  <a:pt x="8681527" y="562253"/>
                  <a:pt x="8695025" y="567963"/>
                </a:cubicBezTo>
                <a:cubicBezTo>
                  <a:pt x="8725656" y="580943"/>
                  <a:pt x="8736558" y="605343"/>
                  <a:pt x="8735520" y="637012"/>
                </a:cubicBezTo>
                <a:cubicBezTo>
                  <a:pt x="8735001" y="666604"/>
                  <a:pt x="8733443" y="664008"/>
                  <a:pt x="8760440" y="664008"/>
                </a:cubicBezTo>
                <a:cubicBezTo>
                  <a:pt x="8763036" y="664008"/>
                  <a:pt x="8765112" y="664008"/>
                  <a:pt x="8767189" y="664527"/>
                </a:cubicBezTo>
                <a:cubicBezTo>
                  <a:pt x="8772899" y="665566"/>
                  <a:pt x="8777053" y="667124"/>
                  <a:pt x="8776534" y="675429"/>
                </a:cubicBezTo>
                <a:cubicBezTo>
                  <a:pt x="8774976" y="692043"/>
                  <a:pt x="8776014" y="708136"/>
                  <a:pt x="8776014" y="724750"/>
                </a:cubicBezTo>
                <a:cubicBezTo>
                  <a:pt x="8776014" y="749669"/>
                  <a:pt x="8776014" y="749669"/>
                  <a:pt x="8799896" y="750708"/>
                </a:cubicBezTo>
                <a:cubicBezTo>
                  <a:pt x="8801454" y="750708"/>
                  <a:pt x="8802492" y="751227"/>
                  <a:pt x="8804049" y="751227"/>
                </a:cubicBezTo>
                <a:cubicBezTo>
                  <a:pt x="8812875" y="751746"/>
                  <a:pt x="8822220" y="754861"/>
                  <a:pt x="8822739" y="740324"/>
                </a:cubicBezTo>
                <a:cubicBezTo>
                  <a:pt x="8823777" y="714886"/>
                  <a:pt x="8823777" y="713328"/>
                  <a:pt x="8806645" y="712809"/>
                </a:cubicBezTo>
                <a:cubicBezTo>
                  <a:pt x="8789513" y="711771"/>
                  <a:pt x="8785359" y="708136"/>
                  <a:pt x="8785359" y="691004"/>
                </a:cubicBezTo>
                <a:cubicBezTo>
                  <a:pt x="8785359" y="667124"/>
                  <a:pt x="8785359" y="643761"/>
                  <a:pt x="8785359" y="620399"/>
                </a:cubicBezTo>
                <a:cubicBezTo>
                  <a:pt x="8784840" y="620399"/>
                  <a:pt x="8784840" y="620399"/>
                  <a:pt x="8784840" y="620399"/>
                </a:cubicBezTo>
                <a:cubicBezTo>
                  <a:pt x="8784840" y="596517"/>
                  <a:pt x="8784321" y="572636"/>
                  <a:pt x="8784840" y="548755"/>
                </a:cubicBezTo>
                <a:cubicBezTo>
                  <a:pt x="8785359" y="538371"/>
                  <a:pt x="8782244" y="533698"/>
                  <a:pt x="8770823" y="534218"/>
                </a:cubicBezTo>
                <a:cubicBezTo>
                  <a:pt x="8747980" y="534737"/>
                  <a:pt x="8724618" y="534218"/>
                  <a:pt x="8701774" y="534218"/>
                </a:cubicBezTo>
                <a:close/>
                <a:moveTo>
                  <a:pt x="7932693" y="518578"/>
                </a:moveTo>
                <a:cubicBezTo>
                  <a:pt x="7932693" y="518892"/>
                  <a:pt x="7932378" y="519208"/>
                  <a:pt x="7932378" y="519208"/>
                </a:cubicBezTo>
                <a:cubicBezTo>
                  <a:pt x="7932378" y="519208"/>
                  <a:pt x="7932693" y="519208"/>
                  <a:pt x="7932693" y="519208"/>
                </a:cubicBezTo>
                <a:cubicBezTo>
                  <a:pt x="7932693" y="519208"/>
                  <a:pt x="7932693" y="518892"/>
                  <a:pt x="7932693" y="518578"/>
                </a:cubicBezTo>
                <a:close/>
                <a:moveTo>
                  <a:pt x="7991282" y="518263"/>
                </a:moveTo>
                <a:cubicBezTo>
                  <a:pt x="7991282" y="518578"/>
                  <a:pt x="7991282" y="518578"/>
                  <a:pt x="7991282" y="518892"/>
                </a:cubicBezTo>
                <a:cubicBezTo>
                  <a:pt x="7991282" y="518892"/>
                  <a:pt x="7991597" y="518892"/>
                  <a:pt x="7991597" y="518892"/>
                </a:cubicBezTo>
                <a:cubicBezTo>
                  <a:pt x="7991597" y="518578"/>
                  <a:pt x="7991282" y="518578"/>
                  <a:pt x="7991282" y="518263"/>
                </a:cubicBezTo>
                <a:close/>
                <a:moveTo>
                  <a:pt x="7933323" y="517633"/>
                </a:moveTo>
                <a:cubicBezTo>
                  <a:pt x="7933008" y="517948"/>
                  <a:pt x="7933008" y="517948"/>
                  <a:pt x="7933008" y="518263"/>
                </a:cubicBezTo>
                <a:cubicBezTo>
                  <a:pt x="7933008" y="518263"/>
                  <a:pt x="7933323" y="518263"/>
                  <a:pt x="7933323" y="518263"/>
                </a:cubicBezTo>
                <a:cubicBezTo>
                  <a:pt x="7933323" y="517948"/>
                  <a:pt x="7933323" y="517948"/>
                  <a:pt x="7933323" y="517633"/>
                </a:cubicBezTo>
                <a:close/>
                <a:moveTo>
                  <a:pt x="9995853" y="483450"/>
                </a:moveTo>
                <a:lnTo>
                  <a:pt x="9995853" y="547260"/>
                </a:lnTo>
                <a:lnTo>
                  <a:pt x="10005688" y="548252"/>
                </a:lnTo>
                <a:cubicBezTo>
                  <a:pt x="10042501" y="555784"/>
                  <a:pt x="10070193" y="588356"/>
                  <a:pt x="10070193" y="627396"/>
                </a:cubicBezTo>
                <a:lnTo>
                  <a:pt x="10070193" y="839288"/>
                </a:lnTo>
                <a:lnTo>
                  <a:pt x="10098404" y="839288"/>
                </a:lnTo>
                <a:lnTo>
                  <a:pt x="10098404" y="483450"/>
                </a:lnTo>
                <a:close/>
                <a:moveTo>
                  <a:pt x="9781381" y="483450"/>
                </a:moveTo>
                <a:lnTo>
                  <a:pt x="9781381" y="547123"/>
                </a:lnTo>
                <a:lnTo>
                  <a:pt x="9792075" y="548201"/>
                </a:lnTo>
                <a:cubicBezTo>
                  <a:pt x="9828888" y="555733"/>
                  <a:pt x="9856579" y="588305"/>
                  <a:pt x="9856579" y="627345"/>
                </a:cubicBezTo>
                <a:lnTo>
                  <a:pt x="9856579" y="839288"/>
                </a:lnTo>
                <a:lnTo>
                  <a:pt x="9908622" y="839288"/>
                </a:lnTo>
                <a:lnTo>
                  <a:pt x="9908621" y="627396"/>
                </a:lnTo>
                <a:lnTo>
                  <a:pt x="9908622" y="627394"/>
                </a:lnTo>
                <a:lnTo>
                  <a:pt x="9908622" y="620889"/>
                </a:lnTo>
                <a:lnTo>
                  <a:pt x="9909277" y="620889"/>
                </a:lnTo>
                <a:lnTo>
                  <a:pt x="9910263" y="611115"/>
                </a:lnTo>
                <a:cubicBezTo>
                  <a:pt x="9916854" y="578904"/>
                  <a:pt x="9942616" y="553676"/>
                  <a:pt x="9975107" y="547872"/>
                </a:cubicBezTo>
                <a:lnTo>
                  <a:pt x="9975644" y="547825"/>
                </a:lnTo>
                <a:lnTo>
                  <a:pt x="9975644" y="483450"/>
                </a:lnTo>
                <a:close/>
                <a:moveTo>
                  <a:pt x="4460613" y="410313"/>
                </a:moveTo>
                <a:lnTo>
                  <a:pt x="4460613" y="474688"/>
                </a:lnTo>
                <a:lnTo>
                  <a:pt x="4461150" y="474735"/>
                </a:lnTo>
                <a:cubicBezTo>
                  <a:pt x="4493641" y="480539"/>
                  <a:pt x="4519403" y="505767"/>
                  <a:pt x="4525994" y="537978"/>
                </a:cubicBezTo>
                <a:lnTo>
                  <a:pt x="4526979" y="547752"/>
                </a:lnTo>
                <a:lnTo>
                  <a:pt x="4527635" y="547752"/>
                </a:lnTo>
                <a:lnTo>
                  <a:pt x="4527635" y="554257"/>
                </a:lnTo>
                <a:lnTo>
                  <a:pt x="4527635" y="554259"/>
                </a:lnTo>
                <a:lnTo>
                  <a:pt x="4527635" y="766151"/>
                </a:lnTo>
                <a:lnTo>
                  <a:pt x="4579677" y="766151"/>
                </a:lnTo>
                <a:lnTo>
                  <a:pt x="4579677" y="554208"/>
                </a:lnTo>
                <a:cubicBezTo>
                  <a:pt x="4579677" y="515168"/>
                  <a:pt x="4607369" y="482596"/>
                  <a:pt x="4644181" y="475064"/>
                </a:cubicBezTo>
                <a:lnTo>
                  <a:pt x="4654875" y="473986"/>
                </a:lnTo>
                <a:lnTo>
                  <a:pt x="4654875" y="410313"/>
                </a:lnTo>
                <a:close/>
                <a:moveTo>
                  <a:pt x="4337854" y="410313"/>
                </a:moveTo>
                <a:lnTo>
                  <a:pt x="4337854" y="645080"/>
                </a:lnTo>
                <a:lnTo>
                  <a:pt x="4354002" y="645080"/>
                </a:lnTo>
                <a:lnTo>
                  <a:pt x="4366063" y="645080"/>
                </a:lnTo>
                <a:lnTo>
                  <a:pt x="4366063" y="554259"/>
                </a:lnTo>
                <a:cubicBezTo>
                  <a:pt x="4366063" y="515219"/>
                  <a:pt x="4393756" y="482648"/>
                  <a:pt x="4430568" y="475115"/>
                </a:cubicBezTo>
                <a:lnTo>
                  <a:pt x="4440404" y="474123"/>
                </a:lnTo>
                <a:lnTo>
                  <a:pt x="4440404" y="410313"/>
                </a:lnTo>
                <a:close/>
                <a:moveTo>
                  <a:pt x="2495196" y="386617"/>
                </a:moveTo>
                <a:cubicBezTo>
                  <a:pt x="2483775" y="386098"/>
                  <a:pt x="2480660" y="390771"/>
                  <a:pt x="2481179" y="401154"/>
                </a:cubicBezTo>
                <a:cubicBezTo>
                  <a:pt x="2481698" y="425035"/>
                  <a:pt x="2481179" y="448917"/>
                  <a:pt x="2481179" y="472798"/>
                </a:cubicBezTo>
                <a:cubicBezTo>
                  <a:pt x="2481179" y="472798"/>
                  <a:pt x="2481179" y="472798"/>
                  <a:pt x="2480660" y="472798"/>
                </a:cubicBezTo>
                <a:cubicBezTo>
                  <a:pt x="2480660" y="496160"/>
                  <a:pt x="2480660" y="519523"/>
                  <a:pt x="2480660" y="543404"/>
                </a:cubicBezTo>
                <a:cubicBezTo>
                  <a:pt x="2480660" y="560536"/>
                  <a:pt x="2476506" y="564171"/>
                  <a:pt x="2459374" y="565209"/>
                </a:cubicBezTo>
                <a:cubicBezTo>
                  <a:pt x="2442242" y="565728"/>
                  <a:pt x="2442242" y="567286"/>
                  <a:pt x="2443280" y="592724"/>
                </a:cubicBezTo>
                <a:cubicBezTo>
                  <a:pt x="2443799" y="607261"/>
                  <a:pt x="2453144" y="604146"/>
                  <a:pt x="2461970" y="603627"/>
                </a:cubicBezTo>
                <a:cubicBezTo>
                  <a:pt x="2463527" y="603627"/>
                  <a:pt x="2464565" y="603108"/>
                  <a:pt x="2466123" y="603108"/>
                </a:cubicBezTo>
                <a:cubicBezTo>
                  <a:pt x="2490005" y="602069"/>
                  <a:pt x="2490005" y="602069"/>
                  <a:pt x="2490005" y="577150"/>
                </a:cubicBezTo>
                <a:cubicBezTo>
                  <a:pt x="2490005" y="560536"/>
                  <a:pt x="2491043" y="544443"/>
                  <a:pt x="2489485" y="527829"/>
                </a:cubicBezTo>
                <a:cubicBezTo>
                  <a:pt x="2488966" y="519523"/>
                  <a:pt x="2493120" y="517965"/>
                  <a:pt x="2498830" y="516927"/>
                </a:cubicBezTo>
                <a:cubicBezTo>
                  <a:pt x="2500907" y="516408"/>
                  <a:pt x="2502983" y="516408"/>
                  <a:pt x="2505579" y="516408"/>
                </a:cubicBezTo>
                <a:cubicBezTo>
                  <a:pt x="2532576" y="516408"/>
                  <a:pt x="2531018" y="519003"/>
                  <a:pt x="2530499" y="489411"/>
                </a:cubicBezTo>
                <a:cubicBezTo>
                  <a:pt x="2529461" y="457742"/>
                  <a:pt x="2540363" y="433342"/>
                  <a:pt x="2570994" y="420363"/>
                </a:cubicBezTo>
                <a:cubicBezTo>
                  <a:pt x="2584492" y="414652"/>
                  <a:pt x="2577743" y="402711"/>
                  <a:pt x="2577743" y="393366"/>
                </a:cubicBezTo>
                <a:cubicBezTo>
                  <a:pt x="2577743" y="385060"/>
                  <a:pt x="2569956" y="386617"/>
                  <a:pt x="2564244" y="386617"/>
                </a:cubicBezTo>
                <a:cubicBezTo>
                  <a:pt x="2541401" y="386617"/>
                  <a:pt x="2518039" y="387136"/>
                  <a:pt x="2495196" y="386617"/>
                </a:cubicBezTo>
                <a:close/>
                <a:moveTo>
                  <a:pt x="9258835" y="0"/>
                </a:moveTo>
                <a:lnTo>
                  <a:pt x="9334633" y="0"/>
                </a:lnTo>
                <a:lnTo>
                  <a:pt x="9369417" y="714886"/>
                </a:lnTo>
                <a:lnTo>
                  <a:pt x="9451963" y="716443"/>
                </a:lnTo>
                <a:lnTo>
                  <a:pt x="9451511" y="839288"/>
                </a:lnTo>
                <a:lnTo>
                  <a:pt x="9695008" y="839288"/>
                </a:lnTo>
                <a:lnTo>
                  <a:pt x="9695008" y="627345"/>
                </a:lnTo>
                <a:lnTo>
                  <a:pt x="9695008" y="627342"/>
                </a:lnTo>
                <a:lnTo>
                  <a:pt x="9695008" y="620838"/>
                </a:lnTo>
                <a:lnTo>
                  <a:pt x="9695582" y="620838"/>
                </a:lnTo>
                <a:lnTo>
                  <a:pt x="9696270" y="613044"/>
                </a:lnTo>
                <a:cubicBezTo>
                  <a:pt x="9702073" y="580553"/>
                  <a:pt x="9727301" y="554792"/>
                  <a:pt x="9759513" y="548201"/>
                </a:cubicBezTo>
                <a:lnTo>
                  <a:pt x="9761172" y="548033"/>
                </a:lnTo>
                <a:lnTo>
                  <a:pt x="9761172" y="452927"/>
                </a:lnTo>
                <a:lnTo>
                  <a:pt x="9781381" y="452927"/>
                </a:lnTo>
                <a:lnTo>
                  <a:pt x="9781381" y="453137"/>
                </a:lnTo>
                <a:lnTo>
                  <a:pt x="10098404" y="453137"/>
                </a:lnTo>
                <a:lnTo>
                  <a:pt x="10098404" y="395857"/>
                </a:lnTo>
                <a:lnTo>
                  <a:pt x="10098404" y="395855"/>
                </a:lnTo>
                <a:lnTo>
                  <a:pt x="10098404" y="322646"/>
                </a:lnTo>
                <a:lnTo>
                  <a:pt x="10147724" y="322646"/>
                </a:lnTo>
                <a:lnTo>
                  <a:pt x="10192315" y="322646"/>
                </a:lnTo>
                <a:lnTo>
                  <a:pt x="10192315" y="412796"/>
                </a:lnTo>
                <a:lnTo>
                  <a:pt x="10192315" y="839288"/>
                </a:lnTo>
                <a:lnTo>
                  <a:pt x="10237382" y="839288"/>
                </a:lnTo>
                <a:lnTo>
                  <a:pt x="10237382" y="787976"/>
                </a:lnTo>
                <a:lnTo>
                  <a:pt x="10237382" y="787525"/>
                </a:lnTo>
                <a:lnTo>
                  <a:pt x="10237382" y="786823"/>
                </a:lnTo>
                <a:lnTo>
                  <a:pt x="10293811" y="786823"/>
                </a:lnTo>
                <a:lnTo>
                  <a:pt x="10293811" y="486617"/>
                </a:lnTo>
                <a:lnTo>
                  <a:pt x="10293811" y="486615"/>
                </a:lnTo>
                <a:lnTo>
                  <a:pt x="10293811" y="412796"/>
                </a:lnTo>
                <a:lnTo>
                  <a:pt x="10293812" y="412796"/>
                </a:lnTo>
                <a:lnTo>
                  <a:pt x="10364543" y="412796"/>
                </a:lnTo>
                <a:lnTo>
                  <a:pt x="10435273" y="412796"/>
                </a:lnTo>
                <a:lnTo>
                  <a:pt x="10435273" y="493478"/>
                </a:lnTo>
                <a:lnTo>
                  <a:pt x="10435272" y="493478"/>
                </a:lnTo>
                <a:lnTo>
                  <a:pt x="10435272" y="787653"/>
                </a:lnTo>
                <a:lnTo>
                  <a:pt x="10479889" y="787653"/>
                </a:lnTo>
                <a:lnTo>
                  <a:pt x="10479889" y="834346"/>
                </a:lnTo>
                <a:lnTo>
                  <a:pt x="10479889" y="883894"/>
                </a:lnTo>
                <a:lnTo>
                  <a:pt x="10634153" y="798062"/>
                </a:lnTo>
                <a:lnTo>
                  <a:pt x="10634153" y="890261"/>
                </a:lnTo>
                <a:lnTo>
                  <a:pt x="10799859" y="798062"/>
                </a:lnTo>
                <a:lnTo>
                  <a:pt x="10799859" y="890261"/>
                </a:lnTo>
                <a:lnTo>
                  <a:pt x="10965565" y="798062"/>
                </a:lnTo>
                <a:lnTo>
                  <a:pt x="10965565" y="890261"/>
                </a:lnTo>
                <a:lnTo>
                  <a:pt x="11131272" y="798062"/>
                </a:lnTo>
                <a:lnTo>
                  <a:pt x="11131272" y="894809"/>
                </a:lnTo>
                <a:lnTo>
                  <a:pt x="10965565" y="894809"/>
                </a:lnTo>
                <a:lnTo>
                  <a:pt x="10957391" y="894809"/>
                </a:lnTo>
                <a:lnTo>
                  <a:pt x="10799859" y="894809"/>
                </a:lnTo>
                <a:lnTo>
                  <a:pt x="10791685" y="894809"/>
                </a:lnTo>
                <a:lnTo>
                  <a:pt x="10634153" y="894809"/>
                </a:lnTo>
                <a:lnTo>
                  <a:pt x="10625978" y="894809"/>
                </a:lnTo>
                <a:lnTo>
                  <a:pt x="10479889" y="894809"/>
                </a:lnTo>
                <a:lnTo>
                  <a:pt x="10479889" y="894815"/>
                </a:lnTo>
                <a:lnTo>
                  <a:pt x="11131272" y="894815"/>
                </a:lnTo>
                <a:lnTo>
                  <a:pt x="11131272" y="930426"/>
                </a:lnTo>
                <a:lnTo>
                  <a:pt x="11131272" y="1058032"/>
                </a:lnTo>
                <a:lnTo>
                  <a:pt x="11135416" y="1058032"/>
                </a:lnTo>
                <a:cubicBezTo>
                  <a:pt x="11135416" y="1058032"/>
                  <a:pt x="11135416" y="1058032"/>
                  <a:pt x="11135416" y="475513"/>
                </a:cubicBezTo>
                <a:cubicBezTo>
                  <a:pt x="11135416" y="475513"/>
                  <a:pt x="11135416" y="475513"/>
                  <a:pt x="11317073" y="475513"/>
                </a:cubicBezTo>
                <a:cubicBezTo>
                  <a:pt x="11317073" y="475513"/>
                  <a:pt x="11317073" y="475513"/>
                  <a:pt x="11317073" y="957415"/>
                </a:cubicBezTo>
                <a:cubicBezTo>
                  <a:pt x="11327605" y="928290"/>
                  <a:pt x="11356564" y="864742"/>
                  <a:pt x="11385524" y="864742"/>
                </a:cubicBezTo>
                <a:cubicBezTo>
                  <a:pt x="11427648" y="864742"/>
                  <a:pt x="11467139" y="970654"/>
                  <a:pt x="11467139" y="970654"/>
                </a:cubicBezTo>
                <a:cubicBezTo>
                  <a:pt x="11467139" y="970654"/>
                  <a:pt x="11501364" y="864742"/>
                  <a:pt x="11540855" y="864742"/>
                </a:cubicBezTo>
                <a:cubicBezTo>
                  <a:pt x="11580346" y="864742"/>
                  <a:pt x="11622470" y="970654"/>
                  <a:pt x="11622470" y="970654"/>
                </a:cubicBezTo>
                <a:cubicBezTo>
                  <a:pt x="11622470" y="970654"/>
                  <a:pt x="11656695" y="864742"/>
                  <a:pt x="11696186" y="864742"/>
                </a:cubicBezTo>
                <a:cubicBezTo>
                  <a:pt x="11735677" y="864742"/>
                  <a:pt x="11777800" y="970654"/>
                  <a:pt x="11777800" y="970654"/>
                </a:cubicBezTo>
                <a:cubicBezTo>
                  <a:pt x="11777800" y="970654"/>
                  <a:pt x="11777800" y="970654"/>
                  <a:pt x="11777800" y="994485"/>
                </a:cubicBezTo>
                <a:cubicBezTo>
                  <a:pt x="11777800" y="994485"/>
                  <a:pt x="11777800" y="994485"/>
                  <a:pt x="11851517" y="994485"/>
                </a:cubicBezTo>
                <a:cubicBezTo>
                  <a:pt x="11851517" y="994485"/>
                  <a:pt x="11851517" y="994485"/>
                  <a:pt x="11851517" y="920346"/>
                </a:cubicBezTo>
                <a:cubicBezTo>
                  <a:pt x="11798862" y="909755"/>
                  <a:pt x="11759371" y="862094"/>
                  <a:pt x="11759371" y="806490"/>
                </a:cubicBezTo>
                <a:cubicBezTo>
                  <a:pt x="11759371" y="750886"/>
                  <a:pt x="11798862" y="703225"/>
                  <a:pt x="11851517" y="692634"/>
                </a:cubicBezTo>
                <a:cubicBezTo>
                  <a:pt x="11851517" y="692634"/>
                  <a:pt x="11851517" y="692634"/>
                  <a:pt x="11851517" y="562891"/>
                </a:cubicBezTo>
                <a:cubicBezTo>
                  <a:pt x="11851517" y="562891"/>
                  <a:pt x="11851517" y="562891"/>
                  <a:pt x="11898906" y="562891"/>
                </a:cubicBezTo>
                <a:cubicBezTo>
                  <a:pt x="11898906" y="562891"/>
                  <a:pt x="11898906" y="562891"/>
                  <a:pt x="11898906" y="692634"/>
                </a:cubicBezTo>
                <a:cubicBezTo>
                  <a:pt x="11951560" y="703225"/>
                  <a:pt x="11991051" y="750886"/>
                  <a:pt x="11991051" y="806490"/>
                </a:cubicBezTo>
                <a:cubicBezTo>
                  <a:pt x="11991051" y="864742"/>
                  <a:pt x="11951560" y="909755"/>
                  <a:pt x="11898906" y="920346"/>
                </a:cubicBezTo>
                <a:cubicBezTo>
                  <a:pt x="11898906" y="920346"/>
                  <a:pt x="11898906" y="920346"/>
                  <a:pt x="11898906" y="994485"/>
                </a:cubicBezTo>
                <a:cubicBezTo>
                  <a:pt x="11898906" y="994485"/>
                  <a:pt x="11898906" y="994485"/>
                  <a:pt x="11962091" y="994485"/>
                </a:cubicBezTo>
                <a:cubicBezTo>
                  <a:pt x="11962091" y="994485"/>
                  <a:pt x="11962091" y="994485"/>
                  <a:pt x="11962091" y="917698"/>
                </a:cubicBezTo>
                <a:cubicBezTo>
                  <a:pt x="11962091" y="917698"/>
                  <a:pt x="11962091" y="917698"/>
                  <a:pt x="12041073" y="917698"/>
                </a:cubicBezTo>
                <a:cubicBezTo>
                  <a:pt x="12041073" y="917698"/>
                  <a:pt x="12041073" y="917698"/>
                  <a:pt x="12041073" y="817081"/>
                </a:cubicBezTo>
                <a:cubicBezTo>
                  <a:pt x="12041073" y="817081"/>
                  <a:pt x="12041073" y="817081"/>
                  <a:pt x="12155715" y="817081"/>
                </a:cubicBezTo>
                <a:lnTo>
                  <a:pt x="12200316" y="817081"/>
                </a:lnTo>
                <a:lnTo>
                  <a:pt x="12200316" y="1105184"/>
                </a:lnTo>
                <a:lnTo>
                  <a:pt x="12208559" y="1105184"/>
                </a:lnTo>
                <a:lnTo>
                  <a:pt x="12208559" y="1153840"/>
                </a:lnTo>
                <a:lnTo>
                  <a:pt x="12208559" y="1225322"/>
                </a:lnTo>
                <a:lnTo>
                  <a:pt x="12208633" y="1225322"/>
                </a:lnTo>
                <a:lnTo>
                  <a:pt x="12208633" y="1247932"/>
                </a:lnTo>
                <a:lnTo>
                  <a:pt x="12200316" y="1247932"/>
                </a:lnTo>
                <a:lnTo>
                  <a:pt x="12200316" y="5434893"/>
                </a:lnTo>
                <a:lnTo>
                  <a:pt x="8318" y="5434893"/>
                </a:lnTo>
                <a:lnTo>
                  <a:pt x="8318" y="1247932"/>
                </a:lnTo>
                <a:lnTo>
                  <a:pt x="0" y="1247932"/>
                </a:lnTo>
                <a:lnTo>
                  <a:pt x="0" y="1225322"/>
                </a:lnTo>
                <a:lnTo>
                  <a:pt x="0" y="1063433"/>
                </a:lnTo>
                <a:lnTo>
                  <a:pt x="56578" y="1063433"/>
                </a:lnTo>
                <a:cubicBezTo>
                  <a:pt x="82782" y="1063433"/>
                  <a:pt x="112730" y="1063433"/>
                  <a:pt x="146955" y="1063433"/>
                </a:cubicBezTo>
                <a:cubicBezTo>
                  <a:pt x="146955" y="1063433"/>
                  <a:pt x="146955" y="1063433"/>
                  <a:pt x="146955" y="480915"/>
                </a:cubicBezTo>
                <a:cubicBezTo>
                  <a:pt x="146955" y="480915"/>
                  <a:pt x="146955" y="480915"/>
                  <a:pt x="328613" y="480915"/>
                </a:cubicBezTo>
                <a:cubicBezTo>
                  <a:pt x="328613" y="480915"/>
                  <a:pt x="328613" y="480915"/>
                  <a:pt x="328613" y="962816"/>
                </a:cubicBezTo>
                <a:cubicBezTo>
                  <a:pt x="339144" y="933691"/>
                  <a:pt x="368104" y="870143"/>
                  <a:pt x="397064" y="870143"/>
                </a:cubicBezTo>
                <a:cubicBezTo>
                  <a:pt x="439187" y="870143"/>
                  <a:pt x="478678" y="976055"/>
                  <a:pt x="478678" y="976055"/>
                </a:cubicBezTo>
                <a:cubicBezTo>
                  <a:pt x="478678" y="976055"/>
                  <a:pt x="512903" y="870143"/>
                  <a:pt x="552394" y="870143"/>
                </a:cubicBezTo>
                <a:cubicBezTo>
                  <a:pt x="591885" y="870143"/>
                  <a:pt x="634009" y="976055"/>
                  <a:pt x="634009" y="976055"/>
                </a:cubicBezTo>
                <a:cubicBezTo>
                  <a:pt x="634009" y="976055"/>
                  <a:pt x="668234" y="870143"/>
                  <a:pt x="707725" y="870143"/>
                </a:cubicBezTo>
                <a:cubicBezTo>
                  <a:pt x="747216" y="870143"/>
                  <a:pt x="789340" y="976055"/>
                  <a:pt x="789340" y="976055"/>
                </a:cubicBezTo>
                <a:cubicBezTo>
                  <a:pt x="789340" y="976055"/>
                  <a:pt x="789340" y="976055"/>
                  <a:pt x="789340" y="999886"/>
                </a:cubicBezTo>
                <a:cubicBezTo>
                  <a:pt x="789340" y="999886"/>
                  <a:pt x="789340" y="999886"/>
                  <a:pt x="863056" y="999886"/>
                </a:cubicBezTo>
                <a:cubicBezTo>
                  <a:pt x="863056" y="999886"/>
                  <a:pt x="863056" y="999886"/>
                  <a:pt x="863056" y="925747"/>
                </a:cubicBezTo>
                <a:cubicBezTo>
                  <a:pt x="810402" y="915156"/>
                  <a:pt x="770911" y="867495"/>
                  <a:pt x="770911" y="811891"/>
                </a:cubicBezTo>
                <a:cubicBezTo>
                  <a:pt x="770911" y="756287"/>
                  <a:pt x="810402" y="708626"/>
                  <a:pt x="863056" y="698035"/>
                </a:cubicBezTo>
                <a:cubicBezTo>
                  <a:pt x="863056" y="698035"/>
                  <a:pt x="863056" y="698035"/>
                  <a:pt x="863056" y="568293"/>
                </a:cubicBezTo>
                <a:cubicBezTo>
                  <a:pt x="863056" y="568293"/>
                  <a:pt x="863056" y="568293"/>
                  <a:pt x="910445" y="568293"/>
                </a:cubicBezTo>
                <a:cubicBezTo>
                  <a:pt x="910445" y="568293"/>
                  <a:pt x="910445" y="568293"/>
                  <a:pt x="910445" y="698035"/>
                </a:cubicBezTo>
                <a:cubicBezTo>
                  <a:pt x="963099" y="708626"/>
                  <a:pt x="1002590" y="756287"/>
                  <a:pt x="1002590" y="811891"/>
                </a:cubicBezTo>
                <a:cubicBezTo>
                  <a:pt x="1002590" y="870143"/>
                  <a:pt x="963099" y="915156"/>
                  <a:pt x="910445" y="925747"/>
                </a:cubicBezTo>
                <a:cubicBezTo>
                  <a:pt x="910445" y="925747"/>
                  <a:pt x="910445" y="925747"/>
                  <a:pt x="910445" y="999886"/>
                </a:cubicBezTo>
                <a:cubicBezTo>
                  <a:pt x="910445" y="999886"/>
                  <a:pt x="910445" y="999886"/>
                  <a:pt x="973630" y="999886"/>
                </a:cubicBezTo>
                <a:cubicBezTo>
                  <a:pt x="973630" y="999886"/>
                  <a:pt x="973630" y="999886"/>
                  <a:pt x="973630" y="923099"/>
                </a:cubicBezTo>
                <a:cubicBezTo>
                  <a:pt x="973630" y="923099"/>
                  <a:pt x="973630" y="923099"/>
                  <a:pt x="1052612" y="923099"/>
                </a:cubicBezTo>
                <a:cubicBezTo>
                  <a:pt x="1052612" y="923099"/>
                  <a:pt x="1052612" y="923099"/>
                  <a:pt x="1052612" y="822482"/>
                </a:cubicBezTo>
                <a:cubicBezTo>
                  <a:pt x="1052612" y="822482"/>
                  <a:pt x="1052612" y="822482"/>
                  <a:pt x="1223739" y="822482"/>
                </a:cubicBezTo>
                <a:cubicBezTo>
                  <a:pt x="1223739" y="822482"/>
                  <a:pt x="1223739" y="822482"/>
                  <a:pt x="1223739" y="533871"/>
                </a:cubicBezTo>
                <a:cubicBezTo>
                  <a:pt x="1223739" y="533871"/>
                  <a:pt x="1223739" y="533871"/>
                  <a:pt x="1452786" y="533871"/>
                </a:cubicBezTo>
                <a:cubicBezTo>
                  <a:pt x="1452786" y="533871"/>
                  <a:pt x="1452786" y="533871"/>
                  <a:pt x="1452786" y="827778"/>
                </a:cubicBezTo>
                <a:cubicBezTo>
                  <a:pt x="1452786" y="827778"/>
                  <a:pt x="1452786" y="827778"/>
                  <a:pt x="1687099" y="827778"/>
                </a:cubicBezTo>
                <a:cubicBezTo>
                  <a:pt x="1687099" y="827778"/>
                  <a:pt x="1687099" y="827778"/>
                  <a:pt x="1687099" y="645080"/>
                </a:cubicBezTo>
                <a:cubicBezTo>
                  <a:pt x="1687099" y="645080"/>
                  <a:pt x="1687099" y="645080"/>
                  <a:pt x="1795945" y="645080"/>
                </a:cubicBezTo>
                <a:lnTo>
                  <a:pt x="1814336" y="645080"/>
                </a:lnTo>
                <a:lnTo>
                  <a:pt x="1814055" y="568843"/>
                </a:lnTo>
                <a:lnTo>
                  <a:pt x="1896602" y="567286"/>
                </a:lnTo>
                <a:lnTo>
                  <a:pt x="1917630" y="135119"/>
                </a:lnTo>
                <a:lnTo>
                  <a:pt x="2020520" y="135119"/>
                </a:lnTo>
                <a:lnTo>
                  <a:pt x="2040929" y="567805"/>
                </a:lnTo>
                <a:lnTo>
                  <a:pt x="2085058" y="569362"/>
                </a:lnTo>
                <a:lnTo>
                  <a:pt x="2104692" y="247596"/>
                </a:lnTo>
                <a:lnTo>
                  <a:pt x="2211603" y="247596"/>
                </a:lnTo>
                <a:lnTo>
                  <a:pt x="2230423" y="571958"/>
                </a:lnTo>
                <a:lnTo>
                  <a:pt x="2293761" y="575073"/>
                </a:lnTo>
                <a:cubicBezTo>
                  <a:pt x="2293761" y="543923"/>
                  <a:pt x="2293761" y="512255"/>
                  <a:pt x="2293761" y="481105"/>
                </a:cubicBezTo>
                <a:cubicBezTo>
                  <a:pt x="2293761" y="456704"/>
                  <a:pt x="2303625" y="437495"/>
                  <a:pt x="2325430" y="425035"/>
                </a:cubicBezTo>
                <a:cubicBezTo>
                  <a:pt x="2329064" y="422959"/>
                  <a:pt x="2331660" y="420882"/>
                  <a:pt x="2333736" y="417248"/>
                </a:cubicBezTo>
                <a:cubicBezTo>
                  <a:pt x="2338409" y="408422"/>
                  <a:pt x="2365406" y="405307"/>
                  <a:pt x="2370078" y="413614"/>
                </a:cubicBezTo>
                <a:cubicBezTo>
                  <a:pt x="2374751" y="421920"/>
                  <a:pt x="2382019" y="425035"/>
                  <a:pt x="2388249" y="430227"/>
                </a:cubicBezTo>
                <a:cubicBezTo>
                  <a:pt x="2402785" y="441648"/>
                  <a:pt x="2411611" y="456185"/>
                  <a:pt x="2411611" y="474355"/>
                </a:cubicBezTo>
                <a:cubicBezTo>
                  <a:pt x="2411611" y="487335"/>
                  <a:pt x="2416802" y="490969"/>
                  <a:pt x="2428224" y="489411"/>
                </a:cubicBezTo>
                <a:cubicBezTo>
                  <a:pt x="2439646" y="487854"/>
                  <a:pt x="2444318" y="494084"/>
                  <a:pt x="2443799" y="504986"/>
                </a:cubicBezTo>
                <a:cubicBezTo>
                  <a:pt x="2443280" y="513293"/>
                  <a:pt x="2443799" y="521599"/>
                  <a:pt x="2443799" y="530425"/>
                </a:cubicBezTo>
                <a:cubicBezTo>
                  <a:pt x="2443799" y="534059"/>
                  <a:pt x="2443280" y="538213"/>
                  <a:pt x="2448472" y="538732"/>
                </a:cubicBezTo>
                <a:cubicBezTo>
                  <a:pt x="2454182" y="539251"/>
                  <a:pt x="2454182" y="534059"/>
                  <a:pt x="2454182" y="529906"/>
                </a:cubicBezTo>
                <a:cubicBezTo>
                  <a:pt x="2454702" y="516408"/>
                  <a:pt x="2455740" y="502390"/>
                  <a:pt x="2455740" y="488892"/>
                </a:cubicBezTo>
                <a:cubicBezTo>
                  <a:pt x="2456259" y="452551"/>
                  <a:pt x="2456259" y="416209"/>
                  <a:pt x="2455740" y="379868"/>
                </a:cubicBezTo>
                <a:cubicBezTo>
                  <a:pt x="2455740" y="368966"/>
                  <a:pt x="2459374" y="361697"/>
                  <a:pt x="2471834" y="361697"/>
                </a:cubicBezTo>
                <a:cubicBezTo>
                  <a:pt x="2511290" y="361697"/>
                  <a:pt x="2550746" y="361697"/>
                  <a:pt x="2590203" y="361697"/>
                </a:cubicBezTo>
                <a:cubicBezTo>
                  <a:pt x="2600067" y="361697"/>
                  <a:pt x="2604739" y="366889"/>
                  <a:pt x="2604220" y="376753"/>
                </a:cubicBezTo>
                <a:cubicBezTo>
                  <a:pt x="2604220" y="386098"/>
                  <a:pt x="2604739" y="395443"/>
                  <a:pt x="2603701" y="404788"/>
                </a:cubicBezTo>
                <a:cubicBezTo>
                  <a:pt x="2602662" y="415171"/>
                  <a:pt x="2606297" y="420882"/>
                  <a:pt x="2616161" y="425035"/>
                </a:cubicBezTo>
                <a:cubicBezTo>
                  <a:pt x="2637965" y="434899"/>
                  <a:pt x="2648349" y="453070"/>
                  <a:pt x="2648868" y="476951"/>
                </a:cubicBezTo>
                <a:cubicBezTo>
                  <a:pt x="2648868" y="493565"/>
                  <a:pt x="2648868" y="510697"/>
                  <a:pt x="2648868" y="527310"/>
                </a:cubicBezTo>
                <a:cubicBezTo>
                  <a:pt x="2648868" y="542106"/>
                  <a:pt x="2648090" y="548596"/>
                  <a:pt x="2651010" y="551386"/>
                </a:cubicBezTo>
                <a:lnTo>
                  <a:pt x="2661207" y="552175"/>
                </a:lnTo>
                <a:lnTo>
                  <a:pt x="2661207" y="497877"/>
                </a:lnTo>
                <a:cubicBezTo>
                  <a:pt x="2661207" y="443514"/>
                  <a:pt x="2661207" y="371030"/>
                  <a:pt x="2661207" y="274385"/>
                </a:cubicBezTo>
                <a:cubicBezTo>
                  <a:pt x="2661207" y="274385"/>
                  <a:pt x="2661207" y="274385"/>
                  <a:pt x="2916581" y="274385"/>
                </a:cubicBezTo>
                <a:cubicBezTo>
                  <a:pt x="2916581" y="274385"/>
                  <a:pt x="2916581" y="274385"/>
                  <a:pt x="2916581" y="623897"/>
                </a:cubicBezTo>
                <a:cubicBezTo>
                  <a:pt x="2916581" y="623897"/>
                  <a:pt x="2916581" y="623897"/>
                  <a:pt x="3103505" y="623897"/>
                </a:cubicBezTo>
                <a:cubicBezTo>
                  <a:pt x="3103505" y="623897"/>
                  <a:pt x="3103505" y="623897"/>
                  <a:pt x="3103505" y="938986"/>
                </a:cubicBezTo>
                <a:cubicBezTo>
                  <a:pt x="3103505" y="938986"/>
                  <a:pt x="3103505" y="938986"/>
                  <a:pt x="3253570" y="938986"/>
                </a:cubicBezTo>
                <a:cubicBezTo>
                  <a:pt x="3253570" y="938986"/>
                  <a:pt x="3253570" y="938986"/>
                  <a:pt x="3253570" y="833074"/>
                </a:cubicBezTo>
                <a:cubicBezTo>
                  <a:pt x="3253570" y="833074"/>
                  <a:pt x="3253570" y="833074"/>
                  <a:pt x="3458923" y="833074"/>
                </a:cubicBezTo>
                <a:cubicBezTo>
                  <a:pt x="3458923" y="833074"/>
                  <a:pt x="3458923" y="833074"/>
                  <a:pt x="3458923" y="449141"/>
                </a:cubicBezTo>
                <a:cubicBezTo>
                  <a:pt x="3458923" y="449141"/>
                  <a:pt x="3458923" y="449141"/>
                  <a:pt x="3619519" y="449141"/>
                </a:cubicBezTo>
                <a:cubicBezTo>
                  <a:pt x="3619519" y="449141"/>
                  <a:pt x="3619519" y="449141"/>
                  <a:pt x="3619519" y="822482"/>
                </a:cubicBezTo>
                <a:cubicBezTo>
                  <a:pt x="3619519" y="822482"/>
                  <a:pt x="3619519" y="822482"/>
                  <a:pt x="3716929" y="822482"/>
                </a:cubicBezTo>
                <a:cubicBezTo>
                  <a:pt x="3716929" y="822482"/>
                  <a:pt x="3716929" y="822482"/>
                  <a:pt x="3716929" y="533871"/>
                </a:cubicBezTo>
                <a:cubicBezTo>
                  <a:pt x="3716929" y="533871"/>
                  <a:pt x="3716929" y="533871"/>
                  <a:pt x="3948609" y="533871"/>
                </a:cubicBezTo>
                <a:cubicBezTo>
                  <a:pt x="3948609" y="533871"/>
                  <a:pt x="3948609" y="533871"/>
                  <a:pt x="3948609" y="827778"/>
                </a:cubicBezTo>
                <a:cubicBezTo>
                  <a:pt x="3948609" y="827778"/>
                  <a:pt x="3948609" y="827778"/>
                  <a:pt x="3952270" y="827778"/>
                </a:cubicBezTo>
                <a:lnTo>
                  <a:pt x="3956368" y="827778"/>
                </a:lnTo>
                <a:lnTo>
                  <a:pt x="3956368" y="761209"/>
                </a:lnTo>
                <a:lnTo>
                  <a:pt x="3956368" y="714516"/>
                </a:lnTo>
                <a:lnTo>
                  <a:pt x="4000985" y="714516"/>
                </a:lnTo>
                <a:lnTo>
                  <a:pt x="4000985" y="420341"/>
                </a:lnTo>
                <a:lnTo>
                  <a:pt x="4000984" y="420341"/>
                </a:lnTo>
                <a:lnTo>
                  <a:pt x="4000984" y="339659"/>
                </a:lnTo>
                <a:lnTo>
                  <a:pt x="4071715" y="339659"/>
                </a:lnTo>
                <a:lnTo>
                  <a:pt x="4142446" y="339659"/>
                </a:lnTo>
                <a:lnTo>
                  <a:pt x="4142446" y="413478"/>
                </a:lnTo>
                <a:lnTo>
                  <a:pt x="4142446" y="413480"/>
                </a:lnTo>
                <a:lnTo>
                  <a:pt x="4142446" y="713686"/>
                </a:lnTo>
                <a:lnTo>
                  <a:pt x="4182921" y="713686"/>
                </a:lnTo>
                <a:lnTo>
                  <a:pt x="4182921" y="705384"/>
                </a:lnTo>
                <a:cubicBezTo>
                  <a:pt x="4182921" y="687899"/>
                  <a:pt x="4182921" y="667917"/>
                  <a:pt x="4182921" y="645080"/>
                </a:cubicBezTo>
                <a:cubicBezTo>
                  <a:pt x="4182921" y="645080"/>
                  <a:pt x="4182921" y="645080"/>
                  <a:pt x="4214842" y="645080"/>
                </a:cubicBezTo>
                <a:lnTo>
                  <a:pt x="4243942" y="645080"/>
                </a:lnTo>
                <a:lnTo>
                  <a:pt x="4243942" y="339659"/>
                </a:lnTo>
                <a:lnTo>
                  <a:pt x="4243942" y="249509"/>
                </a:lnTo>
                <a:lnTo>
                  <a:pt x="4288534" y="249509"/>
                </a:lnTo>
                <a:lnTo>
                  <a:pt x="4337854" y="249509"/>
                </a:lnTo>
                <a:lnTo>
                  <a:pt x="4337854" y="322718"/>
                </a:lnTo>
                <a:lnTo>
                  <a:pt x="4337854" y="322720"/>
                </a:lnTo>
                <a:lnTo>
                  <a:pt x="4337854" y="380000"/>
                </a:lnTo>
                <a:lnTo>
                  <a:pt x="4654875" y="380000"/>
                </a:lnTo>
                <a:lnTo>
                  <a:pt x="4654875" y="379790"/>
                </a:lnTo>
                <a:lnTo>
                  <a:pt x="4675084" y="379790"/>
                </a:lnTo>
                <a:lnTo>
                  <a:pt x="4675084" y="474896"/>
                </a:lnTo>
                <a:lnTo>
                  <a:pt x="4676745" y="475064"/>
                </a:lnTo>
                <a:cubicBezTo>
                  <a:pt x="4708955" y="481655"/>
                  <a:pt x="4734183" y="507417"/>
                  <a:pt x="4739988" y="539907"/>
                </a:cubicBezTo>
                <a:lnTo>
                  <a:pt x="4740674" y="547701"/>
                </a:lnTo>
                <a:lnTo>
                  <a:pt x="4741248" y="547701"/>
                </a:lnTo>
                <a:lnTo>
                  <a:pt x="4741248" y="554205"/>
                </a:lnTo>
                <a:lnTo>
                  <a:pt x="4741248" y="554208"/>
                </a:lnTo>
                <a:lnTo>
                  <a:pt x="4741248" y="739927"/>
                </a:lnTo>
                <a:lnTo>
                  <a:pt x="4764753" y="740400"/>
                </a:lnTo>
                <a:cubicBezTo>
                  <a:pt x="4764753" y="740400"/>
                  <a:pt x="4764753" y="740400"/>
                  <a:pt x="4764753" y="666262"/>
                </a:cubicBezTo>
                <a:cubicBezTo>
                  <a:pt x="4764753" y="666262"/>
                  <a:pt x="4764753" y="666262"/>
                  <a:pt x="4899024" y="666262"/>
                </a:cubicBezTo>
                <a:cubicBezTo>
                  <a:pt x="4899024" y="666262"/>
                  <a:pt x="4899024" y="666262"/>
                  <a:pt x="4899024" y="735104"/>
                </a:cubicBezTo>
                <a:cubicBezTo>
                  <a:pt x="4899024" y="735104"/>
                  <a:pt x="4899024" y="735104"/>
                  <a:pt x="5028026" y="735104"/>
                </a:cubicBezTo>
                <a:cubicBezTo>
                  <a:pt x="5028026" y="735104"/>
                  <a:pt x="5028026" y="735104"/>
                  <a:pt x="5028026" y="658319"/>
                </a:cubicBezTo>
                <a:cubicBezTo>
                  <a:pt x="5028026" y="658319"/>
                  <a:pt x="5028026" y="658319"/>
                  <a:pt x="5154397" y="660966"/>
                </a:cubicBezTo>
                <a:cubicBezTo>
                  <a:pt x="5154397" y="660966"/>
                  <a:pt x="5154397" y="660966"/>
                  <a:pt x="5154397" y="369707"/>
                </a:cubicBezTo>
                <a:cubicBezTo>
                  <a:pt x="5154397" y="369707"/>
                  <a:pt x="5154397" y="369707"/>
                  <a:pt x="5409771" y="369707"/>
                </a:cubicBezTo>
                <a:cubicBezTo>
                  <a:pt x="5409771" y="369707"/>
                  <a:pt x="5409771" y="369707"/>
                  <a:pt x="5409771" y="623897"/>
                </a:cubicBezTo>
                <a:cubicBezTo>
                  <a:pt x="5409771" y="623897"/>
                  <a:pt x="5409771" y="623897"/>
                  <a:pt x="5599327" y="623897"/>
                </a:cubicBezTo>
                <a:cubicBezTo>
                  <a:pt x="5599327" y="623897"/>
                  <a:pt x="5599327" y="623897"/>
                  <a:pt x="5599327" y="681817"/>
                </a:cubicBezTo>
                <a:lnTo>
                  <a:pt x="5599327" y="692743"/>
                </a:lnTo>
                <a:lnTo>
                  <a:pt x="5628967" y="692743"/>
                </a:lnTo>
                <a:lnTo>
                  <a:pt x="5628967" y="672950"/>
                </a:lnTo>
                <a:lnTo>
                  <a:pt x="5794767" y="672950"/>
                </a:lnTo>
                <a:lnTo>
                  <a:pt x="5794803" y="672943"/>
                </a:lnTo>
                <a:lnTo>
                  <a:pt x="5792189" y="672943"/>
                </a:lnTo>
                <a:lnTo>
                  <a:pt x="5784518" y="672943"/>
                </a:lnTo>
                <a:lnTo>
                  <a:pt x="5628967" y="672943"/>
                </a:lnTo>
                <a:lnTo>
                  <a:pt x="5792189" y="576196"/>
                </a:lnTo>
                <a:lnTo>
                  <a:pt x="5792189" y="668395"/>
                </a:lnTo>
                <a:lnTo>
                  <a:pt x="5947738" y="576196"/>
                </a:lnTo>
                <a:lnTo>
                  <a:pt x="5947738" y="668395"/>
                </a:lnTo>
                <a:lnTo>
                  <a:pt x="6103287" y="576196"/>
                </a:lnTo>
                <a:lnTo>
                  <a:pt x="6103287" y="668395"/>
                </a:lnTo>
                <a:lnTo>
                  <a:pt x="6258836" y="576196"/>
                </a:lnTo>
                <a:lnTo>
                  <a:pt x="6258836" y="672943"/>
                </a:lnTo>
                <a:lnTo>
                  <a:pt x="6154820" y="672943"/>
                </a:lnTo>
                <a:lnTo>
                  <a:pt x="6154820" y="672950"/>
                </a:lnTo>
                <a:lnTo>
                  <a:pt x="6258836" y="672950"/>
                </a:lnTo>
                <a:lnTo>
                  <a:pt x="6258836" y="708560"/>
                </a:lnTo>
                <a:lnTo>
                  <a:pt x="6258836" y="726328"/>
                </a:lnTo>
                <a:lnTo>
                  <a:pt x="6349534" y="726328"/>
                </a:lnTo>
                <a:cubicBezTo>
                  <a:pt x="6354193" y="726328"/>
                  <a:pt x="6354387" y="726134"/>
                  <a:pt x="6354387" y="721669"/>
                </a:cubicBezTo>
                <a:cubicBezTo>
                  <a:pt x="6354387" y="698761"/>
                  <a:pt x="6354387" y="676048"/>
                  <a:pt x="6354387" y="653142"/>
                </a:cubicBezTo>
                <a:cubicBezTo>
                  <a:pt x="6354387" y="651200"/>
                  <a:pt x="6354193" y="649647"/>
                  <a:pt x="6351863" y="648482"/>
                </a:cubicBezTo>
                <a:cubicBezTo>
                  <a:pt x="6348369" y="646735"/>
                  <a:pt x="6348563" y="644018"/>
                  <a:pt x="6352251" y="641882"/>
                </a:cubicBezTo>
                <a:cubicBezTo>
                  <a:pt x="6353999" y="640911"/>
                  <a:pt x="6354581" y="639941"/>
                  <a:pt x="6354581" y="638194"/>
                </a:cubicBezTo>
                <a:cubicBezTo>
                  <a:pt x="6354581" y="622081"/>
                  <a:pt x="6354581" y="605967"/>
                  <a:pt x="6354581" y="589854"/>
                </a:cubicBezTo>
                <a:cubicBezTo>
                  <a:pt x="6354581" y="587719"/>
                  <a:pt x="6353610" y="586554"/>
                  <a:pt x="6351863" y="585584"/>
                </a:cubicBezTo>
                <a:cubicBezTo>
                  <a:pt x="6348757" y="583836"/>
                  <a:pt x="6348757" y="581507"/>
                  <a:pt x="6351863" y="579954"/>
                </a:cubicBezTo>
                <a:cubicBezTo>
                  <a:pt x="6354581" y="578595"/>
                  <a:pt x="6354581" y="576848"/>
                  <a:pt x="6354581" y="574712"/>
                </a:cubicBezTo>
                <a:cubicBezTo>
                  <a:pt x="6354581" y="559182"/>
                  <a:pt x="6354581" y="543651"/>
                  <a:pt x="6354581" y="528121"/>
                </a:cubicBezTo>
                <a:cubicBezTo>
                  <a:pt x="6354581" y="525792"/>
                  <a:pt x="6354387" y="524238"/>
                  <a:pt x="6351669" y="522879"/>
                </a:cubicBezTo>
                <a:cubicBezTo>
                  <a:pt x="6348369" y="521326"/>
                  <a:pt x="6348563" y="518026"/>
                  <a:pt x="6351863" y="516473"/>
                </a:cubicBezTo>
                <a:cubicBezTo>
                  <a:pt x="6354193" y="515308"/>
                  <a:pt x="6354387" y="513755"/>
                  <a:pt x="6354387" y="511814"/>
                </a:cubicBezTo>
                <a:cubicBezTo>
                  <a:pt x="6354387" y="496672"/>
                  <a:pt x="6354387" y="481335"/>
                  <a:pt x="6354387" y="465999"/>
                </a:cubicBezTo>
                <a:cubicBezTo>
                  <a:pt x="6354387" y="463864"/>
                  <a:pt x="6353999" y="462311"/>
                  <a:pt x="6351475" y="460952"/>
                </a:cubicBezTo>
                <a:cubicBezTo>
                  <a:pt x="6348369" y="459399"/>
                  <a:pt x="6348563" y="456293"/>
                  <a:pt x="6351863" y="454545"/>
                </a:cubicBezTo>
                <a:cubicBezTo>
                  <a:pt x="6353999" y="453575"/>
                  <a:pt x="6354387" y="452410"/>
                  <a:pt x="6354387" y="450469"/>
                </a:cubicBezTo>
                <a:cubicBezTo>
                  <a:pt x="6354387" y="434356"/>
                  <a:pt x="6354387" y="418243"/>
                  <a:pt x="6354387" y="402130"/>
                </a:cubicBezTo>
                <a:cubicBezTo>
                  <a:pt x="6354387" y="400189"/>
                  <a:pt x="6353805" y="399218"/>
                  <a:pt x="6351863" y="398054"/>
                </a:cubicBezTo>
                <a:cubicBezTo>
                  <a:pt x="6348369" y="396112"/>
                  <a:pt x="6348369" y="393394"/>
                  <a:pt x="6352057" y="391453"/>
                </a:cubicBezTo>
                <a:cubicBezTo>
                  <a:pt x="6354193" y="390288"/>
                  <a:pt x="6354387" y="388929"/>
                  <a:pt x="6354387" y="387182"/>
                </a:cubicBezTo>
                <a:cubicBezTo>
                  <a:pt x="6354387" y="371652"/>
                  <a:pt x="6354387" y="356121"/>
                  <a:pt x="6354387" y="340591"/>
                </a:cubicBezTo>
                <a:cubicBezTo>
                  <a:pt x="6354387" y="338650"/>
                  <a:pt x="6354193" y="337096"/>
                  <a:pt x="6351863" y="335932"/>
                </a:cubicBezTo>
                <a:cubicBezTo>
                  <a:pt x="6348369" y="334185"/>
                  <a:pt x="6348563" y="331467"/>
                  <a:pt x="6352251" y="329331"/>
                </a:cubicBezTo>
                <a:cubicBezTo>
                  <a:pt x="6353999" y="328361"/>
                  <a:pt x="6354581" y="327390"/>
                  <a:pt x="6354581" y="325643"/>
                </a:cubicBezTo>
                <a:cubicBezTo>
                  <a:pt x="6354581" y="309530"/>
                  <a:pt x="6354581" y="293417"/>
                  <a:pt x="6354581" y="277304"/>
                </a:cubicBezTo>
                <a:cubicBezTo>
                  <a:pt x="6354581" y="275363"/>
                  <a:pt x="6353999" y="273810"/>
                  <a:pt x="6351863" y="273227"/>
                </a:cubicBezTo>
                <a:cubicBezTo>
                  <a:pt x="6349922" y="272645"/>
                  <a:pt x="6349534" y="271286"/>
                  <a:pt x="6349922" y="269539"/>
                </a:cubicBezTo>
                <a:cubicBezTo>
                  <a:pt x="6350310" y="267792"/>
                  <a:pt x="6351863" y="267209"/>
                  <a:pt x="6353610" y="267209"/>
                </a:cubicBezTo>
                <a:cubicBezTo>
                  <a:pt x="6354775" y="267209"/>
                  <a:pt x="6356134" y="267209"/>
                  <a:pt x="6357299" y="267209"/>
                </a:cubicBezTo>
                <a:cubicBezTo>
                  <a:pt x="6380206" y="267209"/>
                  <a:pt x="6403308" y="267209"/>
                  <a:pt x="6426409" y="267209"/>
                </a:cubicBezTo>
                <a:cubicBezTo>
                  <a:pt x="6427768" y="267209"/>
                  <a:pt x="6429321" y="267015"/>
                  <a:pt x="6430680" y="267209"/>
                </a:cubicBezTo>
                <a:cubicBezTo>
                  <a:pt x="6433010" y="267404"/>
                  <a:pt x="6433980" y="268568"/>
                  <a:pt x="6433980" y="270704"/>
                </a:cubicBezTo>
                <a:cubicBezTo>
                  <a:pt x="6433786" y="272839"/>
                  <a:pt x="6432233" y="273033"/>
                  <a:pt x="6430486" y="273033"/>
                </a:cubicBezTo>
                <a:cubicBezTo>
                  <a:pt x="6429515" y="273033"/>
                  <a:pt x="6428739" y="273033"/>
                  <a:pt x="6427962" y="273033"/>
                </a:cubicBezTo>
                <a:cubicBezTo>
                  <a:pt x="6427962" y="273422"/>
                  <a:pt x="6427768" y="273810"/>
                  <a:pt x="6427768" y="274198"/>
                </a:cubicBezTo>
                <a:cubicBezTo>
                  <a:pt x="6427768" y="292641"/>
                  <a:pt x="6427768" y="310889"/>
                  <a:pt x="6427768" y="329137"/>
                </a:cubicBezTo>
                <a:cubicBezTo>
                  <a:pt x="6428933" y="329331"/>
                  <a:pt x="6429904" y="329137"/>
                  <a:pt x="6430874" y="329331"/>
                </a:cubicBezTo>
                <a:cubicBezTo>
                  <a:pt x="6432622" y="329525"/>
                  <a:pt x="6433786" y="330690"/>
                  <a:pt x="6433786" y="332438"/>
                </a:cubicBezTo>
                <a:cubicBezTo>
                  <a:pt x="6433980" y="334379"/>
                  <a:pt x="6433010" y="335737"/>
                  <a:pt x="6430874" y="336126"/>
                </a:cubicBezTo>
                <a:cubicBezTo>
                  <a:pt x="6429710" y="336320"/>
                  <a:pt x="6428739" y="336320"/>
                  <a:pt x="6427768" y="336320"/>
                </a:cubicBezTo>
                <a:cubicBezTo>
                  <a:pt x="6427768" y="354763"/>
                  <a:pt x="6427768" y="373011"/>
                  <a:pt x="6427768" y="391259"/>
                </a:cubicBezTo>
                <a:cubicBezTo>
                  <a:pt x="6428933" y="391259"/>
                  <a:pt x="6429904" y="391259"/>
                  <a:pt x="6430874" y="391453"/>
                </a:cubicBezTo>
                <a:cubicBezTo>
                  <a:pt x="6433010" y="391647"/>
                  <a:pt x="6433786" y="393006"/>
                  <a:pt x="6433786" y="395142"/>
                </a:cubicBezTo>
                <a:cubicBezTo>
                  <a:pt x="6433786" y="396889"/>
                  <a:pt x="6432816" y="398054"/>
                  <a:pt x="6430874" y="398248"/>
                </a:cubicBezTo>
                <a:cubicBezTo>
                  <a:pt x="6429710" y="398248"/>
                  <a:pt x="6428739" y="398248"/>
                  <a:pt x="6427768" y="398248"/>
                </a:cubicBezTo>
                <a:cubicBezTo>
                  <a:pt x="6427768" y="417078"/>
                  <a:pt x="6427768" y="435715"/>
                  <a:pt x="6427768" y="454351"/>
                </a:cubicBezTo>
                <a:cubicBezTo>
                  <a:pt x="6428933" y="454545"/>
                  <a:pt x="6429904" y="454351"/>
                  <a:pt x="6430874" y="454545"/>
                </a:cubicBezTo>
                <a:cubicBezTo>
                  <a:pt x="6432622" y="454740"/>
                  <a:pt x="6433786" y="455904"/>
                  <a:pt x="6433786" y="457652"/>
                </a:cubicBezTo>
                <a:cubicBezTo>
                  <a:pt x="6433980" y="459593"/>
                  <a:pt x="6433010" y="460952"/>
                  <a:pt x="6430874" y="461340"/>
                </a:cubicBezTo>
                <a:cubicBezTo>
                  <a:pt x="6429710" y="461534"/>
                  <a:pt x="6428739" y="461534"/>
                  <a:pt x="6427768" y="461534"/>
                </a:cubicBezTo>
                <a:cubicBezTo>
                  <a:pt x="6427574" y="461534"/>
                  <a:pt x="6427574" y="461534"/>
                  <a:pt x="6427574" y="461534"/>
                </a:cubicBezTo>
                <a:cubicBezTo>
                  <a:pt x="6427574" y="461728"/>
                  <a:pt x="6427574" y="461728"/>
                  <a:pt x="6427574" y="461728"/>
                </a:cubicBezTo>
                <a:lnTo>
                  <a:pt x="6427768" y="461728"/>
                </a:lnTo>
                <a:cubicBezTo>
                  <a:pt x="6427768" y="480171"/>
                  <a:pt x="6427768" y="498419"/>
                  <a:pt x="6427768" y="516667"/>
                </a:cubicBezTo>
                <a:cubicBezTo>
                  <a:pt x="6428933" y="516861"/>
                  <a:pt x="6429904" y="516667"/>
                  <a:pt x="6430874" y="516861"/>
                </a:cubicBezTo>
                <a:cubicBezTo>
                  <a:pt x="6433010" y="517055"/>
                  <a:pt x="6433980" y="518608"/>
                  <a:pt x="6433786" y="520550"/>
                </a:cubicBezTo>
                <a:cubicBezTo>
                  <a:pt x="6433786" y="522297"/>
                  <a:pt x="6432816" y="523462"/>
                  <a:pt x="6430874" y="523656"/>
                </a:cubicBezTo>
                <a:cubicBezTo>
                  <a:pt x="6429710" y="523850"/>
                  <a:pt x="6428739" y="523850"/>
                  <a:pt x="6427768" y="523850"/>
                </a:cubicBezTo>
                <a:cubicBezTo>
                  <a:pt x="6427768" y="542681"/>
                  <a:pt x="6427768" y="561317"/>
                  <a:pt x="6427768" y="579954"/>
                </a:cubicBezTo>
                <a:cubicBezTo>
                  <a:pt x="6429127" y="579954"/>
                  <a:pt x="6430292" y="579954"/>
                  <a:pt x="6431457" y="580148"/>
                </a:cubicBezTo>
                <a:cubicBezTo>
                  <a:pt x="6433010" y="580536"/>
                  <a:pt x="6433786" y="581701"/>
                  <a:pt x="6433786" y="583254"/>
                </a:cubicBezTo>
                <a:cubicBezTo>
                  <a:pt x="6433786" y="585001"/>
                  <a:pt x="6433010" y="585778"/>
                  <a:pt x="6431263" y="585972"/>
                </a:cubicBezTo>
                <a:cubicBezTo>
                  <a:pt x="6430098" y="586166"/>
                  <a:pt x="6428933" y="586749"/>
                  <a:pt x="6427768" y="587137"/>
                </a:cubicBezTo>
                <a:cubicBezTo>
                  <a:pt x="6427768" y="605580"/>
                  <a:pt x="6427768" y="623828"/>
                  <a:pt x="6427768" y="642076"/>
                </a:cubicBezTo>
                <a:cubicBezTo>
                  <a:pt x="6428933" y="642270"/>
                  <a:pt x="6429904" y="642076"/>
                  <a:pt x="6430874" y="642270"/>
                </a:cubicBezTo>
                <a:cubicBezTo>
                  <a:pt x="6433010" y="642465"/>
                  <a:pt x="6433980" y="643823"/>
                  <a:pt x="6433786" y="645959"/>
                </a:cubicBezTo>
                <a:cubicBezTo>
                  <a:pt x="6433786" y="647706"/>
                  <a:pt x="6432816" y="648871"/>
                  <a:pt x="6430874" y="649065"/>
                </a:cubicBezTo>
                <a:cubicBezTo>
                  <a:pt x="6429710" y="649259"/>
                  <a:pt x="6428739" y="649259"/>
                  <a:pt x="6427768" y="649259"/>
                </a:cubicBezTo>
                <a:cubicBezTo>
                  <a:pt x="6427768" y="675272"/>
                  <a:pt x="6427768" y="701479"/>
                  <a:pt x="6427768" y="727687"/>
                </a:cubicBezTo>
                <a:cubicBezTo>
                  <a:pt x="6435339" y="727687"/>
                  <a:pt x="6443105" y="727881"/>
                  <a:pt x="6450870" y="727881"/>
                </a:cubicBezTo>
                <a:cubicBezTo>
                  <a:pt x="6473583" y="727881"/>
                  <a:pt x="6496490" y="727687"/>
                  <a:pt x="6519204" y="727687"/>
                </a:cubicBezTo>
                <a:cubicBezTo>
                  <a:pt x="6519204" y="714680"/>
                  <a:pt x="6519398" y="701479"/>
                  <a:pt x="6519398" y="688473"/>
                </a:cubicBezTo>
                <a:cubicBezTo>
                  <a:pt x="6519398" y="675466"/>
                  <a:pt x="6519398" y="662266"/>
                  <a:pt x="6519398" y="649259"/>
                </a:cubicBezTo>
                <a:cubicBezTo>
                  <a:pt x="6518427" y="649259"/>
                  <a:pt x="6517651" y="649259"/>
                  <a:pt x="6516874" y="649259"/>
                </a:cubicBezTo>
                <a:cubicBezTo>
                  <a:pt x="6514545" y="649259"/>
                  <a:pt x="6513186" y="647900"/>
                  <a:pt x="6513186" y="645570"/>
                </a:cubicBezTo>
                <a:cubicBezTo>
                  <a:pt x="6513186" y="643435"/>
                  <a:pt x="6514545" y="642465"/>
                  <a:pt x="6516680" y="642270"/>
                </a:cubicBezTo>
                <a:cubicBezTo>
                  <a:pt x="6517651" y="642270"/>
                  <a:pt x="6518427" y="642270"/>
                  <a:pt x="6519204" y="642270"/>
                </a:cubicBezTo>
                <a:cubicBezTo>
                  <a:pt x="6519204" y="623440"/>
                  <a:pt x="6519204" y="604803"/>
                  <a:pt x="6519204" y="586166"/>
                </a:cubicBezTo>
                <a:cubicBezTo>
                  <a:pt x="6518815" y="586166"/>
                  <a:pt x="6518427" y="586166"/>
                  <a:pt x="6518039" y="586166"/>
                </a:cubicBezTo>
                <a:cubicBezTo>
                  <a:pt x="6515904" y="586166"/>
                  <a:pt x="6513768" y="585972"/>
                  <a:pt x="6513574" y="583448"/>
                </a:cubicBezTo>
                <a:cubicBezTo>
                  <a:pt x="6513186" y="580342"/>
                  <a:pt x="6515709" y="580148"/>
                  <a:pt x="6518039" y="580148"/>
                </a:cubicBezTo>
                <a:cubicBezTo>
                  <a:pt x="6518427" y="580148"/>
                  <a:pt x="6518815" y="580148"/>
                  <a:pt x="6519204" y="580148"/>
                </a:cubicBezTo>
                <a:cubicBezTo>
                  <a:pt x="6519204" y="561317"/>
                  <a:pt x="6519204" y="542681"/>
                  <a:pt x="6519204" y="524044"/>
                </a:cubicBezTo>
                <a:cubicBezTo>
                  <a:pt x="6518039" y="523850"/>
                  <a:pt x="6517068" y="524044"/>
                  <a:pt x="6516098" y="523850"/>
                </a:cubicBezTo>
                <a:cubicBezTo>
                  <a:pt x="6514156" y="523462"/>
                  <a:pt x="6513186" y="522297"/>
                  <a:pt x="6513186" y="520550"/>
                </a:cubicBezTo>
                <a:cubicBezTo>
                  <a:pt x="6513186" y="518415"/>
                  <a:pt x="6514156" y="517250"/>
                  <a:pt x="6516292" y="516861"/>
                </a:cubicBezTo>
                <a:cubicBezTo>
                  <a:pt x="6517457" y="516667"/>
                  <a:pt x="6518427" y="516667"/>
                  <a:pt x="6519398" y="516667"/>
                </a:cubicBezTo>
                <a:cubicBezTo>
                  <a:pt x="6519398" y="498225"/>
                  <a:pt x="6519398" y="479977"/>
                  <a:pt x="6519398" y="461728"/>
                </a:cubicBezTo>
                <a:cubicBezTo>
                  <a:pt x="6519204" y="461728"/>
                  <a:pt x="6519010" y="461728"/>
                  <a:pt x="6518815" y="461728"/>
                </a:cubicBezTo>
                <a:cubicBezTo>
                  <a:pt x="6515904" y="461534"/>
                  <a:pt x="6513380" y="460369"/>
                  <a:pt x="6513574" y="457263"/>
                </a:cubicBezTo>
                <a:cubicBezTo>
                  <a:pt x="6513768" y="453963"/>
                  <a:pt x="6517068" y="454740"/>
                  <a:pt x="6519398" y="454545"/>
                </a:cubicBezTo>
                <a:cubicBezTo>
                  <a:pt x="6519398" y="435715"/>
                  <a:pt x="6519398" y="417078"/>
                  <a:pt x="6519398" y="398442"/>
                </a:cubicBezTo>
                <a:cubicBezTo>
                  <a:pt x="6517068" y="398442"/>
                  <a:pt x="6514156" y="399024"/>
                  <a:pt x="6513574" y="395724"/>
                </a:cubicBezTo>
                <a:cubicBezTo>
                  <a:pt x="6513186" y="393589"/>
                  <a:pt x="6515321" y="392036"/>
                  <a:pt x="6519592" y="391259"/>
                </a:cubicBezTo>
                <a:cubicBezTo>
                  <a:pt x="6519592" y="372817"/>
                  <a:pt x="6519592" y="354568"/>
                  <a:pt x="6519592" y="336320"/>
                </a:cubicBezTo>
                <a:cubicBezTo>
                  <a:pt x="6519010" y="336320"/>
                  <a:pt x="6518427" y="336320"/>
                  <a:pt x="6517845" y="336320"/>
                </a:cubicBezTo>
                <a:cubicBezTo>
                  <a:pt x="6515515" y="336320"/>
                  <a:pt x="6513574" y="335543"/>
                  <a:pt x="6513574" y="332826"/>
                </a:cubicBezTo>
                <a:cubicBezTo>
                  <a:pt x="6513574" y="330108"/>
                  <a:pt x="6515321" y="329331"/>
                  <a:pt x="6517845" y="329331"/>
                </a:cubicBezTo>
                <a:cubicBezTo>
                  <a:pt x="6518427" y="329331"/>
                  <a:pt x="6519010" y="329331"/>
                  <a:pt x="6519592" y="329331"/>
                </a:cubicBezTo>
                <a:cubicBezTo>
                  <a:pt x="6519592" y="311083"/>
                  <a:pt x="6519592" y="292835"/>
                  <a:pt x="6519592" y="274586"/>
                </a:cubicBezTo>
                <a:cubicBezTo>
                  <a:pt x="6518621" y="273227"/>
                  <a:pt x="6517068" y="273422"/>
                  <a:pt x="6515709" y="273033"/>
                </a:cubicBezTo>
                <a:cubicBezTo>
                  <a:pt x="6514156" y="272645"/>
                  <a:pt x="6513380" y="271480"/>
                  <a:pt x="6513574" y="269927"/>
                </a:cubicBezTo>
                <a:cubicBezTo>
                  <a:pt x="6513768" y="268374"/>
                  <a:pt x="6514933" y="267598"/>
                  <a:pt x="6516486" y="267404"/>
                </a:cubicBezTo>
                <a:cubicBezTo>
                  <a:pt x="6517651" y="267209"/>
                  <a:pt x="6519010" y="267209"/>
                  <a:pt x="6520174" y="267209"/>
                </a:cubicBezTo>
                <a:cubicBezTo>
                  <a:pt x="6544052" y="267209"/>
                  <a:pt x="6567930" y="267209"/>
                  <a:pt x="6591809" y="267209"/>
                </a:cubicBezTo>
                <a:cubicBezTo>
                  <a:pt x="6592779" y="267209"/>
                  <a:pt x="6593556" y="267209"/>
                  <a:pt x="6594332" y="267209"/>
                </a:cubicBezTo>
                <a:cubicBezTo>
                  <a:pt x="6595885" y="267209"/>
                  <a:pt x="6597632" y="267404"/>
                  <a:pt x="6598409" y="269733"/>
                </a:cubicBezTo>
                <a:cubicBezTo>
                  <a:pt x="6598603" y="271286"/>
                  <a:pt x="6598409" y="273033"/>
                  <a:pt x="6596274" y="273227"/>
                </a:cubicBezTo>
                <a:cubicBezTo>
                  <a:pt x="6593750" y="273616"/>
                  <a:pt x="6593556" y="275169"/>
                  <a:pt x="6593556" y="277110"/>
                </a:cubicBezTo>
                <a:cubicBezTo>
                  <a:pt x="6593556" y="293223"/>
                  <a:pt x="6593556" y="309336"/>
                  <a:pt x="6593556" y="325449"/>
                </a:cubicBezTo>
                <a:cubicBezTo>
                  <a:pt x="6593556" y="327390"/>
                  <a:pt x="6594138" y="328361"/>
                  <a:pt x="6596079" y="329525"/>
                </a:cubicBezTo>
                <a:cubicBezTo>
                  <a:pt x="6599574" y="331467"/>
                  <a:pt x="6599574" y="334185"/>
                  <a:pt x="6595885" y="336126"/>
                </a:cubicBezTo>
                <a:cubicBezTo>
                  <a:pt x="6593750" y="337291"/>
                  <a:pt x="6593556" y="338650"/>
                  <a:pt x="6593556" y="340397"/>
                </a:cubicBezTo>
                <a:cubicBezTo>
                  <a:pt x="6593556" y="355927"/>
                  <a:pt x="6593556" y="371458"/>
                  <a:pt x="6593556" y="386988"/>
                </a:cubicBezTo>
                <a:cubicBezTo>
                  <a:pt x="6593556" y="388929"/>
                  <a:pt x="6593750" y="390482"/>
                  <a:pt x="6596079" y="391647"/>
                </a:cubicBezTo>
                <a:cubicBezTo>
                  <a:pt x="6599768" y="393589"/>
                  <a:pt x="6599574" y="396501"/>
                  <a:pt x="6595691" y="398442"/>
                </a:cubicBezTo>
                <a:cubicBezTo>
                  <a:pt x="6593750" y="399412"/>
                  <a:pt x="6593556" y="400771"/>
                  <a:pt x="6593556" y="402324"/>
                </a:cubicBezTo>
                <a:cubicBezTo>
                  <a:pt x="6593556" y="407954"/>
                  <a:pt x="6593556" y="413390"/>
                  <a:pt x="6593556" y="419020"/>
                </a:cubicBezTo>
                <a:cubicBezTo>
                  <a:pt x="6593556" y="429309"/>
                  <a:pt x="6593556" y="439403"/>
                  <a:pt x="6593556" y="449498"/>
                </a:cubicBezTo>
                <a:cubicBezTo>
                  <a:pt x="6593556" y="451828"/>
                  <a:pt x="6593167" y="453963"/>
                  <a:pt x="6596662" y="454934"/>
                </a:cubicBezTo>
                <a:cubicBezTo>
                  <a:pt x="6599186" y="455516"/>
                  <a:pt x="6599380" y="459981"/>
                  <a:pt x="6596662" y="460952"/>
                </a:cubicBezTo>
                <a:cubicBezTo>
                  <a:pt x="6592779" y="462505"/>
                  <a:pt x="6593362" y="465029"/>
                  <a:pt x="6593362" y="467746"/>
                </a:cubicBezTo>
                <a:cubicBezTo>
                  <a:pt x="6593362" y="482112"/>
                  <a:pt x="6593362" y="496283"/>
                  <a:pt x="6593362" y="510649"/>
                </a:cubicBezTo>
                <a:cubicBezTo>
                  <a:pt x="6593362" y="513367"/>
                  <a:pt x="6592973" y="515891"/>
                  <a:pt x="6596662" y="517444"/>
                </a:cubicBezTo>
                <a:cubicBezTo>
                  <a:pt x="6599380" y="518415"/>
                  <a:pt x="6599186" y="522685"/>
                  <a:pt x="6596468" y="523462"/>
                </a:cubicBezTo>
                <a:cubicBezTo>
                  <a:pt x="6593362" y="524238"/>
                  <a:pt x="6593362" y="525986"/>
                  <a:pt x="6593362" y="528315"/>
                </a:cubicBezTo>
                <a:cubicBezTo>
                  <a:pt x="6593362" y="539381"/>
                  <a:pt x="6593362" y="550640"/>
                  <a:pt x="6593362" y="561706"/>
                </a:cubicBezTo>
                <a:cubicBezTo>
                  <a:pt x="6593362" y="566365"/>
                  <a:pt x="6593362" y="570830"/>
                  <a:pt x="6593362" y="575489"/>
                </a:cubicBezTo>
                <a:cubicBezTo>
                  <a:pt x="6593362" y="577430"/>
                  <a:pt x="6593362" y="578983"/>
                  <a:pt x="6596079" y="579954"/>
                </a:cubicBezTo>
                <a:cubicBezTo>
                  <a:pt x="6598991" y="581119"/>
                  <a:pt x="6599186" y="584613"/>
                  <a:pt x="6596274" y="585584"/>
                </a:cubicBezTo>
                <a:cubicBezTo>
                  <a:pt x="6593167" y="586360"/>
                  <a:pt x="6593167" y="588107"/>
                  <a:pt x="6593167" y="590437"/>
                </a:cubicBezTo>
                <a:cubicBezTo>
                  <a:pt x="6593167" y="600920"/>
                  <a:pt x="6593167" y="611209"/>
                  <a:pt x="6593167" y="621498"/>
                </a:cubicBezTo>
                <a:cubicBezTo>
                  <a:pt x="6593167" y="626934"/>
                  <a:pt x="6593167" y="632175"/>
                  <a:pt x="6593167" y="637611"/>
                </a:cubicBezTo>
                <a:cubicBezTo>
                  <a:pt x="6593167" y="639747"/>
                  <a:pt x="6593556" y="641105"/>
                  <a:pt x="6595885" y="642270"/>
                </a:cubicBezTo>
                <a:cubicBezTo>
                  <a:pt x="6598991" y="644018"/>
                  <a:pt x="6599186" y="647124"/>
                  <a:pt x="6595885" y="648676"/>
                </a:cubicBezTo>
                <a:cubicBezTo>
                  <a:pt x="6593167" y="650036"/>
                  <a:pt x="6593167" y="651783"/>
                  <a:pt x="6593167" y="653918"/>
                </a:cubicBezTo>
                <a:cubicBezTo>
                  <a:pt x="6593167" y="676631"/>
                  <a:pt x="6593167" y="699150"/>
                  <a:pt x="6593167" y="721863"/>
                </a:cubicBezTo>
                <a:cubicBezTo>
                  <a:pt x="6593167" y="726522"/>
                  <a:pt x="6593362" y="726716"/>
                  <a:pt x="6598021" y="726716"/>
                </a:cubicBezTo>
                <a:cubicBezTo>
                  <a:pt x="6631412" y="726716"/>
                  <a:pt x="6664996" y="726716"/>
                  <a:pt x="6698387" y="726716"/>
                </a:cubicBezTo>
                <a:cubicBezTo>
                  <a:pt x="6703434" y="726716"/>
                  <a:pt x="6703434" y="726522"/>
                  <a:pt x="6703434" y="720892"/>
                </a:cubicBezTo>
                <a:cubicBezTo>
                  <a:pt x="6703434" y="682649"/>
                  <a:pt x="6703434" y="644600"/>
                  <a:pt x="6703434" y="606356"/>
                </a:cubicBezTo>
                <a:cubicBezTo>
                  <a:pt x="6703434" y="583836"/>
                  <a:pt x="6703434" y="561511"/>
                  <a:pt x="6703434" y="538992"/>
                </a:cubicBezTo>
                <a:cubicBezTo>
                  <a:pt x="6703434" y="536663"/>
                  <a:pt x="6702658" y="534139"/>
                  <a:pt x="6704405" y="532004"/>
                </a:cubicBezTo>
                <a:cubicBezTo>
                  <a:pt x="6704599" y="534721"/>
                  <a:pt x="6704599" y="537633"/>
                  <a:pt x="6704599" y="540351"/>
                </a:cubicBezTo>
                <a:cubicBezTo>
                  <a:pt x="6704599" y="599949"/>
                  <a:pt x="6704599" y="659548"/>
                  <a:pt x="6704599" y="719145"/>
                </a:cubicBezTo>
                <a:cubicBezTo>
                  <a:pt x="6704599" y="721863"/>
                  <a:pt x="6704405" y="724775"/>
                  <a:pt x="6704405" y="727493"/>
                </a:cubicBezTo>
                <a:cubicBezTo>
                  <a:pt x="6704599" y="727493"/>
                  <a:pt x="6704987" y="727493"/>
                  <a:pt x="6705181" y="727493"/>
                </a:cubicBezTo>
                <a:cubicBezTo>
                  <a:pt x="6705181" y="727493"/>
                  <a:pt x="6704987" y="727299"/>
                  <a:pt x="6704987" y="727299"/>
                </a:cubicBezTo>
                <a:cubicBezTo>
                  <a:pt x="6704987" y="663430"/>
                  <a:pt x="6704987" y="599367"/>
                  <a:pt x="6704987" y="535498"/>
                </a:cubicBezTo>
                <a:cubicBezTo>
                  <a:pt x="6704987" y="534333"/>
                  <a:pt x="6704793" y="533169"/>
                  <a:pt x="6705375" y="532004"/>
                </a:cubicBezTo>
                <a:cubicBezTo>
                  <a:pt x="6708482" y="504049"/>
                  <a:pt x="6734301" y="488518"/>
                  <a:pt x="6753132" y="490460"/>
                </a:cubicBezTo>
                <a:cubicBezTo>
                  <a:pt x="6777592" y="488907"/>
                  <a:pt x="6800111" y="511814"/>
                  <a:pt x="6799917" y="535304"/>
                </a:cubicBezTo>
                <a:cubicBezTo>
                  <a:pt x="6799723" y="583836"/>
                  <a:pt x="6799917" y="632564"/>
                  <a:pt x="6799917" y="681290"/>
                </a:cubicBezTo>
                <a:cubicBezTo>
                  <a:pt x="6799917" y="726522"/>
                  <a:pt x="6799917" y="771949"/>
                  <a:pt x="6799917" y="817181"/>
                </a:cubicBezTo>
                <a:cubicBezTo>
                  <a:pt x="6799917" y="819511"/>
                  <a:pt x="6798558" y="822423"/>
                  <a:pt x="6801858" y="823976"/>
                </a:cubicBezTo>
                <a:cubicBezTo>
                  <a:pt x="6804964" y="815046"/>
                  <a:pt x="6809429" y="806892"/>
                  <a:pt x="6814283" y="798933"/>
                </a:cubicBezTo>
                <a:cubicBezTo>
                  <a:pt x="6816612" y="795244"/>
                  <a:pt x="6817389" y="791750"/>
                  <a:pt x="6817389" y="787673"/>
                </a:cubicBezTo>
                <a:cubicBezTo>
                  <a:pt x="6817389" y="720698"/>
                  <a:pt x="6817389" y="653724"/>
                  <a:pt x="6817389" y="586749"/>
                </a:cubicBezTo>
                <a:cubicBezTo>
                  <a:pt x="6817389" y="570247"/>
                  <a:pt x="6817777" y="553746"/>
                  <a:pt x="6817389" y="537245"/>
                </a:cubicBezTo>
                <a:cubicBezTo>
                  <a:pt x="6816806" y="517055"/>
                  <a:pt x="6831366" y="495313"/>
                  <a:pt x="6856991" y="490460"/>
                </a:cubicBezTo>
                <a:cubicBezTo>
                  <a:pt x="6859709" y="489877"/>
                  <a:pt x="6862621" y="489877"/>
                  <a:pt x="6865339" y="490265"/>
                </a:cubicBezTo>
                <a:cubicBezTo>
                  <a:pt x="6890770" y="489101"/>
                  <a:pt x="6912125" y="512202"/>
                  <a:pt x="6912125" y="535110"/>
                </a:cubicBezTo>
                <a:cubicBezTo>
                  <a:pt x="6911930" y="594708"/>
                  <a:pt x="6912125" y="654306"/>
                  <a:pt x="6912125" y="713904"/>
                </a:cubicBezTo>
                <a:cubicBezTo>
                  <a:pt x="6912125" y="715845"/>
                  <a:pt x="6912125" y="717592"/>
                  <a:pt x="6912125" y="719339"/>
                </a:cubicBezTo>
                <a:cubicBezTo>
                  <a:pt x="6912125" y="721475"/>
                  <a:pt x="6913872" y="721669"/>
                  <a:pt x="6915425" y="721669"/>
                </a:cubicBezTo>
                <a:cubicBezTo>
                  <a:pt x="6936780" y="715068"/>
                  <a:pt x="6958910" y="713321"/>
                  <a:pt x="6980847" y="716039"/>
                </a:cubicBezTo>
                <a:cubicBezTo>
                  <a:pt x="7045687" y="724193"/>
                  <a:pt x="7092666" y="757971"/>
                  <a:pt x="7121398" y="816793"/>
                </a:cubicBezTo>
                <a:cubicBezTo>
                  <a:pt x="7125086" y="824558"/>
                  <a:pt x="7128386" y="832517"/>
                  <a:pt x="7130134" y="840865"/>
                </a:cubicBezTo>
                <a:cubicBezTo>
                  <a:pt x="7131298" y="841447"/>
                  <a:pt x="7132269" y="842030"/>
                  <a:pt x="7133434" y="842224"/>
                </a:cubicBezTo>
                <a:cubicBezTo>
                  <a:pt x="7140423" y="843777"/>
                  <a:pt x="7143140" y="846883"/>
                  <a:pt x="7143140" y="854066"/>
                </a:cubicBezTo>
                <a:lnTo>
                  <a:pt x="7143162" y="858635"/>
                </a:lnTo>
                <a:lnTo>
                  <a:pt x="7363499" y="801441"/>
                </a:lnTo>
                <a:cubicBezTo>
                  <a:pt x="7365074" y="800811"/>
                  <a:pt x="7366334" y="800181"/>
                  <a:pt x="7367909" y="799551"/>
                </a:cubicBezTo>
                <a:cubicBezTo>
                  <a:pt x="7367909" y="797346"/>
                  <a:pt x="7367909" y="795141"/>
                  <a:pt x="7367909" y="792936"/>
                </a:cubicBezTo>
                <a:cubicBezTo>
                  <a:pt x="7368224" y="788211"/>
                  <a:pt x="7367594" y="785061"/>
                  <a:pt x="7362239" y="782541"/>
                </a:cubicBezTo>
                <a:cubicBezTo>
                  <a:pt x="7355625" y="779392"/>
                  <a:pt x="7355625" y="775296"/>
                  <a:pt x="7360349" y="769312"/>
                </a:cubicBezTo>
                <a:cubicBezTo>
                  <a:pt x="7362239" y="767107"/>
                  <a:pt x="7364129" y="766792"/>
                  <a:pt x="7365389" y="769627"/>
                </a:cubicBezTo>
                <a:cubicBezTo>
                  <a:pt x="7366334" y="772462"/>
                  <a:pt x="7366649" y="772777"/>
                  <a:pt x="7368854" y="770257"/>
                </a:cubicBezTo>
                <a:cubicBezTo>
                  <a:pt x="7372319" y="766162"/>
                  <a:pt x="7372634" y="766477"/>
                  <a:pt x="7374839" y="772777"/>
                </a:cubicBezTo>
                <a:cubicBezTo>
                  <a:pt x="7377044" y="772462"/>
                  <a:pt x="7376729" y="769942"/>
                  <a:pt x="7378304" y="768682"/>
                </a:cubicBezTo>
                <a:cubicBezTo>
                  <a:pt x="7379564" y="768052"/>
                  <a:pt x="7381139" y="767107"/>
                  <a:pt x="7381769" y="768367"/>
                </a:cubicBezTo>
                <a:cubicBezTo>
                  <a:pt x="7383659" y="772462"/>
                  <a:pt x="7384289" y="771517"/>
                  <a:pt x="7387439" y="768682"/>
                </a:cubicBezTo>
                <a:cubicBezTo>
                  <a:pt x="7391534" y="764902"/>
                  <a:pt x="7391219" y="770257"/>
                  <a:pt x="7392164" y="772462"/>
                </a:cubicBezTo>
                <a:cubicBezTo>
                  <a:pt x="7395314" y="772147"/>
                  <a:pt x="7396259" y="763327"/>
                  <a:pt x="7401299" y="770257"/>
                </a:cubicBezTo>
                <a:cubicBezTo>
                  <a:pt x="7402244" y="771832"/>
                  <a:pt x="7402874" y="769627"/>
                  <a:pt x="7403819" y="768997"/>
                </a:cubicBezTo>
                <a:cubicBezTo>
                  <a:pt x="7408858" y="764587"/>
                  <a:pt x="7408544" y="769312"/>
                  <a:pt x="7409488" y="772462"/>
                </a:cubicBezTo>
                <a:cubicBezTo>
                  <a:pt x="7412008" y="771517"/>
                  <a:pt x="7412638" y="767737"/>
                  <a:pt x="7416103" y="767737"/>
                </a:cubicBezTo>
                <a:cubicBezTo>
                  <a:pt x="7416733" y="768367"/>
                  <a:pt x="7417678" y="768997"/>
                  <a:pt x="7417993" y="769627"/>
                </a:cubicBezTo>
                <a:cubicBezTo>
                  <a:pt x="7423978" y="780336"/>
                  <a:pt x="7422403" y="778762"/>
                  <a:pt x="7413268" y="784116"/>
                </a:cubicBezTo>
                <a:cubicBezTo>
                  <a:pt x="7410434" y="785691"/>
                  <a:pt x="7411694" y="786636"/>
                  <a:pt x="7413268" y="788211"/>
                </a:cubicBezTo>
                <a:cubicBezTo>
                  <a:pt x="7442563" y="780966"/>
                  <a:pt x="7471857" y="773406"/>
                  <a:pt x="7501152" y="765847"/>
                </a:cubicBezTo>
                <a:cubicBezTo>
                  <a:pt x="7550291" y="753247"/>
                  <a:pt x="7599745" y="740332"/>
                  <a:pt x="7648884" y="727417"/>
                </a:cubicBezTo>
                <a:cubicBezTo>
                  <a:pt x="7653609" y="726157"/>
                  <a:pt x="7657703" y="726157"/>
                  <a:pt x="7662113" y="727417"/>
                </a:cubicBezTo>
                <a:cubicBezTo>
                  <a:pt x="7670303" y="729307"/>
                  <a:pt x="7678493" y="732457"/>
                  <a:pt x="7687313" y="733402"/>
                </a:cubicBezTo>
                <a:cubicBezTo>
                  <a:pt x="7687313" y="667255"/>
                  <a:pt x="7687313" y="601421"/>
                  <a:pt x="7687313" y="535272"/>
                </a:cubicBezTo>
                <a:cubicBezTo>
                  <a:pt x="7687313" y="494323"/>
                  <a:pt x="7687313" y="453059"/>
                  <a:pt x="7687313" y="411795"/>
                </a:cubicBezTo>
                <a:cubicBezTo>
                  <a:pt x="7687313" y="402660"/>
                  <a:pt x="7687313" y="402660"/>
                  <a:pt x="7696133" y="402660"/>
                </a:cubicBezTo>
                <a:cubicBezTo>
                  <a:pt x="7700858" y="402660"/>
                  <a:pt x="7705898" y="402975"/>
                  <a:pt x="7710622" y="402975"/>
                </a:cubicBezTo>
                <a:cubicBezTo>
                  <a:pt x="7715977" y="402975"/>
                  <a:pt x="7721647" y="402660"/>
                  <a:pt x="7727002" y="402660"/>
                </a:cubicBezTo>
                <a:cubicBezTo>
                  <a:pt x="7730467" y="402660"/>
                  <a:pt x="7732042" y="404550"/>
                  <a:pt x="7732042" y="408015"/>
                </a:cubicBezTo>
                <a:cubicBezTo>
                  <a:pt x="7732042" y="409275"/>
                  <a:pt x="7732042" y="410535"/>
                  <a:pt x="7732042" y="411795"/>
                </a:cubicBezTo>
                <a:cubicBezTo>
                  <a:pt x="7732042" y="522673"/>
                  <a:pt x="7732042" y="633865"/>
                  <a:pt x="7732042" y="745057"/>
                </a:cubicBezTo>
                <a:cubicBezTo>
                  <a:pt x="7744012" y="749467"/>
                  <a:pt x="7756926" y="751987"/>
                  <a:pt x="7769211" y="755137"/>
                </a:cubicBezTo>
                <a:cubicBezTo>
                  <a:pt x="7773936" y="756397"/>
                  <a:pt x="7778346" y="760177"/>
                  <a:pt x="7783701" y="758602"/>
                </a:cubicBezTo>
                <a:cubicBezTo>
                  <a:pt x="7783701" y="644260"/>
                  <a:pt x="7783701" y="529917"/>
                  <a:pt x="7783701" y="415575"/>
                </a:cubicBezTo>
                <a:cubicBezTo>
                  <a:pt x="7783701" y="401085"/>
                  <a:pt x="7782126" y="402660"/>
                  <a:pt x="7796616" y="402660"/>
                </a:cubicBezTo>
                <a:cubicBezTo>
                  <a:pt x="7800396" y="402660"/>
                  <a:pt x="7803860" y="402975"/>
                  <a:pt x="7807325" y="402975"/>
                </a:cubicBezTo>
                <a:cubicBezTo>
                  <a:pt x="7812365" y="402975"/>
                  <a:pt x="7817720" y="402975"/>
                  <a:pt x="7822760" y="402660"/>
                </a:cubicBezTo>
                <a:cubicBezTo>
                  <a:pt x="7827485" y="402345"/>
                  <a:pt x="7829060" y="404550"/>
                  <a:pt x="7828745" y="408960"/>
                </a:cubicBezTo>
                <a:cubicBezTo>
                  <a:pt x="7828745" y="411795"/>
                  <a:pt x="7828745" y="414315"/>
                  <a:pt x="7828745" y="416835"/>
                </a:cubicBezTo>
                <a:cubicBezTo>
                  <a:pt x="7828745" y="534642"/>
                  <a:pt x="7828745" y="652765"/>
                  <a:pt x="7828745" y="770572"/>
                </a:cubicBezTo>
                <a:cubicBezTo>
                  <a:pt x="7841660" y="774036"/>
                  <a:pt x="7854260" y="777186"/>
                  <a:pt x="7867174" y="780652"/>
                </a:cubicBezTo>
                <a:cubicBezTo>
                  <a:pt x="7869064" y="780022"/>
                  <a:pt x="7870954" y="779706"/>
                  <a:pt x="7870954" y="777186"/>
                </a:cubicBezTo>
                <a:cubicBezTo>
                  <a:pt x="7870954" y="774036"/>
                  <a:pt x="7870954" y="771202"/>
                  <a:pt x="7870954" y="768367"/>
                </a:cubicBezTo>
                <a:cubicBezTo>
                  <a:pt x="7870954" y="696548"/>
                  <a:pt x="7870954" y="625046"/>
                  <a:pt x="7870954" y="553542"/>
                </a:cubicBezTo>
                <a:cubicBezTo>
                  <a:pt x="7870954" y="549762"/>
                  <a:pt x="7871269" y="545667"/>
                  <a:pt x="7871269" y="541887"/>
                </a:cubicBezTo>
                <a:cubicBezTo>
                  <a:pt x="7870954" y="534327"/>
                  <a:pt x="7870639" y="526452"/>
                  <a:pt x="7870639" y="518892"/>
                </a:cubicBezTo>
                <a:cubicBezTo>
                  <a:pt x="7870639" y="511018"/>
                  <a:pt x="7870954" y="511018"/>
                  <a:pt x="7878514" y="511018"/>
                </a:cubicBezTo>
                <a:cubicBezTo>
                  <a:pt x="7895524" y="511018"/>
                  <a:pt x="7912533" y="511018"/>
                  <a:pt x="7929543" y="511018"/>
                </a:cubicBezTo>
                <a:cubicBezTo>
                  <a:pt x="7942458" y="511018"/>
                  <a:pt x="7955058" y="511018"/>
                  <a:pt x="7967972" y="511018"/>
                </a:cubicBezTo>
                <a:cubicBezTo>
                  <a:pt x="7970807" y="511018"/>
                  <a:pt x="7974272" y="511963"/>
                  <a:pt x="7977107" y="509758"/>
                </a:cubicBezTo>
                <a:cubicBezTo>
                  <a:pt x="7976792" y="500308"/>
                  <a:pt x="7976792" y="490543"/>
                  <a:pt x="7976792" y="481093"/>
                </a:cubicBezTo>
                <a:cubicBezTo>
                  <a:pt x="7976792" y="479203"/>
                  <a:pt x="7976477" y="476683"/>
                  <a:pt x="7979627" y="476368"/>
                </a:cubicBezTo>
                <a:cubicBezTo>
                  <a:pt x="7983722" y="476054"/>
                  <a:pt x="7983407" y="478888"/>
                  <a:pt x="7983407" y="481409"/>
                </a:cubicBezTo>
                <a:cubicBezTo>
                  <a:pt x="7983722" y="491173"/>
                  <a:pt x="7983722" y="501253"/>
                  <a:pt x="7983722" y="511018"/>
                </a:cubicBezTo>
                <a:cubicBezTo>
                  <a:pt x="7986242" y="511018"/>
                  <a:pt x="7988447" y="511018"/>
                  <a:pt x="7990967" y="511018"/>
                </a:cubicBezTo>
                <a:cubicBezTo>
                  <a:pt x="7990967" y="502828"/>
                  <a:pt x="7991282" y="494323"/>
                  <a:pt x="7991282" y="486133"/>
                </a:cubicBezTo>
                <a:cubicBezTo>
                  <a:pt x="7991282" y="484243"/>
                  <a:pt x="7991282" y="482353"/>
                  <a:pt x="7991282" y="480463"/>
                </a:cubicBezTo>
                <a:cubicBezTo>
                  <a:pt x="7991282" y="477944"/>
                  <a:pt x="7992227" y="476054"/>
                  <a:pt x="7995062" y="476054"/>
                </a:cubicBezTo>
                <a:cubicBezTo>
                  <a:pt x="7998212" y="475739"/>
                  <a:pt x="7998842" y="477629"/>
                  <a:pt x="7998842" y="480149"/>
                </a:cubicBezTo>
                <a:cubicBezTo>
                  <a:pt x="7998842" y="488023"/>
                  <a:pt x="7998842" y="496213"/>
                  <a:pt x="7998842" y="504088"/>
                </a:cubicBezTo>
                <a:cubicBezTo>
                  <a:pt x="7998842" y="506293"/>
                  <a:pt x="7999157" y="508498"/>
                  <a:pt x="7999157" y="510703"/>
                </a:cubicBezTo>
                <a:cubicBezTo>
                  <a:pt x="8001676" y="510703"/>
                  <a:pt x="8003881" y="510703"/>
                  <a:pt x="8006401" y="510703"/>
                </a:cubicBezTo>
                <a:cubicBezTo>
                  <a:pt x="8006401" y="502513"/>
                  <a:pt x="8006716" y="494008"/>
                  <a:pt x="8006716" y="485818"/>
                </a:cubicBezTo>
                <a:cubicBezTo>
                  <a:pt x="8006716" y="483929"/>
                  <a:pt x="8006716" y="482039"/>
                  <a:pt x="8006716" y="480149"/>
                </a:cubicBezTo>
                <a:cubicBezTo>
                  <a:pt x="8006716" y="477313"/>
                  <a:pt x="8007661" y="475739"/>
                  <a:pt x="8010497" y="475739"/>
                </a:cubicBezTo>
                <a:cubicBezTo>
                  <a:pt x="8013646" y="475424"/>
                  <a:pt x="8014276" y="477313"/>
                  <a:pt x="8014276" y="479833"/>
                </a:cubicBezTo>
                <a:cubicBezTo>
                  <a:pt x="8014276" y="487709"/>
                  <a:pt x="8014276" y="495898"/>
                  <a:pt x="8014276" y="503773"/>
                </a:cubicBezTo>
                <a:cubicBezTo>
                  <a:pt x="8014276" y="505978"/>
                  <a:pt x="8014591" y="508183"/>
                  <a:pt x="8014591" y="510388"/>
                </a:cubicBezTo>
                <a:cubicBezTo>
                  <a:pt x="8044515" y="510388"/>
                  <a:pt x="8074755" y="510388"/>
                  <a:pt x="8104995" y="510388"/>
                </a:cubicBezTo>
                <a:cubicBezTo>
                  <a:pt x="8104679" y="504718"/>
                  <a:pt x="8107514" y="503143"/>
                  <a:pt x="8113184" y="503143"/>
                </a:cubicBezTo>
                <a:cubicBezTo>
                  <a:pt x="8138384" y="503458"/>
                  <a:pt x="8163898" y="503773"/>
                  <a:pt x="8189098" y="503143"/>
                </a:cubicBezTo>
                <a:cubicBezTo>
                  <a:pt x="8195398" y="502828"/>
                  <a:pt x="8198548" y="505033"/>
                  <a:pt x="8199807" y="510703"/>
                </a:cubicBezTo>
                <a:cubicBezTo>
                  <a:pt x="8213982" y="510703"/>
                  <a:pt x="8213982" y="510703"/>
                  <a:pt x="8213037" y="525192"/>
                </a:cubicBezTo>
                <a:cubicBezTo>
                  <a:pt x="8213037" y="530862"/>
                  <a:pt x="8213037" y="536532"/>
                  <a:pt x="8212722" y="542202"/>
                </a:cubicBezTo>
                <a:cubicBezTo>
                  <a:pt x="8212722" y="545982"/>
                  <a:pt x="8213037" y="549447"/>
                  <a:pt x="8213037" y="552912"/>
                </a:cubicBezTo>
                <a:lnTo>
                  <a:pt x="8213037" y="899839"/>
                </a:lnTo>
                <a:lnTo>
                  <a:pt x="8222585" y="899839"/>
                </a:lnTo>
                <a:lnTo>
                  <a:pt x="8222588" y="899188"/>
                </a:lnTo>
                <a:lnTo>
                  <a:pt x="8361723" y="819757"/>
                </a:lnTo>
                <a:lnTo>
                  <a:pt x="8400660" y="891401"/>
                </a:lnTo>
                <a:lnTo>
                  <a:pt x="8528374" y="819237"/>
                </a:lnTo>
                <a:lnTo>
                  <a:pt x="8564716" y="886728"/>
                </a:lnTo>
                <a:cubicBezTo>
                  <a:pt x="8564716" y="832735"/>
                  <a:pt x="8565754" y="778742"/>
                  <a:pt x="8566273" y="724750"/>
                </a:cubicBezTo>
                <a:cubicBezTo>
                  <a:pt x="8566273" y="702426"/>
                  <a:pt x="8567831" y="700868"/>
                  <a:pt x="8590674" y="700868"/>
                </a:cubicBezTo>
                <a:cubicBezTo>
                  <a:pt x="8620266" y="700868"/>
                  <a:pt x="8617151" y="704503"/>
                  <a:pt x="8617151" y="674910"/>
                </a:cubicBezTo>
                <a:cubicBezTo>
                  <a:pt x="8617151" y="658297"/>
                  <a:pt x="8617151" y="641165"/>
                  <a:pt x="8617151" y="624552"/>
                </a:cubicBezTo>
                <a:cubicBezTo>
                  <a:pt x="8617670" y="600671"/>
                  <a:pt x="8628053" y="582500"/>
                  <a:pt x="8649858" y="572636"/>
                </a:cubicBezTo>
                <a:cubicBezTo>
                  <a:pt x="8659722" y="568483"/>
                  <a:pt x="8663356" y="562771"/>
                  <a:pt x="8662318" y="552388"/>
                </a:cubicBezTo>
                <a:cubicBezTo>
                  <a:pt x="8661280" y="543043"/>
                  <a:pt x="8661799" y="533698"/>
                  <a:pt x="8661799" y="524353"/>
                </a:cubicBezTo>
                <a:cubicBezTo>
                  <a:pt x="8661280" y="514490"/>
                  <a:pt x="8665952" y="509298"/>
                  <a:pt x="8675816" y="509298"/>
                </a:cubicBezTo>
                <a:cubicBezTo>
                  <a:pt x="8715273" y="509298"/>
                  <a:pt x="8754729" y="509298"/>
                  <a:pt x="8794185" y="509298"/>
                </a:cubicBezTo>
                <a:cubicBezTo>
                  <a:pt x="8806645" y="509298"/>
                  <a:pt x="8810279" y="516566"/>
                  <a:pt x="8810279" y="527469"/>
                </a:cubicBezTo>
                <a:cubicBezTo>
                  <a:pt x="8809760" y="563810"/>
                  <a:pt x="8809760" y="600151"/>
                  <a:pt x="8810279" y="636493"/>
                </a:cubicBezTo>
                <a:cubicBezTo>
                  <a:pt x="8810279" y="649991"/>
                  <a:pt x="8811317" y="664008"/>
                  <a:pt x="8811837" y="677506"/>
                </a:cubicBezTo>
                <a:cubicBezTo>
                  <a:pt x="8811837" y="681659"/>
                  <a:pt x="8811837" y="686851"/>
                  <a:pt x="8817547" y="686332"/>
                </a:cubicBezTo>
                <a:cubicBezTo>
                  <a:pt x="8822739" y="685813"/>
                  <a:pt x="8822220" y="681659"/>
                  <a:pt x="8822220" y="678025"/>
                </a:cubicBezTo>
                <a:cubicBezTo>
                  <a:pt x="8822220" y="669200"/>
                  <a:pt x="8822739" y="660893"/>
                  <a:pt x="8822220" y="652587"/>
                </a:cubicBezTo>
                <a:cubicBezTo>
                  <a:pt x="8821701" y="641684"/>
                  <a:pt x="8826373" y="635454"/>
                  <a:pt x="8837795" y="637012"/>
                </a:cubicBezTo>
                <a:cubicBezTo>
                  <a:pt x="8849216" y="638569"/>
                  <a:pt x="8854408" y="634935"/>
                  <a:pt x="8854408" y="621956"/>
                </a:cubicBezTo>
                <a:cubicBezTo>
                  <a:pt x="8854408" y="603786"/>
                  <a:pt x="8863234" y="589249"/>
                  <a:pt x="8877770" y="577828"/>
                </a:cubicBezTo>
                <a:cubicBezTo>
                  <a:pt x="8884000" y="572636"/>
                  <a:pt x="8891268" y="569521"/>
                  <a:pt x="8895941" y="561214"/>
                </a:cubicBezTo>
                <a:cubicBezTo>
                  <a:pt x="8900613" y="552908"/>
                  <a:pt x="8927610" y="556023"/>
                  <a:pt x="8932282" y="564848"/>
                </a:cubicBezTo>
                <a:cubicBezTo>
                  <a:pt x="8934359" y="568483"/>
                  <a:pt x="8936955" y="570559"/>
                  <a:pt x="8940589" y="572636"/>
                </a:cubicBezTo>
                <a:cubicBezTo>
                  <a:pt x="8962394" y="585096"/>
                  <a:pt x="8972258" y="604305"/>
                  <a:pt x="8972258" y="628706"/>
                </a:cubicBezTo>
                <a:cubicBezTo>
                  <a:pt x="8972258" y="659855"/>
                  <a:pt x="8972258" y="691523"/>
                  <a:pt x="8972258" y="722673"/>
                </a:cubicBezTo>
                <a:lnTo>
                  <a:pt x="9035595" y="719558"/>
                </a:lnTo>
                <a:lnTo>
                  <a:pt x="9068822" y="146923"/>
                </a:lnTo>
                <a:lnTo>
                  <a:pt x="9146177" y="146923"/>
                </a:lnTo>
                <a:lnTo>
                  <a:pt x="9180961" y="716962"/>
                </a:lnTo>
                <a:lnTo>
                  <a:pt x="9225090" y="715405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D5F95E-A64B-4CF3-896F-F3B321903429}"/>
              </a:ext>
            </a:extLst>
          </p:cNvPr>
          <p:cNvGrpSpPr/>
          <p:nvPr userDrawn="1"/>
        </p:nvGrpSpPr>
        <p:grpSpPr>
          <a:xfrm>
            <a:off x="218787" y="2622975"/>
            <a:ext cx="11517590" cy="3946317"/>
            <a:chOff x="218787" y="2622975"/>
            <a:chExt cx="11517590" cy="3946317"/>
          </a:xfrm>
          <a:solidFill>
            <a:schemeClr val="bg1">
              <a:alpha val="5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C598B69-F9FE-4154-B147-8335AB2E2E58}"/>
                </a:ext>
              </a:extLst>
            </p:cNvPr>
            <p:cNvGrpSpPr/>
            <p:nvPr/>
          </p:nvGrpSpPr>
          <p:grpSpPr>
            <a:xfrm rot="12366785">
              <a:off x="10129411" y="5122363"/>
              <a:ext cx="1606966" cy="1446929"/>
              <a:chOff x="6486650" y="2648852"/>
              <a:chExt cx="2745260" cy="2471860"/>
            </a:xfrm>
            <a:grp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2891B34-6F88-4D11-AD5C-410F7771AEA2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1D81169-CACA-4F00-B325-E9872F60ED27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F939FB8C-F4E6-45BF-BE92-A0D7E337E986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E7D2F5C8-112A-47AC-8EBA-CA3BCCFFD653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07F2CD7-68E5-49F5-BBED-77DA2BFBE7AD}"/>
                </a:ext>
              </a:extLst>
            </p:cNvPr>
            <p:cNvSpPr/>
            <p:nvPr/>
          </p:nvSpPr>
          <p:spPr>
            <a:xfrm>
              <a:off x="10132589" y="4237994"/>
              <a:ext cx="577306" cy="577307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CD81010-EBF6-414C-927A-9FFCBAFAE158}"/>
                </a:ext>
              </a:extLst>
            </p:cNvPr>
            <p:cNvGrpSpPr/>
            <p:nvPr/>
          </p:nvGrpSpPr>
          <p:grpSpPr>
            <a:xfrm rot="2159485">
              <a:off x="10055501" y="2964359"/>
              <a:ext cx="1639387" cy="985059"/>
              <a:chOff x="2753518" y="3556278"/>
              <a:chExt cx="2028524" cy="1218879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935FFD8-C758-4E69-865F-0D3F0FF08A12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B2E929D-2A5A-4E4D-8AFF-089163D7F028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8A8A0495-30E8-45A0-B48A-6EFDF9C8B696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86DEB52C-C941-4797-8322-11F1C0AD0C40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25B6E65-0935-40EC-806D-53C1E043E564}"/>
                </a:ext>
              </a:extLst>
            </p:cNvPr>
            <p:cNvSpPr/>
            <p:nvPr/>
          </p:nvSpPr>
          <p:spPr>
            <a:xfrm>
              <a:off x="5436819" y="3673417"/>
              <a:ext cx="936646" cy="931442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478775-9720-4065-9D9F-0A2FCB97F2F0}"/>
                </a:ext>
              </a:extLst>
            </p:cNvPr>
            <p:cNvSpPr/>
            <p:nvPr/>
          </p:nvSpPr>
          <p:spPr>
            <a:xfrm>
              <a:off x="4032637" y="2622975"/>
              <a:ext cx="1051669" cy="1070562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466B1FD-A1C4-48E5-82F9-88F257D12E08}"/>
                </a:ext>
              </a:extLst>
            </p:cNvPr>
            <p:cNvSpPr/>
            <p:nvPr/>
          </p:nvSpPr>
          <p:spPr>
            <a:xfrm>
              <a:off x="4673077" y="4204265"/>
              <a:ext cx="853923" cy="853924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777225-2D61-4C66-B198-7D070CA8492F}"/>
                </a:ext>
              </a:extLst>
            </p:cNvPr>
            <p:cNvGrpSpPr/>
            <p:nvPr/>
          </p:nvGrpSpPr>
          <p:grpSpPr>
            <a:xfrm rot="2246763">
              <a:off x="932314" y="2900862"/>
              <a:ext cx="3054679" cy="1218879"/>
              <a:chOff x="1727363" y="3556278"/>
              <a:chExt cx="3054679" cy="1218879"/>
            </a:xfrm>
            <a:grp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3E67246-C28F-4691-8DF2-21886E878D44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25925A4A-CBF1-48EF-AB30-CEBB54EC947A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59AB121F-74A9-4A6A-B896-45331194465F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CC131B02-5DBE-4634-A680-3DE71C853BD5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D8BF0D2-0FDC-4959-85DD-F748038440E1}"/>
                  </a:ext>
                </a:extLst>
              </p:cNvPr>
              <p:cNvSpPr/>
              <p:nvPr/>
            </p:nvSpPr>
            <p:spPr>
              <a:xfrm>
                <a:off x="1727363" y="4086481"/>
                <a:ext cx="683882" cy="686216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C9083CC-CC13-4BCC-8521-7079F8EBE42B}"/>
                </a:ext>
              </a:extLst>
            </p:cNvPr>
            <p:cNvGrpSpPr/>
            <p:nvPr/>
          </p:nvGrpSpPr>
          <p:grpSpPr>
            <a:xfrm>
              <a:off x="6486650" y="2648852"/>
              <a:ext cx="2745260" cy="2471860"/>
              <a:chOff x="6486650" y="2648852"/>
              <a:chExt cx="2745260" cy="247186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CC45CD8-C56F-467E-BEF3-DF307BE9C4B4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74DC46F-EE01-49F6-894A-71B37D0AC15C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1AB69D80-C161-41AB-A5DD-3B118793A012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718FFC3D-130E-4587-9FAD-F134E15CA98A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AE715F5-3FF5-4CC0-99F7-2396CA9783A9}"/>
                </a:ext>
              </a:extLst>
            </p:cNvPr>
            <p:cNvGrpSpPr/>
            <p:nvPr/>
          </p:nvGrpSpPr>
          <p:grpSpPr>
            <a:xfrm rot="18655185">
              <a:off x="7923365" y="4809769"/>
              <a:ext cx="1639387" cy="985059"/>
              <a:chOff x="2753518" y="3556278"/>
              <a:chExt cx="2028524" cy="1218879"/>
            </a:xfrm>
            <a:grpFill/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307BAC0-5062-49C4-A10C-F15443D0B43E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CF69320-9037-483C-B337-9C3798F9516C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E8FAEED8-8E0A-4D16-BC31-1DD02EB1FE84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ABEF1D94-1333-4CA0-B29B-49A00AFB5E03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6943520-8E50-4DAD-A59E-7A5A1DEE2133}"/>
                </a:ext>
              </a:extLst>
            </p:cNvPr>
            <p:cNvGrpSpPr/>
            <p:nvPr/>
          </p:nvGrpSpPr>
          <p:grpSpPr>
            <a:xfrm>
              <a:off x="218787" y="4076953"/>
              <a:ext cx="2745260" cy="2471860"/>
              <a:chOff x="6486650" y="2648852"/>
              <a:chExt cx="2745260" cy="2471860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A826ACA-0EB1-4F7B-86EA-A2622410F84A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1613B70-341B-437A-A0D4-569BDB3F76E5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A96EF5B8-28BF-47BD-A097-7ADED01EDC98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A9D3A2AA-E3A6-42DB-936E-D30F8E2F943A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7C996FD-CF0A-4F68-895E-6062455A1573}"/>
                </a:ext>
              </a:extLst>
            </p:cNvPr>
            <p:cNvSpPr/>
            <p:nvPr/>
          </p:nvSpPr>
          <p:spPr>
            <a:xfrm>
              <a:off x="4309443" y="5224203"/>
              <a:ext cx="936646" cy="931442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6A48627-8991-4822-BA51-E0B5CA3A4F9C}"/>
                </a:ext>
              </a:extLst>
            </p:cNvPr>
            <p:cNvSpPr/>
            <p:nvPr/>
          </p:nvSpPr>
          <p:spPr>
            <a:xfrm>
              <a:off x="3167084" y="4595897"/>
              <a:ext cx="1051669" cy="1070562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F068BD-5041-4E65-88AE-B9DC621AE8FB}"/>
                </a:ext>
              </a:extLst>
            </p:cNvPr>
            <p:cNvSpPr/>
            <p:nvPr/>
          </p:nvSpPr>
          <p:spPr>
            <a:xfrm rot="2246763">
              <a:off x="322349" y="3332008"/>
              <a:ext cx="1218879" cy="1218879"/>
            </a:xfrm>
            <a:custGeom>
              <a:avLst/>
              <a:gdLst>
                <a:gd name="connsiteX0" fmla="*/ 894776 w 1774962"/>
                <a:gd name="connsiteY0" fmla="*/ 1775736 h 1774962"/>
                <a:gd name="connsiteX1" fmla="*/ 852466 w 1774962"/>
                <a:gd name="connsiteY1" fmla="*/ 1775736 h 1774962"/>
                <a:gd name="connsiteX2" fmla="*/ 839567 w 1774962"/>
                <a:gd name="connsiteY2" fmla="*/ 1764901 h 1774962"/>
                <a:gd name="connsiteX3" fmla="*/ 819960 w 1774962"/>
                <a:gd name="connsiteY3" fmla="*/ 1666349 h 1774962"/>
                <a:gd name="connsiteX4" fmla="*/ 822024 w 1774962"/>
                <a:gd name="connsiteY4" fmla="*/ 1636938 h 1774962"/>
                <a:gd name="connsiteX5" fmla="*/ 811704 w 1774962"/>
                <a:gd name="connsiteY5" fmla="*/ 1623523 h 1774962"/>
                <a:gd name="connsiteX6" fmla="*/ 695093 w 1774962"/>
                <a:gd name="connsiteY6" fmla="*/ 1601852 h 1774962"/>
                <a:gd name="connsiteX7" fmla="*/ 680130 w 1774962"/>
                <a:gd name="connsiteY7" fmla="*/ 1610623 h 1774962"/>
                <a:gd name="connsiteX8" fmla="*/ 615116 w 1774962"/>
                <a:gd name="connsiteY8" fmla="*/ 1727234 h 1774962"/>
                <a:gd name="connsiteX9" fmla="*/ 603765 w 1774962"/>
                <a:gd name="connsiteY9" fmla="*/ 1730330 h 1774962"/>
                <a:gd name="connsiteX10" fmla="*/ 512953 w 1774962"/>
                <a:gd name="connsiteY10" fmla="*/ 1694212 h 1774962"/>
                <a:gd name="connsiteX11" fmla="*/ 507277 w 1774962"/>
                <a:gd name="connsiteY11" fmla="*/ 1681828 h 1774962"/>
                <a:gd name="connsiteX12" fmla="*/ 527400 w 1774962"/>
                <a:gd name="connsiteY12" fmla="*/ 1583277 h 1774962"/>
                <a:gd name="connsiteX13" fmla="*/ 541848 w 1774962"/>
                <a:gd name="connsiteY13" fmla="*/ 1552834 h 1774962"/>
                <a:gd name="connsiteX14" fmla="*/ 537720 w 1774962"/>
                <a:gd name="connsiteY14" fmla="*/ 1539418 h 1774962"/>
                <a:gd name="connsiteX15" fmla="*/ 435041 w 1774962"/>
                <a:gd name="connsiteY15" fmla="*/ 1472857 h 1774962"/>
                <a:gd name="connsiteX16" fmla="*/ 420593 w 1774962"/>
                <a:gd name="connsiteY16" fmla="*/ 1474921 h 1774962"/>
                <a:gd name="connsiteX17" fmla="*/ 315334 w 1774962"/>
                <a:gd name="connsiteY17" fmla="*/ 1559026 h 1774962"/>
                <a:gd name="connsiteX18" fmla="*/ 302950 w 1774962"/>
                <a:gd name="connsiteY18" fmla="*/ 1557478 h 1774962"/>
                <a:gd name="connsiteX19" fmla="*/ 233809 w 1774962"/>
                <a:gd name="connsiteY19" fmla="*/ 1490401 h 1774962"/>
                <a:gd name="connsiteX20" fmla="*/ 232777 w 1774962"/>
                <a:gd name="connsiteY20" fmla="*/ 1476985 h 1774962"/>
                <a:gd name="connsiteX21" fmla="*/ 289019 w 1774962"/>
                <a:gd name="connsiteY21" fmla="*/ 1393397 h 1774962"/>
                <a:gd name="connsiteX22" fmla="*/ 312754 w 1774962"/>
                <a:gd name="connsiteY22" fmla="*/ 1371726 h 1774962"/>
                <a:gd name="connsiteX23" fmla="*/ 314818 w 1774962"/>
                <a:gd name="connsiteY23" fmla="*/ 1355731 h 1774962"/>
                <a:gd name="connsiteX24" fmla="*/ 246193 w 1774962"/>
                <a:gd name="connsiteY24" fmla="*/ 1255631 h 1774962"/>
                <a:gd name="connsiteX25" fmla="*/ 230713 w 1774962"/>
                <a:gd name="connsiteY25" fmla="*/ 1253051 h 1774962"/>
                <a:gd name="connsiteX26" fmla="*/ 102751 w 1774962"/>
                <a:gd name="connsiteY26" fmla="*/ 1289685 h 1774962"/>
                <a:gd name="connsiteX27" fmla="*/ 91916 w 1774962"/>
                <a:gd name="connsiteY27" fmla="*/ 1282978 h 1774962"/>
                <a:gd name="connsiteX28" fmla="*/ 53733 w 1774962"/>
                <a:gd name="connsiteY28" fmla="*/ 1194230 h 1774962"/>
                <a:gd name="connsiteX29" fmla="*/ 58377 w 1774962"/>
                <a:gd name="connsiteY29" fmla="*/ 1181330 h 1774962"/>
                <a:gd name="connsiteX30" fmla="*/ 142481 w 1774962"/>
                <a:gd name="connsiteY30" fmla="*/ 1125605 h 1774962"/>
                <a:gd name="connsiteX31" fmla="*/ 173956 w 1774962"/>
                <a:gd name="connsiteY31" fmla="*/ 1114253 h 1774962"/>
                <a:gd name="connsiteX32" fmla="*/ 180664 w 1774962"/>
                <a:gd name="connsiteY32" fmla="*/ 1101870 h 1774962"/>
                <a:gd name="connsiteX33" fmla="*/ 154865 w 1774962"/>
                <a:gd name="connsiteY33" fmla="*/ 981131 h 1774962"/>
                <a:gd name="connsiteX34" fmla="*/ 144029 w 1774962"/>
                <a:gd name="connsiteY34" fmla="*/ 973391 h 1774962"/>
                <a:gd name="connsiteX35" fmla="*/ 10391 w 1774962"/>
                <a:gd name="connsiteY35" fmla="*/ 958428 h 1774962"/>
                <a:gd name="connsiteX36" fmla="*/ 2135 w 1774962"/>
                <a:gd name="connsiteY36" fmla="*/ 948624 h 1774962"/>
                <a:gd name="connsiteX37" fmla="*/ 588 w 1774962"/>
                <a:gd name="connsiteY37" fmla="*/ 850589 h 1774962"/>
                <a:gd name="connsiteX38" fmla="*/ 10391 w 1774962"/>
                <a:gd name="connsiteY38" fmla="*/ 840785 h 1774962"/>
                <a:gd name="connsiteX39" fmla="*/ 110491 w 1774962"/>
                <a:gd name="connsiteY39" fmla="*/ 820662 h 1774962"/>
                <a:gd name="connsiteX40" fmla="*/ 139901 w 1774962"/>
                <a:gd name="connsiteY40" fmla="*/ 822726 h 1774962"/>
                <a:gd name="connsiteX41" fmla="*/ 153317 w 1774962"/>
                <a:gd name="connsiteY41" fmla="*/ 811890 h 1774962"/>
                <a:gd name="connsiteX42" fmla="*/ 174472 w 1774962"/>
                <a:gd name="connsiteY42" fmla="*/ 696827 h 1774962"/>
                <a:gd name="connsiteX43" fmla="*/ 164152 w 1774962"/>
                <a:gd name="connsiteY43" fmla="*/ 680316 h 1774962"/>
                <a:gd name="connsiteX44" fmla="*/ 49090 w 1774962"/>
                <a:gd name="connsiteY44" fmla="*/ 615819 h 1774962"/>
                <a:gd name="connsiteX45" fmla="*/ 45993 w 1774962"/>
                <a:gd name="connsiteY45" fmla="*/ 606015 h 1774962"/>
                <a:gd name="connsiteX46" fmla="*/ 82628 w 1774962"/>
                <a:gd name="connsiteY46" fmla="*/ 513655 h 1774962"/>
                <a:gd name="connsiteX47" fmla="*/ 93979 w 1774962"/>
                <a:gd name="connsiteY47" fmla="*/ 508496 h 1774962"/>
                <a:gd name="connsiteX48" fmla="*/ 224006 w 1774962"/>
                <a:gd name="connsiteY48" fmla="*/ 543066 h 1774962"/>
                <a:gd name="connsiteX49" fmla="*/ 236905 w 1774962"/>
                <a:gd name="connsiteY49" fmla="*/ 538938 h 1774962"/>
                <a:gd name="connsiteX50" fmla="*/ 302434 w 1774962"/>
                <a:gd name="connsiteY50" fmla="*/ 437291 h 1774962"/>
                <a:gd name="connsiteX51" fmla="*/ 302950 w 1774962"/>
                <a:gd name="connsiteY51" fmla="*/ 423359 h 1774962"/>
                <a:gd name="connsiteX52" fmla="*/ 238453 w 1774962"/>
                <a:gd name="connsiteY52" fmla="*/ 346995 h 1774962"/>
                <a:gd name="connsiteX53" fmla="*/ 228650 w 1774962"/>
                <a:gd name="connsiteY53" fmla="*/ 333063 h 1774962"/>
                <a:gd name="connsiteX54" fmla="*/ 230713 w 1774962"/>
                <a:gd name="connsiteY54" fmla="*/ 290237 h 1774962"/>
                <a:gd name="connsiteX55" fmla="*/ 283859 w 1774962"/>
                <a:gd name="connsiteY55" fmla="*/ 236060 h 1774962"/>
                <a:gd name="connsiteX56" fmla="*/ 300370 w 1774962"/>
                <a:gd name="connsiteY56" fmla="*/ 234512 h 1774962"/>
                <a:gd name="connsiteX57" fmla="*/ 380863 w 1774962"/>
                <a:gd name="connsiteY57" fmla="*/ 288173 h 1774962"/>
                <a:gd name="connsiteX58" fmla="*/ 403050 w 1774962"/>
                <a:gd name="connsiteY58" fmla="*/ 311392 h 1774962"/>
                <a:gd name="connsiteX59" fmla="*/ 422141 w 1774962"/>
                <a:gd name="connsiteY59" fmla="*/ 313972 h 1774962"/>
                <a:gd name="connsiteX60" fmla="*/ 519661 w 1774962"/>
                <a:gd name="connsiteY60" fmla="*/ 246895 h 1774962"/>
                <a:gd name="connsiteX61" fmla="*/ 524820 w 1774962"/>
                <a:gd name="connsiteY61" fmla="*/ 233996 h 1774962"/>
                <a:gd name="connsiteX62" fmla="*/ 492314 w 1774962"/>
                <a:gd name="connsiteY62" fmla="*/ 127704 h 1774962"/>
                <a:gd name="connsiteX63" fmla="*/ 514501 w 1774962"/>
                <a:gd name="connsiteY63" fmla="*/ 82298 h 1774962"/>
                <a:gd name="connsiteX64" fmla="*/ 578482 w 1774962"/>
                <a:gd name="connsiteY64" fmla="*/ 55468 h 1774962"/>
                <a:gd name="connsiteX65" fmla="*/ 595509 w 1774962"/>
                <a:gd name="connsiteY65" fmla="*/ 60111 h 1774962"/>
                <a:gd name="connsiteX66" fmla="*/ 648655 w 1774962"/>
                <a:gd name="connsiteY66" fmla="*/ 139572 h 1774962"/>
                <a:gd name="connsiteX67" fmla="*/ 661039 w 1774962"/>
                <a:gd name="connsiteY67" fmla="*/ 172078 h 1774962"/>
                <a:gd name="connsiteX68" fmla="*/ 675486 w 1774962"/>
                <a:gd name="connsiteY68" fmla="*/ 180334 h 1774962"/>
                <a:gd name="connsiteX69" fmla="*/ 792613 w 1774962"/>
                <a:gd name="connsiteY69" fmla="*/ 155567 h 1774962"/>
                <a:gd name="connsiteX70" fmla="*/ 801900 w 1774962"/>
                <a:gd name="connsiteY70" fmla="*/ 143700 h 1774962"/>
                <a:gd name="connsiteX71" fmla="*/ 816864 w 1774962"/>
                <a:gd name="connsiteY71" fmla="*/ 11094 h 1774962"/>
                <a:gd name="connsiteX72" fmla="*/ 826151 w 1774962"/>
                <a:gd name="connsiteY72" fmla="*/ 2322 h 1774962"/>
                <a:gd name="connsiteX73" fmla="*/ 925219 w 1774962"/>
                <a:gd name="connsiteY73" fmla="*/ 774 h 1774962"/>
                <a:gd name="connsiteX74" fmla="*/ 934507 w 1774962"/>
                <a:gd name="connsiteY74" fmla="*/ 10062 h 1774962"/>
                <a:gd name="connsiteX75" fmla="*/ 954114 w 1774962"/>
                <a:gd name="connsiteY75" fmla="*/ 111193 h 1774962"/>
                <a:gd name="connsiteX76" fmla="*/ 952050 w 1774962"/>
                <a:gd name="connsiteY76" fmla="*/ 140604 h 1774962"/>
                <a:gd name="connsiteX77" fmla="*/ 962369 w 1774962"/>
                <a:gd name="connsiteY77" fmla="*/ 152987 h 1774962"/>
                <a:gd name="connsiteX78" fmla="*/ 1078980 w 1774962"/>
                <a:gd name="connsiteY78" fmla="*/ 174658 h 1774962"/>
                <a:gd name="connsiteX79" fmla="*/ 1093428 w 1774962"/>
                <a:gd name="connsiteY79" fmla="*/ 168467 h 1774962"/>
                <a:gd name="connsiteX80" fmla="*/ 1147089 w 1774962"/>
                <a:gd name="connsiteY80" fmla="*/ 69399 h 1774962"/>
                <a:gd name="connsiteX81" fmla="*/ 1192495 w 1774962"/>
                <a:gd name="connsiteY81" fmla="*/ 54436 h 1774962"/>
                <a:gd name="connsiteX82" fmla="*/ 1258024 w 1774962"/>
                <a:gd name="connsiteY82" fmla="*/ 81266 h 1774962"/>
                <a:gd name="connsiteX83" fmla="*/ 1267312 w 1774962"/>
                <a:gd name="connsiteY83" fmla="*/ 96746 h 1774962"/>
                <a:gd name="connsiteX84" fmla="*/ 1247705 w 1774962"/>
                <a:gd name="connsiteY84" fmla="*/ 192718 h 1774962"/>
                <a:gd name="connsiteX85" fmla="*/ 1233258 w 1774962"/>
                <a:gd name="connsiteY85" fmla="*/ 224192 h 1774962"/>
                <a:gd name="connsiteX86" fmla="*/ 1237385 w 1774962"/>
                <a:gd name="connsiteY86" fmla="*/ 237608 h 1774962"/>
                <a:gd name="connsiteX87" fmla="*/ 1340065 w 1774962"/>
                <a:gd name="connsiteY87" fmla="*/ 304169 h 1774962"/>
                <a:gd name="connsiteX88" fmla="*/ 1354512 w 1774962"/>
                <a:gd name="connsiteY88" fmla="*/ 302621 h 1774962"/>
                <a:gd name="connsiteX89" fmla="*/ 1459771 w 1774962"/>
                <a:gd name="connsiteY89" fmla="*/ 218516 h 1774962"/>
                <a:gd name="connsiteX90" fmla="*/ 1472155 w 1774962"/>
                <a:gd name="connsiteY90" fmla="*/ 220064 h 1774962"/>
                <a:gd name="connsiteX91" fmla="*/ 1541296 w 1774962"/>
                <a:gd name="connsiteY91" fmla="*/ 287657 h 1774962"/>
                <a:gd name="connsiteX92" fmla="*/ 1542328 w 1774962"/>
                <a:gd name="connsiteY92" fmla="*/ 301073 h 1774962"/>
                <a:gd name="connsiteX93" fmla="*/ 1485570 w 1774962"/>
                <a:gd name="connsiteY93" fmla="*/ 385693 h 1774962"/>
                <a:gd name="connsiteX94" fmla="*/ 1462868 w 1774962"/>
                <a:gd name="connsiteY94" fmla="*/ 406332 h 1774962"/>
                <a:gd name="connsiteX95" fmla="*/ 1460803 w 1774962"/>
                <a:gd name="connsiteY95" fmla="*/ 422327 h 1774962"/>
                <a:gd name="connsiteX96" fmla="*/ 1529428 w 1774962"/>
                <a:gd name="connsiteY96" fmla="*/ 522427 h 1774962"/>
                <a:gd name="connsiteX97" fmla="*/ 1544908 w 1774962"/>
                <a:gd name="connsiteY97" fmla="*/ 525007 h 1774962"/>
                <a:gd name="connsiteX98" fmla="*/ 1672870 w 1774962"/>
                <a:gd name="connsiteY98" fmla="*/ 488373 h 1774962"/>
                <a:gd name="connsiteX99" fmla="*/ 1683706 w 1774962"/>
                <a:gd name="connsiteY99" fmla="*/ 495080 h 1774962"/>
                <a:gd name="connsiteX100" fmla="*/ 1721888 w 1774962"/>
                <a:gd name="connsiteY100" fmla="*/ 583828 h 1774962"/>
                <a:gd name="connsiteX101" fmla="*/ 1717244 w 1774962"/>
                <a:gd name="connsiteY101" fmla="*/ 596728 h 1774962"/>
                <a:gd name="connsiteX102" fmla="*/ 1633140 w 1774962"/>
                <a:gd name="connsiteY102" fmla="*/ 652453 h 1774962"/>
                <a:gd name="connsiteX103" fmla="*/ 1601665 w 1774962"/>
                <a:gd name="connsiteY103" fmla="*/ 663805 h 1774962"/>
                <a:gd name="connsiteX104" fmla="*/ 1594958 w 1774962"/>
                <a:gd name="connsiteY104" fmla="*/ 676188 h 1774962"/>
                <a:gd name="connsiteX105" fmla="*/ 1620241 w 1774962"/>
                <a:gd name="connsiteY105" fmla="*/ 795895 h 1774962"/>
                <a:gd name="connsiteX106" fmla="*/ 1631076 w 1774962"/>
                <a:gd name="connsiteY106" fmla="*/ 804667 h 1774962"/>
                <a:gd name="connsiteX107" fmla="*/ 1763682 w 1774962"/>
                <a:gd name="connsiteY107" fmla="*/ 819630 h 1774962"/>
                <a:gd name="connsiteX108" fmla="*/ 1773486 w 1774962"/>
                <a:gd name="connsiteY108" fmla="*/ 829950 h 1774962"/>
                <a:gd name="connsiteX109" fmla="*/ 1775034 w 1774962"/>
                <a:gd name="connsiteY109" fmla="*/ 927985 h 1774962"/>
                <a:gd name="connsiteX110" fmla="*/ 1766262 w 1774962"/>
                <a:gd name="connsiteY110" fmla="*/ 937273 h 1774962"/>
                <a:gd name="connsiteX111" fmla="*/ 1663583 w 1774962"/>
                <a:gd name="connsiteY111" fmla="*/ 957396 h 1774962"/>
                <a:gd name="connsiteX112" fmla="*/ 1636752 w 1774962"/>
                <a:gd name="connsiteY112" fmla="*/ 955332 h 1774962"/>
                <a:gd name="connsiteX113" fmla="*/ 1622304 w 1774962"/>
                <a:gd name="connsiteY113" fmla="*/ 966684 h 1774962"/>
                <a:gd name="connsiteX114" fmla="*/ 1601149 w 1774962"/>
                <a:gd name="connsiteY114" fmla="*/ 1081746 h 1774962"/>
                <a:gd name="connsiteX115" fmla="*/ 1610437 w 1774962"/>
                <a:gd name="connsiteY115" fmla="*/ 1097742 h 1774962"/>
                <a:gd name="connsiteX116" fmla="*/ 1726016 w 1774962"/>
                <a:gd name="connsiteY116" fmla="*/ 1161723 h 1774962"/>
                <a:gd name="connsiteX117" fmla="*/ 1729112 w 1774962"/>
                <a:gd name="connsiteY117" fmla="*/ 1174107 h 1774962"/>
                <a:gd name="connsiteX118" fmla="*/ 1693509 w 1774962"/>
                <a:gd name="connsiteY118" fmla="*/ 1263887 h 1774962"/>
                <a:gd name="connsiteX119" fmla="*/ 1681126 w 1774962"/>
                <a:gd name="connsiteY119" fmla="*/ 1270078 h 1774962"/>
                <a:gd name="connsiteX120" fmla="*/ 1581542 w 1774962"/>
                <a:gd name="connsiteY120" fmla="*/ 1249955 h 1774962"/>
                <a:gd name="connsiteX121" fmla="*/ 1552647 w 1774962"/>
                <a:gd name="connsiteY121" fmla="*/ 1236024 h 1774962"/>
                <a:gd name="connsiteX122" fmla="*/ 1538200 w 1774962"/>
                <a:gd name="connsiteY122" fmla="*/ 1240152 h 1774962"/>
                <a:gd name="connsiteX123" fmla="*/ 1473187 w 1774962"/>
                <a:gd name="connsiteY123" fmla="*/ 1340767 h 1774962"/>
                <a:gd name="connsiteX124" fmla="*/ 1475251 w 1774962"/>
                <a:gd name="connsiteY124" fmla="*/ 1358310 h 1774962"/>
                <a:gd name="connsiteX125" fmla="*/ 1535104 w 1774962"/>
                <a:gd name="connsiteY125" fmla="*/ 1430031 h 1774962"/>
                <a:gd name="connsiteX126" fmla="*/ 1545424 w 1774962"/>
                <a:gd name="connsiteY126" fmla="*/ 1444995 h 1774962"/>
                <a:gd name="connsiteX127" fmla="*/ 1542844 w 1774962"/>
                <a:gd name="connsiteY127" fmla="*/ 1489885 h 1774962"/>
                <a:gd name="connsiteX128" fmla="*/ 1491246 w 1774962"/>
                <a:gd name="connsiteY128" fmla="*/ 1542514 h 1774962"/>
                <a:gd name="connsiteX129" fmla="*/ 1472155 w 1774962"/>
                <a:gd name="connsiteY129" fmla="*/ 1544062 h 1774962"/>
                <a:gd name="connsiteX130" fmla="*/ 1393726 w 1774962"/>
                <a:gd name="connsiteY130" fmla="*/ 1491948 h 1774962"/>
                <a:gd name="connsiteX131" fmla="*/ 1369992 w 1774962"/>
                <a:gd name="connsiteY131" fmla="*/ 1466666 h 1774962"/>
                <a:gd name="connsiteX132" fmla="*/ 1352964 w 1774962"/>
                <a:gd name="connsiteY132" fmla="*/ 1464602 h 1774962"/>
                <a:gd name="connsiteX133" fmla="*/ 1254413 w 1774962"/>
                <a:gd name="connsiteY133" fmla="*/ 1532711 h 1774962"/>
                <a:gd name="connsiteX134" fmla="*/ 1248737 w 1774962"/>
                <a:gd name="connsiteY134" fmla="*/ 1544578 h 1774962"/>
                <a:gd name="connsiteX135" fmla="*/ 1284339 w 1774962"/>
                <a:gd name="connsiteY135" fmla="*/ 1662221 h 1774962"/>
                <a:gd name="connsiteX136" fmla="*/ 1268860 w 1774962"/>
                <a:gd name="connsiteY136" fmla="*/ 1693180 h 1774962"/>
                <a:gd name="connsiteX137" fmla="*/ 1195591 w 1774962"/>
                <a:gd name="connsiteY137" fmla="*/ 1724654 h 1774962"/>
                <a:gd name="connsiteX138" fmla="*/ 1178564 w 1774962"/>
                <a:gd name="connsiteY138" fmla="*/ 1719495 h 1774962"/>
                <a:gd name="connsiteX139" fmla="*/ 1125418 w 1774962"/>
                <a:gd name="connsiteY139" fmla="*/ 1640034 h 1774962"/>
                <a:gd name="connsiteX140" fmla="*/ 1113035 w 1774962"/>
                <a:gd name="connsiteY140" fmla="*/ 1606496 h 1774962"/>
                <a:gd name="connsiteX141" fmla="*/ 1099619 w 1774962"/>
                <a:gd name="connsiteY141" fmla="*/ 1599272 h 1774962"/>
                <a:gd name="connsiteX142" fmla="*/ 979913 w 1774962"/>
                <a:gd name="connsiteY142" fmla="*/ 1624555 h 1774962"/>
                <a:gd name="connsiteX143" fmla="*/ 972173 w 1774962"/>
                <a:gd name="connsiteY143" fmla="*/ 1634874 h 1774962"/>
                <a:gd name="connsiteX144" fmla="*/ 957726 w 1774962"/>
                <a:gd name="connsiteY144" fmla="*/ 1767481 h 1774962"/>
                <a:gd name="connsiteX145" fmla="*/ 945858 w 1774962"/>
                <a:gd name="connsiteY145" fmla="*/ 1777800 h 1774962"/>
                <a:gd name="connsiteX146" fmla="*/ 895808 w 1774962"/>
                <a:gd name="connsiteY146" fmla="*/ 1779864 h 1774962"/>
                <a:gd name="connsiteX147" fmla="*/ 894776 w 1774962"/>
                <a:gd name="connsiteY147" fmla="*/ 1775736 h 1774962"/>
                <a:gd name="connsiteX148" fmla="*/ 890648 w 1774962"/>
                <a:gd name="connsiteY148" fmla="*/ 1454798 h 1774962"/>
                <a:gd name="connsiteX149" fmla="*/ 1452548 w 1774962"/>
                <a:gd name="connsiteY149" fmla="*/ 884127 h 1774962"/>
                <a:gd name="connsiteX150" fmla="*/ 881361 w 1774962"/>
                <a:gd name="connsiteY150" fmla="*/ 322228 h 1774962"/>
                <a:gd name="connsiteX151" fmla="*/ 320494 w 1774962"/>
                <a:gd name="connsiteY151" fmla="*/ 893415 h 1774962"/>
                <a:gd name="connsiteX152" fmla="*/ 890648 w 1774962"/>
                <a:gd name="connsiteY152" fmla="*/ 1454798 h 177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774962" h="1774962">
                  <a:moveTo>
                    <a:pt x="894776" y="1775736"/>
                  </a:moveTo>
                  <a:cubicBezTo>
                    <a:pt x="880845" y="1775736"/>
                    <a:pt x="866397" y="1775736"/>
                    <a:pt x="852466" y="1775736"/>
                  </a:cubicBezTo>
                  <a:cubicBezTo>
                    <a:pt x="844726" y="1775736"/>
                    <a:pt x="840599" y="1772640"/>
                    <a:pt x="839567" y="1764901"/>
                  </a:cubicBezTo>
                  <a:cubicBezTo>
                    <a:pt x="833375" y="1731878"/>
                    <a:pt x="826151" y="1699371"/>
                    <a:pt x="819960" y="1666349"/>
                  </a:cubicBezTo>
                  <a:cubicBezTo>
                    <a:pt x="817896" y="1656545"/>
                    <a:pt x="820992" y="1646742"/>
                    <a:pt x="822024" y="1636938"/>
                  </a:cubicBezTo>
                  <a:cubicBezTo>
                    <a:pt x="823056" y="1628682"/>
                    <a:pt x="820992" y="1624555"/>
                    <a:pt x="811704" y="1623523"/>
                  </a:cubicBezTo>
                  <a:cubicBezTo>
                    <a:pt x="772490" y="1619395"/>
                    <a:pt x="733275" y="1612171"/>
                    <a:pt x="695093" y="1601852"/>
                  </a:cubicBezTo>
                  <a:cubicBezTo>
                    <a:pt x="686837" y="1599788"/>
                    <a:pt x="682194" y="1602368"/>
                    <a:pt x="680130" y="1610623"/>
                  </a:cubicBezTo>
                  <a:cubicBezTo>
                    <a:pt x="669294" y="1655513"/>
                    <a:pt x="636788" y="1688020"/>
                    <a:pt x="615116" y="1727234"/>
                  </a:cubicBezTo>
                  <a:cubicBezTo>
                    <a:pt x="612537" y="1731878"/>
                    <a:pt x="608409" y="1731878"/>
                    <a:pt x="603765" y="1730330"/>
                  </a:cubicBezTo>
                  <a:cubicBezTo>
                    <a:pt x="572807" y="1720011"/>
                    <a:pt x="542364" y="1707627"/>
                    <a:pt x="512953" y="1694212"/>
                  </a:cubicBezTo>
                  <a:cubicBezTo>
                    <a:pt x="506761" y="1691632"/>
                    <a:pt x="506245" y="1686988"/>
                    <a:pt x="507277" y="1681828"/>
                  </a:cubicBezTo>
                  <a:cubicBezTo>
                    <a:pt x="513985" y="1648806"/>
                    <a:pt x="519661" y="1615783"/>
                    <a:pt x="527400" y="1583277"/>
                  </a:cubicBezTo>
                  <a:cubicBezTo>
                    <a:pt x="529980" y="1572441"/>
                    <a:pt x="536172" y="1562637"/>
                    <a:pt x="541848" y="1552834"/>
                  </a:cubicBezTo>
                  <a:cubicBezTo>
                    <a:pt x="545460" y="1546642"/>
                    <a:pt x="544428" y="1543030"/>
                    <a:pt x="537720" y="1539418"/>
                  </a:cubicBezTo>
                  <a:cubicBezTo>
                    <a:pt x="501601" y="1520327"/>
                    <a:pt x="467547" y="1497624"/>
                    <a:pt x="435041" y="1472857"/>
                  </a:cubicBezTo>
                  <a:cubicBezTo>
                    <a:pt x="429365" y="1468214"/>
                    <a:pt x="425237" y="1468214"/>
                    <a:pt x="420593" y="1474921"/>
                  </a:cubicBezTo>
                  <a:cubicBezTo>
                    <a:pt x="393762" y="1512588"/>
                    <a:pt x="350936" y="1531163"/>
                    <a:pt x="315334" y="1559026"/>
                  </a:cubicBezTo>
                  <a:cubicBezTo>
                    <a:pt x="310690" y="1562637"/>
                    <a:pt x="307078" y="1561090"/>
                    <a:pt x="302950" y="1557478"/>
                  </a:cubicBezTo>
                  <a:cubicBezTo>
                    <a:pt x="278699" y="1536323"/>
                    <a:pt x="255996" y="1513104"/>
                    <a:pt x="233809" y="1490401"/>
                  </a:cubicBezTo>
                  <a:cubicBezTo>
                    <a:pt x="229682" y="1485757"/>
                    <a:pt x="229165" y="1482145"/>
                    <a:pt x="232777" y="1476985"/>
                  </a:cubicBezTo>
                  <a:cubicBezTo>
                    <a:pt x="251352" y="1449122"/>
                    <a:pt x="269928" y="1421260"/>
                    <a:pt x="289019" y="1393397"/>
                  </a:cubicBezTo>
                  <a:cubicBezTo>
                    <a:pt x="295210" y="1384625"/>
                    <a:pt x="304498" y="1378949"/>
                    <a:pt x="312754" y="1371726"/>
                  </a:cubicBezTo>
                  <a:cubicBezTo>
                    <a:pt x="318946" y="1366566"/>
                    <a:pt x="319978" y="1361922"/>
                    <a:pt x="314818" y="1355731"/>
                  </a:cubicBezTo>
                  <a:cubicBezTo>
                    <a:pt x="289535" y="1324256"/>
                    <a:pt x="266316" y="1291233"/>
                    <a:pt x="246193" y="1255631"/>
                  </a:cubicBezTo>
                  <a:cubicBezTo>
                    <a:pt x="241549" y="1247375"/>
                    <a:pt x="236905" y="1248923"/>
                    <a:pt x="230713" y="1253051"/>
                  </a:cubicBezTo>
                  <a:cubicBezTo>
                    <a:pt x="191499" y="1277302"/>
                    <a:pt x="145577" y="1277818"/>
                    <a:pt x="102751" y="1289685"/>
                  </a:cubicBezTo>
                  <a:cubicBezTo>
                    <a:pt x="97075" y="1291233"/>
                    <a:pt x="93979" y="1288137"/>
                    <a:pt x="91916" y="1282978"/>
                  </a:cubicBezTo>
                  <a:cubicBezTo>
                    <a:pt x="77984" y="1254083"/>
                    <a:pt x="65085" y="1224156"/>
                    <a:pt x="53733" y="1194230"/>
                  </a:cubicBezTo>
                  <a:cubicBezTo>
                    <a:pt x="51669" y="1188038"/>
                    <a:pt x="53217" y="1184426"/>
                    <a:pt x="58377" y="1181330"/>
                  </a:cubicBezTo>
                  <a:cubicBezTo>
                    <a:pt x="86240" y="1162755"/>
                    <a:pt x="113587" y="1143664"/>
                    <a:pt x="142481" y="1125605"/>
                  </a:cubicBezTo>
                  <a:cubicBezTo>
                    <a:pt x="151769" y="1119929"/>
                    <a:pt x="163120" y="1117349"/>
                    <a:pt x="173956" y="1114253"/>
                  </a:cubicBezTo>
                  <a:cubicBezTo>
                    <a:pt x="180664" y="1112189"/>
                    <a:pt x="182727" y="1109093"/>
                    <a:pt x="180664" y="1101870"/>
                  </a:cubicBezTo>
                  <a:cubicBezTo>
                    <a:pt x="168796" y="1062139"/>
                    <a:pt x="160541" y="1021893"/>
                    <a:pt x="154865" y="981131"/>
                  </a:cubicBezTo>
                  <a:cubicBezTo>
                    <a:pt x="153833" y="974423"/>
                    <a:pt x="150737" y="972359"/>
                    <a:pt x="144029" y="973391"/>
                  </a:cubicBezTo>
                  <a:cubicBezTo>
                    <a:pt x="98107" y="981131"/>
                    <a:pt x="54765" y="963588"/>
                    <a:pt x="10391" y="958428"/>
                  </a:cubicBezTo>
                  <a:cubicBezTo>
                    <a:pt x="4715" y="957912"/>
                    <a:pt x="2652" y="954300"/>
                    <a:pt x="2135" y="948624"/>
                  </a:cubicBezTo>
                  <a:cubicBezTo>
                    <a:pt x="-960" y="916118"/>
                    <a:pt x="72" y="883611"/>
                    <a:pt x="588" y="850589"/>
                  </a:cubicBezTo>
                  <a:cubicBezTo>
                    <a:pt x="588" y="844397"/>
                    <a:pt x="4715" y="841817"/>
                    <a:pt x="10391" y="840785"/>
                  </a:cubicBezTo>
                  <a:cubicBezTo>
                    <a:pt x="43930" y="834077"/>
                    <a:pt x="76952" y="827370"/>
                    <a:pt x="110491" y="820662"/>
                  </a:cubicBezTo>
                  <a:cubicBezTo>
                    <a:pt x="120294" y="818598"/>
                    <a:pt x="130098" y="821694"/>
                    <a:pt x="139901" y="822726"/>
                  </a:cubicBezTo>
                  <a:cubicBezTo>
                    <a:pt x="148157" y="823758"/>
                    <a:pt x="152285" y="820662"/>
                    <a:pt x="153317" y="811890"/>
                  </a:cubicBezTo>
                  <a:cubicBezTo>
                    <a:pt x="157445" y="773192"/>
                    <a:pt x="164668" y="734494"/>
                    <a:pt x="174472" y="696827"/>
                  </a:cubicBezTo>
                  <a:cubicBezTo>
                    <a:pt x="177052" y="687024"/>
                    <a:pt x="173440" y="682380"/>
                    <a:pt x="164152" y="680316"/>
                  </a:cubicBezTo>
                  <a:cubicBezTo>
                    <a:pt x="120294" y="668965"/>
                    <a:pt x="87272" y="636974"/>
                    <a:pt x="49090" y="615819"/>
                  </a:cubicBezTo>
                  <a:cubicBezTo>
                    <a:pt x="44961" y="613755"/>
                    <a:pt x="44961" y="610143"/>
                    <a:pt x="45993" y="606015"/>
                  </a:cubicBezTo>
                  <a:cubicBezTo>
                    <a:pt x="56313" y="574541"/>
                    <a:pt x="69212" y="544098"/>
                    <a:pt x="82628" y="513655"/>
                  </a:cubicBezTo>
                  <a:cubicBezTo>
                    <a:pt x="85208" y="507980"/>
                    <a:pt x="89336" y="506948"/>
                    <a:pt x="93979" y="508496"/>
                  </a:cubicBezTo>
                  <a:cubicBezTo>
                    <a:pt x="137322" y="519847"/>
                    <a:pt x="183760" y="518815"/>
                    <a:pt x="224006" y="543066"/>
                  </a:cubicBezTo>
                  <a:cubicBezTo>
                    <a:pt x="230713" y="547194"/>
                    <a:pt x="233809" y="544614"/>
                    <a:pt x="236905" y="538938"/>
                  </a:cubicBezTo>
                  <a:cubicBezTo>
                    <a:pt x="255996" y="503336"/>
                    <a:pt x="278183" y="469281"/>
                    <a:pt x="302434" y="437291"/>
                  </a:cubicBezTo>
                  <a:cubicBezTo>
                    <a:pt x="305530" y="433163"/>
                    <a:pt x="310690" y="428519"/>
                    <a:pt x="302950" y="423359"/>
                  </a:cubicBezTo>
                  <a:cubicBezTo>
                    <a:pt x="273540" y="404268"/>
                    <a:pt x="258576" y="373826"/>
                    <a:pt x="238453" y="346995"/>
                  </a:cubicBezTo>
                  <a:cubicBezTo>
                    <a:pt x="234841" y="342351"/>
                    <a:pt x="232262" y="337707"/>
                    <a:pt x="228650" y="333063"/>
                  </a:cubicBezTo>
                  <a:cubicBezTo>
                    <a:pt x="212654" y="310360"/>
                    <a:pt x="212138" y="309844"/>
                    <a:pt x="230713" y="290237"/>
                  </a:cubicBezTo>
                  <a:cubicBezTo>
                    <a:pt x="248257" y="271662"/>
                    <a:pt x="266316" y="254119"/>
                    <a:pt x="283859" y="236060"/>
                  </a:cubicBezTo>
                  <a:cubicBezTo>
                    <a:pt x="289535" y="230384"/>
                    <a:pt x="294179" y="229868"/>
                    <a:pt x="300370" y="234512"/>
                  </a:cubicBezTo>
                  <a:cubicBezTo>
                    <a:pt x="327201" y="252571"/>
                    <a:pt x="354032" y="270114"/>
                    <a:pt x="380863" y="288173"/>
                  </a:cubicBezTo>
                  <a:cubicBezTo>
                    <a:pt x="390150" y="294365"/>
                    <a:pt x="396342" y="303137"/>
                    <a:pt x="403050" y="311392"/>
                  </a:cubicBezTo>
                  <a:cubicBezTo>
                    <a:pt x="408726" y="319132"/>
                    <a:pt x="413885" y="320680"/>
                    <a:pt x="422141" y="313972"/>
                  </a:cubicBezTo>
                  <a:cubicBezTo>
                    <a:pt x="452584" y="288689"/>
                    <a:pt x="485606" y="266502"/>
                    <a:pt x="519661" y="246895"/>
                  </a:cubicBezTo>
                  <a:cubicBezTo>
                    <a:pt x="524820" y="243799"/>
                    <a:pt x="529464" y="240703"/>
                    <a:pt x="524820" y="233996"/>
                  </a:cubicBezTo>
                  <a:cubicBezTo>
                    <a:pt x="502633" y="202005"/>
                    <a:pt x="501086" y="163823"/>
                    <a:pt x="492314" y="127704"/>
                  </a:cubicBezTo>
                  <a:cubicBezTo>
                    <a:pt x="484574" y="96230"/>
                    <a:pt x="485606" y="96746"/>
                    <a:pt x="514501" y="82298"/>
                  </a:cubicBezTo>
                  <a:cubicBezTo>
                    <a:pt x="535140" y="71979"/>
                    <a:pt x="557327" y="64239"/>
                    <a:pt x="578482" y="55468"/>
                  </a:cubicBezTo>
                  <a:cubicBezTo>
                    <a:pt x="586222" y="52372"/>
                    <a:pt x="590866" y="52888"/>
                    <a:pt x="595509" y="60111"/>
                  </a:cubicBezTo>
                  <a:cubicBezTo>
                    <a:pt x="613053" y="86942"/>
                    <a:pt x="630596" y="113257"/>
                    <a:pt x="648655" y="139572"/>
                  </a:cubicBezTo>
                  <a:cubicBezTo>
                    <a:pt x="655363" y="149375"/>
                    <a:pt x="657427" y="160727"/>
                    <a:pt x="661039" y="172078"/>
                  </a:cubicBezTo>
                  <a:cubicBezTo>
                    <a:pt x="663618" y="180334"/>
                    <a:pt x="667230" y="182914"/>
                    <a:pt x="675486" y="180334"/>
                  </a:cubicBezTo>
                  <a:cubicBezTo>
                    <a:pt x="713668" y="168983"/>
                    <a:pt x="752882" y="160727"/>
                    <a:pt x="792613" y="155567"/>
                  </a:cubicBezTo>
                  <a:cubicBezTo>
                    <a:pt x="800352" y="154535"/>
                    <a:pt x="802932" y="151439"/>
                    <a:pt x="801900" y="143700"/>
                  </a:cubicBezTo>
                  <a:cubicBezTo>
                    <a:pt x="795193" y="98294"/>
                    <a:pt x="811704" y="55468"/>
                    <a:pt x="816864" y="11094"/>
                  </a:cubicBezTo>
                  <a:cubicBezTo>
                    <a:pt x="817380" y="5934"/>
                    <a:pt x="820476" y="2838"/>
                    <a:pt x="826151" y="2322"/>
                  </a:cubicBezTo>
                  <a:cubicBezTo>
                    <a:pt x="859174" y="-1290"/>
                    <a:pt x="892196" y="258"/>
                    <a:pt x="925219" y="774"/>
                  </a:cubicBezTo>
                  <a:cubicBezTo>
                    <a:pt x="930895" y="774"/>
                    <a:pt x="933475" y="4902"/>
                    <a:pt x="934507" y="10062"/>
                  </a:cubicBezTo>
                  <a:cubicBezTo>
                    <a:pt x="941214" y="43600"/>
                    <a:pt x="948438" y="77139"/>
                    <a:pt x="954114" y="111193"/>
                  </a:cubicBezTo>
                  <a:cubicBezTo>
                    <a:pt x="955662" y="120481"/>
                    <a:pt x="953082" y="130800"/>
                    <a:pt x="952050" y="140604"/>
                  </a:cubicBezTo>
                  <a:cubicBezTo>
                    <a:pt x="951018" y="148343"/>
                    <a:pt x="954114" y="151955"/>
                    <a:pt x="962369" y="152987"/>
                  </a:cubicBezTo>
                  <a:cubicBezTo>
                    <a:pt x="1001584" y="157115"/>
                    <a:pt x="1040798" y="164339"/>
                    <a:pt x="1078980" y="174658"/>
                  </a:cubicBezTo>
                  <a:cubicBezTo>
                    <a:pt x="1085172" y="176206"/>
                    <a:pt x="1091364" y="176722"/>
                    <a:pt x="1093428" y="168467"/>
                  </a:cubicBezTo>
                  <a:cubicBezTo>
                    <a:pt x="1101683" y="130284"/>
                    <a:pt x="1127482" y="101390"/>
                    <a:pt x="1147089" y="69399"/>
                  </a:cubicBezTo>
                  <a:cubicBezTo>
                    <a:pt x="1162569" y="43084"/>
                    <a:pt x="1163601" y="43600"/>
                    <a:pt x="1192495" y="54436"/>
                  </a:cubicBezTo>
                  <a:cubicBezTo>
                    <a:pt x="1214682" y="62691"/>
                    <a:pt x="1236353" y="71979"/>
                    <a:pt x="1258024" y="81266"/>
                  </a:cubicBezTo>
                  <a:cubicBezTo>
                    <a:pt x="1265764" y="84362"/>
                    <a:pt x="1268860" y="88490"/>
                    <a:pt x="1267312" y="96746"/>
                  </a:cubicBezTo>
                  <a:cubicBezTo>
                    <a:pt x="1260604" y="128736"/>
                    <a:pt x="1254928" y="160727"/>
                    <a:pt x="1247705" y="192718"/>
                  </a:cubicBezTo>
                  <a:cubicBezTo>
                    <a:pt x="1245125" y="203553"/>
                    <a:pt x="1238417" y="213873"/>
                    <a:pt x="1233258" y="224192"/>
                  </a:cubicBezTo>
                  <a:cubicBezTo>
                    <a:pt x="1229646" y="230384"/>
                    <a:pt x="1230678" y="233996"/>
                    <a:pt x="1237385" y="237608"/>
                  </a:cubicBezTo>
                  <a:cubicBezTo>
                    <a:pt x="1273504" y="256699"/>
                    <a:pt x="1307558" y="279402"/>
                    <a:pt x="1340065" y="304169"/>
                  </a:cubicBezTo>
                  <a:cubicBezTo>
                    <a:pt x="1345741" y="308812"/>
                    <a:pt x="1349868" y="309328"/>
                    <a:pt x="1354512" y="302621"/>
                  </a:cubicBezTo>
                  <a:cubicBezTo>
                    <a:pt x="1381343" y="264954"/>
                    <a:pt x="1424169" y="246379"/>
                    <a:pt x="1459771" y="218516"/>
                  </a:cubicBezTo>
                  <a:cubicBezTo>
                    <a:pt x="1464415" y="214905"/>
                    <a:pt x="1468027" y="216452"/>
                    <a:pt x="1472155" y="220064"/>
                  </a:cubicBezTo>
                  <a:cubicBezTo>
                    <a:pt x="1496406" y="241219"/>
                    <a:pt x="1519109" y="264438"/>
                    <a:pt x="1541296" y="287657"/>
                  </a:cubicBezTo>
                  <a:cubicBezTo>
                    <a:pt x="1545424" y="292301"/>
                    <a:pt x="1545940" y="296429"/>
                    <a:pt x="1542328" y="301073"/>
                  </a:cubicBezTo>
                  <a:cubicBezTo>
                    <a:pt x="1523237" y="329452"/>
                    <a:pt x="1505177" y="357830"/>
                    <a:pt x="1485570" y="385693"/>
                  </a:cubicBezTo>
                  <a:cubicBezTo>
                    <a:pt x="1479895" y="393949"/>
                    <a:pt x="1470607" y="400140"/>
                    <a:pt x="1462868" y="406332"/>
                  </a:cubicBezTo>
                  <a:cubicBezTo>
                    <a:pt x="1456676" y="411492"/>
                    <a:pt x="1455644" y="416136"/>
                    <a:pt x="1460803" y="422327"/>
                  </a:cubicBezTo>
                  <a:cubicBezTo>
                    <a:pt x="1486086" y="453802"/>
                    <a:pt x="1509305" y="487341"/>
                    <a:pt x="1529428" y="522427"/>
                  </a:cubicBezTo>
                  <a:cubicBezTo>
                    <a:pt x="1534072" y="530167"/>
                    <a:pt x="1538716" y="529135"/>
                    <a:pt x="1544908" y="525007"/>
                  </a:cubicBezTo>
                  <a:cubicBezTo>
                    <a:pt x="1584122" y="500756"/>
                    <a:pt x="1630044" y="500240"/>
                    <a:pt x="1672870" y="488373"/>
                  </a:cubicBezTo>
                  <a:cubicBezTo>
                    <a:pt x="1678546" y="486825"/>
                    <a:pt x="1681642" y="489921"/>
                    <a:pt x="1683706" y="495080"/>
                  </a:cubicBezTo>
                  <a:cubicBezTo>
                    <a:pt x="1697637" y="523975"/>
                    <a:pt x="1710537" y="553902"/>
                    <a:pt x="1721888" y="583828"/>
                  </a:cubicBezTo>
                  <a:cubicBezTo>
                    <a:pt x="1723952" y="590020"/>
                    <a:pt x="1722404" y="593632"/>
                    <a:pt x="1717244" y="596728"/>
                  </a:cubicBezTo>
                  <a:cubicBezTo>
                    <a:pt x="1689381" y="615303"/>
                    <a:pt x="1662035" y="634394"/>
                    <a:pt x="1633140" y="652453"/>
                  </a:cubicBezTo>
                  <a:cubicBezTo>
                    <a:pt x="1623852" y="658129"/>
                    <a:pt x="1612501" y="660709"/>
                    <a:pt x="1601665" y="663805"/>
                  </a:cubicBezTo>
                  <a:cubicBezTo>
                    <a:pt x="1594958" y="665869"/>
                    <a:pt x="1592894" y="668965"/>
                    <a:pt x="1594958" y="676188"/>
                  </a:cubicBezTo>
                  <a:cubicBezTo>
                    <a:pt x="1606309" y="715403"/>
                    <a:pt x="1615081" y="755133"/>
                    <a:pt x="1620241" y="795895"/>
                  </a:cubicBezTo>
                  <a:cubicBezTo>
                    <a:pt x="1621272" y="803119"/>
                    <a:pt x="1624368" y="805699"/>
                    <a:pt x="1631076" y="804667"/>
                  </a:cubicBezTo>
                  <a:cubicBezTo>
                    <a:pt x="1676482" y="797959"/>
                    <a:pt x="1719308" y="814470"/>
                    <a:pt x="1763682" y="819630"/>
                  </a:cubicBezTo>
                  <a:cubicBezTo>
                    <a:pt x="1769874" y="820146"/>
                    <a:pt x="1772454" y="823758"/>
                    <a:pt x="1773486" y="829950"/>
                  </a:cubicBezTo>
                  <a:cubicBezTo>
                    <a:pt x="1776582" y="862456"/>
                    <a:pt x="1775034" y="895479"/>
                    <a:pt x="1775034" y="927985"/>
                  </a:cubicBezTo>
                  <a:cubicBezTo>
                    <a:pt x="1775034" y="933661"/>
                    <a:pt x="1771422" y="936241"/>
                    <a:pt x="1766262" y="937273"/>
                  </a:cubicBezTo>
                  <a:cubicBezTo>
                    <a:pt x="1732207" y="943981"/>
                    <a:pt x="1698153" y="951204"/>
                    <a:pt x="1663583" y="957396"/>
                  </a:cubicBezTo>
                  <a:cubicBezTo>
                    <a:pt x="1654811" y="958944"/>
                    <a:pt x="1645523" y="956364"/>
                    <a:pt x="1636752" y="955332"/>
                  </a:cubicBezTo>
                  <a:cubicBezTo>
                    <a:pt x="1627980" y="954300"/>
                    <a:pt x="1623336" y="956364"/>
                    <a:pt x="1622304" y="966684"/>
                  </a:cubicBezTo>
                  <a:cubicBezTo>
                    <a:pt x="1618177" y="1005382"/>
                    <a:pt x="1610953" y="1044080"/>
                    <a:pt x="1601149" y="1081746"/>
                  </a:cubicBezTo>
                  <a:cubicBezTo>
                    <a:pt x="1598569" y="1091034"/>
                    <a:pt x="1601665" y="1095678"/>
                    <a:pt x="1610437" y="1097742"/>
                  </a:cubicBezTo>
                  <a:cubicBezTo>
                    <a:pt x="1654811" y="1108577"/>
                    <a:pt x="1687318" y="1140568"/>
                    <a:pt x="1726016" y="1161723"/>
                  </a:cubicBezTo>
                  <a:cubicBezTo>
                    <a:pt x="1731176" y="1164819"/>
                    <a:pt x="1731176" y="1168947"/>
                    <a:pt x="1729112" y="1174107"/>
                  </a:cubicBezTo>
                  <a:cubicBezTo>
                    <a:pt x="1718792" y="1204549"/>
                    <a:pt x="1706409" y="1234476"/>
                    <a:pt x="1693509" y="1263887"/>
                  </a:cubicBezTo>
                  <a:cubicBezTo>
                    <a:pt x="1690929" y="1269562"/>
                    <a:pt x="1687318" y="1271626"/>
                    <a:pt x="1681126" y="1270078"/>
                  </a:cubicBezTo>
                  <a:cubicBezTo>
                    <a:pt x="1648103" y="1263371"/>
                    <a:pt x="1614565" y="1257179"/>
                    <a:pt x="1581542" y="1249955"/>
                  </a:cubicBezTo>
                  <a:cubicBezTo>
                    <a:pt x="1571223" y="1247375"/>
                    <a:pt x="1561935" y="1241184"/>
                    <a:pt x="1552647" y="1236024"/>
                  </a:cubicBezTo>
                  <a:cubicBezTo>
                    <a:pt x="1545940" y="1232412"/>
                    <a:pt x="1542328" y="1232928"/>
                    <a:pt x="1538200" y="1240152"/>
                  </a:cubicBezTo>
                  <a:cubicBezTo>
                    <a:pt x="1519109" y="1275238"/>
                    <a:pt x="1497954" y="1309293"/>
                    <a:pt x="1473187" y="1340767"/>
                  </a:cubicBezTo>
                  <a:cubicBezTo>
                    <a:pt x="1467511" y="1347991"/>
                    <a:pt x="1466479" y="1352635"/>
                    <a:pt x="1475251" y="1358310"/>
                  </a:cubicBezTo>
                  <a:cubicBezTo>
                    <a:pt x="1502598" y="1375854"/>
                    <a:pt x="1516013" y="1405264"/>
                    <a:pt x="1535104" y="1430031"/>
                  </a:cubicBezTo>
                  <a:cubicBezTo>
                    <a:pt x="1538716" y="1434675"/>
                    <a:pt x="1541812" y="1439835"/>
                    <a:pt x="1545424" y="1444995"/>
                  </a:cubicBezTo>
                  <a:cubicBezTo>
                    <a:pt x="1566063" y="1474921"/>
                    <a:pt x="1565031" y="1464602"/>
                    <a:pt x="1542844" y="1489885"/>
                  </a:cubicBezTo>
                  <a:cubicBezTo>
                    <a:pt x="1526849" y="1508460"/>
                    <a:pt x="1508273" y="1524971"/>
                    <a:pt x="1491246" y="1542514"/>
                  </a:cubicBezTo>
                  <a:cubicBezTo>
                    <a:pt x="1485054" y="1549222"/>
                    <a:pt x="1479895" y="1549222"/>
                    <a:pt x="1472155" y="1544062"/>
                  </a:cubicBezTo>
                  <a:cubicBezTo>
                    <a:pt x="1446356" y="1526519"/>
                    <a:pt x="1420041" y="1508976"/>
                    <a:pt x="1393726" y="1491948"/>
                  </a:cubicBezTo>
                  <a:cubicBezTo>
                    <a:pt x="1383923" y="1485241"/>
                    <a:pt x="1377215" y="1475437"/>
                    <a:pt x="1369992" y="1466666"/>
                  </a:cubicBezTo>
                  <a:cubicBezTo>
                    <a:pt x="1364316" y="1459958"/>
                    <a:pt x="1359672" y="1458926"/>
                    <a:pt x="1352964" y="1464602"/>
                  </a:cubicBezTo>
                  <a:cubicBezTo>
                    <a:pt x="1322005" y="1489885"/>
                    <a:pt x="1288983" y="1512588"/>
                    <a:pt x="1254413" y="1532711"/>
                  </a:cubicBezTo>
                  <a:cubicBezTo>
                    <a:pt x="1249769" y="1535291"/>
                    <a:pt x="1244609" y="1537871"/>
                    <a:pt x="1248737" y="1544578"/>
                  </a:cubicBezTo>
                  <a:cubicBezTo>
                    <a:pt x="1272472" y="1580181"/>
                    <a:pt x="1274020" y="1622491"/>
                    <a:pt x="1284339" y="1662221"/>
                  </a:cubicBezTo>
                  <a:cubicBezTo>
                    <a:pt x="1290531" y="1685440"/>
                    <a:pt x="1292079" y="1682344"/>
                    <a:pt x="1268860" y="1693180"/>
                  </a:cubicBezTo>
                  <a:cubicBezTo>
                    <a:pt x="1244609" y="1704531"/>
                    <a:pt x="1219842" y="1714335"/>
                    <a:pt x="1195591" y="1724654"/>
                  </a:cubicBezTo>
                  <a:cubicBezTo>
                    <a:pt x="1187851" y="1727750"/>
                    <a:pt x="1183208" y="1726718"/>
                    <a:pt x="1178564" y="1719495"/>
                  </a:cubicBezTo>
                  <a:cubicBezTo>
                    <a:pt x="1161021" y="1692664"/>
                    <a:pt x="1142962" y="1666865"/>
                    <a:pt x="1125418" y="1640034"/>
                  </a:cubicBezTo>
                  <a:cubicBezTo>
                    <a:pt x="1118711" y="1629715"/>
                    <a:pt x="1116131" y="1617847"/>
                    <a:pt x="1113035" y="1606496"/>
                  </a:cubicBezTo>
                  <a:cubicBezTo>
                    <a:pt x="1110971" y="1599272"/>
                    <a:pt x="1107359" y="1597208"/>
                    <a:pt x="1099619" y="1599272"/>
                  </a:cubicBezTo>
                  <a:cubicBezTo>
                    <a:pt x="1060405" y="1611139"/>
                    <a:pt x="1020675" y="1619395"/>
                    <a:pt x="979913" y="1624555"/>
                  </a:cubicBezTo>
                  <a:cubicBezTo>
                    <a:pt x="973205" y="1625587"/>
                    <a:pt x="971141" y="1628682"/>
                    <a:pt x="972173" y="1634874"/>
                  </a:cubicBezTo>
                  <a:cubicBezTo>
                    <a:pt x="979397" y="1680280"/>
                    <a:pt x="962885" y="1723106"/>
                    <a:pt x="957726" y="1767481"/>
                  </a:cubicBezTo>
                  <a:cubicBezTo>
                    <a:pt x="956694" y="1775220"/>
                    <a:pt x="952566" y="1777800"/>
                    <a:pt x="945858" y="1777800"/>
                  </a:cubicBezTo>
                  <a:cubicBezTo>
                    <a:pt x="929347" y="1778316"/>
                    <a:pt x="912320" y="1779348"/>
                    <a:pt x="895808" y="1779864"/>
                  </a:cubicBezTo>
                  <a:cubicBezTo>
                    <a:pt x="894776" y="1776252"/>
                    <a:pt x="894776" y="1776252"/>
                    <a:pt x="894776" y="1775736"/>
                  </a:cubicBezTo>
                  <a:close/>
                  <a:moveTo>
                    <a:pt x="890648" y="1454798"/>
                  </a:moveTo>
                  <a:cubicBezTo>
                    <a:pt x="1199203" y="1449638"/>
                    <a:pt x="1454096" y="1207645"/>
                    <a:pt x="1452548" y="884127"/>
                  </a:cubicBezTo>
                  <a:cubicBezTo>
                    <a:pt x="1451516" y="575057"/>
                    <a:pt x="1205395" y="320164"/>
                    <a:pt x="881361" y="322228"/>
                  </a:cubicBezTo>
                  <a:cubicBezTo>
                    <a:pt x="571775" y="324292"/>
                    <a:pt x="318429" y="570929"/>
                    <a:pt x="320494" y="893415"/>
                  </a:cubicBezTo>
                  <a:cubicBezTo>
                    <a:pt x="323073" y="1202485"/>
                    <a:pt x="569195" y="1452218"/>
                    <a:pt x="890648" y="145479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BF296DB-D0C8-471D-91FE-F4B26B99C108}"/>
                </a:ext>
              </a:extLst>
            </p:cNvPr>
            <p:cNvSpPr/>
            <p:nvPr/>
          </p:nvSpPr>
          <p:spPr>
            <a:xfrm>
              <a:off x="6408280" y="6041992"/>
              <a:ext cx="494433" cy="491686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53808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0811BDD-858E-4663-871A-2B293641141B}"/>
              </a:ext>
            </a:extLst>
          </p:cNvPr>
          <p:cNvGrpSpPr/>
          <p:nvPr/>
        </p:nvGrpSpPr>
        <p:grpSpPr>
          <a:xfrm rot="12366785">
            <a:off x="10129411" y="5122363"/>
            <a:ext cx="1606966" cy="144692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228A7DD-C11F-4B4E-AF2C-CE54F2008B9B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EBFD568-8E6E-401C-AE55-F36A046BAF38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F4DA946-3FFE-44A8-9614-341AEDEEE4EB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9B41061-E576-4CF5-9B7C-FC1E177299A2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C2D19A9-E706-4355-967B-37AED5F69B20}"/>
              </a:ext>
            </a:extLst>
          </p:cNvPr>
          <p:cNvSpPr/>
          <p:nvPr/>
        </p:nvSpPr>
        <p:spPr>
          <a:xfrm>
            <a:off x="10132589" y="4237994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C20A26-F482-4693-ACD6-51371EC7CC4B}"/>
              </a:ext>
            </a:extLst>
          </p:cNvPr>
          <p:cNvGrpSpPr/>
          <p:nvPr/>
        </p:nvGrpSpPr>
        <p:grpSpPr>
          <a:xfrm rot="2159485">
            <a:off x="10055501" y="2964359"/>
            <a:ext cx="1639387" cy="985059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D9359D8-12EB-4981-8FC9-674C1DA3FA8C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9AE250E-0814-4DFF-80F3-7D1B1F0463B4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AA6CAE3-5ACB-4D9C-ADB8-97A59EC650F1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F2F002E-A757-44E2-B762-EAA60285B2AF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D14329A-1A87-4CC1-B3DE-BA0FD7750868}"/>
              </a:ext>
            </a:extLst>
          </p:cNvPr>
          <p:cNvSpPr/>
          <p:nvPr/>
        </p:nvSpPr>
        <p:spPr>
          <a:xfrm>
            <a:off x="8967752" y="3381941"/>
            <a:ext cx="936646" cy="931442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9A123FC-02CE-41F5-8044-BF4EEF221F28}"/>
              </a:ext>
            </a:extLst>
          </p:cNvPr>
          <p:cNvSpPr/>
          <p:nvPr/>
        </p:nvSpPr>
        <p:spPr>
          <a:xfrm>
            <a:off x="3024122" y="1688320"/>
            <a:ext cx="1051669" cy="1070562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4288D6C-FFD6-4513-B7FB-6E8702672008}"/>
              </a:ext>
            </a:extLst>
          </p:cNvPr>
          <p:cNvSpPr/>
          <p:nvPr/>
        </p:nvSpPr>
        <p:spPr>
          <a:xfrm>
            <a:off x="11118869" y="220249"/>
            <a:ext cx="853923" cy="853924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009AE0-84D1-46BD-A3D1-DE1CB19D32ED}"/>
              </a:ext>
            </a:extLst>
          </p:cNvPr>
          <p:cNvGrpSpPr/>
          <p:nvPr/>
        </p:nvGrpSpPr>
        <p:grpSpPr>
          <a:xfrm rot="1212279">
            <a:off x="4087175" y="247501"/>
            <a:ext cx="3054679" cy="1218879"/>
            <a:chOff x="1727363" y="3556278"/>
            <a:chExt cx="3054679" cy="1218879"/>
          </a:xfrm>
          <a:solidFill>
            <a:schemeClr val="bg1">
              <a:alpha val="5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247D2D1-6005-4632-809B-6B5BDCD4F2E1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C69DB4C-B2EA-4392-B4A3-EE775C7B812F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5A57558-A521-4754-B376-50F1CEB743F4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53A0459-4D3D-48F2-8909-33333F49E440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DAD32A1-1249-4ABA-B7D2-F068D0D4D3F8}"/>
                </a:ext>
              </a:extLst>
            </p:cNvPr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215BE9-B303-434B-9E15-6EC5D7007495}"/>
              </a:ext>
            </a:extLst>
          </p:cNvPr>
          <p:cNvGrpSpPr/>
          <p:nvPr/>
        </p:nvGrpSpPr>
        <p:grpSpPr>
          <a:xfrm>
            <a:off x="8507469" y="529601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809DAD2-AC54-4D08-BA47-B17D63965C4A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2FE9CBB-A365-4955-9D17-02A906A0A62F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449B596-5392-4413-8239-0EFAC58C51AC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8C02BA6-7A63-47F9-8DDF-38320E62477D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52D0FF-E99F-49A0-B658-59855EA4A5AC}"/>
              </a:ext>
            </a:extLst>
          </p:cNvPr>
          <p:cNvGrpSpPr/>
          <p:nvPr/>
        </p:nvGrpSpPr>
        <p:grpSpPr>
          <a:xfrm rot="18655185">
            <a:off x="7923365" y="4809769"/>
            <a:ext cx="1639387" cy="985059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E06EEF8-C820-49D6-9EAE-41763A5315FA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B6371E7-8DBE-4426-B808-11EE3562F156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B056C3D-76B0-4443-AB02-45EB5BF3EE13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7089887-82B9-4AAD-94F6-87BE88D57333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558D77-924C-4DCC-BFF7-E4B3731F5DA2}"/>
              </a:ext>
            </a:extLst>
          </p:cNvPr>
          <p:cNvGrpSpPr/>
          <p:nvPr/>
        </p:nvGrpSpPr>
        <p:grpSpPr>
          <a:xfrm>
            <a:off x="218787" y="4076953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9ABFBE-0792-4BCE-A56B-CA7BFD894F8B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B55807-BD22-4048-954D-034035693AB1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604511B-5CCB-4401-AD66-43DC945D0707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5779E09-5F7A-4743-A1ED-396B9867C6F6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A4F8E1-7B8C-4038-8994-541902C4B0AB}"/>
              </a:ext>
            </a:extLst>
          </p:cNvPr>
          <p:cNvSpPr/>
          <p:nvPr/>
        </p:nvSpPr>
        <p:spPr>
          <a:xfrm>
            <a:off x="3839744" y="5541765"/>
            <a:ext cx="936646" cy="931442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31E7249-19DE-4C8D-8922-A84026F00998}"/>
              </a:ext>
            </a:extLst>
          </p:cNvPr>
          <p:cNvSpPr/>
          <p:nvPr/>
        </p:nvSpPr>
        <p:spPr>
          <a:xfrm>
            <a:off x="3024122" y="4785587"/>
            <a:ext cx="1051669" cy="1070562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5F296A9-A09A-48BD-A24C-EBADEB320079}"/>
              </a:ext>
            </a:extLst>
          </p:cNvPr>
          <p:cNvSpPr/>
          <p:nvPr/>
        </p:nvSpPr>
        <p:spPr>
          <a:xfrm rot="2246763">
            <a:off x="322349" y="3332008"/>
            <a:ext cx="121887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E7F4FB8-48CF-4E0D-8CB1-B2ED10FE732C}"/>
              </a:ext>
            </a:extLst>
          </p:cNvPr>
          <p:cNvSpPr/>
          <p:nvPr/>
        </p:nvSpPr>
        <p:spPr>
          <a:xfrm>
            <a:off x="6408280" y="6041992"/>
            <a:ext cx="494433" cy="491686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394B5F9-D8AC-415E-8C09-4BE415AA2EDA}"/>
              </a:ext>
            </a:extLst>
          </p:cNvPr>
          <p:cNvGrpSpPr/>
          <p:nvPr userDrawn="1"/>
        </p:nvGrpSpPr>
        <p:grpSpPr>
          <a:xfrm rot="14140429">
            <a:off x="1251624" y="1931265"/>
            <a:ext cx="1916415" cy="17255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EFBED93-CBB4-4C98-8D24-35EE940EECB0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A8F8B1D-3A60-433E-8DEA-E9695D76ACF7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C21027D-C275-43F0-9DF7-CDBF13331717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E31230A-3F00-4E5D-AB2B-619EA30B194D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ED5CE5D-67E4-403F-B3DA-7E99871E9C8C}"/>
              </a:ext>
            </a:extLst>
          </p:cNvPr>
          <p:cNvSpPr/>
          <p:nvPr userDrawn="1"/>
        </p:nvSpPr>
        <p:spPr>
          <a:xfrm>
            <a:off x="529815" y="248541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70C0C8B-A623-4A77-8067-AE3A11119257}"/>
              </a:ext>
            </a:extLst>
          </p:cNvPr>
          <p:cNvSpPr/>
          <p:nvPr userDrawn="1"/>
        </p:nvSpPr>
        <p:spPr>
          <a:xfrm>
            <a:off x="7565721" y="431683"/>
            <a:ext cx="1263772" cy="1286476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EDAEFC4-4C0C-4BEB-903F-14C3DBA0B8C0}"/>
              </a:ext>
            </a:extLst>
          </p:cNvPr>
          <p:cNvGrpSpPr/>
          <p:nvPr userDrawn="1"/>
        </p:nvGrpSpPr>
        <p:grpSpPr>
          <a:xfrm rot="19800000">
            <a:off x="206465" y="743263"/>
            <a:ext cx="3054679" cy="1218879"/>
            <a:chOff x="1727363" y="3556278"/>
            <a:chExt cx="3054679" cy="1218879"/>
          </a:xfrm>
          <a:solidFill>
            <a:schemeClr val="bg1">
              <a:alpha val="5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1906127-6506-4703-A9AE-51223C1418C5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3C86351-4A7B-4A01-A872-297FC5E76705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D4F4732-F596-454F-92F1-65E5E4954D19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B1B23E5-8635-4B3E-8862-FDD5D0A04D2D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4404570-F880-4ADE-AC20-8133EAAC08BE}"/>
                </a:ext>
              </a:extLst>
            </p:cNvPr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E87EBBC-FED0-431E-A2D8-2BF60AF707F1}"/>
              </a:ext>
            </a:extLst>
          </p:cNvPr>
          <p:cNvGrpSpPr/>
          <p:nvPr userDrawn="1"/>
        </p:nvGrpSpPr>
        <p:grpSpPr>
          <a:xfrm rot="13107797">
            <a:off x="6810793" y="5777610"/>
            <a:ext cx="1277753" cy="767764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E8B5CDA-A8E3-48D9-B1C6-1E28374AAF94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5A5C1DD-EF26-4025-B68D-0775AA454261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F04AE5A0-084E-4214-8571-E964F22366AE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F66AB02-A030-4AD1-9F74-1D06F453FF8F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1C980EF8-E09C-4F4B-BF9F-49F28E94B6ED}"/>
              </a:ext>
            </a:extLst>
          </p:cNvPr>
          <p:cNvSpPr/>
          <p:nvPr userDrawn="1"/>
        </p:nvSpPr>
        <p:spPr>
          <a:xfrm>
            <a:off x="8809094" y="351406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40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31384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41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0005356-FA41-400A-AD63-ABCBF3006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AF29A58-A846-49D8-8D5A-3501214304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420C493-2DCB-4AE2-BF72-2E46ECA54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4942A39-57CE-42DF-93A0-49469D27B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B26D-8A9F-4685-BB22-71E78179F925}" type="datetimeFigureOut">
              <a:rPr lang="he-IL" smtClean="0"/>
              <a:t>י"ז/אלול/תש"פ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4992B2C-867C-4F10-A32F-68E20FDFF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F13A418-4808-4F86-8872-E973619A3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CA3-0493-48D9-9D05-64AE6753A7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21193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8065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B998F8-5F60-4F3A-941E-65C7CA793196}"/>
              </a:ext>
            </a:extLst>
          </p:cNvPr>
          <p:cNvSpPr/>
          <p:nvPr userDrawn="1"/>
        </p:nvSpPr>
        <p:spPr>
          <a:xfrm>
            <a:off x="0" y="0"/>
            <a:ext cx="398145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E2B211-279E-47AD-8321-BBE0A034E63C}"/>
              </a:ext>
            </a:extLst>
          </p:cNvPr>
          <p:cNvGrpSpPr/>
          <p:nvPr userDrawn="1"/>
        </p:nvGrpSpPr>
        <p:grpSpPr>
          <a:xfrm rot="12911792" flipH="1" flipV="1">
            <a:off x="2790331" y="4225532"/>
            <a:ext cx="706431" cy="492914"/>
            <a:chOff x="5405974" y="1533288"/>
            <a:chExt cx="608646" cy="424685"/>
          </a:xfrm>
        </p:grpSpPr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3DECB3E9-32A4-485B-873B-63C6C59490D1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B97B4F36-AF1D-4D48-AB73-9687DD625973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18628655-B24C-4AA8-B86F-E4649EC635E8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3A6B24C9-2F1F-4C5E-B867-73AE6CD03838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2AA7F5E5-BC6C-4756-A8EB-16B8328FA881}"/>
                </a:ext>
              </a:extLst>
            </p:cNvPr>
            <p:cNvSpPr/>
            <p:nvPr/>
          </p:nvSpPr>
          <p:spPr>
            <a:xfrm rot="8867088" flipH="1">
              <a:off x="5921123" y="1778027"/>
              <a:ext cx="93497" cy="179946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97CDF6D-E63B-4A20-B935-7F27169038D3}"/>
              </a:ext>
            </a:extLst>
          </p:cNvPr>
          <p:cNvGrpSpPr/>
          <p:nvPr userDrawn="1"/>
        </p:nvGrpSpPr>
        <p:grpSpPr>
          <a:xfrm rot="20269720">
            <a:off x="2788843" y="4597087"/>
            <a:ext cx="773065" cy="771576"/>
            <a:chOff x="7167947" y="1624190"/>
            <a:chExt cx="2677920" cy="267276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45EA29E-0702-4F6E-81A2-E3C8EFB2FBFE}"/>
                </a:ext>
              </a:extLst>
            </p:cNvPr>
            <p:cNvSpPr/>
            <p:nvPr/>
          </p:nvSpPr>
          <p:spPr>
            <a:xfrm>
              <a:off x="7167947" y="1624190"/>
              <a:ext cx="2677920" cy="2672764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1429830-A1B2-46C6-8E1F-3CDD87BDE661}"/>
                </a:ext>
              </a:extLst>
            </p:cNvPr>
            <p:cNvSpPr/>
            <p:nvPr/>
          </p:nvSpPr>
          <p:spPr>
            <a:xfrm>
              <a:off x="7628244" y="2084297"/>
              <a:ext cx="1757326" cy="1752551"/>
            </a:xfrm>
            <a:custGeom>
              <a:avLst/>
              <a:gdLst>
                <a:gd name="connsiteX0" fmla="*/ 30 w 1898796"/>
                <a:gd name="connsiteY0" fmla="*/ 947852 h 1893636"/>
                <a:gd name="connsiteX1" fmla="*/ 950461 w 1898796"/>
                <a:gd name="connsiteY1" fmla="*/ 2 h 1893636"/>
                <a:gd name="connsiteX2" fmla="*/ 1898827 w 1898796"/>
                <a:gd name="connsiteY2" fmla="*/ 950948 h 1893636"/>
                <a:gd name="connsiteX3" fmla="*/ 946849 w 1898796"/>
                <a:gd name="connsiteY3" fmla="*/ 1898283 h 1893636"/>
                <a:gd name="connsiteX4" fmla="*/ 30 w 1898796"/>
                <a:gd name="connsiteY4" fmla="*/ 947852 h 1893636"/>
                <a:gd name="connsiteX5" fmla="*/ 1187811 w 1898796"/>
                <a:gd name="connsiteY5" fmla="*/ 949916 h 1893636"/>
                <a:gd name="connsiteX6" fmla="*/ 949429 w 1898796"/>
                <a:gd name="connsiteY6" fmla="*/ 710503 h 1893636"/>
                <a:gd name="connsiteX7" fmla="*/ 710532 w 1898796"/>
                <a:gd name="connsiteY7" fmla="*/ 948368 h 1893636"/>
                <a:gd name="connsiteX8" fmla="*/ 948397 w 1898796"/>
                <a:gd name="connsiteY8" fmla="*/ 1188298 h 1893636"/>
                <a:gd name="connsiteX9" fmla="*/ 1187811 w 1898796"/>
                <a:gd name="connsiteY9" fmla="*/ 949916 h 18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8796" h="189363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5EFBF7-A8A4-4D6E-8808-92696D9AC638}"/>
              </a:ext>
            </a:extLst>
          </p:cNvPr>
          <p:cNvGrpSpPr/>
          <p:nvPr userDrawn="1"/>
        </p:nvGrpSpPr>
        <p:grpSpPr>
          <a:xfrm rot="6679697" flipV="1">
            <a:off x="2514190" y="4250744"/>
            <a:ext cx="709209" cy="493240"/>
            <a:chOff x="5405974" y="1533288"/>
            <a:chExt cx="611040" cy="424965"/>
          </a:xfrm>
        </p:grpSpPr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F604488B-1EF4-42B1-A6B5-7312ADA6A9C3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rapezoid 27">
              <a:extLst>
                <a:ext uri="{FF2B5EF4-FFF2-40B4-BE49-F238E27FC236}">
                  <a16:creationId xmlns:a16="http://schemas.microsoft.com/office/drawing/2014/main" id="{D7D307F1-17F2-4B95-9A10-54A9B7C0CFD4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1B2CFD6B-D5DB-4797-A1E8-D6713BECCFF0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rapezoid 29">
              <a:extLst>
                <a:ext uri="{FF2B5EF4-FFF2-40B4-BE49-F238E27FC236}">
                  <a16:creationId xmlns:a16="http://schemas.microsoft.com/office/drawing/2014/main" id="{240F08C5-AEE4-4DA8-B595-DFD5AAB6DE0D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apezoid 30">
              <a:extLst>
                <a:ext uri="{FF2B5EF4-FFF2-40B4-BE49-F238E27FC236}">
                  <a16:creationId xmlns:a16="http://schemas.microsoft.com/office/drawing/2014/main" id="{FB146A5D-87C6-47F6-BF4F-3E2D584E5F89}"/>
                </a:ext>
              </a:extLst>
            </p:cNvPr>
            <p:cNvSpPr/>
            <p:nvPr/>
          </p:nvSpPr>
          <p:spPr>
            <a:xfrm rot="8867088" flipH="1">
              <a:off x="5923517" y="1775373"/>
              <a:ext cx="93497" cy="182880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A379968-FE4C-4380-9AD8-FCC2F2902ED8}"/>
              </a:ext>
            </a:extLst>
          </p:cNvPr>
          <p:cNvGrpSpPr/>
          <p:nvPr userDrawn="1"/>
        </p:nvGrpSpPr>
        <p:grpSpPr>
          <a:xfrm rot="2246763">
            <a:off x="1974127" y="1362251"/>
            <a:ext cx="2028524" cy="1778017"/>
            <a:chOff x="2753518" y="2997140"/>
            <a:chExt cx="2028524" cy="1778017"/>
          </a:xfrm>
          <a:solidFill>
            <a:schemeClr val="bg1">
              <a:alpha val="5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8DA23-991A-4F5A-84D7-7BDAEC9B967B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7272C85-BFE8-4E25-B0D2-727926AA6B5E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324B715-E1E3-414A-B516-E282A0E568CA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505C034-B686-4751-AF7C-F1443083293B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32CE2BE-5153-4691-A210-F5CEED8B7852}"/>
                </a:ext>
              </a:extLst>
            </p:cNvPr>
            <p:cNvSpPr/>
            <p:nvPr/>
          </p:nvSpPr>
          <p:spPr>
            <a:xfrm>
              <a:off x="3308806" y="2997140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CD3404-3EA6-420D-8DBC-6D3A595FBFA2}"/>
              </a:ext>
            </a:extLst>
          </p:cNvPr>
          <p:cNvGrpSpPr/>
          <p:nvPr userDrawn="1"/>
        </p:nvGrpSpPr>
        <p:grpSpPr>
          <a:xfrm>
            <a:off x="0" y="2766599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8ECA3BD-4287-4CAB-8CFB-CC4BBC00858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404465C-B632-42F2-8273-BA2C7FFDA7A2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00150D0-F178-431E-B2C4-A43288E12324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E443C86-7937-4604-892A-31CBB4C3B253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3011AC2-F2FD-44CD-BF51-A2C7AB4FB7F5}"/>
              </a:ext>
            </a:extLst>
          </p:cNvPr>
          <p:cNvSpPr/>
          <p:nvPr userDrawn="1"/>
        </p:nvSpPr>
        <p:spPr>
          <a:xfrm>
            <a:off x="3140906" y="3608100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795D01C-5E4D-42EF-81C8-036347FC14D7}"/>
              </a:ext>
            </a:extLst>
          </p:cNvPr>
          <p:cNvSpPr/>
          <p:nvPr userDrawn="1"/>
        </p:nvSpPr>
        <p:spPr>
          <a:xfrm rot="2246763">
            <a:off x="103562" y="2021654"/>
            <a:ext cx="121887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11BA3E48-397A-40E6-82CD-AFA7318A5754}"/>
              </a:ext>
            </a:extLst>
          </p:cNvPr>
          <p:cNvSpPr/>
          <p:nvPr userDrawn="1"/>
        </p:nvSpPr>
        <p:spPr>
          <a:xfrm rot="10800000" flipH="1">
            <a:off x="292045" y="0"/>
            <a:ext cx="1618488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C3E8D1C-B4B0-4270-BF60-0AB071A5B57A}"/>
              </a:ext>
            </a:extLst>
          </p:cNvPr>
          <p:cNvGrpSpPr/>
          <p:nvPr userDrawn="1"/>
        </p:nvGrpSpPr>
        <p:grpSpPr>
          <a:xfrm rot="20249292" flipH="1" flipV="1">
            <a:off x="2408466" y="3007856"/>
            <a:ext cx="405220" cy="1013819"/>
            <a:chOff x="4130248" y="650162"/>
            <a:chExt cx="502279" cy="1664988"/>
          </a:xfrm>
          <a:solidFill>
            <a:schemeClr val="accent2"/>
          </a:solidFill>
        </p:grpSpPr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id="{01E654A2-A845-4D9C-AC7E-DD1A1FB316D8}"/>
                </a:ext>
              </a:extLst>
            </p:cNvPr>
            <p:cNvSpPr/>
            <p:nvPr/>
          </p:nvSpPr>
          <p:spPr>
            <a:xfrm>
              <a:off x="4130248" y="650162"/>
              <a:ext cx="502273" cy="1664988"/>
            </a:xfrm>
            <a:prstGeom prst="trapezoid">
              <a:avLst>
                <a:gd name="adj" fmla="val 9168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rapezoid 94">
              <a:extLst>
                <a:ext uri="{FF2B5EF4-FFF2-40B4-BE49-F238E27FC236}">
                  <a16:creationId xmlns:a16="http://schemas.microsoft.com/office/drawing/2014/main" id="{49392ED5-842E-4BB8-9F02-6F05DBDAC68A}"/>
                </a:ext>
              </a:extLst>
            </p:cNvPr>
            <p:cNvSpPr/>
            <p:nvPr/>
          </p:nvSpPr>
          <p:spPr>
            <a:xfrm>
              <a:off x="4449648" y="650162"/>
              <a:ext cx="182879" cy="1664988"/>
            </a:xfrm>
            <a:custGeom>
              <a:avLst/>
              <a:gdLst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82880 w 182880"/>
                <a:gd name="connsiteY2" fmla="*/ 0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0540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68965 w 182880"/>
                <a:gd name="connsiteY2" fmla="*/ 6157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3619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" h="1664988">
                  <a:moveTo>
                    <a:pt x="0" y="1664988"/>
                  </a:moveTo>
                  <a:lnTo>
                    <a:pt x="0" y="0"/>
                  </a:lnTo>
                  <a:lnTo>
                    <a:pt x="133619" y="3079"/>
                  </a:lnTo>
                  <a:lnTo>
                    <a:pt x="182880" y="1664988"/>
                  </a:lnTo>
                  <a:lnTo>
                    <a:pt x="0" y="16649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F7416A9-09BE-4355-8142-7849BBC59832}"/>
              </a:ext>
            </a:extLst>
          </p:cNvPr>
          <p:cNvGrpSpPr/>
          <p:nvPr userDrawn="1"/>
        </p:nvGrpSpPr>
        <p:grpSpPr>
          <a:xfrm rot="15704020" flipH="1" flipV="1">
            <a:off x="2663420" y="3873638"/>
            <a:ext cx="340169" cy="340171"/>
            <a:chOff x="5108323" y="1463792"/>
            <a:chExt cx="374636" cy="37463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1F29D26-D2C3-4D21-B19D-E7708FC9FF28}"/>
                </a:ext>
              </a:extLst>
            </p:cNvPr>
            <p:cNvSpPr/>
            <p:nvPr/>
          </p:nvSpPr>
          <p:spPr>
            <a:xfrm>
              <a:off x="5108323" y="1463792"/>
              <a:ext cx="374636" cy="3746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AB344E1-E2AB-4438-8DF4-30253B57B63D}"/>
                </a:ext>
              </a:extLst>
            </p:cNvPr>
            <p:cNvSpPr/>
            <p:nvPr/>
          </p:nvSpPr>
          <p:spPr>
            <a:xfrm>
              <a:off x="5167785" y="1523587"/>
              <a:ext cx="255882" cy="255676"/>
            </a:xfrm>
            <a:custGeom>
              <a:avLst/>
              <a:gdLst>
                <a:gd name="connsiteX0" fmla="*/ 127864 w 255882"/>
                <a:gd name="connsiteY0" fmla="*/ 81461 h 255676"/>
                <a:gd name="connsiteX1" fmla="*/ 81805 w 255882"/>
                <a:gd name="connsiteY1" fmla="*/ 127520 h 255676"/>
                <a:gd name="connsiteX2" fmla="*/ 127864 w 255882"/>
                <a:gd name="connsiteY2" fmla="*/ 173579 h 255676"/>
                <a:gd name="connsiteX3" fmla="*/ 173923 w 255882"/>
                <a:gd name="connsiteY3" fmla="*/ 127520 h 255676"/>
                <a:gd name="connsiteX4" fmla="*/ 127864 w 255882"/>
                <a:gd name="connsiteY4" fmla="*/ 81461 h 255676"/>
                <a:gd name="connsiteX5" fmla="*/ 122296 w 255882"/>
                <a:gd name="connsiteY5" fmla="*/ 86 h 255676"/>
                <a:gd name="connsiteX6" fmla="*/ 127383 w 255882"/>
                <a:gd name="connsiteY6" fmla="*/ 4211 h 255676"/>
                <a:gd name="connsiteX7" fmla="*/ 132401 w 255882"/>
                <a:gd name="connsiteY7" fmla="*/ 21809 h 255676"/>
                <a:gd name="connsiteX8" fmla="*/ 145188 w 255882"/>
                <a:gd name="connsiteY8" fmla="*/ 29027 h 255676"/>
                <a:gd name="connsiteX9" fmla="*/ 149312 w 255882"/>
                <a:gd name="connsiteY9" fmla="*/ 25452 h 255676"/>
                <a:gd name="connsiteX10" fmla="*/ 158937 w 255882"/>
                <a:gd name="connsiteY10" fmla="*/ 9160 h 255676"/>
                <a:gd name="connsiteX11" fmla="*/ 166705 w 255882"/>
                <a:gd name="connsiteY11" fmla="*/ 5929 h 255676"/>
                <a:gd name="connsiteX12" fmla="*/ 174404 w 255882"/>
                <a:gd name="connsiteY12" fmla="*/ 18372 h 255676"/>
                <a:gd name="connsiteX13" fmla="*/ 172479 w 255882"/>
                <a:gd name="connsiteY13" fmla="*/ 34046 h 255676"/>
                <a:gd name="connsiteX14" fmla="*/ 172479 w 255882"/>
                <a:gd name="connsiteY14" fmla="*/ 35695 h 255676"/>
                <a:gd name="connsiteX15" fmla="*/ 186434 w 255882"/>
                <a:gd name="connsiteY15" fmla="*/ 41882 h 255676"/>
                <a:gd name="connsiteX16" fmla="*/ 201764 w 255882"/>
                <a:gd name="connsiteY16" fmla="*/ 30402 h 255676"/>
                <a:gd name="connsiteX17" fmla="*/ 211045 w 255882"/>
                <a:gd name="connsiteY17" fmla="*/ 30540 h 255676"/>
                <a:gd name="connsiteX18" fmla="*/ 212488 w 255882"/>
                <a:gd name="connsiteY18" fmla="*/ 31777 h 255676"/>
                <a:gd name="connsiteX19" fmla="*/ 214069 w 255882"/>
                <a:gd name="connsiteY19" fmla="*/ 42364 h 255676"/>
                <a:gd name="connsiteX20" fmla="*/ 205614 w 255882"/>
                <a:gd name="connsiteY20" fmla="*/ 57418 h 255676"/>
                <a:gd name="connsiteX21" fmla="*/ 206783 w 255882"/>
                <a:gd name="connsiteY21" fmla="*/ 67180 h 255676"/>
                <a:gd name="connsiteX22" fmla="*/ 215719 w 255882"/>
                <a:gd name="connsiteY22" fmla="*/ 70755 h 255676"/>
                <a:gd name="connsiteX23" fmla="*/ 233799 w 255882"/>
                <a:gd name="connsiteY23" fmla="*/ 66011 h 255676"/>
                <a:gd name="connsiteX24" fmla="*/ 241498 w 255882"/>
                <a:gd name="connsiteY24" fmla="*/ 68967 h 255676"/>
                <a:gd name="connsiteX25" fmla="*/ 243836 w 255882"/>
                <a:gd name="connsiteY25" fmla="*/ 73573 h 255676"/>
                <a:gd name="connsiteX26" fmla="*/ 241911 w 255882"/>
                <a:gd name="connsiteY26" fmla="*/ 80379 h 255676"/>
                <a:gd name="connsiteX27" fmla="*/ 226443 w 255882"/>
                <a:gd name="connsiteY27" fmla="*/ 92684 h 255676"/>
                <a:gd name="connsiteX28" fmla="*/ 223694 w 255882"/>
                <a:gd name="connsiteY28" fmla="*/ 100177 h 255676"/>
                <a:gd name="connsiteX29" fmla="*/ 224519 w 255882"/>
                <a:gd name="connsiteY29" fmla="*/ 103202 h 255676"/>
                <a:gd name="connsiteX30" fmla="*/ 230843 w 255882"/>
                <a:gd name="connsiteY30" fmla="*/ 108633 h 255676"/>
                <a:gd name="connsiteX31" fmla="*/ 249541 w 255882"/>
                <a:gd name="connsiteY31" fmla="*/ 111176 h 255676"/>
                <a:gd name="connsiteX32" fmla="*/ 255591 w 255882"/>
                <a:gd name="connsiteY32" fmla="*/ 117157 h 255676"/>
                <a:gd name="connsiteX33" fmla="*/ 255797 w 255882"/>
                <a:gd name="connsiteY33" fmla="*/ 122519 h 255676"/>
                <a:gd name="connsiteX34" fmla="*/ 251398 w 255882"/>
                <a:gd name="connsiteY34" fmla="*/ 127675 h 255676"/>
                <a:gd name="connsiteX35" fmla="*/ 233799 w 255882"/>
                <a:gd name="connsiteY35" fmla="*/ 132693 h 255676"/>
                <a:gd name="connsiteX36" fmla="*/ 226650 w 255882"/>
                <a:gd name="connsiteY36" fmla="*/ 144586 h 255676"/>
                <a:gd name="connsiteX37" fmla="*/ 230293 w 255882"/>
                <a:gd name="connsiteY37" fmla="*/ 149398 h 255676"/>
                <a:gd name="connsiteX38" fmla="*/ 246448 w 255882"/>
                <a:gd name="connsiteY38" fmla="*/ 158884 h 255676"/>
                <a:gd name="connsiteX39" fmla="*/ 249954 w 255882"/>
                <a:gd name="connsiteY39" fmla="*/ 167065 h 255676"/>
                <a:gd name="connsiteX40" fmla="*/ 249816 w 255882"/>
                <a:gd name="connsiteY40" fmla="*/ 167890 h 255676"/>
                <a:gd name="connsiteX41" fmla="*/ 240123 w 255882"/>
                <a:gd name="connsiteY41" fmla="*/ 174833 h 255676"/>
                <a:gd name="connsiteX42" fmla="*/ 223212 w 255882"/>
                <a:gd name="connsiteY42" fmla="*/ 172702 h 255676"/>
                <a:gd name="connsiteX43" fmla="*/ 214688 w 255882"/>
                <a:gd name="connsiteY43" fmla="*/ 177102 h 255676"/>
                <a:gd name="connsiteX44" fmla="*/ 214551 w 255882"/>
                <a:gd name="connsiteY44" fmla="*/ 187276 h 255676"/>
                <a:gd name="connsiteX45" fmla="*/ 225481 w 255882"/>
                <a:gd name="connsiteY45" fmla="*/ 201712 h 255676"/>
                <a:gd name="connsiteX46" fmla="*/ 225481 w 255882"/>
                <a:gd name="connsiteY46" fmla="*/ 211130 h 255676"/>
                <a:gd name="connsiteX47" fmla="*/ 225068 w 255882"/>
                <a:gd name="connsiteY47" fmla="*/ 211611 h 255676"/>
                <a:gd name="connsiteX48" fmla="*/ 213245 w 255882"/>
                <a:gd name="connsiteY48" fmla="*/ 213948 h 255676"/>
                <a:gd name="connsiteX49" fmla="*/ 198602 w 255882"/>
                <a:gd name="connsiteY49" fmla="*/ 205699 h 255676"/>
                <a:gd name="connsiteX50" fmla="*/ 188565 w 255882"/>
                <a:gd name="connsiteY50" fmla="*/ 207143 h 255676"/>
                <a:gd name="connsiteX51" fmla="*/ 185334 w 255882"/>
                <a:gd name="connsiteY51" fmla="*/ 216217 h 255676"/>
                <a:gd name="connsiteX52" fmla="*/ 190078 w 255882"/>
                <a:gd name="connsiteY52" fmla="*/ 234503 h 255676"/>
                <a:gd name="connsiteX53" fmla="*/ 187397 w 255882"/>
                <a:gd name="connsiteY53" fmla="*/ 241377 h 255676"/>
                <a:gd name="connsiteX54" fmla="*/ 182585 w 255882"/>
                <a:gd name="connsiteY54" fmla="*/ 243852 h 255676"/>
                <a:gd name="connsiteX55" fmla="*/ 175366 w 255882"/>
                <a:gd name="connsiteY55" fmla="*/ 241859 h 255676"/>
                <a:gd name="connsiteX56" fmla="*/ 164024 w 255882"/>
                <a:gd name="connsiteY56" fmla="*/ 227491 h 255676"/>
                <a:gd name="connsiteX57" fmla="*/ 149381 w 255882"/>
                <a:gd name="connsiteY57" fmla="*/ 226254 h 255676"/>
                <a:gd name="connsiteX58" fmla="*/ 147456 w 255882"/>
                <a:gd name="connsiteY58" fmla="*/ 230103 h 255676"/>
                <a:gd name="connsiteX59" fmla="*/ 144844 w 255882"/>
                <a:gd name="connsiteY59" fmla="*/ 249008 h 255676"/>
                <a:gd name="connsiteX60" fmla="*/ 139895 w 255882"/>
                <a:gd name="connsiteY60" fmla="*/ 255676 h 255676"/>
                <a:gd name="connsiteX61" fmla="*/ 131577 w 255882"/>
                <a:gd name="connsiteY61" fmla="*/ 255676 h 255676"/>
                <a:gd name="connsiteX62" fmla="*/ 127933 w 255882"/>
                <a:gd name="connsiteY62" fmla="*/ 250589 h 255676"/>
                <a:gd name="connsiteX63" fmla="*/ 122777 w 255882"/>
                <a:gd name="connsiteY63" fmla="*/ 232372 h 255676"/>
                <a:gd name="connsiteX64" fmla="*/ 116659 w 255882"/>
                <a:gd name="connsiteY64" fmla="*/ 227010 h 255676"/>
                <a:gd name="connsiteX65" fmla="*/ 112947 w 255882"/>
                <a:gd name="connsiteY65" fmla="*/ 226597 h 255676"/>
                <a:gd name="connsiteX66" fmla="*/ 106622 w 255882"/>
                <a:gd name="connsiteY66" fmla="*/ 230103 h 255676"/>
                <a:gd name="connsiteX67" fmla="*/ 105041 w 255882"/>
                <a:gd name="connsiteY67" fmla="*/ 232784 h 255676"/>
                <a:gd name="connsiteX68" fmla="*/ 96380 w 255882"/>
                <a:gd name="connsiteY68" fmla="*/ 247427 h 255676"/>
                <a:gd name="connsiteX69" fmla="*/ 89849 w 255882"/>
                <a:gd name="connsiteY69" fmla="*/ 250108 h 255676"/>
                <a:gd name="connsiteX70" fmla="*/ 84555 w 255882"/>
                <a:gd name="connsiteY70" fmla="*/ 248320 h 255676"/>
                <a:gd name="connsiteX71" fmla="*/ 80981 w 255882"/>
                <a:gd name="connsiteY71" fmla="*/ 241652 h 255676"/>
                <a:gd name="connsiteX72" fmla="*/ 83249 w 255882"/>
                <a:gd name="connsiteY72" fmla="*/ 222885 h 255676"/>
                <a:gd name="connsiteX73" fmla="*/ 78094 w 255882"/>
                <a:gd name="connsiteY73" fmla="*/ 214155 h 255676"/>
                <a:gd name="connsiteX74" fmla="*/ 68538 w 255882"/>
                <a:gd name="connsiteY74" fmla="*/ 214636 h 255676"/>
                <a:gd name="connsiteX75" fmla="*/ 55133 w 255882"/>
                <a:gd name="connsiteY75" fmla="*/ 224810 h 255676"/>
                <a:gd name="connsiteX76" fmla="*/ 43240 w 255882"/>
                <a:gd name="connsiteY76" fmla="*/ 224123 h 255676"/>
                <a:gd name="connsiteX77" fmla="*/ 42209 w 255882"/>
                <a:gd name="connsiteY77" fmla="*/ 223091 h 255676"/>
                <a:gd name="connsiteX78" fmla="*/ 41178 w 255882"/>
                <a:gd name="connsiteY78" fmla="*/ 214842 h 255676"/>
                <a:gd name="connsiteX79" fmla="*/ 50115 w 255882"/>
                <a:gd name="connsiteY79" fmla="*/ 198893 h 255676"/>
                <a:gd name="connsiteX80" fmla="*/ 51627 w 255882"/>
                <a:gd name="connsiteY80" fmla="*/ 194013 h 255676"/>
                <a:gd name="connsiteX81" fmla="*/ 39597 w 255882"/>
                <a:gd name="connsiteY81" fmla="*/ 185420 h 255676"/>
                <a:gd name="connsiteX82" fmla="*/ 21105 w 255882"/>
                <a:gd name="connsiteY82" fmla="*/ 190232 h 255676"/>
                <a:gd name="connsiteX83" fmla="*/ 15193 w 255882"/>
                <a:gd name="connsiteY83" fmla="*/ 188238 h 255676"/>
                <a:gd name="connsiteX84" fmla="*/ 12237 w 255882"/>
                <a:gd name="connsiteY84" fmla="*/ 183014 h 255676"/>
                <a:gd name="connsiteX85" fmla="*/ 14230 w 255882"/>
                <a:gd name="connsiteY85" fmla="*/ 175314 h 255676"/>
                <a:gd name="connsiteX86" fmla="*/ 27910 w 255882"/>
                <a:gd name="connsiteY86" fmla="*/ 164453 h 255676"/>
                <a:gd name="connsiteX87" fmla="*/ 31554 w 255882"/>
                <a:gd name="connsiteY87" fmla="*/ 153385 h 255676"/>
                <a:gd name="connsiteX88" fmla="*/ 24198 w 255882"/>
                <a:gd name="connsiteY88" fmla="*/ 147198 h 255676"/>
                <a:gd name="connsiteX89" fmla="*/ 6943 w 255882"/>
                <a:gd name="connsiteY89" fmla="*/ 144861 h 255676"/>
                <a:gd name="connsiteX90" fmla="*/ 138 w 255882"/>
                <a:gd name="connsiteY90" fmla="*/ 140049 h 255676"/>
                <a:gd name="connsiteX91" fmla="*/ 0 w 255882"/>
                <a:gd name="connsiteY91" fmla="*/ 131525 h 255676"/>
                <a:gd name="connsiteX92" fmla="*/ 5019 w 255882"/>
                <a:gd name="connsiteY92" fmla="*/ 127881 h 255676"/>
                <a:gd name="connsiteX93" fmla="*/ 22617 w 255882"/>
                <a:gd name="connsiteY93" fmla="*/ 122931 h 255676"/>
                <a:gd name="connsiteX94" fmla="*/ 28667 w 255882"/>
                <a:gd name="connsiteY94" fmla="*/ 116194 h 255676"/>
                <a:gd name="connsiteX95" fmla="*/ 29010 w 255882"/>
                <a:gd name="connsiteY95" fmla="*/ 113307 h 255676"/>
                <a:gd name="connsiteX96" fmla="*/ 25229 w 255882"/>
                <a:gd name="connsiteY96" fmla="*/ 106295 h 255676"/>
                <a:gd name="connsiteX97" fmla="*/ 9281 w 255882"/>
                <a:gd name="connsiteY97" fmla="*/ 96946 h 255676"/>
                <a:gd name="connsiteX98" fmla="*/ 5843 w 255882"/>
                <a:gd name="connsiteY98" fmla="*/ 88560 h 255676"/>
                <a:gd name="connsiteX99" fmla="*/ 6187 w 255882"/>
                <a:gd name="connsiteY99" fmla="*/ 87391 h 255676"/>
                <a:gd name="connsiteX100" fmla="*/ 15261 w 255882"/>
                <a:gd name="connsiteY100" fmla="*/ 81135 h 255676"/>
                <a:gd name="connsiteX101" fmla="*/ 32173 w 255882"/>
                <a:gd name="connsiteY101" fmla="*/ 83060 h 255676"/>
                <a:gd name="connsiteX102" fmla="*/ 40834 w 255882"/>
                <a:gd name="connsiteY102" fmla="*/ 79073 h 255676"/>
                <a:gd name="connsiteX103" fmla="*/ 40147 w 255882"/>
                <a:gd name="connsiteY103" fmla="*/ 67318 h 255676"/>
                <a:gd name="connsiteX104" fmla="*/ 29629 w 255882"/>
                <a:gd name="connsiteY104" fmla="*/ 53363 h 255676"/>
                <a:gd name="connsiteX105" fmla="*/ 29629 w 255882"/>
                <a:gd name="connsiteY105" fmla="*/ 45595 h 255676"/>
                <a:gd name="connsiteX106" fmla="*/ 33066 w 255882"/>
                <a:gd name="connsiteY106" fmla="*/ 41745 h 255676"/>
                <a:gd name="connsiteX107" fmla="*/ 40422 w 255882"/>
                <a:gd name="connsiteY107" fmla="*/ 40920 h 255676"/>
                <a:gd name="connsiteX108" fmla="*/ 56027 w 255882"/>
                <a:gd name="connsiteY108" fmla="*/ 49719 h 255676"/>
                <a:gd name="connsiteX109" fmla="*/ 69982 w 255882"/>
                <a:gd name="connsiteY109" fmla="*/ 45801 h 255676"/>
                <a:gd name="connsiteX110" fmla="*/ 70325 w 255882"/>
                <a:gd name="connsiteY110" fmla="*/ 39751 h 255676"/>
                <a:gd name="connsiteX111" fmla="*/ 65788 w 255882"/>
                <a:gd name="connsiteY111" fmla="*/ 22221 h 255676"/>
                <a:gd name="connsiteX112" fmla="*/ 69088 w 255882"/>
                <a:gd name="connsiteY112" fmla="*/ 14110 h 255676"/>
                <a:gd name="connsiteX113" fmla="*/ 71632 w 255882"/>
                <a:gd name="connsiteY113" fmla="*/ 12735 h 255676"/>
                <a:gd name="connsiteX114" fmla="*/ 81118 w 255882"/>
                <a:gd name="connsiteY114" fmla="*/ 15072 h 255676"/>
                <a:gd name="connsiteX115" fmla="*/ 92049 w 255882"/>
                <a:gd name="connsiteY115" fmla="*/ 28958 h 255676"/>
                <a:gd name="connsiteX116" fmla="*/ 106966 w 255882"/>
                <a:gd name="connsiteY116" fmla="*/ 28890 h 255676"/>
                <a:gd name="connsiteX117" fmla="*/ 108754 w 255882"/>
                <a:gd name="connsiteY117" fmla="*/ 22565 h 255676"/>
                <a:gd name="connsiteX118" fmla="*/ 110953 w 255882"/>
                <a:gd name="connsiteY118" fmla="*/ 6479 h 255676"/>
                <a:gd name="connsiteX119" fmla="*/ 116934 w 255882"/>
                <a:gd name="connsiteY119" fmla="*/ 292 h 255676"/>
                <a:gd name="connsiteX120" fmla="*/ 122296 w 255882"/>
                <a:gd name="connsiteY120" fmla="*/ 86 h 2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55882" h="255676">
                  <a:moveTo>
                    <a:pt x="127864" y="81461"/>
                  </a:moveTo>
                  <a:cubicBezTo>
                    <a:pt x="102426" y="81461"/>
                    <a:pt x="81805" y="102082"/>
                    <a:pt x="81805" y="127520"/>
                  </a:cubicBezTo>
                  <a:cubicBezTo>
                    <a:pt x="81805" y="152958"/>
                    <a:pt x="102426" y="173579"/>
                    <a:pt x="127864" y="173579"/>
                  </a:cubicBezTo>
                  <a:cubicBezTo>
                    <a:pt x="153302" y="173579"/>
                    <a:pt x="173923" y="152958"/>
                    <a:pt x="173923" y="127520"/>
                  </a:cubicBezTo>
                  <a:cubicBezTo>
                    <a:pt x="173923" y="102082"/>
                    <a:pt x="153302" y="81461"/>
                    <a:pt x="127864" y="81461"/>
                  </a:cubicBezTo>
                  <a:close/>
                  <a:moveTo>
                    <a:pt x="122296" y="86"/>
                  </a:moveTo>
                  <a:cubicBezTo>
                    <a:pt x="124908" y="223"/>
                    <a:pt x="126696" y="1598"/>
                    <a:pt x="127383" y="4211"/>
                  </a:cubicBezTo>
                  <a:cubicBezTo>
                    <a:pt x="129033" y="10054"/>
                    <a:pt x="130752" y="15966"/>
                    <a:pt x="132401" y="21809"/>
                  </a:cubicBezTo>
                  <a:cubicBezTo>
                    <a:pt x="134120" y="27790"/>
                    <a:pt x="139070" y="30608"/>
                    <a:pt x="145188" y="29027"/>
                  </a:cubicBezTo>
                  <a:cubicBezTo>
                    <a:pt x="147181" y="28546"/>
                    <a:pt x="148350" y="27102"/>
                    <a:pt x="149312" y="25452"/>
                  </a:cubicBezTo>
                  <a:cubicBezTo>
                    <a:pt x="152475" y="20022"/>
                    <a:pt x="155706" y="14591"/>
                    <a:pt x="158937" y="9160"/>
                  </a:cubicBezTo>
                  <a:cubicBezTo>
                    <a:pt x="160999" y="5654"/>
                    <a:pt x="162786" y="4898"/>
                    <a:pt x="166705" y="5929"/>
                  </a:cubicBezTo>
                  <a:cubicBezTo>
                    <a:pt x="174542" y="7923"/>
                    <a:pt x="175573" y="9641"/>
                    <a:pt x="174404" y="18372"/>
                  </a:cubicBezTo>
                  <a:cubicBezTo>
                    <a:pt x="173717" y="23596"/>
                    <a:pt x="173098" y="28821"/>
                    <a:pt x="172479" y="34046"/>
                  </a:cubicBezTo>
                  <a:cubicBezTo>
                    <a:pt x="172410" y="34595"/>
                    <a:pt x="172410" y="35145"/>
                    <a:pt x="172479" y="35695"/>
                  </a:cubicBezTo>
                  <a:cubicBezTo>
                    <a:pt x="173373" y="41264"/>
                    <a:pt x="181828" y="45113"/>
                    <a:pt x="186434" y="41882"/>
                  </a:cubicBezTo>
                  <a:cubicBezTo>
                    <a:pt x="191659" y="38170"/>
                    <a:pt x="196677" y="34252"/>
                    <a:pt x="201764" y="30402"/>
                  </a:cubicBezTo>
                  <a:cubicBezTo>
                    <a:pt x="205476" y="27584"/>
                    <a:pt x="207333" y="27652"/>
                    <a:pt x="211045" y="30540"/>
                  </a:cubicBezTo>
                  <a:cubicBezTo>
                    <a:pt x="211526" y="30952"/>
                    <a:pt x="212007" y="31296"/>
                    <a:pt x="212488" y="31777"/>
                  </a:cubicBezTo>
                  <a:cubicBezTo>
                    <a:pt x="216819" y="35902"/>
                    <a:pt x="217025" y="37139"/>
                    <a:pt x="214069" y="42364"/>
                  </a:cubicBezTo>
                  <a:cubicBezTo>
                    <a:pt x="211251" y="47382"/>
                    <a:pt x="208570" y="52469"/>
                    <a:pt x="205614" y="57418"/>
                  </a:cubicBezTo>
                  <a:cubicBezTo>
                    <a:pt x="203483" y="61062"/>
                    <a:pt x="204445" y="64087"/>
                    <a:pt x="206783" y="67180"/>
                  </a:cubicBezTo>
                  <a:cubicBezTo>
                    <a:pt x="209120" y="70274"/>
                    <a:pt x="211801" y="71786"/>
                    <a:pt x="215719" y="70755"/>
                  </a:cubicBezTo>
                  <a:cubicBezTo>
                    <a:pt x="221769" y="69174"/>
                    <a:pt x="227818" y="67661"/>
                    <a:pt x="233799" y="66011"/>
                  </a:cubicBezTo>
                  <a:cubicBezTo>
                    <a:pt x="237649" y="64980"/>
                    <a:pt x="239367" y="65599"/>
                    <a:pt x="241498" y="68967"/>
                  </a:cubicBezTo>
                  <a:cubicBezTo>
                    <a:pt x="242461" y="70411"/>
                    <a:pt x="243286" y="71923"/>
                    <a:pt x="243836" y="73573"/>
                  </a:cubicBezTo>
                  <a:cubicBezTo>
                    <a:pt x="244867" y="76529"/>
                    <a:pt x="244385" y="78385"/>
                    <a:pt x="241911" y="80379"/>
                  </a:cubicBezTo>
                  <a:cubicBezTo>
                    <a:pt x="236755" y="84504"/>
                    <a:pt x="231668" y="88628"/>
                    <a:pt x="226443" y="92684"/>
                  </a:cubicBezTo>
                  <a:cubicBezTo>
                    <a:pt x="223831" y="94678"/>
                    <a:pt x="223144" y="97152"/>
                    <a:pt x="223694" y="100177"/>
                  </a:cubicBezTo>
                  <a:cubicBezTo>
                    <a:pt x="223900" y="101208"/>
                    <a:pt x="224244" y="102171"/>
                    <a:pt x="224519" y="103202"/>
                  </a:cubicBezTo>
                  <a:cubicBezTo>
                    <a:pt x="225412" y="106433"/>
                    <a:pt x="227543" y="108220"/>
                    <a:pt x="230843" y="108633"/>
                  </a:cubicBezTo>
                  <a:cubicBezTo>
                    <a:pt x="237099" y="109458"/>
                    <a:pt x="243354" y="110351"/>
                    <a:pt x="249541" y="111176"/>
                  </a:cubicBezTo>
                  <a:cubicBezTo>
                    <a:pt x="253254" y="111657"/>
                    <a:pt x="255178" y="113445"/>
                    <a:pt x="255591" y="117157"/>
                  </a:cubicBezTo>
                  <a:cubicBezTo>
                    <a:pt x="255797" y="118944"/>
                    <a:pt x="256003" y="120732"/>
                    <a:pt x="255797" y="122519"/>
                  </a:cubicBezTo>
                  <a:cubicBezTo>
                    <a:pt x="255453" y="125337"/>
                    <a:pt x="254010" y="126919"/>
                    <a:pt x="251398" y="127675"/>
                  </a:cubicBezTo>
                  <a:cubicBezTo>
                    <a:pt x="245554" y="129325"/>
                    <a:pt x="239642" y="130974"/>
                    <a:pt x="233799" y="132693"/>
                  </a:cubicBezTo>
                  <a:cubicBezTo>
                    <a:pt x="228093" y="134343"/>
                    <a:pt x="225481" y="138674"/>
                    <a:pt x="226650" y="144586"/>
                  </a:cubicBezTo>
                  <a:cubicBezTo>
                    <a:pt x="227062" y="146854"/>
                    <a:pt x="228368" y="148298"/>
                    <a:pt x="230293" y="149398"/>
                  </a:cubicBezTo>
                  <a:cubicBezTo>
                    <a:pt x="235655" y="152560"/>
                    <a:pt x="241017" y="155722"/>
                    <a:pt x="246448" y="158884"/>
                  </a:cubicBezTo>
                  <a:cubicBezTo>
                    <a:pt x="250435" y="161222"/>
                    <a:pt x="251054" y="162597"/>
                    <a:pt x="249954" y="167065"/>
                  </a:cubicBezTo>
                  <a:cubicBezTo>
                    <a:pt x="249885" y="167340"/>
                    <a:pt x="249885" y="167615"/>
                    <a:pt x="249816" y="167890"/>
                  </a:cubicBezTo>
                  <a:cubicBezTo>
                    <a:pt x="248166" y="173321"/>
                    <a:pt x="246310" y="176002"/>
                    <a:pt x="240123" y="174833"/>
                  </a:cubicBezTo>
                  <a:cubicBezTo>
                    <a:pt x="234555" y="173733"/>
                    <a:pt x="228849" y="173527"/>
                    <a:pt x="223212" y="172702"/>
                  </a:cubicBezTo>
                  <a:cubicBezTo>
                    <a:pt x="219225" y="172152"/>
                    <a:pt x="216613" y="173733"/>
                    <a:pt x="214688" y="177102"/>
                  </a:cubicBezTo>
                  <a:cubicBezTo>
                    <a:pt x="212695" y="180539"/>
                    <a:pt x="211801" y="183770"/>
                    <a:pt x="214551" y="187276"/>
                  </a:cubicBezTo>
                  <a:cubicBezTo>
                    <a:pt x="218263" y="192019"/>
                    <a:pt x="221838" y="196900"/>
                    <a:pt x="225481" y="201712"/>
                  </a:cubicBezTo>
                  <a:cubicBezTo>
                    <a:pt x="228506" y="205630"/>
                    <a:pt x="228506" y="207212"/>
                    <a:pt x="225481" y="211130"/>
                  </a:cubicBezTo>
                  <a:cubicBezTo>
                    <a:pt x="225343" y="211267"/>
                    <a:pt x="225206" y="211474"/>
                    <a:pt x="225068" y="211611"/>
                  </a:cubicBezTo>
                  <a:cubicBezTo>
                    <a:pt x="221081" y="215873"/>
                    <a:pt x="219500" y="217729"/>
                    <a:pt x="213245" y="213948"/>
                  </a:cubicBezTo>
                  <a:cubicBezTo>
                    <a:pt x="208432" y="211061"/>
                    <a:pt x="203345" y="208586"/>
                    <a:pt x="198602" y="205699"/>
                  </a:cubicBezTo>
                  <a:cubicBezTo>
                    <a:pt x="194684" y="203362"/>
                    <a:pt x="191659" y="204737"/>
                    <a:pt x="188565" y="207143"/>
                  </a:cubicBezTo>
                  <a:cubicBezTo>
                    <a:pt x="185472" y="209480"/>
                    <a:pt x="184234" y="212299"/>
                    <a:pt x="185334" y="216217"/>
                  </a:cubicBezTo>
                  <a:cubicBezTo>
                    <a:pt x="187053" y="222267"/>
                    <a:pt x="188565" y="228385"/>
                    <a:pt x="190078" y="234503"/>
                  </a:cubicBezTo>
                  <a:cubicBezTo>
                    <a:pt x="190903" y="237803"/>
                    <a:pt x="190215" y="239590"/>
                    <a:pt x="187397" y="241377"/>
                  </a:cubicBezTo>
                  <a:cubicBezTo>
                    <a:pt x="185884" y="242340"/>
                    <a:pt x="184303" y="243233"/>
                    <a:pt x="182585" y="243852"/>
                  </a:cubicBezTo>
                  <a:cubicBezTo>
                    <a:pt x="179560" y="244952"/>
                    <a:pt x="177360" y="244402"/>
                    <a:pt x="175366" y="241859"/>
                  </a:cubicBezTo>
                  <a:cubicBezTo>
                    <a:pt x="171585" y="237115"/>
                    <a:pt x="167805" y="232303"/>
                    <a:pt x="164024" y="227491"/>
                  </a:cubicBezTo>
                  <a:cubicBezTo>
                    <a:pt x="160380" y="222954"/>
                    <a:pt x="153781" y="222335"/>
                    <a:pt x="149381" y="226254"/>
                  </a:cubicBezTo>
                  <a:cubicBezTo>
                    <a:pt x="148213" y="227285"/>
                    <a:pt x="147663" y="228591"/>
                    <a:pt x="147456" y="230103"/>
                  </a:cubicBezTo>
                  <a:cubicBezTo>
                    <a:pt x="146563" y="236428"/>
                    <a:pt x="145532" y="242683"/>
                    <a:pt x="144844" y="249008"/>
                  </a:cubicBezTo>
                  <a:cubicBezTo>
                    <a:pt x="144432" y="252308"/>
                    <a:pt x="143126" y="254645"/>
                    <a:pt x="139895" y="255676"/>
                  </a:cubicBezTo>
                  <a:cubicBezTo>
                    <a:pt x="137145" y="255676"/>
                    <a:pt x="134326" y="255676"/>
                    <a:pt x="131577" y="255676"/>
                  </a:cubicBezTo>
                  <a:cubicBezTo>
                    <a:pt x="129652" y="254507"/>
                    <a:pt x="128552" y="252789"/>
                    <a:pt x="127933" y="250589"/>
                  </a:cubicBezTo>
                  <a:cubicBezTo>
                    <a:pt x="126283" y="244540"/>
                    <a:pt x="124427" y="238490"/>
                    <a:pt x="122777" y="232372"/>
                  </a:cubicBezTo>
                  <a:cubicBezTo>
                    <a:pt x="121884" y="229141"/>
                    <a:pt x="119890" y="227422"/>
                    <a:pt x="116659" y="227010"/>
                  </a:cubicBezTo>
                  <a:cubicBezTo>
                    <a:pt x="115422" y="226872"/>
                    <a:pt x="114184" y="226666"/>
                    <a:pt x="112947" y="226597"/>
                  </a:cubicBezTo>
                  <a:cubicBezTo>
                    <a:pt x="110060" y="226391"/>
                    <a:pt x="108066" y="227697"/>
                    <a:pt x="106622" y="230103"/>
                  </a:cubicBezTo>
                  <a:cubicBezTo>
                    <a:pt x="106072" y="230997"/>
                    <a:pt x="105591" y="231891"/>
                    <a:pt x="105041" y="232784"/>
                  </a:cubicBezTo>
                  <a:cubicBezTo>
                    <a:pt x="102154" y="237665"/>
                    <a:pt x="99335" y="242615"/>
                    <a:pt x="96380" y="247427"/>
                  </a:cubicBezTo>
                  <a:cubicBezTo>
                    <a:pt x="94798" y="250108"/>
                    <a:pt x="92873" y="250795"/>
                    <a:pt x="89849" y="250108"/>
                  </a:cubicBezTo>
                  <a:cubicBezTo>
                    <a:pt x="87993" y="249695"/>
                    <a:pt x="86274" y="249077"/>
                    <a:pt x="84555" y="248320"/>
                  </a:cubicBezTo>
                  <a:cubicBezTo>
                    <a:pt x="81531" y="246877"/>
                    <a:pt x="80568" y="245021"/>
                    <a:pt x="80981" y="241652"/>
                  </a:cubicBezTo>
                  <a:cubicBezTo>
                    <a:pt x="81737" y="235397"/>
                    <a:pt x="82356" y="229141"/>
                    <a:pt x="83249" y="222885"/>
                  </a:cubicBezTo>
                  <a:cubicBezTo>
                    <a:pt x="83868" y="218486"/>
                    <a:pt x="81531" y="216080"/>
                    <a:pt x="78094" y="214155"/>
                  </a:cubicBezTo>
                  <a:cubicBezTo>
                    <a:pt x="74725" y="212299"/>
                    <a:pt x="71700" y="212024"/>
                    <a:pt x="68538" y="214636"/>
                  </a:cubicBezTo>
                  <a:cubicBezTo>
                    <a:pt x="64139" y="218142"/>
                    <a:pt x="59533" y="221373"/>
                    <a:pt x="55133" y="224810"/>
                  </a:cubicBezTo>
                  <a:cubicBezTo>
                    <a:pt x="50665" y="228316"/>
                    <a:pt x="48740" y="229072"/>
                    <a:pt x="43240" y="224123"/>
                  </a:cubicBezTo>
                  <a:cubicBezTo>
                    <a:pt x="42897" y="223779"/>
                    <a:pt x="42553" y="223435"/>
                    <a:pt x="42209" y="223091"/>
                  </a:cubicBezTo>
                  <a:cubicBezTo>
                    <a:pt x="39528" y="220342"/>
                    <a:pt x="39253" y="218211"/>
                    <a:pt x="41178" y="214842"/>
                  </a:cubicBezTo>
                  <a:cubicBezTo>
                    <a:pt x="44134" y="209549"/>
                    <a:pt x="47159" y="204187"/>
                    <a:pt x="50115" y="198893"/>
                  </a:cubicBezTo>
                  <a:cubicBezTo>
                    <a:pt x="50940" y="197381"/>
                    <a:pt x="51833" y="195869"/>
                    <a:pt x="51627" y="194013"/>
                  </a:cubicBezTo>
                  <a:cubicBezTo>
                    <a:pt x="51146" y="188444"/>
                    <a:pt x="44959" y="184045"/>
                    <a:pt x="39597" y="185420"/>
                  </a:cubicBezTo>
                  <a:cubicBezTo>
                    <a:pt x="33410" y="187001"/>
                    <a:pt x="27223" y="188582"/>
                    <a:pt x="21105" y="190232"/>
                  </a:cubicBezTo>
                  <a:cubicBezTo>
                    <a:pt x="18630" y="190919"/>
                    <a:pt x="16774" y="190163"/>
                    <a:pt x="15193" y="188238"/>
                  </a:cubicBezTo>
                  <a:cubicBezTo>
                    <a:pt x="13887" y="186657"/>
                    <a:pt x="13062" y="184870"/>
                    <a:pt x="12237" y="183014"/>
                  </a:cubicBezTo>
                  <a:cubicBezTo>
                    <a:pt x="10862" y="179783"/>
                    <a:pt x="11481" y="177445"/>
                    <a:pt x="14230" y="175314"/>
                  </a:cubicBezTo>
                  <a:cubicBezTo>
                    <a:pt x="18767" y="171671"/>
                    <a:pt x="23373" y="168096"/>
                    <a:pt x="27910" y="164453"/>
                  </a:cubicBezTo>
                  <a:cubicBezTo>
                    <a:pt x="32722" y="160741"/>
                    <a:pt x="33135" y="159159"/>
                    <a:pt x="31554" y="153385"/>
                  </a:cubicBezTo>
                  <a:cubicBezTo>
                    <a:pt x="30454" y="149604"/>
                    <a:pt x="28185" y="147611"/>
                    <a:pt x="24198" y="147198"/>
                  </a:cubicBezTo>
                  <a:cubicBezTo>
                    <a:pt x="18424" y="146579"/>
                    <a:pt x="12718" y="145479"/>
                    <a:pt x="6943" y="144861"/>
                  </a:cubicBezTo>
                  <a:cubicBezTo>
                    <a:pt x="3644" y="144517"/>
                    <a:pt x="1306" y="143211"/>
                    <a:pt x="138" y="140049"/>
                  </a:cubicBezTo>
                  <a:cubicBezTo>
                    <a:pt x="0" y="137093"/>
                    <a:pt x="0" y="134343"/>
                    <a:pt x="0" y="131525"/>
                  </a:cubicBezTo>
                  <a:cubicBezTo>
                    <a:pt x="1100" y="129462"/>
                    <a:pt x="2819" y="128431"/>
                    <a:pt x="5019" y="127881"/>
                  </a:cubicBezTo>
                  <a:cubicBezTo>
                    <a:pt x="10931" y="126300"/>
                    <a:pt x="16705" y="124513"/>
                    <a:pt x="22617" y="122931"/>
                  </a:cubicBezTo>
                  <a:cubicBezTo>
                    <a:pt x="26192" y="121969"/>
                    <a:pt x="28323" y="119975"/>
                    <a:pt x="28667" y="116194"/>
                  </a:cubicBezTo>
                  <a:cubicBezTo>
                    <a:pt x="28735" y="115232"/>
                    <a:pt x="28873" y="114270"/>
                    <a:pt x="29010" y="113307"/>
                  </a:cubicBezTo>
                  <a:cubicBezTo>
                    <a:pt x="29354" y="110076"/>
                    <a:pt x="27910" y="107876"/>
                    <a:pt x="25229" y="106295"/>
                  </a:cubicBezTo>
                  <a:cubicBezTo>
                    <a:pt x="19867" y="103202"/>
                    <a:pt x="14574" y="100040"/>
                    <a:pt x="9281" y="96946"/>
                  </a:cubicBezTo>
                  <a:cubicBezTo>
                    <a:pt x="5362" y="94678"/>
                    <a:pt x="4675" y="92959"/>
                    <a:pt x="5843" y="88560"/>
                  </a:cubicBezTo>
                  <a:cubicBezTo>
                    <a:pt x="5981" y="88147"/>
                    <a:pt x="6050" y="87735"/>
                    <a:pt x="6187" y="87391"/>
                  </a:cubicBezTo>
                  <a:cubicBezTo>
                    <a:pt x="7906" y="81685"/>
                    <a:pt x="9418" y="80585"/>
                    <a:pt x="15261" y="81135"/>
                  </a:cubicBezTo>
                  <a:cubicBezTo>
                    <a:pt x="20898" y="81685"/>
                    <a:pt x="26535" y="82304"/>
                    <a:pt x="32173" y="83060"/>
                  </a:cubicBezTo>
                  <a:cubicBezTo>
                    <a:pt x="36641" y="83610"/>
                    <a:pt x="38566" y="82854"/>
                    <a:pt x="40834" y="79073"/>
                  </a:cubicBezTo>
                  <a:cubicBezTo>
                    <a:pt x="44065" y="73848"/>
                    <a:pt x="43928" y="72198"/>
                    <a:pt x="40147" y="67318"/>
                  </a:cubicBezTo>
                  <a:cubicBezTo>
                    <a:pt x="36572" y="62712"/>
                    <a:pt x="33066" y="58037"/>
                    <a:pt x="29629" y="53363"/>
                  </a:cubicBezTo>
                  <a:cubicBezTo>
                    <a:pt x="27567" y="50613"/>
                    <a:pt x="27567" y="48344"/>
                    <a:pt x="29629" y="45595"/>
                  </a:cubicBezTo>
                  <a:cubicBezTo>
                    <a:pt x="30660" y="44220"/>
                    <a:pt x="31760" y="42845"/>
                    <a:pt x="33066" y="41745"/>
                  </a:cubicBezTo>
                  <a:cubicBezTo>
                    <a:pt x="35678" y="39545"/>
                    <a:pt x="37466" y="39270"/>
                    <a:pt x="40422" y="40920"/>
                  </a:cubicBezTo>
                  <a:cubicBezTo>
                    <a:pt x="45646" y="43807"/>
                    <a:pt x="51008" y="46488"/>
                    <a:pt x="56027" y="49719"/>
                  </a:cubicBezTo>
                  <a:cubicBezTo>
                    <a:pt x="61801" y="53431"/>
                    <a:pt x="65788" y="50957"/>
                    <a:pt x="69982" y="45801"/>
                  </a:cubicBezTo>
                  <a:cubicBezTo>
                    <a:pt x="71357" y="44082"/>
                    <a:pt x="70875" y="41814"/>
                    <a:pt x="70325" y="39751"/>
                  </a:cubicBezTo>
                  <a:cubicBezTo>
                    <a:pt x="68813" y="33908"/>
                    <a:pt x="67301" y="28065"/>
                    <a:pt x="65788" y="22221"/>
                  </a:cubicBezTo>
                  <a:cubicBezTo>
                    <a:pt x="64688" y="18028"/>
                    <a:pt x="65376" y="16309"/>
                    <a:pt x="69088" y="14110"/>
                  </a:cubicBezTo>
                  <a:cubicBezTo>
                    <a:pt x="69913" y="13628"/>
                    <a:pt x="70738" y="13147"/>
                    <a:pt x="71632" y="12735"/>
                  </a:cubicBezTo>
                  <a:cubicBezTo>
                    <a:pt x="76100" y="10672"/>
                    <a:pt x="78094" y="11154"/>
                    <a:pt x="81118" y="15072"/>
                  </a:cubicBezTo>
                  <a:cubicBezTo>
                    <a:pt x="84762" y="19678"/>
                    <a:pt x="88405" y="24353"/>
                    <a:pt x="92049" y="28958"/>
                  </a:cubicBezTo>
                  <a:cubicBezTo>
                    <a:pt x="95486" y="33221"/>
                    <a:pt x="103529" y="33221"/>
                    <a:pt x="106966" y="28890"/>
                  </a:cubicBezTo>
                  <a:cubicBezTo>
                    <a:pt x="108410" y="27034"/>
                    <a:pt x="108410" y="24696"/>
                    <a:pt x="108754" y="22565"/>
                  </a:cubicBezTo>
                  <a:cubicBezTo>
                    <a:pt x="109578" y="17203"/>
                    <a:pt x="110266" y="11841"/>
                    <a:pt x="110953" y="6479"/>
                  </a:cubicBezTo>
                  <a:cubicBezTo>
                    <a:pt x="111503" y="2217"/>
                    <a:pt x="112672" y="1048"/>
                    <a:pt x="116934" y="292"/>
                  </a:cubicBezTo>
                  <a:cubicBezTo>
                    <a:pt x="118721" y="-52"/>
                    <a:pt x="120509" y="-52"/>
                    <a:pt x="122296" y="86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EE38B58-01FE-4D5B-B52B-DF7FB23D2B2C}"/>
              </a:ext>
            </a:extLst>
          </p:cNvPr>
          <p:cNvGrpSpPr/>
          <p:nvPr userDrawn="1"/>
        </p:nvGrpSpPr>
        <p:grpSpPr>
          <a:xfrm rot="17572368" flipH="1">
            <a:off x="1480750" y="1474295"/>
            <a:ext cx="487113" cy="1701453"/>
            <a:chOff x="391499" y="630207"/>
            <a:chExt cx="531848" cy="1593194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DC60DCB-AA80-49A7-A330-6DEA44AF3C32}"/>
                </a:ext>
              </a:extLst>
            </p:cNvPr>
            <p:cNvSpPr/>
            <p:nvPr/>
          </p:nvSpPr>
          <p:spPr>
            <a:xfrm rot="20495611">
              <a:off x="400453" y="630207"/>
              <a:ext cx="522894" cy="1539139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126044E-368C-440B-B94F-7A414E81ED0E}"/>
                </a:ext>
              </a:extLst>
            </p:cNvPr>
            <p:cNvSpPr/>
            <p:nvPr/>
          </p:nvSpPr>
          <p:spPr>
            <a:xfrm rot="20495611">
              <a:off x="391499" y="684262"/>
              <a:ext cx="191608" cy="1539139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609EA3D-BF09-4750-8B89-52062CCAA8D8}"/>
              </a:ext>
            </a:extLst>
          </p:cNvPr>
          <p:cNvGrpSpPr/>
          <p:nvPr userDrawn="1"/>
        </p:nvGrpSpPr>
        <p:grpSpPr>
          <a:xfrm rot="9737426" flipH="1">
            <a:off x="2091150" y="2624217"/>
            <a:ext cx="514460" cy="514460"/>
            <a:chOff x="121429" y="411151"/>
            <a:chExt cx="607375" cy="607375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CD88CA8-507A-4052-B3D1-5825B8BBAFFC}"/>
                </a:ext>
              </a:extLst>
            </p:cNvPr>
            <p:cNvSpPr/>
            <p:nvPr/>
          </p:nvSpPr>
          <p:spPr>
            <a:xfrm>
              <a:off x="121429" y="411151"/>
              <a:ext cx="607375" cy="60737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9BC079D-A9B7-4437-8CA1-2DF8E7A33A14}"/>
                </a:ext>
              </a:extLst>
            </p:cNvPr>
            <p:cNvSpPr/>
            <p:nvPr/>
          </p:nvSpPr>
          <p:spPr>
            <a:xfrm>
              <a:off x="186933" y="476655"/>
              <a:ext cx="476367" cy="476367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8F9EC3F-3387-4CF3-A03F-AC9058376362}"/>
                </a:ext>
              </a:extLst>
            </p:cNvPr>
            <p:cNvSpPr/>
            <p:nvPr/>
          </p:nvSpPr>
          <p:spPr>
            <a:xfrm>
              <a:off x="306264" y="596604"/>
              <a:ext cx="237705" cy="236465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C56068D-EB7D-490A-87C5-924066AB69B5}"/>
                </a:ext>
              </a:extLst>
            </p:cNvPr>
            <p:cNvSpPr/>
            <p:nvPr/>
          </p:nvSpPr>
          <p:spPr>
            <a:xfrm>
              <a:off x="385558" y="675280"/>
              <a:ext cx="79122" cy="7912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3646BA1-CE2A-4CBB-97E9-9222C9AD8E3F}"/>
              </a:ext>
            </a:extLst>
          </p:cNvPr>
          <p:cNvGrpSpPr/>
          <p:nvPr userDrawn="1"/>
        </p:nvGrpSpPr>
        <p:grpSpPr>
          <a:xfrm rot="9743765" flipH="1">
            <a:off x="849043" y="392925"/>
            <a:ext cx="459928" cy="1377757"/>
            <a:chOff x="391499" y="630207"/>
            <a:chExt cx="531845" cy="1593193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DE287937-2334-4531-AC46-A7DC53F51BD5}"/>
                </a:ext>
              </a:extLst>
            </p:cNvPr>
            <p:cNvSpPr/>
            <p:nvPr/>
          </p:nvSpPr>
          <p:spPr>
            <a:xfrm rot="20495611">
              <a:off x="400452" y="630207"/>
              <a:ext cx="522892" cy="153913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A1EE65D8-6FBD-4080-AA95-429B44E248D1}"/>
                </a:ext>
              </a:extLst>
            </p:cNvPr>
            <p:cNvSpPr/>
            <p:nvPr/>
          </p:nvSpPr>
          <p:spPr>
            <a:xfrm rot="20495611">
              <a:off x="391499" y="684262"/>
              <a:ext cx="191607" cy="153913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6227990C-BB00-45E1-9810-8A586B2334D7}"/>
              </a:ext>
            </a:extLst>
          </p:cNvPr>
          <p:cNvSpPr/>
          <p:nvPr userDrawn="1"/>
        </p:nvSpPr>
        <p:spPr>
          <a:xfrm rot="10800000" flipH="1">
            <a:off x="747743" y="1420860"/>
            <a:ext cx="618628" cy="61862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FC309BA-165E-4651-AC85-AA6CD5F0458E}"/>
              </a:ext>
            </a:extLst>
          </p:cNvPr>
          <p:cNvSpPr/>
          <p:nvPr userDrawn="1"/>
        </p:nvSpPr>
        <p:spPr>
          <a:xfrm rot="10800000" flipH="1">
            <a:off x="814461" y="1487577"/>
            <a:ext cx="485192" cy="485192"/>
          </a:xfrm>
          <a:custGeom>
            <a:avLst/>
            <a:gdLst>
              <a:gd name="connsiteX0" fmla="*/ 977265 w 1950394"/>
              <a:gd name="connsiteY0" fmla="*/ 1954006 h 1950394"/>
              <a:gd name="connsiteX1" fmla="*/ 4 w 1950394"/>
              <a:gd name="connsiteY1" fmla="*/ 977261 h 1950394"/>
              <a:gd name="connsiteX2" fmla="*/ 976749 w 1950394"/>
              <a:gd name="connsiteY2" fmla="*/ 0 h 1950394"/>
              <a:gd name="connsiteX3" fmla="*/ 1953494 w 1950394"/>
              <a:gd name="connsiteY3" fmla="*/ 976229 h 1950394"/>
              <a:gd name="connsiteX4" fmla="*/ 977265 w 1950394"/>
              <a:gd name="connsiteY4" fmla="*/ 1954006 h 1950394"/>
              <a:gd name="connsiteX5" fmla="*/ 1198104 w 1950394"/>
              <a:gd name="connsiteY5" fmla="*/ 1613977 h 1950394"/>
              <a:gd name="connsiteX6" fmla="*/ 1221839 w 1950394"/>
              <a:gd name="connsiteY6" fmla="*/ 1574763 h 1950394"/>
              <a:gd name="connsiteX7" fmla="*/ 1240930 w 1950394"/>
              <a:gd name="connsiteY7" fmla="*/ 1566507 h 1950394"/>
              <a:gd name="connsiteX8" fmla="*/ 1257957 w 1950394"/>
              <a:gd name="connsiteY8" fmla="*/ 1569603 h 1950394"/>
              <a:gd name="connsiteX9" fmla="*/ 1298203 w 1950394"/>
              <a:gd name="connsiteY9" fmla="*/ 1624297 h 1950394"/>
              <a:gd name="connsiteX10" fmla="*/ 1311619 w 1950394"/>
              <a:gd name="connsiteY10" fmla="*/ 1629456 h 1950394"/>
              <a:gd name="connsiteX11" fmla="*/ 1375084 w 1950394"/>
              <a:gd name="connsiteY11" fmla="*/ 1592822 h 1950394"/>
              <a:gd name="connsiteX12" fmla="*/ 1377148 w 1950394"/>
              <a:gd name="connsiteY12" fmla="*/ 1578891 h 1950394"/>
              <a:gd name="connsiteX13" fmla="*/ 1349285 w 1950394"/>
              <a:gd name="connsiteY13" fmla="*/ 1515426 h 1950394"/>
              <a:gd name="connsiteX14" fmla="*/ 1353413 w 1950394"/>
              <a:gd name="connsiteY14" fmla="*/ 1502010 h 1950394"/>
              <a:gd name="connsiteX15" fmla="*/ 1385919 w 1950394"/>
              <a:gd name="connsiteY15" fmla="*/ 1476727 h 1950394"/>
              <a:gd name="connsiteX16" fmla="*/ 1400883 w 1950394"/>
              <a:gd name="connsiteY16" fmla="*/ 1476727 h 1950394"/>
              <a:gd name="connsiteX17" fmla="*/ 1452996 w 1950394"/>
              <a:gd name="connsiteY17" fmla="*/ 1518005 h 1950394"/>
              <a:gd name="connsiteX18" fmla="*/ 1470024 w 1950394"/>
              <a:gd name="connsiteY18" fmla="*/ 1519553 h 1950394"/>
              <a:gd name="connsiteX19" fmla="*/ 1519041 w 1950394"/>
              <a:gd name="connsiteY19" fmla="*/ 1470535 h 1950394"/>
              <a:gd name="connsiteX20" fmla="*/ 1518010 w 1950394"/>
              <a:gd name="connsiteY20" fmla="*/ 1453508 h 1950394"/>
              <a:gd name="connsiteX21" fmla="*/ 1475699 w 1950394"/>
              <a:gd name="connsiteY21" fmla="*/ 1400363 h 1950394"/>
              <a:gd name="connsiteX22" fmla="*/ 1476215 w 1950394"/>
              <a:gd name="connsiteY22" fmla="*/ 1386431 h 1950394"/>
              <a:gd name="connsiteX23" fmla="*/ 1501498 w 1950394"/>
              <a:gd name="connsiteY23" fmla="*/ 1353925 h 1950394"/>
              <a:gd name="connsiteX24" fmla="*/ 1515946 w 1950394"/>
              <a:gd name="connsiteY24" fmla="*/ 1349797 h 1950394"/>
              <a:gd name="connsiteX25" fmla="*/ 1579411 w 1950394"/>
              <a:gd name="connsiteY25" fmla="*/ 1377660 h 1950394"/>
              <a:gd name="connsiteX26" fmla="*/ 1592310 w 1950394"/>
              <a:gd name="connsiteY26" fmla="*/ 1375596 h 1950394"/>
              <a:gd name="connsiteX27" fmla="*/ 1628945 w 1950394"/>
              <a:gd name="connsiteY27" fmla="*/ 1312130 h 1950394"/>
              <a:gd name="connsiteX28" fmla="*/ 1623785 w 1950394"/>
              <a:gd name="connsiteY28" fmla="*/ 1298199 h 1950394"/>
              <a:gd name="connsiteX29" fmla="*/ 1577863 w 1950394"/>
              <a:gd name="connsiteY29" fmla="*/ 1265692 h 1950394"/>
              <a:gd name="connsiteX30" fmla="*/ 1571155 w 1950394"/>
              <a:gd name="connsiteY30" fmla="*/ 1230090 h 1950394"/>
              <a:gd name="connsiteX31" fmla="*/ 1579927 w 1950394"/>
              <a:gd name="connsiteY31" fmla="*/ 1208419 h 1950394"/>
              <a:gd name="connsiteX32" fmla="*/ 1596438 w 1950394"/>
              <a:gd name="connsiteY32" fmla="*/ 1197583 h 1950394"/>
              <a:gd name="connsiteX33" fmla="*/ 1660935 w 1950394"/>
              <a:gd name="connsiteY33" fmla="*/ 1207387 h 1950394"/>
              <a:gd name="connsiteX34" fmla="*/ 1675383 w 1950394"/>
              <a:gd name="connsiteY34" fmla="*/ 1201195 h 1950394"/>
              <a:gd name="connsiteX35" fmla="*/ 1693442 w 1950394"/>
              <a:gd name="connsiteY35" fmla="*/ 1132570 h 1950394"/>
              <a:gd name="connsiteX36" fmla="*/ 1684154 w 1950394"/>
              <a:gd name="connsiteY36" fmla="*/ 1119155 h 1950394"/>
              <a:gd name="connsiteX37" fmla="*/ 1621205 w 1950394"/>
              <a:gd name="connsiteY37" fmla="*/ 1093872 h 1950394"/>
              <a:gd name="connsiteX38" fmla="*/ 1614497 w 1950394"/>
              <a:gd name="connsiteY38" fmla="*/ 1083037 h 1950394"/>
              <a:gd name="connsiteX39" fmla="*/ 1620173 w 1950394"/>
              <a:gd name="connsiteY39" fmla="*/ 1042274 h 1950394"/>
              <a:gd name="connsiteX40" fmla="*/ 1632557 w 1950394"/>
              <a:gd name="connsiteY40" fmla="*/ 1029891 h 1950394"/>
              <a:gd name="connsiteX41" fmla="*/ 1696022 w 1950394"/>
              <a:gd name="connsiteY41" fmla="*/ 1022667 h 1950394"/>
              <a:gd name="connsiteX42" fmla="*/ 1709437 w 1950394"/>
              <a:gd name="connsiteY42" fmla="*/ 1010800 h 1950394"/>
              <a:gd name="connsiteX43" fmla="*/ 1709437 w 1950394"/>
              <a:gd name="connsiteY43" fmla="*/ 943723 h 1950394"/>
              <a:gd name="connsiteX44" fmla="*/ 1694990 w 1950394"/>
              <a:gd name="connsiteY44" fmla="*/ 931339 h 1950394"/>
              <a:gd name="connsiteX45" fmla="*/ 1650616 w 1950394"/>
              <a:gd name="connsiteY45" fmla="*/ 928243 h 1950394"/>
              <a:gd name="connsiteX46" fmla="*/ 1618109 w 1950394"/>
              <a:gd name="connsiteY46" fmla="*/ 892125 h 1950394"/>
              <a:gd name="connsiteX47" fmla="*/ 1615013 w 1950394"/>
              <a:gd name="connsiteY47" fmla="*/ 874582 h 1950394"/>
              <a:gd name="connsiteX48" fmla="*/ 1622753 w 1950394"/>
              <a:gd name="connsiteY48" fmla="*/ 859102 h 1950394"/>
              <a:gd name="connsiteX49" fmla="*/ 1684670 w 1950394"/>
              <a:gd name="connsiteY49" fmla="*/ 834851 h 1950394"/>
              <a:gd name="connsiteX50" fmla="*/ 1693442 w 1950394"/>
              <a:gd name="connsiteY50" fmla="*/ 821952 h 1950394"/>
              <a:gd name="connsiteX51" fmla="*/ 1674867 w 1950394"/>
              <a:gd name="connsiteY51" fmla="*/ 753327 h 1950394"/>
              <a:gd name="connsiteX52" fmla="*/ 1659903 w 1950394"/>
              <a:gd name="connsiteY52" fmla="*/ 746619 h 1950394"/>
              <a:gd name="connsiteX53" fmla="*/ 1594374 w 1950394"/>
              <a:gd name="connsiteY53" fmla="*/ 756423 h 1950394"/>
              <a:gd name="connsiteX54" fmla="*/ 1580443 w 1950394"/>
              <a:gd name="connsiteY54" fmla="*/ 747651 h 1950394"/>
              <a:gd name="connsiteX55" fmla="*/ 1565995 w 1950394"/>
              <a:gd name="connsiteY55" fmla="*/ 713081 h 1950394"/>
              <a:gd name="connsiteX56" fmla="*/ 1570123 w 1950394"/>
              <a:gd name="connsiteY56" fmla="*/ 696054 h 1950394"/>
              <a:gd name="connsiteX57" fmla="*/ 1623269 w 1950394"/>
              <a:gd name="connsiteY57" fmla="*/ 656323 h 1950394"/>
              <a:gd name="connsiteX58" fmla="*/ 1628429 w 1950394"/>
              <a:gd name="connsiteY58" fmla="*/ 641876 h 1950394"/>
              <a:gd name="connsiteX59" fmla="*/ 1592310 w 1950394"/>
              <a:gd name="connsiteY59" fmla="*/ 579443 h 1950394"/>
              <a:gd name="connsiteX60" fmla="*/ 1578379 w 1950394"/>
              <a:gd name="connsiteY60" fmla="*/ 576863 h 1950394"/>
              <a:gd name="connsiteX61" fmla="*/ 1532457 w 1950394"/>
              <a:gd name="connsiteY61" fmla="*/ 599050 h 1950394"/>
              <a:gd name="connsiteX62" fmla="*/ 1490147 w 1950394"/>
              <a:gd name="connsiteY62" fmla="*/ 585118 h 1950394"/>
              <a:gd name="connsiteX63" fmla="*/ 1477247 w 1950394"/>
              <a:gd name="connsiteY63" fmla="*/ 569123 h 1950394"/>
              <a:gd name="connsiteX64" fmla="*/ 1476731 w 1950394"/>
              <a:gd name="connsiteY64" fmla="*/ 552096 h 1950394"/>
              <a:gd name="connsiteX65" fmla="*/ 1518525 w 1950394"/>
              <a:gd name="connsiteY65" fmla="*/ 499982 h 1950394"/>
              <a:gd name="connsiteX66" fmla="*/ 1519557 w 1950394"/>
              <a:gd name="connsiteY66" fmla="*/ 483987 h 1950394"/>
              <a:gd name="connsiteX67" fmla="*/ 1470540 w 1950394"/>
              <a:gd name="connsiteY67" fmla="*/ 434453 h 1950394"/>
              <a:gd name="connsiteX68" fmla="*/ 1452480 w 1950394"/>
              <a:gd name="connsiteY68" fmla="*/ 436001 h 1950394"/>
              <a:gd name="connsiteX69" fmla="*/ 1418942 w 1950394"/>
              <a:gd name="connsiteY69" fmla="*/ 465412 h 1950394"/>
              <a:gd name="connsiteX70" fmla="*/ 1369408 w 1950394"/>
              <a:gd name="connsiteY70" fmla="*/ 463348 h 1950394"/>
              <a:gd name="connsiteX71" fmla="*/ 1354961 w 1950394"/>
              <a:gd name="connsiteY71" fmla="*/ 452512 h 1950394"/>
              <a:gd name="connsiteX72" fmla="*/ 1349801 w 1950394"/>
              <a:gd name="connsiteY72" fmla="*/ 436001 h 1950394"/>
              <a:gd name="connsiteX73" fmla="*/ 1377148 w 1950394"/>
              <a:gd name="connsiteY73" fmla="*/ 374084 h 1950394"/>
              <a:gd name="connsiteX74" fmla="*/ 1374052 w 1950394"/>
              <a:gd name="connsiteY74" fmla="*/ 360152 h 1950394"/>
              <a:gd name="connsiteX75" fmla="*/ 1312651 w 1950394"/>
              <a:gd name="connsiteY75" fmla="*/ 324550 h 1950394"/>
              <a:gd name="connsiteX76" fmla="*/ 1296655 w 1950394"/>
              <a:gd name="connsiteY76" fmla="*/ 329193 h 1950394"/>
              <a:gd name="connsiteX77" fmla="*/ 1256925 w 1950394"/>
              <a:gd name="connsiteY77" fmla="*/ 382855 h 1950394"/>
              <a:gd name="connsiteX78" fmla="*/ 1238866 w 1950394"/>
              <a:gd name="connsiteY78" fmla="*/ 386467 h 1950394"/>
              <a:gd name="connsiteX79" fmla="*/ 1206875 w 1950394"/>
              <a:gd name="connsiteY79" fmla="*/ 373052 h 1950394"/>
              <a:gd name="connsiteX80" fmla="*/ 1196556 w 1950394"/>
              <a:gd name="connsiteY80" fmla="*/ 357572 h 1950394"/>
              <a:gd name="connsiteX81" fmla="*/ 1206359 w 1950394"/>
              <a:gd name="connsiteY81" fmla="*/ 293075 h 1950394"/>
              <a:gd name="connsiteX82" fmla="*/ 1199652 w 1950394"/>
              <a:gd name="connsiteY82" fmla="*/ 278112 h 1950394"/>
              <a:gd name="connsiteX83" fmla="*/ 1131027 w 1950394"/>
              <a:gd name="connsiteY83" fmla="*/ 259537 h 1950394"/>
              <a:gd name="connsiteX84" fmla="*/ 1118127 w 1950394"/>
              <a:gd name="connsiteY84" fmla="*/ 268308 h 1950394"/>
              <a:gd name="connsiteX85" fmla="*/ 1093360 w 1950394"/>
              <a:gd name="connsiteY85" fmla="*/ 331258 h 1950394"/>
              <a:gd name="connsiteX86" fmla="*/ 1079945 w 1950394"/>
              <a:gd name="connsiteY86" fmla="*/ 338481 h 1950394"/>
              <a:gd name="connsiteX87" fmla="*/ 1042794 w 1950394"/>
              <a:gd name="connsiteY87" fmla="*/ 333837 h 1950394"/>
              <a:gd name="connsiteX88" fmla="*/ 1028347 w 1950394"/>
              <a:gd name="connsiteY88" fmla="*/ 320422 h 1950394"/>
              <a:gd name="connsiteX89" fmla="*/ 1021123 w 1950394"/>
              <a:gd name="connsiteY89" fmla="*/ 257989 h 1950394"/>
              <a:gd name="connsiteX90" fmla="*/ 1008740 w 1950394"/>
              <a:gd name="connsiteY90" fmla="*/ 243541 h 1950394"/>
              <a:gd name="connsiteX91" fmla="*/ 941663 w 1950394"/>
              <a:gd name="connsiteY91" fmla="*/ 243541 h 1950394"/>
              <a:gd name="connsiteX92" fmla="*/ 929795 w 1950394"/>
              <a:gd name="connsiteY92" fmla="*/ 256957 h 1950394"/>
              <a:gd name="connsiteX93" fmla="*/ 922572 w 1950394"/>
              <a:gd name="connsiteY93" fmla="*/ 320422 h 1950394"/>
              <a:gd name="connsiteX94" fmla="*/ 909156 w 1950394"/>
              <a:gd name="connsiteY94" fmla="*/ 333321 h 1950394"/>
              <a:gd name="connsiteX95" fmla="*/ 872006 w 1950394"/>
              <a:gd name="connsiteY95" fmla="*/ 337965 h 1950394"/>
              <a:gd name="connsiteX96" fmla="*/ 857559 w 1950394"/>
              <a:gd name="connsiteY96" fmla="*/ 330226 h 1950394"/>
              <a:gd name="connsiteX97" fmla="*/ 833308 w 1950394"/>
              <a:gd name="connsiteY97" fmla="*/ 268308 h 1950394"/>
              <a:gd name="connsiteX98" fmla="*/ 819892 w 1950394"/>
              <a:gd name="connsiteY98" fmla="*/ 259021 h 1950394"/>
              <a:gd name="connsiteX99" fmla="*/ 753847 w 1950394"/>
              <a:gd name="connsiteY99" fmla="*/ 276564 h 1950394"/>
              <a:gd name="connsiteX100" fmla="*/ 745591 w 1950394"/>
              <a:gd name="connsiteY100" fmla="*/ 293075 h 1950394"/>
              <a:gd name="connsiteX101" fmla="*/ 754879 w 1950394"/>
              <a:gd name="connsiteY101" fmla="*/ 339513 h 1950394"/>
              <a:gd name="connsiteX102" fmla="*/ 728564 w 1950394"/>
              <a:gd name="connsiteY102" fmla="*/ 378728 h 1950394"/>
              <a:gd name="connsiteX103" fmla="*/ 712053 w 1950394"/>
              <a:gd name="connsiteY103" fmla="*/ 385951 h 1950394"/>
              <a:gd name="connsiteX104" fmla="*/ 695026 w 1950394"/>
              <a:gd name="connsiteY104" fmla="*/ 382855 h 1950394"/>
              <a:gd name="connsiteX105" fmla="*/ 654779 w 1950394"/>
              <a:gd name="connsiteY105" fmla="*/ 328161 h 1950394"/>
              <a:gd name="connsiteX106" fmla="*/ 641364 w 1950394"/>
              <a:gd name="connsiteY106" fmla="*/ 323002 h 1950394"/>
              <a:gd name="connsiteX107" fmla="*/ 577899 w 1950394"/>
              <a:gd name="connsiteY107" fmla="*/ 359636 h 1950394"/>
              <a:gd name="connsiteX108" fmla="*/ 574803 w 1950394"/>
              <a:gd name="connsiteY108" fmla="*/ 372536 h 1950394"/>
              <a:gd name="connsiteX109" fmla="*/ 602666 w 1950394"/>
              <a:gd name="connsiteY109" fmla="*/ 435485 h 1950394"/>
              <a:gd name="connsiteX110" fmla="*/ 598022 w 1950394"/>
              <a:gd name="connsiteY110" fmla="*/ 450964 h 1950394"/>
              <a:gd name="connsiteX111" fmla="*/ 567579 w 1950394"/>
              <a:gd name="connsiteY111" fmla="*/ 474699 h 1950394"/>
              <a:gd name="connsiteX112" fmla="*/ 550552 w 1950394"/>
              <a:gd name="connsiteY112" fmla="*/ 474699 h 1950394"/>
              <a:gd name="connsiteX113" fmla="*/ 498438 w 1950394"/>
              <a:gd name="connsiteY113" fmla="*/ 432905 h 1950394"/>
              <a:gd name="connsiteX114" fmla="*/ 483475 w 1950394"/>
              <a:gd name="connsiteY114" fmla="*/ 431357 h 1950394"/>
              <a:gd name="connsiteX115" fmla="*/ 432393 w 1950394"/>
              <a:gd name="connsiteY115" fmla="*/ 482439 h 1950394"/>
              <a:gd name="connsiteX116" fmla="*/ 433425 w 1950394"/>
              <a:gd name="connsiteY116" fmla="*/ 497402 h 1950394"/>
              <a:gd name="connsiteX117" fmla="*/ 475735 w 1950394"/>
              <a:gd name="connsiteY117" fmla="*/ 550032 h 1950394"/>
              <a:gd name="connsiteX118" fmla="*/ 475219 w 1950394"/>
              <a:gd name="connsiteY118" fmla="*/ 566027 h 1950394"/>
              <a:gd name="connsiteX119" fmla="*/ 450968 w 1950394"/>
              <a:gd name="connsiteY119" fmla="*/ 597502 h 1950394"/>
              <a:gd name="connsiteX120" fmla="*/ 437553 w 1950394"/>
              <a:gd name="connsiteY120" fmla="*/ 601629 h 1950394"/>
              <a:gd name="connsiteX121" fmla="*/ 373056 w 1950394"/>
              <a:gd name="connsiteY121" fmla="*/ 573251 h 1950394"/>
              <a:gd name="connsiteX122" fmla="*/ 360156 w 1950394"/>
              <a:gd name="connsiteY122" fmla="*/ 575315 h 1950394"/>
              <a:gd name="connsiteX123" fmla="*/ 323522 w 1950394"/>
              <a:gd name="connsiteY123" fmla="*/ 638780 h 1950394"/>
              <a:gd name="connsiteX124" fmla="*/ 328166 w 1950394"/>
              <a:gd name="connsiteY124" fmla="*/ 652711 h 1950394"/>
              <a:gd name="connsiteX125" fmla="*/ 374088 w 1950394"/>
              <a:gd name="connsiteY125" fmla="*/ 685218 h 1950394"/>
              <a:gd name="connsiteX126" fmla="*/ 380795 w 1950394"/>
              <a:gd name="connsiteY126" fmla="*/ 720820 h 1950394"/>
              <a:gd name="connsiteX127" fmla="*/ 372024 w 1950394"/>
              <a:gd name="connsiteY127" fmla="*/ 742492 h 1950394"/>
              <a:gd name="connsiteX128" fmla="*/ 355513 w 1950394"/>
              <a:gd name="connsiteY128" fmla="*/ 753327 h 1950394"/>
              <a:gd name="connsiteX129" fmla="*/ 291015 w 1950394"/>
              <a:gd name="connsiteY129" fmla="*/ 743523 h 1950394"/>
              <a:gd name="connsiteX130" fmla="*/ 276568 w 1950394"/>
              <a:gd name="connsiteY130" fmla="*/ 751263 h 1950394"/>
              <a:gd name="connsiteX131" fmla="*/ 258509 w 1950394"/>
              <a:gd name="connsiteY131" fmla="*/ 818340 h 1950394"/>
              <a:gd name="connsiteX132" fmla="*/ 267796 w 1950394"/>
              <a:gd name="connsiteY132" fmla="*/ 831756 h 1950394"/>
              <a:gd name="connsiteX133" fmla="*/ 330746 w 1950394"/>
              <a:gd name="connsiteY133" fmla="*/ 857038 h 1950394"/>
              <a:gd name="connsiteX134" fmla="*/ 337453 w 1950394"/>
              <a:gd name="connsiteY134" fmla="*/ 869422 h 1950394"/>
              <a:gd name="connsiteX135" fmla="*/ 332810 w 1950394"/>
              <a:gd name="connsiteY135" fmla="*/ 906572 h 1950394"/>
              <a:gd name="connsiteX136" fmla="*/ 318878 w 1950394"/>
              <a:gd name="connsiteY136" fmla="*/ 922052 h 1950394"/>
              <a:gd name="connsiteX137" fmla="*/ 256445 w 1950394"/>
              <a:gd name="connsiteY137" fmla="*/ 929275 h 1950394"/>
              <a:gd name="connsiteX138" fmla="*/ 242514 w 1950394"/>
              <a:gd name="connsiteY138" fmla="*/ 942175 h 1950394"/>
              <a:gd name="connsiteX139" fmla="*/ 242514 w 1950394"/>
              <a:gd name="connsiteY139" fmla="*/ 1006672 h 1950394"/>
              <a:gd name="connsiteX140" fmla="*/ 257993 w 1950394"/>
              <a:gd name="connsiteY140" fmla="*/ 1020603 h 1950394"/>
              <a:gd name="connsiteX141" fmla="*/ 321458 w 1950394"/>
              <a:gd name="connsiteY141" fmla="*/ 1028343 h 1950394"/>
              <a:gd name="connsiteX142" fmla="*/ 331778 w 1950394"/>
              <a:gd name="connsiteY142" fmla="*/ 1039694 h 1950394"/>
              <a:gd name="connsiteX143" fmla="*/ 336937 w 1950394"/>
              <a:gd name="connsiteY143" fmla="*/ 1077877 h 1950394"/>
              <a:gd name="connsiteX144" fmla="*/ 329198 w 1950394"/>
              <a:gd name="connsiteY144" fmla="*/ 1093356 h 1950394"/>
              <a:gd name="connsiteX145" fmla="*/ 265733 w 1950394"/>
              <a:gd name="connsiteY145" fmla="*/ 1117607 h 1950394"/>
              <a:gd name="connsiteX146" fmla="*/ 257993 w 1950394"/>
              <a:gd name="connsiteY146" fmla="*/ 1129990 h 1950394"/>
              <a:gd name="connsiteX147" fmla="*/ 276568 w 1950394"/>
              <a:gd name="connsiteY147" fmla="*/ 1198615 h 1950394"/>
              <a:gd name="connsiteX148" fmla="*/ 291531 w 1950394"/>
              <a:gd name="connsiteY148" fmla="*/ 1205839 h 1950394"/>
              <a:gd name="connsiteX149" fmla="*/ 345709 w 1950394"/>
              <a:gd name="connsiteY149" fmla="*/ 1196035 h 1950394"/>
              <a:gd name="connsiteX150" fmla="*/ 375636 w 1950394"/>
              <a:gd name="connsiteY150" fmla="*/ 1216675 h 1950394"/>
              <a:gd name="connsiteX151" fmla="*/ 384407 w 1950394"/>
              <a:gd name="connsiteY151" fmla="*/ 1236798 h 1950394"/>
              <a:gd name="connsiteX152" fmla="*/ 379764 w 1950394"/>
              <a:gd name="connsiteY152" fmla="*/ 1257953 h 1950394"/>
              <a:gd name="connsiteX153" fmla="*/ 327134 w 1950394"/>
              <a:gd name="connsiteY153" fmla="*/ 1296651 h 1950394"/>
              <a:gd name="connsiteX154" fmla="*/ 322490 w 1950394"/>
              <a:gd name="connsiteY154" fmla="*/ 1310583 h 1950394"/>
              <a:gd name="connsiteX155" fmla="*/ 359124 w 1950394"/>
              <a:gd name="connsiteY155" fmla="*/ 1374048 h 1950394"/>
              <a:gd name="connsiteX156" fmla="*/ 370992 w 1950394"/>
              <a:gd name="connsiteY156" fmla="*/ 1376628 h 1950394"/>
              <a:gd name="connsiteX157" fmla="*/ 433941 w 1950394"/>
              <a:gd name="connsiteY157" fmla="*/ 1348765 h 1950394"/>
              <a:gd name="connsiteX158" fmla="*/ 450452 w 1950394"/>
              <a:gd name="connsiteY158" fmla="*/ 1353925 h 1950394"/>
              <a:gd name="connsiteX159" fmla="*/ 474187 w 1950394"/>
              <a:gd name="connsiteY159" fmla="*/ 1384367 h 1950394"/>
              <a:gd name="connsiteX160" fmla="*/ 475219 w 1950394"/>
              <a:gd name="connsiteY160" fmla="*/ 1399331 h 1950394"/>
              <a:gd name="connsiteX161" fmla="*/ 432909 w 1950394"/>
              <a:gd name="connsiteY161" fmla="*/ 1452476 h 1950394"/>
              <a:gd name="connsiteX162" fmla="*/ 431877 w 1950394"/>
              <a:gd name="connsiteY162" fmla="*/ 1468471 h 1950394"/>
              <a:gd name="connsiteX163" fmla="*/ 481927 w 1950394"/>
              <a:gd name="connsiteY163" fmla="*/ 1518521 h 1950394"/>
              <a:gd name="connsiteX164" fmla="*/ 497922 w 1950394"/>
              <a:gd name="connsiteY164" fmla="*/ 1517489 h 1950394"/>
              <a:gd name="connsiteX165" fmla="*/ 550036 w 1950394"/>
              <a:gd name="connsiteY165" fmla="*/ 1475695 h 1950394"/>
              <a:gd name="connsiteX166" fmla="*/ 567063 w 1950394"/>
              <a:gd name="connsiteY166" fmla="*/ 1476211 h 1950394"/>
              <a:gd name="connsiteX167" fmla="*/ 596474 w 1950394"/>
              <a:gd name="connsiteY167" fmla="*/ 1498914 h 1950394"/>
              <a:gd name="connsiteX168" fmla="*/ 601634 w 1950394"/>
              <a:gd name="connsiteY168" fmla="*/ 1515426 h 1950394"/>
              <a:gd name="connsiteX169" fmla="*/ 574287 w 1950394"/>
              <a:gd name="connsiteY169" fmla="*/ 1577343 h 1950394"/>
              <a:gd name="connsiteX170" fmla="*/ 576867 w 1950394"/>
              <a:gd name="connsiteY170" fmla="*/ 1591274 h 1950394"/>
              <a:gd name="connsiteX171" fmla="*/ 639300 w 1950394"/>
              <a:gd name="connsiteY171" fmla="*/ 1627393 h 1950394"/>
              <a:gd name="connsiteX172" fmla="*/ 653747 w 1950394"/>
              <a:gd name="connsiteY172" fmla="*/ 1622233 h 1950394"/>
              <a:gd name="connsiteX173" fmla="*/ 693478 w 1950394"/>
              <a:gd name="connsiteY173" fmla="*/ 1568571 h 1950394"/>
              <a:gd name="connsiteX174" fmla="*/ 711537 w 1950394"/>
              <a:gd name="connsiteY174" fmla="*/ 1564959 h 1950394"/>
              <a:gd name="connsiteX175" fmla="*/ 743528 w 1950394"/>
              <a:gd name="connsiteY175" fmla="*/ 1578375 h 1950394"/>
              <a:gd name="connsiteX176" fmla="*/ 753847 w 1950394"/>
              <a:gd name="connsiteY176" fmla="*/ 1593854 h 1950394"/>
              <a:gd name="connsiteX177" fmla="*/ 744044 w 1950394"/>
              <a:gd name="connsiteY177" fmla="*/ 1658351 h 1950394"/>
              <a:gd name="connsiteX178" fmla="*/ 752299 w 1950394"/>
              <a:gd name="connsiteY178" fmla="*/ 1673831 h 1950394"/>
              <a:gd name="connsiteX179" fmla="*/ 818344 w 1950394"/>
              <a:gd name="connsiteY179" fmla="*/ 1691374 h 1950394"/>
              <a:gd name="connsiteX180" fmla="*/ 832276 w 1950394"/>
              <a:gd name="connsiteY180" fmla="*/ 1682602 h 1950394"/>
              <a:gd name="connsiteX181" fmla="*/ 857043 w 1950394"/>
              <a:gd name="connsiteY181" fmla="*/ 1619653 h 1950394"/>
              <a:gd name="connsiteX182" fmla="*/ 868910 w 1950394"/>
              <a:gd name="connsiteY182" fmla="*/ 1612429 h 1950394"/>
              <a:gd name="connsiteX183" fmla="*/ 908640 w 1950394"/>
              <a:gd name="connsiteY183" fmla="*/ 1617589 h 1950394"/>
              <a:gd name="connsiteX184" fmla="*/ 922056 w 1950394"/>
              <a:gd name="connsiteY184" fmla="*/ 1630488 h 1950394"/>
              <a:gd name="connsiteX185" fmla="*/ 929279 w 1950394"/>
              <a:gd name="connsiteY185" fmla="*/ 1692922 h 1950394"/>
              <a:gd name="connsiteX186" fmla="*/ 942695 w 1950394"/>
              <a:gd name="connsiteY186" fmla="*/ 1707369 h 1950394"/>
              <a:gd name="connsiteX187" fmla="*/ 1007192 w 1950394"/>
              <a:gd name="connsiteY187" fmla="*/ 1707369 h 1950394"/>
              <a:gd name="connsiteX188" fmla="*/ 1020607 w 1950394"/>
              <a:gd name="connsiteY188" fmla="*/ 1692406 h 1950394"/>
              <a:gd name="connsiteX189" fmla="*/ 1028347 w 1950394"/>
              <a:gd name="connsiteY189" fmla="*/ 1628941 h 1950394"/>
              <a:gd name="connsiteX190" fmla="*/ 1040215 w 1950394"/>
              <a:gd name="connsiteY190" fmla="*/ 1617589 h 1950394"/>
              <a:gd name="connsiteX191" fmla="*/ 1078397 w 1950394"/>
              <a:gd name="connsiteY191" fmla="*/ 1612429 h 1950394"/>
              <a:gd name="connsiteX192" fmla="*/ 1092844 w 1950394"/>
              <a:gd name="connsiteY192" fmla="*/ 1619653 h 1950394"/>
              <a:gd name="connsiteX193" fmla="*/ 1117095 w 1950394"/>
              <a:gd name="connsiteY193" fmla="*/ 1681570 h 1950394"/>
              <a:gd name="connsiteX194" fmla="*/ 1130511 w 1950394"/>
              <a:gd name="connsiteY194" fmla="*/ 1690858 h 1950394"/>
              <a:gd name="connsiteX195" fmla="*/ 1196556 w 1950394"/>
              <a:gd name="connsiteY195" fmla="*/ 1673315 h 1950394"/>
              <a:gd name="connsiteX196" fmla="*/ 1204811 w 1950394"/>
              <a:gd name="connsiteY196" fmla="*/ 1656803 h 1950394"/>
              <a:gd name="connsiteX197" fmla="*/ 1198104 w 1950394"/>
              <a:gd name="connsiteY197" fmla="*/ 1613977 h 19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950394" h="1950394">
                <a:moveTo>
                  <a:pt x="977265" y="1954006"/>
                </a:moveTo>
                <a:cubicBezTo>
                  <a:pt x="444261" y="1950394"/>
                  <a:pt x="1552" y="1529873"/>
                  <a:pt x="4" y="977261"/>
                </a:cubicBezTo>
                <a:cubicBezTo>
                  <a:pt x="-1544" y="439613"/>
                  <a:pt x="427749" y="0"/>
                  <a:pt x="976749" y="0"/>
                </a:cubicBezTo>
                <a:cubicBezTo>
                  <a:pt x="1519041" y="0"/>
                  <a:pt x="1952978" y="432905"/>
                  <a:pt x="1953494" y="976229"/>
                </a:cubicBezTo>
                <a:cubicBezTo>
                  <a:pt x="1953494" y="1512846"/>
                  <a:pt x="1525749" y="1948330"/>
                  <a:pt x="977265" y="1954006"/>
                </a:cubicBezTo>
                <a:close/>
                <a:moveTo>
                  <a:pt x="1198104" y="1613977"/>
                </a:moveTo>
                <a:cubicBezTo>
                  <a:pt x="1198104" y="1578891"/>
                  <a:pt x="1194492" y="1586630"/>
                  <a:pt x="1221839" y="1574763"/>
                </a:cubicBezTo>
                <a:cubicBezTo>
                  <a:pt x="1228030" y="1572183"/>
                  <a:pt x="1234738" y="1569603"/>
                  <a:pt x="1240930" y="1566507"/>
                </a:cubicBezTo>
                <a:cubicBezTo>
                  <a:pt x="1247637" y="1562896"/>
                  <a:pt x="1252797" y="1563927"/>
                  <a:pt x="1257957" y="1569603"/>
                </a:cubicBezTo>
                <a:cubicBezTo>
                  <a:pt x="1272920" y="1586630"/>
                  <a:pt x="1290464" y="1602110"/>
                  <a:pt x="1298203" y="1624297"/>
                </a:cubicBezTo>
                <a:cubicBezTo>
                  <a:pt x="1300783" y="1631520"/>
                  <a:pt x="1304395" y="1633068"/>
                  <a:pt x="1311619" y="1629456"/>
                </a:cubicBezTo>
                <a:cubicBezTo>
                  <a:pt x="1333290" y="1618105"/>
                  <a:pt x="1354445" y="1605722"/>
                  <a:pt x="1375084" y="1592822"/>
                </a:cubicBezTo>
                <a:cubicBezTo>
                  <a:pt x="1382824" y="1588178"/>
                  <a:pt x="1381791" y="1584051"/>
                  <a:pt x="1377148" y="1578891"/>
                </a:cubicBezTo>
                <a:cubicBezTo>
                  <a:pt x="1361152" y="1560832"/>
                  <a:pt x="1356509" y="1537613"/>
                  <a:pt x="1349285" y="1515426"/>
                </a:cubicBezTo>
                <a:cubicBezTo>
                  <a:pt x="1347221" y="1509750"/>
                  <a:pt x="1348253" y="1505622"/>
                  <a:pt x="1353413" y="1502010"/>
                </a:cubicBezTo>
                <a:cubicBezTo>
                  <a:pt x="1364248" y="1493754"/>
                  <a:pt x="1375600" y="1485499"/>
                  <a:pt x="1385919" y="1476727"/>
                </a:cubicBezTo>
                <a:cubicBezTo>
                  <a:pt x="1391079" y="1472600"/>
                  <a:pt x="1395723" y="1473115"/>
                  <a:pt x="1400883" y="1476727"/>
                </a:cubicBezTo>
                <a:cubicBezTo>
                  <a:pt x="1419458" y="1489111"/>
                  <a:pt x="1440097" y="1498914"/>
                  <a:pt x="1452996" y="1518005"/>
                </a:cubicBezTo>
                <a:cubicBezTo>
                  <a:pt x="1457640" y="1525229"/>
                  <a:pt x="1463316" y="1525745"/>
                  <a:pt x="1470024" y="1519553"/>
                </a:cubicBezTo>
                <a:cubicBezTo>
                  <a:pt x="1487051" y="1503558"/>
                  <a:pt x="1503562" y="1487047"/>
                  <a:pt x="1519041" y="1470535"/>
                </a:cubicBezTo>
                <a:cubicBezTo>
                  <a:pt x="1525233" y="1464344"/>
                  <a:pt x="1525749" y="1458668"/>
                  <a:pt x="1518010" y="1453508"/>
                </a:cubicBezTo>
                <a:cubicBezTo>
                  <a:pt x="1498402" y="1440093"/>
                  <a:pt x="1488599" y="1418938"/>
                  <a:pt x="1475699" y="1400363"/>
                </a:cubicBezTo>
                <a:cubicBezTo>
                  <a:pt x="1472088" y="1395203"/>
                  <a:pt x="1472088" y="1391075"/>
                  <a:pt x="1476215" y="1386431"/>
                </a:cubicBezTo>
                <a:cubicBezTo>
                  <a:pt x="1484987" y="1375596"/>
                  <a:pt x="1493243" y="1364760"/>
                  <a:pt x="1501498" y="1353925"/>
                </a:cubicBezTo>
                <a:cubicBezTo>
                  <a:pt x="1505626" y="1348249"/>
                  <a:pt x="1510270" y="1348249"/>
                  <a:pt x="1515946" y="1349797"/>
                </a:cubicBezTo>
                <a:cubicBezTo>
                  <a:pt x="1538133" y="1357020"/>
                  <a:pt x="1560836" y="1362180"/>
                  <a:pt x="1579411" y="1377660"/>
                </a:cubicBezTo>
                <a:cubicBezTo>
                  <a:pt x="1584571" y="1382303"/>
                  <a:pt x="1588182" y="1382303"/>
                  <a:pt x="1592310" y="1375596"/>
                </a:cubicBezTo>
                <a:cubicBezTo>
                  <a:pt x="1605210" y="1354441"/>
                  <a:pt x="1617593" y="1333801"/>
                  <a:pt x="1628945" y="1312130"/>
                </a:cubicBezTo>
                <a:cubicBezTo>
                  <a:pt x="1632557" y="1304907"/>
                  <a:pt x="1631009" y="1300779"/>
                  <a:pt x="1623785" y="1298199"/>
                </a:cubicBezTo>
                <a:cubicBezTo>
                  <a:pt x="1605726" y="1291491"/>
                  <a:pt x="1591794" y="1278592"/>
                  <a:pt x="1577863" y="1265692"/>
                </a:cubicBezTo>
                <a:cubicBezTo>
                  <a:pt x="1560320" y="1248665"/>
                  <a:pt x="1560836" y="1253309"/>
                  <a:pt x="1571155" y="1230090"/>
                </a:cubicBezTo>
                <a:cubicBezTo>
                  <a:pt x="1574251" y="1222866"/>
                  <a:pt x="1577347" y="1215643"/>
                  <a:pt x="1579927" y="1208419"/>
                </a:cubicBezTo>
                <a:cubicBezTo>
                  <a:pt x="1582507" y="1200163"/>
                  <a:pt x="1587667" y="1197583"/>
                  <a:pt x="1596438" y="1197583"/>
                </a:cubicBezTo>
                <a:cubicBezTo>
                  <a:pt x="1618625" y="1198100"/>
                  <a:pt x="1640296" y="1197583"/>
                  <a:pt x="1660935" y="1207387"/>
                </a:cubicBezTo>
                <a:cubicBezTo>
                  <a:pt x="1668159" y="1210483"/>
                  <a:pt x="1672287" y="1209967"/>
                  <a:pt x="1675383" y="1201195"/>
                </a:cubicBezTo>
                <a:cubicBezTo>
                  <a:pt x="1682090" y="1178492"/>
                  <a:pt x="1688282" y="1155789"/>
                  <a:pt x="1693442" y="1132570"/>
                </a:cubicBezTo>
                <a:cubicBezTo>
                  <a:pt x="1695506" y="1123283"/>
                  <a:pt x="1692926" y="1119671"/>
                  <a:pt x="1684154" y="1119155"/>
                </a:cubicBezTo>
                <a:cubicBezTo>
                  <a:pt x="1660935" y="1117091"/>
                  <a:pt x="1641328" y="1104192"/>
                  <a:pt x="1621205" y="1093872"/>
                </a:cubicBezTo>
                <a:cubicBezTo>
                  <a:pt x="1616561" y="1091808"/>
                  <a:pt x="1613465" y="1088712"/>
                  <a:pt x="1614497" y="1083037"/>
                </a:cubicBezTo>
                <a:cubicBezTo>
                  <a:pt x="1616561" y="1069621"/>
                  <a:pt x="1618625" y="1055690"/>
                  <a:pt x="1620173" y="1042274"/>
                </a:cubicBezTo>
                <a:cubicBezTo>
                  <a:pt x="1621205" y="1034535"/>
                  <a:pt x="1625333" y="1031439"/>
                  <a:pt x="1632557" y="1029891"/>
                </a:cubicBezTo>
                <a:cubicBezTo>
                  <a:pt x="1653712" y="1025763"/>
                  <a:pt x="1673835" y="1018539"/>
                  <a:pt x="1696022" y="1022667"/>
                </a:cubicBezTo>
                <a:cubicBezTo>
                  <a:pt x="1704793" y="1024215"/>
                  <a:pt x="1708921" y="1020603"/>
                  <a:pt x="1709437" y="1010800"/>
                </a:cubicBezTo>
                <a:cubicBezTo>
                  <a:pt x="1710469" y="988612"/>
                  <a:pt x="1710985" y="966426"/>
                  <a:pt x="1709437" y="943723"/>
                </a:cubicBezTo>
                <a:cubicBezTo>
                  <a:pt x="1708921" y="933403"/>
                  <a:pt x="1704793" y="929791"/>
                  <a:pt x="1694990" y="931339"/>
                </a:cubicBezTo>
                <a:cubicBezTo>
                  <a:pt x="1680026" y="933919"/>
                  <a:pt x="1665063" y="931855"/>
                  <a:pt x="1650616" y="928243"/>
                </a:cubicBezTo>
                <a:cubicBezTo>
                  <a:pt x="1619141" y="919988"/>
                  <a:pt x="1621205" y="928243"/>
                  <a:pt x="1618109" y="892125"/>
                </a:cubicBezTo>
                <a:cubicBezTo>
                  <a:pt x="1617593" y="885933"/>
                  <a:pt x="1616561" y="880257"/>
                  <a:pt x="1615013" y="874582"/>
                </a:cubicBezTo>
                <a:cubicBezTo>
                  <a:pt x="1612949" y="866842"/>
                  <a:pt x="1616561" y="862714"/>
                  <a:pt x="1622753" y="859102"/>
                </a:cubicBezTo>
                <a:cubicBezTo>
                  <a:pt x="1642876" y="849299"/>
                  <a:pt x="1661967" y="836915"/>
                  <a:pt x="1684670" y="834851"/>
                </a:cubicBezTo>
                <a:cubicBezTo>
                  <a:pt x="1692410" y="834335"/>
                  <a:pt x="1696022" y="830724"/>
                  <a:pt x="1693442" y="821952"/>
                </a:cubicBezTo>
                <a:cubicBezTo>
                  <a:pt x="1687766" y="799249"/>
                  <a:pt x="1682090" y="776030"/>
                  <a:pt x="1674867" y="753327"/>
                </a:cubicBezTo>
                <a:cubicBezTo>
                  <a:pt x="1671771" y="744039"/>
                  <a:pt x="1667643" y="743007"/>
                  <a:pt x="1659903" y="746619"/>
                </a:cubicBezTo>
                <a:cubicBezTo>
                  <a:pt x="1638748" y="756423"/>
                  <a:pt x="1616561" y="755907"/>
                  <a:pt x="1594374" y="756423"/>
                </a:cubicBezTo>
                <a:cubicBezTo>
                  <a:pt x="1587667" y="756423"/>
                  <a:pt x="1583023" y="754359"/>
                  <a:pt x="1580443" y="747651"/>
                </a:cubicBezTo>
                <a:cubicBezTo>
                  <a:pt x="1575799" y="735784"/>
                  <a:pt x="1571155" y="724432"/>
                  <a:pt x="1565995" y="713081"/>
                </a:cubicBezTo>
                <a:cubicBezTo>
                  <a:pt x="1562900" y="705857"/>
                  <a:pt x="1564448" y="701213"/>
                  <a:pt x="1570123" y="696054"/>
                </a:cubicBezTo>
                <a:cubicBezTo>
                  <a:pt x="1586635" y="681090"/>
                  <a:pt x="1602114" y="664579"/>
                  <a:pt x="1623269" y="656323"/>
                </a:cubicBezTo>
                <a:cubicBezTo>
                  <a:pt x="1631009" y="653227"/>
                  <a:pt x="1632557" y="649616"/>
                  <a:pt x="1628429" y="641876"/>
                </a:cubicBezTo>
                <a:cubicBezTo>
                  <a:pt x="1617077" y="620721"/>
                  <a:pt x="1605210" y="599566"/>
                  <a:pt x="1592310" y="579443"/>
                </a:cubicBezTo>
                <a:cubicBezTo>
                  <a:pt x="1587667" y="572219"/>
                  <a:pt x="1584055" y="572219"/>
                  <a:pt x="1578379" y="576863"/>
                </a:cubicBezTo>
                <a:cubicBezTo>
                  <a:pt x="1564963" y="587698"/>
                  <a:pt x="1548968" y="594406"/>
                  <a:pt x="1532457" y="599050"/>
                </a:cubicBezTo>
                <a:cubicBezTo>
                  <a:pt x="1499950" y="607821"/>
                  <a:pt x="1510270" y="610917"/>
                  <a:pt x="1490147" y="585118"/>
                </a:cubicBezTo>
                <a:cubicBezTo>
                  <a:pt x="1486019" y="579443"/>
                  <a:pt x="1481891" y="574283"/>
                  <a:pt x="1477247" y="569123"/>
                </a:cubicBezTo>
                <a:cubicBezTo>
                  <a:pt x="1472088" y="563447"/>
                  <a:pt x="1472088" y="558288"/>
                  <a:pt x="1476731" y="552096"/>
                </a:cubicBezTo>
                <a:cubicBezTo>
                  <a:pt x="1489115" y="533521"/>
                  <a:pt x="1498918" y="513397"/>
                  <a:pt x="1518525" y="499982"/>
                </a:cubicBezTo>
                <a:cubicBezTo>
                  <a:pt x="1525233" y="495338"/>
                  <a:pt x="1525233" y="490178"/>
                  <a:pt x="1519557" y="483987"/>
                </a:cubicBezTo>
                <a:cubicBezTo>
                  <a:pt x="1503562" y="466960"/>
                  <a:pt x="1487051" y="450448"/>
                  <a:pt x="1470540" y="434453"/>
                </a:cubicBezTo>
                <a:cubicBezTo>
                  <a:pt x="1463316" y="427745"/>
                  <a:pt x="1458156" y="428261"/>
                  <a:pt x="1452480" y="436001"/>
                </a:cubicBezTo>
                <a:cubicBezTo>
                  <a:pt x="1443709" y="448384"/>
                  <a:pt x="1431841" y="457672"/>
                  <a:pt x="1418942" y="465412"/>
                </a:cubicBezTo>
                <a:cubicBezTo>
                  <a:pt x="1393143" y="481407"/>
                  <a:pt x="1393143" y="481407"/>
                  <a:pt x="1369408" y="463348"/>
                </a:cubicBezTo>
                <a:cubicBezTo>
                  <a:pt x="1364764" y="459736"/>
                  <a:pt x="1360121" y="455608"/>
                  <a:pt x="1354961" y="452512"/>
                </a:cubicBezTo>
                <a:cubicBezTo>
                  <a:pt x="1348253" y="448384"/>
                  <a:pt x="1347221" y="443225"/>
                  <a:pt x="1349801" y="436001"/>
                </a:cubicBezTo>
                <a:cubicBezTo>
                  <a:pt x="1357025" y="414330"/>
                  <a:pt x="1361668" y="391627"/>
                  <a:pt x="1377148" y="374084"/>
                </a:cubicBezTo>
                <a:cubicBezTo>
                  <a:pt x="1382307" y="368408"/>
                  <a:pt x="1381276" y="364280"/>
                  <a:pt x="1374052" y="360152"/>
                </a:cubicBezTo>
                <a:cubicBezTo>
                  <a:pt x="1353929" y="347769"/>
                  <a:pt x="1333806" y="335385"/>
                  <a:pt x="1312651" y="324550"/>
                </a:cubicBezTo>
                <a:cubicBezTo>
                  <a:pt x="1304911" y="320422"/>
                  <a:pt x="1299751" y="320422"/>
                  <a:pt x="1296655" y="329193"/>
                </a:cubicBezTo>
                <a:cubicBezTo>
                  <a:pt x="1288916" y="350865"/>
                  <a:pt x="1271888" y="365828"/>
                  <a:pt x="1256925" y="382855"/>
                </a:cubicBezTo>
                <a:cubicBezTo>
                  <a:pt x="1251249" y="389047"/>
                  <a:pt x="1246090" y="389563"/>
                  <a:pt x="1238866" y="386467"/>
                </a:cubicBezTo>
                <a:cubicBezTo>
                  <a:pt x="1228546" y="381307"/>
                  <a:pt x="1217711" y="377179"/>
                  <a:pt x="1206875" y="373052"/>
                </a:cubicBezTo>
                <a:cubicBezTo>
                  <a:pt x="1199136" y="370472"/>
                  <a:pt x="1196556" y="365312"/>
                  <a:pt x="1196556" y="357572"/>
                </a:cubicBezTo>
                <a:cubicBezTo>
                  <a:pt x="1197072" y="335385"/>
                  <a:pt x="1196556" y="313714"/>
                  <a:pt x="1206359" y="293075"/>
                </a:cubicBezTo>
                <a:cubicBezTo>
                  <a:pt x="1209971" y="285335"/>
                  <a:pt x="1208939" y="280692"/>
                  <a:pt x="1199652" y="278112"/>
                </a:cubicBezTo>
                <a:cubicBezTo>
                  <a:pt x="1176949" y="271404"/>
                  <a:pt x="1154246" y="265212"/>
                  <a:pt x="1131027" y="259537"/>
                </a:cubicBezTo>
                <a:cubicBezTo>
                  <a:pt x="1122255" y="257473"/>
                  <a:pt x="1119159" y="260569"/>
                  <a:pt x="1118127" y="268308"/>
                </a:cubicBezTo>
                <a:cubicBezTo>
                  <a:pt x="1116063" y="291527"/>
                  <a:pt x="1103164" y="311134"/>
                  <a:pt x="1093360" y="331258"/>
                </a:cubicBezTo>
                <a:cubicBezTo>
                  <a:pt x="1090780" y="336933"/>
                  <a:pt x="1086653" y="339513"/>
                  <a:pt x="1079945" y="338481"/>
                </a:cubicBezTo>
                <a:cubicBezTo>
                  <a:pt x="1067561" y="336417"/>
                  <a:pt x="1055178" y="334869"/>
                  <a:pt x="1042794" y="333837"/>
                </a:cubicBezTo>
                <a:cubicBezTo>
                  <a:pt x="1034539" y="332805"/>
                  <a:pt x="1029895" y="329193"/>
                  <a:pt x="1028347" y="320422"/>
                </a:cubicBezTo>
                <a:cubicBezTo>
                  <a:pt x="1024735" y="299783"/>
                  <a:pt x="1016996" y="279660"/>
                  <a:pt x="1021123" y="257989"/>
                </a:cubicBezTo>
                <a:cubicBezTo>
                  <a:pt x="1022671" y="248701"/>
                  <a:pt x="1019059" y="244057"/>
                  <a:pt x="1008740" y="243541"/>
                </a:cubicBezTo>
                <a:cubicBezTo>
                  <a:pt x="986553" y="242509"/>
                  <a:pt x="964366" y="242509"/>
                  <a:pt x="941663" y="243541"/>
                </a:cubicBezTo>
                <a:cubicBezTo>
                  <a:pt x="931859" y="244057"/>
                  <a:pt x="928247" y="248185"/>
                  <a:pt x="929795" y="256957"/>
                </a:cubicBezTo>
                <a:cubicBezTo>
                  <a:pt x="933923" y="279144"/>
                  <a:pt x="926184" y="299267"/>
                  <a:pt x="922572" y="320422"/>
                </a:cubicBezTo>
                <a:cubicBezTo>
                  <a:pt x="921024" y="328678"/>
                  <a:pt x="916896" y="332290"/>
                  <a:pt x="909156" y="333321"/>
                </a:cubicBezTo>
                <a:cubicBezTo>
                  <a:pt x="896773" y="334869"/>
                  <a:pt x="884389" y="335901"/>
                  <a:pt x="872006" y="337965"/>
                </a:cubicBezTo>
                <a:cubicBezTo>
                  <a:pt x="864782" y="339513"/>
                  <a:pt x="860654" y="336933"/>
                  <a:pt x="857559" y="330226"/>
                </a:cubicBezTo>
                <a:cubicBezTo>
                  <a:pt x="847755" y="310102"/>
                  <a:pt x="835371" y="291527"/>
                  <a:pt x="833308" y="268308"/>
                </a:cubicBezTo>
                <a:cubicBezTo>
                  <a:pt x="832276" y="259537"/>
                  <a:pt x="828664" y="256957"/>
                  <a:pt x="819892" y="259021"/>
                </a:cubicBezTo>
                <a:cubicBezTo>
                  <a:pt x="797705" y="264180"/>
                  <a:pt x="775518" y="269856"/>
                  <a:pt x="753847" y="276564"/>
                </a:cubicBezTo>
                <a:cubicBezTo>
                  <a:pt x="744044" y="279660"/>
                  <a:pt x="740948" y="283272"/>
                  <a:pt x="745591" y="293075"/>
                </a:cubicBezTo>
                <a:cubicBezTo>
                  <a:pt x="751783" y="308039"/>
                  <a:pt x="754879" y="323518"/>
                  <a:pt x="754879" y="339513"/>
                </a:cubicBezTo>
                <a:cubicBezTo>
                  <a:pt x="754879" y="367892"/>
                  <a:pt x="755395" y="367892"/>
                  <a:pt x="728564" y="378728"/>
                </a:cubicBezTo>
                <a:cubicBezTo>
                  <a:pt x="722888" y="380791"/>
                  <a:pt x="717213" y="383371"/>
                  <a:pt x="712053" y="385951"/>
                </a:cubicBezTo>
                <a:cubicBezTo>
                  <a:pt x="705345" y="389563"/>
                  <a:pt x="700185" y="388531"/>
                  <a:pt x="695026" y="382855"/>
                </a:cubicBezTo>
                <a:cubicBezTo>
                  <a:pt x="679546" y="365828"/>
                  <a:pt x="662519" y="350349"/>
                  <a:pt x="654779" y="328161"/>
                </a:cubicBezTo>
                <a:cubicBezTo>
                  <a:pt x="652200" y="320938"/>
                  <a:pt x="648588" y="319390"/>
                  <a:pt x="641364" y="323002"/>
                </a:cubicBezTo>
                <a:cubicBezTo>
                  <a:pt x="619693" y="334353"/>
                  <a:pt x="598538" y="346737"/>
                  <a:pt x="577899" y="359636"/>
                </a:cubicBezTo>
                <a:cubicBezTo>
                  <a:pt x="571707" y="363248"/>
                  <a:pt x="570159" y="366860"/>
                  <a:pt x="574803" y="372536"/>
                </a:cubicBezTo>
                <a:cubicBezTo>
                  <a:pt x="590798" y="390595"/>
                  <a:pt x="595958" y="413298"/>
                  <a:pt x="602666" y="435485"/>
                </a:cubicBezTo>
                <a:cubicBezTo>
                  <a:pt x="604730" y="442193"/>
                  <a:pt x="604214" y="446836"/>
                  <a:pt x="598022" y="450964"/>
                </a:cubicBezTo>
                <a:cubicBezTo>
                  <a:pt x="587702" y="458188"/>
                  <a:pt x="577383" y="466444"/>
                  <a:pt x="567579" y="474699"/>
                </a:cubicBezTo>
                <a:cubicBezTo>
                  <a:pt x="561388" y="479859"/>
                  <a:pt x="556744" y="478827"/>
                  <a:pt x="550552" y="474699"/>
                </a:cubicBezTo>
                <a:cubicBezTo>
                  <a:pt x="531977" y="462316"/>
                  <a:pt x="511854" y="451996"/>
                  <a:pt x="498438" y="432905"/>
                </a:cubicBezTo>
                <a:cubicBezTo>
                  <a:pt x="494310" y="426713"/>
                  <a:pt x="489151" y="426197"/>
                  <a:pt x="483475" y="431357"/>
                </a:cubicBezTo>
                <a:cubicBezTo>
                  <a:pt x="465932" y="447352"/>
                  <a:pt x="448904" y="464895"/>
                  <a:pt x="432393" y="482439"/>
                </a:cubicBezTo>
                <a:cubicBezTo>
                  <a:pt x="427233" y="488114"/>
                  <a:pt x="426717" y="493274"/>
                  <a:pt x="433425" y="497402"/>
                </a:cubicBezTo>
                <a:cubicBezTo>
                  <a:pt x="453032" y="510818"/>
                  <a:pt x="462836" y="531457"/>
                  <a:pt x="475735" y="550032"/>
                </a:cubicBezTo>
                <a:cubicBezTo>
                  <a:pt x="479863" y="555708"/>
                  <a:pt x="479863" y="560867"/>
                  <a:pt x="475219" y="566027"/>
                </a:cubicBezTo>
                <a:cubicBezTo>
                  <a:pt x="466964" y="576347"/>
                  <a:pt x="458708" y="587182"/>
                  <a:pt x="450968" y="597502"/>
                </a:cubicBezTo>
                <a:cubicBezTo>
                  <a:pt x="447357" y="602146"/>
                  <a:pt x="443745" y="603694"/>
                  <a:pt x="437553" y="601629"/>
                </a:cubicBezTo>
                <a:cubicBezTo>
                  <a:pt x="414850" y="594406"/>
                  <a:pt x="391631" y="589246"/>
                  <a:pt x="373056" y="573251"/>
                </a:cubicBezTo>
                <a:cubicBezTo>
                  <a:pt x="367896" y="568607"/>
                  <a:pt x="363768" y="568607"/>
                  <a:pt x="360156" y="575315"/>
                </a:cubicBezTo>
                <a:cubicBezTo>
                  <a:pt x="347257" y="596470"/>
                  <a:pt x="334358" y="617109"/>
                  <a:pt x="323522" y="638780"/>
                </a:cubicBezTo>
                <a:cubicBezTo>
                  <a:pt x="319910" y="646004"/>
                  <a:pt x="320942" y="650131"/>
                  <a:pt x="328166" y="652711"/>
                </a:cubicBezTo>
                <a:cubicBezTo>
                  <a:pt x="346225" y="659419"/>
                  <a:pt x="360672" y="672318"/>
                  <a:pt x="374088" y="685218"/>
                </a:cubicBezTo>
                <a:cubicBezTo>
                  <a:pt x="392147" y="702245"/>
                  <a:pt x="391115" y="698117"/>
                  <a:pt x="380795" y="720820"/>
                </a:cubicBezTo>
                <a:cubicBezTo>
                  <a:pt x="377700" y="728044"/>
                  <a:pt x="374604" y="735268"/>
                  <a:pt x="372024" y="742492"/>
                </a:cubicBezTo>
                <a:cubicBezTo>
                  <a:pt x="369444" y="750747"/>
                  <a:pt x="364284" y="753327"/>
                  <a:pt x="355513" y="753327"/>
                </a:cubicBezTo>
                <a:cubicBezTo>
                  <a:pt x="333326" y="752811"/>
                  <a:pt x="311655" y="753327"/>
                  <a:pt x="291015" y="743523"/>
                </a:cubicBezTo>
                <a:cubicBezTo>
                  <a:pt x="282760" y="739396"/>
                  <a:pt x="279148" y="742492"/>
                  <a:pt x="276568" y="751263"/>
                </a:cubicBezTo>
                <a:cubicBezTo>
                  <a:pt x="269860" y="773450"/>
                  <a:pt x="264185" y="796153"/>
                  <a:pt x="258509" y="818340"/>
                </a:cubicBezTo>
                <a:cubicBezTo>
                  <a:pt x="256445" y="827628"/>
                  <a:pt x="259025" y="831239"/>
                  <a:pt x="267796" y="831756"/>
                </a:cubicBezTo>
                <a:cubicBezTo>
                  <a:pt x="291015" y="833819"/>
                  <a:pt x="310623" y="846719"/>
                  <a:pt x="330746" y="857038"/>
                </a:cubicBezTo>
                <a:cubicBezTo>
                  <a:pt x="335905" y="859618"/>
                  <a:pt x="338485" y="863230"/>
                  <a:pt x="337453" y="869422"/>
                </a:cubicBezTo>
                <a:cubicBezTo>
                  <a:pt x="335389" y="881805"/>
                  <a:pt x="333842" y="894189"/>
                  <a:pt x="332810" y="906572"/>
                </a:cubicBezTo>
                <a:cubicBezTo>
                  <a:pt x="331778" y="915344"/>
                  <a:pt x="328166" y="919988"/>
                  <a:pt x="318878" y="922052"/>
                </a:cubicBezTo>
                <a:cubicBezTo>
                  <a:pt x="298239" y="925664"/>
                  <a:pt x="278116" y="932887"/>
                  <a:pt x="256445" y="929275"/>
                </a:cubicBezTo>
                <a:cubicBezTo>
                  <a:pt x="246125" y="927211"/>
                  <a:pt x="243029" y="932371"/>
                  <a:pt x="242514" y="942175"/>
                </a:cubicBezTo>
                <a:cubicBezTo>
                  <a:pt x="241482" y="963846"/>
                  <a:pt x="241482" y="985001"/>
                  <a:pt x="242514" y="1006672"/>
                </a:cubicBezTo>
                <a:cubicBezTo>
                  <a:pt x="243029" y="1018023"/>
                  <a:pt x="247157" y="1022667"/>
                  <a:pt x="257993" y="1020603"/>
                </a:cubicBezTo>
                <a:cubicBezTo>
                  <a:pt x="280180" y="1016475"/>
                  <a:pt x="300303" y="1024731"/>
                  <a:pt x="321458" y="1028343"/>
                </a:cubicBezTo>
                <a:cubicBezTo>
                  <a:pt x="327650" y="1029375"/>
                  <a:pt x="331262" y="1032987"/>
                  <a:pt x="331778" y="1039694"/>
                </a:cubicBezTo>
                <a:cubicBezTo>
                  <a:pt x="333326" y="1052594"/>
                  <a:pt x="334358" y="1065493"/>
                  <a:pt x="336937" y="1077877"/>
                </a:cubicBezTo>
                <a:cubicBezTo>
                  <a:pt x="338485" y="1085617"/>
                  <a:pt x="335905" y="1089744"/>
                  <a:pt x="329198" y="1093356"/>
                </a:cubicBezTo>
                <a:cubicBezTo>
                  <a:pt x="309075" y="1103676"/>
                  <a:pt x="289467" y="1115543"/>
                  <a:pt x="265733" y="1117607"/>
                </a:cubicBezTo>
                <a:cubicBezTo>
                  <a:pt x="257993" y="1118123"/>
                  <a:pt x="255929" y="1122251"/>
                  <a:pt x="257993" y="1129990"/>
                </a:cubicBezTo>
                <a:cubicBezTo>
                  <a:pt x="263669" y="1153209"/>
                  <a:pt x="269344" y="1175913"/>
                  <a:pt x="276568" y="1198615"/>
                </a:cubicBezTo>
                <a:cubicBezTo>
                  <a:pt x="279148" y="1207903"/>
                  <a:pt x="283276" y="1209451"/>
                  <a:pt x="291531" y="1205839"/>
                </a:cubicBezTo>
                <a:cubicBezTo>
                  <a:pt x="308559" y="1198100"/>
                  <a:pt x="327134" y="1196035"/>
                  <a:pt x="345709" y="1196035"/>
                </a:cubicBezTo>
                <a:cubicBezTo>
                  <a:pt x="371508" y="1196035"/>
                  <a:pt x="366348" y="1193456"/>
                  <a:pt x="375636" y="1216675"/>
                </a:cubicBezTo>
                <a:cubicBezTo>
                  <a:pt x="378216" y="1223382"/>
                  <a:pt x="380795" y="1230606"/>
                  <a:pt x="384407" y="1236798"/>
                </a:cubicBezTo>
                <a:cubicBezTo>
                  <a:pt x="389051" y="1245569"/>
                  <a:pt x="386987" y="1251761"/>
                  <a:pt x="379764" y="1257953"/>
                </a:cubicBezTo>
                <a:cubicBezTo>
                  <a:pt x="363252" y="1272400"/>
                  <a:pt x="348289" y="1288396"/>
                  <a:pt x="327134" y="1296651"/>
                </a:cubicBezTo>
                <a:cubicBezTo>
                  <a:pt x="319394" y="1299231"/>
                  <a:pt x="319394" y="1303875"/>
                  <a:pt x="322490" y="1310583"/>
                </a:cubicBezTo>
                <a:cubicBezTo>
                  <a:pt x="333842" y="1332254"/>
                  <a:pt x="346225" y="1353409"/>
                  <a:pt x="359124" y="1374048"/>
                </a:cubicBezTo>
                <a:cubicBezTo>
                  <a:pt x="362736" y="1379724"/>
                  <a:pt x="365832" y="1380755"/>
                  <a:pt x="370992" y="1376628"/>
                </a:cubicBezTo>
                <a:cubicBezTo>
                  <a:pt x="389051" y="1361148"/>
                  <a:pt x="412270" y="1355988"/>
                  <a:pt x="433941" y="1348765"/>
                </a:cubicBezTo>
                <a:cubicBezTo>
                  <a:pt x="441165" y="1346185"/>
                  <a:pt x="445809" y="1347217"/>
                  <a:pt x="450452" y="1353925"/>
                </a:cubicBezTo>
                <a:cubicBezTo>
                  <a:pt x="457676" y="1364760"/>
                  <a:pt x="465932" y="1374564"/>
                  <a:pt x="474187" y="1384367"/>
                </a:cubicBezTo>
                <a:cubicBezTo>
                  <a:pt x="478315" y="1389527"/>
                  <a:pt x="478831" y="1393655"/>
                  <a:pt x="475219" y="1399331"/>
                </a:cubicBezTo>
                <a:cubicBezTo>
                  <a:pt x="462320" y="1417906"/>
                  <a:pt x="452516" y="1439061"/>
                  <a:pt x="432909" y="1452476"/>
                </a:cubicBezTo>
                <a:cubicBezTo>
                  <a:pt x="426201" y="1457120"/>
                  <a:pt x="425685" y="1461764"/>
                  <a:pt x="431877" y="1468471"/>
                </a:cubicBezTo>
                <a:cubicBezTo>
                  <a:pt x="447873" y="1486015"/>
                  <a:pt x="464384" y="1502526"/>
                  <a:pt x="481927" y="1518521"/>
                </a:cubicBezTo>
                <a:cubicBezTo>
                  <a:pt x="488119" y="1524197"/>
                  <a:pt x="493279" y="1524197"/>
                  <a:pt x="497922" y="1517489"/>
                </a:cubicBezTo>
                <a:cubicBezTo>
                  <a:pt x="510822" y="1498398"/>
                  <a:pt x="531461" y="1488595"/>
                  <a:pt x="550036" y="1475695"/>
                </a:cubicBezTo>
                <a:cubicBezTo>
                  <a:pt x="556228" y="1471568"/>
                  <a:pt x="561388" y="1471568"/>
                  <a:pt x="567063" y="1476211"/>
                </a:cubicBezTo>
                <a:cubicBezTo>
                  <a:pt x="576867" y="1483951"/>
                  <a:pt x="586670" y="1491690"/>
                  <a:pt x="596474" y="1498914"/>
                </a:cubicBezTo>
                <a:cubicBezTo>
                  <a:pt x="602666" y="1503558"/>
                  <a:pt x="604214" y="1508202"/>
                  <a:pt x="601634" y="1515426"/>
                </a:cubicBezTo>
                <a:cubicBezTo>
                  <a:pt x="594926" y="1537097"/>
                  <a:pt x="589250" y="1559284"/>
                  <a:pt x="574287" y="1577343"/>
                </a:cubicBezTo>
                <a:cubicBezTo>
                  <a:pt x="569127" y="1583018"/>
                  <a:pt x="569643" y="1587146"/>
                  <a:pt x="576867" y="1591274"/>
                </a:cubicBezTo>
                <a:cubicBezTo>
                  <a:pt x="597506" y="1603658"/>
                  <a:pt x="618145" y="1616041"/>
                  <a:pt x="639300" y="1627393"/>
                </a:cubicBezTo>
                <a:cubicBezTo>
                  <a:pt x="647040" y="1631520"/>
                  <a:pt x="651168" y="1629973"/>
                  <a:pt x="653747" y="1622233"/>
                </a:cubicBezTo>
                <a:cubicBezTo>
                  <a:pt x="662003" y="1600562"/>
                  <a:pt x="678514" y="1585598"/>
                  <a:pt x="693478" y="1568571"/>
                </a:cubicBezTo>
                <a:cubicBezTo>
                  <a:pt x="699153" y="1562379"/>
                  <a:pt x="704313" y="1561864"/>
                  <a:pt x="711537" y="1564959"/>
                </a:cubicBezTo>
                <a:cubicBezTo>
                  <a:pt x="721856" y="1570119"/>
                  <a:pt x="732692" y="1574247"/>
                  <a:pt x="743528" y="1578375"/>
                </a:cubicBezTo>
                <a:cubicBezTo>
                  <a:pt x="751267" y="1580955"/>
                  <a:pt x="753847" y="1585598"/>
                  <a:pt x="753847" y="1593854"/>
                </a:cubicBezTo>
                <a:cubicBezTo>
                  <a:pt x="753331" y="1616041"/>
                  <a:pt x="753847" y="1637712"/>
                  <a:pt x="744044" y="1658351"/>
                </a:cubicBezTo>
                <a:cubicBezTo>
                  <a:pt x="739916" y="1667123"/>
                  <a:pt x="743012" y="1671251"/>
                  <a:pt x="752299" y="1673831"/>
                </a:cubicBezTo>
                <a:cubicBezTo>
                  <a:pt x="773970" y="1680538"/>
                  <a:pt x="796157" y="1686214"/>
                  <a:pt x="818344" y="1691374"/>
                </a:cubicBezTo>
                <a:cubicBezTo>
                  <a:pt x="827116" y="1693438"/>
                  <a:pt x="831760" y="1692406"/>
                  <a:pt x="832276" y="1682602"/>
                </a:cubicBezTo>
                <a:cubicBezTo>
                  <a:pt x="834340" y="1659383"/>
                  <a:pt x="846723" y="1639776"/>
                  <a:pt x="857043" y="1619653"/>
                </a:cubicBezTo>
                <a:cubicBezTo>
                  <a:pt x="859622" y="1614493"/>
                  <a:pt x="862718" y="1611397"/>
                  <a:pt x="868910" y="1612429"/>
                </a:cubicBezTo>
                <a:cubicBezTo>
                  <a:pt x="881809" y="1614493"/>
                  <a:pt x="895225" y="1616041"/>
                  <a:pt x="908640" y="1617589"/>
                </a:cubicBezTo>
                <a:cubicBezTo>
                  <a:pt x="916896" y="1618621"/>
                  <a:pt x="920508" y="1622749"/>
                  <a:pt x="922056" y="1630488"/>
                </a:cubicBezTo>
                <a:cubicBezTo>
                  <a:pt x="925668" y="1651128"/>
                  <a:pt x="933407" y="1671251"/>
                  <a:pt x="929279" y="1692922"/>
                </a:cubicBezTo>
                <a:cubicBezTo>
                  <a:pt x="927215" y="1703757"/>
                  <a:pt x="932375" y="1706853"/>
                  <a:pt x="942695" y="1707369"/>
                </a:cubicBezTo>
                <a:cubicBezTo>
                  <a:pt x="964366" y="1708401"/>
                  <a:pt x="985521" y="1708401"/>
                  <a:pt x="1007192" y="1707369"/>
                </a:cubicBezTo>
                <a:cubicBezTo>
                  <a:pt x="1018028" y="1706853"/>
                  <a:pt x="1022155" y="1702725"/>
                  <a:pt x="1020607" y="1692406"/>
                </a:cubicBezTo>
                <a:cubicBezTo>
                  <a:pt x="1016480" y="1670219"/>
                  <a:pt x="1024219" y="1650096"/>
                  <a:pt x="1028347" y="1628941"/>
                </a:cubicBezTo>
                <a:cubicBezTo>
                  <a:pt x="1029379" y="1621717"/>
                  <a:pt x="1033507" y="1618621"/>
                  <a:pt x="1040215" y="1617589"/>
                </a:cubicBezTo>
                <a:cubicBezTo>
                  <a:pt x="1053114" y="1616041"/>
                  <a:pt x="1066013" y="1615009"/>
                  <a:pt x="1078397" y="1612429"/>
                </a:cubicBezTo>
                <a:cubicBezTo>
                  <a:pt x="1085621" y="1611397"/>
                  <a:pt x="1089748" y="1613461"/>
                  <a:pt x="1092844" y="1619653"/>
                </a:cubicBezTo>
                <a:cubicBezTo>
                  <a:pt x="1102648" y="1639776"/>
                  <a:pt x="1115031" y="1658351"/>
                  <a:pt x="1117095" y="1681570"/>
                </a:cubicBezTo>
                <a:cubicBezTo>
                  <a:pt x="1118127" y="1690342"/>
                  <a:pt x="1121739" y="1692922"/>
                  <a:pt x="1130511" y="1690858"/>
                </a:cubicBezTo>
                <a:cubicBezTo>
                  <a:pt x="1152698" y="1685698"/>
                  <a:pt x="1174885" y="1680022"/>
                  <a:pt x="1196556" y="1673315"/>
                </a:cubicBezTo>
                <a:cubicBezTo>
                  <a:pt x="1206359" y="1670219"/>
                  <a:pt x="1209455" y="1666607"/>
                  <a:pt x="1204811" y="1656803"/>
                </a:cubicBezTo>
                <a:cubicBezTo>
                  <a:pt x="1200168" y="1643904"/>
                  <a:pt x="1196556" y="1627393"/>
                  <a:pt x="1198104" y="1613977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4C48116-DF0F-4187-A190-7F66C44BF701}"/>
              </a:ext>
            </a:extLst>
          </p:cNvPr>
          <p:cNvSpPr/>
          <p:nvPr userDrawn="1"/>
        </p:nvSpPr>
        <p:spPr>
          <a:xfrm rot="10800000" flipH="1">
            <a:off x="936003" y="1609750"/>
            <a:ext cx="242109" cy="240845"/>
          </a:xfrm>
          <a:custGeom>
            <a:avLst/>
            <a:gdLst>
              <a:gd name="connsiteX0" fmla="*/ 185362 w 237706"/>
              <a:gd name="connsiteY0" fmla="*/ 130458 h 236466"/>
              <a:gd name="connsiteX1" fmla="*/ 237706 w 237706"/>
              <a:gd name="connsiteY1" fmla="*/ 130458 h 236466"/>
              <a:gd name="connsiteX2" fmla="*/ 234128 w 237706"/>
              <a:gd name="connsiteY2" fmla="*/ 154126 h 236466"/>
              <a:gd name="connsiteX3" fmla="*/ 165835 w 237706"/>
              <a:gd name="connsiteY3" fmla="*/ 229449 h 236466"/>
              <a:gd name="connsiteX4" fmla="*/ 131078 w 237706"/>
              <a:gd name="connsiteY4" fmla="*/ 236466 h 236466"/>
              <a:gd name="connsiteX5" fmla="*/ 131078 w 237706"/>
              <a:gd name="connsiteY5" fmla="*/ 186008 h 236466"/>
              <a:gd name="connsiteX6" fmla="*/ 146195 w 237706"/>
              <a:gd name="connsiteY6" fmla="*/ 182956 h 236466"/>
              <a:gd name="connsiteX7" fmla="*/ 177100 w 237706"/>
              <a:gd name="connsiteY7" fmla="*/ 157507 h 236466"/>
              <a:gd name="connsiteX8" fmla="*/ 0 w 237706"/>
              <a:gd name="connsiteY8" fmla="*/ 130458 h 236466"/>
              <a:gd name="connsiteX9" fmla="*/ 52344 w 237706"/>
              <a:gd name="connsiteY9" fmla="*/ 130458 h 236466"/>
              <a:gd name="connsiteX10" fmla="*/ 60606 w 237706"/>
              <a:gd name="connsiteY10" fmla="*/ 157507 h 236466"/>
              <a:gd name="connsiteX11" fmla="*/ 91511 w 237706"/>
              <a:gd name="connsiteY11" fmla="*/ 182956 h 236466"/>
              <a:gd name="connsiteX12" fmla="*/ 106628 w 237706"/>
              <a:gd name="connsiteY12" fmla="*/ 186008 h 236466"/>
              <a:gd name="connsiteX13" fmla="*/ 106628 w 237706"/>
              <a:gd name="connsiteY13" fmla="*/ 236466 h 236466"/>
              <a:gd name="connsiteX14" fmla="*/ 71871 w 237706"/>
              <a:gd name="connsiteY14" fmla="*/ 229449 h 236466"/>
              <a:gd name="connsiteX15" fmla="*/ 3579 w 237706"/>
              <a:gd name="connsiteY15" fmla="*/ 154126 h 236466"/>
              <a:gd name="connsiteX16" fmla="*/ 131078 w 237706"/>
              <a:gd name="connsiteY16" fmla="*/ 0 h 236466"/>
              <a:gd name="connsiteX17" fmla="*/ 165835 w 237706"/>
              <a:gd name="connsiteY17" fmla="*/ 7017 h 236466"/>
              <a:gd name="connsiteX18" fmla="*/ 234128 w 237706"/>
              <a:gd name="connsiteY18" fmla="*/ 82340 h 236466"/>
              <a:gd name="connsiteX19" fmla="*/ 237706 w 237706"/>
              <a:gd name="connsiteY19" fmla="*/ 106008 h 236466"/>
              <a:gd name="connsiteX20" fmla="*/ 185362 w 237706"/>
              <a:gd name="connsiteY20" fmla="*/ 106008 h 236466"/>
              <a:gd name="connsiteX21" fmla="*/ 177100 w 237706"/>
              <a:gd name="connsiteY21" fmla="*/ 78960 h 236466"/>
              <a:gd name="connsiteX22" fmla="*/ 146195 w 237706"/>
              <a:gd name="connsiteY22" fmla="*/ 53510 h 236466"/>
              <a:gd name="connsiteX23" fmla="*/ 131078 w 237706"/>
              <a:gd name="connsiteY23" fmla="*/ 50458 h 236466"/>
              <a:gd name="connsiteX24" fmla="*/ 106628 w 237706"/>
              <a:gd name="connsiteY24" fmla="*/ 0 h 236466"/>
              <a:gd name="connsiteX25" fmla="*/ 106628 w 237706"/>
              <a:gd name="connsiteY25" fmla="*/ 50458 h 236466"/>
              <a:gd name="connsiteX26" fmla="*/ 91511 w 237706"/>
              <a:gd name="connsiteY26" fmla="*/ 53510 h 236466"/>
              <a:gd name="connsiteX27" fmla="*/ 60606 w 237706"/>
              <a:gd name="connsiteY27" fmla="*/ 78960 h 236466"/>
              <a:gd name="connsiteX28" fmla="*/ 52344 w 237706"/>
              <a:gd name="connsiteY28" fmla="*/ 106008 h 236466"/>
              <a:gd name="connsiteX29" fmla="*/ 0 w 237706"/>
              <a:gd name="connsiteY29" fmla="*/ 106008 h 236466"/>
              <a:gd name="connsiteX30" fmla="*/ 3579 w 237706"/>
              <a:gd name="connsiteY30" fmla="*/ 82340 h 236466"/>
              <a:gd name="connsiteX31" fmla="*/ 71871 w 237706"/>
              <a:gd name="connsiteY31" fmla="*/ 7017 h 2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7706" h="236466">
                <a:moveTo>
                  <a:pt x="185362" y="130458"/>
                </a:moveTo>
                <a:lnTo>
                  <a:pt x="237706" y="130458"/>
                </a:lnTo>
                <a:lnTo>
                  <a:pt x="234128" y="154126"/>
                </a:lnTo>
                <a:cubicBezTo>
                  <a:pt x="223548" y="188141"/>
                  <a:pt x="198326" y="215706"/>
                  <a:pt x="165835" y="229449"/>
                </a:cubicBezTo>
                <a:lnTo>
                  <a:pt x="131078" y="236466"/>
                </a:lnTo>
                <a:lnTo>
                  <a:pt x="131078" y="186008"/>
                </a:lnTo>
                <a:lnTo>
                  <a:pt x="146195" y="182956"/>
                </a:lnTo>
                <a:cubicBezTo>
                  <a:pt x="158800" y="177624"/>
                  <a:pt x="169526" y="168717"/>
                  <a:pt x="177100" y="157507"/>
                </a:cubicBezTo>
                <a:close/>
                <a:moveTo>
                  <a:pt x="0" y="130458"/>
                </a:moveTo>
                <a:lnTo>
                  <a:pt x="52344" y="130458"/>
                </a:lnTo>
                <a:lnTo>
                  <a:pt x="60606" y="157507"/>
                </a:lnTo>
                <a:cubicBezTo>
                  <a:pt x="68180" y="168717"/>
                  <a:pt x="78906" y="177624"/>
                  <a:pt x="91511" y="182956"/>
                </a:cubicBezTo>
                <a:lnTo>
                  <a:pt x="106628" y="186008"/>
                </a:lnTo>
                <a:lnTo>
                  <a:pt x="106628" y="236466"/>
                </a:lnTo>
                <a:lnTo>
                  <a:pt x="71871" y="229449"/>
                </a:lnTo>
                <a:cubicBezTo>
                  <a:pt x="39380" y="215706"/>
                  <a:pt x="14159" y="188141"/>
                  <a:pt x="3579" y="154126"/>
                </a:cubicBezTo>
                <a:close/>
                <a:moveTo>
                  <a:pt x="131078" y="0"/>
                </a:moveTo>
                <a:lnTo>
                  <a:pt x="165835" y="7017"/>
                </a:lnTo>
                <a:cubicBezTo>
                  <a:pt x="198326" y="20760"/>
                  <a:pt x="223548" y="48325"/>
                  <a:pt x="234128" y="82340"/>
                </a:cubicBezTo>
                <a:lnTo>
                  <a:pt x="237706" y="106008"/>
                </a:lnTo>
                <a:lnTo>
                  <a:pt x="185362" y="106008"/>
                </a:lnTo>
                <a:lnTo>
                  <a:pt x="177100" y="78960"/>
                </a:lnTo>
                <a:cubicBezTo>
                  <a:pt x="169526" y="67749"/>
                  <a:pt x="158800" y="58842"/>
                  <a:pt x="146195" y="53510"/>
                </a:cubicBezTo>
                <a:lnTo>
                  <a:pt x="131078" y="50458"/>
                </a:lnTo>
                <a:close/>
                <a:moveTo>
                  <a:pt x="106628" y="0"/>
                </a:moveTo>
                <a:lnTo>
                  <a:pt x="106628" y="50458"/>
                </a:lnTo>
                <a:lnTo>
                  <a:pt x="91511" y="53510"/>
                </a:lnTo>
                <a:cubicBezTo>
                  <a:pt x="78906" y="58842"/>
                  <a:pt x="68180" y="67749"/>
                  <a:pt x="60606" y="78960"/>
                </a:cubicBezTo>
                <a:lnTo>
                  <a:pt x="52344" y="106008"/>
                </a:lnTo>
                <a:lnTo>
                  <a:pt x="0" y="106008"/>
                </a:lnTo>
                <a:lnTo>
                  <a:pt x="3579" y="82340"/>
                </a:lnTo>
                <a:cubicBezTo>
                  <a:pt x="14159" y="48325"/>
                  <a:pt x="39380" y="20760"/>
                  <a:pt x="71871" y="7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CB88625-BD84-4AC0-8A04-F9D426252DC6}"/>
              </a:ext>
            </a:extLst>
          </p:cNvPr>
          <p:cNvSpPr/>
          <p:nvPr userDrawn="1"/>
        </p:nvSpPr>
        <p:spPr>
          <a:xfrm rot="10800000" flipH="1">
            <a:off x="1016764" y="1689879"/>
            <a:ext cx="80588" cy="80588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FDB0D61A-55FF-42B8-B442-7B044B1376C5}"/>
              </a:ext>
            </a:extLst>
          </p:cNvPr>
          <p:cNvSpPr/>
          <p:nvPr userDrawn="1"/>
        </p:nvSpPr>
        <p:spPr>
          <a:xfrm rot="10800000" flipH="1">
            <a:off x="478272" y="255586"/>
            <a:ext cx="1246034" cy="71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18A1D6DB-506D-44F9-B480-A76B310C3E71}"/>
              </a:ext>
            </a:extLst>
          </p:cNvPr>
          <p:cNvSpPr/>
          <p:nvPr userDrawn="1"/>
        </p:nvSpPr>
        <p:spPr>
          <a:xfrm rot="10800000" flipH="1">
            <a:off x="640963" y="322185"/>
            <a:ext cx="920653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50F240-F8DE-4A86-B350-32B373D2B6BC}"/>
              </a:ext>
            </a:extLst>
          </p:cNvPr>
          <p:cNvSpPr txBox="1"/>
          <p:nvPr userDrawn="1"/>
        </p:nvSpPr>
        <p:spPr>
          <a:xfrm>
            <a:off x="292045" y="6035759"/>
            <a:ext cx="3434108" cy="500056"/>
          </a:xfrm>
          <a:custGeom>
            <a:avLst/>
            <a:gdLst>
              <a:gd name="connsiteX0" fmla="*/ 918715 w 3349328"/>
              <a:gd name="connsiteY0" fmla="*/ 111816 h 487710"/>
              <a:gd name="connsiteX1" fmla="*/ 918715 w 3349328"/>
              <a:gd name="connsiteY1" fmla="*/ 374535 h 487710"/>
              <a:gd name="connsiteX2" fmla="*/ 946303 w 3349328"/>
              <a:gd name="connsiteY2" fmla="*/ 374535 h 487710"/>
              <a:gd name="connsiteX3" fmla="*/ 1052905 w 3349328"/>
              <a:gd name="connsiteY3" fmla="*/ 327170 h 487710"/>
              <a:gd name="connsiteX4" fmla="*/ 1079813 w 3349328"/>
              <a:gd name="connsiteY4" fmla="*/ 243005 h 487710"/>
              <a:gd name="connsiteX5" fmla="*/ 1052905 w 3349328"/>
              <a:gd name="connsiteY5" fmla="*/ 159181 h 487710"/>
              <a:gd name="connsiteX6" fmla="*/ 946303 w 3349328"/>
              <a:gd name="connsiteY6" fmla="*/ 111816 h 487710"/>
              <a:gd name="connsiteX7" fmla="*/ 2629830 w 3349328"/>
              <a:gd name="connsiteY7" fmla="*/ 102981 h 487710"/>
              <a:gd name="connsiteX8" fmla="*/ 2629830 w 3349328"/>
              <a:gd name="connsiteY8" fmla="*/ 218535 h 487710"/>
              <a:gd name="connsiteX9" fmla="*/ 2652342 w 3349328"/>
              <a:gd name="connsiteY9" fmla="*/ 218535 h 487710"/>
              <a:gd name="connsiteX10" fmla="*/ 2707256 w 3349328"/>
              <a:gd name="connsiteY10" fmla="*/ 202610 h 487710"/>
              <a:gd name="connsiteX11" fmla="*/ 2725333 w 3349328"/>
              <a:gd name="connsiteY11" fmla="*/ 160588 h 487710"/>
              <a:gd name="connsiteX12" fmla="*/ 2707256 w 3349328"/>
              <a:gd name="connsiteY12" fmla="*/ 118906 h 487710"/>
              <a:gd name="connsiteX13" fmla="*/ 2652342 w 3349328"/>
              <a:gd name="connsiteY13" fmla="*/ 102981 h 487710"/>
              <a:gd name="connsiteX14" fmla="*/ 222349 w 3349328"/>
              <a:gd name="connsiteY14" fmla="*/ 23791 h 487710"/>
              <a:gd name="connsiteX15" fmla="*/ 343001 w 3349328"/>
              <a:gd name="connsiteY15" fmla="*/ 23791 h 487710"/>
              <a:gd name="connsiteX16" fmla="*/ 564934 w 3349328"/>
              <a:gd name="connsiteY16" fmla="*/ 307580 h 487710"/>
              <a:gd name="connsiteX17" fmla="*/ 564934 w 3349328"/>
              <a:gd name="connsiteY17" fmla="*/ 23791 h 487710"/>
              <a:gd name="connsiteX18" fmla="*/ 685587 w 3349328"/>
              <a:gd name="connsiteY18" fmla="*/ 23791 h 487710"/>
              <a:gd name="connsiteX19" fmla="*/ 685587 w 3349328"/>
              <a:gd name="connsiteY19" fmla="*/ 487710 h 487710"/>
              <a:gd name="connsiteX20" fmla="*/ 564934 w 3349328"/>
              <a:gd name="connsiteY20" fmla="*/ 487710 h 487710"/>
              <a:gd name="connsiteX21" fmla="*/ 343001 w 3349328"/>
              <a:gd name="connsiteY21" fmla="*/ 203580 h 487710"/>
              <a:gd name="connsiteX22" fmla="*/ 343001 w 3349328"/>
              <a:gd name="connsiteY22" fmla="*/ 487710 h 487710"/>
              <a:gd name="connsiteX23" fmla="*/ 222349 w 3349328"/>
              <a:gd name="connsiteY23" fmla="*/ 487710 h 487710"/>
              <a:gd name="connsiteX24" fmla="*/ 0 w 3349328"/>
              <a:gd name="connsiteY24" fmla="*/ 23791 h 487710"/>
              <a:gd name="connsiteX25" fmla="*/ 120653 w 3349328"/>
              <a:gd name="connsiteY25" fmla="*/ 23791 h 487710"/>
              <a:gd name="connsiteX26" fmla="*/ 120653 w 3349328"/>
              <a:gd name="connsiteY26" fmla="*/ 487710 h 487710"/>
              <a:gd name="connsiteX27" fmla="*/ 0 w 3349328"/>
              <a:gd name="connsiteY27" fmla="*/ 487710 h 487710"/>
              <a:gd name="connsiteX28" fmla="*/ 2887110 w 3349328"/>
              <a:gd name="connsiteY28" fmla="*/ 11217 h 487710"/>
              <a:gd name="connsiteX29" fmla="*/ 3031213 w 3349328"/>
              <a:gd name="connsiteY29" fmla="*/ 11217 h 487710"/>
              <a:gd name="connsiteX30" fmla="*/ 3118899 w 3349328"/>
              <a:gd name="connsiteY30" fmla="*/ 137647 h 487710"/>
              <a:gd name="connsiteX31" fmla="*/ 3203186 w 3349328"/>
              <a:gd name="connsiteY31" fmla="*/ 11217 h 487710"/>
              <a:gd name="connsiteX32" fmla="*/ 3349328 w 3349328"/>
              <a:gd name="connsiteY32" fmla="*/ 11217 h 487710"/>
              <a:gd name="connsiteX33" fmla="*/ 3175657 w 3349328"/>
              <a:gd name="connsiteY33" fmla="*/ 252183 h 487710"/>
              <a:gd name="connsiteX34" fmla="*/ 3175657 w 3349328"/>
              <a:gd name="connsiteY34" fmla="*/ 475135 h 487710"/>
              <a:gd name="connsiteX35" fmla="*/ 3055003 w 3349328"/>
              <a:gd name="connsiteY35" fmla="*/ 475135 h 487710"/>
              <a:gd name="connsiteX36" fmla="*/ 3055003 w 3349328"/>
              <a:gd name="connsiteY36" fmla="*/ 252183 h 487710"/>
              <a:gd name="connsiteX37" fmla="*/ 2509178 w 3349328"/>
              <a:gd name="connsiteY37" fmla="*/ 11217 h 487710"/>
              <a:gd name="connsiteX38" fmla="*/ 2696784 w 3349328"/>
              <a:gd name="connsiteY38" fmla="*/ 11217 h 487710"/>
              <a:gd name="connsiteX39" fmla="*/ 2818457 w 3349328"/>
              <a:gd name="connsiteY39" fmla="*/ 60497 h 487710"/>
              <a:gd name="connsiteX40" fmla="*/ 2850405 w 3349328"/>
              <a:gd name="connsiteY40" fmla="*/ 153960 h 487710"/>
              <a:gd name="connsiteX41" fmla="*/ 2813699 w 3349328"/>
              <a:gd name="connsiteY41" fmla="*/ 252183 h 487710"/>
              <a:gd name="connsiteX42" fmla="*/ 2749123 w 3349328"/>
              <a:gd name="connsiteY42" fmla="*/ 284810 h 487710"/>
              <a:gd name="connsiteX43" fmla="*/ 2894927 w 3349328"/>
              <a:gd name="connsiteY43" fmla="*/ 475135 h 487710"/>
              <a:gd name="connsiteX44" fmla="*/ 2745046 w 3349328"/>
              <a:gd name="connsiteY44" fmla="*/ 475135 h 487710"/>
              <a:gd name="connsiteX45" fmla="*/ 2629830 w 3349328"/>
              <a:gd name="connsiteY45" fmla="*/ 297045 h 487710"/>
              <a:gd name="connsiteX46" fmla="*/ 2629830 w 3349328"/>
              <a:gd name="connsiteY46" fmla="*/ 475135 h 487710"/>
              <a:gd name="connsiteX47" fmla="*/ 2509178 w 3349328"/>
              <a:gd name="connsiteY47" fmla="*/ 475135 h 487710"/>
              <a:gd name="connsiteX48" fmla="*/ 2136647 w 3349328"/>
              <a:gd name="connsiteY48" fmla="*/ 11217 h 487710"/>
              <a:gd name="connsiteX49" fmla="*/ 2455441 w 3349328"/>
              <a:gd name="connsiteY49" fmla="*/ 11217 h 487710"/>
              <a:gd name="connsiteX50" fmla="*/ 2455441 w 3349328"/>
              <a:gd name="connsiteY50" fmla="*/ 111816 h 487710"/>
              <a:gd name="connsiteX51" fmla="*/ 2355520 w 3349328"/>
              <a:gd name="connsiteY51" fmla="*/ 111816 h 487710"/>
              <a:gd name="connsiteX52" fmla="*/ 2355520 w 3349328"/>
              <a:gd name="connsiteY52" fmla="*/ 475135 h 487710"/>
              <a:gd name="connsiteX53" fmla="*/ 2234868 w 3349328"/>
              <a:gd name="connsiteY53" fmla="*/ 475135 h 487710"/>
              <a:gd name="connsiteX54" fmla="*/ 2234868 w 3349328"/>
              <a:gd name="connsiteY54" fmla="*/ 111816 h 487710"/>
              <a:gd name="connsiteX55" fmla="*/ 2136647 w 3349328"/>
              <a:gd name="connsiteY55" fmla="*/ 111816 h 487710"/>
              <a:gd name="connsiteX56" fmla="*/ 1281429 w 3349328"/>
              <a:gd name="connsiteY56" fmla="*/ 11217 h 487710"/>
              <a:gd name="connsiteX57" fmla="*/ 1402081 w 3349328"/>
              <a:gd name="connsiteY57" fmla="*/ 11217 h 487710"/>
              <a:gd name="connsiteX58" fmla="*/ 1402081 w 3349328"/>
              <a:gd name="connsiteY58" fmla="*/ 262151 h 487710"/>
              <a:gd name="connsiteX59" fmla="*/ 1403101 w 3349328"/>
              <a:gd name="connsiteY59" fmla="*/ 307310 h 487710"/>
              <a:gd name="connsiteX60" fmla="*/ 1446264 w 3349328"/>
              <a:gd name="connsiteY60" fmla="*/ 373180 h 487710"/>
              <a:gd name="connsiteX61" fmla="*/ 1482289 w 3349328"/>
              <a:gd name="connsiteY61" fmla="*/ 380992 h 487710"/>
              <a:gd name="connsiteX62" fmla="*/ 1548903 w 3349328"/>
              <a:gd name="connsiteY62" fmla="*/ 350091 h 487710"/>
              <a:gd name="connsiteX63" fmla="*/ 1565557 w 3349328"/>
              <a:gd name="connsiteY63" fmla="*/ 262151 h 487710"/>
              <a:gd name="connsiteX64" fmla="*/ 1565557 w 3349328"/>
              <a:gd name="connsiteY64" fmla="*/ 11217 h 487710"/>
              <a:gd name="connsiteX65" fmla="*/ 1686210 w 3349328"/>
              <a:gd name="connsiteY65" fmla="*/ 11217 h 487710"/>
              <a:gd name="connsiteX66" fmla="*/ 1686210 w 3349328"/>
              <a:gd name="connsiteY66" fmla="*/ 278692 h 487710"/>
              <a:gd name="connsiteX67" fmla="*/ 1679413 w 3349328"/>
              <a:gd name="connsiteY67" fmla="*/ 350064 h 487710"/>
              <a:gd name="connsiteX68" fmla="*/ 1629112 w 3349328"/>
              <a:gd name="connsiteY68" fmla="*/ 433672 h 487710"/>
              <a:gd name="connsiteX69" fmla="*/ 1478212 w 3349328"/>
              <a:gd name="connsiteY69" fmla="*/ 487030 h 487710"/>
              <a:gd name="connsiteX70" fmla="*/ 1327990 w 3349328"/>
              <a:gd name="connsiteY70" fmla="*/ 432652 h 487710"/>
              <a:gd name="connsiteX71" fmla="*/ 1288906 w 3349328"/>
              <a:gd name="connsiteY71" fmla="*/ 360940 h 487710"/>
              <a:gd name="connsiteX72" fmla="*/ 1281429 w 3349328"/>
              <a:gd name="connsiteY72" fmla="*/ 278692 h 487710"/>
              <a:gd name="connsiteX73" fmla="*/ 798063 w 3349328"/>
              <a:gd name="connsiteY73" fmla="*/ 11217 h 487710"/>
              <a:gd name="connsiteX74" fmla="*/ 976153 w 3349328"/>
              <a:gd name="connsiteY74" fmla="*/ 11217 h 487710"/>
              <a:gd name="connsiteX75" fmla="*/ 1097146 w 3349328"/>
              <a:gd name="connsiteY75" fmla="*/ 47581 h 487710"/>
              <a:gd name="connsiteX76" fmla="*/ 1181093 w 3349328"/>
              <a:gd name="connsiteY76" fmla="*/ 142065 h 487710"/>
              <a:gd name="connsiteX77" fmla="*/ 1204883 w 3349328"/>
              <a:gd name="connsiteY77" fmla="*/ 243005 h 487710"/>
              <a:gd name="connsiteX78" fmla="*/ 1161210 w 3349328"/>
              <a:gd name="connsiteY78" fmla="*/ 377084 h 487710"/>
              <a:gd name="connsiteX79" fmla="*/ 1049564 w 3349328"/>
              <a:gd name="connsiteY79" fmla="*/ 462560 h 487710"/>
              <a:gd name="connsiteX80" fmla="*/ 976153 w 3349328"/>
              <a:gd name="connsiteY80" fmla="*/ 475135 h 487710"/>
              <a:gd name="connsiteX81" fmla="*/ 798063 w 3349328"/>
              <a:gd name="connsiteY81" fmla="*/ 475135 h 487710"/>
              <a:gd name="connsiteX82" fmla="*/ 1939788 w 3349328"/>
              <a:gd name="connsiteY82" fmla="*/ 0 h 487710"/>
              <a:gd name="connsiteX83" fmla="*/ 2086950 w 3349328"/>
              <a:gd name="connsiteY83" fmla="*/ 37726 h 487710"/>
              <a:gd name="connsiteX84" fmla="*/ 2038689 w 3349328"/>
              <a:gd name="connsiteY84" fmla="*/ 131529 h 487710"/>
              <a:gd name="connsiteX85" fmla="*/ 1958953 w 3349328"/>
              <a:gd name="connsiteY85" fmla="*/ 100602 h 487710"/>
              <a:gd name="connsiteX86" fmla="*/ 1924196 w 3349328"/>
              <a:gd name="connsiteY86" fmla="*/ 110494 h 487710"/>
              <a:gd name="connsiteX87" fmla="*/ 1906822 w 3349328"/>
              <a:gd name="connsiteY87" fmla="*/ 140514 h 487710"/>
              <a:gd name="connsiteX88" fmla="*/ 1929629 w 3349328"/>
              <a:gd name="connsiteY88" fmla="*/ 172233 h 487710"/>
              <a:gd name="connsiteX89" fmla="*/ 1990911 w 3349328"/>
              <a:gd name="connsiteY89" fmla="*/ 193384 h 487710"/>
              <a:gd name="connsiteX90" fmla="*/ 2082150 w 3349328"/>
              <a:gd name="connsiteY90" fmla="*/ 246468 h 487710"/>
              <a:gd name="connsiteX91" fmla="*/ 2105644 w 3349328"/>
              <a:gd name="connsiteY91" fmla="*/ 321663 h 487710"/>
              <a:gd name="connsiteX92" fmla="*/ 2002323 w 3349328"/>
              <a:gd name="connsiteY92" fmla="*/ 475119 h 487710"/>
              <a:gd name="connsiteX93" fmla="*/ 1924834 w 3349328"/>
              <a:gd name="connsiteY93" fmla="*/ 487710 h 487710"/>
              <a:gd name="connsiteX94" fmla="*/ 1763397 w 3349328"/>
              <a:gd name="connsiteY94" fmla="*/ 435031 h 487710"/>
              <a:gd name="connsiteX95" fmla="*/ 1815056 w 3349328"/>
              <a:gd name="connsiteY95" fmla="*/ 337828 h 487710"/>
              <a:gd name="connsiteX96" fmla="*/ 1921653 w 3349328"/>
              <a:gd name="connsiteY96" fmla="*/ 387110 h 487710"/>
              <a:gd name="connsiteX97" fmla="*/ 1961503 w 3349328"/>
              <a:gd name="connsiteY97" fmla="*/ 376122 h 487710"/>
              <a:gd name="connsiteX98" fmla="*/ 1980572 w 3349328"/>
              <a:gd name="connsiteY98" fmla="*/ 341106 h 487710"/>
              <a:gd name="connsiteX99" fmla="*/ 1959463 w 3349328"/>
              <a:gd name="connsiteY99" fmla="*/ 306773 h 487710"/>
              <a:gd name="connsiteX100" fmla="*/ 1906693 w 3349328"/>
              <a:gd name="connsiteY100" fmla="*/ 285828 h 487710"/>
              <a:gd name="connsiteX101" fmla="*/ 1850180 w 3349328"/>
              <a:gd name="connsiteY101" fmla="*/ 267498 h 487710"/>
              <a:gd name="connsiteX102" fmla="*/ 1818860 w 3349328"/>
              <a:gd name="connsiteY102" fmla="*/ 249165 h 487710"/>
              <a:gd name="connsiteX103" fmla="*/ 1781750 w 3349328"/>
              <a:gd name="connsiteY103" fmla="*/ 156833 h 487710"/>
              <a:gd name="connsiteX104" fmla="*/ 1820155 w 3349328"/>
              <a:gd name="connsiteY104" fmla="*/ 49903 h 487710"/>
              <a:gd name="connsiteX105" fmla="*/ 1939788 w 3349328"/>
              <a:gd name="connsiteY105" fmla="*/ 0 h 4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328" h="487710">
                <a:moveTo>
                  <a:pt x="918715" y="111816"/>
                </a:moveTo>
                <a:lnTo>
                  <a:pt x="918715" y="374535"/>
                </a:lnTo>
                <a:lnTo>
                  <a:pt x="946303" y="374535"/>
                </a:lnTo>
                <a:cubicBezTo>
                  <a:pt x="993757" y="374535"/>
                  <a:pt x="1029291" y="358747"/>
                  <a:pt x="1052905" y="327170"/>
                </a:cubicBezTo>
                <a:cubicBezTo>
                  <a:pt x="1070843" y="303090"/>
                  <a:pt x="1079813" y="275035"/>
                  <a:pt x="1079813" y="243005"/>
                </a:cubicBezTo>
                <a:cubicBezTo>
                  <a:pt x="1079813" y="210977"/>
                  <a:pt x="1070843" y="183035"/>
                  <a:pt x="1052905" y="159181"/>
                </a:cubicBezTo>
                <a:cubicBezTo>
                  <a:pt x="1029065" y="127605"/>
                  <a:pt x="993530" y="111816"/>
                  <a:pt x="946303" y="111816"/>
                </a:cubicBezTo>
                <a:close/>
                <a:moveTo>
                  <a:pt x="2629830" y="102981"/>
                </a:moveTo>
                <a:lnTo>
                  <a:pt x="2629830" y="218535"/>
                </a:lnTo>
                <a:lnTo>
                  <a:pt x="2652342" y="218535"/>
                </a:lnTo>
                <a:cubicBezTo>
                  <a:pt x="2677810" y="218535"/>
                  <a:pt x="2696115" y="213227"/>
                  <a:pt x="2707256" y="202610"/>
                </a:cubicBezTo>
                <a:cubicBezTo>
                  <a:pt x="2719308" y="191085"/>
                  <a:pt x="2725333" y="177079"/>
                  <a:pt x="2725333" y="160588"/>
                </a:cubicBezTo>
                <a:cubicBezTo>
                  <a:pt x="2725333" y="144097"/>
                  <a:pt x="2719308" y="130203"/>
                  <a:pt x="2707256" y="118906"/>
                </a:cubicBezTo>
                <a:cubicBezTo>
                  <a:pt x="2695885" y="108289"/>
                  <a:pt x="2677580" y="102981"/>
                  <a:pt x="2652342" y="102981"/>
                </a:cubicBezTo>
                <a:close/>
                <a:moveTo>
                  <a:pt x="222349" y="23791"/>
                </a:moveTo>
                <a:lnTo>
                  <a:pt x="343001" y="23791"/>
                </a:lnTo>
                <a:lnTo>
                  <a:pt x="564934" y="307580"/>
                </a:lnTo>
                <a:lnTo>
                  <a:pt x="564934" y="23791"/>
                </a:lnTo>
                <a:lnTo>
                  <a:pt x="685587" y="23791"/>
                </a:lnTo>
                <a:lnTo>
                  <a:pt x="685587" y="487710"/>
                </a:lnTo>
                <a:lnTo>
                  <a:pt x="564934" y="487710"/>
                </a:lnTo>
                <a:lnTo>
                  <a:pt x="343001" y="203580"/>
                </a:lnTo>
                <a:lnTo>
                  <a:pt x="343001" y="487710"/>
                </a:lnTo>
                <a:lnTo>
                  <a:pt x="222349" y="487710"/>
                </a:lnTo>
                <a:close/>
                <a:moveTo>
                  <a:pt x="0" y="23791"/>
                </a:moveTo>
                <a:lnTo>
                  <a:pt x="120653" y="23791"/>
                </a:lnTo>
                <a:lnTo>
                  <a:pt x="120653" y="487710"/>
                </a:lnTo>
                <a:lnTo>
                  <a:pt x="0" y="487710"/>
                </a:lnTo>
                <a:close/>
                <a:moveTo>
                  <a:pt x="2887110" y="11217"/>
                </a:moveTo>
                <a:lnTo>
                  <a:pt x="3031213" y="11217"/>
                </a:lnTo>
                <a:lnTo>
                  <a:pt x="3118899" y="137647"/>
                </a:lnTo>
                <a:lnTo>
                  <a:pt x="3203186" y="11217"/>
                </a:lnTo>
                <a:lnTo>
                  <a:pt x="3349328" y="11217"/>
                </a:lnTo>
                <a:lnTo>
                  <a:pt x="3175657" y="252183"/>
                </a:lnTo>
                <a:lnTo>
                  <a:pt x="3175657" y="475135"/>
                </a:lnTo>
                <a:lnTo>
                  <a:pt x="3055003" y="475135"/>
                </a:lnTo>
                <a:lnTo>
                  <a:pt x="3055003" y="252183"/>
                </a:lnTo>
                <a:close/>
                <a:moveTo>
                  <a:pt x="2509178" y="11217"/>
                </a:moveTo>
                <a:lnTo>
                  <a:pt x="2696784" y="11217"/>
                </a:lnTo>
                <a:cubicBezTo>
                  <a:pt x="2751617" y="11217"/>
                  <a:pt x="2792173" y="27643"/>
                  <a:pt x="2818457" y="60497"/>
                </a:cubicBezTo>
                <a:cubicBezTo>
                  <a:pt x="2839755" y="87006"/>
                  <a:pt x="2850405" y="118161"/>
                  <a:pt x="2850405" y="153960"/>
                </a:cubicBezTo>
                <a:cubicBezTo>
                  <a:pt x="2850405" y="194971"/>
                  <a:pt x="2838170" y="227712"/>
                  <a:pt x="2813699" y="252183"/>
                </a:cubicBezTo>
                <a:cubicBezTo>
                  <a:pt x="2798065" y="267816"/>
                  <a:pt x="2776540" y="278692"/>
                  <a:pt x="2749123" y="284810"/>
                </a:cubicBezTo>
                <a:lnTo>
                  <a:pt x="2894927" y="475135"/>
                </a:lnTo>
                <a:lnTo>
                  <a:pt x="2745046" y="475135"/>
                </a:lnTo>
                <a:lnTo>
                  <a:pt x="2629830" y="297045"/>
                </a:lnTo>
                <a:lnTo>
                  <a:pt x="2629830" y="475135"/>
                </a:lnTo>
                <a:lnTo>
                  <a:pt x="2509178" y="475135"/>
                </a:lnTo>
                <a:close/>
                <a:moveTo>
                  <a:pt x="2136647" y="11217"/>
                </a:moveTo>
                <a:lnTo>
                  <a:pt x="2455441" y="11217"/>
                </a:lnTo>
                <a:lnTo>
                  <a:pt x="2455441" y="111816"/>
                </a:lnTo>
                <a:lnTo>
                  <a:pt x="2355520" y="111816"/>
                </a:lnTo>
                <a:lnTo>
                  <a:pt x="2355520" y="475135"/>
                </a:lnTo>
                <a:lnTo>
                  <a:pt x="2234868" y="475135"/>
                </a:lnTo>
                <a:lnTo>
                  <a:pt x="2234868" y="111816"/>
                </a:lnTo>
                <a:lnTo>
                  <a:pt x="2136647" y="111816"/>
                </a:lnTo>
                <a:close/>
                <a:moveTo>
                  <a:pt x="1281429" y="11217"/>
                </a:moveTo>
                <a:lnTo>
                  <a:pt x="1402081" y="11217"/>
                </a:lnTo>
                <a:lnTo>
                  <a:pt x="1402081" y="262151"/>
                </a:lnTo>
                <a:cubicBezTo>
                  <a:pt x="1402081" y="282294"/>
                  <a:pt x="1402421" y="297347"/>
                  <a:pt x="1403101" y="307310"/>
                </a:cubicBezTo>
                <a:cubicBezTo>
                  <a:pt x="1405367" y="338775"/>
                  <a:pt x="1419754" y="360733"/>
                  <a:pt x="1446264" y="373180"/>
                </a:cubicBezTo>
                <a:cubicBezTo>
                  <a:pt x="1457139" y="378388"/>
                  <a:pt x="1469148" y="380992"/>
                  <a:pt x="1482289" y="380992"/>
                </a:cubicBezTo>
                <a:cubicBezTo>
                  <a:pt x="1511745" y="380992"/>
                  <a:pt x="1533949" y="370691"/>
                  <a:pt x="1548903" y="350091"/>
                </a:cubicBezTo>
                <a:cubicBezTo>
                  <a:pt x="1560006" y="334924"/>
                  <a:pt x="1565557" y="305610"/>
                  <a:pt x="1565557" y="262151"/>
                </a:cubicBezTo>
                <a:lnTo>
                  <a:pt x="1565557" y="11217"/>
                </a:lnTo>
                <a:lnTo>
                  <a:pt x="1686210" y="11217"/>
                </a:lnTo>
                <a:lnTo>
                  <a:pt x="1686210" y="278692"/>
                </a:lnTo>
                <a:cubicBezTo>
                  <a:pt x="1686210" y="306561"/>
                  <a:pt x="1683944" y="330351"/>
                  <a:pt x="1679413" y="350064"/>
                </a:cubicBezTo>
                <a:cubicBezTo>
                  <a:pt x="1672389" y="380652"/>
                  <a:pt x="1655622" y="408522"/>
                  <a:pt x="1629112" y="433672"/>
                </a:cubicBezTo>
                <a:cubicBezTo>
                  <a:pt x="1591500" y="469244"/>
                  <a:pt x="1541200" y="487030"/>
                  <a:pt x="1478212" y="487030"/>
                </a:cubicBezTo>
                <a:cubicBezTo>
                  <a:pt x="1414090" y="487030"/>
                  <a:pt x="1364016" y="468904"/>
                  <a:pt x="1327990" y="432652"/>
                </a:cubicBezTo>
                <a:cubicBezTo>
                  <a:pt x="1308958" y="413619"/>
                  <a:pt x="1295929" y="389715"/>
                  <a:pt x="1288906" y="360940"/>
                </a:cubicBezTo>
                <a:cubicBezTo>
                  <a:pt x="1283921" y="340548"/>
                  <a:pt x="1281429" y="313131"/>
                  <a:pt x="1281429" y="278692"/>
                </a:cubicBezTo>
                <a:close/>
                <a:moveTo>
                  <a:pt x="798063" y="11217"/>
                </a:moveTo>
                <a:lnTo>
                  <a:pt x="976153" y="11217"/>
                </a:lnTo>
                <a:cubicBezTo>
                  <a:pt x="1019656" y="11217"/>
                  <a:pt x="1059987" y="23337"/>
                  <a:pt x="1097146" y="47581"/>
                </a:cubicBezTo>
                <a:cubicBezTo>
                  <a:pt x="1133625" y="71146"/>
                  <a:pt x="1161607" y="102641"/>
                  <a:pt x="1181093" y="142065"/>
                </a:cubicBezTo>
                <a:cubicBezTo>
                  <a:pt x="1196954" y="174692"/>
                  <a:pt x="1204883" y="208339"/>
                  <a:pt x="1204883" y="243005"/>
                </a:cubicBezTo>
                <a:cubicBezTo>
                  <a:pt x="1204883" y="291267"/>
                  <a:pt x="1190325" y="335960"/>
                  <a:pt x="1161210" y="377084"/>
                </a:cubicBezTo>
                <a:cubicBezTo>
                  <a:pt x="1132096" y="418207"/>
                  <a:pt x="1094879" y="446699"/>
                  <a:pt x="1049564" y="462560"/>
                </a:cubicBezTo>
                <a:cubicBezTo>
                  <a:pt x="1025547" y="470943"/>
                  <a:pt x="1001077" y="475135"/>
                  <a:pt x="976153" y="475135"/>
                </a:cubicBezTo>
                <a:lnTo>
                  <a:pt x="798063" y="475135"/>
                </a:lnTo>
                <a:close/>
                <a:moveTo>
                  <a:pt x="1939788" y="0"/>
                </a:moveTo>
                <a:cubicBezTo>
                  <a:pt x="1989862" y="0"/>
                  <a:pt x="2038916" y="12575"/>
                  <a:pt x="2086950" y="37726"/>
                </a:cubicBezTo>
                <a:lnTo>
                  <a:pt x="2038689" y="131529"/>
                </a:lnTo>
                <a:cubicBezTo>
                  <a:pt x="2012339" y="110910"/>
                  <a:pt x="1985760" y="100602"/>
                  <a:pt x="1958953" y="100602"/>
                </a:cubicBezTo>
                <a:cubicBezTo>
                  <a:pt x="1946007" y="100602"/>
                  <a:pt x="1934421" y="103899"/>
                  <a:pt x="1924196" y="110494"/>
                </a:cubicBezTo>
                <a:cubicBezTo>
                  <a:pt x="1912613" y="118000"/>
                  <a:pt x="1906822" y="128007"/>
                  <a:pt x="1906822" y="140514"/>
                </a:cubicBezTo>
                <a:cubicBezTo>
                  <a:pt x="1906822" y="152792"/>
                  <a:pt x="1914423" y="163365"/>
                  <a:pt x="1929629" y="172233"/>
                </a:cubicBezTo>
                <a:cubicBezTo>
                  <a:pt x="1936440" y="176330"/>
                  <a:pt x="1956869" y="183380"/>
                  <a:pt x="1990911" y="193384"/>
                </a:cubicBezTo>
                <a:cubicBezTo>
                  <a:pt x="2033583" y="205862"/>
                  <a:pt x="2063995" y="223556"/>
                  <a:pt x="2082150" y="246468"/>
                </a:cubicBezTo>
                <a:cubicBezTo>
                  <a:pt x="2097812" y="265976"/>
                  <a:pt x="2105644" y="291040"/>
                  <a:pt x="2105644" y="321663"/>
                </a:cubicBezTo>
                <a:cubicBezTo>
                  <a:pt x="2105644" y="400148"/>
                  <a:pt x="2071204" y="451300"/>
                  <a:pt x="2002323" y="475119"/>
                </a:cubicBezTo>
                <a:cubicBezTo>
                  <a:pt x="1978306" y="483513"/>
                  <a:pt x="1952476" y="487710"/>
                  <a:pt x="1924834" y="487710"/>
                </a:cubicBezTo>
                <a:cubicBezTo>
                  <a:pt x="1866829" y="487710"/>
                  <a:pt x="1813018" y="470151"/>
                  <a:pt x="1763397" y="435031"/>
                </a:cubicBezTo>
                <a:lnTo>
                  <a:pt x="1815056" y="337828"/>
                </a:lnTo>
                <a:cubicBezTo>
                  <a:pt x="1851383" y="370682"/>
                  <a:pt x="1886915" y="387110"/>
                  <a:pt x="1921653" y="387110"/>
                </a:cubicBezTo>
                <a:cubicBezTo>
                  <a:pt x="1937319" y="387110"/>
                  <a:pt x="1950602" y="383447"/>
                  <a:pt x="1961503" y="376122"/>
                </a:cubicBezTo>
                <a:cubicBezTo>
                  <a:pt x="1974216" y="367884"/>
                  <a:pt x="1980572" y="356212"/>
                  <a:pt x="1980572" y="341106"/>
                </a:cubicBezTo>
                <a:cubicBezTo>
                  <a:pt x="1980572" y="327372"/>
                  <a:pt x="1973536" y="315929"/>
                  <a:pt x="1959463" y="306773"/>
                </a:cubicBezTo>
                <a:cubicBezTo>
                  <a:pt x="1949023" y="299905"/>
                  <a:pt x="1931433" y="292924"/>
                  <a:pt x="1906693" y="285828"/>
                </a:cubicBezTo>
                <a:cubicBezTo>
                  <a:pt x="1876736" y="277003"/>
                  <a:pt x="1857898" y="270893"/>
                  <a:pt x="1850180" y="267498"/>
                </a:cubicBezTo>
                <a:cubicBezTo>
                  <a:pt x="1837923" y="262294"/>
                  <a:pt x="1827484" y="256182"/>
                  <a:pt x="1818860" y="249165"/>
                </a:cubicBezTo>
                <a:cubicBezTo>
                  <a:pt x="1794119" y="228798"/>
                  <a:pt x="1781750" y="198021"/>
                  <a:pt x="1781750" y="156833"/>
                </a:cubicBezTo>
                <a:cubicBezTo>
                  <a:pt x="1781750" y="113833"/>
                  <a:pt x="1794552" y="78189"/>
                  <a:pt x="1820155" y="49903"/>
                </a:cubicBezTo>
                <a:cubicBezTo>
                  <a:pt x="1850063" y="16634"/>
                  <a:pt x="1889941" y="0"/>
                  <a:pt x="1939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0AE5792-052C-425C-AEBF-0DF8BD95BBA5}"/>
              </a:ext>
            </a:extLst>
          </p:cNvPr>
          <p:cNvSpPr txBox="1"/>
          <p:nvPr userDrawn="1"/>
        </p:nvSpPr>
        <p:spPr>
          <a:xfrm>
            <a:off x="2153235" y="5199161"/>
            <a:ext cx="811572" cy="689415"/>
          </a:xfrm>
          <a:custGeom>
            <a:avLst/>
            <a:gdLst>
              <a:gd name="connsiteX0" fmla="*/ 717483 w 844822"/>
              <a:gd name="connsiteY0" fmla="*/ 542899 h 717660"/>
              <a:gd name="connsiteX1" fmla="*/ 753792 w 844822"/>
              <a:gd name="connsiteY1" fmla="*/ 536357 h 717660"/>
              <a:gd name="connsiteX2" fmla="*/ 818277 w 844822"/>
              <a:gd name="connsiteY2" fmla="*/ 562525 h 717660"/>
              <a:gd name="connsiteX3" fmla="*/ 844822 w 844822"/>
              <a:gd name="connsiteY3" fmla="*/ 626631 h 717660"/>
              <a:gd name="connsiteX4" fmla="*/ 818276 w 844822"/>
              <a:gd name="connsiteY4" fmla="*/ 691109 h 717660"/>
              <a:gd name="connsiteX5" fmla="*/ 753792 w 844822"/>
              <a:gd name="connsiteY5" fmla="*/ 717660 h 717660"/>
              <a:gd name="connsiteX6" fmla="*/ 687428 w 844822"/>
              <a:gd name="connsiteY6" fmla="*/ 691108 h 717660"/>
              <a:gd name="connsiteX7" fmla="*/ 660499 w 844822"/>
              <a:gd name="connsiteY7" fmla="*/ 626631 h 717660"/>
              <a:gd name="connsiteX8" fmla="*/ 687428 w 844822"/>
              <a:gd name="connsiteY8" fmla="*/ 562525 h 717660"/>
              <a:gd name="connsiteX9" fmla="*/ 717483 w 844822"/>
              <a:gd name="connsiteY9" fmla="*/ 542899 h 717660"/>
              <a:gd name="connsiteX10" fmla="*/ 291596 w 844822"/>
              <a:gd name="connsiteY10" fmla="*/ 251558 h 717660"/>
              <a:gd name="connsiteX11" fmla="*/ 153352 w 844822"/>
              <a:gd name="connsiteY11" fmla="*/ 466855 h 717660"/>
              <a:gd name="connsiteX12" fmla="*/ 291596 w 844822"/>
              <a:gd name="connsiteY12" fmla="*/ 466855 h 717660"/>
              <a:gd name="connsiteX13" fmla="*/ 291596 w 844822"/>
              <a:gd name="connsiteY13" fmla="*/ 0 h 717660"/>
              <a:gd name="connsiteX14" fmla="*/ 444192 w 844822"/>
              <a:gd name="connsiteY14" fmla="*/ 0 h 717660"/>
              <a:gd name="connsiteX15" fmla="*/ 444192 w 844822"/>
              <a:gd name="connsiteY15" fmla="*/ 466856 h 717660"/>
              <a:gd name="connsiteX16" fmla="*/ 524269 w 844822"/>
              <a:gd name="connsiteY16" fmla="*/ 466855 h 717660"/>
              <a:gd name="connsiteX17" fmla="*/ 469123 w 844822"/>
              <a:gd name="connsiteY17" fmla="*/ 602080 h 717660"/>
              <a:gd name="connsiteX18" fmla="*/ 444192 w 844822"/>
              <a:gd name="connsiteY18" fmla="*/ 602080 h 717660"/>
              <a:gd name="connsiteX19" fmla="*/ 444192 w 844822"/>
              <a:gd name="connsiteY19" fmla="*/ 705574 h 717660"/>
              <a:gd name="connsiteX20" fmla="*/ 291596 w 844822"/>
              <a:gd name="connsiteY20" fmla="*/ 705574 h 717660"/>
              <a:gd name="connsiteX21" fmla="*/ 291596 w 844822"/>
              <a:gd name="connsiteY21" fmla="*/ 602080 h 717660"/>
              <a:gd name="connsiteX22" fmla="*/ 0 w 844822"/>
              <a:gd name="connsiteY22" fmla="*/ 602080 h 717660"/>
              <a:gd name="connsiteX23" fmla="*/ 0 w 844822"/>
              <a:gd name="connsiteY23" fmla="*/ 478944 h 71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44822" h="717660">
                <a:moveTo>
                  <a:pt x="717483" y="542899"/>
                </a:moveTo>
                <a:cubicBezTo>
                  <a:pt x="728544" y="538538"/>
                  <a:pt x="740647" y="536358"/>
                  <a:pt x="753792" y="536357"/>
                </a:cubicBezTo>
                <a:cubicBezTo>
                  <a:pt x="779084" y="536357"/>
                  <a:pt x="800579" y="545079"/>
                  <a:pt x="818277" y="562525"/>
                </a:cubicBezTo>
                <a:cubicBezTo>
                  <a:pt x="835975" y="579971"/>
                  <a:pt x="844822" y="601339"/>
                  <a:pt x="844822" y="626631"/>
                </a:cubicBezTo>
                <a:cubicBezTo>
                  <a:pt x="844822" y="651914"/>
                  <a:pt x="835975" y="673405"/>
                  <a:pt x="818276" y="691109"/>
                </a:cubicBezTo>
                <a:cubicBezTo>
                  <a:pt x="800579" y="708810"/>
                  <a:pt x="779084" y="717660"/>
                  <a:pt x="753792" y="717660"/>
                </a:cubicBezTo>
                <a:cubicBezTo>
                  <a:pt x="727501" y="717660"/>
                  <a:pt x="705381" y="708810"/>
                  <a:pt x="687428" y="691108"/>
                </a:cubicBezTo>
                <a:cubicBezTo>
                  <a:pt x="669474" y="673405"/>
                  <a:pt x="660499" y="651914"/>
                  <a:pt x="660499" y="626631"/>
                </a:cubicBezTo>
                <a:cubicBezTo>
                  <a:pt x="660499" y="601339"/>
                  <a:pt x="669474" y="579971"/>
                  <a:pt x="687428" y="562525"/>
                </a:cubicBezTo>
                <a:cubicBezTo>
                  <a:pt x="696405" y="553802"/>
                  <a:pt x="706423" y="547260"/>
                  <a:pt x="717483" y="542899"/>
                </a:cubicBezTo>
                <a:close/>
                <a:moveTo>
                  <a:pt x="291596" y="251558"/>
                </a:moveTo>
                <a:lnTo>
                  <a:pt x="153352" y="466855"/>
                </a:lnTo>
                <a:lnTo>
                  <a:pt x="291596" y="466855"/>
                </a:lnTo>
                <a:close/>
                <a:moveTo>
                  <a:pt x="291596" y="0"/>
                </a:moveTo>
                <a:lnTo>
                  <a:pt x="444192" y="0"/>
                </a:lnTo>
                <a:lnTo>
                  <a:pt x="444192" y="466856"/>
                </a:lnTo>
                <a:lnTo>
                  <a:pt x="524269" y="466855"/>
                </a:lnTo>
                <a:lnTo>
                  <a:pt x="469123" y="602080"/>
                </a:lnTo>
                <a:lnTo>
                  <a:pt x="444192" y="602080"/>
                </a:lnTo>
                <a:lnTo>
                  <a:pt x="444192" y="705574"/>
                </a:lnTo>
                <a:lnTo>
                  <a:pt x="291596" y="705574"/>
                </a:lnTo>
                <a:lnTo>
                  <a:pt x="291596" y="602080"/>
                </a:lnTo>
                <a:lnTo>
                  <a:pt x="0" y="602080"/>
                </a:lnTo>
                <a:lnTo>
                  <a:pt x="0" y="478944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5B43318-2DB8-4BB3-B9A0-1354FEE4DB4F}"/>
              </a:ext>
            </a:extLst>
          </p:cNvPr>
          <p:cNvGrpSpPr/>
          <p:nvPr userDrawn="1"/>
        </p:nvGrpSpPr>
        <p:grpSpPr>
          <a:xfrm>
            <a:off x="1114621" y="213820"/>
            <a:ext cx="1607080" cy="1447031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934DCFA-D112-40A3-AF10-E7F0DCB664A9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D1301E3-DB0A-4D14-8837-E77509D7406C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F2E27B1-7A75-4322-A01B-69D10FEB32AE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A179398-E96C-4ADE-99E3-9230E765D534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5EAAF5-9297-42F1-BF31-33670B897310}"/>
              </a:ext>
            </a:extLst>
          </p:cNvPr>
          <p:cNvGrpSpPr/>
          <p:nvPr userDrawn="1"/>
        </p:nvGrpSpPr>
        <p:grpSpPr>
          <a:xfrm rot="15300000">
            <a:off x="1967240" y="4555753"/>
            <a:ext cx="912206" cy="82135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B6A0FEE-3790-480E-AA13-354BBE7CEFD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05E6556-C66E-421B-B7D3-709644D56DDA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6513AB7-70B6-41AE-BAF5-4E84C65AB256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56123C7-5F64-4F5E-94DF-CE50049E0840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A51BEBA6-51A0-40FD-A445-F1CF56E3FB1A}"/>
              </a:ext>
            </a:extLst>
          </p:cNvPr>
          <p:cNvSpPr/>
          <p:nvPr userDrawn="1"/>
        </p:nvSpPr>
        <p:spPr>
          <a:xfrm>
            <a:off x="2978093" y="369489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643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7B7D1B0-1139-47E7-A404-619CAF68D5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82512" y="0"/>
            <a:ext cx="9626981" cy="6858000"/>
          </a:xfrm>
          <a:custGeom>
            <a:avLst/>
            <a:gdLst>
              <a:gd name="connsiteX0" fmla="*/ 0 w 9626981"/>
              <a:gd name="connsiteY0" fmla="*/ 0 h 6858000"/>
              <a:gd name="connsiteX1" fmla="*/ 4760133 w 9626981"/>
              <a:gd name="connsiteY1" fmla="*/ 0 h 6858000"/>
              <a:gd name="connsiteX2" fmla="*/ 9626981 w 9626981"/>
              <a:gd name="connsiteY2" fmla="*/ 6858000 h 6858000"/>
              <a:gd name="connsiteX3" fmla="*/ 4866848 w 96269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6981" h="6858000">
                <a:moveTo>
                  <a:pt x="0" y="0"/>
                </a:moveTo>
                <a:lnTo>
                  <a:pt x="4760133" y="0"/>
                </a:lnTo>
                <a:lnTo>
                  <a:pt x="9626981" y="6858000"/>
                </a:lnTo>
                <a:lnTo>
                  <a:pt x="4866848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2114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D42F50A-D54B-4085-9B51-D4561AE437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17860" y="659465"/>
            <a:ext cx="5556281" cy="5539071"/>
          </a:xfrm>
          <a:custGeom>
            <a:avLst/>
            <a:gdLst>
              <a:gd name="connsiteX0" fmla="*/ 2778140 w 5556281"/>
              <a:gd name="connsiteY0" fmla="*/ 1624152 h 5539071"/>
              <a:gd name="connsiteX1" fmla="*/ 1632756 w 5556281"/>
              <a:gd name="connsiteY1" fmla="*/ 2769536 h 5539071"/>
              <a:gd name="connsiteX2" fmla="*/ 2778140 w 5556281"/>
              <a:gd name="connsiteY2" fmla="*/ 3914920 h 5539071"/>
              <a:gd name="connsiteX3" fmla="*/ 3923524 w 5556281"/>
              <a:gd name="connsiteY3" fmla="*/ 2769536 h 5539071"/>
              <a:gd name="connsiteX4" fmla="*/ 2778140 w 5556281"/>
              <a:gd name="connsiteY4" fmla="*/ 1624152 h 5539071"/>
              <a:gd name="connsiteX5" fmla="*/ 3162198 w 5556281"/>
              <a:gd name="connsiteY5" fmla="*/ 151 h 5539071"/>
              <a:gd name="connsiteX6" fmla="*/ 3189369 w 5556281"/>
              <a:gd name="connsiteY6" fmla="*/ 2803 h 5539071"/>
              <a:gd name="connsiteX7" fmla="*/ 3689300 w 5556281"/>
              <a:gd name="connsiteY7" fmla="*/ 121613 h 5539071"/>
              <a:gd name="connsiteX8" fmla="*/ 3747933 w 5556281"/>
              <a:gd name="connsiteY8" fmla="*/ 194134 h 5539071"/>
              <a:gd name="connsiteX9" fmla="*/ 3751019 w 5556281"/>
              <a:gd name="connsiteY9" fmla="*/ 254313 h 5539071"/>
              <a:gd name="connsiteX10" fmla="*/ 3763361 w 5556281"/>
              <a:gd name="connsiteY10" fmla="*/ 627717 h 5539071"/>
              <a:gd name="connsiteX11" fmla="*/ 3767990 w 5556281"/>
              <a:gd name="connsiteY11" fmla="*/ 731096 h 5539071"/>
              <a:gd name="connsiteX12" fmla="*/ 3815825 w 5556281"/>
              <a:gd name="connsiteY12" fmla="*/ 808246 h 5539071"/>
              <a:gd name="connsiteX13" fmla="*/ 3928463 w 5556281"/>
              <a:gd name="connsiteY13" fmla="*/ 873052 h 5539071"/>
              <a:gd name="connsiteX14" fmla="*/ 4036474 w 5556281"/>
              <a:gd name="connsiteY14" fmla="*/ 873052 h 5539071"/>
              <a:gd name="connsiteX15" fmla="*/ 4493199 w 5556281"/>
              <a:gd name="connsiteY15" fmla="*/ 618458 h 5539071"/>
              <a:gd name="connsiteX16" fmla="*/ 4590409 w 5556281"/>
              <a:gd name="connsiteY16" fmla="*/ 632346 h 5539071"/>
              <a:gd name="connsiteX17" fmla="*/ 4945295 w 5556281"/>
              <a:gd name="connsiteY17" fmla="*/ 994951 h 5539071"/>
              <a:gd name="connsiteX18" fmla="*/ 4957640 w 5556281"/>
              <a:gd name="connsiteY18" fmla="*/ 1095244 h 5539071"/>
              <a:gd name="connsiteX19" fmla="*/ 4692245 w 5556281"/>
              <a:gd name="connsiteY19" fmla="*/ 1542714 h 5539071"/>
              <a:gd name="connsiteX20" fmla="*/ 4690702 w 5556281"/>
              <a:gd name="connsiteY20" fmla="*/ 1646093 h 5539071"/>
              <a:gd name="connsiteX21" fmla="*/ 4758594 w 5556281"/>
              <a:gd name="connsiteY21" fmla="*/ 1771076 h 5539071"/>
              <a:gd name="connsiteX22" fmla="*/ 4837287 w 5556281"/>
              <a:gd name="connsiteY22" fmla="*/ 1820454 h 5539071"/>
              <a:gd name="connsiteX23" fmla="*/ 5014730 w 5556281"/>
              <a:gd name="connsiteY23" fmla="*/ 1832795 h 5539071"/>
              <a:gd name="connsiteX24" fmla="*/ 5375792 w 5556281"/>
              <a:gd name="connsiteY24" fmla="*/ 1855941 h 5539071"/>
              <a:gd name="connsiteX25" fmla="*/ 5445227 w 5556281"/>
              <a:gd name="connsiteY25" fmla="*/ 1914574 h 5539071"/>
              <a:gd name="connsiteX26" fmla="*/ 5554778 w 5556281"/>
              <a:gd name="connsiteY26" fmla="*/ 2417592 h 5539071"/>
              <a:gd name="connsiteX27" fmla="*/ 5537805 w 5556281"/>
              <a:gd name="connsiteY27" fmla="*/ 2479311 h 5539071"/>
              <a:gd name="connsiteX28" fmla="*/ 5506946 w 5556281"/>
              <a:gd name="connsiteY28" fmla="*/ 2500914 h 5539071"/>
              <a:gd name="connsiteX29" fmla="*/ 5042505 w 5556281"/>
              <a:gd name="connsiteY29" fmla="*/ 2732362 h 5539071"/>
              <a:gd name="connsiteX30" fmla="*/ 4990041 w 5556281"/>
              <a:gd name="connsiteY30" fmla="*/ 2811055 h 5539071"/>
              <a:gd name="connsiteX31" fmla="*/ 4979243 w 5556281"/>
              <a:gd name="connsiteY31" fmla="*/ 2985415 h 5539071"/>
              <a:gd name="connsiteX32" fmla="*/ 5019359 w 5556281"/>
              <a:gd name="connsiteY32" fmla="*/ 3068735 h 5539071"/>
              <a:gd name="connsiteX33" fmla="*/ 5448313 w 5556281"/>
              <a:gd name="connsiteY33" fmla="*/ 3385051 h 5539071"/>
              <a:gd name="connsiteX34" fmla="*/ 5477631 w 5556281"/>
              <a:gd name="connsiteY34" fmla="*/ 3480714 h 5539071"/>
              <a:gd name="connsiteX35" fmla="*/ 5398935 w 5556281"/>
              <a:gd name="connsiteY35" fmla="*/ 3698277 h 5539071"/>
              <a:gd name="connsiteX36" fmla="*/ 5309443 w 5556281"/>
              <a:gd name="connsiteY36" fmla="*/ 3940526 h 5539071"/>
              <a:gd name="connsiteX37" fmla="*/ 5233836 w 5556281"/>
              <a:gd name="connsiteY37" fmla="*/ 3989904 h 5539071"/>
              <a:gd name="connsiteX38" fmla="*/ 5040963 w 5556281"/>
              <a:gd name="connsiteY38" fmla="*/ 3969844 h 5539071"/>
              <a:gd name="connsiteX39" fmla="*/ 4707676 w 5556281"/>
              <a:gd name="connsiteY39" fmla="*/ 3934357 h 5539071"/>
              <a:gd name="connsiteX40" fmla="*/ 4622811 w 5556281"/>
              <a:gd name="connsiteY40" fmla="*/ 3972931 h 5539071"/>
              <a:gd name="connsiteX41" fmla="*/ 4502457 w 5556281"/>
              <a:gd name="connsiteY41" fmla="*/ 4136489 h 5539071"/>
              <a:gd name="connsiteX42" fmla="*/ 4488570 w 5556281"/>
              <a:gd name="connsiteY42" fmla="*/ 4239869 h 5539071"/>
              <a:gd name="connsiteX43" fmla="*/ 4675271 w 5556281"/>
              <a:gd name="connsiteY43" fmla="*/ 4730542 h 5539071"/>
              <a:gd name="connsiteX44" fmla="*/ 4647499 w 5556281"/>
              <a:gd name="connsiteY44" fmla="*/ 4830835 h 5539071"/>
              <a:gd name="connsiteX45" fmla="*/ 4278723 w 5556281"/>
              <a:gd name="connsiteY45" fmla="*/ 5110117 h 5539071"/>
              <a:gd name="connsiteX46" fmla="*/ 4178427 w 5556281"/>
              <a:gd name="connsiteY46" fmla="*/ 5108574 h 5539071"/>
              <a:gd name="connsiteX47" fmla="*/ 3778791 w 5556281"/>
              <a:gd name="connsiteY47" fmla="*/ 4786089 h 5539071"/>
              <a:gd name="connsiteX48" fmla="*/ 3684671 w 5556281"/>
              <a:gd name="connsiteY48" fmla="*/ 4767572 h 5539071"/>
              <a:gd name="connsiteX49" fmla="*/ 3450134 w 5556281"/>
              <a:gd name="connsiteY49" fmla="*/ 4857067 h 5539071"/>
              <a:gd name="connsiteX50" fmla="*/ 3393044 w 5556281"/>
              <a:gd name="connsiteY50" fmla="*/ 4924959 h 5539071"/>
              <a:gd name="connsiteX51" fmla="*/ 3360639 w 5556281"/>
              <a:gd name="connsiteY51" fmla="*/ 5079259 h 5539071"/>
              <a:gd name="connsiteX52" fmla="*/ 3283489 w 5556281"/>
              <a:gd name="connsiteY52" fmla="*/ 5448033 h 5539071"/>
              <a:gd name="connsiteX53" fmla="*/ 3218687 w 5556281"/>
              <a:gd name="connsiteY53" fmla="*/ 5509753 h 5539071"/>
              <a:gd name="connsiteX54" fmla="*/ 2973349 w 5556281"/>
              <a:gd name="connsiteY54" fmla="*/ 5535985 h 5539071"/>
              <a:gd name="connsiteX55" fmla="*/ 2868424 w 5556281"/>
              <a:gd name="connsiteY55" fmla="*/ 5539071 h 5539071"/>
              <a:gd name="connsiteX56" fmla="*/ 2723385 w 5556281"/>
              <a:gd name="connsiteY56" fmla="*/ 5539071 h 5539071"/>
              <a:gd name="connsiteX57" fmla="*/ 2666291 w 5556281"/>
              <a:gd name="connsiteY57" fmla="*/ 5474265 h 5539071"/>
              <a:gd name="connsiteX58" fmla="*/ 2507365 w 5556281"/>
              <a:gd name="connsiteY58" fmla="*/ 4992850 h 5539071"/>
              <a:gd name="connsiteX59" fmla="*/ 2431758 w 5556281"/>
              <a:gd name="connsiteY59" fmla="*/ 4924959 h 5539071"/>
              <a:gd name="connsiteX60" fmla="*/ 2184880 w 5556281"/>
              <a:gd name="connsiteY60" fmla="*/ 4869411 h 5539071"/>
              <a:gd name="connsiteX61" fmla="*/ 2075329 w 5556281"/>
              <a:gd name="connsiteY61" fmla="*/ 4901813 h 5539071"/>
              <a:gd name="connsiteX62" fmla="*/ 1714267 w 5556281"/>
              <a:gd name="connsiteY62" fmla="*/ 5267504 h 5539071"/>
              <a:gd name="connsiteX63" fmla="*/ 1621686 w 5556281"/>
              <a:gd name="connsiteY63" fmla="*/ 5282934 h 5539071"/>
              <a:gd name="connsiteX64" fmla="*/ 1234396 w 5556281"/>
              <a:gd name="connsiteY64" fmla="*/ 5065371 h 5539071"/>
              <a:gd name="connsiteX65" fmla="*/ 1191190 w 5556281"/>
              <a:gd name="connsiteY65" fmla="*/ 4966618 h 5539071"/>
              <a:gd name="connsiteX66" fmla="*/ 1317715 w 5556281"/>
              <a:gd name="connsiteY66" fmla="*/ 4468233 h 5539071"/>
              <a:gd name="connsiteX67" fmla="*/ 1294569 w 5556281"/>
              <a:gd name="connsiteY67" fmla="*/ 4372566 h 5539071"/>
              <a:gd name="connsiteX68" fmla="*/ 1107868 w 5556281"/>
              <a:gd name="connsiteY68" fmla="*/ 4178149 h 5539071"/>
              <a:gd name="connsiteX69" fmla="*/ 1018376 w 5556281"/>
              <a:gd name="connsiteY69" fmla="*/ 4151917 h 5539071"/>
              <a:gd name="connsiteX70" fmla="*/ 928882 w 5556281"/>
              <a:gd name="connsiteY70" fmla="*/ 4171977 h 5539071"/>
              <a:gd name="connsiteX71" fmla="*/ 509190 w 5556281"/>
              <a:gd name="connsiteY71" fmla="*/ 4266101 h 5539071"/>
              <a:gd name="connsiteX72" fmla="*/ 422778 w 5556281"/>
              <a:gd name="connsiteY72" fmla="*/ 4227524 h 5539071"/>
              <a:gd name="connsiteX73" fmla="*/ 211391 w 5556281"/>
              <a:gd name="connsiteY73" fmla="*/ 3818630 h 5539071"/>
              <a:gd name="connsiteX74" fmla="*/ 226818 w 5556281"/>
              <a:gd name="connsiteY74" fmla="*/ 3730682 h 5539071"/>
              <a:gd name="connsiteX75" fmla="*/ 617198 w 5556281"/>
              <a:gd name="connsiteY75" fmla="*/ 3368077 h 5539071"/>
              <a:gd name="connsiteX76" fmla="*/ 648056 w 5556281"/>
              <a:gd name="connsiteY76" fmla="*/ 3280125 h 5539071"/>
              <a:gd name="connsiteX77" fmla="*/ 601767 w 5556281"/>
              <a:gd name="connsiteY77" fmla="*/ 3028618 h 5539071"/>
              <a:gd name="connsiteX78" fmla="*/ 541591 w 5556281"/>
              <a:gd name="connsiteY78" fmla="*/ 2957640 h 5539071"/>
              <a:gd name="connsiteX79" fmla="*/ 200589 w 5556281"/>
              <a:gd name="connsiteY79" fmla="*/ 2832658 h 5539071"/>
              <a:gd name="connsiteX80" fmla="*/ 0 w 5556281"/>
              <a:gd name="connsiteY80" fmla="*/ 2757051 h 5539071"/>
              <a:gd name="connsiteX81" fmla="*/ 0 w 5556281"/>
              <a:gd name="connsiteY81" fmla="*/ 2670642 h 5539071"/>
              <a:gd name="connsiteX82" fmla="*/ 13885 w 5556281"/>
              <a:gd name="connsiteY82" fmla="*/ 2519428 h 5539071"/>
              <a:gd name="connsiteX83" fmla="*/ 52461 w 5556281"/>
              <a:gd name="connsiteY83" fmla="*/ 2224718 h 5539071"/>
              <a:gd name="connsiteX84" fmla="*/ 114181 w 5556281"/>
              <a:gd name="connsiteY84" fmla="*/ 2162996 h 5539071"/>
              <a:gd name="connsiteX85" fmla="*/ 640344 w 5556281"/>
              <a:gd name="connsiteY85" fmla="*/ 2067332 h 5539071"/>
              <a:gd name="connsiteX86" fmla="*/ 717491 w 5556281"/>
              <a:gd name="connsiteY86" fmla="*/ 2007155 h 5539071"/>
              <a:gd name="connsiteX87" fmla="*/ 797727 w 5556281"/>
              <a:gd name="connsiteY87" fmla="*/ 1814281 h 5539071"/>
              <a:gd name="connsiteX88" fmla="*/ 783840 w 5556281"/>
              <a:gd name="connsiteY88" fmla="*/ 1704727 h 5539071"/>
              <a:gd name="connsiteX89" fmla="*/ 476785 w 5556281"/>
              <a:gd name="connsiteY89" fmla="*/ 1300462 h 5539071"/>
              <a:gd name="connsiteX90" fmla="*/ 478329 w 5556281"/>
              <a:gd name="connsiteY90" fmla="*/ 1200169 h 5539071"/>
              <a:gd name="connsiteX91" fmla="*/ 776125 w 5556281"/>
              <a:gd name="connsiteY91" fmla="*/ 831392 h 5539071"/>
              <a:gd name="connsiteX92" fmla="*/ 881050 w 5556281"/>
              <a:gd name="connsiteY92" fmla="*/ 803617 h 5539071"/>
              <a:gd name="connsiteX93" fmla="*/ 1368636 w 5556281"/>
              <a:gd name="connsiteY93" fmla="*/ 1005749 h 5539071"/>
              <a:gd name="connsiteX94" fmla="*/ 1462757 w 5556281"/>
              <a:gd name="connsiteY94" fmla="*/ 998037 h 5539071"/>
              <a:gd name="connsiteX95" fmla="*/ 1617057 w 5556281"/>
              <a:gd name="connsiteY95" fmla="*/ 891569 h 5539071"/>
              <a:gd name="connsiteX96" fmla="*/ 1654088 w 5556281"/>
              <a:gd name="connsiteY96" fmla="*/ 819048 h 5539071"/>
              <a:gd name="connsiteX97" fmla="*/ 1651005 w 5556281"/>
              <a:gd name="connsiteY97" fmla="*/ 765044 h 5539071"/>
              <a:gd name="connsiteX98" fmla="*/ 1632488 w 5556281"/>
              <a:gd name="connsiteY98" fmla="*/ 525881 h 5539071"/>
              <a:gd name="connsiteX99" fmla="*/ 1613971 w 5556281"/>
              <a:gd name="connsiteY99" fmla="*/ 286715 h 5539071"/>
              <a:gd name="connsiteX100" fmla="*/ 1664889 w 5556281"/>
              <a:gd name="connsiteY100" fmla="*/ 208022 h 5539071"/>
              <a:gd name="connsiteX101" fmla="*/ 2141674 w 5556281"/>
              <a:gd name="connsiteY101" fmla="*/ 47552 h 5539071"/>
              <a:gd name="connsiteX102" fmla="*/ 2172535 w 5556281"/>
              <a:gd name="connsiteY102" fmla="*/ 42923 h 5539071"/>
              <a:gd name="connsiteX103" fmla="*/ 2237341 w 5556281"/>
              <a:gd name="connsiteY103" fmla="*/ 86126 h 5539071"/>
              <a:gd name="connsiteX104" fmla="*/ 2535137 w 5556281"/>
              <a:gd name="connsiteY104" fmla="*/ 516622 h 5539071"/>
              <a:gd name="connsiteX105" fmla="*/ 2627718 w 5556281"/>
              <a:gd name="connsiteY105" fmla="*/ 561368 h 5539071"/>
              <a:gd name="connsiteX106" fmla="*/ 2786647 w 5556281"/>
              <a:gd name="connsiteY106" fmla="*/ 555196 h 5539071"/>
              <a:gd name="connsiteX107" fmla="*/ 2836022 w 5556281"/>
              <a:gd name="connsiteY107" fmla="*/ 530507 h 5539071"/>
              <a:gd name="connsiteX108" fmla="*/ 2852996 w 5556281"/>
              <a:gd name="connsiteY108" fmla="*/ 505821 h 5539071"/>
              <a:gd name="connsiteX109" fmla="*/ 2930143 w 5556281"/>
              <a:gd name="connsiteY109" fmla="*/ 363865 h 5539071"/>
              <a:gd name="connsiteX110" fmla="*/ 3102960 w 5556281"/>
              <a:gd name="connsiteY110" fmla="*/ 41380 h 5539071"/>
              <a:gd name="connsiteX111" fmla="*/ 3162198 w 5556281"/>
              <a:gd name="connsiteY111" fmla="*/ 151 h 553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556281" h="5539071">
                <a:moveTo>
                  <a:pt x="2778140" y="1624152"/>
                </a:moveTo>
                <a:cubicBezTo>
                  <a:pt x="2145562" y="1624152"/>
                  <a:pt x="1632756" y="2136958"/>
                  <a:pt x="1632756" y="2769536"/>
                </a:cubicBezTo>
                <a:cubicBezTo>
                  <a:pt x="1632756" y="3402114"/>
                  <a:pt x="2145562" y="3914920"/>
                  <a:pt x="2778140" y="3914920"/>
                </a:cubicBezTo>
                <a:cubicBezTo>
                  <a:pt x="3410718" y="3914920"/>
                  <a:pt x="3923524" y="3402114"/>
                  <a:pt x="3923524" y="2769536"/>
                </a:cubicBezTo>
                <a:cubicBezTo>
                  <a:pt x="3923524" y="2136958"/>
                  <a:pt x="3410718" y="1624152"/>
                  <a:pt x="2778140" y="1624152"/>
                </a:cubicBezTo>
                <a:close/>
                <a:moveTo>
                  <a:pt x="3162198" y="151"/>
                </a:moveTo>
                <a:cubicBezTo>
                  <a:pt x="3170660" y="-379"/>
                  <a:pt x="3179725" y="489"/>
                  <a:pt x="3189369" y="2803"/>
                </a:cubicBezTo>
                <a:cubicBezTo>
                  <a:pt x="3356013" y="42923"/>
                  <a:pt x="3522655" y="81496"/>
                  <a:pt x="3689300" y="121613"/>
                </a:cubicBezTo>
                <a:cubicBezTo>
                  <a:pt x="3724787" y="130871"/>
                  <a:pt x="3746390" y="157104"/>
                  <a:pt x="3747933" y="194134"/>
                </a:cubicBezTo>
                <a:cubicBezTo>
                  <a:pt x="3749476" y="214194"/>
                  <a:pt x="3749476" y="234254"/>
                  <a:pt x="3751019" y="254313"/>
                </a:cubicBezTo>
                <a:cubicBezTo>
                  <a:pt x="3755645" y="379296"/>
                  <a:pt x="3758735" y="504278"/>
                  <a:pt x="3763361" y="627717"/>
                </a:cubicBezTo>
                <a:cubicBezTo>
                  <a:pt x="3764907" y="661664"/>
                  <a:pt x="3766450" y="697152"/>
                  <a:pt x="3767990" y="731096"/>
                </a:cubicBezTo>
                <a:cubicBezTo>
                  <a:pt x="3769533" y="765044"/>
                  <a:pt x="3786507" y="791275"/>
                  <a:pt x="3815825" y="808246"/>
                </a:cubicBezTo>
                <a:cubicBezTo>
                  <a:pt x="3852855" y="829849"/>
                  <a:pt x="3891432" y="849909"/>
                  <a:pt x="3928463" y="873052"/>
                </a:cubicBezTo>
                <a:cubicBezTo>
                  <a:pt x="3965496" y="894655"/>
                  <a:pt x="3999440" y="893112"/>
                  <a:pt x="4036474" y="873052"/>
                </a:cubicBezTo>
                <a:cubicBezTo>
                  <a:pt x="4189231" y="788189"/>
                  <a:pt x="4340442" y="703324"/>
                  <a:pt x="4493199" y="618458"/>
                </a:cubicBezTo>
                <a:cubicBezTo>
                  <a:pt x="4528689" y="598402"/>
                  <a:pt x="4562634" y="604571"/>
                  <a:pt x="4590409" y="632346"/>
                </a:cubicBezTo>
                <a:cubicBezTo>
                  <a:pt x="4709219" y="752699"/>
                  <a:pt x="4826485" y="874595"/>
                  <a:pt x="4945295" y="994951"/>
                </a:cubicBezTo>
                <a:cubicBezTo>
                  <a:pt x="4976157" y="1027352"/>
                  <a:pt x="4980786" y="1056670"/>
                  <a:pt x="4957640" y="1095244"/>
                </a:cubicBezTo>
                <a:cubicBezTo>
                  <a:pt x="4869689" y="1244915"/>
                  <a:pt x="4780194" y="1393043"/>
                  <a:pt x="4692245" y="1542714"/>
                </a:cubicBezTo>
                <a:cubicBezTo>
                  <a:pt x="4672185" y="1576659"/>
                  <a:pt x="4670643" y="1612149"/>
                  <a:pt x="4690702" y="1646093"/>
                </a:cubicBezTo>
                <a:cubicBezTo>
                  <a:pt x="4713848" y="1687753"/>
                  <a:pt x="4735448" y="1729416"/>
                  <a:pt x="4758594" y="1771076"/>
                </a:cubicBezTo>
                <a:cubicBezTo>
                  <a:pt x="4775567" y="1801937"/>
                  <a:pt x="4801797" y="1818911"/>
                  <a:pt x="4837287" y="1820454"/>
                </a:cubicBezTo>
                <a:cubicBezTo>
                  <a:pt x="4895921" y="1825083"/>
                  <a:pt x="4956097" y="1828169"/>
                  <a:pt x="5014730" y="1832795"/>
                </a:cubicBezTo>
                <a:cubicBezTo>
                  <a:pt x="5135083" y="1840510"/>
                  <a:pt x="5255439" y="1848226"/>
                  <a:pt x="5375792" y="1855941"/>
                </a:cubicBezTo>
                <a:cubicBezTo>
                  <a:pt x="5409736" y="1857484"/>
                  <a:pt x="5437511" y="1880630"/>
                  <a:pt x="5445227" y="1914574"/>
                </a:cubicBezTo>
                <a:cubicBezTo>
                  <a:pt x="5482257" y="2081219"/>
                  <a:pt x="5517747" y="2249404"/>
                  <a:pt x="5554778" y="2417592"/>
                </a:cubicBezTo>
                <a:cubicBezTo>
                  <a:pt x="5559407" y="2440735"/>
                  <a:pt x="5553235" y="2460795"/>
                  <a:pt x="5537805" y="2479311"/>
                </a:cubicBezTo>
                <a:cubicBezTo>
                  <a:pt x="5530089" y="2488570"/>
                  <a:pt x="5517747" y="2494742"/>
                  <a:pt x="5506946" y="2500914"/>
                </a:cubicBezTo>
                <a:cubicBezTo>
                  <a:pt x="5352646" y="2578062"/>
                  <a:pt x="5198345" y="2655212"/>
                  <a:pt x="5042505" y="2732362"/>
                </a:cubicBezTo>
                <a:cubicBezTo>
                  <a:pt x="5010101" y="2749336"/>
                  <a:pt x="4991587" y="2774025"/>
                  <a:pt x="4990041" y="2811055"/>
                </a:cubicBezTo>
                <a:cubicBezTo>
                  <a:pt x="4986958" y="2869688"/>
                  <a:pt x="4982326" y="2926779"/>
                  <a:pt x="4979243" y="2985415"/>
                </a:cubicBezTo>
                <a:cubicBezTo>
                  <a:pt x="4977699" y="3019360"/>
                  <a:pt x="4990041" y="3048678"/>
                  <a:pt x="5019359" y="3068735"/>
                </a:cubicBezTo>
                <a:cubicBezTo>
                  <a:pt x="5162858" y="3173660"/>
                  <a:pt x="5304814" y="3280125"/>
                  <a:pt x="5448313" y="3385051"/>
                </a:cubicBezTo>
                <a:cubicBezTo>
                  <a:pt x="5482257" y="3409737"/>
                  <a:pt x="5493059" y="3440598"/>
                  <a:pt x="5477631" y="3480714"/>
                </a:cubicBezTo>
                <a:cubicBezTo>
                  <a:pt x="5451399" y="3553235"/>
                  <a:pt x="5425167" y="3625756"/>
                  <a:pt x="5398935" y="3698277"/>
                </a:cubicBezTo>
                <a:cubicBezTo>
                  <a:pt x="5369619" y="3778514"/>
                  <a:pt x="5340305" y="3860293"/>
                  <a:pt x="5309443" y="3940526"/>
                </a:cubicBezTo>
                <a:cubicBezTo>
                  <a:pt x="5297099" y="3974474"/>
                  <a:pt x="5267781" y="3992990"/>
                  <a:pt x="5233836" y="3989904"/>
                </a:cubicBezTo>
                <a:cubicBezTo>
                  <a:pt x="5169031" y="3983732"/>
                  <a:pt x="5105768" y="3976017"/>
                  <a:pt x="5040963" y="3969844"/>
                </a:cubicBezTo>
                <a:cubicBezTo>
                  <a:pt x="4929868" y="3957500"/>
                  <a:pt x="4818771" y="3945155"/>
                  <a:pt x="4707676" y="3934357"/>
                </a:cubicBezTo>
                <a:cubicBezTo>
                  <a:pt x="4672185" y="3931271"/>
                  <a:pt x="4644413" y="3943612"/>
                  <a:pt x="4622811" y="3972931"/>
                </a:cubicBezTo>
                <a:cubicBezTo>
                  <a:pt x="4582694" y="4026935"/>
                  <a:pt x="4544117" y="4082482"/>
                  <a:pt x="4502457" y="4136489"/>
                </a:cubicBezTo>
                <a:cubicBezTo>
                  <a:pt x="4477769" y="4168891"/>
                  <a:pt x="4474683" y="4202838"/>
                  <a:pt x="4488570" y="4239869"/>
                </a:cubicBezTo>
                <a:cubicBezTo>
                  <a:pt x="4550289" y="4403427"/>
                  <a:pt x="4613552" y="4566983"/>
                  <a:pt x="4675271" y="4730542"/>
                </a:cubicBezTo>
                <a:cubicBezTo>
                  <a:pt x="4692245" y="4773744"/>
                  <a:pt x="4682987" y="4803063"/>
                  <a:pt x="4647499" y="4830835"/>
                </a:cubicBezTo>
                <a:cubicBezTo>
                  <a:pt x="4524057" y="4923416"/>
                  <a:pt x="4402161" y="5017539"/>
                  <a:pt x="4278723" y="5110117"/>
                </a:cubicBezTo>
                <a:cubicBezTo>
                  <a:pt x="4243235" y="5136349"/>
                  <a:pt x="4212374" y="5136349"/>
                  <a:pt x="4178427" y="5108574"/>
                </a:cubicBezTo>
                <a:cubicBezTo>
                  <a:pt x="4045729" y="5002109"/>
                  <a:pt x="3911492" y="4894097"/>
                  <a:pt x="3778791" y="4786089"/>
                </a:cubicBezTo>
                <a:cubicBezTo>
                  <a:pt x="3749476" y="4762943"/>
                  <a:pt x="3718615" y="4755228"/>
                  <a:pt x="3684671" y="4767572"/>
                </a:cubicBezTo>
                <a:cubicBezTo>
                  <a:pt x="3605977" y="4796890"/>
                  <a:pt x="3527284" y="4826209"/>
                  <a:pt x="3450134" y="4857067"/>
                </a:cubicBezTo>
                <a:cubicBezTo>
                  <a:pt x="3419276" y="4869411"/>
                  <a:pt x="3400759" y="4892557"/>
                  <a:pt x="3393044" y="4924959"/>
                </a:cubicBezTo>
                <a:cubicBezTo>
                  <a:pt x="3382243" y="4975877"/>
                  <a:pt x="3371444" y="5028338"/>
                  <a:pt x="3360639" y="5079259"/>
                </a:cubicBezTo>
                <a:cubicBezTo>
                  <a:pt x="3334411" y="5202698"/>
                  <a:pt x="3309721" y="5324594"/>
                  <a:pt x="3283489" y="5448033"/>
                </a:cubicBezTo>
                <a:cubicBezTo>
                  <a:pt x="3275777" y="5483524"/>
                  <a:pt x="3254174" y="5505126"/>
                  <a:pt x="3218687" y="5509753"/>
                </a:cubicBezTo>
                <a:cubicBezTo>
                  <a:pt x="3136907" y="5520554"/>
                  <a:pt x="3055128" y="5528269"/>
                  <a:pt x="2973349" y="5535985"/>
                </a:cubicBezTo>
                <a:cubicBezTo>
                  <a:pt x="2933232" y="5532899"/>
                  <a:pt x="2900828" y="5535985"/>
                  <a:pt x="2868424" y="5539071"/>
                </a:cubicBezTo>
                <a:cubicBezTo>
                  <a:pt x="2820592" y="5539071"/>
                  <a:pt x="2772760" y="5539071"/>
                  <a:pt x="2723385" y="5539071"/>
                </a:cubicBezTo>
                <a:cubicBezTo>
                  <a:pt x="2692523" y="5528269"/>
                  <a:pt x="2675550" y="5505126"/>
                  <a:pt x="2666291" y="5474265"/>
                </a:cubicBezTo>
                <a:cubicBezTo>
                  <a:pt x="2613831" y="5313793"/>
                  <a:pt x="2559826" y="5153323"/>
                  <a:pt x="2507365" y="4992850"/>
                </a:cubicBezTo>
                <a:cubicBezTo>
                  <a:pt x="2495021" y="4955817"/>
                  <a:pt x="2470335" y="4932674"/>
                  <a:pt x="2431758" y="4924959"/>
                </a:cubicBezTo>
                <a:cubicBezTo>
                  <a:pt x="2349979" y="4906442"/>
                  <a:pt x="2266657" y="4889468"/>
                  <a:pt x="2184880" y="4869411"/>
                </a:cubicBezTo>
                <a:cubicBezTo>
                  <a:pt x="2141674" y="4858610"/>
                  <a:pt x="2106187" y="4869411"/>
                  <a:pt x="2075329" y="4901813"/>
                </a:cubicBezTo>
                <a:cubicBezTo>
                  <a:pt x="1956516" y="5025252"/>
                  <a:pt x="1834620" y="5145608"/>
                  <a:pt x="1714267" y="5267504"/>
                </a:cubicBezTo>
                <a:cubicBezTo>
                  <a:pt x="1686492" y="5295276"/>
                  <a:pt x="1654088" y="5301451"/>
                  <a:pt x="1621686" y="5282934"/>
                </a:cubicBezTo>
                <a:cubicBezTo>
                  <a:pt x="1492075" y="5210413"/>
                  <a:pt x="1364004" y="5137892"/>
                  <a:pt x="1234396" y="5065371"/>
                </a:cubicBezTo>
                <a:cubicBezTo>
                  <a:pt x="1189647" y="5040682"/>
                  <a:pt x="1178846" y="5014453"/>
                  <a:pt x="1191190" y="4966618"/>
                </a:cubicBezTo>
                <a:cubicBezTo>
                  <a:pt x="1232850" y="4799977"/>
                  <a:pt x="1276055" y="4634875"/>
                  <a:pt x="1317715" y="4468233"/>
                </a:cubicBezTo>
                <a:cubicBezTo>
                  <a:pt x="1326977" y="4432743"/>
                  <a:pt x="1320801" y="4400341"/>
                  <a:pt x="1294569" y="4372566"/>
                </a:cubicBezTo>
                <a:cubicBezTo>
                  <a:pt x="1232850" y="4307760"/>
                  <a:pt x="1169587" y="4242955"/>
                  <a:pt x="1107868" y="4178149"/>
                </a:cubicBezTo>
                <a:cubicBezTo>
                  <a:pt x="1083182" y="4151917"/>
                  <a:pt x="1052321" y="4144202"/>
                  <a:pt x="1018376" y="4151917"/>
                </a:cubicBezTo>
                <a:cubicBezTo>
                  <a:pt x="987518" y="4158089"/>
                  <a:pt x="958200" y="4165804"/>
                  <a:pt x="928882" y="4171977"/>
                </a:cubicBezTo>
                <a:cubicBezTo>
                  <a:pt x="788469" y="4202838"/>
                  <a:pt x="649599" y="4235239"/>
                  <a:pt x="509190" y="4266101"/>
                </a:cubicBezTo>
                <a:cubicBezTo>
                  <a:pt x="470613" y="4275359"/>
                  <a:pt x="439755" y="4261472"/>
                  <a:pt x="422778" y="4227524"/>
                </a:cubicBezTo>
                <a:cubicBezTo>
                  <a:pt x="351800" y="4091740"/>
                  <a:pt x="282366" y="3954414"/>
                  <a:pt x="211391" y="3818630"/>
                </a:cubicBezTo>
                <a:cubicBezTo>
                  <a:pt x="195960" y="3787772"/>
                  <a:pt x="202132" y="3753825"/>
                  <a:pt x="226818" y="3730682"/>
                </a:cubicBezTo>
                <a:cubicBezTo>
                  <a:pt x="356433" y="3610326"/>
                  <a:pt x="487587" y="3488430"/>
                  <a:pt x="617198" y="3368077"/>
                </a:cubicBezTo>
                <a:cubicBezTo>
                  <a:pt x="643427" y="3344931"/>
                  <a:pt x="652686" y="3314073"/>
                  <a:pt x="648056" y="3280125"/>
                </a:cubicBezTo>
                <a:cubicBezTo>
                  <a:pt x="632629" y="3196803"/>
                  <a:pt x="617198" y="3111937"/>
                  <a:pt x="601767" y="3028618"/>
                </a:cubicBezTo>
                <a:cubicBezTo>
                  <a:pt x="595595" y="2993127"/>
                  <a:pt x="575535" y="2969985"/>
                  <a:pt x="541591" y="2957640"/>
                </a:cubicBezTo>
                <a:cubicBezTo>
                  <a:pt x="427407" y="2915980"/>
                  <a:pt x="313227" y="2874318"/>
                  <a:pt x="200589" y="2832658"/>
                </a:cubicBezTo>
                <a:cubicBezTo>
                  <a:pt x="134241" y="2807969"/>
                  <a:pt x="66349" y="2786366"/>
                  <a:pt x="0" y="2757051"/>
                </a:cubicBezTo>
                <a:cubicBezTo>
                  <a:pt x="0" y="2727733"/>
                  <a:pt x="0" y="2699960"/>
                  <a:pt x="0" y="2670642"/>
                </a:cubicBezTo>
                <a:cubicBezTo>
                  <a:pt x="4629" y="2619724"/>
                  <a:pt x="9259" y="2570349"/>
                  <a:pt x="13885" y="2519428"/>
                </a:cubicBezTo>
                <a:cubicBezTo>
                  <a:pt x="23146" y="2420678"/>
                  <a:pt x="37031" y="2321925"/>
                  <a:pt x="52461" y="2224718"/>
                </a:cubicBezTo>
                <a:cubicBezTo>
                  <a:pt x="57091" y="2192314"/>
                  <a:pt x="80236" y="2169168"/>
                  <a:pt x="114181" y="2162996"/>
                </a:cubicBezTo>
                <a:cubicBezTo>
                  <a:pt x="290081" y="2130594"/>
                  <a:pt x="464441" y="2099733"/>
                  <a:pt x="640344" y="2067332"/>
                </a:cubicBezTo>
                <a:cubicBezTo>
                  <a:pt x="677375" y="2061160"/>
                  <a:pt x="702064" y="2041100"/>
                  <a:pt x="717491" y="2007155"/>
                </a:cubicBezTo>
                <a:cubicBezTo>
                  <a:pt x="743723" y="1942350"/>
                  <a:pt x="771498" y="1877544"/>
                  <a:pt x="797727" y="1814281"/>
                </a:cubicBezTo>
                <a:cubicBezTo>
                  <a:pt x="814701" y="1774162"/>
                  <a:pt x="810072" y="1740217"/>
                  <a:pt x="783840" y="1704727"/>
                </a:cubicBezTo>
                <a:cubicBezTo>
                  <a:pt x="680461" y="1570486"/>
                  <a:pt x="578625" y="1434703"/>
                  <a:pt x="476785" y="1300462"/>
                </a:cubicBezTo>
                <a:cubicBezTo>
                  <a:pt x="450553" y="1264975"/>
                  <a:pt x="450553" y="1234114"/>
                  <a:pt x="478329" y="1200169"/>
                </a:cubicBezTo>
                <a:cubicBezTo>
                  <a:pt x="577078" y="1076730"/>
                  <a:pt x="675831" y="954831"/>
                  <a:pt x="776125" y="831392"/>
                </a:cubicBezTo>
                <a:cubicBezTo>
                  <a:pt x="808529" y="792819"/>
                  <a:pt x="834761" y="785103"/>
                  <a:pt x="881050" y="803617"/>
                </a:cubicBezTo>
                <a:cubicBezTo>
                  <a:pt x="1043065" y="871512"/>
                  <a:pt x="1205078" y="937860"/>
                  <a:pt x="1368636" y="1005749"/>
                </a:cubicBezTo>
                <a:cubicBezTo>
                  <a:pt x="1401037" y="1019637"/>
                  <a:pt x="1433439" y="1018094"/>
                  <a:pt x="1462757" y="998037"/>
                </a:cubicBezTo>
                <a:cubicBezTo>
                  <a:pt x="1515221" y="962546"/>
                  <a:pt x="1566139" y="927059"/>
                  <a:pt x="1617057" y="891569"/>
                </a:cubicBezTo>
                <a:cubicBezTo>
                  <a:pt x="1641743" y="874595"/>
                  <a:pt x="1654088" y="849909"/>
                  <a:pt x="1654088" y="819048"/>
                </a:cubicBezTo>
                <a:cubicBezTo>
                  <a:pt x="1654088" y="800531"/>
                  <a:pt x="1652548" y="782017"/>
                  <a:pt x="1651005" y="765044"/>
                </a:cubicBezTo>
                <a:cubicBezTo>
                  <a:pt x="1644832" y="684807"/>
                  <a:pt x="1638660" y="606114"/>
                  <a:pt x="1632488" y="525881"/>
                </a:cubicBezTo>
                <a:cubicBezTo>
                  <a:pt x="1626316" y="445644"/>
                  <a:pt x="1620143" y="366951"/>
                  <a:pt x="1613971" y="286715"/>
                </a:cubicBezTo>
                <a:cubicBezTo>
                  <a:pt x="1610885" y="249681"/>
                  <a:pt x="1629402" y="220366"/>
                  <a:pt x="1664889" y="208022"/>
                </a:cubicBezTo>
                <a:cubicBezTo>
                  <a:pt x="1823819" y="154017"/>
                  <a:pt x="1982748" y="100013"/>
                  <a:pt x="2141674" y="47552"/>
                </a:cubicBezTo>
                <a:cubicBezTo>
                  <a:pt x="2152476" y="44466"/>
                  <a:pt x="2161734" y="42923"/>
                  <a:pt x="2172535" y="42923"/>
                </a:cubicBezTo>
                <a:cubicBezTo>
                  <a:pt x="2201851" y="44466"/>
                  <a:pt x="2220367" y="62980"/>
                  <a:pt x="2237341" y="86126"/>
                </a:cubicBezTo>
                <a:cubicBezTo>
                  <a:pt x="2336091" y="229624"/>
                  <a:pt x="2436387" y="373123"/>
                  <a:pt x="2535137" y="516622"/>
                </a:cubicBezTo>
                <a:cubicBezTo>
                  <a:pt x="2558283" y="549024"/>
                  <a:pt x="2589145" y="564454"/>
                  <a:pt x="2627718" y="561368"/>
                </a:cubicBezTo>
                <a:cubicBezTo>
                  <a:pt x="2680179" y="556739"/>
                  <a:pt x="2734186" y="555196"/>
                  <a:pt x="2786647" y="555196"/>
                </a:cubicBezTo>
                <a:cubicBezTo>
                  <a:pt x="2808250" y="555196"/>
                  <a:pt x="2823681" y="547480"/>
                  <a:pt x="2836022" y="530507"/>
                </a:cubicBezTo>
                <a:cubicBezTo>
                  <a:pt x="2842195" y="522794"/>
                  <a:pt x="2848367" y="513536"/>
                  <a:pt x="2852996" y="505821"/>
                </a:cubicBezTo>
                <a:cubicBezTo>
                  <a:pt x="2879228" y="457986"/>
                  <a:pt x="2903914" y="410154"/>
                  <a:pt x="2930143" y="363865"/>
                </a:cubicBezTo>
                <a:cubicBezTo>
                  <a:pt x="2987237" y="255856"/>
                  <a:pt x="3045870" y="149388"/>
                  <a:pt x="3102960" y="41380"/>
                </a:cubicBezTo>
                <a:cubicBezTo>
                  <a:pt x="3116848" y="15919"/>
                  <a:pt x="3136811" y="1742"/>
                  <a:pt x="3162198" y="1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t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88973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1424D9-1201-489D-8759-802BEB428968}"/>
              </a:ext>
            </a:extLst>
          </p:cNvPr>
          <p:cNvSpPr/>
          <p:nvPr userDrawn="1"/>
        </p:nvSpPr>
        <p:spPr>
          <a:xfrm>
            <a:off x="808468" y="3753255"/>
            <a:ext cx="3143250" cy="20049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0AA1C5-BCBE-4E2F-A961-AB73B3335AEC}"/>
              </a:ext>
            </a:extLst>
          </p:cNvPr>
          <p:cNvSpPr/>
          <p:nvPr userDrawn="1"/>
        </p:nvSpPr>
        <p:spPr>
          <a:xfrm>
            <a:off x="0" y="0"/>
            <a:ext cx="12192000" cy="3753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A3D867-D133-48FC-B3C8-A5F667B90D58}"/>
              </a:ext>
            </a:extLst>
          </p:cNvPr>
          <p:cNvSpPr/>
          <p:nvPr userDrawn="1"/>
        </p:nvSpPr>
        <p:spPr>
          <a:xfrm>
            <a:off x="819150" y="1762124"/>
            <a:ext cx="3143250" cy="199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2288" y="1883517"/>
            <a:ext cx="2955610" cy="37532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52358FC-753C-4A29-8F87-6685EF05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599101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8385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66B193-49A3-4956-A9EF-296EF16EA757}"/>
              </a:ext>
            </a:extLst>
          </p:cNvPr>
          <p:cNvSpPr/>
          <p:nvPr userDrawn="1"/>
        </p:nvSpPr>
        <p:spPr>
          <a:xfrm>
            <a:off x="0" y="3810000"/>
            <a:ext cx="12192000" cy="30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555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>
            <a:extLst>
              <a:ext uri="{FF2B5EF4-FFF2-40B4-BE49-F238E27FC236}">
                <a16:creationId xmlns:a16="http://schemas.microsoft.com/office/drawing/2014/main" id="{A5626D23-6CC7-4600-833F-1D3C40A75C4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64510" y="635634"/>
            <a:ext cx="6379790" cy="5586731"/>
          </a:xfrm>
          <a:custGeom>
            <a:avLst/>
            <a:gdLst>
              <a:gd name="connsiteX0" fmla="*/ 0 w 6379790"/>
              <a:gd name="connsiteY0" fmla="*/ 4788536 h 5586731"/>
              <a:gd name="connsiteX1" fmla="*/ 797474 w 6379790"/>
              <a:gd name="connsiteY1" fmla="*/ 4788536 h 5586731"/>
              <a:gd name="connsiteX2" fmla="*/ 797474 w 6379790"/>
              <a:gd name="connsiteY2" fmla="*/ 5586731 h 5586731"/>
              <a:gd name="connsiteX3" fmla="*/ 0 w 6379790"/>
              <a:gd name="connsiteY3" fmla="*/ 5586731 h 5586731"/>
              <a:gd name="connsiteX4" fmla="*/ 2392422 w 6379790"/>
              <a:gd name="connsiteY4" fmla="*/ 3990341 h 5586731"/>
              <a:gd name="connsiteX5" fmla="*/ 2392422 w 6379790"/>
              <a:gd name="connsiteY5" fmla="*/ 4788536 h 5586731"/>
              <a:gd name="connsiteX6" fmla="*/ 3189895 w 6379790"/>
              <a:gd name="connsiteY6" fmla="*/ 4788536 h 5586731"/>
              <a:gd name="connsiteX7" fmla="*/ 3189895 w 6379790"/>
              <a:gd name="connsiteY7" fmla="*/ 3990341 h 5586731"/>
              <a:gd name="connsiteX8" fmla="*/ 0 w 6379790"/>
              <a:gd name="connsiteY8" fmla="*/ 3192146 h 5586731"/>
              <a:gd name="connsiteX9" fmla="*/ 797474 w 6379790"/>
              <a:gd name="connsiteY9" fmla="*/ 3192146 h 5586731"/>
              <a:gd name="connsiteX10" fmla="*/ 797474 w 6379790"/>
              <a:gd name="connsiteY10" fmla="*/ 3990341 h 5586731"/>
              <a:gd name="connsiteX11" fmla="*/ 0 w 6379790"/>
              <a:gd name="connsiteY11" fmla="*/ 3990341 h 5586731"/>
              <a:gd name="connsiteX12" fmla="*/ 1594948 w 6379790"/>
              <a:gd name="connsiteY12" fmla="*/ 0 h 5586731"/>
              <a:gd name="connsiteX13" fmla="*/ 3189895 w 6379790"/>
              <a:gd name="connsiteY13" fmla="*/ 0 h 5586731"/>
              <a:gd name="connsiteX14" fmla="*/ 3189895 w 6379790"/>
              <a:gd name="connsiteY14" fmla="*/ 797563 h 5586731"/>
              <a:gd name="connsiteX15" fmla="*/ 3987369 w 6379790"/>
              <a:gd name="connsiteY15" fmla="*/ 797563 h 5586731"/>
              <a:gd name="connsiteX16" fmla="*/ 3987369 w 6379790"/>
              <a:gd name="connsiteY16" fmla="*/ 0 h 5586731"/>
              <a:gd name="connsiteX17" fmla="*/ 6379790 w 6379790"/>
              <a:gd name="connsiteY17" fmla="*/ 0 h 5586731"/>
              <a:gd name="connsiteX18" fmla="*/ 6379790 w 6379790"/>
              <a:gd name="connsiteY18" fmla="*/ 797561 h 5586731"/>
              <a:gd name="connsiteX19" fmla="*/ 6379790 w 6379790"/>
              <a:gd name="connsiteY19" fmla="*/ 797562 h 5586731"/>
              <a:gd name="connsiteX20" fmla="*/ 6379790 w 6379790"/>
              <a:gd name="connsiteY20" fmla="*/ 1595756 h 5586731"/>
              <a:gd name="connsiteX21" fmla="*/ 5582317 w 6379790"/>
              <a:gd name="connsiteY21" fmla="*/ 1595756 h 5586731"/>
              <a:gd name="connsiteX22" fmla="*/ 5582317 w 6379790"/>
              <a:gd name="connsiteY22" fmla="*/ 2393951 h 5586731"/>
              <a:gd name="connsiteX23" fmla="*/ 6379790 w 6379790"/>
              <a:gd name="connsiteY23" fmla="*/ 2393951 h 5586731"/>
              <a:gd name="connsiteX24" fmla="*/ 6379790 w 6379790"/>
              <a:gd name="connsiteY24" fmla="*/ 3192146 h 5586731"/>
              <a:gd name="connsiteX25" fmla="*/ 6379790 w 6379790"/>
              <a:gd name="connsiteY25" fmla="*/ 3990341 h 5586731"/>
              <a:gd name="connsiteX26" fmla="*/ 6379790 w 6379790"/>
              <a:gd name="connsiteY26" fmla="*/ 4788536 h 5586731"/>
              <a:gd name="connsiteX27" fmla="*/ 6379790 w 6379790"/>
              <a:gd name="connsiteY27" fmla="*/ 5586731 h 5586731"/>
              <a:gd name="connsiteX28" fmla="*/ 5582316 w 6379790"/>
              <a:gd name="connsiteY28" fmla="*/ 5586731 h 5586731"/>
              <a:gd name="connsiteX29" fmla="*/ 5582316 w 6379790"/>
              <a:gd name="connsiteY29" fmla="*/ 4788536 h 5586731"/>
              <a:gd name="connsiteX30" fmla="*/ 4784843 w 6379790"/>
              <a:gd name="connsiteY30" fmla="*/ 4788536 h 5586731"/>
              <a:gd name="connsiteX31" fmla="*/ 4784843 w 6379790"/>
              <a:gd name="connsiteY31" fmla="*/ 5586731 h 5586731"/>
              <a:gd name="connsiteX32" fmla="*/ 3987369 w 6379790"/>
              <a:gd name="connsiteY32" fmla="*/ 5586731 h 5586731"/>
              <a:gd name="connsiteX33" fmla="*/ 3189895 w 6379790"/>
              <a:gd name="connsiteY33" fmla="*/ 5586731 h 5586731"/>
              <a:gd name="connsiteX34" fmla="*/ 2392422 w 6379790"/>
              <a:gd name="connsiteY34" fmla="*/ 5586731 h 5586731"/>
              <a:gd name="connsiteX35" fmla="*/ 2392421 w 6379790"/>
              <a:gd name="connsiteY35" fmla="*/ 5586731 h 5586731"/>
              <a:gd name="connsiteX36" fmla="*/ 1594948 w 6379790"/>
              <a:gd name="connsiteY36" fmla="*/ 5586731 h 5586731"/>
              <a:gd name="connsiteX37" fmla="*/ 1594948 w 6379790"/>
              <a:gd name="connsiteY37" fmla="*/ 4788536 h 5586731"/>
              <a:gd name="connsiteX38" fmla="*/ 797474 w 6379790"/>
              <a:gd name="connsiteY38" fmla="*/ 4788536 h 5586731"/>
              <a:gd name="connsiteX39" fmla="*/ 797474 w 6379790"/>
              <a:gd name="connsiteY39" fmla="*/ 3990341 h 5586731"/>
              <a:gd name="connsiteX40" fmla="*/ 1594948 w 6379790"/>
              <a:gd name="connsiteY40" fmla="*/ 3990341 h 5586731"/>
              <a:gd name="connsiteX41" fmla="*/ 1594948 w 6379790"/>
              <a:gd name="connsiteY41" fmla="*/ 3192146 h 5586731"/>
              <a:gd name="connsiteX42" fmla="*/ 2392421 w 6379790"/>
              <a:gd name="connsiteY42" fmla="*/ 3192146 h 5586731"/>
              <a:gd name="connsiteX43" fmla="*/ 2392421 w 6379790"/>
              <a:gd name="connsiteY43" fmla="*/ 2393951 h 5586731"/>
              <a:gd name="connsiteX44" fmla="*/ 1594948 w 6379790"/>
              <a:gd name="connsiteY44" fmla="*/ 2393951 h 5586731"/>
              <a:gd name="connsiteX45" fmla="*/ 1594948 w 6379790"/>
              <a:gd name="connsiteY45" fmla="*/ 3192146 h 5586731"/>
              <a:gd name="connsiteX46" fmla="*/ 797474 w 6379790"/>
              <a:gd name="connsiteY46" fmla="*/ 3192146 h 5586731"/>
              <a:gd name="connsiteX47" fmla="*/ 797474 w 6379790"/>
              <a:gd name="connsiteY47" fmla="*/ 2393951 h 5586731"/>
              <a:gd name="connsiteX48" fmla="*/ 0 w 6379790"/>
              <a:gd name="connsiteY48" fmla="*/ 2393951 h 5586731"/>
              <a:gd name="connsiteX49" fmla="*/ 0 w 6379790"/>
              <a:gd name="connsiteY49" fmla="*/ 1595756 h 5586731"/>
              <a:gd name="connsiteX50" fmla="*/ 797474 w 6379790"/>
              <a:gd name="connsiteY50" fmla="*/ 1595756 h 5586731"/>
              <a:gd name="connsiteX51" fmla="*/ 797474 w 6379790"/>
              <a:gd name="connsiteY51" fmla="*/ 797565 h 5586731"/>
              <a:gd name="connsiteX52" fmla="*/ 1594948 w 6379790"/>
              <a:gd name="connsiteY52" fmla="*/ 797565 h 5586731"/>
              <a:gd name="connsiteX53" fmla="*/ 1594948 w 6379790"/>
              <a:gd name="connsiteY53" fmla="*/ 1595756 h 5586731"/>
              <a:gd name="connsiteX54" fmla="*/ 2392421 w 6379790"/>
              <a:gd name="connsiteY54" fmla="*/ 1595756 h 5586731"/>
              <a:gd name="connsiteX55" fmla="*/ 2392421 w 6379790"/>
              <a:gd name="connsiteY55" fmla="*/ 797565 h 5586731"/>
              <a:gd name="connsiteX56" fmla="*/ 1594948 w 6379790"/>
              <a:gd name="connsiteY56" fmla="*/ 797565 h 5586731"/>
              <a:gd name="connsiteX57" fmla="*/ 0 w 6379790"/>
              <a:gd name="connsiteY57" fmla="*/ 0 h 5586731"/>
              <a:gd name="connsiteX58" fmla="*/ 797474 w 6379790"/>
              <a:gd name="connsiteY58" fmla="*/ 0 h 5586731"/>
              <a:gd name="connsiteX59" fmla="*/ 797474 w 6379790"/>
              <a:gd name="connsiteY59" fmla="*/ 797565 h 5586731"/>
              <a:gd name="connsiteX60" fmla="*/ 0 w 6379790"/>
              <a:gd name="connsiteY60" fmla="*/ 797565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0" y="4788536"/>
                </a:move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close/>
                <a:moveTo>
                  <a:pt x="2392422" y="3990341"/>
                </a:moveTo>
                <a:lnTo>
                  <a:pt x="2392422" y="4788536"/>
                </a:lnTo>
                <a:lnTo>
                  <a:pt x="3189895" y="4788536"/>
                </a:lnTo>
                <a:lnTo>
                  <a:pt x="3189895" y="3990341"/>
                </a:lnTo>
                <a:close/>
                <a:moveTo>
                  <a:pt x="0" y="3192146"/>
                </a:moveTo>
                <a:lnTo>
                  <a:pt x="797474" y="3192146"/>
                </a:lnTo>
                <a:lnTo>
                  <a:pt x="797474" y="3990341"/>
                </a:lnTo>
                <a:lnTo>
                  <a:pt x="0" y="3990341"/>
                </a:lnTo>
                <a:close/>
                <a:moveTo>
                  <a:pt x="1594948" y="0"/>
                </a:moveTo>
                <a:lnTo>
                  <a:pt x="3189895" y="0"/>
                </a:lnTo>
                <a:lnTo>
                  <a:pt x="3189895" y="797563"/>
                </a:lnTo>
                <a:lnTo>
                  <a:pt x="3987369" y="797563"/>
                </a:lnTo>
                <a:lnTo>
                  <a:pt x="3987369" y="0"/>
                </a:lnTo>
                <a:lnTo>
                  <a:pt x="6379790" y="0"/>
                </a:lnTo>
                <a:lnTo>
                  <a:pt x="6379790" y="797561"/>
                </a:lnTo>
                <a:lnTo>
                  <a:pt x="6379790" y="797562"/>
                </a:lnTo>
                <a:lnTo>
                  <a:pt x="6379790" y="1595756"/>
                </a:lnTo>
                <a:lnTo>
                  <a:pt x="5582317" y="1595756"/>
                </a:lnTo>
                <a:lnTo>
                  <a:pt x="5582317" y="2393951"/>
                </a:lnTo>
                <a:lnTo>
                  <a:pt x="6379790" y="2393951"/>
                </a:lnTo>
                <a:lnTo>
                  <a:pt x="6379790" y="3192146"/>
                </a:lnTo>
                <a:lnTo>
                  <a:pt x="6379790" y="3990341"/>
                </a:ln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lnTo>
                  <a:pt x="5582316" y="4788536"/>
                </a:lnTo>
                <a:lnTo>
                  <a:pt x="4784843" y="4788536"/>
                </a:lnTo>
                <a:lnTo>
                  <a:pt x="4784843" y="5586731"/>
                </a:lnTo>
                <a:lnTo>
                  <a:pt x="3987369" y="5586731"/>
                </a:lnTo>
                <a:lnTo>
                  <a:pt x="3189895" y="5586731"/>
                </a:lnTo>
                <a:lnTo>
                  <a:pt x="2392422" y="5586731"/>
                </a:lnTo>
                <a:lnTo>
                  <a:pt x="2392421" y="5586731"/>
                </a:lnTo>
                <a:lnTo>
                  <a:pt x="1594948" y="5586731"/>
                </a:lnTo>
                <a:lnTo>
                  <a:pt x="1594948" y="4788536"/>
                </a:lnTo>
                <a:lnTo>
                  <a:pt x="797474" y="4788536"/>
                </a:lnTo>
                <a:lnTo>
                  <a:pt x="797474" y="3990341"/>
                </a:lnTo>
                <a:lnTo>
                  <a:pt x="1594948" y="3990341"/>
                </a:lnTo>
                <a:lnTo>
                  <a:pt x="1594948" y="3192146"/>
                </a:lnTo>
                <a:lnTo>
                  <a:pt x="2392421" y="3192146"/>
                </a:lnTo>
                <a:lnTo>
                  <a:pt x="2392421" y="2393951"/>
                </a:lnTo>
                <a:lnTo>
                  <a:pt x="1594948" y="2393951"/>
                </a:lnTo>
                <a:lnTo>
                  <a:pt x="1594948" y="3192146"/>
                </a:lnTo>
                <a:lnTo>
                  <a:pt x="797474" y="3192146"/>
                </a:lnTo>
                <a:lnTo>
                  <a:pt x="797474" y="2393951"/>
                </a:lnTo>
                <a:lnTo>
                  <a:pt x="0" y="2393951"/>
                </a:lnTo>
                <a:lnTo>
                  <a:pt x="0" y="1595756"/>
                </a:lnTo>
                <a:lnTo>
                  <a:pt x="797474" y="1595756"/>
                </a:lnTo>
                <a:lnTo>
                  <a:pt x="797474" y="797565"/>
                </a:lnTo>
                <a:lnTo>
                  <a:pt x="1594948" y="797565"/>
                </a:lnTo>
                <a:lnTo>
                  <a:pt x="1594948" y="1595756"/>
                </a:lnTo>
                <a:lnTo>
                  <a:pt x="2392421" y="1595756"/>
                </a:lnTo>
                <a:lnTo>
                  <a:pt x="2392421" y="797565"/>
                </a:lnTo>
                <a:lnTo>
                  <a:pt x="1594948" y="797565"/>
                </a:lnTo>
                <a:close/>
                <a:moveTo>
                  <a:pt x="0" y="0"/>
                </a:moveTo>
                <a:lnTo>
                  <a:pt x="797474" y="0"/>
                </a:lnTo>
                <a:lnTo>
                  <a:pt x="797474" y="797565"/>
                </a:lnTo>
                <a:lnTo>
                  <a:pt x="0" y="7975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5725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FF0C7903-447C-47EA-9F0F-27FB0FA66D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7241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FFA8E757-7AA1-46D7-830D-82A7BA139E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01996" y="665147"/>
            <a:ext cx="5714288" cy="5876452"/>
          </a:xfrm>
          <a:custGeom>
            <a:avLst/>
            <a:gdLst>
              <a:gd name="connsiteX0" fmla="*/ 4336617 w 5408405"/>
              <a:gd name="connsiteY0" fmla="*/ 2979311 h 5561888"/>
              <a:gd name="connsiteX1" fmla="*/ 4337062 w 5408405"/>
              <a:gd name="connsiteY1" fmla="*/ 2980996 h 5561888"/>
              <a:gd name="connsiteX2" fmla="*/ 4335592 w 5408405"/>
              <a:gd name="connsiteY2" fmla="*/ 2981017 h 5561888"/>
              <a:gd name="connsiteX3" fmla="*/ 1888921 w 5408405"/>
              <a:gd name="connsiteY3" fmla="*/ 2261506 h 5561888"/>
              <a:gd name="connsiteX4" fmla="*/ 1889365 w 5408405"/>
              <a:gd name="connsiteY4" fmla="*/ 2263191 h 5561888"/>
              <a:gd name="connsiteX5" fmla="*/ 1887895 w 5408405"/>
              <a:gd name="connsiteY5" fmla="*/ 2263212 h 5561888"/>
              <a:gd name="connsiteX6" fmla="*/ 3291650 w 5408405"/>
              <a:gd name="connsiteY6" fmla="*/ 1876983 h 5561888"/>
              <a:gd name="connsiteX7" fmla="*/ 2384076 w 5408405"/>
              <a:gd name="connsiteY7" fmla="*/ 3290419 h 5561888"/>
              <a:gd name="connsiteX8" fmla="*/ 3291650 w 5408405"/>
              <a:gd name="connsiteY8" fmla="*/ 3290419 h 5561888"/>
              <a:gd name="connsiteX9" fmla="*/ 4585316 w 5408405"/>
              <a:gd name="connsiteY9" fmla="*/ 91 h 5561888"/>
              <a:gd name="connsiteX10" fmla="*/ 4597631 w 5408405"/>
              <a:gd name="connsiteY10" fmla="*/ 4688 h 5561888"/>
              <a:gd name="connsiteX11" fmla="*/ 4597631 w 5408405"/>
              <a:gd name="connsiteY11" fmla="*/ 129174 h 5561888"/>
              <a:gd name="connsiteX12" fmla="*/ 4718305 w 5408405"/>
              <a:gd name="connsiteY12" fmla="*/ 117857 h 5561888"/>
              <a:gd name="connsiteX13" fmla="*/ 4838978 w 5408405"/>
              <a:gd name="connsiteY13" fmla="*/ 114085 h 5561888"/>
              <a:gd name="connsiteX14" fmla="*/ 4827665 w 5408405"/>
              <a:gd name="connsiteY14" fmla="*/ 166897 h 5561888"/>
              <a:gd name="connsiteX15" fmla="*/ 4895544 w 5408405"/>
              <a:gd name="connsiteY15" fmla="*/ 246116 h 5561888"/>
              <a:gd name="connsiteX16" fmla="*/ 5001133 w 5408405"/>
              <a:gd name="connsiteY16" fmla="*/ 193303 h 5561888"/>
              <a:gd name="connsiteX17" fmla="*/ 5061469 w 5408405"/>
              <a:gd name="connsiteY17" fmla="*/ 129174 h 5561888"/>
              <a:gd name="connsiteX18" fmla="*/ 5102951 w 5408405"/>
              <a:gd name="connsiteY18" fmla="*/ 136719 h 5561888"/>
              <a:gd name="connsiteX19" fmla="*/ 5110493 w 5408405"/>
              <a:gd name="connsiteY19" fmla="*/ 170670 h 5561888"/>
              <a:gd name="connsiteX20" fmla="*/ 5053927 w 5408405"/>
              <a:gd name="connsiteY20" fmla="*/ 246116 h 5561888"/>
              <a:gd name="connsiteX21" fmla="*/ 4978506 w 5408405"/>
              <a:gd name="connsiteY21" fmla="*/ 295156 h 5561888"/>
              <a:gd name="connsiteX22" fmla="*/ 4959651 w 5408405"/>
              <a:gd name="connsiteY22" fmla="*/ 347968 h 5561888"/>
              <a:gd name="connsiteX23" fmla="*/ 5019988 w 5408405"/>
              <a:gd name="connsiteY23" fmla="*/ 517722 h 5561888"/>
              <a:gd name="connsiteX24" fmla="*/ 5072782 w 5408405"/>
              <a:gd name="connsiteY24" fmla="*/ 562989 h 5561888"/>
              <a:gd name="connsiteX25" fmla="*/ 5151974 w 5408405"/>
              <a:gd name="connsiteY25" fmla="*/ 574306 h 5561888"/>
              <a:gd name="connsiteX26" fmla="*/ 5174600 w 5408405"/>
              <a:gd name="connsiteY26" fmla="*/ 638435 h 5561888"/>
              <a:gd name="connsiteX27" fmla="*/ 5125577 w 5408405"/>
              <a:gd name="connsiteY27" fmla="*/ 706337 h 5561888"/>
              <a:gd name="connsiteX28" fmla="*/ 5084096 w 5408405"/>
              <a:gd name="connsiteY28" fmla="*/ 845912 h 5561888"/>
              <a:gd name="connsiteX29" fmla="*/ 5148203 w 5408405"/>
              <a:gd name="connsiteY29" fmla="*/ 921358 h 5561888"/>
              <a:gd name="connsiteX30" fmla="*/ 5231166 w 5408405"/>
              <a:gd name="connsiteY30" fmla="*/ 943992 h 5561888"/>
              <a:gd name="connsiteX31" fmla="*/ 5174600 w 5408405"/>
              <a:gd name="connsiteY31" fmla="*/ 1008121 h 5561888"/>
              <a:gd name="connsiteX32" fmla="*/ 5261334 w 5408405"/>
              <a:gd name="connsiteY32" fmla="*/ 1045844 h 5561888"/>
              <a:gd name="connsiteX33" fmla="*/ 5393321 w 5408405"/>
              <a:gd name="connsiteY33" fmla="*/ 1102429 h 5561888"/>
              <a:gd name="connsiteX34" fmla="*/ 5408405 w 5408405"/>
              <a:gd name="connsiteY34" fmla="*/ 1109973 h 5561888"/>
              <a:gd name="connsiteX35" fmla="*/ 5351839 w 5408405"/>
              <a:gd name="connsiteY35" fmla="*/ 1140152 h 5561888"/>
              <a:gd name="connsiteX36" fmla="*/ 5351839 w 5408405"/>
              <a:gd name="connsiteY36" fmla="*/ 1155241 h 5561888"/>
              <a:gd name="connsiteX37" fmla="*/ 5325442 w 5408405"/>
              <a:gd name="connsiteY37" fmla="*/ 1396668 h 5561888"/>
              <a:gd name="connsiteX38" fmla="*/ 5332984 w 5408405"/>
              <a:gd name="connsiteY38" fmla="*/ 1453253 h 5561888"/>
              <a:gd name="connsiteX39" fmla="*/ 5317900 w 5408405"/>
              <a:gd name="connsiteY39" fmla="*/ 1494748 h 5561888"/>
              <a:gd name="connsiteX40" fmla="*/ 5272648 w 5408405"/>
              <a:gd name="connsiteY40" fmla="*/ 1494748 h 5561888"/>
              <a:gd name="connsiteX41" fmla="*/ 5204769 w 5408405"/>
              <a:gd name="connsiteY41" fmla="*/ 1509837 h 5561888"/>
              <a:gd name="connsiteX42" fmla="*/ 5185914 w 5408405"/>
              <a:gd name="connsiteY42" fmla="*/ 1566422 h 5561888"/>
              <a:gd name="connsiteX43" fmla="*/ 5076554 w 5408405"/>
              <a:gd name="connsiteY43" fmla="*/ 1713542 h 5561888"/>
              <a:gd name="connsiteX44" fmla="*/ 5050156 w 5408405"/>
              <a:gd name="connsiteY44" fmla="*/ 1721086 h 5561888"/>
              <a:gd name="connsiteX45" fmla="*/ 4899314 w 5408405"/>
              <a:gd name="connsiteY45" fmla="*/ 1721086 h 5561888"/>
              <a:gd name="connsiteX46" fmla="*/ 4929483 w 5408405"/>
              <a:gd name="connsiteY46" fmla="*/ 1845572 h 5561888"/>
              <a:gd name="connsiteX47" fmla="*/ 4842749 w 5408405"/>
              <a:gd name="connsiteY47" fmla="*/ 1777671 h 5561888"/>
              <a:gd name="connsiteX48" fmla="*/ 4706992 w 5408405"/>
              <a:gd name="connsiteY48" fmla="*/ 1743720 h 5561888"/>
              <a:gd name="connsiteX49" fmla="*/ 4642884 w 5408405"/>
              <a:gd name="connsiteY49" fmla="*/ 1853117 h 5561888"/>
              <a:gd name="connsiteX50" fmla="*/ 4548608 w 5408405"/>
              <a:gd name="connsiteY50" fmla="*/ 1909701 h 5561888"/>
              <a:gd name="connsiteX51" fmla="*/ 4484500 w 5408405"/>
              <a:gd name="connsiteY51" fmla="*/ 1932335 h 5561888"/>
              <a:gd name="connsiteX52" fmla="*/ 4378911 w 5408405"/>
              <a:gd name="connsiteY52" fmla="*/ 1996464 h 5561888"/>
              <a:gd name="connsiteX53" fmla="*/ 4344972 w 5408405"/>
              <a:gd name="connsiteY53" fmla="*/ 2026643 h 5561888"/>
              <a:gd name="connsiteX54" fmla="*/ 4360056 w 5408405"/>
              <a:gd name="connsiteY54" fmla="*/ 2120951 h 5561888"/>
              <a:gd name="connsiteX55" fmla="*/ 4356285 w 5408405"/>
              <a:gd name="connsiteY55" fmla="*/ 2249209 h 5561888"/>
              <a:gd name="connsiteX56" fmla="*/ 4311032 w 5408405"/>
              <a:gd name="connsiteY56" fmla="*/ 2249209 h 5561888"/>
              <a:gd name="connsiteX57" fmla="*/ 4311032 w 5408405"/>
              <a:gd name="connsiteY57" fmla="*/ 2166218 h 5561888"/>
              <a:gd name="connsiteX58" fmla="*/ 4307261 w 5408405"/>
              <a:gd name="connsiteY58" fmla="*/ 2102089 h 5561888"/>
              <a:gd name="connsiteX59" fmla="*/ 4293453 w 5408405"/>
              <a:gd name="connsiteY59" fmla="*/ 2062720 h 5561888"/>
              <a:gd name="connsiteX60" fmla="*/ 4293453 w 5408405"/>
              <a:gd name="connsiteY60" fmla="*/ 2298718 h 5561888"/>
              <a:gd name="connsiteX61" fmla="*/ 4314960 w 5408405"/>
              <a:gd name="connsiteY61" fmla="*/ 2298021 h 5561888"/>
              <a:gd name="connsiteX62" fmla="*/ 4334595 w 5408405"/>
              <a:gd name="connsiteY62" fmla="*/ 2281553 h 5561888"/>
              <a:gd name="connsiteX63" fmla="*/ 4344746 w 5408405"/>
              <a:gd name="connsiteY63" fmla="*/ 2279636 h 5561888"/>
              <a:gd name="connsiteX64" fmla="*/ 4402848 w 5408405"/>
              <a:gd name="connsiteY64" fmla="*/ 2284326 h 5561888"/>
              <a:gd name="connsiteX65" fmla="*/ 4473289 w 5408405"/>
              <a:gd name="connsiteY65" fmla="*/ 2321185 h 5561888"/>
              <a:gd name="connsiteX66" fmla="*/ 4499740 w 5408405"/>
              <a:gd name="connsiteY66" fmla="*/ 2331640 h 5561888"/>
              <a:gd name="connsiteX67" fmla="*/ 4524595 w 5408405"/>
              <a:gd name="connsiteY67" fmla="*/ 2359469 h 5561888"/>
              <a:gd name="connsiteX68" fmla="*/ 4544622 w 5408405"/>
              <a:gd name="connsiteY68" fmla="*/ 2383765 h 5561888"/>
              <a:gd name="connsiteX69" fmla="*/ 4554292 w 5408405"/>
              <a:gd name="connsiteY69" fmla="*/ 2392027 h 5561888"/>
              <a:gd name="connsiteX70" fmla="*/ 4560549 w 5408405"/>
              <a:gd name="connsiteY70" fmla="*/ 2467954 h 5561888"/>
              <a:gd name="connsiteX71" fmla="*/ 4547398 w 5408405"/>
              <a:gd name="connsiteY71" fmla="*/ 2521373 h 5561888"/>
              <a:gd name="connsiteX72" fmla="*/ 4555843 w 5408405"/>
              <a:gd name="connsiteY72" fmla="*/ 2579321 h 5561888"/>
              <a:gd name="connsiteX73" fmla="*/ 4566049 w 5408405"/>
              <a:gd name="connsiteY73" fmla="*/ 2582191 h 5561888"/>
              <a:gd name="connsiteX74" fmla="*/ 4643312 w 5408405"/>
              <a:gd name="connsiteY74" fmla="*/ 2587849 h 5561888"/>
              <a:gd name="connsiteX75" fmla="*/ 4657728 w 5408405"/>
              <a:gd name="connsiteY75" fmla="*/ 2592463 h 5561888"/>
              <a:gd name="connsiteX76" fmla="*/ 4692721 w 5408405"/>
              <a:gd name="connsiteY76" fmla="*/ 2617179 h 5561888"/>
              <a:gd name="connsiteX77" fmla="*/ 4736105 w 5408405"/>
              <a:gd name="connsiteY77" fmla="*/ 2642990 h 5561888"/>
              <a:gd name="connsiteX78" fmla="*/ 4750038 w 5408405"/>
              <a:gd name="connsiteY78" fmla="*/ 2657785 h 5561888"/>
              <a:gd name="connsiteX79" fmla="*/ 4796763 w 5408405"/>
              <a:gd name="connsiteY79" fmla="*/ 2766142 h 5561888"/>
              <a:gd name="connsiteX80" fmla="*/ 4795690 w 5408405"/>
              <a:gd name="connsiteY80" fmla="*/ 2776927 h 5561888"/>
              <a:gd name="connsiteX81" fmla="*/ 4777160 w 5408405"/>
              <a:gd name="connsiteY81" fmla="*/ 2831008 h 5561888"/>
              <a:gd name="connsiteX82" fmla="*/ 4766623 w 5408405"/>
              <a:gd name="connsiteY82" fmla="*/ 2851481 h 5561888"/>
              <a:gd name="connsiteX83" fmla="*/ 4746650 w 5408405"/>
              <a:gd name="connsiteY83" fmla="*/ 2884036 h 5561888"/>
              <a:gd name="connsiteX84" fmla="*/ 4744682 w 5408405"/>
              <a:gd name="connsiteY84" fmla="*/ 2921163 h 5561888"/>
              <a:gd name="connsiteX85" fmla="*/ 4739063 w 5408405"/>
              <a:gd name="connsiteY85" fmla="*/ 2933424 h 5561888"/>
              <a:gd name="connsiteX86" fmla="*/ 4725645 w 5408405"/>
              <a:gd name="connsiteY86" fmla="*/ 2930966 h 5561888"/>
              <a:gd name="connsiteX87" fmla="*/ 4716608 w 5408405"/>
              <a:gd name="connsiteY87" fmla="*/ 2925688 h 5561888"/>
              <a:gd name="connsiteX88" fmla="*/ 4702811 w 5408405"/>
              <a:gd name="connsiteY88" fmla="*/ 2922861 h 5561888"/>
              <a:gd name="connsiteX89" fmla="*/ 4700569 w 5408405"/>
              <a:gd name="connsiteY89" fmla="*/ 2936054 h 5561888"/>
              <a:gd name="connsiteX90" fmla="*/ 4679798 w 5408405"/>
              <a:gd name="connsiteY90" fmla="*/ 2951264 h 5561888"/>
              <a:gd name="connsiteX91" fmla="*/ 4668381 w 5408405"/>
              <a:gd name="connsiteY91" fmla="*/ 2947211 h 5561888"/>
              <a:gd name="connsiteX92" fmla="*/ 4653498 w 5408405"/>
              <a:gd name="connsiteY92" fmla="*/ 2953973 h 5561888"/>
              <a:gd name="connsiteX93" fmla="*/ 4659646 w 5408405"/>
              <a:gd name="connsiteY93" fmla="*/ 2968262 h 5561888"/>
              <a:gd name="connsiteX94" fmla="*/ 4669796 w 5408405"/>
              <a:gd name="connsiteY94" fmla="*/ 2976183 h 5561888"/>
              <a:gd name="connsiteX95" fmla="*/ 4576498 w 5408405"/>
              <a:gd name="connsiteY95" fmla="*/ 2977532 h 5561888"/>
              <a:gd name="connsiteX96" fmla="*/ 4575299 w 5408405"/>
              <a:gd name="connsiteY96" fmla="*/ 2971067 h 5561888"/>
              <a:gd name="connsiteX97" fmla="*/ 4558476 w 5408405"/>
              <a:gd name="connsiteY97" fmla="*/ 2965284 h 5561888"/>
              <a:gd name="connsiteX98" fmla="*/ 4542988 w 5408405"/>
              <a:gd name="connsiteY98" fmla="*/ 2971454 h 5561888"/>
              <a:gd name="connsiteX99" fmla="*/ 4521364 w 5408405"/>
              <a:gd name="connsiteY99" fmla="*/ 2964532 h 5561888"/>
              <a:gd name="connsiteX100" fmla="*/ 4451694 w 5408405"/>
              <a:gd name="connsiteY100" fmla="*/ 2942625 h 5561888"/>
              <a:gd name="connsiteX101" fmla="*/ 4436756 w 5408405"/>
              <a:gd name="connsiteY101" fmla="*/ 2944599 h 5561888"/>
              <a:gd name="connsiteX102" fmla="*/ 4440731 w 5408405"/>
              <a:gd name="connsiteY102" fmla="*/ 2926000 h 5561888"/>
              <a:gd name="connsiteX103" fmla="*/ 4442506 w 5408405"/>
              <a:gd name="connsiteY103" fmla="*/ 2924183 h 5561888"/>
              <a:gd name="connsiteX104" fmla="*/ 4433167 w 5408405"/>
              <a:gd name="connsiteY104" fmla="*/ 2892578 h 5561888"/>
              <a:gd name="connsiteX105" fmla="*/ 4405904 w 5408405"/>
              <a:gd name="connsiteY105" fmla="*/ 2863581 h 5561888"/>
              <a:gd name="connsiteX106" fmla="*/ 4376015 w 5408405"/>
              <a:gd name="connsiteY106" fmla="*/ 2814268 h 5561888"/>
              <a:gd name="connsiteX107" fmla="*/ 4373993 w 5408405"/>
              <a:gd name="connsiteY107" fmla="*/ 2794544 h 5561888"/>
              <a:gd name="connsiteX108" fmla="*/ 4366773 w 5408405"/>
              <a:gd name="connsiteY108" fmla="*/ 2738976 h 5561888"/>
              <a:gd name="connsiteX109" fmla="*/ 4375522 w 5408405"/>
              <a:gd name="connsiteY109" fmla="*/ 2719122 h 5561888"/>
              <a:gd name="connsiteX110" fmla="*/ 4416528 w 5408405"/>
              <a:gd name="connsiteY110" fmla="*/ 2642030 h 5561888"/>
              <a:gd name="connsiteX111" fmla="*/ 4403213 w 5408405"/>
              <a:gd name="connsiteY111" fmla="*/ 2629024 h 5561888"/>
              <a:gd name="connsiteX112" fmla="*/ 4386019 w 5408405"/>
              <a:gd name="connsiteY112" fmla="*/ 2642994 h 5561888"/>
              <a:gd name="connsiteX113" fmla="*/ 4382635 w 5408405"/>
              <a:gd name="connsiteY113" fmla="*/ 2660988 h 5561888"/>
              <a:gd name="connsiteX114" fmla="*/ 4373789 w 5408405"/>
              <a:gd name="connsiteY114" fmla="*/ 2672465 h 5561888"/>
              <a:gd name="connsiteX115" fmla="*/ 4364670 w 5408405"/>
              <a:gd name="connsiteY115" fmla="*/ 2660006 h 5561888"/>
              <a:gd name="connsiteX116" fmla="*/ 4365083 w 5408405"/>
              <a:gd name="connsiteY116" fmla="*/ 2643843 h 5561888"/>
              <a:gd name="connsiteX117" fmla="*/ 4349279 w 5408405"/>
              <a:gd name="connsiteY117" fmla="*/ 2622489 h 5561888"/>
              <a:gd name="connsiteX118" fmla="*/ 4336940 w 5408405"/>
              <a:gd name="connsiteY118" fmla="*/ 2642385 h 5561888"/>
              <a:gd name="connsiteX119" fmla="*/ 4334807 w 5408405"/>
              <a:gd name="connsiteY119" fmla="*/ 2665152 h 5561888"/>
              <a:gd name="connsiteX120" fmla="*/ 4315109 w 5408405"/>
              <a:gd name="connsiteY120" fmla="*/ 2669577 h 5561888"/>
              <a:gd name="connsiteX121" fmla="*/ 4293624 w 5408405"/>
              <a:gd name="connsiteY121" fmla="*/ 2622557 h 5561888"/>
              <a:gd name="connsiteX122" fmla="*/ 4293453 w 5408405"/>
              <a:gd name="connsiteY122" fmla="*/ 2622155 h 5561888"/>
              <a:gd name="connsiteX123" fmla="*/ 4293453 w 5408405"/>
              <a:gd name="connsiteY123" fmla="*/ 3290419 h 5561888"/>
              <a:gd name="connsiteX124" fmla="*/ 4819151 w 5408405"/>
              <a:gd name="connsiteY124" fmla="*/ 3290419 h 5561888"/>
              <a:gd name="connsiteX125" fmla="*/ 4618033 w 5408405"/>
              <a:gd name="connsiteY125" fmla="*/ 3783581 h 5561888"/>
              <a:gd name="connsiteX126" fmla="*/ 4631595 w 5408405"/>
              <a:gd name="connsiteY126" fmla="*/ 3794382 h 5561888"/>
              <a:gd name="connsiteX127" fmla="*/ 4653185 w 5408405"/>
              <a:gd name="connsiteY127" fmla="*/ 3834503 h 5561888"/>
              <a:gd name="connsiteX128" fmla="*/ 4695406 w 5408405"/>
              <a:gd name="connsiteY128" fmla="*/ 3937672 h 5561888"/>
              <a:gd name="connsiteX129" fmla="*/ 4749142 w 5408405"/>
              <a:gd name="connsiteY129" fmla="*/ 4037020 h 5561888"/>
              <a:gd name="connsiteX130" fmla="*/ 4833584 w 5408405"/>
              <a:gd name="connsiteY130" fmla="*/ 4121084 h 5561888"/>
              <a:gd name="connsiteX131" fmla="*/ 4833584 w 5408405"/>
              <a:gd name="connsiteY131" fmla="*/ 4258643 h 5561888"/>
              <a:gd name="connsiteX132" fmla="*/ 4787525 w 5408405"/>
              <a:gd name="connsiteY132" fmla="*/ 4312138 h 5561888"/>
              <a:gd name="connsiteX133" fmla="*/ 4703083 w 5408405"/>
              <a:gd name="connsiteY133" fmla="*/ 4365633 h 5561888"/>
              <a:gd name="connsiteX134" fmla="*/ 4603288 w 5408405"/>
              <a:gd name="connsiteY134" fmla="*/ 4380917 h 5561888"/>
              <a:gd name="connsiteX135" fmla="*/ 4488139 w 5408405"/>
              <a:gd name="connsiteY135" fmla="*/ 4273927 h 5561888"/>
              <a:gd name="connsiteX136" fmla="*/ 4465110 w 5408405"/>
              <a:gd name="connsiteY136" fmla="*/ 4231895 h 5561888"/>
              <a:gd name="connsiteX137" fmla="*/ 4463971 w 5408405"/>
              <a:gd name="connsiteY137" fmla="*/ 4193386 h 5561888"/>
              <a:gd name="connsiteX138" fmla="*/ 4454229 w 5408405"/>
              <a:gd name="connsiteY138" fmla="*/ 4178157 h 5561888"/>
              <a:gd name="connsiteX139" fmla="*/ 4293453 w 5408405"/>
              <a:gd name="connsiteY139" fmla="*/ 4178157 h 5561888"/>
              <a:gd name="connsiteX140" fmla="*/ 4293453 w 5408405"/>
              <a:gd name="connsiteY140" fmla="*/ 4857600 h 5561888"/>
              <a:gd name="connsiteX141" fmla="*/ 3291650 w 5408405"/>
              <a:gd name="connsiteY141" fmla="*/ 4857600 h 5561888"/>
              <a:gd name="connsiteX142" fmla="*/ 3291650 w 5408405"/>
              <a:gd name="connsiteY142" fmla="*/ 4178157 h 5561888"/>
              <a:gd name="connsiteX143" fmla="*/ 2897583 w 5408405"/>
              <a:gd name="connsiteY143" fmla="*/ 4178157 h 5561888"/>
              <a:gd name="connsiteX144" fmla="*/ 2899933 w 5408405"/>
              <a:gd name="connsiteY144" fmla="*/ 4187858 h 5561888"/>
              <a:gd name="connsiteX145" fmla="*/ 2922554 w 5408405"/>
              <a:gd name="connsiteY145" fmla="*/ 4233043 h 5561888"/>
              <a:gd name="connsiteX146" fmla="*/ 2922554 w 5408405"/>
              <a:gd name="connsiteY146" fmla="*/ 4255635 h 5561888"/>
              <a:gd name="connsiteX147" fmla="*/ 2903703 w 5408405"/>
              <a:gd name="connsiteY147" fmla="*/ 4306468 h 5561888"/>
              <a:gd name="connsiteX148" fmla="*/ 2877312 w 5408405"/>
              <a:gd name="connsiteY148" fmla="*/ 4389306 h 5561888"/>
              <a:gd name="connsiteX149" fmla="*/ 2854690 w 5408405"/>
              <a:gd name="connsiteY149" fmla="*/ 4419429 h 5561888"/>
              <a:gd name="connsiteX150" fmla="*/ 2818873 w 5408405"/>
              <a:gd name="connsiteY150" fmla="*/ 4449552 h 5561888"/>
              <a:gd name="connsiteX151" fmla="*/ 2786827 w 5408405"/>
              <a:gd name="connsiteY151" fmla="*/ 4466497 h 5561888"/>
              <a:gd name="connsiteX152" fmla="*/ 2668065 w 5408405"/>
              <a:gd name="connsiteY152" fmla="*/ 4492854 h 5561888"/>
              <a:gd name="connsiteX153" fmla="*/ 2607742 w 5408405"/>
              <a:gd name="connsiteY153" fmla="*/ 4490972 h 5561888"/>
              <a:gd name="connsiteX154" fmla="*/ 2513486 w 5408405"/>
              <a:gd name="connsiteY154" fmla="*/ 4417547 h 5561888"/>
              <a:gd name="connsiteX155" fmla="*/ 2507831 w 5408405"/>
              <a:gd name="connsiteY155" fmla="*/ 4372362 h 5561888"/>
              <a:gd name="connsiteX156" fmla="*/ 2505946 w 5408405"/>
              <a:gd name="connsiteY156" fmla="*/ 4353535 h 5561888"/>
              <a:gd name="connsiteX157" fmla="*/ 2496520 w 5408405"/>
              <a:gd name="connsiteY157" fmla="*/ 4302702 h 5561888"/>
              <a:gd name="connsiteX158" fmla="*/ 2490865 w 5408405"/>
              <a:gd name="connsiteY158" fmla="*/ 4278227 h 5561888"/>
              <a:gd name="connsiteX159" fmla="*/ 2492750 w 5408405"/>
              <a:gd name="connsiteY159" fmla="*/ 4246222 h 5561888"/>
              <a:gd name="connsiteX160" fmla="*/ 2505946 w 5408405"/>
              <a:gd name="connsiteY160" fmla="*/ 4214216 h 5561888"/>
              <a:gd name="connsiteX161" fmla="*/ 2519389 w 5408405"/>
              <a:gd name="connsiteY161" fmla="*/ 4178157 h 5561888"/>
              <a:gd name="connsiteX162" fmla="*/ 1895054 w 5408405"/>
              <a:gd name="connsiteY162" fmla="*/ 4178157 h 5561888"/>
              <a:gd name="connsiteX163" fmla="*/ 1904034 w 5408405"/>
              <a:gd name="connsiteY163" fmla="*/ 4212935 h 5561888"/>
              <a:gd name="connsiteX164" fmla="*/ 1913368 w 5408405"/>
              <a:gd name="connsiteY164" fmla="*/ 4235094 h 5561888"/>
              <a:gd name="connsiteX165" fmla="*/ 1897032 w 5408405"/>
              <a:gd name="connsiteY165" fmla="*/ 4308568 h 5561888"/>
              <a:gd name="connsiteX166" fmla="*/ 1887698 w 5408405"/>
              <a:gd name="connsiteY166" fmla="*/ 4331893 h 5561888"/>
              <a:gd name="connsiteX167" fmla="*/ 1886531 w 5408405"/>
              <a:gd name="connsiteY167" fmla="*/ 4371546 h 5561888"/>
              <a:gd name="connsiteX168" fmla="*/ 1908701 w 5408405"/>
              <a:gd name="connsiteY168" fmla="*/ 4405367 h 5561888"/>
              <a:gd name="connsiteX169" fmla="*/ 1929704 w 5408405"/>
              <a:gd name="connsiteY169" fmla="*/ 4469511 h 5561888"/>
              <a:gd name="connsiteX170" fmla="*/ 1921536 w 5408405"/>
              <a:gd name="connsiteY170" fmla="*/ 4497501 h 5561888"/>
              <a:gd name="connsiteX171" fmla="*/ 1915702 w 5408405"/>
              <a:gd name="connsiteY171" fmla="*/ 4519659 h 5561888"/>
              <a:gd name="connsiteX172" fmla="*/ 1885364 w 5408405"/>
              <a:gd name="connsiteY172" fmla="*/ 4510329 h 5561888"/>
              <a:gd name="connsiteX173" fmla="*/ 1867862 w 5408405"/>
              <a:gd name="connsiteY173" fmla="*/ 4478841 h 5561888"/>
              <a:gd name="connsiteX174" fmla="*/ 1816521 w 5408405"/>
              <a:gd name="connsiteY174" fmla="*/ 4538320 h 5561888"/>
              <a:gd name="connsiteX175" fmla="*/ 1828189 w 5408405"/>
              <a:gd name="connsiteY175" fmla="*/ 4568642 h 5561888"/>
              <a:gd name="connsiteX176" fmla="*/ 1858527 w 5408405"/>
              <a:gd name="connsiteY176" fmla="*/ 4597798 h 5561888"/>
              <a:gd name="connsiteX177" fmla="*/ 1877196 w 5408405"/>
              <a:gd name="connsiteY177" fmla="*/ 4635118 h 5561888"/>
              <a:gd name="connsiteX178" fmla="*/ 1852693 w 5408405"/>
              <a:gd name="connsiteY178" fmla="*/ 4654945 h 5561888"/>
              <a:gd name="connsiteX179" fmla="*/ 1825855 w 5408405"/>
              <a:gd name="connsiteY179" fmla="*/ 4679436 h 5561888"/>
              <a:gd name="connsiteX180" fmla="*/ 1822355 w 5408405"/>
              <a:gd name="connsiteY180" fmla="*/ 4720255 h 5561888"/>
              <a:gd name="connsiteX181" fmla="*/ 1781516 w 5408405"/>
              <a:gd name="connsiteY181" fmla="*/ 4703927 h 5561888"/>
              <a:gd name="connsiteX182" fmla="*/ 1766347 w 5408405"/>
              <a:gd name="connsiteY182" fmla="*/ 4692265 h 5561888"/>
              <a:gd name="connsiteX183" fmla="*/ 1743010 w 5408405"/>
              <a:gd name="connsiteY183" fmla="*/ 4693431 h 5561888"/>
              <a:gd name="connsiteX184" fmla="*/ 1743010 w 5408405"/>
              <a:gd name="connsiteY184" fmla="*/ 4714424 h 5561888"/>
              <a:gd name="connsiteX185" fmla="*/ 1741843 w 5408405"/>
              <a:gd name="connsiteY185" fmla="*/ 4745912 h 5561888"/>
              <a:gd name="connsiteX186" fmla="*/ 1708005 w 5408405"/>
              <a:gd name="connsiteY186" fmla="*/ 4742414 h 5561888"/>
              <a:gd name="connsiteX187" fmla="*/ 1702171 w 5408405"/>
              <a:gd name="connsiteY187" fmla="*/ 4737749 h 5561888"/>
              <a:gd name="connsiteX188" fmla="*/ 1651997 w 5408405"/>
              <a:gd name="connsiteY188" fmla="*/ 4752910 h 5561888"/>
              <a:gd name="connsiteX189" fmla="*/ 1620492 w 5408405"/>
              <a:gd name="connsiteY189" fmla="*/ 4779734 h 5561888"/>
              <a:gd name="connsiteX190" fmla="*/ 1608824 w 5408405"/>
              <a:gd name="connsiteY190" fmla="*/ 4778567 h 5561888"/>
              <a:gd name="connsiteX191" fmla="*/ 1573819 w 5408405"/>
              <a:gd name="connsiteY191" fmla="*/ 4800726 h 5561888"/>
              <a:gd name="connsiteX192" fmla="*/ 1551649 w 5408405"/>
              <a:gd name="connsiteY192" fmla="*/ 4828716 h 5561888"/>
              <a:gd name="connsiteX193" fmla="*/ 1495640 w 5408405"/>
              <a:gd name="connsiteY193" fmla="*/ 4898691 h 5561888"/>
              <a:gd name="connsiteX194" fmla="*/ 1479305 w 5408405"/>
              <a:gd name="connsiteY194" fmla="*/ 4982661 h 5561888"/>
              <a:gd name="connsiteX195" fmla="*/ 1453634 w 5408405"/>
              <a:gd name="connsiteY195" fmla="*/ 5007153 h 5561888"/>
              <a:gd name="connsiteX196" fmla="*/ 1313614 w 5408405"/>
              <a:gd name="connsiteY196" fmla="*/ 4994324 h 5561888"/>
              <a:gd name="connsiteX197" fmla="*/ 1289110 w 5408405"/>
              <a:gd name="connsiteY197" fmla="*/ 4947674 h 5561888"/>
              <a:gd name="connsiteX198" fmla="*/ 1261106 w 5408405"/>
              <a:gd name="connsiteY198" fmla="*/ 4857873 h 5561888"/>
              <a:gd name="connsiteX199" fmla="*/ 1242437 w 5408405"/>
              <a:gd name="connsiteY199" fmla="*/ 4847376 h 5561888"/>
              <a:gd name="connsiteX200" fmla="*/ 1158424 w 5408405"/>
              <a:gd name="connsiteY200" fmla="*/ 4842711 h 5561888"/>
              <a:gd name="connsiteX201" fmla="*/ 1118752 w 5408405"/>
              <a:gd name="connsiteY201" fmla="*/ 4824051 h 5561888"/>
              <a:gd name="connsiteX202" fmla="*/ 1083747 w 5408405"/>
              <a:gd name="connsiteY202" fmla="*/ 4792562 h 5561888"/>
              <a:gd name="connsiteX203" fmla="*/ 1035907 w 5408405"/>
              <a:gd name="connsiteY203" fmla="*/ 4794895 h 5561888"/>
              <a:gd name="connsiteX204" fmla="*/ 988066 w 5408405"/>
              <a:gd name="connsiteY204" fmla="*/ 4777401 h 5561888"/>
              <a:gd name="connsiteX205" fmla="*/ 915722 w 5408405"/>
              <a:gd name="connsiteY205" fmla="*/ 4761074 h 5561888"/>
              <a:gd name="connsiteX206" fmla="*/ 865548 w 5408405"/>
              <a:gd name="connsiteY206" fmla="*/ 4818220 h 5561888"/>
              <a:gd name="connsiteX207" fmla="*/ 810707 w 5408405"/>
              <a:gd name="connsiteY207" fmla="*/ 4848543 h 5561888"/>
              <a:gd name="connsiteX208" fmla="*/ 871382 w 5408405"/>
              <a:gd name="connsiteY208" fmla="*/ 4748245 h 5561888"/>
              <a:gd name="connsiteX209" fmla="*/ 823542 w 5408405"/>
              <a:gd name="connsiteY209" fmla="*/ 4650280 h 5561888"/>
              <a:gd name="connsiteX210" fmla="*/ 751198 w 5408405"/>
              <a:gd name="connsiteY210" fmla="*/ 4589635 h 5561888"/>
              <a:gd name="connsiteX211" fmla="*/ 745364 w 5408405"/>
              <a:gd name="connsiteY211" fmla="*/ 4572141 h 5561888"/>
              <a:gd name="connsiteX212" fmla="*/ 712693 w 5408405"/>
              <a:gd name="connsiteY212" fmla="*/ 4558146 h 5561888"/>
              <a:gd name="connsiteX213" fmla="*/ 663685 w 5408405"/>
              <a:gd name="connsiteY213" fmla="*/ 4604796 h 5561888"/>
              <a:gd name="connsiteX214" fmla="*/ 633348 w 5408405"/>
              <a:gd name="connsiteY214" fmla="*/ 4615292 h 5561888"/>
              <a:gd name="connsiteX215" fmla="*/ 592508 w 5408405"/>
              <a:gd name="connsiteY215" fmla="*/ 4608295 h 5561888"/>
              <a:gd name="connsiteX216" fmla="*/ 572672 w 5408405"/>
              <a:gd name="connsiteY216" fmla="*/ 4621123 h 5561888"/>
              <a:gd name="connsiteX217" fmla="*/ 583174 w 5408405"/>
              <a:gd name="connsiteY217" fmla="*/ 4643282 h 5561888"/>
              <a:gd name="connsiteX218" fmla="*/ 604177 w 5408405"/>
              <a:gd name="connsiteY218" fmla="*/ 4652612 h 5561888"/>
              <a:gd name="connsiteX219" fmla="*/ 618179 w 5408405"/>
              <a:gd name="connsiteY219" fmla="*/ 4680602 h 5561888"/>
              <a:gd name="connsiteX220" fmla="*/ 663685 w 5408405"/>
              <a:gd name="connsiteY220" fmla="*/ 4770404 h 5561888"/>
              <a:gd name="connsiteX221" fmla="*/ 680021 w 5408405"/>
              <a:gd name="connsiteY221" fmla="*/ 4783232 h 5561888"/>
              <a:gd name="connsiteX222" fmla="*/ 657851 w 5408405"/>
              <a:gd name="connsiteY222" fmla="*/ 4797227 h 5561888"/>
              <a:gd name="connsiteX223" fmla="*/ 654351 w 5408405"/>
              <a:gd name="connsiteY223" fmla="*/ 4797227 h 5561888"/>
              <a:gd name="connsiteX224" fmla="*/ 632181 w 5408405"/>
              <a:gd name="connsiteY224" fmla="*/ 4836880 h 5561888"/>
              <a:gd name="connsiteX225" fmla="*/ 629847 w 5408405"/>
              <a:gd name="connsiteY225" fmla="*/ 4891694 h 5561888"/>
              <a:gd name="connsiteX226" fmla="*/ 610011 w 5408405"/>
              <a:gd name="connsiteY226" fmla="*/ 4968666 h 5561888"/>
              <a:gd name="connsiteX227" fmla="*/ 592508 w 5408405"/>
              <a:gd name="connsiteY227" fmla="*/ 4989659 h 5561888"/>
              <a:gd name="connsiteX228" fmla="*/ 544668 w 5408405"/>
              <a:gd name="connsiteY228" fmla="*/ 5050304 h 5561888"/>
              <a:gd name="connsiteX229" fmla="*/ 516664 w 5408405"/>
              <a:gd name="connsiteY229" fmla="*/ 5060800 h 5561888"/>
              <a:gd name="connsiteX230" fmla="*/ 401147 w 5408405"/>
              <a:gd name="connsiteY230" fmla="*/ 5094622 h 5561888"/>
              <a:gd name="connsiteX231" fmla="*/ 401147 w 5408405"/>
              <a:gd name="connsiteY231" fmla="*/ 5120279 h 5561888"/>
              <a:gd name="connsiteX232" fmla="*/ 431485 w 5408405"/>
              <a:gd name="connsiteY232" fmla="*/ 5123778 h 5561888"/>
              <a:gd name="connsiteX233" fmla="*/ 452488 w 5408405"/>
              <a:gd name="connsiteY233" fmla="*/ 5109783 h 5561888"/>
              <a:gd name="connsiteX234" fmla="*/ 472324 w 5408405"/>
              <a:gd name="connsiteY234" fmla="*/ 5107450 h 5561888"/>
              <a:gd name="connsiteX235" fmla="*/ 468824 w 5408405"/>
              <a:gd name="connsiteY235" fmla="*/ 5128443 h 5561888"/>
              <a:gd name="connsiteX236" fmla="*/ 452488 w 5408405"/>
              <a:gd name="connsiteY236" fmla="*/ 5143604 h 5561888"/>
              <a:gd name="connsiteX237" fmla="*/ 446654 w 5408405"/>
              <a:gd name="connsiteY237" fmla="*/ 5179758 h 5561888"/>
              <a:gd name="connsiteX238" fmla="*/ 478158 w 5408405"/>
              <a:gd name="connsiteY238" fmla="*/ 5172761 h 5561888"/>
              <a:gd name="connsiteX239" fmla="*/ 502662 w 5408405"/>
              <a:gd name="connsiteY239" fmla="*/ 5152934 h 5561888"/>
              <a:gd name="connsiteX240" fmla="*/ 525999 w 5408405"/>
              <a:gd name="connsiteY240" fmla="*/ 5168096 h 5561888"/>
              <a:gd name="connsiteX241" fmla="*/ 500328 w 5408405"/>
              <a:gd name="connsiteY241" fmla="*/ 5234572 h 5561888"/>
              <a:gd name="connsiteX242" fmla="*/ 500328 w 5408405"/>
              <a:gd name="connsiteY242" fmla="*/ 5298716 h 5561888"/>
              <a:gd name="connsiteX243" fmla="*/ 523665 w 5408405"/>
              <a:gd name="connsiteY243" fmla="*/ 5324373 h 5561888"/>
              <a:gd name="connsiteX244" fmla="*/ 530666 w 5408405"/>
              <a:gd name="connsiteY244" fmla="*/ 5337202 h 5561888"/>
              <a:gd name="connsiteX245" fmla="*/ 517831 w 5408405"/>
              <a:gd name="connsiteY245" fmla="*/ 5344200 h 5561888"/>
              <a:gd name="connsiteX246" fmla="*/ 493327 w 5408405"/>
              <a:gd name="connsiteY246" fmla="*/ 5367525 h 5561888"/>
              <a:gd name="connsiteX247" fmla="*/ 462989 w 5408405"/>
              <a:gd name="connsiteY247" fmla="*/ 5420006 h 5561888"/>
              <a:gd name="connsiteX248" fmla="*/ 461823 w 5408405"/>
              <a:gd name="connsiteY248" fmla="*/ 5447996 h 5561888"/>
              <a:gd name="connsiteX249" fmla="*/ 471157 w 5408405"/>
              <a:gd name="connsiteY249" fmla="*/ 5466656 h 5561888"/>
              <a:gd name="connsiteX250" fmla="*/ 451321 w 5408405"/>
              <a:gd name="connsiteY250" fmla="*/ 5479485 h 5561888"/>
              <a:gd name="connsiteX251" fmla="*/ 434985 w 5408405"/>
              <a:gd name="connsiteY251" fmla="*/ 5481817 h 5561888"/>
              <a:gd name="connsiteX252" fmla="*/ 415149 w 5408405"/>
              <a:gd name="connsiteY252" fmla="*/ 5529634 h 5561888"/>
              <a:gd name="connsiteX253" fmla="*/ 420983 w 5408405"/>
              <a:gd name="connsiteY253" fmla="*/ 5538964 h 5561888"/>
              <a:gd name="connsiteX254" fmla="*/ 419816 w 5408405"/>
              <a:gd name="connsiteY254" fmla="*/ 5559956 h 5561888"/>
              <a:gd name="connsiteX255" fmla="*/ 401147 w 5408405"/>
              <a:gd name="connsiteY255" fmla="*/ 5555291 h 5561888"/>
              <a:gd name="connsiteX256" fmla="*/ 389479 w 5408405"/>
              <a:gd name="connsiteY256" fmla="*/ 5540130 h 5561888"/>
              <a:gd name="connsiteX257" fmla="*/ 366142 w 5408405"/>
              <a:gd name="connsiteY257" fmla="*/ 5536631 h 5561888"/>
              <a:gd name="connsiteX258" fmla="*/ 294965 w 5408405"/>
              <a:gd name="connsiteY258" fmla="*/ 5555291 h 5561888"/>
              <a:gd name="connsiteX259" fmla="*/ 206285 w 5408405"/>
              <a:gd name="connsiteY259" fmla="*/ 5561122 h 5561888"/>
              <a:gd name="connsiteX260" fmla="*/ 185282 w 5408405"/>
              <a:gd name="connsiteY260" fmla="*/ 5550626 h 5561888"/>
              <a:gd name="connsiteX261" fmla="*/ 124607 w 5408405"/>
              <a:gd name="connsiteY261" fmla="*/ 5522636 h 5561888"/>
              <a:gd name="connsiteX262" fmla="*/ 112938 w 5408405"/>
              <a:gd name="connsiteY262" fmla="*/ 5514472 h 5561888"/>
              <a:gd name="connsiteX263" fmla="*/ 61597 w 5408405"/>
              <a:gd name="connsiteY263" fmla="*/ 5452661 h 5561888"/>
              <a:gd name="connsiteX264" fmla="*/ 30093 w 5408405"/>
              <a:gd name="connsiteY264" fmla="*/ 5347698 h 5561888"/>
              <a:gd name="connsiteX265" fmla="*/ 14924 w 5408405"/>
              <a:gd name="connsiteY265" fmla="*/ 5311544 h 5561888"/>
              <a:gd name="connsiteX266" fmla="*/ 18424 w 5408405"/>
              <a:gd name="connsiteY266" fmla="*/ 5260229 h 5561888"/>
              <a:gd name="connsiteX267" fmla="*/ 23092 w 5408405"/>
              <a:gd name="connsiteY267" fmla="*/ 5217078 h 5561888"/>
              <a:gd name="connsiteX268" fmla="*/ 21925 w 5408405"/>
              <a:gd name="connsiteY268" fmla="*/ 5199584 h 5561888"/>
              <a:gd name="connsiteX269" fmla="*/ 90768 w 5408405"/>
              <a:gd name="connsiteY269" fmla="*/ 5120279 h 5561888"/>
              <a:gd name="connsiteX270" fmla="*/ 156111 w 5408405"/>
              <a:gd name="connsiteY270" fmla="*/ 5081793 h 5561888"/>
              <a:gd name="connsiteX271" fmla="*/ 205118 w 5408405"/>
              <a:gd name="connsiteY271" fmla="*/ 5017649 h 5561888"/>
              <a:gd name="connsiteX272" fmla="*/ 198117 w 5408405"/>
              <a:gd name="connsiteY272" fmla="*/ 5004820 h 5561888"/>
              <a:gd name="connsiteX273" fmla="*/ 129274 w 5408405"/>
              <a:gd name="connsiteY273" fmla="*/ 4923183 h 5561888"/>
              <a:gd name="connsiteX274" fmla="*/ 119939 w 5408405"/>
              <a:gd name="connsiteY274" fmla="*/ 4904523 h 5561888"/>
              <a:gd name="connsiteX275" fmla="*/ 110604 w 5408405"/>
              <a:gd name="connsiteY275" fmla="*/ 4846210 h 5561888"/>
              <a:gd name="connsiteX276" fmla="*/ 94269 w 5408405"/>
              <a:gd name="connsiteY276" fmla="*/ 4778567 h 5561888"/>
              <a:gd name="connsiteX277" fmla="*/ 95436 w 5408405"/>
              <a:gd name="connsiteY277" fmla="*/ 4750577 h 5561888"/>
              <a:gd name="connsiteX278" fmla="*/ 157278 w 5408405"/>
              <a:gd name="connsiteY278" fmla="*/ 4600131 h 5561888"/>
              <a:gd name="connsiteX279" fmla="*/ 168946 w 5408405"/>
              <a:gd name="connsiteY279" fmla="*/ 4590801 h 5561888"/>
              <a:gd name="connsiteX280" fmla="*/ 240123 w 5408405"/>
              <a:gd name="connsiteY280" fmla="*/ 4556980 h 5561888"/>
              <a:gd name="connsiteX281" fmla="*/ 270461 w 5408405"/>
              <a:gd name="connsiteY281" fmla="*/ 4547650 h 5561888"/>
              <a:gd name="connsiteX282" fmla="*/ 321802 w 5408405"/>
              <a:gd name="connsiteY282" fmla="*/ 4535987 h 5561888"/>
              <a:gd name="connsiteX283" fmla="*/ 360308 w 5408405"/>
              <a:gd name="connsiteY283" fmla="*/ 4502166 h 5561888"/>
              <a:gd name="connsiteX284" fmla="*/ 388312 w 5408405"/>
              <a:gd name="connsiteY284" fmla="*/ 4511496 h 5561888"/>
              <a:gd name="connsiteX285" fmla="*/ 391812 w 5408405"/>
              <a:gd name="connsiteY285" fmla="*/ 4525491 h 5561888"/>
              <a:gd name="connsiteX286" fmla="*/ 402314 w 5408405"/>
              <a:gd name="connsiteY286" fmla="*/ 4541818 h 5561888"/>
              <a:gd name="connsiteX287" fmla="*/ 417483 w 5408405"/>
              <a:gd name="connsiteY287" fmla="*/ 4531322 h 5561888"/>
              <a:gd name="connsiteX288" fmla="*/ 452488 w 5408405"/>
              <a:gd name="connsiteY288" fmla="*/ 4537153 h 5561888"/>
              <a:gd name="connsiteX289" fmla="*/ 459489 w 5408405"/>
              <a:gd name="connsiteY289" fmla="*/ 4552315 h 5561888"/>
              <a:gd name="connsiteX290" fmla="*/ 480492 w 5408405"/>
              <a:gd name="connsiteY290" fmla="*/ 4560478 h 5561888"/>
              <a:gd name="connsiteX291" fmla="*/ 488660 w 5408405"/>
              <a:gd name="connsiteY291" fmla="*/ 4540652 h 5561888"/>
              <a:gd name="connsiteX292" fmla="*/ 521331 w 5408405"/>
              <a:gd name="connsiteY292" fmla="*/ 4399536 h 5561888"/>
              <a:gd name="connsiteX293" fmla="*/ 596009 w 5408405"/>
              <a:gd name="connsiteY293" fmla="*/ 4352885 h 5561888"/>
              <a:gd name="connsiteX294" fmla="*/ 607677 w 5408405"/>
              <a:gd name="connsiteY294" fmla="*/ 4333059 h 5561888"/>
              <a:gd name="connsiteX295" fmla="*/ 586674 w 5408405"/>
              <a:gd name="connsiteY295" fmla="*/ 4287575 h 5561888"/>
              <a:gd name="connsiteX296" fmla="*/ 591341 w 5408405"/>
              <a:gd name="connsiteY296" fmla="*/ 4267749 h 5561888"/>
              <a:gd name="connsiteX297" fmla="*/ 613511 w 5408405"/>
              <a:gd name="connsiteY297" fmla="*/ 4189610 h 5561888"/>
              <a:gd name="connsiteX298" fmla="*/ 596009 w 5408405"/>
              <a:gd name="connsiteY298" fmla="*/ 4181446 h 5561888"/>
              <a:gd name="connsiteX299" fmla="*/ 545835 w 5408405"/>
              <a:gd name="connsiteY299" fmla="*/ 4156955 h 5561888"/>
              <a:gd name="connsiteX300" fmla="*/ 563337 w 5408405"/>
              <a:gd name="connsiteY300" fmla="*/ 4103308 h 5561888"/>
              <a:gd name="connsiteX301" fmla="*/ 592508 w 5408405"/>
              <a:gd name="connsiteY301" fmla="*/ 4098643 h 5561888"/>
              <a:gd name="connsiteX302" fmla="*/ 617012 w 5408405"/>
              <a:gd name="connsiteY302" fmla="*/ 4054325 h 5561888"/>
              <a:gd name="connsiteX303" fmla="*/ 599509 w 5408405"/>
              <a:gd name="connsiteY303" fmla="*/ 4021670 h 5561888"/>
              <a:gd name="connsiteX304" fmla="*/ 578506 w 5408405"/>
              <a:gd name="connsiteY304" fmla="*/ 3990181 h 5561888"/>
              <a:gd name="connsiteX305" fmla="*/ 572672 w 5408405"/>
              <a:gd name="connsiteY305" fmla="*/ 3961025 h 5561888"/>
              <a:gd name="connsiteX306" fmla="*/ 598343 w 5408405"/>
              <a:gd name="connsiteY306" fmla="*/ 3955193 h 5561888"/>
              <a:gd name="connsiteX307" fmla="*/ 655518 w 5408405"/>
              <a:gd name="connsiteY307" fmla="*/ 3936533 h 5561888"/>
              <a:gd name="connsiteX308" fmla="*/ 660185 w 5408405"/>
              <a:gd name="connsiteY308" fmla="*/ 3906211 h 5561888"/>
              <a:gd name="connsiteX309" fmla="*/ 618179 w 5408405"/>
              <a:gd name="connsiteY309" fmla="*/ 3857228 h 5561888"/>
              <a:gd name="connsiteX310" fmla="*/ 593675 w 5408405"/>
              <a:gd name="connsiteY310" fmla="*/ 3769759 h 5561888"/>
              <a:gd name="connsiteX311" fmla="*/ 586674 w 5408405"/>
              <a:gd name="connsiteY311" fmla="*/ 3748767 h 5561888"/>
              <a:gd name="connsiteX312" fmla="*/ 554003 w 5408405"/>
              <a:gd name="connsiteY312" fmla="*/ 3724275 h 5561888"/>
              <a:gd name="connsiteX313" fmla="*/ 507329 w 5408405"/>
              <a:gd name="connsiteY313" fmla="*/ 3686955 h 5561888"/>
              <a:gd name="connsiteX314" fmla="*/ 490993 w 5408405"/>
              <a:gd name="connsiteY314" fmla="*/ 3713779 h 5561888"/>
              <a:gd name="connsiteX315" fmla="*/ 469990 w 5408405"/>
              <a:gd name="connsiteY315" fmla="*/ 3732439 h 5561888"/>
              <a:gd name="connsiteX316" fmla="*/ 432652 w 5408405"/>
              <a:gd name="connsiteY316" fmla="*/ 3712613 h 5561888"/>
              <a:gd name="connsiteX317" fmla="*/ 446654 w 5408405"/>
              <a:gd name="connsiteY317" fmla="*/ 3690454 h 5561888"/>
              <a:gd name="connsiteX318" fmla="*/ 461823 w 5408405"/>
              <a:gd name="connsiteY318" fmla="*/ 3672960 h 5561888"/>
              <a:gd name="connsiteX319" fmla="*/ 410482 w 5408405"/>
              <a:gd name="connsiteY319" fmla="*/ 3637973 h 5561888"/>
              <a:gd name="connsiteX320" fmla="*/ 382478 w 5408405"/>
              <a:gd name="connsiteY320" fmla="*/ 3649635 h 5561888"/>
              <a:gd name="connsiteX321" fmla="*/ 354474 w 5408405"/>
              <a:gd name="connsiteY321" fmla="*/ 3637973 h 5561888"/>
              <a:gd name="connsiteX322" fmla="*/ 357974 w 5408405"/>
              <a:gd name="connsiteY322" fmla="*/ 3609983 h 5561888"/>
              <a:gd name="connsiteX323" fmla="*/ 403481 w 5408405"/>
              <a:gd name="connsiteY323" fmla="*/ 3584325 h 5561888"/>
              <a:gd name="connsiteX324" fmla="*/ 431485 w 5408405"/>
              <a:gd name="connsiteY324" fmla="*/ 3528345 h 5561888"/>
              <a:gd name="connsiteX325" fmla="*/ 405814 w 5408405"/>
              <a:gd name="connsiteY325" fmla="*/ 3405889 h 5561888"/>
              <a:gd name="connsiteX326" fmla="*/ 388312 w 5408405"/>
              <a:gd name="connsiteY326" fmla="*/ 3388395 h 5561888"/>
              <a:gd name="connsiteX327" fmla="*/ 296132 w 5408405"/>
              <a:gd name="connsiteY327" fmla="*/ 3352241 h 5561888"/>
              <a:gd name="connsiteX328" fmla="*/ 370809 w 5408405"/>
              <a:gd name="connsiteY328" fmla="*/ 3348742 h 5561888"/>
              <a:gd name="connsiteX329" fmla="*/ 451321 w 5408405"/>
              <a:gd name="connsiteY329" fmla="*/ 3286931 h 5561888"/>
              <a:gd name="connsiteX330" fmla="*/ 426817 w 5408405"/>
              <a:gd name="connsiteY330" fmla="*/ 3249611 h 5561888"/>
              <a:gd name="connsiteX331" fmla="*/ 399980 w 5408405"/>
              <a:gd name="connsiteY331" fmla="*/ 3240281 h 5561888"/>
              <a:gd name="connsiteX332" fmla="*/ 437319 w 5408405"/>
              <a:gd name="connsiteY332" fmla="*/ 3226286 h 5561888"/>
              <a:gd name="connsiteX333" fmla="*/ 455988 w 5408405"/>
              <a:gd name="connsiteY333" fmla="*/ 3208792 h 5561888"/>
              <a:gd name="connsiteX334" fmla="*/ 430318 w 5408405"/>
              <a:gd name="connsiteY334" fmla="*/ 3122489 h 5561888"/>
              <a:gd name="connsiteX335" fmla="*/ 401147 w 5408405"/>
              <a:gd name="connsiteY335" fmla="*/ 3075839 h 5561888"/>
              <a:gd name="connsiteX336" fmla="*/ 390645 w 5408405"/>
              <a:gd name="connsiteY336" fmla="*/ 2998867 h 5561888"/>
              <a:gd name="connsiteX337" fmla="*/ 364975 w 5408405"/>
              <a:gd name="connsiteY337" fmla="*/ 2949884 h 5561888"/>
              <a:gd name="connsiteX338" fmla="*/ 352140 w 5408405"/>
              <a:gd name="connsiteY338" fmla="*/ 2947552 h 5561888"/>
              <a:gd name="connsiteX339" fmla="*/ 395313 w 5408405"/>
              <a:gd name="connsiteY339" fmla="*/ 2919562 h 5561888"/>
              <a:gd name="connsiteX340" fmla="*/ 433818 w 5408405"/>
              <a:gd name="connsiteY340" fmla="*/ 2882242 h 5561888"/>
              <a:gd name="connsiteX341" fmla="*/ 422150 w 5408405"/>
              <a:gd name="connsiteY341" fmla="*/ 2851919 h 5561888"/>
              <a:gd name="connsiteX342" fmla="*/ 396480 w 5408405"/>
              <a:gd name="connsiteY342" fmla="*/ 2818098 h 5561888"/>
              <a:gd name="connsiteX343" fmla="*/ 424484 w 5408405"/>
              <a:gd name="connsiteY343" fmla="*/ 2793607 h 5561888"/>
              <a:gd name="connsiteX344" fmla="*/ 436152 w 5408405"/>
              <a:gd name="connsiteY344" fmla="*/ 2784277 h 5561888"/>
              <a:gd name="connsiteX345" fmla="*/ 422150 w 5408405"/>
              <a:gd name="connsiteY345" fmla="*/ 2762118 h 5561888"/>
              <a:gd name="connsiteX346" fmla="*/ 404648 w 5408405"/>
              <a:gd name="connsiteY346" fmla="*/ 2717800 h 5561888"/>
              <a:gd name="connsiteX347" fmla="*/ 401147 w 5408405"/>
              <a:gd name="connsiteY347" fmla="*/ 2623334 h 5561888"/>
              <a:gd name="connsiteX348" fmla="*/ 403481 w 5408405"/>
              <a:gd name="connsiteY348" fmla="*/ 2597676 h 5561888"/>
              <a:gd name="connsiteX349" fmla="*/ 409315 w 5408405"/>
              <a:gd name="connsiteY349" fmla="*/ 2525369 h 5561888"/>
              <a:gd name="connsiteX350" fmla="*/ 422150 w 5408405"/>
              <a:gd name="connsiteY350" fmla="*/ 2510207 h 5561888"/>
              <a:gd name="connsiteX351" fmla="*/ 475825 w 5408405"/>
              <a:gd name="connsiteY351" fmla="*/ 2464724 h 5561888"/>
              <a:gd name="connsiteX352" fmla="*/ 485159 w 5408405"/>
              <a:gd name="connsiteY352" fmla="*/ 2448396 h 5561888"/>
              <a:gd name="connsiteX353" fmla="*/ 542334 w 5408405"/>
              <a:gd name="connsiteY353" fmla="*/ 2422738 h 5561888"/>
              <a:gd name="connsiteX354" fmla="*/ 584340 w 5408405"/>
              <a:gd name="connsiteY354" fmla="*/ 2404078 h 5561888"/>
              <a:gd name="connsiteX355" fmla="*/ 622846 w 5408405"/>
              <a:gd name="connsiteY355" fmla="*/ 2372590 h 5561888"/>
              <a:gd name="connsiteX356" fmla="*/ 641515 w 5408405"/>
              <a:gd name="connsiteY356" fmla="*/ 2345766 h 5561888"/>
              <a:gd name="connsiteX357" fmla="*/ 648517 w 5408405"/>
              <a:gd name="connsiteY357" fmla="*/ 2310778 h 5561888"/>
              <a:gd name="connsiteX358" fmla="*/ 642682 w 5408405"/>
              <a:gd name="connsiteY358" fmla="*/ 2293285 h 5561888"/>
              <a:gd name="connsiteX359" fmla="*/ 615845 w 5408405"/>
              <a:gd name="connsiteY359" fmla="*/ 2286287 h 5561888"/>
              <a:gd name="connsiteX360" fmla="*/ 597176 w 5408405"/>
              <a:gd name="connsiteY360" fmla="*/ 2248967 h 5561888"/>
              <a:gd name="connsiteX361" fmla="*/ 619346 w 5408405"/>
              <a:gd name="connsiteY361" fmla="*/ 2210481 h 5561888"/>
              <a:gd name="connsiteX362" fmla="*/ 657851 w 5408405"/>
              <a:gd name="connsiteY362" fmla="*/ 2198818 h 5561888"/>
              <a:gd name="connsiteX363" fmla="*/ 676521 w 5408405"/>
              <a:gd name="connsiteY363" fmla="*/ 2190654 h 5561888"/>
              <a:gd name="connsiteX364" fmla="*/ 668353 w 5408405"/>
              <a:gd name="connsiteY364" fmla="*/ 2153334 h 5561888"/>
              <a:gd name="connsiteX365" fmla="*/ 663685 w 5408405"/>
              <a:gd name="connsiteY365" fmla="*/ 2152168 h 5561888"/>
              <a:gd name="connsiteX366" fmla="*/ 635681 w 5408405"/>
              <a:gd name="connsiteY366" fmla="*/ 2139339 h 5561888"/>
              <a:gd name="connsiteX367" fmla="*/ 648517 w 5408405"/>
              <a:gd name="connsiteY367" fmla="*/ 2093855 h 5561888"/>
              <a:gd name="connsiteX368" fmla="*/ 683522 w 5408405"/>
              <a:gd name="connsiteY368" fmla="*/ 2071697 h 5561888"/>
              <a:gd name="connsiteX369" fmla="*/ 703358 w 5408405"/>
              <a:gd name="connsiteY369" fmla="*/ 2082193 h 5561888"/>
              <a:gd name="connsiteX370" fmla="*/ 711526 w 5408405"/>
              <a:gd name="connsiteY370" fmla="*/ 2091523 h 5561888"/>
              <a:gd name="connsiteX371" fmla="*/ 720860 w 5408405"/>
              <a:gd name="connsiteY371" fmla="*/ 2081027 h 5561888"/>
              <a:gd name="connsiteX372" fmla="*/ 723194 w 5408405"/>
              <a:gd name="connsiteY372" fmla="*/ 2055369 h 5561888"/>
              <a:gd name="connsiteX373" fmla="*/ 771034 w 5408405"/>
              <a:gd name="connsiteY373" fmla="*/ 2027379 h 5561888"/>
              <a:gd name="connsiteX374" fmla="*/ 779202 w 5408405"/>
              <a:gd name="connsiteY374" fmla="*/ 2030878 h 5561888"/>
              <a:gd name="connsiteX375" fmla="*/ 839878 w 5408405"/>
              <a:gd name="connsiteY375" fmla="*/ 2009885 h 5561888"/>
              <a:gd name="connsiteX376" fmla="*/ 872549 w 5408405"/>
              <a:gd name="connsiteY376" fmla="*/ 1988893 h 5561888"/>
              <a:gd name="connsiteX377" fmla="*/ 891219 w 5408405"/>
              <a:gd name="connsiteY377" fmla="*/ 1987727 h 5561888"/>
              <a:gd name="connsiteX378" fmla="*/ 961229 w 5408405"/>
              <a:gd name="connsiteY378" fmla="*/ 1935245 h 5561888"/>
              <a:gd name="connsiteX379" fmla="*/ 979898 w 5408405"/>
              <a:gd name="connsiteY379" fmla="*/ 1895593 h 5561888"/>
              <a:gd name="connsiteX380" fmla="*/ 1004402 w 5408405"/>
              <a:gd name="connsiteY380" fmla="*/ 1886263 h 5561888"/>
              <a:gd name="connsiteX381" fmla="*/ 1010236 w 5408405"/>
              <a:gd name="connsiteY381" fmla="*/ 1908421 h 5561888"/>
              <a:gd name="connsiteX382" fmla="*/ 1054576 w 5408405"/>
              <a:gd name="connsiteY382" fmla="*/ 1949240 h 5561888"/>
              <a:gd name="connsiteX383" fmla="*/ 1105917 w 5408405"/>
              <a:gd name="connsiteY383" fmla="*/ 1948074 h 5561888"/>
              <a:gd name="connsiteX384" fmla="*/ 1144422 w 5408405"/>
              <a:gd name="connsiteY384" fmla="*/ 1978397 h 5561888"/>
              <a:gd name="connsiteX385" fmla="*/ 1237769 w 5408405"/>
              <a:gd name="connsiteY385" fmla="*/ 2001722 h 5561888"/>
              <a:gd name="connsiteX386" fmla="*/ 1255272 w 5408405"/>
              <a:gd name="connsiteY386" fmla="*/ 1992392 h 5561888"/>
              <a:gd name="connsiteX387" fmla="*/ 1293778 w 5408405"/>
              <a:gd name="connsiteY387" fmla="*/ 2055369 h 5561888"/>
              <a:gd name="connsiteX388" fmla="*/ 1366122 w 5408405"/>
              <a:gd name="connsiteY388" fmla="*/ 2055369 h 5561888"/>
              <a:gd name="connsiteX389" fmla="*/ 1361454 w 5408405"/>
              <a:gd name="connsiteY389" fmla="*/ 2068198 h 5561888"/>
              <a:gd name="connsiteX390" fmla="*/ 1381290 w 5408405"/>
              <a:gd name="connsiteY390" fmla="*/ 2133508 h 5561888"/>
              <a:gd name="connsiteX391" fmla="*/ 1404627 w 5408405"/>
              <a:gd name="connsiteY391" fmla="*/ 2178992 h 5561888"/>
              <a:gd name="connsiteX392" fmla="*/ 1436132 w 5408405"/>
              <a:gd name="connsiteY392" fmla="*/ 2232639 h 5561888"/>
              <a:gd name="connsiteX393" fmla="*/ 1452467 w 5408405"/>
              <a:gd name="connsiteY393" fmla="*/ 2215146 h 5561888"/>
              <a:gd name="connsiteX394" fmla="*/ 1475804 w 5408405"/>
              <a:gd name="connsiteY394" fmla="*/ 2180158 h 5561888"/>
              <a:gd name="connsiteX395" fmla="*/ 1490973 w 5408405"/>
              <a:gd name="connsiteY395" fmla="*/ 2194153 h 5561888"/>
              <a:gd name="connsiteX396" fmla="*/ 1536480 w 5408405"/>
              <a:gd name="connsiteY396" fmla="*/ 2257131 h 5561888"/>
              <a:gd name="connsiteX397" fmla="*/ 1682334 w 5408405"/>
              <a:gd name="connsiteY397" fmla="*/ 2317776 h 5561888"/>
              <a:gd name="connsiteX398" fmla="*/ 1752345 w 5408405"/>
              <a:gd name="connsiteY398" fmla="*/ 2360927 h 5561888"/>
              <a:gd name="connsiteX399" fmla="*/ 1790850 w 5408405"/>
              <a:gd name="connsiteY399" fmla="*/ 2355096 h 5561888"/>
              <a:gd name="connsiteX400" fmla="*/ 1825855 w 5408405"/>
              <a:gd name="connsiteY400" fmla="*/ 2351597 h 5561888"/>
              <a:gd name="connsiteX401" fmla="*/ 1817688 w 5408405"/>
              <a:gd name="connsiteY401" fmla="*/ 2380753 h 5561888"/>
              <a:gd name="connsiteX402" fmla="*/ 1807186 w 5408405"/>
              <a:gd name="connsiteY402" fmla="*/ 2436733 h 5561888"/>
              <a:gd name="connsiteX403" fmla="*/ 1836065 w 5408405"/>
              <a:gd name="connsiteY403" fmla="*/ 2571290 h 5561888"/>
              <a:gd name="connsiteX404" fmla="*/ 1836900 w 5408405"/>
              <a:gd name="connsiteY404" fmla="*/ 2614907 h 5561888"/>
              <a:gd name="connsiteX405" fmla="*/ 2065106 w 5408405"/>
              <a:gd name="connsiteY405" fmla="*/ 2240082 h 5561888"/>
              <a:gd name="connsiteX406" fmla="*/ 2042723 w 5408405"/>
              <a:gd name="connsiteY406" fmla="*/ 2222711 h 5561888"/>
              <a:gd name="connsiteX407" fmla="*/ 2003998 w 5408405"/>
              <a:gd name="connsiteY407" fmla="*/ 2224820 h 5561888"/>
              <a:gd name="connsiteX408" fmla="*/ 1989060 w 5408405"/>
              <a:gd name="connsiteY408" fmla="*/ 2226794 h 5561888"/>
              <a:gd name="connsiteX409" fmla="*/ 1993035 w 5408405"/>
              <a:gd name="connsiteY409" fmla="*/ 2208195 h 5561888"/>
              <a:gd name="connsiteX410" fmla="*/ 1994810 w 5408405"/>
              <a:gd name="connsiteY410" fmla="*/ 2206378 h 5561888"/>
              <a:gd name="connsiteX411" fmla="*/ 1985471 w 5408405"/>
              <a:gd name="connsiteY411" fmla="*/ 2174773 h 5561888"/>
              <a:gd name="connsiteX412" fmla="*/ 1958208 w 5408405"/>
              <a:gd name="connsiteY412" fmla="*/ 2145776 h 5561888"/>
              <a:gd name="connsiteX413" fmla="*/ 1928319 w 5408405"/>
              <a:gd name="connsiteY413" fmla="*/ 2096463 h 5561888"/>
              <a:gd name="connsiteX414" fmla="*/ 1926297 w 5408405"/>
              <a:gd name="connsiteY414" fmla="*/ 2076739 h 5561888"/>
              <a:gd name="connsiteX415" fmla="*/ 1919077 w 5408405"/>
              <a:gd name="connsiteY415" fmla="*/ 2021171 h 5561888"/>
              <a:gd name="connsiteX416" fmla="*/ 1927826 w 5408405"/>
              <a:gd name="connsiteY416" fmla="*/ 2001317 h 5561888"/>
              <a:gd name="connsiteX417" fmla="*/ 1968832 w 5408405"/>
              <a:gd name="connsiteY417" fmla="*/ 1924225 h 5561888"/>
              <a:gd name="connsiteX418" fmla="*/ 1955517 w 5408405"/>
              <a:gd name="connsiteY418" fmla="*/ 1911219 h 5561888"/>
              <a:gd name="connsiteX419" fmla="*/ 1938322 w 5408405"/>
              <a:gd name="connsiteY419" fmla="*/ 1925189 h 5561888"/>
              <a:gd name="connsiteX420" fmla="*/ 1934938 w 5408405"/>
              <a:gd name="connsiteY420" fmla="*/ 1943183 h 5561888"/>
              <a:gd name="connsiteX421" fmla="*/ 1926093 w 5408405"/>
              <a:gd name="connsiteY421" fmla="*/ 1954660 h 5561888"/>
              <a:gd name="connsiteX422" fmla="*/ 1916974 w 5408405"/>
              <a:gd name="connsiteY422" fmla="*/ 1942201 h 5561888"/>
              <a:gd name="connsiteX423" fmla="*/ 1917387 w 5408405"/>
              <a:gd name="connsiteY423" fmla="*/ 1926038 h 5561888"/>
              <a:gd name="connsiteX424" fmla="*/ 1901582 w 5408405"/>
              <a:gd name="connsiteY424" fmla="*/ 1904684 h 5561888"/>
              <a:gd name="connsiteX425" fmla="*/ 1889243 w 5408405"/>
              <a:gd name="connsiteY425" fmla="*/ 1924580 h 5561888"/>
              <a:gd name="connsiteX426" fmla="*/ 1887111 w 5408405"/>
              <a:gd name="connsiteY426" fmla="*/ 1947347 h 5561888"/>
              <a:gd name="connsiteX427" fmla="*/ 1867413 w 5408405"/>
              <a:gd name="connsiteY427" fmla="*/ 1951772 h 5561888"/>
              <a:gd name="connsiteX428" fmla="*/ 1845928 w 5408405"/>
              <a:gd name="connsiteY428" fmla="*/ 1904752 h 5561888"/>
              <a:gd name="connsiteX429" fmla="*/ 1812641 w 5408405"/>
              <a:gd name="connsiteY429" fmla="*/ 1872237 h 5561888"/>
              <a:gd name="connsiteX430" fmla="*/ 1787497 w 5408405"/>
              <a:gd name="connsiteY430" fmla="*/ 1871341 h 5561888"/>
              <a:gd name="connsiteX431" fmla="*/ 1777290 w 5408405"/>
              <a:gd name="connsiteY431" fmla="*/ 1868471 h 5561888"/>
              <a:gd name="connsiteX432" fmla="*/ 1780165 w 5408405"/>
              <a:gd name="connsiteY432" fmla="*/ 1858263 h 5561888"/>
              <a:gd name="connsiteX433" fmla="*/ 1780482 w 5408405"/>
              <a:gd name="connsiteY433" fmla="*/ 1833723 h 5561888"/>
              <a:gd name="connsiteX434" fmla="*/ 1768626 w 5408405"/>
              <a:gd name="connsiteY434" fmla="*/ 1791375 h 5561888"/>
              <a:gd name="connsiteX435" fmla="*/ 1754692 w 5408405"/>
              <a:gd name="connsiteY435" fmla="*/ 1776581 h 5561888"/>
              <a:gd name="connsiteX436" fmla="*/ 1740276 w 5408405"/>
              <a:gd name="connsiteY436" fmla="*/ 1771966 h 5561888"/>
              <a:gd name="connsiteX437" fmla="*/ 1743674 w 5408405"/>
              <a:gd name="connsiteY437" fmla="*/ 1755169 h 5561888"/>
              <a:gd name="connsiteX438" fmla="*/ 1750745 w 5408405"/>
              <a:gd name="connsiteY438" fmla="*/ 1745509 h 5561888"/>
              <a:gd name="connsiteX439" fmla="*/ 1735986 w 5408405"/>
              <a:gd name="connsiteY439" fmla="*/ 1710977 h 5561888"/>
              <a:gd name="connsiteX440" fmla="*/ 1728187 w 5408405"/>
              <a:gd name="connsiteY440" fmla="*/ 1709275 h 5561888"/>
              <a:gd name="connsiteX441" fmla="*/ 1717885 w 5408405"/>
              <a:gd name="connsiteY441" fmla="*/ 1698028 h 5561888"/>
              <a:gd name="connsiteX442" fmla="*/ 1729769 w 5408405"/>
              <a:gd name="connsiteY442" fmla="*/ 1690704 h 5561888"/>
              <a:gd name="connsiteX443" fmla="*/ 1743552 w 5408405"/>
              <a:gd name="connsiteY443" fmla="*/ 1692334 h 5561888"/>
              <a:gd name="connsiteX444" fmla="*/ 1757198 w 5408405"/>
              <a:gd name="connsiteY444" fmla="*/ 1681998 h 5561888"/>
              <a:gd name="connsiteX445" fmla="*/ 1783595 w 5408405"/>
              <a:gd name="connsiteY445" fmla="*/ 1635602 h 5561888"/>
              <a:gd name="connsiteX446" fmla="*/ 1825522 w 5408405"/>
              <a:gd name="connsiteY446" fmla="*/ 1586626 h 5561888"/>
              <a:gd name="connsiteX447" fmla="*/ 1841616 w 5408405"/>
              <a:gd name="connsiteY447" fmla="*/ 1581047 h 5561888"/>
              <a:gd name="connsiteX448" fmla="*/ 1886898 w 5408405"/>
              <a:gd name="connsiteY448" fmla="*/ 1563748 h 5561888"/>
              <a:gd name="connsiteX449" fmla="*/ 1897050 w 5408405"/>
              <a:gd name="connsiteY449" fmla="*/ 1561831 h 5561888"/>
              <a:gd name="connsiteX450" fmla="*/ 1955152 w 5408405"/>
              <a:gd name="connsiteY450" fmla="*/ 1566521 h 5561888"/>
              <a:gd name="connsiteX451" fmla="*/ 2025592 w 5408405"/>
              <a:gd name="connsiteY451" fmla="*/ 1603380 h 5561888"/>
              <a:gd name="connsiteX452" fmla="*/ 2052044 w 5408405"/>
              <a:gd name="connsiteY452" fmla="*/ 1613835 h 5561888"/>
              <a:gd name="connsiteX453" fmla="*/ 2076899 w 5408405"/>
              <a:gd name="connsiteY453" fmla="*/ 1641664 h 5561888"/>
              <a:gd name="connsiteX454" fmla="*/ 2096926 w 5408405"/>
              <a:gd name="connsiteY454" fmla="*/ 1665960 h 5561888"/>
              <a:gd name="connsiteX455" fmla="*/ 2106596 w 5408405"/>
              <a:gd name="connsiteY455" fmla="*/ 1674222 h 5561888"/>
              <a:gd name="connsiteX456" fmla="*/ 2112853 w 5408405"/>
              <a:gd name="connsiteY456" fmla="*/ 1750149 h 5561888"/>
              <a:gd name="connsiteX457" fmla="*/ 2099702 w 5408405"/>
              <a:gd name="connsiteY457" fmla="*/ 1803568 h 5561888"/>
              <a:gd name="connsiteX458" fmla="*/ 2108146 w 5408405"/>
              <a:gd name="connsiteY458" fmla="*/ 1861516 h 5561888"/>
              <a:gd name="connsiteX459" fmla="*/ 2118353 w 5408405"/>
              <a:gd name="connsiteY459" fmla="*/ 1864386 h 5561888"/>
              <a:gd name="connsiteX460" fmla="*/ 2195616 w 5408405"/>
              <a:gd name="connsiteY460" fmla="*/ 1870044 h 5561888"/>
              <a:gd name="connsiteX461" fmla="*/ 2210032 w 5408405"/>
              <a:gd name="connsiteY461" fmla="*/ 1874658 h 5561888"/>
              <a:gd name="connsiteX462" fmla="*/ 2245025 w 5408405"/>
              <a:gd name="connsiteY462" fmla="*/ 1899374 h 5561888"/>
              <a:gd name="connsiteX463" fmla="*/ 2262548 w 5408405"/>
              <a:gd name="connsiteY463" fmla="*/ 1915785 h 5561888"/>
              <a:gd name="connsiteX464" fmla="*/ 3291650 w 5408405"/>
              <a:gd name="connsiteY464" fmla="*/ 225494 h 5561888"/>
              <a:gd name="connsiteX465" fmla="*/ 3646505 w 5408405"/>
              <a:gd name="connsiteY465" fmla="*/ 225494 h 5561888"/>
              <a:gd name="connsiteX466" fmla="*/ 3643558 w 5408405"/>
              <a:gd name="connsiteY466" fmla="*/ 219709 h 5561888"/>
              <a:gd name="connsiteX467" fmla="*/ 3654871 w 5408405"/>
              <a:gd name="connsiteY467" fmla="*/ 121630 h 5561888"/>
              <a:gd name="connsiteX468" fmla="*/ 3752918 w 5408405"/>
              <a:gd name="connsiteY468" fmla="*/ 98996 h 5561888"/>
              <a:gd name="connsiteX469" fmla="*/ 3771774 w 5408405"/>
              <a:gd name="connsiteY469" fmla="*/ 106540 h 5561888"/>
              <a:gd name="connsiteX470" fmla="*/ 3858507 w 5408405"/>
              <a:gd name="connsiteY470" fmla="*/ 87679 h 5561888"/>
              <a:gd name="connsiteX471" fmla="*/ 3971639 w 5408405"/>
              <a:gd name="connsiteY471" fmla="*/ 80134 h 5561888"/>
              <a:gd name="connsiteX472" fmla="*/ 4137564 w 5408405"/>
              <a:gd name="connsiteY472" fmla="*/ 72590 h 5561888"/>
              <a:gd name="connsiteX473" fmla="*/ 4216756 w 5408405"/>
              <a:gd name="connsiteY473" fmla="*/ 72590 h 5561888"/>
              <a:gd name="connsiteX474" fmla="*/ 4220527 w 5408405"/>
              <a:gd name="connsiteY474" fmla="*/ 76362 h 5561888"/>
              <a:gd name="connsiteX475" fmla="*/ 4307261 w 5408405"/>
              <a:gd name="connsiteY475" fmla="*/ 57500 h 5561888"/>
              <a:gd name="connsiteX476" fmla="*/ 4360056 w 5408405"/>
              <a:gd name="connsiteY476" fmla="*/ 12233 h 5561888"/>
              <a:gd name="connsiteX477" fmla="*/ 4427934 w 5408405"/>
              <a:gd name="connsiteY477" fmla="*/ 16005 h 5561888"/>
              <a:gd name="connsiteX478" fmla="*/ 4556150 w 5408405"/>
              <a:gd name="connsiteY478" fmla="*/ 16005 h 5561888"/>
              <a:gd name="connsiteX479" fmla="*/ 4585316 w 5408405"/>
              <a:gd name="connsiteY479" fmla="*/ 91 h 556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</a:cxnLst>
            <a:rect l="l" t="t" r="r" b="b"/>
            <a:pathLst>
              <a:path w="5408405" h="5561888">
                <a:moveTo>
                  <a:pt x="4336617" y="2979311"/>
                </a:moveTo>
                <a:lnTo>
                  <a:pt x="4337062" y="2980996"/>
                </a:lnTo>
                <a:lnTo>
                  <a:pt x="4335592" y="2981017"/>
                </a:lnTo>
                <a:close/>
                <a:moveTo>
                  <a:pt x="1888921" y="2261506"/>
                </a:moveTo>
                <a:lnTo>
                  <a:pt x="1889365" y="2263191"/>
                </a:lnTo>
                <a:lnTo>
                  <a:pt x="1887895" y="2263212"/>
                </a:lnTo>
                <a:close/>
                <a:moveTo>
                  <a:pt x="3291650" y="1876983"/>
                </a:moveTo>
                <a:lnTo>
                  <a:pt x="2384076" y="3290419"/>
                </a:lnTo>
                <a:lnTo>
                  <a:pt x="3291650" y="3290419"/>
                </a:lnTo>
                <a:close/>
                <a:moveTo>
                  <a:pt x="4585316" y="91"/>
                </a:moveTo>
                <a:cubicBezTo>
                  <a:pt x="4588911" y="444"/>
                  <a:pt x="4592917" y="1859"/>
                  <a:pt x="4597631" y="4688"/>
                </a:cubicBezTo>
                <a:cubicBezTo>
                  <a:pt x="4605173" y="46184"/>
                  <a:pt x="4590089" y="87679"/>
                  <a:pt x="4597631" y="129174"/>
                </a:cubicBezTo>
                <a:cubicBezTo>
                  <a:pt x="4642884" y="140491"/>
                  <a:pt x="4680594" y="121630"/>
                  <a:pt x="4718305" y="117857"/>
                </a:cubicBezTo>
                <a:cubicBezTo>
                  <a:pt x="4759786" y="110313"/>
                  <a:pt x="4797496" y="98996"/>
                  <a:pt x="4838978" y="114085"/>
                </a:cubicBezTo>
                <a:cubicBezTo>
                  <a:pt x="4831436" y="132947"/>
                  <a:pt x="4827665" y="148036"/>
                  <a:pt x="4827665" y="166897"/>
                </a:cubicBezTo>
                <a:cubicBezTo>
                  <a:pt x="4823894" y="215937"/>
                  <a:pt x="4842749" y="238571"/>
                  <a:pt x="4895544" y="246116"/>
                </a:cubicBezTo>
                <a:cubicBezTo>
                  <a:pt x="4940796" y="249888"/>
                  <a:pt x="4978506" y="234799"/>
                  <a:pt x="5001133" y="193303"/>
                </a:cubicBezTo>
                <a:cubicBezTo>
                  <a:pt x="5016217" y="163125"/>
                  <a:pt x="5031301" y="140491"/>
                  <a:pt x="5061469" y="129174"/>
                </a:cubicBezTo>
                <a:cubicBezTo>
                  <a:pt x="5076554" y="121630"/>
                  <a:pt x="5091638" y="121630"/>
                  <a:pt x="5102951" y="136719"/>
                </a:cubicBezTo>
                <a:cubicBezTo>
                  <a:pt x="5114264" y="144263"/>
                  <a:pt x="5114264" y="159353"/>
                  <a:pt x="5110493" y="170670"/>
                </a:cubicBezTo>
                <a:cubicBezTo>
                  <a:pt x="5099180" y="200848"/>
                  <a:pt x="5080324" y="227254"/>
                  <a:pt x="5053927" y="246116"/>
                </a:cubicBezTo>
                <a:cubicBezTo>
                  <a:pt x="5027530" y="264977"/>
                  <a:pt x="5001133" y="280066"/>
                  <a:pt x="4978506" y="295156"/>
                </a:cubicBezTo>
                <a:cubicBezTo>
                  <a:pt x="4955880" y="310245"/>
                  <a:pt x="4952109" y="325334"/>
                  <a:pt x="4959651" y="347968"/>
                </a:cubicBezTo>
                <a:cubicBezTo>
                  <a:pt x="4982278" y="404552"/>
                  <a:pt x="5001133" y="457365"/>
                  <a:pt x="5019988" y="517722"/>
                </a:cubicBezTo>
                <a:cubicBezTo>
                  <a:pt x="5027530" y="544128"/>
                  <a:pt x="5042614" y="559217"/>
                  <a:pt x="5072782" y="562989"/>
                </a:cubicBezTo>
                <a:cubicBezTo>
                  <a:pt x="5099180" y="566762"/>
                  <a:pt x="5125577" y="566762"/>
                  <a:pt x="5151974" y="574306"/>
                </a:cubicBezTo>
                <a:cubicBezTo>
                  <a:pt x="5185914" y="585623"/>
                  <a:pt x="5193456" y="608257"/>
                  <a:pt x="5174600" y="638435"/>
                </a:cubicBezTo>
                <a:cubicBezTo>
                  <a:pt x="5159516" y="661069"/>
                  <a:pt x="5140661" y="683703"/>
                  <a:pt x="5125577" y="706337"/>
                </a:cubicBezTo>
                <a:cubicBezTo>
                  <a:pt x="5095409" y="747832"/>
                  <a:pt x="5076554" y="793100"/>
                  <a:pt x="5084096" y="845912"/>
                </a:cubicBezTo>
                <a:cubicBezTo>
                  <a:pt x="5087867" y="891180"/>
                  <a:pt x="5102951" y="913814"/>
                  <a:pt x="5148203" y="921358"/>
                </a:cubicBezTo>
                <a:cubicBezTo>
                  <a:pt x="5178372" y="928903"/>
                  <a:pt x="5204769" y="936447"/>
                  <a:pt x="5231166" y="943992"/>
                </a:cubicBezTo>
                <a:cubicBezTo>
                  <a:pt x="5227395" y="981715"/>
                  <a:pt x="5182143" y="977943"/>
                  <a:pt x="5174600" y="1008121"/>
                </a:cubicBezTo>
                <a:cubicBezTo>
                  <a:pt x="5223624" y="1011893"/>
                  <a:pt x="5227395" y="1011893"/>
                  <a:pt x="5261334" y="1045844"/>
                </a:cubicBezTo>
                <a:cubicBezTo>
                  <a:pt x="5299045" y="1083567"/>
                  <a:pt x="5336755" y="1106201"/>
                  <a:pt x="5393321" y="1102429"/>
                </a:cubicBezTo>
                <a:cubicBezTo>
                  <a:pt x="5400863" y="1098656"/>
                  <a:pt x="5404634" y="1102429"/>
                  <a:pt x="5408405" y="1109973"/>
                </a:cubicBezTo>
                <a:cubicBezTo>
                  <a:pt x="5393321" y="1128835"/>
                  <a:pt x="5366924" y="1125063"/>
                  <a:pt x="5351839" y="1140152"/>
                </a:cubicBezTo>
                <a:cubicBezTo>
                  <a:pt x="5351839" y="1143924"/>
                  <a:pt x="5351839" y="1147696"/>
                  <a:pt x="5351839" y="1155241"/>
                </a:cubicBezTo>
                <a:cubicBezTo>
                  <a:pt x="5355610" y="1234459"/>
                  <a:pt x="5370695" y="1317450"/>
                  <a:pt x="5325442" y="1396668"/>
                </a:cubicBezTo>
                <a:cubicBezTo>
                  <a:pt x="5314129" y="1415530"/>
                  <a:pt x="5321671" y="1434391"/>
                  <a:pt x="5332984" y="1453253"/>
                </a:cubicBezTo>
                <a:cubicBezTo>
                  <a:pt x="5340526" y="1468342"/>
                  <a:pt x="5340526" y="1487203"/>
                  <a:pt x="5317900" y="1494748"/>
                </a:cubicBezTo>
                <a:cubicBezTo>
                  <a:pt x="5302816" y="1502293"/>
                  <a:pt x="5295274" y="1513609"/>
                  <a:pt x="5272648" y="1494748"/>
                </a:cubicBezTo>
                <a:cubicBezTo>
                  <a:pt x="5246250" y="1468342"/>
                  <a:pt x="5219853" y="1475886"/>
                  <a:pt x="5204769" y="1509837"/>
                </a:cubicBezTo>
                <a:cubicBezTo>
                  <a:pt x="5197227" y="1528699"/>
                  <a:pt x="5193456" y="1547560"/>
                  <a:pt x="5185914" y="1566422"/>
                </a:cubicBezTo>
                <a:cubicBezTo>
                  <a:pt x="5167058" y="1626779"/>
                  <a:pt x="5121806" y="1672046"/>
                  <a:pt x="5076554" y="1713542"/>
                </a:cubicBezTo>
                <a:cubicBezTo>
                  <a:pt x="5072782" y="1721086"/>
                  <a:pt x="5057698" y="1724859"/>
                  <a:pt x="5050156" y="1721086"/>
                </a:cubicBezTo>
                <a:cubicBezTo>
                  <a:pt x="5001133" y="1717314"/>
                  <a:pt x="4948338" y="1739948"/>
                  <a:pt x="4899314" y="1721086"/>
                </a:cubicBezTo>
                <a:cubicBezTo>
                  <a:pt x="4891772" y="1770126"/>
                  <a:pt x="4937025" y="1796532"/>
                  <a:pt x="4929483" y="1845572"/>
                </a:cubicBezTo>
                <a:cubicBezTo>
                  <a:pt x="4895544" y="1819166"/>
                  <a:pt x="4869146" y="1800305"/>
                  <a:pt x="4842749" y="1777671"/>
                </a:cubicBezTo>
                <a:cubicBezTo>
                  <a:pt x="4801268" y="1743720"/>
                  <a:pt x="4759786" y="1721086"/>
                  <a:pt x="4706992" y="1743720"/>
                </a:cubicBezTo>
                <a:cubicBezTo>
                  <a:pt x="4657968" y="1762582"/>
                  <a:pt x="4650426" y="1807849"/>
                  <a:pt x="4642884" y="1853117"/>
                </a:cubicBezTo>
                <a:cubicBezTo>
                  <a:pt x="4631571" y="1932335"/>
                  <a:pt x="4620258" y="1939880"/>
                  <a:pt x="4548608" y="1909701"/>
                </a:cubicBezTo>
                <a:cubicBezTo>
                  <a:pt x="4514668" y="1894612"/>
                  <a:pt x="4514668" y="1894612"/>
                  <a:pt x="4484500" y="1932335"/>
                </a:cubicBezTo>
                <a:cubicBezTo>
                  <a:pt x="4458103" y="1970058"/>
                  <a:pt x="4431706" y="2007781"/>
                  <a:pt x="4378911" y="1996464"/>
                </a:cubicBezTo>
                <a:cubicBezTo>
                  <a:pt x="4352514" y="1988920"/>
                  <a:pt x="4348743" y="2007781"/>
                  <a:pt x="4344972" y="2026643"/>
                </a:cubicBezTo>
                <a:cubicBezTo>
                  <a:pt x="4337430" y="2060594"/>
                  <a:pt x="4348743" y="2090772"/>
                  <a:pt x="4360056" y="2120951"/>
                </a:cubicBezTo>
                <a:cubicBezTo>
                  <a:pt x="4378911" y="2166218"/>
                  <a:pt x="4378911" y="2207714"/>
                  <a:pt x="4356285" y="2249209"/>
                </a:cubicBezTo>
                <a:cubicBezTo>
                  <a:pt x="4341201" y="2249209"/>
                  <a:pt x="4326116" y="2249209"/>
                  <a:pt x="4311032" y="2249209"/>
                </a:cubicBezTo>
                <a:cubicBezTo>
                  <a:pt x="4307261" y="2222803"/>
                  <a:pt x="4307261" y="2196397"/>
                  <a:pt x="4311032" y="2166218"/>
                </a:cubicBezTo>
                <a:cubicBezTo>
                  <a:pt x="4311032" y="2143584"/>
                  <a:pt x="4314803" y="2120951"/>
                  <a:pt x="4307261" y="2102089"/>
                </a:cubicBezTo>
                <a:lnTo>
                  <a:pt x="4293453" y="2062720"/>
                </a:lnTo>
                <a:lnTo>
                  <a:pt x="4293453" y="2298718"/>
                </a:lnTo>
                <a:lnTo>
                  <a:pt x="4314960" y="2298021"/>
                </a:lnTo>
                <a:cubicBezTo>
                  <a:pt x="4322792" y="2296057"/>
                  <a:pt x="4329622" y="2291487"/>
                  <a:pt x="4334595" y="2281553"/>
                </a:cubicBezTo>
                <a:cubicBezTo>
                  <a:pt x="4336947" y="2277935"/>
                  <a:pt x="4341142" y="2278483"/>
                  <a:pt x="4344746" y="2279636"/>
                </a:cubicBezTo>
                <a:cubicBezTo>
                  <a:pt x="4363357" y="2284799"/>
                  <a:pt x="4383687" y="2283359"/>
                  <a:pt x="4402848" y="2284326"/>
                </a:cubicBezTo>
                <a:cubicBezTo>
                  <a:pt x="4432188" y="2285770"/>
                  <a:pt x="4457429" y="2295043"/>
                  <a:pt x="4473289" y="2321185"/>
                </a:cubicBezTo>
                <a:cubicBezTo>
                  <a:pt x="4479987" y="2331278"/>
                  <a:pt x="4490166" y="2331754"/>
                  <a:pt x="4499740" y="2331640"/>
                </a:cubicBezTo>
                <a:cubicBezTo>
                  <a:pt x="4521886" y="2331973"/>
                  <a:pt x="4527347" y="2338490"/>
                  <a:pt x="4524595" y="2359469"/>
                </a:cubicBezTo>
                <a:cubicBezTo>
                  <a:pt x="4520661" y="2381658"/>
                  <a:pt x="4520661" y="2381658"/>
                  <a:pt x="4544622" y="2383765"/>
                </a:cubicBezTo>
                <a:cubicBezTo>
                  <a:pt x="4550014" y="2384299"/>
                  <a:pt x="4554210" y="2384847"/>
                  <a:pt x="4554292" y="2392027"/>
                </a:cubicBezTo>
                <a:cubicBezTo>
                  <a:pt x="4556382" y="2417735"/>
                  <a:pt x="4559656" y="2442232"/>
                  <a:pt x="4560549" y="2467954"/>
                </a:cubicBezTo>
                <a:cubicBezTo>
                  <a:pt x="4561966" y="2487088"/>
                  <a:pt x="4557385" y="2505096"/>
                  <a:pt x="4547398" y="2521373"/>
                </a:cubicBezTo>
                <a:cubicBezTo>
                  <a:pt x="4541538" y="2532216"/>
                  <a:pt x="4547356" y="2569847"/>
                  <a:pt x="4555843" y="2579321"/>
                </a:cubicBezTo>
                <a:cubicBezTo>
                  <a:pt x="4558869" y="2582277"/>
                  <a:pt x="4561290" y="2584642"/>
                  <a:pt x="4566049" y="2582191"/>
                </a:cubicBezTo>
                <a:cubicBezTo>
                  <a:pt x="4592858" y="2571696"/>
                  <a:pt x="4618072" y="2578576"/>
                  <a:pt x="4643312" y="2587849"/>
                </a:cubicBezTo>
                <a:cubicBezTo>
                  <a:pt x="4648718" y="2589579"/>
                  <a:pt x="4652928" y="2591324"/>
                  <a:pt x="4657728" y="2592463"/>
                </a:cubicBezTo>
                <a:cubicBezTo>
                  <a:pt x="4673327" y="2595867"/>
                  <a:pt x="4684757" y="2601116"/>
                  <a:pt x="4692721" y="2617179"/>
                </a:cubicBezTo>
                <a:cubicBezTo>
                  <a:pt x="4700685" y="2633242"/>
                  <a:pt x="4719296" y="2638404"/>
                  <a:pt x="4736105" y="2642990"/>
                </a:cubicBezTo>
                <a:cubicBezTo>
                  <a:pt x="4743918" y="2645889"/>
                  <a:pt x="4748732" y="2648225"/>
                  <a:pt x="4750038" y="2657785"/>
                </a:cubicBezTo>
                <a:cubicBezTo>
                  <a:pt x="4756475" y="2697205"/>
                  <a:pt x="4769473" y="2734751"/>
                  <a:pt x="4796763" y="2766142"/>
                </a:cubicBezTo>
                <a:cubicBezTo>
                  <a:pt x="4800408" y="2770886"/>
                  <a:pt x="4801041" y="2773870"/>
                  <a:pt x="4795690" y="2776927"/>
                </a:cubicBezTo>
                <a:cubicBezTo>
                  <a:pt x="4775497" y="2790334"/>
                  <a:pt x="4773928" y="2810101"/>
                  <a:pt x="4777160" y="2831008"/>
                </a:cubicBezTo>
                <a:cubicBezTo>
                  <a:pt x="4778467" y="2840567"/>
                  <a:pt x="4777944" y="2847156"/>
                  <a:pt x="4766623" y="2851481"/>
                </a:cubicBezTo>
                <a:cubicBezTo>
                  <a:pt x="4751713" y="2855849"/>
                  <a:pt x="4747682" y="2869661"/>
                  <a:pt x="4746650" y="2884036"/>
                </a:cubicBezTo>
                <a:cubicBezTo>
                  <a:pt x="4745591" y="2896018"/>
                  <a:pt x="4745742" y="2909181"/>
                  <a:pt x="4744682" y="2921163"/>
                </a:cubicBezTo>
                <a:cubicBezTo>
                  <a:pt x="4743850" y="2926858"/>
                  <a:pt x="4742106" y="2931367"/>
                  <a:pt x="4739063" y="2933424"/>
                </a:cubicBezTo>
                <a:cubicBezTo>
                  <a:pt x="4736020" y="2935480"/>
                  <a:pt x="4731677" y="2935083"/>
                  <a:pt x="4725645" y="2930966"/>
                </a:cubicBezTo>
                <a:cubicBezTo>
                  <a:pt x="4723224" y="2928601"/>
                  <a:pt x="4720212" y="2926842"/>
                  <a:pt x="4716608" y="2925688"/>
                </a:cubicBezTo>
                <a:cubicBezTo>
                  <a:pt x="4712399" y="2923943"/>
                  <a:pt x="4707557" y="2919214"/>
                  <a:pt x="4702811" y="2922861"/>
                </a:cubicBezTo>
                <a:cubicBezTo>
                  <a:pt x="4699262" y="2926494"/>
                  <a:pt x="4699922" y="2931872"/>
                  <a:pt x="4700569" y="2936054"/>
                </a:cubicBezTo>
                <a:cubicBezTo>
                  <a:pt x="4701985" y="2955187"/>
                  <a:pt x="4697831" y="2958229"/>
                  <a:pt x="4679798" y="2951264"/>
                </a:cubicBezTo>
                <a:cubicBezTo>
                  <a:pt x="4675589" y="2949519"/>
                  <a:pt x="4672577" y="2947759"/>
                  <a:pt x="4668381" y="2947211"/>
                </a:cubicBezTo>
                <a:cubicBezTo>
                  <a:pt x="4662384" y="2946086"/>
                  <a:pt x="4656992" y="2945552"/>
                  <a:pt x="4653498" y="2953973"/>
                </a:cubicBezTo>
                <a:cubicBezTo>
                  <a:pt x="4651200" y="2962378"/>
                  <a:pt x="4653621" y="2964743"/>
                  <a:pt x="4659646" y="2968262"/>
                </a:cubicBezTo>
                <a:lnTo>
                  <a:pt x="4669796" y="2976183"/>
                </a:lnTo>
                <a:lnTo>
                  <a:pt x="4576498" y="2977532"/>
                </a:lnTo>
                <a:lnTo>
                  <a:pt x="4575299" y="2971067"/>
                </a:lnTo>
                <a:cubicBezTo>
                  <a:pt x="4571035" y="2964535"/>
                  <a:pt x="4565629" y="2962805"/>
                  <a:pt x="4558476" y="2965284"/>
                </a:cubicBezTo>
                <a:cubicBezTo>
                  <a:pt x="4553112" y="2967144"/>
                  <a:pt x="4548352" y="2969594"/>
                  <a:pt x="4542988" y="2971454"/>
                </a:cubicBezTo>
                <a:cubicBezTo>
                  <a:pt x="4534047" y="2974553"/>
                  <a:pt x="4527444" y="2972837"/>
                  <a:pt x="4521364" y="2964532"/>
                </a:cubicBezTo>
                <a:cubicBezTo>
                  <a:pt x="4503125" y="2939616"/>
                  <a:pt x="4480305" y="2932707"/>
                  <a:pt x="4451694" y="2942625"/>
                </a:cubicBezTo>
                <a:cubicBezTo>
                  <a:pt x="4446921" y="2943879"/>
                  <a:pt x="4441020" y="2951131"/>
                  <a:pt x="4436756" y="2944599"/>
                </a:cubicBezTo>
                <a:cubicBezTo>
                  <a:pt x="4431900" y="2938673"/>
                  <a:pt x="4436013" y="2932041"/>
                  <a:pt x="4440731" y="2926000"/>
                </a:cubicBezTo>
                <a:cubicBezTo>
                  <a:pt x="4441323" y="2925394"/>
                  <a:pt x="4441914" y="2924789"/>
                  <a:pt x="4442506" y="2924183"/>
                </a:cubicBezTo>
                <a:cubicBezTo>
                  <a:pt x="4454281" y="2907286"/>
                  <a:pt x="4451764" y="2896544"/>
                  <a:pt x="4433167" y="2892578"/>
                </a:cubicBezTo>
                <a:cubicBezTo>
                  <a:pt x="4415766" y="2888597"/>
                  <a:pt x="4409068" y="2878504"/>
                  <a:pt x="4405904" y="2863581"/>
                </a:cubicBezTo>
                <a:cubicBezTo>
                  <a:pt x="4401489" y="2843885"/>
                  <a:pt x="4394695" y="2825415"/>
                  <a:pt x="4376015" y="2814268"/>
                </a:cubicBezTo>
                <a:cubicBezTo>
                  <a:pt x="4367583" y="2809582"/>
                  <a:pt x="4371063" y="2799965"/>
                  <a:pt x="4373993" y="2794544"/>
                </a:cubicBezTo>
                <a:cubicBezTo>
                  <a:pt x="4383925" y="2773480"/>
                  <a:pt x="4380734" y="2756163"/>
                  <a:pt x="4366773" y="2738976"/>
                </a:cubicBezTo>
                <a:cubicBezTo>
                  <a:pt x="4358272" y="2728305"/>
                  <a:pt x="4360006" y="2722899"/>
                  <a:pt x="4375522" y="2719122"/>
                </a:cubicBezTo>
                <a:cubicBezTo>
                  <a:pt x="4408342" y="2710949"/>
                  <a:pt x="4428838" y="2671805"/>
                  <a:pt x="4416528" y="2642030"/>
                </a:cubicBezTo>
                <a:cubicBezTo>
                  <a:pt x="4414066" y="2636075"/>
                  <a:pt x="4410985" y="2628333"/>
                  <a:pt x="4403213" y="2629024"/>
                </a:cubicBezTo>
                <a:cubicBezTo>
                  <a:pt x="4395441" y="2629716"/>
                  <a:pt x="4387711" y="2633997"/>
                  <a:pt x="4386019" y="2642994"/>
                </a:cubicBezTo>
                <a:cubicBezTo>
                  <a:pt x="4384285" y="2648401"/>
                  <a:pt x="4383763" y="2654990"/>
                  <a:pt x="4382635" y="2660988"/>
                </a:cubicBezTo>
                <a:cubicBezTo>
                  <a:pt x="4382112" y="2667577"/>
                  <a:pt x="4380379" y="2672984"/>
                  <a:pt x="4373789" y="2672465"/>
                </a:cubicBezTo>
                <a:cubicBezTo>
                  <a:pt x="4366004" y="2671959"/>
                  <a:pt x="4364739" y="2665990"/>
                  <a:pt x="4364670" y="2660006"/>
                </a:cubicBezTo>
                <a:cubicBezTo>
                  <a:pt x="4364010" y="2654628"/>
                  <a:pt x="4365138" y="2648630"/>
                  <a:pt x="4365083" y="2643843"/>
                </a:cubicBezTo>
                <a:cubicBezTo>
                  <a:pt x="4364960" y="2633073"/>
                  <a:pt x="4360654" y="2622951"/>
                  <a:pt x="4349279" y="2622489"/>
                </a:cubicBezTo>
                <a:cubicBezTo>
                  <a:pt x="4339705" y="2622603"/>
                  <a:pt x="4338040" y="2633994"/>
                  <a:pt x="4336940" y="2642385"/>
                </a:cubicBezTo>
                <a:cubicBezTo>
                  <a:pt x="4335825" y="2649580"/>
                  <a:pt x="4338315" y="2657928"/>
                  <a:pt x="4334807" y="2665152"/>
                </a:cubicBezTo>
                <a:cubicBezTo>
                  <a:pt x="4330144" y="2675979"/>
                  <a:pt x="4324201" y="2679641"/>
                  <a:pt x="4315109" y="2669577"/>
                </a:cubicBezTo>
                <a:cubicBezTo>
                  <a:pt x="4302386" y="2655965"/>
                  <a:pt x="4296815" y="2639874"/>
                  <a:pt x="4293624" y="2622557"/>
                </a:cubicBezTo>
                <a:lnTo>
                  <a:pt x="4293453" y="2622155"/>
                </a:lnTo>
                <a:lnTo>
                  <a:pt x="4293453" y="3290419"/>
                </a:lnTo>
                <a:lnTo>
                  <a:pt x="4819151" y="3290419"/>
                </a:lnTo>
                <a:lnTo>
                  <a:pt x="4618033" y="3783581"/>
                </a:lnTo>
                <a:lnTo>
                  <a:pt x="4631595" y="3794382"/>
                </a:lnTo>
                <a:cubicBezTo>
                  <a:pt x="4641671" y="3804889"/>
                  <a:pt x="4649347" y="3817308"/>
                  <a:pt x="4653185" y="3834503"/>
                </a:cubicBezTo>
                <a:cubicBezTo>
                  <a:pt x="4657023" y="3872714"/>
                  <a:pt x="4676215" y="3907103"/>
                  <a:pt x="4695406" y="3937672"/>
                </a:cubicBezTo>
                <a:cubicBezTo>
                  <a:pt x="4714598" y="3972062"/>
                  <a:pt x="4729951" y="4006451"/>
                  <a:pt x="4749142" y="4037020"/>
                </a:cubicBezTo>
                <a:cubicBezTo>
                  <a:pt x="4764495" y="4071410"/>
                  <a:pt x="4795201" y="4101979"/>
                  <a:pt x="4833584" y="4121084"/>
                </a:cubicBezTo>
                <a:cubicBezTo>
                  <a:pt x="4833584" y="4166937"/>
                  <a:pt x="4833584" y="4212790"/>
                  <a:pt x="4833584" y="4258643"/>
                </a:cubicBezTo>
                <a:cubicBezTo>
                  <a:pt x="4810554" y="4270106"/>
                  <a:pt x="4799040" y="4285390"/>
                  <a:pt x="4787525" y="4312138"/>
                </a:cubicBezTo>
                <a:cubicBezTo>
                  <a:pt x="4772172" y="4342706"/>
                  <a:pt x="4737627" y="4365633"/>
                  <a:pt x="4703083" y="4365633"/>
                </a:cubicBezTo>
                <a:cubicBezTo>
                  <a:pt x="4668538" y="4365633"/>
                  <a:pt x="4637832" y="4373275"/>
                  <a:pt x="4603288" y="4380917"/>
                </a:cubicBezTo>
                <a:cubicBezTo>
                  <a:pt x="4553390" y="4361812"/>
                  <a:pt x="4507331" y="4335064"/>
                  <a:pt x="4488139" y="4273927"/>
                </a:cubicBezTo>
                <a:cubicBezTo>
                  <a:pt x="4484301" y="4262464"/>
                  <a:pt x="4461271" y="4254822"/>
                  <a:pt x="4465110" y="4231895"/>
                </a:cubicBezTo>
                <a:cubicBezTo>
                  <a:pt x="4467989" y="4216611"/>
                  <a:pt x="4467269" y="4203954"/>
                  <a:pt x="4463971" y="4193386"/>
                </a:cubicBezTo>
                <a:lnTo>
                  <a:pt x="4454229" y="4178157"/>
                </a:lnTo>
                <a:lnTo>
                  <a:pt x="4293453" y="4178157"/>
                </a:lnTo>
                <a:lnTo>
                  <a:pt x="4293453" y="4857600"/>
                </a:lnTo>
                <a:lnTo>
                  <a:pt x="3291650" y="4857600"/>
                </a:lnTo>
                <a:lnTo>
                  <a:pt x="3291650" y="4178157"/>
                </a:lnTo>
                <a:lnTo>
                  <a:pt x="2897583" y="4178157"/>
                </a:lnTo>
                <a:lnTo>
                  <a:pt x="2899933" y="4187858"/>
                </a:lnTo>
                <a:cubicBezTo>
                  <a:pt x="2898048" y="4212333"/>
                  <a:pt x="2905588" y="4223629"/>
                  <a:pt x="2922554" y="4233043"/>
                </a:cubicBezTo>
                <a:cubicBezTo>
                  <a:pt x="2922554" y="4240574"/>
                  <a:pt x="2922554" y="4248104"/>
                  <a:pt x="2922554" y="4255635"/>
                </a:cubicBezTo>
                <a:cubicBezTo>
                  <a:pt x="2903703" y="4266931"/>
                  <a:pt x="2898048" y="4287641"/>
                  <a:pt x="2903703" y="4306468"/>
                </a:cubicBezTo>
                <a:cubicBezTo>
                  <a:pt x="2913129" y="4340356"/>
                  <a:pt x="2901818" y="4366714"/>
                  <a:pt x="2877312" y="4389306"/>
                </a:cubicBezTo>
                <a:cubicBezTo>
                  <a:pt x="2867886" y="4398720"/>
                  <a:pt x="2858461" y="4406250"/>
                  <a:pt x="2854690" y="4419429"/>
                </a:cubicBezTo>
                <a:cubicBezTo>
                  <a:pt x="2850920" y="4440139"/>
                  <a:pt x="2839610" y="4451435"/>
                  <a:pt x="2818873" y="4449552"/>
                </a:cubicBezTo>
                <a:cubicBezTo>
                  <a:pt x="2803793" y="4449552"/>
                  <a:pt x="2792482" y="4458966"/>
                  <a:pt x="2786827" y="4466497"/>
                </a:cubicBezTo>
                <a:cubicBezTo>
                  <a:pt x="2754780" y="4511681"/>
                  <a:pt x="2707652" y="4487206"/>
                  <a:pt x="2668065" y="4492854"/>
                </a:cubicBezTo>
                <a:cubicBezTo>
                  <a:pt x="2651099" y="4494737"/>
                  <a:pt x="2615282" y="4504150"/>
                  <a:pt x="2607742" y="4490972"/>
                </a:cubicBezTo>
                <a:cubicBezTo>
                  <a:pt x="2585120" y="4453318"/>
                  <a:pt x="2526682" y="4468379"/>
                  <a:pt x="2513486" y="4417547"/>
                </a:cubicBezTo>
                <a:cubicBezTo>
                  <a:pt x="2509716" y="4402485"/>
                  <a:pt x="2483325" y="4393072"/>
                  <a:pt x="2507831" y="4372362"/>
                </a:cubicBezTo>
                <a:cubicBezTo>
                  <a:pt x="2515371" y="4366714"/>
                  <a:pt x="2513486" y="4355418"/>
                  <a:pt x="2505946" y="4353535"/>
                </a:cubicBezTo>
                <a:cubicBezTo>
                  <a:pt x="2475784" y="4342239"/>
                  <a:pt x="2477669" y="4325295"/>
                  <a:pt x="2496520" y="4302702"/>
                </a:cubicBezTo>
                <a:cubicBezTo>
                  <a:pt x="2502176" y="4295172"/>
                  <a:pt x="2494635" y="4285758"/>
                  <a:pt x="2490865" y="4278227"/>
                </a:cubicBezTo>
                <a:cubicBezTo>
                  <a:pt x="2483325" y="4266931"/>
                  <a:pt x="2481440" y="4255635"/>
                  <a:pt x="2492750" y="4246222"/>
                </a:cubicBezTo>
                <a:cubicBezTo>
                  <a:pt x="2504061" y="4236808"/>
                  <a:pt x="2502176" y="4225512"/>
                  <a:pt x="2505946" y="4214216"/>
                </a:cubicBezTo>
                <a:lnTo>
                  <a:pt x="2519389" y="4178157"/>
                </a:lnTo>
                <a:lnTo>
                  <a:pt x="1895054" y="4178157"/>
                </a:lnTo>
                <a:lnTo>
                  <a:pt x="1904034" y="4212935"/>
                </a:lnTo>
                <a:cubicBezTo>
                  <a:pt x="1907534" y="4221099"/>
                  <a:pt x="1911035" y="4228097"/>
                  <a:pt x="1913368" y="4235094"/>
                </a:cubicBezTo>
                <a:cubicBezTo>
                  <a:pt x="1933204" y="4278245"/>
                  <a:pt x="1933204" y="4278245"/>
                  <a:pt x="1897032" y="4308568"/>
                </a:cubicBezTo>
                <a:cubicBezTo>
                  <a:pt x="1890031" y="4314399"/>
                  <a:pt x="1885364" y="4320230"/>
                  <a:pt x="1887698" y="4331893"/>
                </a:cubicBezTo>
                <a:cubicBezTo>
                  <a:pt x="1890031" y="4344722"/>
                  <a:pt x="1888865" y="4358717"/>
                  <a:pt x="1886531" y="4371546"/>
                </a:cubicBezTo>
                <a:cubicBezTo>
                  <a:pt x="1881864" y="4391372"/>
                  <a:pt x="1892365" y="4399536"/>
                  <a:pt x="1908701" y="4405367"/>
                </a:cubicBezTo>
                <a:cubicBezTo>
                  <a:pt x="1961209" y="4424027"/>
                  <a:pt x="1961209" y="4424027"/>
                  <a:pt x="1929704" y="4469511"/>
                </a:cubicBezTo>
                <a:cubicBezTo>
                  <a:pt x="1923870" y="4477674"/>
                  <a:pt x="1921536" y="4487004"/>
                  <a:pt x="1921536" y="4497501"/>
                </a:cubicBezTo>
                <a:cubicBezTo>
                  <a:pt x="1921536" y="4505664"/>
                  <a:pt x="1929704" y="4516161"/>
                  <a:pt x="1915702" y="4519659"/>
                </a:cubicBezTo>
                <a:cubicBezTo>
                  <a:pt x="1904034" y="4523158"/>
                  <a:pt x="1892365" y="4521992"/>
                  <a:pt x="1885364" y="4510329"/>
                </a:cubicBezTo>
                <a:cubicBezTo>
                  <a:pt x="1878363" y="4500999"/>
                  <a:pt x="1873696" y="4490503"/>
                  <a:pt x="1867862" y="4478841"/>
                </a:cubicBezTo>
                <a:cubicBezTo>
                  <a:pt x="1839857" y="4489337"/>
                  <a:pt x="1827022" y="4513828"/>
                  <a:pt x="1816521" y="4538320"/>
                </a:cubicBezTo>
                <a:cubicBezTo>
                  <a:pt x="1810687" y="4549982"/>
                  <a:pt x="1821188" y="4560478"/>
                  <a:pt x="1828189" y="4568642"/>
                </a:cubicBezTo>
                <a:cubicBezTo>
                  <a:pt x="1838691" y="4579138"/>
                  <a:pt x="1849192" y="4588468"/>
                  <a:pt x="1858527" y="4597798"/>
                </a:cubicBezTo>
                <a:cubicBezTo>
                  <a:pt x="1869028" y="4608295"/>
                  <a:pt x="1876029" y="4619957"/>
                  <a:pt x="1877196" y="4635118"/>
                </a:cubicBezTo>
                <a:cubicBezTo>
                  <a:pt x="1878363" y="4654945"/>
                  <a:pt x="1872529" y="4659610"/>
                  <a:pt x="1852693" y="4654945"/>
                </a:cubicBezTo>
                <a:cubicBezTo>
                  <a:pt x="1828189" y="4647947"/>
                  <a:pt x="1822355" y="4654945"/>
                  <a:pt x="1825855" y="4679436"/>
                </a:cubicBezTo>
                <a:cubicBezTo>
                  <a:pt x="1827022" y="4693431"/>
                  <a:pt x="1838691" y="4710925"/>
                  <a:pt x="1822355" y="4720255"/>
                </a:cubicBezTo>
                <a:cubicBezTo>
                  <a:pt x="1807186" y="4728419"/>
                  <a:pt x="1793184" y="4713257"/>
                  <a:pt x="1781516" y="4703927"/>
                </a:cubicBezTo>
                <a:cubicBezTo>
                  <a:pt x="1776848" y="4699262"/>
                  <a:pt x="1772181" y="4695764"/>
                  <a:pt x="1766347" y="4692265"/>
                </a:cubicBezTo>
                <a:cubicBezTo>
                  <a:pt x="1759346" y="4687600"/>
                  <a:pt x="1750011" y="4686434"/>
                  <a:pt x="1743010" y="4693431"/>
                </a:cubicBezTo>
                <a:cubicBezTo>
                  <a:pt x="1736009" y="4699262"/>
                  <a:pt x="1738343" y="4707426"/>
                  <a:pt x="1743010" y="4714424"/>
                </a:cubicBezTo>
                <a:cubicBezTo>
                  <a:pt x="1748844" y="4724920"/>
                  <a:pt x="1753512" y="4735416"/>
                  <a:pt x="1741843" y="4745912"/>
                </a:cubicBezTo>
                <a:cubicBezTo>
                  <a:pt x="1730175" y="4755242"/>
                  <a:pt x="1718506" y="4749411"/>
                  <a:pt x="1708005" y="4742414"/>
                </a:cubicBezTo>
                <a:cubicBezTo>
                  <a:pt x="1706838" y="4741247"/>
                  <a:pt x="1704504" y="4738915"/>
                  <a:pt x="1702171" y="4737749"/>
                </a:cubicBezTo>
                <a:cubicBezTo>
                  <a:pt x="1673000" y="4716756"/>
                  <a:pt x="1665999" y="4719089"/>
                  <a:pt x="1651997" y="4752910"/>
                </a:cubicBezTo>
                <a:cubicBezTo>
                  <a:pt x="1646162" y="4769237"/>
                  <a:pt x="1640328" y="4782066"/>
                  <a:pt x="1620492" y="4779734"/>
                </a:cubicBezTo>
                <a:cubicBezTo>
                  <a:pt x="1615825" y="4779734"/>
                  <a:pt x="1612324" y="4779734"/>
                  <a:pt x="1608824" y="4778567"/>
                </a:cubicBezTo>
                <a:cubicBezTo>
                  <a:pt x="1588987" y="4771570"/>
                  <a:pt x="1571485" y="4780900"/>
                  <a:pt x="1573819" y="4800726"/>
                </a:cubicBezTo>
                <a:cubicBezTo>
                  <a:pt x="1576152" y="4820552"/>
                  <a:pt x="1565651" y="4827550"/>
                  <a:pt x="1551649" y="4828716"/>
                </a:cubicBezTo>
                <a:cubicBezTo>
                  <a:pt x="1506142" y="4831049"/>
                  <a:pt x="1496807" y="4859039"/>
                  <a:pt x="1495640" y="4898691"/>
                </a:cubicBezTo>
                <a:cubicBezTo>
                  <a:pt x="1494474" y="4926681"/>
                  <a:pt x="1487473" y="4954671"/>
                  <a:pt x="1479305" y="4982661"/>
                </a:cubicBezTo>
                <a:cubicBezTo>
                  <a:pt x="1474637" y="4995490"/>
                  <a:pt x="1467636" y="5003654"/>
                  <a:pt x="1453634" y="5007153"/>
                </a:cubicBezTo>
                <a:cubicBezTo>
                  <a:pt x="1405794" y="5021148"/>
                  <a:pt x="1357954" y="5024647"/>
                  <a:pt x="1313614" y="4994324"/>
                </a:cubicBezTo>
                <a:cubicBezTo>
                  <a:pt x="1297278" y="4982661"/>
                  <a:pt x="1286777" y="4969833"/>
                  <a:pt x="1289110" y="4947674"/>
                </a:cubicBezTo>
                <a:cubicBezTo>
                  <a:pt x="1293778" y="4915019"/>
                  <a:pt x="1277442" y="4885863"/>
                  <a:pt x="1261106" y="4857873"/>
                </a:cubicBezTo>
                <a:cubicBezTo>
                  <a:pt x="1257606" y="4849709"/>
                  <a:pt x="1250605" y="4848543"/>
                  <a:pt x="1242437" y="4847376"/>
                </a:cubicBezTo>
                <a:cubicBezTo>
                  <a:pt x="1214433" y="4843877"/>
                  <a:pt x="1186429" y="4841545"/>
                  <a:pt x="1158424" y="4842711"/>
                </a:cubicBezTo>
                <a:cubicBezTo>
                  <a:pt x="1140922" y="4842711"/>
                  <a:pt x="1129254" y="4836880"/>
                  <a:pt x="1118752" y="4824051"/>
                </a:cubicBezTo>
                <a:cubicBezTo>
                  <a:pt x="1108250" y="4812389"/>
                  <a:pt x="1098916" y="4799560"/>
                  <a:pt x="1083747" y="4792562"/>
                </a:cubicBezTo>
                <a:cubicBezTo>
                  <a:pt x="1067411" y="4785565"/>
                  <a:pt x="1053409" y="4783232"/>
                  <a:pt x="1035907" y="4794895"/>
                </a:cubicBezTo>
                <a:cubicBezTo>
                  <a:pt x="1014903" y="4810056"/>
                  <a:pt x="996234" y="4803059"/>
                  <a:pt x="988066" y="4777401"/>
                </a:cubicBezTo>
                <a:cubicBezTo>
                  <a:pt x="972897" y="4733084"/>
                  <a:pt x="951894" y="4728419"/>
                  <a:pt x="915722" y="4761074"/>
                </a:cubicBezTo>
                <a:cubicBezTo>
                  <a:pt x="895886" y="4777401"/>
                  <a:pt x="883051" y="4799560"/>
                  <a:pt x="865548" y="4818220"/>
                </a:cubicBezTo>
                <a:cubicBezTo>
                  <a:pt x="851546" y="4832215"/>
                  <a:pt x="837544" y="4845044"/>
                  <a:pt x="810707" y="4848543"/>
                </a:cubicBezTo>
                <a:cubicBezTo>
                  <a:pt x="832877" y="4812389"/>
                  <a:pt x="850379" y="4780900"/>
                  <a:pt x="871382" y="4748245"/>
                </a:cubicBezTo>
                <a:cubicBezTo>
                  <a:pt x="892386" y="4714424"/>
                  <a:pt x="864381" y="4646781"/>
                  <a:pt x="823542" y="4650280"/>
                </a:cubicBezTo>
                <a:cubicBezTo>
                  <a:pt x="775702" y="4653778"/>
                  <a:pt x="760533" y="4628121"/>
                  <a:pt x="751198" y="4589635"/>
                </a:cubicBezTo>
                <a:cubicBezTo>
                  <a:pt x="748865" y="4583803"/>
                  <a:pt x="747698" y="4577972"/>
                  <a:pt x="745364" y="4572141"/>
                </a:cubicBezTo>
                <a:cubicBezTo>
                  <a:pt x="738363" y="4546483"/>
                  <a:pt x="736029" y="4545317"/>
                  <a:pt x="712693" y="4558146"/>
                </a:cubicBezTo>
                <a:cubicBezTo>
                  <a:pt x="692856" y="4569808"/>
                  <a:pt x="677687" y="4586136"/>
                  <a:pt x="663685" y="4604796"/>
                </a:cubicBezTo>
                <a:cubicBezTo>
                  <a:pt x="655518" y="4616458"/>
                  <a:pt x="648517" y="4621123"/>
                  <a:pt x="633348" y="4615292"/>
                </a:cubicBezTo>
                <a:cubicBezTo>
                  <a:pt x="620512" y="4610627"/>
                  <a:pt x="606510" y="4609461"/>
                  <a:pt x="592508" y="4608295"/>
                </a:cubicBezTo>
                <a:cubicBezTo>
                  <a:pt x="583174" y="4607128"/>
                  <a:pt x="575006" y="4611793"/>
                  <a:pt x="572672" y="4621123"/>
                </a:cubicBezTo>
                <a:cubicBezTo>
                  <a:pt x="570338" y="4631620"/>
                  <a:pt x="573839" y="4638617"/>
                  <a:pt x="583174" y="4643282"/>
                </a:cubicBezTo>
                <a:cubicBezTo>
                  <a:pt x="590175" y="4646781"/>
                  <a:pt x="597176" y="4649113"/>
                  <a:pt x="604177" y="4652612"/>
                </a:cubicBezTo>
                <a:cubicBezTo>
                  <a:pt x="615845" y="4658443"/>
                  <a:pt x="620512" y="4666607"/>
                  <a:pt x="618179" y="4680602"/>
                </a:cubicBezTo>
                <a:cubicBezTo>
                  <a:pt x="611178" y="4722587"/>
                  <a:pt x="626347" y="4751744"/>
                  <a:pt x="663685" y="4770404"/>
                </a:cubicBezTo>
                <a:cubicBezTo>
                  <a:pt x="669520" y="4773902"/>
                  <a:pt x="682355" y="4772736"/>
                  <a:pt x="680021" y="4783232"/>
                </a:cubicBezTo>
                <a:cubicBezTo>
                  <a:pt x="678854" y="4793729"/>
                  <a:pt x="668353" y="4796061"/>
                  <a:pt x="657851" y="4797227"/>
                </a:cubicBezTo>
                <a:cubicBezTo>
                  <a:pt x="656684" y="4797227"/>
                  <a:pt x="655518" y="4797227"/>
                  <a:pt x="654351" y="4797227"/>
                </a:cubicBezTo>
                <a:cubicBezTo>
                  <a:pt x="626347" y="4801892"/>
                  <a:pt x="618179" y="4814721"/>
                  <a:pt x="632181" y="4836880"/>
                </a:cubicBezTo>
                <a:cubicBezTo>
                  <a:pt x="645016" y="4857873"/>
                  <a:pt x="641515" y="4874200"/>
                  <a:pt x="629847" y="4891694"/>
                </a:cubicBezTo>
                <a:cubicBezTo>
                  <a:pt x="614678" y="4915019"/>
                  <a:pt x="603010" y="4939510"/>
                  <a:pt x="610011" y="4968666"/>
                </a:cubicBezTo>
                <a:cubicBezTo>
                  <a:pt x="613511" y="4981495"/>
                  <a:pt x="600676" y="4987326"/>
                  <a:pt x="592508" y="4989659"/>
                </a:cubicBezTo>
                <a:cubicBezTo>
                  <a:pt x="562171" y="5000155"/>
                  <a:pt x="548169" y="5019982"/>
                  <a:pt x="544668" y="5050304"/>
                </a:cubicBezTo>
                <a:cubicBezTo>
                  <a:pt x="542334" y="5068964"/>
                  <a:pt x="535333" y="5072463"/>
                  <a:pt x="516664" y="5060800"/>
                </a:cubicBezTo>
                <a:cubicBezTo>
                  <a:pt x="476991" y="5036309"/>
                  <a:pt x="418650" y="5053803"/>
                  <a:pt x="401147" y="5094622"/>
                </a:cubicBezTo>
                <a:cubicBezTo>
                  <a:pt x="397646" y="5102785"/>
                  <a:pt x="392979" y="5113282"/>
                  <a:pt x="401147" y="5120279"/>
                </a:cubicBezTo>
                <a:cubicBezTo>
                  <a:pt x="409315" y="5127277"/>
                  <a:pt x="420983" y="5130775"/>
                  <a:pt x="431485" y="5123778"/>
                </a:cubicBezTo>
                <a:cubicBezTo>
                  <a:pt x="438486" y="5120279"/>
                  <a:pt x="445487" y="5114448"/>
                  <a:pt x="452488" y="5109783"/>
                </a:cubicBezTo>
                <a:cubicBezTo>
                  <a:pt x="459489" y="5103952"/>
                  <a:pt x="466490" y="5100453"/>
                  <a:pt x="472324" y="5107450"/>
                </a:cubicBezTo>
                <a:cubicBezTo>
                  <a:pt x="479325" y="5115614"/>
                  <a:pt x="474658" y="5122612"/>
                  <a:pt x="468824" y="5128443"/>
                </a:cubicBezTo>
                <a:cubicBezTo>
                  <a:pt x="464156" y="5134274"/>
                  <a:pt x="457155" y="5138939"/>
                  <a:pt x="452488" y="5143604"/>
                </a:cubicBezTo>
                <a:cubicBezTo>
                  <a:pt x="441986" y="5154100"/>
                  <a:pt x="436152" y="5168096"/>
                  <a:pt x="446654" y="5179758"/>
                </a:cubicBezTo>
                <a:cubicBezTo>
                  <a:pt x="455988" y="5189088"/>
                  <a:pt x="468824" y="5179758"/>
                  <a:pt x="478158" y="5172761"/>
                </a:cubicBezTo>
                <a:cubicBezTo>
                  <a:pt x="486326" y="5166929"/>
                  <a:pt x="492160" y="5156433"/>
                  <a:pt x="502662" y="5152934"/>
                </a:cubicBezTo>
                <a:cubicBezTo>
                  <a:pt x="517831" y="5147103"/>
                  <a:pt x="527165" y="5149435"/>
                  <a:pt x="525999" y="5168096"/>
                </a:cubicBezTo>
                <a:cubicBezTo>
                  <a:pt x="524832" y="5193753"/>
                  <a:pt x="514330" y="5214746"/>
                  <a:pt x="500328" y="5234572"/>
                </a:cubicBezTo>
                <a:cubicBezTo>
                  <a:pt x="482826" y="5260229"/>
                  <a:pt x="481659" y="5274224"/>
                  <a:pt x="500328" y="5298716"/>
                </a:cubicBezTo>
                <a:cubicBezTo>
                  <a:pt x="506162" y="5308046"/>
                  <a:pt x="515497" y="5316209"/>
                  <a:pt x="523665" y="5324373"/>
                </a:cubicBezTo>
                <a:cubicBezTo>
                  <a:pt x="527165" y="5327872"/>
                  <a:pt x="533000" y="5331371"/>
                  <a:pt x="530666" y="5337202"/>
                </a:cubicBezTo>
                <a:cubicBezTo>
                  <a:pt x="528332" y="5344200"/>
                  <a:pt x="522498" y="5345366"/>
                  <a:pt x="517831" y="5344200"/>
                </a:cubicBezTo>
                <a:cubicBezTo>
                  <a:pt x="496828" y="5339535"/>
                  <a:pt x="492160" y="5348865"/>
                  <a:pt x="493327" y="5367525"/>
                </a:cubicBezTo>
                <a:cubicBezTo>
                  <a:pt x="494494" y="5390850"/>
                  <a:pt x="479325" y="5407177"/>
                  <a:pt x="462989" y="5420006"/>
                </a:cubicBezTo>
                <a:cubicBezTo>
                  <a:pt x="450154" y="5430502"/>
                  <a:pt x="448987" y="5438666"/>
                  <a:pt x="461823" y="5447996"/>
                </a:cubicBezTo>
                <a:cubicBezTo>
                  <a:pt x="468824" y="5452661"/>
                  <a:pt x="473491" y="5457326"/>
                  <a:pt x="471157" y="5466656"/>
                </a:cubicBezTo>
                <a:cubicBezTo>
                  <a:pt x="468824" y="5479485"/>
                  <a:pt x="459489" y="5477152"/>
                  <a:pt x="451321" y="5479485"/>
                </a:cubicBezTo>
                <a:cubicBezTo>
                  <a:pt x="446654" y="5480651"/>
                  <a:pt x="440819" y="5480651"/>
                  <a:pt x="434985" y="5481817"/>
                </a:cubicBezTo>
                <a:cubicBezTo>
                  <a:pt x="403481" y="5485316"/>
                  <a:pt x="396480" y="5502810"/>
                  <a:pt x="415149" y="5529634"/>
                </a:cubicBezTo>
                <a:cubicBezTo>
                  <a:pt x="417483" y="5533132"/>
                  <a:pt x="419816" y="5535465"/>
                  <a:pt x="420983" y="5538964"/>
                </a:cubicBezTo>
                <a:cubicBezTo>
                  <a:pt x="424484" y="5545961"/>
                  <a:pt x="426817" y="5555291"/>
                  <a:pt x="419816" y="5559956"/>
                </a:cubicBezTo>
                <a:cubicBezTo>
                  <a:pt x="413982" y="5564621"/>
                  <a:pt x="405814" y="5559956"/>
                  <a:pt x="401147" y="5555291"/>
                </a:cubicBezTo>
                <a:cubicBezTo>
                  <a:pt x="396480" y="5550626"/>
                  <a:pt x="392979" y="5545961"/>
                  <a:pt x="389479" y="5540130"/>
                </a:cubicBezTo>
                <a:cubicBezTo>
                  <a:pt x="382478" y="5531966"/>
                  <a:pt x="375477" y="5529634"/>
                  <a:pt x="366142" y="5536631"/>
                </a:cubicBezTo>
                <a:cubicBezTo>
                  <a:pt x="343972" y="5551792"/>
                  <a:pt x="319468" y="5554125"/>
                  <a:pt x="294965" y="5555291"/>
                </a:cubicBezTo>
                <a:cubicBezTo>
                  <a:pt x="265794" y="5557624"/>
                  <a:pt x="235456" y="5554125"/>
                  <a:pt x="206285" y="5561122"/>
                </a:cubicBezTo>
                <a:cubicBezTo>
                  <a:pt x="195784" y="5563455"/>
                  <a:pt x="189949" y="5556457"/>
                  <a:pt x="185282" y="5550626"/>
                </a:cubicBezTo>
                <a:cubicBezTo>
                  <a:pt x="168946" y="5531966"/>
                  <a:pt x="153777" y="5513306"/>
                  <a:pt x="124607" y="5522636"/>
                </a:cubicBezTo>
                <a:cubicBezTo>
                  <a:pt x="118772" y="5523802"/>
                  <a:pt x="115272" y="5519137"/>
                  <a:pt x="112938" y="5514472"/>
                </a:cubicBezTo>
                <a:cubicBezTo>
                  <a:pt x="100103" y="5491147"/>
                  <a:pt x="79100" y="5472487"/>
                  <a:pt x="61597" y="5452661"/>
                </a:cubicBezTo>
                <a:cubicBezTo>
                  <a:pt x="34760" y="5422338"/>
                  <a:pt x="19591" y="5388517"/>
                  <a:pt x="30093" y="5347698"/>
                </a:cubicBezTo>
                <a:cubicBezTo>
                  <a:pt x="33593" y="5331371"/>
                  <a:pt x="24259" y="5320874"/>
                  <a:pt x="14924" y="5311544"/>
                </a:cubicBezTo>
                <a:cubicBezTo>
                  <a:pt x="-6079" y="5289386"/>
                  <a:pt x="-4912" y="5277723"/>
                  <a:pt x="18424" y="5260229"/>
                </a:cubicBezTo>
                <a:cubicBezTo>
                  <a:pt x="44095" y="5242736"/>
                  <a:pt x="44095" y="5242736"/>
                  <a:pt x="23092" y="5217078"/>
                </a:cubicBezTo>
                <a:cubicBezTo>
                  <a:pt x="18424" y="5211247"/>
                  <a:pt x="14924" y="5206582"/>
                  <a:pt x="21925" y="5199584"/>
                </a:cubicBezTo>
                <a:cubicBezTo>
                  <a:pt x="45262" y="5172761"/>
                  <a:pt x="66265" y="5145937"/>
                  <a:pt x="90768" y="5120279"/>
                </a:cubicBezTo>
                <a:cubicBezTo>
                  <a:pt x="108271" y="5100453"/>
                  <a:pt x="130441" y="5087624"/>
                  <a:pt x="156111" y="5081793"/>
                </a:cubicBezTo>
                <a:cubicBezTo>
                  <a:pt x="172447" y="5077128"/>
                  <a:pt x="203951" y="5035143"/>
                  <a:pt x="205118" y="5017649"/>
                </a:cubicBezTo>
                <a:cubicBezTo>
                  <a:pt x="205118" y="5011818"/>
                  <a:pt x="205118" y="5007153"/>
                  <a:pt x="198117" y="5004820"/>
                </a:cubicBezTo>
                <a:cubicBezTo>
                  <a:pt x="161945" y="4988493"/>
                  <a:pt x="144443" y="4957004"/>
                  <a:pt x="129274" y="4923183"/>
                </a:cubicBezTo>
                <a:cubicBezTo>
                  <a:pt x="125773" y="4916185"/>
                  <a:pt x="123440" y="4910354"/>
                  <a:pt x="119939" y="4904523"/>
                </a:cubicBezTo>
                <a:cubicBezTo>
                  <a:pt x="108271" y="4885863"/>
                  <a:pt x="102437" y="4869535"/>
                  <a:pt x="110604" y="4846210"/>
                </a:cubicBezTo>
                <a:cubicBezTo>
                  <a:pt x="118772" y="4822885"/>
                  <a:pt x="105937" y="4799560"/>
                  <a:pt x="94269" y="4778567"/>
                </a:cubicBezTo>
                <a:cubicBezTo>
                  <a:pt x="89601" y="4768071"/>
                  <a:pt x="87268" y="4761074"/>
                  <a:pt x="95436" y="4750577"/>
                </a:cubicBezTo>
                <a:cubicBezTo>
                  <a:pt x="128107" y="4706260"/>
                  <a:pt x="152611" y="4657277"/>
                  <a:pt x="157278" y="4600131"/>
                </a:cubicBezTo>
                <a:cubicBezTo>
                  <a:pt x="158445" y="4591967"/>
                  <a:pt x="160778" y="4588468"/>
                  <a:pt x="168946" y="4590801"/>
                </a:cubicBezTo>
                <a:cubicBezTo>
                  <a:pt x="201618" y="4597798"/>
                  <a:pt x="222621" y="4580305"/>
                  <a:pt x="240123" y="4556980"/>
                </a:cubicBezTo>
                <a:cubicBezTo>
                  <a:pt x="248291" y="4546483"/>
                  <a:pt x="255292" y="4540652"/>
                  <a:pt x="270461" y="4547650"/>
                </a:cubicBezTo>
                <a:cubicBezTo>
                  <a:pt x="289131" y="4558146"/>
                  <a:pt x="306633" y="4548816"/>
                  <a:pt x="321802" y="4535987"/>
                </a:cubicBezTo>
                <a:cubicBezTo>
                  <a:pt x="334637" y="4525491"/>
                  <a:pt x="347472" y="4512662"/>
                  <a:pt x="360308" y="4502166"/>
                </a:cubicBezTo>
                <a:cubicBezTo>
                  <a:pt x="373143" y="4492836"/>
                  <a:pt x="384811" y="4491669"/>
                  <a:pt x="388312" y="4511496"/>
                </a:cubicBezTo>
                <a:cubicBezTo>
                  <a:pt x="388312" y="4516161"/>
                  <a:pt x="389479" y="4520826"/>
                  <a:pt x="391812" y="4525491"/>
                </a:cubicBezTo>
                <a:cubicBezTo>
                  <a:pt x="394146" y="4531322"/>
                  <a:pt x="394146" y="4540652"/>
                  <a:pt x="402314" y="4541818"/>
                </a:cubicBezTo>
                <a:cubicBezTo>
                  <a:pt x="409315" y="4541818"/>
                  <a:pt x="413982" y="4535987"/>
                  <a:pt x="417483" y="4531322"/>
                </a:cubicBezTo>
                <a:cubicBezTo>
                  <a:pt x="434985" y="4511496"/>
                  <a:pt x="441986" y="4512662"/>
                  <a:pt x="452488" y="4537153"/>
                </a:cubicBezTo>
                <a:cubicBezTo>
                  <a:pt x="454822" y="4542985"/>
                  <a:pt x="455988" y="4547650"/>
                  <a:pt x="459489" y="4552315"/>
                </a:cubicBezTo>
                <a:cubicBezTo>
                  <a:pt x="464156" y="4559312"/>
                  <a:pt x="468824" y="4565143"/>
                  <a:pt x="480492" y="4560478"/>
                </a:cubicBezTo>
                <a:cubicBezTo>
                  <a:pt x="490993" y="4554647"/>
                  <a:pt x="490993" y="4549982"/>
                  <a:pt x="488660" y="4540652"/>
                </a:cubicBezTo>
                <a:cubicBezTo>
                  <a:pt x="476991" y="4488171"/>
                  <a:pt x="489827" y="4442687"/>
                  <a:pt x="521331" y="4399536"/>
                </a:cubicBezTo>
                <a:cubicBezTo>
                  <a:pt x="540001" y="4373878"/>
                  <a:pt x="564504" y="4357550"/>
                  <a:pt x="596009" y="4352885"/>
                </a:cubicBezTo>
                <a:cubicBezTo>
                  <a:pt x="610011" y="4350553"/>
                  <a:pt x="612345" y="4345888"/>
                  <a:pt x="607677" y="4333059"/>
                </a:cubicBezTo>
                <a:cubicBezTo>
                  <a:pt x="601843" y="4317898"/>
                  <a:pt x="597176" y="4300404"/>
                  <a:pt x="586674" y="4287575"/>
                </a:cubicBezTo>
                <a:cubicBezTo>
                  <a:pt x="578506" y="4278245"/>
                  <a:pt x="580840" y="4273580"/>
                  <a:pt x="591341" y="4267749"/>
                </a:cubicBezTo>
                <a:cubicBezTo>
                  <a:pt x="613511" y="4257253"/>
                  <a:pt x="626347" y="4210603"/>
                  <a:pt x="613511" y="4189610"/>
                </a:cubicBezTo>
                <a:cubicBezTo>
                  <a:pt x="608844" y="4182613"/>
                  <a:pt x="601843" y="4182613"/>
                  <a:pt x="596009" y="4181446"/>
                </a:cubicBezTo>
                <a:cubicBezTo>
                  <a:pt x="577339" y="4176781"/>
                  <a:pt x="559837" y="4170950"/>
                  <a:pt x="545835" y="4156955"/>
                </a:cubicBezTo>
                <a:cubicBezTo>
                  <a:pt x="523665" y="4132464"/>
                  <a:pt x="530666" y="4110305"/>
                  <a:pt x="563337" y="4103308"/>
                </a:cubicBezTo>
                <a:cubicBezTo>
                  <a:pt x="572672" y="4100975"/>
                  <a:pt x="583174" y="4100975"/>
                  <a:pt x="592508" y="4098643"/>
                </a:cubicBezTo>
                <a:cubicBezTo>
                  <a:pt x="618179" y="4091645"/>
                  <a:pt x="625180" y="4079983"/>
                  <a:pt x="617012" y="4054325"/>
                </a:cubicBezTo>
                <a:cubicBezTo>
                  <a:pt x="613511" y="4041496"/>
                  <a:pt x="606510" y="4032166"/>
                  <a:pt x="599509" y="4021670"/>
                </a:cubicBezTo>
                <a:cubicBezTo>
                  <a:pt x="591341" y="4011173"/>
                  <a:pt x="584340" y="4001843"/>
                  <a:pt x="578506" y="3990181"/>
                </a:cubicBezTo>
                <a:cubicBezTo>
                  <a:pt x="573839" y="3982017"/>
                  <a:pt x="570338" y="3971521"/>
                  <a:pt x="572672" y="3961025"/>
                </a:cubicBezTo>
                <a:cubicBezTo>
                  <a:pt x="577339" y="3947030"/>
                  <a:pt x="590175" y="3956360"/>
                  <a:pt x="598343" y="3955193"/>
                </a:cubicBezTo>
                <a:cubicBezTo>
                  <a:pt x="618179" y="3950528"/>
                  <a:pt x="639182" y="3949362"/>
                  <a:pt x="655518" y="3936533"/>
                </a:cubicBezTo>
                <a:cubicBezTo>
                  <a:pt x="666019" y="3927203"/>
                  <a:pt x="668353" y="3919039"/>
                  <a:pt x="660185" y="3906211"/>
                </a:cubicBezTo>
                <a:cubicBezTo>
                  <a:pt x="648517" y="3888717"/>
                  <a:pt x="632181" y="3872389"/>
                  <a:pt x="618179" y="3857228"/>
                </a:cubicBezTo>
                <a:cubicBezTo>
                  <a:pt x="594842" y="3831571"/>
                  <a:pt x="576173" y="3805913"/>
                  <a:pt x="593675" y="3769759"/>
                </a:cubicBezTo>
                <a:cubicBezTo>
                  <a:pt x="597176" y="3760429"/>
                  <a:pt x="591341" y="3754598"/>
                  <a:pt x="586674" y="3748767"/>
                </a:cubicBezTo>
                <a:cubicBezTo>
                  <a:pt x="578506" y="3737104"/>
                  <a:pt x="565671" y="3730107"/>
                  <a:pt x="554003" y="3724275"/>
                </a:cubicBezTo>
                <a:cubicBezTo>
                  <a:pt x="535333" y="3714945"/>
                  <a:pt x="516664" y="3707948"/>
                  <a:pt x="507329" y="3686955"/>
                </a:cubicBezTo>
                <a:cubicBezTo>
                  <a:pt x="496828" y="3693953"/>
                  <a:pt x="495661" y="3705615"/>
                  <a:pt x="490993" y="3713779"/>
                </a:cubicBezTo>
                <a:cubicBezTo>
                  <a:pt x="486326" y="3721943"/>
                  <a:pt x="482826" y="3733605"/>
                  <a:pt x="469990" y="3732439"/>
                </a:cubicBezTo>
                <a:cubicBezTo>
                  <a:pt x="454822" y="3731273"/>
                  <a:pt x="439653" y="3727774"/>
                  <a:pt x="432652" y="3712613"/>
                </a:cubicBezTo>
                <a:cubicBezTo>
                  <a:pt x="425651" y="3699784"/>
                  <a:pt x="427984" y="3689288"/>
                  <a:pt x="446654" y="3690454"/>
                </a:cubicBezTo>
                <a:cubicBezTo>
                  <a:pt x="459489" y="3691620"/>
                  <a:pt x="461823" y="3683457"/>
                  <a:pt x="461823" y="3672960"/>
                </a:cubicBezTo>
                <a:cubicBezTo>
                  <a:pt x="464156" y="3643804"/>
                  <a:pt x="437319" y="3625144"/>
                  <a:pt x="410482" y="3637973"/>
                </a:cubicBezTo>
                <a:cubicBezTo>
                  <a:pt x="401147" y="3641472"/>
                  <a:pt x="392979" y="3646137"/>
                  <a:pt x="382478" y="3649635"/>
                </a:cubicBezTo>
                <a:cubicBezTo>
                  <a:pt x="370809" y="3651968"/>
                  <a:pt x="361475" y="3648469"/>
                  <a:pt x="354474" y="3637973"/>
                </a:cubicBezTo>
                <a:cubicBezTo>
                  <a:pt x="346306" y="3627477"/>
                  <a:pt x="352140" y="3619313"/>
                  <a:pt x="357974" y="3609983"/>
                </a:cubicBezTo>
                <a:cubicBezTo>
                  <a:pt x="368476" y="3593655"/>
                  <a:pt x="385978" y="3590156"/>
                  <a:pt x="403481" y="3584325"/>
                </a:cubicBezTo>
                <a:cubicBezTo>
                  <a:pt x="445487" y="3570330"/>
                  <a:pt x="445487" y="3570330"/>
                  <a:pt x="431485" y="3528345"/>
                </a:cubicBezTo>
                <a:cubicBezTo>
                  <a:pt x="418650" y="3487526"/>
                  <a:pt x="406981" y="3447874"/>
                  <a:pt x="405814" y="3405889"/>
                </a:cubicBezTo>
                <a:cubicBezTo>
                  <a:pt x="405814" y="3391894"/>
                  <a:pt x="397646" y="3390727"/>
                  <a:pt x="388312" y="3388395"/>
                </a:cubicBezTo>
                <a:cubicBezTo>
                  <a:pt x="357974" y="3380231"/>
                  <a:pt x="327636" y="3369735"/>
                  <a:pt x="296132" y="3352241"/>
                </a:cubicBezTo>
                <a:cubicBezTo>
                  <a:pt x="322969" y="3342911"/>
                  <a:pt x="346306" y="3347576"/>
                  <a:pt x="370809" y="3348742"/>
                </a:cubicBezTo>
                <a:cubicBezTo>
                  <a:pt x="422150" y="3351075"/>
                  <a:pt x="445487" y="3332415"/>
                  <a:pt x="451321" y="3286931"/>
                </a:cubicBezTo>
                <a:cubicBezTo>
                  <a:pt x="454822" y="3265938"/>
                  <a:pt x="447820" y="3254276"/>
                  <a:pt x="426817" y="3249611"/>
                </a:cubicBezTo>
                <a:cubicBezTo>
                  <a:pt x="417483" y="3247278"/>
                  <a:pt x="408148" y="3247278"/>
                  <a:pt x="399980" y="3240281"/>
                </a:cubicBezTo>
                <a:cubicBezTo>
                  <a:pt x="409315" y="3226286"/>
                  <a:pt x="424484" y="3226286"/>
                  <a:pt x="437319" y="3226286"/>
                </a:cubicBezTo>
                <a:cubicBezTo>
                  <a:pt x="451321" y="3226286"/>
                  <a:pt x="454822" y="3220455"/>
                  <a:pt x="455988" y="3208792"/>
                </a:cubicBezTo>
                <a:cubicBezTo>
                  <a:pt x="458322" y="3176137"/>
                  <a:pt x="446654" y="3149313"/>
                  <a:pt x="430318" y="3122489"/>
                </a:cubicBezTo>
                <a:cubicBezTo>
                  <a:pt x="420983" y="3107328"/>
                  <a:pt x="410482" y="3091001"/>
                  <a:pt x="401147" y="3075839"/>
                </a:cubicBezTo>
                <a:cubicBezTo>
                  <a:pt x="387145" y="3051348"/>
                  <a:pt x="382478" y="3025691"/>
                  <a:pt x="390645" y="2998867"/>
                </a:cubicBezTo>
                <a:cubicBezTo>
                  <a:pt x="397646" y="2972043"/>
                  <a:pt x="390645" y="2959214"/>
                  <a:pt x="364975" y="2949884"/>
                </a:cubicBezTo>
                <a:cubicBezTo>
                  <a:pt x="361475" y="2948718"/>
                  <a:pt x="357974" y="2948718"/>
                  <a:pt x="352140" y="2947552"/>
                </a:cubicBezTo>
                <a:cubicBezTo>
                  <a:pt x="362641" y="2928892"/>
                  <a:pt x="380144" y="2925393"/>
                  <a:pt x="395313" y="2919562"/>
                </a:cubicBezTo>
                <a:cubicBezTo>
                  <a:pt x="413982" y="2912564"/>
                  <a:pt x="427984" y="2902068"/>
                  <a:pt x="433818" y="2882242"/>
                </a:cubicBezTo>
                <a:cubicBezTo>
                  <a:pt x="439653" y="2868247"/>
                  <a:pt x="437319" y="2857750"/>
                  <a:pt x="422150" y="2851919"/>
                </a:cubicBezTo>
                <a:cubicBezTo>
                  <a:pt x="405814" y="2846088"/>
                  <a:pt x="395313" y="2837924"/>
                  <a:pt x="396480" y="2818098"/>
                </a:cubicBezTo>
                <a:cubicBezTo>
                  <a:pt x="396480" y="2799438"/>
                  <a:pt x="410482" y="2797105"/>
                  <a:pt x="424484" y="2793607"/>
                </a:cubicBezTo>
                <a:cubicBezTo>
                  <a:pt x="429151" y="2792440"/>
                  <a:pt x="437319" y="2792440"/>
                  <a:pt x="436152" y="2784277"/>
                </a:cubicBezTo>
                <a:cubicBezTo>
                  <a:pt x="436152" y="2774946"/>
                  <a:pt x="431485" y="2764450"/>
                  <a:pt x="422150" y="2762118"/>
                </a:cubicBezTo>
                <a:cubicBezTo>
                  <a:pt x="396480" y="2755120"/>
                  <a:pt x="398813" y="2738793"/>
                  <a:pt x="404648" y="2717800"/>
                </a:cubicBezTo>
                <a:cubicBezTo>
                  <a:pt x="411649" y="2686311"/>
                  <a:pt x="410482" y="2654823"/>
                  <a:pt x="401147" y="2623334"/>
                </a:cubicBezTo>
                <a:cubicBezTo>
                  <a:pt x="398813" y="2614004"/>
                  <a:pt x="397646" y="2605840"/>
                  <a:pt x="403481" y="2597676"/>
                </a:cubicBezTo>
                <a:cubicBezTo>
                  <a:pt x="418650" y="2574351"/>
                  <a:pt x="426817" y="2552192"/>
                  <a:pt x="409315" y="2525369"/>
                </a:cubicBezTo>
                <a:cubicBezTo>
                  <a:pt x="403481" y="2514872"/>
                  <a:pt x="415149" y="2509041"/>
                  <a:pt x="422150" y="2510207"/>
                </a:cubicBezTo>
                <a:cubicBezTo>
                  <a:pt x="460656" y="2518371"/>
                  <a:pt x="473491" y="2498545"/>
                  <a:pt x="475825" y="2464724"/>
                </a:cubicBezTo>
                <a:cubicBezTo>
                  <a:pt x="476991" y="2458892"/>
                  <a:pt x="481659" y="2454227"/>
                  <a:pt x="485159" y="2448396"/>
                </a:cubicBezTo>
                <a:cubicBezTo>
                  <a:pt x="503829" y="2416907"/>
                  <a:pt x="506162" y="2414575"/>
                  <a:pt x="542334" y="2422738"/>
                </a:cubicBezTo>
                <a:cubicBezTo>
                  <a:pt x="562171" y="2427403"/>
                  <a:pt x="575006" y="2425071"/>
                  <a:pt x="584340" y="2404078"/>
                </a:cubicBezTo>
                <a:cubicBezTo>
                  <a:pt x="591341" y="2388917"/>
                  <a:pt x="604177" y="2374922"/>
                  <a:pt x="622846" y="2372590"/>
                </a:cubicBezTo>
                <a:cubicBezTo>
                  <a:pt x="640349" y="2370257"/>
                  <a:pt x="641515" y="2358595"/>
                  <a:pt x="641515" y="2345766"/>
                </a:cubicBezTo>
                <a:cubicBezTo>
                  <a:pt x="641515" y="2332937"/>
                  <a:pt x="640349" y="2321275"/>
                  <a:pt x="648517" y="2310778"/>
                </a:cubicBezTo>
                <a:cubicBezTo>
                  <a:pt x="654351" y="2302615"/>
                  <a:pt x="648517" y="2296783"/>
                  <a:pt x="642682" y="2293285"/>
                </a:cubicBezTo>
                <a:cubicBezTo>
                  <a:pt x="633348" y="2289786"/>
                  <a:pt x="625180" y="2287453"/>
                  <a:pt x="615845" y="2286287"/>
                </a:cubicBezTo>
                <a:cubicBezTo>
                  <a:pt x="585507" y="2278123"/>
                  <a:pt x="584340" y="2275791"/>
                  <a:pt x="597176" y="2248967"/>
                </a:cubicBezTo>
                <a:cubicBezTo>
                  <a:pt x="603010" y="2234972"/>
                  <a:pt x="612345" y="2223309"/>
                  <a:pt x="619346" y="2210481"/>
                </a:cubicBezTo>
                <a:cubicBezTo>
                  <a:pt x="628680" y="2195319"/>
                  <a:pt x="638015" y="2180158"/>
                  <a:pt x="657851" y="2198818"/>
                </a:cubicBezTo>
                <a:cubicBezTo>
                  <a:pt x="664852" y="2204649"/>
                  <a:pt x="674187" y="2201151"/>
                  <a:pt x="676521" y="2190654"/>
                </a:cubicBezTo>
                <a:cubicBezTo>
                  <a:pt x="680021" y="2177826"/>
                  <a:pt x="684688" y="2163831"/>
                  <a:pt x="668353" y="2153334"/>
                </a:cubicBezTo>
                <a:cubicBezTo>
                  <a:pt x="667186" y="2153334"/>
                  <a:pt x="666019" y="2153334"/>
                  <a:pt x="663685" y="2152168"/>
                </a:cubicBezTo>
                <a:cubicBezTo>
                  <a:pt x="654351" y="2148669"/>
                  <a:pt x="638015" y="2156833"/>
                  <a:pt x="635681" y="2139339"/>
                </a:cubicBezTo>
                <a:cubicBezTo>
                  <a:pt x="633348" y="2123012"/>
                  <a:pt x="638015" y="2107850"/>
                  <a:pt x="648517" y="2093855"/>
                </a:cubicBezTo>
                <a:cubicBezTo>
                  <a:pt x="657851" y="2083359"/>
                  <a:pt x="670686" y="2076362"/>
                  <a:pt x="683522" y="2071697"/>
                </a:cubicBezTo>
                <a:cubicBezTo>
                  <a:pt x="694023" y="2068198"/>
                  <a:pt x="702191" y="2068198"/>
                  <a:pt x="703358" y="2082193"/>
                </a:cubicBezTo>
                <a:cubicBezTo>
                  <a:pt x="704525" y="2086858"/>
                  <a:pt x="706858" y="2091523"/>
                  <a:pt x="711526" y="2091523"/>
                </a:cubicBezTo>
                <a:cubicBezTo>
                  <a:pt x="719694" y="2091523"/>
                  <a:pt x="720860" y="2085692"/>
                  <a:pt x="720860" y="2081027"/>
                </a:cubicBezTo>
                <a:cubicBezTo>
                  <a:pt x="722027" y="2071697"/>
                  <a:pt x="722027" y="2063533"/>
                  <a:pt x="723194" y="2055369"/>
                </a:cubicBezTo>
                <a:cubicBezTo>
                  <a:pt x="726695" y="2027379"/>
                  <a:pt x="745364" y="2016883"/>
                  <a:pt x="771034" y="2027379"/>
                </a:cubicBezTo>
                <a:cubicBezTo>
                  <a:pt x="774535" y="2028545"/>
                  <a:pt x="776869" y="2029712"/>
                  <a:pt x="779202" y="2030878"/>
                </a:cubicBezTo>
                <a:cubicBezTo>
                  <a:pt x="816541" y="2050704"/>
                  <a:pt x="822375" y="2049538"/>
                  <a:pt x="839878" y="2009885"/>
                </a:cubicBezTo>
                <a:cubicBezTo>
                  <a:pt x="846879" y="1994724"/>
                  <a:pt x="855047" y="1986560"/>
                  <a:pt x="872549" y="1988893"/>
                </a:cubicBezTo>
                <a:cubicBezTo>
                  <a:pt x="879550" y="1990059"/>
                  <a:pt x="885385" y="1988893"/>
                  <a:pt x="891219" y="1987727"/>
                </a:cubicBezTo>
                <a:cubicBezTo>
                  <a:pt x="926224" y="1986560"/>
                  <a:pt x="953061" y="1973732"/>
                  <a:pt x="961229" y="1935245"/>
                </a:cubicBezTo>
                <a:cubicBezTo>
                  <a:pt x="964729" y="1921250"/>
                  <a:pt x="970564" y="1907255"/>
                  <a:pt x="979898" y="1895593"/>
                </a:cubicBezTo>
                <a:cubicBezTo>
                  <a:pt x="985733" y="1887429"/>
                  <a:pt x="995067" y="1882764"/>
                  <a:pt x="1004402" y="1886263"/>
                </a:cubicBezTo>
                <a:cubicBezTo>
                  <a:pt x="1016070" y="1889761"/>
                  <a:pt x="1011403" y="1900258"/>
                  <a:pt x="1010236" y="1908421"/>
                </a:cubicBezTo>
                <a:cubicBezTo>
                  <a:pt x="1005569" y="1959736"/>
                  <a:pt x="1005569" y="1959736"/>
                  <a:pt x="1054576" y="1949240"/>
                </a:cubicBezTo>
                <a:cubicBezTo>
                  <a:pt x="1072079" y="1945741"/>
                  <a:pt x="1088414" y="1944575"/>
                  <a:pt x="1105917" y="1948074"/>
                </a:cubicBezTo>
                <a:cubicBezTo>
                  <a:pt x="1123419" y="1952739"/>
                  <a:pt x="1137421" y="1956238"/>
                  <a:pt x="1144422" y="1978397"/>
                </a:cubicBezTo>
                <a:cubicBezTo>
                  <a:pt x="1156091" y="2009885"/>
                  <a:pt x="1200431" y="2019215"/>
                  <a:pt x="1237769" y="2001722"/>
                </a:cubicBezTo>
                <a:cubicBezTo>
                  <a:pt x="1243604" y="1999389"/>
                  <a:pt x="1248271" y="1995890"/>
                  <a:pt x="1255272" y="1992392"/>
                </a:cubicBezTo>
                <a:cubicBezTo>
                  <a:pt x="1259939" y="2019215"/>
                  <a:pt x="1266940" y="2043707"/>
                  <a:pt x="1293778" y="2055369"/>
                </a:cubicBezTo>
                <a:cubicBezTo>
                  <a:pt x="1318281" y="2065865"/>
                  <a:pt x="1341618" y="2060034"/>
                  <a:pt x="1366122" y="2055369"/>
                </a:cubicBezTo>
                <a:cubicBezTo>
                  <a:pt x="1368455" y="2062367"/>
                  <a:pt x="1363788" y="2064699"/>
                  <a:pt x="1361454" y="2068198"/>
                </a:cubicBezTo>
                <a:cubicBezTo>
                  <a:pt x="1338117" y="2093855"/>
                  <a:pt x="1347452" y="2123012"/>
                  <a:pt x="1381290" y="2133508"/>
                </a:cubicBezTo>
                <a:cubicBezTo>
                  <a:pt x="1416296" y="2144004"/>
                  <a:pt x="1416296" y="2144004"/>
                  <a:pt x="1404627" y="2178992"/>
                </a:cubicBezTo>
                <a:cubicBezTo>
                  <a:pt x="1396459" y="2203483"/>
                  <a:pt x="1410461" y="2229141"/>
                  <a:pt x="1436132" y="2232639"/>
                </a:cubicBezTo>
                <a:cubicBezTo>
                  <a:pt x="1448967" y="2234972"/>
                  <a:pt x="1450134" y="2223309"/>
                  <a:pt x="1452467" y="2215146"/>
                </a:cubicBezTo>
                <a:cubicBezTo>
                  <a:pt x="1455968" y="2201151"/>
                  <a:pt x="1458302" y="2184823"/>
                  <a:pt x="1475804" y="2180158"/>
                </a:cubicBezTo>
                <a:cubicBezTo>
                  <a:pt x="1487473" y="2177826"/>
                  <a:pt x="1495640" y="2176659"/>
                  <a:pt x="1490973" y="2194153"/>
                </a:cubicBezTo>
                <a:cubicBezTo>
                  <a:pt x="1480472" y="2238471"/>
                  <a:pt x="1492140" y="2253632"/>
                  <a:pt x="1536480" y="2257131"/>
                </a:cubicBezTo>
                <a:cubicBezTo>
                  <a:pt x="1592488" y="2261796"/>
                  <a:pt x="1640328" y="2281622"/>
                  <a:pt x="1682334" y="2317776"/>
                </a:cubicBezTo>
                <a:cubicBezTo>
                  <a:pt x="1703338" y="2336436"/>
                  <a:pt x="1725507" y="2351597"/>
                  <a:pt x="1752345" y="2360927"/>
                </a:cubicBezTo>
                <a:cubicBezTo>
                  <a:pt x="1766347" y="2365592"/>
                  <a:pt x="1779182" y="2365592"/>
                  <a:pt x="1790850" y="2355096"/>
                </a:cubicBezTo>
                <a:cubicBezTo>
                  <a:pt x="1801352" y="2345766"/>
                  <a:pt x="1814187" y="2339935"/>
                  <a:pt x="1825855" y="2351597"/>
                </a:cubicBezTo>
                <a:cubicBezTo>
                  <a:pt x="1837524" y="2364426"/>
                  <a:pt x="1824689" y="2373756"/>
                  <a:pt x="1817688" y="2380753"/>
                </a:cubicBezTo>
                <a:cubicBezTo>
                  <a:pt x="1800185" y="2398247"/>
                  <a:pt x="1799018" y="2414575"/>
                  <a:pt x="1807186" y="2436733"/>
                </a:cubicBezTo>
                <a:cubicBezTo>
                  <a:pt x="1822938" y="2481051"/>
                  <a:pt x="1831690" y="2525952"/>
                  <a:pt x="1836065" y="2571290"/>
                </a:cubicBezTo>
                <a:lnTo>
                  <a:pt x="1836900" y="2614907"/>
                </a:lnTo>
                <a:lnTo>
                  <a:pt x="2065106" y="2240082"/>
                </a:lnTo>
                <a:lnTo>
                  <a:pt x="2042723" y="2222711"/>
                </a:lnTo>
                <a:cubicBezTo>
                  <a:pt x="2031161" y="2219109"/>
                  <a:pt x="2018304" y="2219861"/>
                  <a:pt x="2003998" y="2224820"/>
                </a:cubicBezTo>
                <a:cubicBezTo>
                  <a:pt x="1999225" y="2226074"/>
                  <a:pt x="1993324" y="2233326"/>
                  <a:pt x="1989060" y="2226794"/>
                </a:cubicBezTo>
                <a:cubicBezTo>
                  <a:pt x="1984204" y="2220868"/>
                  <a:pt x="1988317" y="2214236"/>
                  <a:pt x="1993035" y="2208195"/>
                </a:cubicBezTo>
                <a:cubicBezTo>
                  <a:pt x="1993627" y="2207589"/>
                  <a:pt x="1994218" y="2206984"/>
                  <a:pt x="1994810" y="2206378"/>
                </a:cubicBezTo>
                <a:cubicBezTo>
                  <a:pt x="2006584" y="2189481"/>
                  <a:pt x="2004067" y="2178739"/>
                  <a:pt x="1985471" y="2174773"/>
                </a:cubicBezTo>
                <a:cubicBezTo>
                  <a:pt x="1968070" y="2170792"/>
                  <a:pt x="1961372" y="2160699"/>
                  <a:pt x="1958208" y="2145776"/>
                </a:cubicBezTo>
                <a:cubicBezTo>
                  <a:pt x="1953793" y="2126080"/>
                  <a:pt x="1946998" y="2107610"/>
                  <a:pt x="1928319" y="2096463"/>
                </a:cubicBezTo>
                <a:cubicBezTo>
                  <a:pt x="1919887" y="2091777"/>
                  <a:pt x="1923367" y="2082160"/>
                  <a:pt x="1926297" y="2076739"/>
                </a:cubicBezTo>
                <a:cubicBezTo>
                  <a:pt x="1936229" y="2055675"/>
                  <a:pt x="1933038" y="2038358"/>
                  <a:pt x="1919077" y="2021171"/>
                </a:cubicBezTo>
                <a:cubicBezTo>
                  <a:pt x="1910576" y="2010500"/>
                  <a:pt x="1912310" y="2005094"/>
                  <a:pt x="1927826" y="2001317"/>
                </a:cubicBezTo>
                <a:cubicBezTo>
                  <a:pt x="1960646" y="1993144"/>
                  <a:pt x="1981142" y="1954000"/>
                  <a:pt x="1968832" y="1924225"/>
                </a:cubicBezTo>
                <a:cubicBezTo>
                  <a:pt x="1966370" y="1918270"/>
                  <a:pt x="1963289" y="1910528"/>
                  <a:pt x="1955517" y="1911219"/>
                </a:cubicBezTo>
                <a:cubicBezTo>
                  <a:pt x="1947745" y="1911911"/>
                  <a:pt x="1940015" y="1916192"/>
                  <a:pt x="1938322" y="1925189"/>
                </a:cubicBezTo>
                <a:cubicBezTo>
                  <a:pt x="1936589" y="1930596"/>
                  <a:pt x="1936066" y="1937185"/>
                  <a:pt x="1934938" y="1943183"/>
                </a:cubicBezTo>
                <a:cubicBezTo>
                  <a:pt x="1934416" y="1949772"/>
                  <a:pt x="1932682" y="1955179"/>
                  <a:pt x="1926093" y="1954660"/>
                </a:cubicBezTo>
                <a:cubicBezTo>
                  <a:pt x="1918308" y="1954154"/>
                  <a:pt x="1917042" y="1948185"/>
                  <a:pt x="1916974" y="1942201"/>
                </a:cubicBezTo>
                <a:cubicBezTo>
                  <a:pt x="1916314" y="1936823"/>
                  <a:pt x="1917442" y="1930825"/>
                  <a:pt x="1917387" y="1926038"/>
                </a:cubicBezTo>
                <a:cubicBezTo>
                  <a:pt x="1917263" y="1915268"/>
                  <a:pt x="1912958" y="1905146"/>
                  <a:pt x="1901582" y="1904684"/>
                </a:cubicBezTo>
                <a:cubicBezTo>
                  <a:pt x="1892009" y="1904798"/>
                  <a:pt x="1890344" y="1916189"/>
                  <a:pt x="1889243" y="1924580"/>
                </a:cubicBezTo>
                <a:cubicBezTo>
                  <a:pt x="1888129" y="1931775"/>
                  <a:pt x="1890619" y="1940123"/>
                  <a:pt x="1887111" y="1947347"/>
                </a:cubicBezTo>
                <a:cubicBezTo>
                  <a:pt x="1882448" y="1958174"/>
                  <a:pt x="1876505" y="1961836"/>
                  <a:pt x="1867413" y="1951772"/>
                </a:cubicBezTo>
                <a:cubicBezTo>
                  <a:pt x="1854690" y="1938160"/>
                  <a:pt x="1849119" y="1922069"/>
                  <a:pt x="1845928" y="1904752"/>
                </a:cubicBezTo>
                <a:cubicBezTo>
                  <a:pt x="1841486" y="1882663"/>
                  <a:pt x="1834814" y="1874963"/>
                  <a:pt x="1812641" y="1872237"/>
                </a:cubicBezTo>
                <a:cubicBezTo>
                  <a:pt x="1804842" y="1870535"/>
                  <a:pt x="1795874" y="1871240"/>
                  <a:pt x="1787497" y="1871341"/>
                </a:cubicBezTo>
                <a:cubicBezTo>
                  <a:pt x="1783906" y="1871384"/>
                  <a:pt x="1779133" y="1872638"/>
                  <a:pt x="1777290" y="1868471"/>
                </a:cubicBezTo>
                <a:cubicBezTo>
                  <a:pt x="1774842" y="1863713"/>
                  <a:pt x="1777194" y="1860094"/>
                  <a:pt x="1780165" y="1858263"/>
                </a:cubicBezTo>
                <a:cubicBezTo>
                  <a:pt x="1793233" y="1849728"/>
                  <a:pt x="1790757" y="1842577"/>
                  <a:pt x="1780482" y="1833723"/>
                </a:cubicBezTo>
                <a:cubicBezTo>
                  <a:pt x="1767786" y="1822505"/>
                  <a:pt x="1767002" y="1806356"/>
                  <a:pt x="1768626" y="1791375"/>
                </a:cubicBezTo>
                <a:cubicBezTo>
                  <a:pt x="1769685" y="1779394"/>
                  <a:pt x="1766040" y="1774650"/>
                  <a:pt x="1754692" y="1776581"/>
                </a:cubicBezTo>
                <a:cubicBezTo>
                  <a:pt x="1748722" y="1777849"/>
                  <a:pt x="1743935" y="1777907"/>
                  <a:pt x="1740276" y="1771966"/>
                </a:cubicBezTo>
                <a:cubicBezTo>
                  <a:pt x="1734802" y="1764252"/>
                  <a:pt x="1740745" y="1760590"/>
                  <a:pt x="1743674" y="1755169"/>
                </a:cubicBezTo>
                <a:cubicBezTo>
                  <a:pt x="1745435" y="1752156"/>
                  <a:pt x="1748393" y="1749128"/>
                  <a:pt x="1750745" y="1745509"/>
                </a:cubicBezTo>
                <a:cubicBezTo>
                  <a:pt x="1764899" y="1727387"/>
                  <a:pt x="1759370" y="1714886"/>
                  <a:pt x="1735986" y="1710977"/>
                </a:cubicBezTo>
                <a:cubicBezTo>
                  <a:pt x="1732988" y="1710414"/>
                  <a:pt x="1730594" y="1710443"/>
                  <a:pt x="1728187" y="1709275"/>
                </a:cubicBezTo>
                <a:cubicBezTo>
                  <a:pt x="1722781" y="1707544"/>
                  <a:pt x="1716757" y="1704026"/>
                  <a:pt x="1717885" y="1698028"/>
                </a:cubicBezTo>
                <a:cubicBezTo>
                  <a:pt x="1718421" y="1692635"/>
                  <a:pt x="1724982" y="1690762"/>
                  <a:pt x="1729769" y="1690704"/>
                </a:cubicBezTo>
                <a:cubicBezTo>
                  <a:pt x="1734556" y="1690647"/>
                  <a:pt x="1738752" y="1691195"/>
                  <a:pt x="1743552" y="1692334"/>
                </a:cubicBezTo>
                <a:cubicBezTo>
                  <a:pt x="1751338" y="1692840"/>
                  <a:pt x="1756097" y="1690389"/>
                  <a:pt x="1757198" y="1681998"/>
                </a:cubicBezTo>
                <a:cubicBezTo>
                  <a:pt x="1760568" y="1662807"/>
                  <a:pt x="1771779" y="1648909"/>
                  <a:pt x="1783595" y="1635602"/>
                </a:cubicBezTo>
                <a:cubicBezTo>
                  <a:pt x="1797172" y="1619281"/>
                  <a:pt x="1814366" y="1605311"/>
                  <a:pt x="1825522" y="1586626"/>
                </a:cubicBezTo>
                <a:cubicBezTo>
                  <a:pt x="1829635" y="1579994"/>
                  <a:pt x="1836224" y="1580513"/>
                  <a:pt x="1841616" y="1581047"/>
                </a:cubicBezTo>
                <a:cubicBezTo>
                  <a:pt x="1859580" y="1582029"/>
                  <a:pt x="1876953" y="1583616"/>
                  <a:pt x="1886898" y="1563748"/>
                </a:cubicBezTo>
                <a:cubicBezTo>
                  <a:pt x="1889251" y="1560130"/>
                  <a:pt x="1893446" y="1560678"/>
                  <a:pt x="1897050" y="1561831"/>
                </a:cubicBezTo>
                <a:cubicBezTo>
                  <a:pt x="1915660" y="1566994"/>
                  <a:pt x="1935991" y="1565554"/>
                  <a:pt x="1955152" y="1566521"/>
                </a:cubicBezTo>
                <a:cubicBezTo>
                  <a:pt x="1984492" y="1567965"/>
                  <a:pt x="2009733" y="1577238"/>
                  <a:pt x="2025592" y="1603380"/>
                </a:cubicBezTo>
                <a:cubicBezTo>
                  <a:pt x="2032291" y="1613473"/>
                  <a:pt x="2042470" y="1613949"/>
                  <a:pt x="2052044" y="1613835"/>
                </a:cubicBezTo>
                <a:cubicBezTo>
                  <a:pt x="2074190" y="1614168"/>
                  <a:pt x="2079650" y="1620685"/>
                  <a:pt x="2076899" y="1641664"/>
                </a:cubicBezTo>
                <a:cubicBezTo>
                  <a:pt x="2072964" y="1663853"/>
                  <a:pt x="2072964" y="1663853"/>
                  <a:pt x="2096926" y="1665960"/>
                </a:cubicBezTo>
                <a:cubicBezTo>
                  <a:pt x="2102318" y="1666494"/>
                  <a:pt x="2106513" y="1667042"/>
                  <a:pt x="2106596" y="1674222"/>
                </a:cubicBezTo>
                <a:cubicBezTo>
                  <a:pt x="2108686" y="1699930"/>
                  <a:pt x="2111960" y="1724427"/>
                  <a:pt x="2112853" y="1750149"/>
                </a:cubicBezTo>
                <a:cubicBezTo>
                  <a:pt x="2114270" y="1769283"/>
                  <a:pt x="2109688" y="1787291"/>
                  <a:pt x="2099702" y="1803568"/>
                </a:cubicBezTo>
                <a:cubicBezTo>
                  <a:pt x="2093842" y="1814411"/>
                  <a:pt x="2099659" y="1852042"/>
                  <a:pt x="2108146" y="1861516"/>
                </a:cubicBezTo>
                <a:cubicBezTo>
                  <a:pt x="2111172" y="1864472"/>
                  <a:pt x="2113593" y="1866837"/>
                  <a:pt x="2118353" y="1864386"/>
                </a:cubicBezTo>
                <a:cubicBezTo>
                  <a:pt x="2145162" y="1853891"/>
                  <a:pt x="2170375" y="1860771"/>
                  <a:pt x="2195616" y="1870044"/>
                </a:cubicBezTo>
                <a:cubicBezTo>
                  <a:pt x="2201022" y="1871774"/>
                  <a:pt x="2205231" y="1873519"/>
                  <a:pt x="2210032" y="1874658"/>
                </a:cubicBezTo>
                <a:cubicBezTo>
                  <a:pt x="2225630" y="1878062"/>
                  <a:pt x="2237061" y="1883311"/>
                  <a:pt x="2245025" y="1899374"/>
                </a:cubicBezTo>
                <a:lnTo>
                  <a:pt x="2262548" y="1915785"/>
                </a:lnTo>
                <a:lnTo>
                  <a:pt x="3291650" y="225494"/>
                </a:lnTo>
                <a:lnTo>
                  <a:pt x="3646505" y="225494"/>
                </a:lnTo>
                <a:lnTo>
                  <a:pt x="3643558" y="219709"/>
                </a:lnTo>
                <a:cubicBezTo>
                  <a:pt x="3617161" y="181987"/>
                  <a:pt x="3647329" y="151808"/>
                  <a:pt x="3654871" y="121630"/>
                </a:cubicBezTo>
                <a:cubicBezTo>
                  <a:pt x="3669955" y="72590"/>
                  <a:pt x="3711437" y="68817"/>
                  <a:pt x="3752918" y="98996"/>
                </a:cubicBezTo>
                <a:cubicBezTo>
                  <a:pt x="3760460" y="102768"/>
                  <a:pt x="3764231" y="110313"/>
                  <a:pt x="3771774" y="106540"/>
                </a:cubicBezTo>
                <a:cubicBezTo>
                  <a:pt x="3798171" y="83907"/>
                  <a:pt x="3828339" y="87679"/>
                  <a:pt x="3858507" y="87679"/>
                </a:cubicBezTo>
                <a:cubicBezTo>
                  <a:pt x="3892447" y="42411"/>
                  <a:pt x="3933928" y="65045"/>
                  <a:pt x="3971639" y="80134"/>
                </a:cubicBezTo>
                <a:cubicBezTo>
                  <a:pt x="4031975" y="110313"/>
                  <a:pt x="4084770" y="102768"/>
                  <a:pt x="4137564" y="72590"/>
                </a:cubicBezTo>
                <a:cubicBezTo>
                  <a:pt x="4167733" y="53728"/>
                  <a:pt x="4190359" y="53728"/>
                  <a:pt x="4216756" y="72590"/>
                </a:cubicBezTo>
                <a:cubicBezTo>
                  <a:pt x="4216756" y="76362"/>
                  <a:pt x="4220527" y="76362"/>
                  <a:pt x="4220527" y="76362"/>
                </a:cubicBezTo>
                <a:cubicBezTo>
                  <a:pt x="4269551" y="106540"/>
                  <a:pt x="4273322" y="102768"/>
                  <a:pt x="4307261" y="57500"/>
                </a:cubicBezTo>
                <a:cubicBezTo>
                  <a:pt x="4322345" y="42411"/>
                  <a:pt x="4337430" y="27322"/>
                  <a:pt x="4360056" y="12233"/>
                </a:cubicBezTo>
                <a:cubicBezTo>
                  <a:pt x="4382682" y="916"/>
                  <a:pt x="4401537" y="916"/>
                  <a:pt x="4427934" y="16005"/>
                </a:cubicBezTo>
                <a:cubicBezTo>
                  <a:pt x="4488271" y="61273"/>
                  <a:pt x="4495813" y="61273"/>
                  <a:pt x="4556150" y="16005"/>
                </a:cubicBezTo>
                <a:cubicBezTo>
                  <a:pt x="4567463" y="7517"/>
                  <a:pt x="4574534" y="-970"/>
                  <a:pt x="4585316" y="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4635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802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31F98D0-882C-4C38-9785-BFF415DD0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C68747A-321C-45DE-9E75-B81B25FEC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AE482B0-C358-4BD3-8484-D718BB07D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1DB249E-F57C-44BE-ABB4-55350E4523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EB6A9CD8-1F5E-49C9-954E-E2B246393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52DAE326-CA02-45F4-A442-819E504E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B26D-8A9F-4685-BB22-71E78179F925}" type="datetimeFigureOut">
              <a:rPr lang="he-IL" smtClean="0"/>
              <a:t>י"ז/אלול/תש"פ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D6E475A-C4A9-4B68-9574-937A7A893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4D76817F-0A18-43BD-AB36-780ED4232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CA3-0493-48D9-9D05-64AE6753A7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80788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001BC926-532D-4A29-930A-236814050938}"/>
              </a:ext>
            </a:extLst>
          </p:cNvPr>
          <p:cNvSpPr>
            <a:spLocks noChangeAspect="1"/>
          </p:cNvSpPr>
          <p:nvPr userDrawn="1"/>
        </p:nvSpPr>
        <p:spPr>
          <a:xfrm>
            <a:off x="7119313" y="5067541"/>
            <a:ext cx="4297680" cy="4353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3E906F-6E18-4B03-BE88-75566ECC92F8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5EBDAAFC-71A9-4BA2-A27E-C4F1F4BA22EC}"/>
              </a:ext>
            </a:extLst>
          </p:cNvPr>
          <p:cNvGrpSpPr/>
          <p:nvPr userDrawn="1"/>
        </p:nvGrpSpPr>
        <p:grpSpPr>
          <a:xfrm>
            <a:off x="6867308" y="1360224"/>
            <a:ext cx="4999344" cy="3932069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6173859-0352-4FD9-B3BD-10167F74D9C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945F6B7-E4A6-48B1-9406-9E425F295FF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7CA7AAB-8778-4F88-BE73-6CB5FA0E0E6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BD4C418-0F80-4101-A919-833900A7CEF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B2511B1-DF8F-4023-8CEE-586AEE878B8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BDA56B7-7F45-4702-8E59-4222CE52086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FA1173E-505A-4DD9-BBC4-17F19752B61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ED9CBC3-5115-4FA9-AC8A-A42FC5D3EE6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B9825C8-5D1C-4169-9149-8B4CB0E262B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103893" y="1624176"/>
            <a:ext cx="4580042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CD05948B-F459-46FB-B9E4-88B7F7FCBE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72460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DCA9BD29-3335-49FC-8BD0-26E45751AC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070" y="1223317"/>
            <a:ext cx="5441094" cy="4721980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altLang="ko-KR" dirty="0"/>
              <a:t>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8608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44297" y="553701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064908" y="3488723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96107BE-A57B-43A2-8162-9CC825B80B47}"/>
              </a:ext>
            </a:extLst>
          </p:cNvPr>
          <p:cNvSpPr/>
          <p:nvPr userDrawn="1"/>
        </p:nvSpPr>
        <p:spPr>
          <a:xfrm>
            <a:off x="8064908" y="553701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278EEC4-D011-4897-80FB-FEE45D61C9CB}"/>
              </a:ext>
            </a:extLst>
          </p:cNvPr>
          <p:cNvSpPr/>
          <p:nvPr userDrawn="1"/>
        </p:nvSpPr>
        <p:spPr>
          <a:xfrm>
            <a:off x="4544297" y="3489035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9288671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11516" y="216000"/>
            <a:ext cx="5228944" cy="64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0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589C8AA-2D4C-4994-980A-55755859B752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449903D-1884-4F36-ADC7-5E445863E767}"/>
              </a:ext>
            </a:extLst>
          </p:cNvPr>
          <p:cNvSpPr/>
          <p:nvPr userDrawn="1"/>
        </p:nvSpPr>
        <p:spPr>
          <a:xfrm>
            <a:off x="1197600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3353408-014E-40E6-91DD-CB316B4EA769}"/>
              </a:ext>
            </a:extLst>
          </p:cNvPr>
          <p:cNvSpPr/>
          <p:nvPr userDrawn="1"/>
        </p:nvSpPr>
        <p:spPr>
          <a:xfrm>
            <a:off x="0" y="0"/>
            <a:ext cx="1219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3769F56-512B-47D6-9A36-7436DFABFE7B}"/>
              </a:ext>
            </a:extLst>
          </p:cNvPr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50627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619895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60438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FE74FF1-896D-4E5C-AF48-32B0853A4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B2F45726-D855-46FC-836C-D6340F616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B26D-8A9F-4685-BB22-71E78179F925}" type="datetimeFigureOut">
              <a:rPr lang="he-IL" smtClean="0"/>
              <a:t>י"ז/אלול/תש"פ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1C98B64-8DDF-4EF5-9400-876864E13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6F0622EC-370A-4F2D-9DE5-C0FFBF2C8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CA3-0493-48D9-9D05-64AE6753A7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013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F59E03F7-FE95-44B9-BE02-ACEEB10A0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B26D-8A9F-4685-BB22-71E78179F925}" type="datetimeFigureOut">
              <a:rPr lang="he-IL" smtClean="0"/>
              <a:t>י"ז/אלול/תש"פ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4E2F26A6-6A74-4622-B5C0-3A0C7201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F520A76-1B49-4A62-873A-4BF1D1125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CA3-0493-48D9-9D05-64AE6753A7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4601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F6548B4-5FB6-410F-A4D8-06F674E2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410D794-DEAC-442C-9418-11B1B2CEF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B25B386-5C1E-43D0-8A7C-AE09BEEEB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CC786F5-F498-4696-B3FA-B0B17624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B26D-8A9F-4685-BB22-71E78179F925}" type="datetimeFigureOut">
              <a:rPr lang="he-IL" smtClean="0"/>
              <a:t>י"ז/אלול/תש"פ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2397D96-F18A-419C-B748-5D815FDA5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AD2156B-88C4-4374-84D9-512621CB9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CA3-0493-48D9-9D05-64AE6753A7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182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E6E003F-4FBE-4A1D-A0CE-9C5D76793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C9167BC3-E7B1-4FCE-8D74-E340FD9849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68105FE2-F53B-4D31-AF0F-6585A6ED6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2FAE0DF-3CAF-401E-9B8A-6DD5C6E19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B26D-8A9F-4685-BB22-71E78179F925}" type="datetimeFigureOut">
              <a:rPr lang="he-IL" smtClean="0"/>
              <a:t>י"ז/אלול/תש"פ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FE37EB8-05A9-4E8A-9CA3-4DB3BD45E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322EFE9-BC49-4E5D-AB00-DEE77E66A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CA3-0493-48D9-9D05-64AE6753A7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5017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34B2975F-3D22-4EBF-8F2F-205C5DF11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BA89D99-720A-4A3C-8A5D-9FE4DF1CC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E96A433-0F44-4C70-AE81-DDAFDBE97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FB26D-8A9F-4685-BB22-71E78179F925}" type="datetimeFigureOut">
              <a:rPr lang="he-IL" smtClean="0"/>
              <a:t>י"ז/אלול/תש"פ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98D38F4-883B-42BF-83BB-ABD349421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89DF010-BC53-407C-9052-1DE31ADB6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85CA3-0493-48D9-9D05-64AE6753A7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428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62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95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94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96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6369589" y="5709059"/>
            <a:ext cx="562168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54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Nice to Meet You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2" name="Isosceles Triangle 51">
            <a:extLst>
              <a:ext uri="{FF2B5EF4-FFF2-40B4-BE49-F238E27FC236}">
                <a16:creationId xmlns:a16="http://schemas.microsoft.com/office/drawing/2014/main" id="{C7F4914A-EC4B-4F9A-BEB7-0A38D775830D}"/>
              </a:ext>
            </a:extLst>
          </p:cNvPr>
          <p:cNvSpPr/>
          <p:nvPr/>
        </p:nvSpPr>
        <p:spPr>
          <a:xfrm>
            <a:off x="5458499" y="3355305"/>
            <a:ext cx="226184" cy="16586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3" name="Parallelogram 15">
            <a:extLst>
              <a:ext uri="{FF2B5EF4-FFF2-40B4-BE49-F238E27FC236}">
                <a16:creationId xmlns:a16="http://schemas.microsoft.com/office/drawing/2014/main" id="{24C7C768-EB95-4E47-966B-307DC6C5CE5F}"/>
              </a:ext>
            </a:extLst>
          </p:cNvPr>
          <p:cNvSpPr/>
          <p:nvPr/>
        </p:nvSpPr>
        <p:spPr>
          <a:xfrm rot="16200000">
            <a:off x="4978482" y="610336"/>
            <a:ext cx="334943" cy="362564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4" name="Oval 66">
            <a:extLst>
              <a:ext uri="{FF2B5EF4-FFF2-40B4-BE49-F238E27FC236}">
                <a16:creationId xmlns:a16="http://schemas.microsoft.com/office/drawing/2014/main" id="{5E1A3659-43CE-4610-A2AD-E309F70E9E0E}"/>
              </a:ext>
            </a:extLst>
          </p:cNvPr>
          <p:cNvSpPr/>
          <p:nvPr/>
        </p:nvSpPr>
        <p:spPr>
          <a:xfrm rot="20700000">
            <a:off x="5750683" y="4256921"/>
            <a:ext cx="306925" cy="2629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5" name="Rectangle 130">
            <a:extLst>
              <a:ext uri="{FF2B5EF4-FFF2-40B4-BE49-F238E27FC236}">
                <a16:creationId xmlns:a16="http://schemas.microsoft.com/office/drawing/2014/main" id="{C38AB0EB-3E4B-4EB3-8986-8912DDE2B3BD}"/>
              </a:ext>
            </a:extLst>
          </p:cNvPr>
          <p:cNvSpPr/>
          <p:nvPr/>
        </p:nvSpPr>
        <p:spPr>
          <a:xfrm>
            <a:off x="6543350" y="925548"/>
            <a:ext cx="393301" cy="3950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6" name="Oval 25">
            <a:extLst>
              <a:ext uri="{FF2B5EF4-FFF2-40B4-BE49-F238E27FC236}">
                <a16:creationId xmlns:a16="http://schemas.microsoft.com/office/drawing/2014/main" id="{7EC3674A-B92E-4495-AB74-A7153464DC61}"/>
              </a:ext>
            </a:extLst>
          </p:cNvPr>
          <p:cNvSpPr>
            <a:spLocks noChangeAspect="1"/>
          </p:cNvSpPr>
          <p:nvPr/>
        </p:nvSpPr>
        <p:spPr>
          <a:xfrm>
            <a:off x="4353699" y="1754911"/>
            <a:ext cx="193723" cy="193988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7" name="Round Same Side Corner Rectangle 8">
            <a:extLst>
              <a:ext uri="{FF2B5EF4-FFF2-40B4-BE49-F238E27FC236}">
                <a16:creationId xmlns:a16="http://schemas.microsoft.com/office/drawing/2014/main" id="{1C893DA3-52C7-4BA5-8365-136F4E11773F}"/>
              </a:ext>
            </a:extLst>
          </p:cNvPr>
          <p:cNvSpPr/>
          <p:nvPr/>
        </p:nvSpPr>
        <p:spPr>
          <a:xfrm>
            <a:off x="4964671" y="2640492"/>
            <a:ext cx="158632" cy="158875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8" name="Rounded Rectangle 51">
            <a:extLst>
              <a:ext uri="{FF2B5EF4-FFF2-40B4-BE49-F238E27FC236}">
                <a16:creationId xmlns:a16="http://schemas.microsoft.com/office/drawing/2014/main" id="{69A29945-1B5C-480A-AD72-3775F4CC415D}"/>
              </a:ext>
            </a:extLst>
          </p:cNvPr>
          <p:cNvSpPr/>
          <p:nvPr/>
        </p:nvSpPr>
        <p:spPr>
          <a:xfrm rot="16200000" flipH="1">
            <a:off x="5219065" y="1825556"/>
            <a:ext cx="237102" cy="223294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9" name="Rounded Rectangle 2">
            <a:extLst>
              <a:ext uri="{FF2B5EF4-FFF2-40B4-BE49-F238E27FC236}">
                <a16:creationId xmlns:a16="http://schemas.microsoft.com/office/drawing/2014/main" id="{2027F04B-4AD3-4E0F-9BAB-5353137B1708}"/>
              </a:ext>
            </a:extLst>
          </p:cNvPr>
          <p:cNvSpPr/>
          <p:nvPr/>
        </p:nvSpPr>
        <p:spPr>
          <a:xfrm>
            <a:off x="360293" y="3850243"/>
            <a:ext cx="362565" cy="3625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0" name="Rounded Rectangle 8">
            <a:extLst>
              <a:ext uri="{FF2B5EF4-FFF2-40B4-BE49-F238E27FC236}">
                <a16:creationId xmlns:a16="http://schemas.microsoft.com/office/drawing/2014/main" id="{97542CC7-8662-43EF-AC65-2E16AB462F1F}"/>
              </a:ext>
            </a:extLst>
          </p:cNvPr>
          <p:cNvSpPr/>
          <p:nvPr/>
        </p:nvSpPr>
        <p:spPr>
          <a:xfrm>
            <a:off x="4653360" y="3758170"/>
            <a:ext cx="144473" cy="144457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1" name="Rounded Rectangle 2">
            <a:extLst>
              <a:ext uri="{FF2B5EF4-FFF2-40B4-BE49-F238E27FC236}">
                <a16:creationId xmlns:a16="http://schemas.microsoft.com/office/drawing/2014/main" id="{DD85458F-48EB-44AD-A28A-C6D6613255DB}"/>
              </a:ext>
            </a:extLst>
          </p:cNvPr>
          <p:cNvSpPr/>
          <p:nvPr/>
        </p:nvSpPr>
        <p:spPr>
          <a:xfrm>
            <a:off x="6178829" y="2444357"/>
            <a:ext cx="290471" cy="290471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2" name="Rounded Rectangle 3">
            <a:extLst>
              <a:ext uri="{FF2B5EF4-FFF2-40B4-BE49-F238E27FC236}">
                <a16:creationId xmlns:a16="http://schemas.microsoft.com/office/drawing/2014/main" id="{87020242-DD7D-482B-A998-6D0326737345}"/>
              </a:ext>
            </a:extLst>
          </p:cNvPr>
          <p:cNvSpPr>
            <a:spLocks noChangeAspect="1"/>
          </p:cNvSpPr>
          <p:nvPr/>
        </p:nvSpPr>
        <p:spPr>
          <a:xfrm>
            <a:off x="2449886" y="604588"/>
            <a:ext cx="290471" cy="290471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3" name="Rounded Rectangle 10">
            <a:extLst>
              <a:ext uri="{FF2B5EF4-FFF2-40B4-BE49-F238E27FC236}">
                <a16:creationId xmlns:a16="http://schemas.microsoft.com/office/drawing/2014/main" id="{32DF34AC-FCFA-46EB-8466-5702232D85A3}"/>
              </a:ext>
            </a:extLst>
          </p:cNvPr>
          <p:cNvSpPr>
            <a:spLocks noChangeAspect="1"/>
          </p:cNvSpPr>
          <p:nvPr/>
        </p:nvSpPr>
        <p:spPr>
          <a:xfrm>
            <a:off x="6917601" y="3702294"/>
            <a:ext cx="356613" cy="362565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4" name="Block Arc 6">
            <a:extLst>
              <a:ext uri="{FF2B5EF4-FFF2-40B4-BE49-F238E27FC236}">
                <a16:creationId xmlns:a16="http://schemas.microsoft.com/office/drawing/2014/main" id="{42EEF007-9371-40E9-BCA4-255A1DB8A5C9}"/>
              </a:ext>
            </a:extLst>
          </p:cNvPr>
          <p:cNvSpPr/>
          <p:nvPr/>
        </p:nvSpPr>
        <p:spPr>
          <a:xfrm>
            <a:off x="5469195" y="5635320"/>
            <a:ext cx="444475" cy="448847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id="{7DF97242-39E8-4F84-926D-72677E1CFF32}"/>
              </a:ext>
            </a:extLst>
          </p:cNvPr>
          <p:cNvSpPr/>
          <p:nvPr/>
        </p:nvSpPr>
        <p:spPr>
          <a:xfrm>
            <a:off x="1147873" y="2450021"/>
            <a:ext cx="338606" cy="26009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6" name="Chord 15">
            <a:extLst>
              <a:ext uri="{FF2B5EF4-FFF2-40B4-BE49-F238E27FC236}">
                <a16:creationId xmlns:a16="http://schemas.microsoft.com/office/drawing/2014/main" id="{453A3A15-16E1-47FB-B192-E33AA9F62F08}"/>
              </a:ext>
            </a:extLst>
          </p:cNvPr>
          <p:cNvSpPr/>
          <p:nvPr/>
        </p:nvSpPr>
        <p:spPr>
          <a:xfrm>
            <a:off x="3260877" y="1718238"/>
            <a:ext cx="80681" cy="17590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7" name="Round Same Side Corner Rectangle 8">
            <a:extLst>
              <a:ext uri="{FF2B5EF4-FFF2-40B4-BE49-F238E27FC236}">
                <a16:creationId xmlns:a16="http://schemas.microsoft.com/office/drawing/2014/main" id="{F572FCCE-C64C-4E2F-ADAB-869065E0B707}"/>
              </a:ext>
            </a:extLst>
          </p:cNvPr>
          <p:cNvSpPr/>
          <p:nvPr/>
        </p:nvSpPr>
        <p:spPr>
          <a:xfrm>
            <a:off x="953425" y="880843"/>
            <a:ext cx="143979" cy="37920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8" name="Round Same Side Corner Rectangle 20">
            <a:extLst>
              <a:ext uri="{FF2B5EF4-FFF2-40B4-BE49-F238E27FC236}">
                <a16:creationId xmlns:a16="http://schemas.microsoft.com/office/drawing/2014/main" id="{3EBC4D93-B7CB-4D9A-9EA4-6520EF743FFA}"/>
              </a:ext>
            </a:extLst>
          </p:cNvPr>
          <p:cNvSpPr/>
          <p:nvPr/>
        </p:nvSpPr>
        <p:spPr>
          <a:xfrm rot="10800000">
            <a:off x="742533" y="873267"/>
            <a:ext cx="175165" cy="37366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9" name="Freeform 53">
            <a:extLst>
              <a:ext uri="{FF2B5EF4-FFF2-40B4-BE49-F238E27FC236}">
                <a16:creationId xmlns:a16="http://schemas.microsoft.com/office/drawing/2014/main" id="{A96D85E9-ABBD-4BCD-82CA-6C7AF4B75FC3}"/>
              </a:ext>
            </a:extLst>
          </p:cNvPr>
          <p:cNvSpPr/>
          <p:nvPr/>
        </p:nvSpPr>
        <p:spPr>
          <a:xfrm>
            <a:off x="2261271" y="1760622"/>
            <a:ext cx="223294" cy="22894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0" name="Donut 39">
            <a:extLst>
              <a:ext uri="{FF2B5EF4-FFF2-40B4-BE49-F238E27FC236}">
                <a16:creationId xmlns:a16="http://schemas.microsoft.com/office/drawing/2014/main" id="{AFC96FA5-353B-483A-9458-49287253EDB3}"/>
              </a:ext>
            </a:extLst>
          </p:cNvPr>
          <p:cNvSpPr/>
          <p:nvPr/>
        </p:nvSpPr>
        <p:spPr>
          <a:xfrm>
            <a:off x="3766911" y="996465"/>
            <a:ext cx="223885" cy="22388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E0BA214C-1176-4DBC-A6E5-85931659F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3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470517E4-5EF3-48FF-A60C-C85E83388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23"/>
            <a:ext cx="6322423" cy="6839277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72D516D4-39E0-43D6-A8CD-83F3681AF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683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6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69765886-BBC1-4905-B38B-53D11F727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2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0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8126186" y="6467568"/>
            <a:ext cx="3625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736317" y="4906210"/>
            <a:ext cx="518699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National Defense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616618" y="5735186"/>
            <a:ext cx="542639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Presentation of the Field of Study in the INDC Class 48</a:t>
            </a:r>
            <a:endParaRPr kumimoji="0" lang="ko-KR" altLang="en-US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8360A8-B0AF-45AE-B8E9-6A812D3FF15F}"/>
              </a:ext>
            </a:extLst>
          </p:cNvPr>
          <p:cNvGrpSpPr/>
          <p:nvPr/>
        </p:nvGrpSpPr>
        <p:grpSpPr>
          <a:xfrm>
            <a:off x="5085887" y="5883364"/>
            <a:ext cx="1184910" cy="137160"/>
            <a:chOff x="8248649" y="4728210"/>
            <a:chExt cx="1184910" cy="1371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0C62BEF-D94B-4221-BBEC-20C6F81E59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2572569-984A-410A-9747-8777E92543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696A1E-169C-4210-9436-4C23E07674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30FB426-2444-4BDB-8E2E-AEFA855865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D958CB0-DBB2-4664-A93E-B5B36D9EEB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35EAFDF-A35A-4262-84FC-33973C001B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137" y="182289"/>
            <a:ext cx="10753726" cy="724247"/>
          </a:xfrm>
        </p:spPr>
        <p:txBody>
          <a:bodyPr/>
          <a:lstStyle/>
          <a:p>
            <a:r>
              <a:rPr lang="en-US" sz="4400" dirty="0"/>
              <a:t>The Field of National Defense – Class 48</a:t>
            </a:r>
          </a:p>
        </p:txBody>
      </p:sp>
      <p:cxnSp>
        <p:nvCxnSpPr>
          <p:cNvPr id="3" name="Elbow Connector 60">
            <a:extLst>
              <a:ext uri="{FF2B5EF4-FFF2-40B4-BE49-F238E27FC236}">
                <a16:creationId xmlns:a16="http://schemas.microsoft.com/office/drawing/2014/main" id="{27B139E3-C853-4057-BECC-D6EF3E0DE6C0}"/>
              </a:ext>
            </a:extLst>
          </p:cNvPr>
          <p:cNvCxnSpPr/>
          <p:nvPr/>
        </p:nvCxnSpPr>
        <p:spPr>
          <a:xfrm rot="5400000" flipH="1" flipV="1">
            <a:off x="7005652" y="3062222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60">
            <a:extLst>
              <a:ext uri="{FF2B5EF4-FFF2-40B4-BE49-F238E27FC236}">
                <a16:creationId xmlns:a16="http://schemas.microsoft.com/office/drawing/2014/main" id="{4743857C-F486-42CA-8329-27E6C9186554}"/>
              </a:ext>
            </a:extLst>
          </p:cNvPr>
          <p:cNvCxnSpPr>
            <a:cxnSpLocks/>
          </p:cNvCxnSpPr>
          <p:nvPr/>
        </p:nvCxnSpPr>
        <p:spPr>
          <a:xfrm rot="16200000" flipV="1">
            <a:off x="4198601" y="3081501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4A277B0-6E4A-48F4-8865-8A58E608D5B5}"/>
              </a:ext>
            </a:extLst>
          </p:cNvPr>
          <p:cNvSpPr/>
          <p:nvPr/>
        </p:nvSpPr>
        <p:spPr>
          <a:xfrm>
            <a:off x="0" y="4804272"/>
            <a:ext cx="12192796" cy="2053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BB1863-9125-4C9D-B8F7-5357FE20A4E6}"/>
              </a:ext>
            </a:extLst>
          </p:cNvPr>
          <p:cNvSpPr/>
          <p:nvPr/>
        </p:nvSpPr>
        <p:spPr>
          <a:xfrm>
            <a:off x="903614" y="3481312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08287-2707-4E14-8F0E-5FDC42F571F0}"/>
              </a:ext>
            </a:extLst>
          </p:cNvPr>
          <p:cNvSpPr/>
          <p:nvPr/>
        </p:nvSpPr>
        <p:spPr>
          <a:xfrm rot="16200000">
            <a:off x="2554676" y="1707927"/>
            <a:ext cx="1280015" cy="1951335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EC6D47-C60B-406A-982B-5E14339B5E72}"/>
              </a:ext>
            </a:extLst>
          </p:cNvPr>
          <p:cNvSpPr/>
          <p:nvPr/>
        </p:nvSpPr>
        <p:spPr>
          <a:xfrm>
            <a:off x="4899692" y="1816719"/>
            <a:ext cx="2340000" cy="1224000"/>
          </a:xfrm>
          <a:prstGeom prst="rect">
            <a:avLst/>
          </a:prstGeom>
          <a:solidFill>
            <a:srgbClr val="99FF66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D96750-F70C-416A-B267-042FD9DD1D20}"/>
              </a:ext>
            </a:extLst>
          </p:cNvPr>
          <p:cNvSpPr/>
          <p:nvPr/>
        </p:nvSpPr>
        <p:spPr>
          <a:xfrm>
            <a:off x="7706521" y="2126222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CF1639-5670-47FA-BE00-D9085FF3C852}"/>
              </a:ext>
            </a:extLst>
          </p:cNvPr>
          <p:cNvSpPr/>
          <p:nvPr/>
        </p:nvSpPr>
        <p:spPr>
          <a:xfrm>
            <a:off x="8914006" y="3481312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DD4847F-E641-4778-910B-0A602A21D64D}"/>
              </a:ext>
            </a:extLst>
          </p:cNvPr>
          <p:cNvCxnSpPr>
            <a:cxnSpLocks/>
            <a:stCxn id="21" idx="3"/>
            <a:endCxn id="8" idx="2"/>
          </p:cNvCxnSpPr>
          <p:nvPr/>
        </p:nvCxnSpPr>
        <p:spPr>
          <a:xfrm flipV="1">
            <a:off x="6069688" y="3040720"/>
            <a:ext cx="4" cy="1027153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61">
            <a:extLst>
              <a:ext uri="{FF2B5EF4-FFF2-40B4-BE49-F238E27FC236}">
                <a16:creationId xmlns:a16="http://schemas.microsoft.com/office/drawing/2014/main" id="{C424E127-1095-478B-A733-E042F1576A41}"/>
              </a:ext>
            </a:extLst>
          </p:cNvPr>
          <p:cNvCxnSpPr>
            <a:cxnSpLocks/>
          </p:cNvCxnSpPr>
          <p:nvPr/>
        </p:nvCxnSpPr>
        <p:spPr>
          <a:xfrm rot="10800000">
            <a:off x="3315666" y="4079186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FE8AD0-2371-4B4A-AE18-7C7BA246AB57}"/>
              </a:ext>
            </a:extLst>
          </p:cNvPr>
          <p:cNvGrpSpPr/>
          <p:nvPr/>
        </p:nvGrpSpPr>
        <p:grpSpPr>
          <a:xfrm>
            <a:off x="1099946" y="3634909"/>
            <a:ext cx="1986248" cy="923330"/>
            <a:chOff x="6533674" y="3357955"/>
            <a:chExt cx="1785368" cy="923330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C2B74E5-EFEB-43E6-801D-A8E0FE33F17E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A59E31D-F13A-4432-B79D-89B9287076A0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92333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Strategy in the Field of National Defense</a:t>
              </a:r>
              <a:endPara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C4595E2-6025-43B2-B5E8-D50AA4A578B5}"/>
              </a:ext>
            </a:extLst>
          </p:cNvPr>
          <p:cNvSpPr/>
          <p:nvPr/>
        </p:nvSpPr>
        <p:spPr>
          <a:xfrm>
            <a:off x="2092863" y="2126222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8FAAAA-AC5D-42FB-B30A-113FCEF04152}"/>
              </a:ext>
            </a:extLst>
          </p:cNvPr>
          <p:cNvSpPr/>
          <p:nvPr/>
        </p:nvSpPr>
        <p:spPr>
          <a:xfrm>
            <a:off x="1674566" y="4944644"/>
            <a:ext cx="2340000" cy="12816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12BFBC-F7C2-485A-8F7C-02629F5233D9}"/>
              </a:ext>
            </a:extLst>
          </p:cNvPr>
          <p:cNvSpPr/>
          <p:nvPr/>
        </p:nvSpPr>
        <p:spPr>
          <a:xfrm>
            <a:off x="8124810" y="5002244"/>
            <a:ext cx="2340000" cy="1224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cxnSp>
        <p:nvCxnSpPr>
          <p:cNvPr id="19" name="Elbow Connector 83">
            <a:extLst>
              <a:ext uri="{FF2B5EF4-FFF2-40B4-BE49-F238E27FC236}">
                <a16:creationId xmlns:a16="http://schemas.microsoft.com/office/drawing/2014/main" id="{83B2A3C2-0711-4B92-81F6-64194BFF10D3}"/>
              </a:ext>
            </a:extLst>
          </p:cNvPr>
          <p:cNvCxnSpPr/>
          <p:nvPr/>
        </p:nvCxnSpPr>
        <p:spPr>
          <a:xfrm rot="10800000" flipV="1">
            <a:off x="4138579" y="5494540"/>
            <a:ext cx="1157891" cy="379090"/>
          </a:xfrm>
          <a:prstGeom prst="bentConnector3">
            <a:avLst>
              <a:gd name="adj1" fmla="val -1002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84">
            <a:extLst>
              <a:ext uri="{FF2B5EF4-FFF2-40B4-BE49-F238E27FC236}">
                <a16:creationId xmlns:a16="http://schemas.microsoft.com/office/drawing/2014/main" id="{998217C0-42D5-4FAD-985F-110461DAF43C}"/>
              </a:ext>
            </a:extLst>
          </p:cNvPr>
          <p:cNvCxnSpPr/>
          <p:nvPr/>
        </p:nvCxnSpPr>
        <p:spPr>
          <a:xfrm>
            <a:off x="6913936" y="5494540"/>
            <a:ext cx="1087858" cy="379090"/>
          </a:xfrm>
          <a:prstGeom prst="bentConnector3">
            <a:avLst>
              <a:gd name="adj1" fmla="val -1659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D64414A-3527-467E-8A97-EC23A0D30AFB}"/>
              </a:ext>
            </a:extLst>
          </p:cNvPr>
          <p:cNvSpPr/>
          <p:nvPr/>
        </p:nvSpPr>
        <p:spPr>
          <a:xfrm rot="16200000">
            <a:off x="5310778" y="3527352"/>
            <a:ext cx="1517822" cy="2598862"/>
          </a:xfrm>
          <a:prstGeom prst="rect">
            <a:avLst/>
          </a:prstGeom>
          <a:solidFill>
            <a:schemeClr val="accent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D75159-749B-46CC-BE66-46BC5442217F}"/>
              </a:ext>
            </a:extLst>
          </p:cNvPr>
          <p:cNvSpPr txBox="1"/>
          <p:nvPr/>
        </p:nvSpPr>
        <p:spPr>
          <a:xfrm>
            <a:off x="5012355" y="4166184"/>
            <a:ext cx="21504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National Defense for Seniors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cxnSp>
        <p:nvCxnSpPr>
          <p:cNvPr id="25" name="Elbow Connector 61">
            <a:extLst>
              <a:ext uri="{FF2B5EF4-FFF2-40B4-BE49-F238E27FC236}">
                <a16:creationId xmlns:a16="http://schemas.microsoft.com/office/drawing/2014/main" id="{C2567111-3527-4AFB-A083-69286C47BE4B}"/>
              </a:ext>
            </a:extLst>
          </p:cNvPr>
          <p:cNvCxnSpPr>
            <a:cxnSpLocks/>
          </p:cNvCxnSpPr>
          <p:nvPr/>
        </p:nvCxnSpPr>
        <p:spPr>
          <a:xfrm rot="10800000" flipH="1">
            <a:off x="7284080" y="4079184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8A7E89C-A4BF-456C-B73D-66EA71B24E3B}"/>
              </a:ext>
            </a:extLst>
          </p:cNvPr>
          <p:cNvSpPr txBox="1"/>
          <p:nvPr/>
        </p:nvSpPr>
        <p:spPr>
          <a:xfrm>
            <a:off x="2269739" y="2361718"/>
            <a:ext cx="19862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Guest Lectures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29" name="Group 63">
            <a:extLst>
              <a:ext uri="{FF2B5EF4-FFF2-40B4-BE49-F238E27FC236}">
                <a16:creationId xmlns:a16="http://schemas.microsoft.com/office/drawing/2014/main" id="{B80961AC-D47E-4DEE-AB20-CA634BBA7E31}"/>
              </a:ext>
            </a:extLst>
          </p:cNvPr>
          <p:cNvGrpSpPr/>
          <p:nvPr/>
        </p:nvGrpSpPr>
        <p:grpSpPr>
          <a:xfrm>
            <a:off x="1851442" y="5030784"/>
            <a:ext cx="1986248" cy="1141045"/>
            <a:chOff x="6533674" y="3261698"/>
            <a:chExt cx="1785368" cy="1141045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F9AE827-D7BE-45B0-AA26-A976BD60A06C}"/>
                </a:ext>
              </a:extLst>
            </p:cNvPr>
            <p:cNvSpPr txBox="1"/>
            <p:nvPr/>
          </p:nvSpPr>
          <p:spPr>
            <a:xfrm>
              <a:off x="6533674" y="3571746"/>
              <a:ext cx="1785368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Introduction Course to Geo-strategy and Geo-politics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BF866C-EE89-4327-8826-7DBCEA05246C}"/>
                </a:ext>
              </a:extLst>
            </p:cNvPr>
            <p:cNvSpPr txBox="1"/>
            <p:nvPr/>
          </p:nvSpPr>
          <p:spPr>
            <a:xfrm>
              <a:off x="6533674" y="3261698"/>
              <a:ext cx="1785368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Systemic View</a:t>
              </a:r>
              <a:endPara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ECDBB9E-04E7-416D-AD51-49F2E3CB7059}"/>
              </a:ext>
            </a:extLst>
          </p:cNvPr>
          <p:cNvSpPr txBox="1"/>
          <p:nvPr/>
        </p:nvSpPr>
        <p:spPr>
          <a:xfrm>
            <a:off x="9005945" y="3504957"/>
            <a:ext cx="207831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National 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Defense Study 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Tours in Israel and Abroad</a:t>
            </a:r>
            <a:endParaRPr kumimoji="0" lang="ko-KR" altLang="en-US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7774000-DF48-4B9D-8532-E8BEE396B175}"/>
              </a:ext>
            </a:extLst>
          </p:cNvPr>
          <p:cNvSpPr txBox="1"/>
          <p:nvPr/>
        </p:nvSpPr>
        <p:spPr>
          <a:xfrm>
            <a:off x="7832445" y="2279819"/>
            <a:ext cx="216312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Visits in National Defense Organizations</a:t>
            </a:r>
            <a:endParaRPr kumimoji="0" lang="ko-KR" altLang="en-US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38" name="Group 63">
            <a:extLst>
              <a:ext uri="{FF2B5EF4-FFF2-40B4-BE49-F238E27FC236}">
                <a16:creationId xmlns:a16="http://schemas.microsoft.com/office/drawing/2014/main" id="{E861F542-8CB8-4105-B263-142DB8164F1C}"/>
              </a:ext>
            </a:extLst>
          </p:cNvPr>
          <p:cNvGrpSpPr/>
          <p:nvPr/>
        </p:nvGrpSpPr>
        <p:grpSpPr>
          <a:xfrm>
            <a:off x="8193652" y="4963029"/>
            <a:ext cx="2271158" cy="1129584"/>
            <a:chOff x="6436567" y="3215298"/>
            <a:chExt cx="2041464" cy="1129584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A3CD1E4-9E47-4DE0-BC16-9EEF3646D71B}"/>
                </a:ext>
              </a:extLst>
            </p:cNvPr>
            <p:cNvSpPr txBox="1"/>
            <p:nvPr/>
          </p:nvSpPr>
          <p:spPr>
            <a:xfrm>
              <a:off x="6533675" y="3652385"/>
              <a:ext cx="1785368" cy="6924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 From</a:t>
              </a:r>
              <a:r>
                <a:rPr kumimoji="0" lang="en-US" altLang="ko-KR" sz="13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 the </a:t>
              </a:r>
              <a:r>
                <a:rPr kumimoji="0" lang="en-US" altLang="ko-KR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chapter </a:t>
              </a:r>
              <a:r>
                <a:rPr kumimoji="0" lang="en-US" altLang="ko-KR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on </a:t>
              </a:r>
              <a:r>
                <a:rPr kumimoji="0" lang="en-US" altLang="ko-KR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Basics </a:t>
              </a:r>
              <a:r>
                <a:rPr kumimoji="0" lang="en-US" altLang="ko-KR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and </a:t>
              </a:r>
              <a:r>
                <a:rPr kumimoji="0" lang="en-US" altLang="ko-KR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the </a:t>
              </a:r>
              <a:r>
                <a:rPr kumimoji="0" lang="en-US" altLang="ko-KR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Strategic</a:t>
              </a:r>
              <a:r>
                <a:rPr lang="en-US" altLang="ko-KR" sz="1300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rPr>
                <a:t> Thought Course</a:t>
              </a:r>
              <a:endParaRPr kumimoji="0" lang="en-US" altLang="ko-KR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F134BC9-B288-4E8C-8E14-809CE29BC1D7}"/>
                </a:ext>
              </a:extLst>
            </p:cNvPr>
            <p:cNvSpPr txBox="1"/>
            <p:nvPr/>
          </p:nvSpPr>
          <p:spPr>
            <a:xfrm>
              <a:off x="6436567" y="3215298"/>
              <a:ext cx="2041464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Conceptualization</a:t>
              </a:r>
              <a:r>
                <a:rPr lang="en-US" altLang="ko-KR" sz="1400" b="1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rPr>
                <a:t> and Theory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01F402DE-2DF4-4956-85F1-57FEF6A0C84F}"/>
              </a:ext>
            </a:extLst>
          </p:cNvPr>
          <p:cNvSpPr txBox="1"/>
          <p:nvPr/>
        </p:nvSpPr>
        <p:spPr>
          <a:xfrm>
            <a:off x="5076563" y="1830977"/>
            <a:ext cx="209138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Comprehensive Application in the Context of National Defense</a:t>
            </a:r>
            <a:endParaRPr kumimoji="0" lang="ko-KR" altLang="en-US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3227745-A39A-4E4F-B826-03D30F35EB0D}"/>
              </a:ext>
            </a:extLst>
          </p:cNvPr>
          <p:cNvGrpSpPr/>
          <p:nvPr/>
        </p:nvGrpSpPr>
        <p:grpSpPr>
          <a:xfrm>
            <a:off x="-211043" y="242749"/>
            <a:ext cx="3451519" cy="2538224"/>
            <a:chOff x="-211043" y="242749"/>
            <a:chExt cx="3451519" cy="2538224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ED98EE80-DEDE-430B-935C-DB5A307EB381}"/>
                </a:ext>
              </a:extLst>
            </p:cNvPr>
            <p:cNvGrpSpPr/>
            <p:nvPr/>
          </p:nvGrpSpPr>
          <p:grpSpPr>
            <a:xfrm rot="18821504" flipH="1">
              <a:off x="2536016" y="1987747"/>
              <a:ext cx="830987" cy="577933"/>
              <a:chOff x="5405974" y="1533288"/>
              <a:chExt cx="611040" cy="424965"/>
            </a:xfrm>
          </p:grpSpPr>
          <p:sp>
            <p:nvSpPr>
              <p:cNvPr id="117" name="Trapezoid 116">
                <a:extLst>
                  <a:ext uri="{FF2B5EF4-FFF2-40B4-BE49-F238E27FC236}">
                    <a16:creationId xmlns:a16="http://schemas.microsoft.com/office/drawing/2014/main" id="{BB555E24-6D38-4A4A-861D-6AF072B96FAC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16" name="Trapezoid 115">
                <a:extLst>
                  <a:ext uri="{FF2B5EF4-FFF2-40B4-BE49-F238E27FC236}">
                    <a16:creationId xmlns:a16="http://schemas.microsoft.com/office/drawing/2014/main" id="{A7D9085C-2B58-4F88-9B08-2B2F4B0DBF73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18" name="Trapezoid 117">
                <a:extLst>
                  <a:ext uri="{FF2B5EF4-FFF2-40B4-BE49-F238E27FC236}">
                    <a16:creationId xmlns:a16="http://schemas.microsoft.com/office/drawing/2014/main" id="{E698BC45-A595-4DD2-87C7-3302FA8BE798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19" name="Trapezoid 118">
                <a:extLst>
                  <a:ext uri="{FF2B5EF4-FFF2-40B4-BE49-F238E27FC236}">
                    <a16:creationId xmlns:a16="http://schemas.microsoft.com/office/drawing/2014/main" id="{5A89F4B4-1ED6-4282-BAE7-5107B2DD9024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20" name="Trapezoid 119">
                <a:extLst>
                  <a:ext uri="{FF2B5EF4-FFF2-40B4-BE49-F238E27FC236}">
                    <a16:creationId xmlns:a16="http://schemas.microsoft.com/office/drawing/2014/main" id="{9DE2CED2-AEEB-4346-B8BA-39D5C9F008E3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CA86DA89-BF25-4B2F-B746-19009E28529A}"/>
                </a:ext>
              </a:extLst>
            </p:cNvPr>
            <p:cNvGrpSpPr/>
            <p:nvPr/>
          </p:nvGrpSpPr>
          <p:grpSpPr>
            <a:xfrm rot="20700986">
              <a:off x="-211043" y="561627"/>
              <a:ext cx="688855" cy="2063532"/>
              <a:chOff x="391500" y="630207"/>
              <a:chExt cx="531845" cy="1593193"/>
            </a:xfrm>
          </p:grpSpPr>
          <p:sp>
            <p:nvSpPr>
              <p:cNvPr id="108" name="Rectangle: Rounded Corners 107">
                <a:extLst>
                  <a:ext uri="{FF2B5EF4-FFF2-40B4-BE49-F238E27FC236}">
                    <a16:creationId xmlns:a16="http://schemas.microsoft.com/office/drawing/2014/main" id="{A31B3607-BD19-4C4C-B903-0E09D92762BB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5E0AD24E-7646-4E0E-B33F-FBCA5E5E3A55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CDE1FC3-06F7-42CE-9911-5FEC1436C053}"/>
                </a:ext>
              </a:extLst>
            </p:cNvPr>
            <p:cNvGrpSpPr/>
            <p:nvPr/>
          </p:nvGrpSpPr>
          <p:grpSpPr>
            <a:xfrm rot="14601445">
              <a:off x="1150919" y="215556"/>
              <a:ext cx="729571" cy="2548346"/>
              <a:chOff x="391500" y="630207"/>
              <a:chExt cx="531845" cy="1593193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0A650D8B-2C6F-4CAD-B6D5-FE7BDEFD4CE7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4D8DB57F-27AE-4641-A856-C26060E5CCAA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10D57C7-999C-42DA-AF11-D48981C22307}"/>
                </a:ext>
              </a:extLst>
            </p:cNvPr>
            <p:cNvSpPr/>
            <p:nvPr/>
          </p:nvSpPr>
          <p:spPr>
            <a:xfrm>
              <a:off x="182294" y="1854426"/>
              <a:ext cx="926547" cy="92654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3077C34-CBAE-4645-92CD-6DF20774BB54}"/>
                </a:ext>
              </a:extLst>
            </p:cNvPr>
            <p:cNvSpPr/>
            <p:nvPr/>
          </p:nvSpPr>
          <p:spPr>
            <a:xfrm>
              <a:off x="282221" y="1954353"/>
              <a:ext cx="726695" cy="726695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7183266-7827-4E9F-84EA-469E59172608}"/>
                </a:ext>
              </a:extLst>
            </p:cNvPr>
            <p:cNvSpPr/>
            <p:nvPr/>
          </p:nvSpPr>
          <p:spPr>
            <a:xfrm>
              <a:off x="464259" y="2137337"/>
              <a:ext cx="362617" cy="360726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6CA7BCC-4553-4E37-AEA2-3EB99A1C138A}"/>
                </a:ext>
              </a:extLst>
            </p:cNvPr>
            <p:cNvSpPr/>
            <p:nvPr/>
          </p:nvSpPr>
          <p:spPr>
            <a:xfrm>
              <a:off x="585218" y="2257350"/>
              <a:ext cx="120700" cy="12070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7962633-7205-4392-AE46-2DCD52369CED}"/>
                </a:ext>
              </a:extLst>
            </p:cNvPr>
            <p:cNvGrpSpPr/>
            <p:nvPr/>
          </p:nvGrpSpPr>
          <p:grpSpPr>
            <a:xfrm rot="8720915">
              <a:off x="2465418" y="429474"/>
              <a:ext cx="606909" cy="1518446"/>
              <a:chOff x="4130254" y="650162"/>
              <a:chExt cx="502274" cy="1664988"/>
            </a:xfrm>
            <a:solidFill>
              <a:schemeClr val="accent2"/>
            </a:solidFill>
          </p:grpSpPr>
          <p:sp>
            <p:nvSpPr>
              <p:cNvPr id="71" name="Trapezoid 70">
                <a:extLst>
                  <a:ext uri="{FF2B5EF4-FFF2-40B4-BE49-F238E27FC236}">
                    <a16:creationId xmlns:a16="http://schemas.microsoft.com/office/drawing/2014/main" id="{F7579618-1C24-40C8-A27D-763A2EDC201E}"/>
                  </a:ext>
                </a:extLst>
              </p:cNvPr>
              <p:cNvSpPr/>
              <p:nvPr/>
            </p:nvSpPr>
            <p:spPr>
              <a:xfrm>
                <a:off x="4130254" y="650162"/>
                <a:ext cx="502274" cy="1664988"/>
              </a:xfrm>
              <a:prstGeom prst="trapezoid">
                <a:avLst>
                  <a:gd name="adj" fmla="val 9168"/>
                </a:avLst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72" name="Trapezoid 94">
                <a:extLst>
                  <a:ext uri="{FF2B5EF4-FFF2-40B4-BE49-F238E27FC236}">
                    <a16:creationId xmlns:a16="http://schemas.microsoft.com/office/drawing/2014/main" id="{105B8F30-72EC-476F-BEF8-7534C575E875}"/>
                  </a:ext>
                </a:extLst>
              </p:cNvPr>
              <p:cNvSpPr/>
              <p:nvPr/>
            </p:nvSpPr>
            <p:spPr>
              <a:xfrm>
                <a:off x="4449648" y="650162"/>
                <a:ext cx="182880" cy="1664988"/>
              </a:xfrm>
              <a:custGeom>
                <a:avLst/>
                <a:gdLst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82880 w 182880"/>
                  <a:gd name="connsiteY2" fmla="*/ 0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0540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68965 w 182880"/>
                  <a:gd name="connsiteY2" fmla="*/ 6157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3619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" h="1664988">
                    <a:moveTo>
                      <a:pt x="0" y="1664988"/>
                    </a:moveTo>
                    <a:lnTo>
                      <a:pt x="0" y="0"/>
                    </a:lnTo>
                    <a:lnTo>
                      <a:pt x="133619" y="3079"/>
                    </a:lnTo>
                    <a:lnTo>
                      <a:pt x="182880" y="1664988"/>
                    </a:lnTo>
                    <a:lnTo>
                      <a:pt x="0" y="166498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6E1A9330-7C3E-42EF-9689-A307053E150C}"/>
                </a:ext>
              </a:extLst>
            </p:cNvPr>
            <p:cNvGrpSpPr/>
            <p:nvPr/>
          </p:nvGrpSpPr>
          <p:grpSpPr>
            <a:xfrm>
              <a:off x="1986951" y="242749"/>
              <a:ext cx="770532" cy="770532"/>
              <a:chOff x="121429" y="411152"/>
              <a:chExt cx="607378" cy="607378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C767F0B7-D8C1-4D35-AD36-EBAAE3837800}"/>
                  </a:ext>
                </a:extLst>
              </p:cNvPr>
              <p:cNvSpPr/>
              <p:nvPr/>
            </p:nvSpPr>
            <p:spPr>
              <a:xfrm>
                <a:off x="121429" y="411152"/>
                <a:ext cx="607378" cy="60737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C91E6EC7-EAD1-4E13-93D7-56F5A0CC4EDF}"/>
                  </a:ext>
                </a:extLst>
              </p:cNvPr>
              <p:cNvSpPr/>
              <p:nvPr/>
            </p:nvSpPr>
            <p:spPr>
              <a:xfrm>
                <a:off x="186934" y="476657"/>
                <a:ext cx="476369" cy="47636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A3822756-2E6A-4C01-B51C-7B5998A2AA43}"/>
                  </a:ext>
                </a:extLst>
              </p:cNvPr>
              <p:cNvSpPr/>
              <p:nvPr/>
            </p:nvSpPr>
            <p:spPr>
              <a:xfrm>
                <a:off x="306265" y="596608"/>
                <a:ext cx="237706" cy="236466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5FB5A917-5A10-4B61-AECD-DF53363D1AD8}"/>
                  </a:ext>
                </a:extLst>
              </p:cNvPr>
              <p:cNvSpPr/>
              <p:nvPr/>
            </p:nvSpPr>
            <p:spPr>
              <a:xfrm>
                <a:off x="385557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709E326-94C9-4F3D-9DF9-72EE68F8DD51}"/>
              </a:ext>
            </a:extLst>
          </p:cNvPr>
          <p:cNvGrpSpPr/>
          <p:nvPr/>
        </p:nvGrpSpPr>
        <p:grpSpPr>
          <a:xfrm>
            <a:off x="9069470" y="2982614"/>
            <a:ext cx="3046078" cy="3734081"/>
            <a:chOff x="9087758" y="3138062"/>
            <a:chExt cx="3046078" cy="3734081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E34B25F4-A622-4E94-91F2-EE926E055A3A}"/>
                </a:ext>
              </a:extLst>
            </p:cNvPr>
            <p:cNvGrpSpPr/>
            <p:nvPr/>
          </p:nvGrpSpPr>
          <p:grpSpPr>
            <a:xfrm rot="2947662" flipH="1">
              <a:off x="9383082" y="3263151"/>
              <a:ext cx="827730" cy="577552"/>
              <a:chOff x="5405974" y="1533288"/>
              <a:chExt cx="608646" cy="424685"/>
            </a:xfrm>
          </p:grpSpPr>
          <p:sp>
            <p:nvSpPr>
              <p:cNvPr id="140" name="Trapezoid 139">
                <a:extLst>
                  <a:ext uri="{FF2B5EF4-FFF2-40B4-BE49-F238E27FC236}">
                    <a16:creationId xmlns:a16="http://schemas.microsoft.com/office/drawing/2014/main" id="{8CF2E195-A136-4A42-B1B4-0B0148CDFE1A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41" name="Trapezoid 140">
                <a:extLst>
                  <a:ext uri="{FF2B5EF4-FFF2-40B4-BE49-F238E27FC236}">
                    <a16:creationId xmlns:a16="http://schemas.microsoft.com/office/drawing/2014/main" id="{0B124FED-97B6-4F06-9731-9D29B0561BC7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42" name="Trapezoid 141">
                <a:extLst>
                  <a:ext uri="{FF2B5EF4-FFF2-40B4-BE49-F238E27FC236}">
                    <a16:creationId xmlns:a16="http://schemas.microsoft.com/office/drawing/2014/main" id="{0EA6782A-0670-41FA-9AE6-7B65C293465D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43" name="Trapezoid 142">
                <a:extLst>
                  <a:ext uri="{FF2B5EF4-FFF2-40B4-BE49-F238E27FC236}">
                    <a16:creationId xmlns:a16="http://schemas.microsoft.com/office/drawing/2014/main" id="{04327686-E7B8-4F3B-9E28-57504EB680BD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44" name="Trapezoid 143">
                <a:extLst>
                  <a:ext uri="{FF2B5EF4-FFF2-40B4-BE49-F238E27FC236}">
                    <a16:creationId xmlns:a16="http://schemas.microsoft.com/office/drawing/2014/main" id="{3337CC3D-84B2-4AD8-B61E-01ED6854D66D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79385788-1A56-4FAA-99BB-4D1E186F07D4}"/>
                </a:ext>
              </a:extLst>
            </p:cNvPr>
            <p:cNvGrpSpPr/>
            <p:nvPr/>
          </p:nvGrpSpPr>
          <p:grpSpPr>
            <a:xfrm rot="7415005" flipH="1">
              <a:off x="9775096" y="5495950"/>
              <a:ext cx="688855" cy="2063532"/>
              <a:chOff x="391500" y="630207"/>
              <a:chExt cx="531845" cy="1593193"/>
            </a:xfrm>
          </p:grpSpPr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21F8A59E-C6F6-4724-87EE-8E94B37F3CBB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0A417290-EEF9-41B0-B262-7A482058F11B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5D84579D-4389-4EC7-A4CB-9681E03F82B8}"/>
                </a:ext>
              </a:extLst>
            </p:cNvPr>
            <p:cNvGrpSpPr/>
            <p:nvPr/>
          </p:nvGrpSpPr>
          <p:grpSpPr>
            <a:xfrm rot="13514546" flipH="1">
              <a:off x="10293888" y="3976487"/>
              <a:ext cx="729571" cy="2548346"/>
              <a:chOff x="391500" y="630207"/>
              <a:chExt cx="531845" cy="1593193"/>
            </a:xfrm>
          </p:grpSpPr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1267AEE3-0B9A-4F04-9A01-D73730080DA0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D2EC9984-CBE1-4789-B02E-812C1985D0FD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BB75C2C5-EC3E-4D2E-A7B9-0C388DE0B877}"/>
                </a:ext>
              </a:extLst>
            </p:cNvPr>
            <p:cNvGrpSpPr/>
            <p:nvPr/>
          </p:nvGrpSpPr>
          <p:grpSpPr>
            <a:xfrm rot="6515991" flipH="1">
              <a:off x="9133139" y="5347988"/>
              <a:ext cx="926547" cy="926547"/>
              <a:chOff x="121429" y="411152"/>
              <a:chExt cx="607378" cy="607378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484A35F0-BD57-4A3A-A86D-7CDC896DFDE8}"/>
                  </a:ext>
                </a:extLst>
              </p:cNvPr>
              <p:cNvSpPr/>
              <p:nvPr/>
            </p:nvSpPr>
            <p:spPr>
              <a:xfrm>
                <a:off x="121429" y="411152"/>
                <a:ext cx="607378" cy="60737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D3180975-4EF8-4D47-8846-45CD19732CF1}"/>
                  </a:ext>
                </a:extLst>
              </p:cNvPr>
              <p:cNvSpPr/>
              <p:nvPr/>
            </p:nvSpPr>
            <p:spPr>
              <a:xfrm>
                <a:off x="186934" y="476657"/>
                <a:ext cx="476369" cy="47636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1C7E0D0C-5A75-457A-983C-CE2B94536169}"/>
                  </a:ext>
                </a:extLst>
              </p:cNvPr>
              <p:cNvSpPr/>
              <p:nvPr/>
            </p:nvSpPr>
            <p:spPr>
              <a:xfrm>
                <a:off x="306265" y="596608"/>
                <a:ext cx="237706" cy="236466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184F0334-3B67-4DB2-8E8A-153CB7F3A0E5}"/>
                  </a:ext>
                </a:extLst>
              </p:cNvPr>
              <p:cNvSpPr/>
              <p:nvPr/>
            </p:nvSpPr>
            <p:spPr>
              <a:xfrm>
                <a:off x="385557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53406839-AC3B-4A8E-BD7B-371FF6E0EDCB}"/>
                </a:ext>
              </a:extLst>
            </p:cNvPr>
            <p:cNvGrpSpPr/>
            <p:nvPr/>
          </p:nvGrpSpPr>
          <p:grpSpPr>
            <a:xfrm rot="17832318" flipH="1">
              <a:off x="10630036" y="3483559"/>
              <a:ext cx="606909" cy="1518446"/>
              <a:chOff x="4130254" y="650162"/>
              <a:chExt cx="502274" cy="1664988"/>
            </a:xfrm>
            <a:solidFill>
              <a:schemeClr val="accent2"/>
            </a:solidFill>
          </p:grpSpPr>
          <p:sp>
            <p:nvSpPr>
              <p:cNvPr id="154" name="Trapezoid 153">
                <a:extLst>
                  <a:ext uri="{FF2B5EF4-FFF2-40B4-BE49-F238E27FC236}">
                    <a16:creationId xmlns:a16="http://schemas.microsoft.com/office/drawing/2014/main" id="{93B4A039-0226-4710-BA77-B2733CA7E982}"/>
                  </a:ext>
                </a:extLst>
              </p:cNvPr>
              <p:cNvSpPr/>
              <p:nvPr/>
            </p:nvSpPr>
            <p:spPr>
              <a:xfrm>
                <a:off x="4130254" y="650162"/>
                <a:ext cx="502274" cy="1664988"/>
              </a:xfrm>
              <a:prstGeom prst="trapezoid">
                <a:avLst>
                  <a:gd name="adj" fmla="val 9168"/>
                </a:avLst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55" name="Trapezoid 94">
                <a:extLst>
                  <a:ext uri="{FF2B5EF4-FFF2-40B4-BE49-F238E27FC236}">
                    <a16:creationId xmlns:a16="http://schemas.microsoft.com/office/drawing/2014/main" id="{D036E978-CAEF-4576-83F5-B79017F86032}"/>
                  </a:ext>
                </a:extLst>
              </p:cNvPr>
              <p:cNvSpPr/>
              <p:nvPr/>
            </p:nvSpPr>
            <p:spPr>
              <a:xfrm>
                <a:off x="4449648" y="650162"/>
                <a:ext cx="182880" cy="1664988"/>
              </a:xfrm>
              <a:custGeom>
                <a:avLst/>
                <a:gdLst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82880 w 182880"/>
                  <a:gd name="connsiteY2" fmla="*/ 0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0540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68965 w 182880"/>
                  <a:gd name="connsiteY2" fmla="*/ 6157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3619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" h="1664988">
                    <a:moveTo>
                      <a:pt x="0" y="1664988"/>
                    </a:moveTo>
                    <a:lnTo>
                      <a:pt x="0" y="0"/>
                    </a:lnTo>
                    <a:lnTo>
                      <a:pt x="133619" y="3079"/>
                    </a:lnTo>
                    <a:lnTo>
                      <a:pt x="182880" y="1664988"/>
                    </a:lnTo>
                    <a:lnTo>
                      <a:pt x="0" y="166498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497DC697-5A84-461C-82D8-B044E999F46C}"/>
                </a:ext>
              </a:extLst>
            </p:cNvPr>
            <p:cNvGrpSpPr/>
            <p:nvPr/>
          </p:nvGrpSpPr>
          <p:grpSpPr>
            <a:xfrm rot="6515991" flipH="1">
              <a:off x="11363304" y="4328467"/>
              <a:ext cx="770532" cy="770532"/>
              <a:chOff x="121429" y="411152"/>
              <a:chExt cx="607378" cy="607378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1A6F0CB0-F8B1-4874-BEAD-F3D7BCDCC4B5}"/>
                  </a:ext>
                </a:extLst>
              </p:cNvPr>
              <p:cNvSpPr/>
              <p:nvPr/>
            </p:nvSpPr>
            <p:spPr>
              <a:xfrm>
                <a:off x="121429" y="411152"/>
                <a:ext cx="607378" cy="60737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B44F3C12-B133-4331-B02E-9987EA31F24C}"/>
                  </a:ext>
                </a:extLst>
              </p:cNvPr>
              <p:cNvSpPr/>
              <p:nvPr/>
            </p:nvSpPr>
            <p:spPr>
              <a:xfrm>
                <a:off x="186934" y="476657"/>
                <a:ext cx="476369" cy="47636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497E590C-DA32-413F-B669-8836D72BE739}"/>
                  </a:ext>
                </a:extLst>
              </p:cNvPr>
              <p:cNvSpPr/>
              <p:nvPr/>
            </p:nvSpPr>
            <p:spPr>
              <a:xfrm>
                <a:off x="306265" y="596608"/>
                <a:ext cx="237706" cy="236466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D6D5E445-5649-4117-8BBC-CD6118CE33C0}"/>
                  </a:ext>
                </a:extLst>
              </p:cNvPr>
              <p:cNvSpPr/>
              <p:nvPr/>
            </p:nvSpPr>
            <p:spPr>
              <a:xfrm>
                <a:off x="385557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D34028A9-61BA-4857-8327-DCA59942C815}"/>
              </a:ext>
            </a:extLst>
          </p:cNvPr>
          <p:cNvSpPr txBox="1"/>
          <p:nvPr/>
        </p:nvSpPr>
        <p:spPr>
          <a:xfrm rot="787063">
            <a:off x="2690379" y="2394025"/>
            <a:ext cx="6099817" cy="1813579"/>
          </a:xfrm>
          <a:custGeom>
            <a:avLst/>
            <a:gdLst>
              <a:gd name="connsiteX0" fmla="*/ 5972478 w 6099817"/>
              <a:gd name="connsiteY0" fmla="*/ 542899 h 1813579"/>
              <a:gd name="connsiteX1" fmla="*/ 6008787 w 6099817"/>
              <a:gd name="connsiteY1" fmla="*/ 536357 h 1813579"/>
              <a:gd name="connsiteX2" fmla="*/ 6073272 w 6099817"/>
              <a:gd name="connsiteY2" fmla="*/ 562525 h 1813579"/>
              <a:gd name="connsiteX3" fmla="*/ 6099817 w 6099817"/>
              <a:gd name="connsiteY3" fmla="*/ 626631 h 1813579"/>
              <a:gd name="connsiteX4" fmla="*/ 6073271 w 6099817"/>
              <a:gd name="connsiteY4" fmla="*/ 691109 h 1813579"/>
              <a:gd name="connsiteX5" fmla="*/ 6008787 w 6099817"/>
              <a:gd name="connsiteY5" fmla="*/ 717660 h 1813579"/>
              <a:gd name="connsiteX6" fmla="*/ 5942423 w 6099817"/>
              <a:gd name="connsiteY6" fmla="*/ 691108 h 1813579"/>
              <a:gd name="connsiteX7" fmla="*/ 5915494 w 6099817"/>
              <a:gd name="connsiteY7" fmla="*/ 626631 h 1813579"/>
              <a:gd name="connsiteX8" fmla="*/ 5942423 w 6099817"/>
              <a:gd name="connsiteY8" fmla="*/ 562525 h 1813579"/>
              <a:gd name="connsiteX9" fmla="*/ 5972478 w 6099817"/>
              <a:gd name="connsiteY9" fmla="*/ 542899 h 1813579"/>
              <a:gd name="connsiteX10" fmla="*/ 1460552 w 6099817"/>
              <a:gd name="connsiteY10" fmla="*/ 1222681 h 1813579"/>
              <a:gd name="connsiteX11" fmla="*/ 1419580 w 6099817"/>
              <a:gd name="connsiteY11" fmla="*/ 1232230 h 1813579"/>
              <a:gd name="connsiteX12" fmla="*/ 1510505 w 6099817"/>
              <a:gd name="connsiteY12" fmla="*/ 1622414 h 1813579"/>
              <a:gd name="connsiteX13" fmla="*/ 1551478 w 6099817"/>
              <a:gd name="connsiteY13" fmla="*/ 1612866 h 1813579"/>
              <a:gd name="connsiteX14" fmla="*/ 1693407 w 6099817"/>
              <a:gd name="connsiteY14" fmla="*/ 1505626 h 1813579"/>
              <a:gd name="connsiteX15" fmla="*/ 1704242 w 6099817"/>
              <a:gd name="connsiteY15" fmla="*/ 1371313 h 1813579"/>
              <a:gd name="connsiteX16" fmla="*/ 1635267 w 6099817"/>
              <a:gd name="connsiteY16" fmla="*/ 1256132 h 1813579"/>
              <a:gd name="connsiteX17" fmla="*/ 1460552 w 6099817"/>
              <a:gd name="connsiteY17" fmla="*/ 1222681 h 1813579"/>
              <a:gd name="connsiteX18" fmla="*/ 3991260 w 6099817"/>
              <a:gd name="connsiteY18" fmla="*/ 619107 h 1813579"/>
              <a:gd name="connsiteX19" fmla="*/ 3957827 w 6099817"/>
              <a:gd name="connsiteY19" fmla="*/ 626898 h 1813579"/>
              <a:gd name="connsiteX20" fmla="*/ 3997820 w 6099817"/>
              <a:gd name="connsiteY20" fmla="*/ 798517 h 1813579"/>
              <a:gd name="connsiteX21" fmla="*/ 4031253 w 6099817"/>
              <a:gd name="connsiteY21" fmla="*/ 790726 h 1813579"/>
              <a:gd name="connsiteX22" fmla="*/ 4107299 w 6099817"/>
              <a:gd name="connsiteY22" fmla="*/ 748068 h 1813579"/>
              <a:gd name="connsiteX23" fmla="*/ 4119603 w 6099817"/>
              <a:gd name="connsiteY23" fmla="*/ 679401 h 1813579"/>
              <a:gd name="connsiteX24" fmla="*/ 4078330 w 6099817"/>
              <a:gd name="connsiteY24" fmla="*/ 623754 h 1813579"/>
              <a:gd name="connsiteX25" fmla="*/ 3991260 w 6099817"/>
              <a:gd name="connsiteY25" fmla="*/ 619107 h 1813579"/>
              <a:gd name="connsiteX26" fmla="*/ 5546591 w 6099817"/>
              <a:gd name="connsiteY26" fmla="*/ 251558 h 1813579"/>
              <a:gd name="connsiteX27" fmla="*/ 5408347 w 6099817"/>
              <a:gd name="connsiteY27" fmla="*/ 466855 h 1813579"/>
              <a:gd name="connsiteX28" fmla="*/ 5546591 w 6099817"/>
              <a:gd name="connsiteY28" fmla="*/ 466855 h 1813579"/>
              <a:gd name="connsiteX29" fmla="*/ 1470067 w 6099817"/>
              <a:gd name="connsiteY29" fmla="*/ 1062943 h 1813579"/>
              <a:gd name="connsiteX30" fmla="*/ 1662349 w 6099817"/>
              <a:gd name="connsiteY30" fmla="*/ 1075076 h 1813579"/>
              <a:gd name="connsiteX31" fmla="*/ 1819726 w 6099817"/>
              <a:gd name="connsiteY31" fmla="*/ 1186347 h 1813579"/>
              <a:gd name="connsiteX32" fmla="*/ 1889992 w 6099817"/>
              <a:gd name="connsiteY32" fmla="*/ 1328027 h 1813579"/>
              <a:gd name="connsiteX33" fmla="*/ 1871534 w 6099817"/>
              <a:gd name="connsiteY33" fmla="*/ 1542271 h 1813579"/>
              <a:gd name="connsiteX34" fmla="*/ 1735303 w 6099817"/>
              <a:gd name="connsiteY34" fmla="*/ 1707859 h 1813579"/>
              <a:gd name="connsiteX35" fmla="*/ 1630628 w 6099817"/>
              <a:gd name="connsiteY35" fmla="*/ 1751943 h 1813579"/>
              <a:gd name="connsiteX36" fmla="*/ 1366133 w 6099817"/>
              <a:gd name="connsiteY36" fmla="*/ 1813579 h 1813579"/>
              <a:gd name="connsiteX37" fmla="*/ 1205573 w 6099817"/>
              <a:gd name="connsiteY37" fmla="*/ 1124579 h 1813579"/>
              <a:gd name="connsiteX38" fmla="*/ 3746878 w 6099817"/>
              <a:gd name="connsiteY38" fmla="*/ 532370 h 1813579"/>
              <a:gd name="connsiteX39" fmla="*/ 4025506 w 6099817"/>
              <a:gd name="connsiteY39" fmla="*/ 467441 h 1813579"/>
              <a:gd name="connsiteX40" fmla="*/ 4223267 w 6099817"/>
              <a:gd name="connsiteY40" fmla="*/ 498520 h 1813579"/>
              <a:gd name="connsiteX41" fmla="*/ 4303063 w 6099817"/>
              <a:gd name="connsiteY41" fmla="*/ 626272 h 1813579"/>
              <a:gd name="connsiteX42" fmla="*/ 4282541 w 6099817"/>
              <a:gd name="connsiteY42" fmla="*/ 784854 h 1813579"/>
              <a:gd name="connsiteX43" fmla="*/ 4197929 w 6099817"/>
              <a:gd name="connsiteY43" fmla="*/ 855660 h 1813579"/>
              <a:gd name="connsiteX44" fmla="*/ 4480343 w 6099817"/>
              <a:gd name="connsiteY44" fmla="*/ 1087865 h 1813579"/>
              <a:gd name="connsiteX45" fmla="*/ 4257743 w 6099817"/>
              <a:gd name="connsiteY45" fmla="*/ 1139738 h 1813579"/>
              <a:gd name="connsiteX46" fmla="*/ 4024992 w 6099817"/>
              <a:gd name="connsiteY46" fmla="*/ 915118 h 1813579"/>
              <a:gd name="connsiteX47" fmla="*/ 4086628 w 6099817"/>
              <a:gd name="connsiteY47" fmla="*/ 1179613 h 1813579"/>
              <a:gd name="connsiteX48" fmla="*/ 3907438 w 6099817"/>
              <a:gd name="connsiteY48" fmla="*/ 1221370 h 1813579"/>
              <a:gd name="connsiteX49" fmla="*/ 4777601 w 6099817"/>
              <a:gd name="connsiteY49" fmla="*/ 292177 h 1813579"/>
              <a:gd name="connsiteX50" fmla="*/ 4994649 w 6099817"/>
              <a:gd name="connsiteY50" fmla="*/ 241598 h 1813579"/>
              <a:gd name="connsiteX51" fmla="*/ 4820113 w 6099817"/>
              <a:gd name="connsiteY51" fmla="*/ 659581 h 1813579"/>
              <a:gd name="connsiteX52" fmla="*/ 4897276 w 6099817"/>
              <a:gd name="connsiteY52" fmla="*/ 990705 h 1813579"/>
              <a:gd name="connsiteX53" fmla="*/ 4718084 w 6099817"/>
              <a:gd name="connsiteY53" fmla="*/ 1032463 h 1813579"/>
              <a:gd name="connsiteX54" fmla="*/ 4640921 w 6099817"/>
              <a:gd name="connsiteY54" fmla="*/ 701339 h 1813579"/>
              <a:gd name="connsiteX55" fmla="*/ 4308173 w 6099817"/>
              <a:gd name="connsiteY55" fmla="*/ 401570 h 1813579"/>
              <a:gd name="connsiteX56" fmla="*/ 4522192 w 6099817"/>
              <a:gd name="connsiteY56" fmla="*/ 351696 h 1813579"/>
              <a:gd name="connsiteX57" fmla="*/ 4696177 w 6099817"/>
              <a:gd name="connsiteY57" fmla="*/ 509119 h 1813579"/>
              <a:gd name="connsiteX58" fmla="*/ 3667070 w 6099817"/>
              <a:gd name="connsiteY58" fmla="*/ 550968 h 1813579"/>
              <a:gd name="connsiteX59" fmla="*/ 3701887 w 6099817"/>
              <a:gd name="connsiteY59" fmla="*/ 700376 h 1813579"/>
              <a:gd name="connsiteX60" fmla="*/ 3553486 w 6099817"/>
              <a:gd name="connsiteY60" fmla="*/ 734959 h 1813579"/>
              <a:gd name="connsiteX61" fmla="*/ 3679230 w 6099817"/>
              <a:gd name="connsiteY61" fmla="*/ 1274551 h 1813579"/>
              <a:gd name="connsiteX62" fmla="*/ 3500040 w 6099817"/>
              <a:gd name="connsiteY62" fmla="*/ 1316308 h 1813579"/>
              <a:gd name="connsiteX63" fmla="*/ 3374296 w 6099817"/>
              <a:gd name="connsiteY63" fmla="*/ 776715 h 1813579"/>
              <a:gd name="connsiteX64" fmla="*/ 3228421 w 6099817"/>
              <a:gd name="connsiteY64" fmla="*/ 810709 h 1813579"/>
              <a:gd name="connsiteX65" fmla="*/ 3193604 w 6099817"/>
              <a:gd name="connsiteY65" fmla="*/ 661302 h 1813579"/>
              <a:gd name="connsiteX66" fmla="*/ 2102644 w 6099817"/>
              <a:gd name="connsiteY66" fmla="*/ 915531 h 1813579"/>
              <a:gd name="connsiteX67" fmla="*/ 2189491 w 6099817"/>
              <a:gd name="connsiteY67" fmla="*/ 1288212 h 1813579"/>
              <a:gd name="connsiteX68" fmla="*/ 2206636 w 6099817"/>
              <a:gd name="connsiteY68" fmla="*/ 1354927 h 1813579"/>
              <a:gd name="connsiteX69" fmla="*/ 2293539 w 6099817"/>
              <a:gd name="connsiteY69" fmla="*/ 1437818 h 1813579"/>
              <a:gd name="connsiteX70" fmla="*/ 2349747 w 6099817"/>
              <a:gd name="connsiteY70" fmla="*/ 1436952 h 1813579"/>
              <a:gd name="connsiteX71" fmla="*/ 2437985 w 6099817"/>
              <a:gd name="connsiteY71" fmla="*/ 1368004 h 1813579"/>
              <a:gd name="connsiteX72" fmla="*/ 2432283 w 6099817"/>
              <a:gd name="connsiteY72" fmla="*/ 1231634 h 1813579"/>
              <a:gd name="connsiteX73" fmla="*/ 2345436 w 6099817"/>
              <a:gd name="connsiteY73" fmla="*/ 858953 h 1813579"/>
              <a:gd name="connsiteX74" fmla="*/ 2524626 w 6099817"/>
              <a:gd name="connsiteY74" fmla="*/ 817196 h 1813579"/>
              <a:gd name="connsiteX75" fmla="*/ 2617198 w 6099817"/>
              <a:gd name="connsiteY75" fmla="*/ 1214443 h 1813579"/>
              <a:gd name="connsiteX76" fmla="*/ 2631805 w 6099817"/>
              <a:gd name="connsiteY76" fmla="*/ 1322795 h 1813579"/>
              <a:gd name="connsiteX77" fmla="*/ 2586036 w 6099817"/>
              <a:gd name="connsiteY77" fmla="*/ 1464376 h 1813579"/>
              <a:gd name="connsiteX78" fmla="*/ 2380390 w 6099817"/>
              <a:gd name="connsiteY78" fmla="*/ 1595849 h 1813579"/>
              <a:gd name="connsiteX79" fmla="*/ 2138464 w 6099817"/>
              <a:gd name="connsiteY79" fmla="*/ 1567078 h 1813579"/>
              <a:gd name="connsiteX80" fmla="*/ 2055598 w 6099817"/>
              <a:gd name="connsiteY80" fmla="*/ 1474100 h 1813579"/>
              <a:gd name="connsiteX81" fmla="*/ 2016028 w 6099817"/>
              <a:gd name="connsiteY81" fmla="*/ 1354536 h 1813579"/>
              <a:gd name="connsiteX82" fmla="*/ 1923455 w 6099817"/>
              <a:gd name="connsiteY82" fmla="*/ 957288 h 1813579"/>
              <a:gd name="connsiteX83" fmla="*/ 2897352 w 6099817"/>
              <a:gd name="connsiteY83" fmla="*/ 712775 h 1813579"/>
              <a:gd name="connsiteX84" fmla="*/ 3128971 w 6099817"/>
              <a:gd name="connsiteY84" fmla="*/ 717872 h 1813579"/>
              <a:gd name="connsiteX85" fmla="*/ 3089758 w 6099817"/>
              <a:gd name="connsiteY85" fmla="*/ 873889 h 1813579"/>
              <a:gd name="connsiteX86" fmla="*/ 2960633 w 6099817"/>
              <a:gd name="connsiteY86" fmla="*/ 855553 h 1813579"/>
              <a:gd name="connsiteX87" fmla="*/ 2912438 w 6099817"/>
              <a:gd name="connsiteY87" fmla="*/ 882273 h 1813579"/>
              <a:gd name="connsiteX88" fmla="*/ 2897023 w 6099817"/>
              <a:gd name="connsiteY88" fmla="*/ 932872 h 1813579"/>
              <a:gd name="connsiteX89" fmla="*/ 2941874 w 6099817"/>
              <a:gd name="connsiteY89" fmla="*/ 972087 h 1813579"/>
              <a:gd name="connsiteX90" fmla="*/ 3040209 w 6099817"/>
              <a:gd name="connsiteY90" fmla="*/ 982291 h 1813579"/>
              <a:gd name="connsiteX91" fmla="*/ 3194086 w 6099817"/>
              <a:gd name="connsiteY91" fmla="*/ 1029552 h 1813579"/>
              <a:gd name="connsiteX92" fmla="*/ 3255003 w 6099817"/>
              <a:gd name="connsiteY92" fmla="*/ 1133099 h 1813579"/>
              <a:gd name="connsiteX93" fmla="*/ 3154665 w 6099817"/>
              <a:gd name="connsiteY93" fmla="*/ 1396767 h 1813579"/>
              <a:gd name="connsiteX94" fmla="*/ 3043937 w 6099817"/>
              <a:gd name="connsiteY94" fmla="*/ 1442285 h 1813579"/>
              <a:gd name="connsiteX95" fmla="*/ 2785943 w 6099817"/>
              <a:gd name="connsiteY95" fmla="*/ 1419919 h 1813579"/>
              <a:gd name="connsiteX96" fmla="*/ 2829025 w 6099817"/>
              <a:gd name="connsiteY96" fmla="*/ 1257678 h 1813579"/>
              <a:gd name="connsiteX97" fmla="*/ 3004395 w 6099817"/>
              <a:gd name="connsiteY97" fmla="*/ 1293977 h 1813579"/>
              <a:gd name="connsiteX98" fmla="*/ 3059777 w 6099817"/>
              <a:gd name="connsiteY98" fmla="*/ 1263866 h 1813579"/>
              <a:gd name="connsiteX99" fmla="*/ 3075979 w 6099817"/>
              <a:gd name="connsiteY99" fmla="*/ 1205260 h 1813579"/>
              <a:gd name="connsiteX100" fmla="*/ 3032747 w 6099817"/>
              <a:gd name="connsiteY100" fmla="*/ 1161577 h 1813579"/>
              <a:gd name="connsiteX101" fmla="*/ 2947125 w 6099817"/>
              <a:gd name="connsiteY101" fmla="*/ 1148733 h 1813579"/>
              <a:gd name="connsiteX102" fmla="*/ 2856848 w 6099817"/>
              <a:gd name="connsiteY102" fmla="*/ 1141069 h 1813579"/>
              <a:gd name="connsiteX103" fmla="*/ 2803987 w 6099817"/>
              <a:gd name="connsiteY103" fmla="*/ 1124682 h 1813579"/>
              <a:gd name="connsiteX104" fmla="*/ 2716918 w 6099817"/>
              <a:gd name="connsiteY104" fmla="*/ 1000395 h 1813579"/>
              <a:gd name="connsiteX105" fmla="*/ 2736948 w 6099817"/>
              <a:gd name="connsiteY105" fmla="*/ 828294 h 1813579"/>
              <a:gd name="connsiteX106" fmla="*/ 2897352 w 6099817"/>
              <a:gd name="connsiteY106" fmla="*/ 712775 h 1813579"/>
              <a:gd name="connsiteX107" fmla="*/ 5546591 w 6099817"/>
              <a:gd name="connsiteY107" fmla="*/ 0 h 1813579"/>
              <a:gd name="connsiteX108" fmla="*/ 5699187 w 6099817"/>
              <a:gd name="connsiteY108" fmla="*/ 0 h 1813579"/>
              <a:gd name="connsiteX109" fmla="*/ 5699187 w 6099817"/>
              <a:gd name="connsiteY109" fmla="*/ 466856 h 1813579"/>
              <a:gd name="connsiteX110" fmla="*/ 5779264 w 6099817"/>
              <a:gd name="connsiteY110" fmla="*/ 466855 h 1813579"/>
              <a:gd name="connsiteX111" fmla="*/ 5724118 w 6099817"/>
              <a:gd name="connsiteY111" fmla="*/ 602080 h 1813579"/>
              <a:gd name="connsiteX112" fmla="*/ 5699187 w 6099817"/>
              <a:gd name="connsiteY112" fmla="*/ 602080 h 1813579"/>
              <a:gd name="connsiteX113" fmla="*/ 5699187 w 6099817"/>
              <a:gd name="connsiteY113" fmla="*/ 705574 h 1813579"/>
              <a:gd name="connsiteX114" fmla="*/ 5546591 w 6099817"/>
              <a:gd name="connsiteY114" fmla="*/ 705574 h 1813579"/>
              <a:gd name="connsiteX115" fmla="*/ 5546591 w 6099817"/>
              <a:gd name="connsiteY115" fmla="*/ 602080 h 1813579"/>
              <a:gd name="connsiteX116" fmla="*/ 5254995 w 6099817"/>
              <a:gd name="connsiteY116" fmla="*/ 602080 h 1813579"/>
              <a:gd name="connsiteX117" fmla="*/ 5254995 w 6099817"/>
              <a:gd name="connsiteY117" fmla="*/ 478944 h 1813579"/>
              <a:gd name="connsiteX118" fmla="*/ 434793 w 6099817"/>
              <a:gd name="connsiteY118" fmla="*/ 805520 h 1813579"/>
              <a:gd name="connsiteX119" fmla="*/ 616970 w 6099817"/>
              <a:gd name="connsiteY119" fmla="*/ 831282 h 1813579"/>
              <a:gd name="connsiteX120" fmla="*/ 891481 w 6099817"/>
              <a:gd name="connsiteY120" fmla="*/ 1307176 h 1813579"/>
              <a:gd name="connsiteX121" fmla="*/ 952077 w 6099817"/>
              <a:gd name="connsiteY121" fmla="*/ 878670 h 1813579"/>
              <a:gd name="connsiteX122" fmla="*/ 1134256 w 6099817"/>
              <a:gd name="connsiteY122" fmla="*/ 904433 h 1813579"/>
              <a:gd name="connsiteX123" fmla="*/ 1035198 w 6099817"/>
              <a:gd name="connsiteY123" fmla="*/ 1604924 h 1813579"/>
              <a:gd name="connsiteX124" fmla="*/ 853019 w 6099817"/>
              <a:gd name="connsiteY124" fmla="*/ 1579162 h 1813579"/>
              <a:gd name="connsiteX125" fmla="*/ 578581 w 6099817"/>
              <a:gd name="connsiteY125" fmla="*/ 1102753 h 1813579"/>
              <a:gd name="connsiteX126" fmla="*/ 517912 w 6099817"/>
              <a:gd name="connsiteY126" fmla="*/ 1531774 h 1813579"/>
              <a:gd name="connsiteX127" fmla="*/ 335735 w 6099817"/>
              <a:gd name="connsiteY127" fmla="*/ 1506012 h 1813579"/>
              <a:gd name="connsiteX128" fmla="*/ 99058 w 6099817"/>
              <a:gd name="connsiteY128" fmla="*/ 758043 h 1813579"/>
              <a:gd name="connsiteX129" fmla="*/ 281236 w 6099817"/>
              <a:gd name="connsiteY129" fmla="*/ 783805 h 1813579"/>
              <a:gd name="connsiteX130" fmla="*/ 182178 w 6099817"/>
              <a:gd name="connsiteY130" fmla="*/ 1484297 h 1813579"/>
              <a:gd name="connsiteX131" fmla="*/ 0 w 6099817"/>
              <a:gd name="connsiteY131" fmla="*/ 1458535 h 181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6099817" h="1813579">
                <a:moveTo>
                  <a:pt x="5972478" y="542899"/>
                </a:moveTo>
                <a:cubicBezTo>
                  <a:pt x="5983539" y="538538"/>
                  <a:pt x="5995642" y="536358"/>
                  <a:pt x="6008787" y="536357"/>
                </a:cubicBezTo>
                <a:cubicBezTo>
                  <a:pt x="6034079" y="536357"/>
                  <a:pt x="6055574" y="545079"/>
                  <a:pt x="6073272" y="562525"/>
                </a:cubicBezTo>
                <a:cubicBezTo>
                  <a:pt x="6090970" y="579971"/>
                  <a:pt x="6099817" y="601339"/>
                  <a:pt x="6099817" y="626631"/>
                </a:cubicBezTo>
                <a:cubicBezTo>
                  <a:pt x="6099817" y="651914"/>
                  <a:pt x="6090970" y="673405"/>
                  <a:pt x="6073271" y="691109"/>
                </a:cubicBezTo>
                <a:cubicBezTo>
                  <a:pt x="6055574" y="708810"/>
                  <a:pt x="6034079" y="717660"/>
                  <a:pt x="6008787" y="717660"/>
                </a:cubicBezTo>
                <a:cubicBezTo>
                  <a:pt x="5982496" y="717660"/>
                  <a:pt x="5960376" y="708810"/>
                  <a:pt x="5942423" y="691108"/>
                </a:cubicBezTo>
                <a:cubicBezTo>
                  <a:pt x="5924469" y="673405"/>
                  <a:pt x="5915494" y="651914"/>
                  <a:pt x="5915494" y="626631"/>
                </a:cubicBezTo>
                <a:cubicBezTo>
                  <a:pt x="5915494" y="601339"/>
                  <a:pt x="5924469" y="579971"/>
                  <a:pt x="5942423" y="562525"/>
                </a:cubicBezTo>
                <a:cubicBezTo>
                  <a:pt x="5951400" y="553802"/>
                  <a:pt x="5961418" y="547260"/>
                  <a:pt x="5972478" y="542899"/>
                </a:cubicBezTo>
                <a:close/>
                <a:moveTo>
                  <a:pt x="1460552" y="1222681"/>
                </a:moveTo>
                <a:lnTo>
                  <a:pt x="1419580" y="1232230"/>
                </a:lnTo>
                <a:lnTo>
                  <a:pt x="1510505" y="1622414"/>
                </a:lnTo>
                <a:lnTo>
                  <a:pt x="1551478" y="1612866"/>
                </a:lnTo>
                <a:cubicBezTo>
                  <a:pt x="1621956" y="1596441"/>
                  <a:pt x="1669266" y="1560695"/>
                  <a:pt x="1693407" y="1505626"/>
                </a:cubicBezTo>
                <a:cubicBezTo>
                  <a:pt x="1711715" y="1463654"/>
                  <a:pt x="1715327" y="1418883"/>
                  <a:pt x="1704242" y="1371313"/>
                </a:cubicBezTo>
                <a:cubicBezTo>
                  <a:pt x="1693157" y="1323745"/>
                  <a:pt x="1670164" y="1285350"/>
                  <a:pt x="1635267" y="1256132"/>
                </a:cubicBezTo>
                <a:cubicBezTo>
                  <a:pt x="1588933" y="1217488"/>
                  <a:pt x="1530692" y="1206337"/>
                  <a:pt x="1460552" y="1222681"/>
                </a:cubicBezTo>
                <a:close/>
                <a:moveTo>
                  <a:pt x="3991260" y="619107"/>
                </a:moveTo>
                <a:lnTo>
                  <a:pt x="3957827" y="626898"/>
                </a:lnTo>
                <a:lnTo>
                  <a:pt x="3997820" y="798517"/>
                </a:lnTo>
                <a:lnTo>
                  <a:pt x="4031253" y="790726"/>
                </a:lnTo>
                <a:cubicBezTo>
                  <a:pt x="4069078" y="781912"/>
                  <a:pt x="4094427" y="767692"/>
                  <a:pt x="4107299" y="748068"/>
                </a:cubicBezTo>
                <a:cubicBezTo>
                  <a:pt x="4121209" y="726782"/>
                  <a:pt x="4125310" y="703894"/>
                  <a:pt x="4119603" y="679401"/>
                </a:cubicBezTo>
                <a:cubicBezTo>
                  <a:pt x="4113896" y="654910"/>
                  <a:pt x="4100138" y="636361"/>
                  <a:pt x="4078330" y="623754"/>
                </a:cubicBezTo>
                <a:cubicBezTo>
                  <a:pt x="4057767" y="611921"/>
                  <a:pt x="4028744" y="610372"/>
                  <a:pt x="3991260" y="619107"/>
                </a:cubicBezTo>
                <a:close/>
                <a:moveTo>
                  <a:pt x="5546591" y="251558"/>
                </a:moveTo>
                <a:lnTo>
                  <a:pt x="5408347" y="466855"/>
                </a:lnTo>
                <a:lnTo>
                  <a:pt x="5546591" y="466855"/>
                </a:lnTo>
                <a:close/>
                <a:moveTo>
                  <a:pt x="1470067" y="1062943"/>
                </a:moveTo>
                <a:cubicBezTo>
                  <a:pt x="1534677" y="1047886"/>
                  <a:pt x="1598770" y="1051930"/>
                  <a:pt x="1662349" y="1075076"/>
                </a:cubicBezTo>
                <a:cubicBezTo>
                  <a:pt x="1724682" y="1097448"/>
                  <a:pt x="1777141" y="1134539"/>
                  <a:pt x="1819726" y="1186347"/>
                </a:cubicBezTo>
                <a:cubicBezTo>
                  <a:pt x="1854573" y="1229314"/>
                  <a:pt x="1877995" y="1276541"/>
                  <a:pt x="1889992" y="1328027"/>
                </a:cubicBezTo>
                <a:cubicBezTo>
                  <a:pt x="1906696" y="1399703"/>
                  <a:pt x="1900543" y="1471119"/>
                  <a:pt x="1871534" y="1542271"/>
                </a:cubicBezTo>
                <a:cubicBezTo>
                  <a:pt x="1842528" y="1613424"/>
                  <a:pt x="1797116" y="1668620"/>
                  <a:pt x="1735303" y="1707859"/>
                </a:cubicBezTo>
                <a:cubicBezTo>
                  <a:pt x="1702535" y="1728622"/>
                  <a:pt x="1667643" y="1743317"/>
                  <a:pt x="1630628" y="1751943"/>
                </a:cubicBezTo>
                <a:lnTo>
                  <a:pt x="1366133" y="1813579"/>
                </a:lnTo>
                <a:lnTo>
                  <a:pt x="1205573" y="1124579"/>
                </a:lnTo>
                <a:close/>
                <a:moveTo>
                  <a:pt x="3746878" y="532370"/>
                </a:moveTo>
                <a:lnTo>
                  <a:pt x="4025506" y="467441"/>
                </a:lnTo>
                <a:cubicBezTo>
                  <a:pt x="4106942" y="448463"/>
                  <a:pt x="4172861" y="458823"/>
                  <a:pt x="4223267" y="498520"/>
                </a:cubicBezTo>
                <a:cubicBezTo>
                  <a:pt x="4264073" y="530520"/>
                  <a:pt x="4290672" y="573103"/>
                  <a:pt x="4303063" y="626272"/>
                </a:cubicBezTo>
                <a:cubicBezTo>
                  <a:pt x="4317256" y="687180"/>
                  <a:pt x="4310416" y="740041"/>
                  <a:pt x="4282541" y="784854"/>
                </a:cubicBezTo>
                <a:cubicBezTo>
                  <a:pt x="4264733" y="813482"/>
                  <a:pt x="4236530" y="837085"/>
                  <a:pt x="4197929" y="855660"/>
                </a:cubicBezTo>
                <a:lnTo>
                  <a:pt x="4480343" y="1087865"/>
                </a:lnTo>
                <a:lnTo>
                  <a:pt x="4257743" y="1139738"/>
                </a:lnTo>
                <a:lnTo>
                  <a:pt x="4024992" y="915118"/>
                </a:lnTo>
                <a:lnTo>
                  <a:pt x="4086628" y="1179613"/>
                </a:lnTo>
                <a:lnTo>
                  <a:pt x="3907438" y="1221370"/>
                </a:lnTo>
                <a:close/>
                <a:moveTo>
                  <a:pt x="4777601" y="292177"/>
                </a:moveTo>
                <a:lnTo>
                  <a:pt x="4994649" y="241598"/>
                </a:lnTo>
                <a:lnTo>
                  <a:pt x="4820113" y="659581"/>
                </a:lnTo>
                <a:lnTo>
                  <a:pt x="4897276" y="990705"/>
                </a:lnTo>
                <a:lnTo>
                  <a:pt x="4718084" y="1032463"/>
                </a:lnTo>
                <a:lnTo>
                  <a:pt x="4640921" y="701339"/>
                </a:lnTo>
                <a:lnTo>
                  <a:pt x="4308173" y="401570"/>
                </a:lnTo>
                <a:lnTo>
                  <a:pt x="4522192" y="351696"/>
                </a:lnTo>
                <a:lnTo>
                  <a:pt x="4696177" y="509119"/>
                </a:lnTo>
                <a:close/>
                <a:moveTo>
                  <a:pt x="3667070" y="550968"/>
                </a:moveTo>
                <a:lnTo>
                  <a:pt x="3701887" y="700376"/>
                </a:lnTo>
                <a:lnTo>
                  <a:pt x="3553486" y="734959"/>
                </a:lnTo>
                <a:lnTo>
                  <a:pt x="3679230" y="1274551"/>
                </a:lnTo>
                <a:lnTo>
                  <a:pt x="3500040" y="1316308"/>
                </a:lnTo>
                <a:lnTo>
                  <a:pt x="3374296" y="776715"/>
                </a:lnTo>
                <a:lnTo>
                  <a:pt x="3228421" y="810709"/>
                </a:lnTo>
                <a:lnTo>
                  <a:pt x="3193604" y="661302"/>
                </a:lnTo>
                <a:close/>
                <a:moveTo>
                  <a:pt x="2102644" y="915531"/>
                </a:moveTo>
                <a:lnTo>
                  <a:pt x="2189491" y="1288212"/>
                </a:lnTo>
                <a:cubicBezTo>
                  <a:pt x="2196463" y="1318128"/>
                  <a:pt x="2202179" y="1340368"/>
                  <a:pt x="2206636" y="1354927"/>
                </a:cubicBezTo>
                <a:cubicBezTo>
                  <a:pt x="2220892" y="1400876"/>
                  <a:pt x="2249859" y="1428507"/>
                  <a:pt x="2293539" y="1437818"/>
                </a:cubicBezTo>
                <a:cubicBezTo>
                  <a:pt x="2311493" y="1441789"/>
                  <a:pt x="2330229" y="1441501"/>
                  <a:pt x="2349747" y="1436952"/>
                </a:cubicBezTo>
                <a:cubicBezTo>
                  <a:pt x="2393493" y="1426758"/>
                  <a:pt x="2422905" y="1403775"/>
                  <a:pt x="2437985" y="1368004"/>
                </a:cubicBezTo>
                <a:cubicBezTo>
                  <a:pt x="2449225" y="1341635"/>
                  <a:pt x="2447324" y="1296177"/>
                  <a:pt x="2432283" y="1231634"/>
                </a:cubicBezTo>
                <a:lnTo>
                  <a:pt x="2345436" y="858953"/>
                </a:lnTo>
                <a:lnTo>
                  <a:pt x="2524626" y="817196"/>
                </a:lnTo>
                <a:lnTo>
                  <a:pt x="2617198" y="1214443"/>
                </a:lnTo>
                <a:cubicBezTo>
                  <a:pt x="2626844" y="1255833"/>
                  <a:pt x="2631712" y="1291951"/>
                  <a:pt x="2631805" y="1322795"/>
                </a:cubicBezTo>
                <a:cubicBezTo>
                  <a:pt x="2631958" y="1370656"/>
                  <a:pt x="2616702" y="1417849"/>
                  <a:pt x="2586036" y="1464376"/>
                </a:cubicBezTo>
                <a:cubicBezTo>
                  <a:pt x="2542487" y="1530225"/>
                  <a:pt x="2473938" y="1574048"/>
                  <a:pt x="2380390" y="1595849"/>
                </a:cubicBezTo>
                <a:cubicBezTo>
                  <a:pt x="2285158" y="1618041"/>
                  <a:pt x="2204516" y="1608452"/>
                  <a:pt x="2138464" y="1567078"/>
                </a:cubicBezTo>
                <a:cubicBezTo>
                  <a:pt x="2103611" y="1545399"/>
                  <a:pt x="2075988" y="1514406"/>
                  <a:pt x="2055598" y="1474100"/>
                </a:cubicBezTo>
                <a:cubicBezTo>
                  <a:pt x="2041137" y="1445540"/>
                  <a:pt x="2027947" y="1405684"/>
                  <a:pt x="2016028" y="1354536"/>
                </a:cubicBezTo>
                <a:lnTo>
                  <a:pt x="1923455" y="957288"/>
                </a:lnTo>
                <a:close/>
                <a:moveTo>
                  <a:pt x="2897352" y="712775"/>
                </a:moveTo>
                <a:cubicBezTo>
                  <a:pt x="2971721" y="695444"/>
                  <a:pt x="3048928" y="697143"/>
                  <a:pt x="3128971" y="717872"/>
                </a:cubicBezTo>
                <a:lnTo>
                  <a:pt x="3089758" y="873889"/>
                </a:lnTo>
                <a:cubicBezTo>
                  <a:pt x="3043488" y="852386"/>
                  <a:pt x="3000447" y="846274"/>
                  <a:pt x="2960633" y="855553"/>
                </a:cubicBezTo>
                <a:cubicBezTo>
                  <a:pt x="2941406" y="860033"/>
                  <a:pt x="2925340" y="868941"/>
                  <a:pt x="2912438" y="882273"/>
                </a:cubicBezTo>
                <a:cubicBezTo>
                  <a:pt x="2897831" y="897430"/>
                  <a:pt x="2892694" y="914297"/>
                  <a:pt x="2897023" y="932872"/>
                </a:cubicBezTo>
                <a:cubicBezTo>
                  <a:pt x="2901272" y="951106"/>
                  <a:pt x="2916221" y="964180"/>
                  <a:pt x="2941874" y="972087"/>
                </a:cubicBezTo>
                <a:cubicBezTo>
                  <a:pt x="2953407" y="975814"/>
                  <a:pt x="2986187" y="979215"/>
                  <a:pt x="3040209" y="982291"/>
                </a:cubicBezTo>
                <a:cubicBezTo>
                  <a:pt x="3107902" y="986053"/>
                  <a:pt x="3159192" y="1001807"/>
                  <a:pt x="3194086" y="1029552"/>
                </a:cubicBezTo>
                <a:cubicBezTo>
                  <a:pt x="3224098" y="1053103"/>
                  <a:pt x="3244405" y="1087618"/>
                  <a:pt x="3255003" y="1133099"/>
                </a:cubicBezTo>
                <a:cubicBezTo>
                  <a:pt x="3282166" y="1249663"/>
                  <a:pt x="3248720" y="1337552"/>
                  <a:pt x="3154665" y="1396767"/>
                </a:cubicBezTo>
                <a:cubicBezTo>
                  <a:pt x="3121900" y="1417545"/>
                  <a:pt x="3084991" y="1432718"/>
                  <a:pt x="3043937" y="1442285"/>
                </a:cubicBezTo>
                <a:cubicBezTo>
                  <a:pt x="2957790" y="1462359"/>
                  <a:pt x="2871794" y="1454906"/>
                  <a:pt x="2785943" y="1419919"/>
                </a:cubicBezTo>
                <a:lnTo>
                  <a:pt x="2829025" y="1257678"/>
                </a:lnTo>
                <a:cubicBezTo>
                  <a:pt x="2894347" y="1293899"/>
                  <a:pt x="2952803" y="1306000"/>
                  <a:pt x="3004395" y="1293977"/>
                </a:cubicBezTo>
                <a:cubicBezTo>
                  <a:pt x="3027661" y="1288555"/>
                  <a:pt x="3046123" y="1278518"/>
                  <a:pt x="3059777" y="1263866"/>
                </a:cubicBezTo>
                <a:cubicBezTo>
                  <a:pt x="3075807" y="1247231"/>
                  <a:pt x="3081207" y="1227697"/>
                  <a:pt x="3075979" y="1205260"/>
                </a:cubicBezTo>
                <a:cubicBezTo>
                  <a:pt x="3071226" y="1184864"/>
                  <a:pt x="3056815" y="1170304"/>
                  <a:pt x="3032747" y="1161577"/>
                </a:cubicBezTo>
                <a:cubicBezTo>
                  <a:pt x="3014863" y="1154990"/>
                  <a:pt x="2986323" y="1150711"/>
                  <a:pt x="2947125" y="1148733"/>
                </a:cubicBezTo>
                <a:cubicBezTo>
                  <a:pt x="2899578" y="1145994"/>
                  <a:pt x="2869486" y="1143440"/>
                  <a:pt x="2856848" y="1141069"/>
                </a:cubicBezTo>
                <a:cubicBezTo>
                  <a:pt x="2836844" y="1137581"/>
                  <a:pt x="2819224" y="1132117"/>
                  <a:pt x="2803987" y="1124682"/>
                </a:cubicBezTo>
                <a:cubicBezTo>
                  <a:pt x="2760194" y="1102995"/>
                  <a:pt x="2731172" y="1061566"/>
                  <a:pt x="2716918" y="1000395"/>
                </a:cubicBezTo>
                <a:cubicBezTo>
                  <a:pt x="2702035" y="936533"/>
                  <a:pt x="2708712" y="879165"/>
                  <a:pt x="2736948" y="828294"/>
                </a:cubicBezTo>
                <a:cubicBezTo>
                  <a:pt x="2769852" y="768532"/>
                  <a:pt x="2823320" y="730027"/>
                  <a:pt x="2897352" y="712775"/>
                </a:cubicBezTo>
                <a:close/>
                <a:moveTo>
                  <a:pt x="5546591" y="0"/>
                </a:moveTo>
                <a:lnTo>
                  <a:pt x="5699187" y="0"/>
                </a:lnTo>
                <a:lnTo>
                  <a:pt x="5699187" y="466856"/>
                </a:lnTo>
                <a:lnTo>
                  <a:pt x="5779264" y="466855"/>
                </a:lnTo>
                <a:lnTo>
                  <a:pt x="5724118" y="602080"/>
                </a:lnTo>
                <a:lnTo>
                  <a:pt x="5699187" y="602080"/>
                </a:lnTo>
                <a:lnTo>
                  <a:pt x="5699187" y="705574"/>
                </a:lnTo>
                <a:lnTo>
                  <a:pt x="5546591" y="705574"/>
                </a:lnTo>
                <a:lnTo>
                  <a:pt x="5546591" y="602080"/>
                </a:lnTo>
                <a:lnTo>
                  <a:pt x="5254995" y="602080"/>
                </a:lnTo>
                <a:lnTo>
                  <a:pt x="5254995" y="478944"/>
                </a:lnTo>
                <a:close/>
                <a:moveTo>
                  <a:pt x="434793" y="805520"/>
                </a:moveTo>
                <a:lnTo>
                  <a:pt x="616970" y="831282"/>
                </a:lnTo>
                <a:lnTo>
                  <a:pt x="891481" y="1307176"/>
                </a:lnTo>
                <a:lnTo>
                  <a:pt x="952077" y="878670"/>
                </a:lnTo>
                <a:lnTo>
                  <a:pt x="1134256" y="904433"/>
                </a:lnTo>
                <a:lnTo>
                  <a:pt x="1035198" y="1604924"/>
                </a:lnTo>
                <a:lnTo>
                  <a:pt x="853019" y="1579162"/>
                </a:lnTo>
                <a:lnTo>
                  <a:pt x="578581" y="1102753"/>
                </a:lnTo>
                <a:lnTo>
                  <a:pt x="517912" y="1531774"/>
                </a:lnTo>
                <a:lnTo>
                  <a:pt x="335735" y="1506012"/>
                </a:lnTo>
                <a:close/>
                <a:moveTo>
                  <a:pt x="99058" y="758043"/>
                </a:moveTo>
                <a:lnTo>
                  <a:pt x="281236" y="783805"/>
                </a:lnTo>
                <a:lnTo>
                  <a:pt x="182178" y="1484297"/>
                </a:lnTo>
                <a:lnTo>
                  <a:pt x="0" y="1458535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25000">
                <a:schemeClr val="accent5"/>
              </a:gs>
              <a:gs pos="53000">
                <a:schemeClr val="accent2"/>
              </a:gs>
              <a:gs pos="100000">
                <a:schemeClr val="bg1"/>
              </a:gs>
              <a:gs pos="80000">
                <a:schemeClr val="accent1"/>
              </a:gs>
            </a:gsLst>
            <a:lin ang="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Arial Unicode MS"/>
              <a:cs typeface="Aharoni" panose="02010803020104030203" pitchFamily="2" charset="-79"/>
            </a:endParaRPr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3CD6C908-6459-4021-AE8E-283EF4C1ED44}"/>
              </a:ext>
            </a:extLst>
          </p:cNvPr>
          <p:cNvSpPr/>
          <p:nvPr/>
        </p:nvSpPr>
        <p:spPr>
          <a:xfrm>
            <a:off x="8831560" y="2981015"/>
            <a:ext cx="893052" cy="892469"/>
          </a:xfrm>
          <a:custGeom>
            <a:avLst/>
            <a:gdLst>
              <a:gd name="connsiteX0" fmla="*/ 446879 w 893052"/>
              <a:gd name="connsiteY0" fmla="*/ 366069 h 892469"/>
              <a:gd name="connsiteX1" fmla="*/ 367213 w 893052"/>
              <a:gd name="connsiteY1" fmla="*/ 445391 h 892469"/>
              <a:gd name="connsiteX2" fmla="*/ 446535 w 893052"/>
              <a:gd name="connsiteY2" fmla="*/ 525402 h 892469"/>
              <a:gd name="connsiteX3" fmla="*/ 526373 w 893052"/>
              <a:gd name="connsiteY3" fmla="*/ 445907 h 892469"/>
              <a:gd name="connsiteX4" fmla="*/ 446879 w 893052"/>
              <a:gd name="connsiteY4" fmla="*/ 366069 h 892469"/>
              <a:gd name="connsiteX5" fmla="*/ 447223 w 893052"/>
              <a:gd name="connsiteY5" fmla="*/ 129135 h 892469"/>
              <a:gd name="connsiteX6" fmla="*/ 763479 w 893052"/>
              <a:gd name="connsiteY6" fmla="*/ 446251 h 892469"/>
              <a:gd name="connsiteX7" fmla="*/ 446018 w 893052"/>
              <a:gd name="connsiteY7" fmla="*/ 762164 h 892469"/>
              <a:gd name="connsiteX8" fmla="*/ 130278 w 893052"/>
              <a:gd name="connsiteY8" fmla="*/ 445219 h 892469"/>
              <a:gd name="connsiteX9" fmla="*/ 447223 w 893052"/>
              <a:gd name="connsiteY9" fmla="*/ 129135 h 892469"/>
              <a:gd name="connsiteX10" fmla="*/ 446879 w 893052"/>
              <a:gd name="connsiteY10" fmla="*/ 119843 h 892469"/>
              <a:gd name="connsiteX11" fmla="*/ 120643 w 893052"/>
              <a:gd name="connsiteY11" fmla="*/ 444187 h 892469"/>
              <a:gd name="connsiteX12" fmla="*/ 446363 w 893052"/>
              <a:gd name="connsiteY12" fmla="*/ 771283 h 892469"/>
              <a:gd name="connsiteX13" fmla="*/ 772599 w 893052"/>
              <a:gd name="connsiteY13" fmla="*/ 445391 h 892469"/>
              <a:gd name="connsiteX14" fmla="*/ 446879 w 893052"/>
              <a:gd name="connsiteY14" fmla="*/ 119843 h 892469"/>
              <a:gd name="connsiteX15" fmla="*/ 500047 w 893052"/>
              <a:gd name="connsiteY15" fmla="*/ 85 h 892469"/>
              <a:gd name="connsiteX16" fmla="*/ 504692 w 893052"/>
              <a:gd name="connsiteY16" fmla="*/ 258 h 892469"/>
              <a:gd name="connsiteX17" fmla="*/ 524652 w 893052"/>
              <a:gd name="connsiteY17" fmla="*/ 21766 h 892469"/>
              <a:gd name="connsiteX18" fmla="*/ 525857 w 893052"/>
              <a:gd name="connsiteY18" fmla="*/ 61857 h 892469"/>
              <a:gd name="connsiteX19" fmla="*/ 532911 w 893052"/>
              <a:gd name="connsiteY19" fmla="*/ 73557 h 892469"/>
              <a:gd name="connsiteX20" fmla="*/ 558377 w 893052"/>
              <a:gd name="connsiteY20" fmla="*/ 80268 h 892469"/>
              <a:gd name="connsiteX21" fmla="*/ 570422 w 893052"/>
              <a:gd name="connsiteY21" fmla="*/ 73901 h 892469"/>
              <a:gd name="connsiteX22" fmla="*/ 593306 w 893052"/>
              <a:gd name="connsiteY22" fmla="*/ 37252 h 892469"/>
              <a:gd name="connsiteX23" fmla="*/ 615503 w 893052"/>
              <a:gd name="connsiteY23" fmla="*/ 29509 h 892469"/>
              <a:gd name="connsiteX24" fmla="*/ 619460 w 893052"/>
              <a:gd name="connsiteY24" fmla="*/ 30885 h 892469"/>
              <a:gd name="connsiteX25" fmla="*/ 632021 w 893052"/>
              <a:gd name="connsiteY25" fmla="*/ 55491 h 892469"/>
              <a:gd name="connsiteX26" fmla="*/ 623074 w 893052"/>
              <a:gd name="connsiteY26" fmla="*/ 94033 h 892469"/>
              <a:gd name="connsiteX27" fmla="*/ 629268 w 893052"/>
              <a:gd name="connsiteY27" fmla="*/ 110724 h 892469"/>
              <a:gd name="connsiteX28" fmla="*/ 649227 w 893052"/>
              <a:gd name="connsiteY28" fmla="*/ 121736 h 892469"/>
              <a:gd name="connsiteX29" fmla="*/ 662477 w 893052"/>
              <a:gd name="connsiteY29" fmla="*/ 118639 h 892469"/>
              <a:gd name="connsiteX30" fmla="*/ 694137 w 893052"/>
              <a:gd name="connsiteY30" fmla="*/ 89215 h 892469"/>
              <a:gd name="connsiteX31" fmla="*/ 717538 w 893052"/>
              <a:gd name="connsiteY31" fmla="*/ 87323 h 892469"/>
              <a:gd name="connsiteX32" fmla="*/ 718742 w 893052"/>
              <a:gd name="connsiteY32" fmla="*/ 88183 h 892469"/>
              <a:gd name="connsiteX33" fmla="*/ 726141 w 893052"/>
              <a:gd name="connsiteY33" fmla="*/ 117951 h 892469"/>
              <a:gd name="connsiteX34" fmla="*/ 707730 w 893052"/>
              <a:gd name="connsiteY34" fmla="*/ 152363 h 892469"/>
              <a:gd name="connsiteX35" fmla="*/ 709279 w 893052"/>
              <a:gd name="connsiteY35" fmla="*/ 168710 h 892469"/>
              <a:gd name="connsiteX36" fmla="*/ 724764 w 893052"/>
              <a:gd name="connsiteY36" fmla="*/ 184024 h 892469"/>
              <a:gd name="connsiteX37" fmla="*/ 740250 w 893052"/>
              <a:gd name="connsiteY37" fmla="*/ 185400 h 892469"/>
              <a:gd name="connsiteX38" fmla="*/ 779309 w 893052"/>
              <a:gd name="connsiteY38" fmla="*/ 164752 h 892469"/>
              <a:gd name="connsiteX39" fmla="*/ 800645 w 893052"/>
              <a:gd name="connsiteY39" fmla="*/ 169226 h 892469"/>
              <a:gd name="connsiteX40" fmla="*/ 807184 w 893052"/>
              <a:gd name="connsiteY40" fmla="*/ 178001 h 892469"/>
              <a:gd name="connsiteX41" fmla="*/ 805463 w 893052"/>
              <a:gd name="connsiteY41" fmla="*/ 197273 h 892469"/>
              <a:gd name="connsiteX42" fmla="*/ 774319 w 893052"/>
              <a:gd name="connsiteY42" fmla="*/ 230825 h 892469"/>
              <a:gd name="connsiteX43" fmla="*/ 771566 w 893052"/>
              <a:gd name="connsiteY43" fmla="*/ 244591 h 892469"/>
              <a:gd name="connsiteX44" fmla="*/ 783439 w 893052"/>
              <a:gd name="connsiteY44" fmla="*/ 265238 h 892469"/>
              <a:gd name="connsiteX45" fmla="*/ 798580 w 893052"/>
              <a:gd name="connsiteY45" fmla="*/ 270229 h 892469"/>
              <a:gd name="connsiteX46" fmla="*/ 842629 w 893052"/>
              <a:gd name="connsiteY46" fmla="*/ 260249 h 892469"/>
              <a:gd name="connsiteX47" fmla="*/ 858975 w 893052"/>
              <a:gd name="connsiteY47" fmla="*/ 267819 h 892469"/>
              <a:gd name="connsiteX48" fmla="*/ 864137 w 893052"/>
              <a:gd name="connsiteY48" fmla="*/ 279692 h 892469"/>
              <a:gd name="connsiteX49" fmla="*/ 857082 w 893052"/>
              <a:gd name="connsiteY49" fmla="*/ 298963 h 892469"/>
              <a:gd name="connsiteX50" fmla="*/ 820777 w 893052"/>
              <a:gd name="connsiteY50" fmla="*/ 321504 h 892469"/>
              <a:gd name="connsiteX51" fmla="*/ 813034 w 893052"/>
              <a:gd name="connsiteY51" fmla="*/ 338366 h 892469"/>
              <a:gd name="connsiteX52" fmla="*/ 818368 w 893052"/>
              <a:gd name="connsiteY52" fmla="*/ 357982 h 892469"/>
              <a:gd name="connsiteX53" fmla="*/ 831273 w 893052"/>
              <a:gd name="connsiteY53" fmla="*/ 367101 h 892469"/>
              <a:gd name="connsiteX54" fmla="*/ 876526 w 893052"/>
              <a:gd name="connsiteY54" fmla="*/ 368822 h 892469"/>
              <a:gd name="connsiteX55" fmla="*/ 891152 w 893052"/>
              <a:gd name="connsiteY55" fmla="*/ 380350 h 892469"/>
              <a:gd name="connsiteX56" fmla="*/ 893044 w 893052"/>
              <a:gd name="connsiteY56" fmla="*/ 394288 h 892469"/>
              <a:gd name="connsiteX57" fmla="*/ 881860 w 893052"/>
              <a:gd name="connsiteY57" fmla="*/ 410118 h 892469"/>
              <a:gd name="connsiteX58" fmla="*/ 841080 w 893052"/>
              <a:gd name="connsiteY58" fmla="*/ 422679 h 892469"/>
              <a:gd name="connsiteX59" fmla="*/ 828348 w 893052"/>
              <a:gd name="connsiteY59" fmla="*/ 438852 h 892469"/>
              <a:gd name="connsiteX60" fmla="*/ 829208 w 893052"/>
              <a:gd name="connsiteY60" fmla="*/ 460189 h 892469"/>
              <a:gd name="connsiteX61" fmla="*/ 837983 w 893052"/>
              <a:gd name="connsiteY61" fmla="*/ 469480 h 892469"/>
              <a:gd name="connsiteX62" fmla="*/ 880827 w 893052"/>
              <a:gd name="connsiteY62" fmla="*/ 482557 h 892469"/>
              <a:gd name="connsiteX63" fmla="*/ 893044 w 893052"/>
              <a:gd name="connsiteY63" fmla="*/ 499592 h 892469"/>
              <a:gd name="connsiteX64" fmla="*/ 893044 w 893052"/>
              <a:gd name="connsiteY64" fmla="*/ 502689 h 892469"/>
              <a:gd name="connsiteX65" fmla="*/ 871020 w 893052"/>
              <a:gd name="connsiteY65" fmla="*/ 524541 h 892469"/>
              <a:gd name="connsiteX66" fmla="*/ 830413 w 893052"/>
              <a:gd name="connsiteY66" fmla="*/ 525746 h 892469"/>
              <a:gd name="connsiteX67" fmla="*/ 819572 w 893052"/>
              <a:gd name="connsiteY67" fmla="*/ 532456 h 892469"/>
              <a:gd name="connsiteX68" fmla="*/ 812690 w 893052"/>
              <a:gd name="connsiteY68" fmla="*/ 557922 h 892469"/>
              <a:gd name="connsiteX69" fmla="*/ 819400 w 893052"/>
              <a:gd name="connsiteY69" fmla="*/ 570311 h 892469"/>
              <a:gd name="connsiteX70" fmla="*/ 855190 w 893052"/>
              <a:gd name="connsiteY70" fmla="*/ 592679 h 892469"/>
              <a:gd name="connsiteX71" fmla="*/ 863277 w 893052"/>
              <a:gd name="connsiteY71" fmla="*/ 615564 h 892469"/>
              <a:gd name="connsiteX72" fmla="*/ 857599 w 893052"/>
              <a:gd name="connsiteY72" fmla="*/ 627264 h 892469"/>
              <a:gd name="connsiteX73" fmla="*/ 846587 w 893052"/>
              <a:gd name="connsiteY73" fmla="*/ 632770 h 892469"/>
              <a:gd name="connsiteX74" fmla="*/ 819228 w 893052"/>
              <a:gd name="connsiteY74" fmla="*/ 626748 h 892469"/>
              <a:gd name="connsiteX75" fmla="*/ 796860 w 893052"/>
              <a:gd name="connsiteY75" fmla="*/ 621586 h 892469"/>
              <a:gd name="connsiteX76" fmla="*/ 785159 w 893052"/>
              <a:gd name="connsiteY76" fmla="*/ 625200 h 892469"/>
              <a:gd name="connsiteX77" fmla="*/ 771050 w 893052"/>
              <a:gd name="connsiteY77" fmla="*/ 650493 h 892469"/>
              <a:gd name="connsiteX78" fmla="*/ 774491 w 893052"/>
              <a:gd name="connsiteY78" fmla="*/ 661333 h 892469"/>
              <a:gd name="connsiteX79" fmla="*/ 804603 w 893052"/>
              <a:gd name="connsiteY79" fmla="*/ 693682 h 892469"/>
              <a:gd name="connsiteX80" fmla="*/ 806495 w 893052"/>
              <a:gd name="connsiteY80" fmla="*/ 715878 h 892469"/>
              <a:gd name="connsiteX81" fmla="*/ 805291 w 893052"/>
              <a:gd name="connsiteY81" fmla="*/ 717599 h 892469"/>
              <a:gd name="connsiteX82" fmla="*/ 775007 w 893052"/>
              <a:gd name="connsiteY82" fmla="*/ 725170 h 892469"/>
              <a:gd name="connsiteX83" fmla="*/ 740078 w 893052"/>
              <a:gd name="connsiteY83" fmla="*/ 706586 h 892469"/>
              <a:gd name="connsiteX84" fmla="*/ 726485 w 893052"/>
              <a:gd name="connsiteY84" fmla="*/ 707103 h 892469"/>
              <a:gd name="connsiteX85" fmla="*/ 708762 w 893052"/>
              <a:gd name="connsiteY85" fmla="*/ 724481 h 892469"/>
              <a:gd name="connsiteX86" fmla="*/ 707902 w 893052"/>
              <a:gd name="connsiteY86" fmla="*/ 739451 h 892469"/>
              <a:gd name="connsiteX87" fmla="*/ 728550 w 893052"/>
              <a:gd name="connsiteY87" fmla="*/ 778510 h 892469"/>
              <a:gd name="connsiteX88" fmla="*/ 725109 w 893052"/>
              <a:gd name="connsiteY88" fmla="*/ 798814 h 892469"/>
              <a:gd name="connsiteX89" fmla="*/ 721667 w 893052"/>
              <a:gd name="connsiteY89" fmla="*/ 801911 h 892469"/>
              <a:gd name="connsiteX90" fmla="*/ 692072 w 893052"/>
              <a:gd name="connsiteY90" fmla="*/ 800878 h 892469"/>
              <a:gd name="connsiteX91" fmla="*/ 663165 w 893052"/>
              <a:gd name="connsiteY91" fmla="*/ 773864 h 892469"/>
              <a:gd name="connsiteX92" fmla="*/ 648367 w 893052"/>
              <a:gd name="connsiteY92" fmla="*/ 770939 h 892469"/>
              <a:gd name="connsiteX93" fmla="*/ 628063 w 893052"/>
              <a:gd name="connsiteY93" fmla="*/ 782467 h 892469"/>
              <a:gd name="connsiteX94" fmla="*/ 623074 w 893052"/>
              <a:gd name="connsiteY94" fmla="*/ 797609 h 892469"/>
              <a:gd name="connsiteX95" fmla="*/ 633398 w 893052"/>
              <a:gd name="connsiteY95" fmla="*/ 842690 h 892469"/>
              <a:gd name="connsiteX96" fmla="*/ 626687 w 893052"/>
              <a:gd name="connsiteY96" fmla="*/ 857660 h 892469"/>
              <a:gd name="connsiteX97" fmla="*/ 613954 w 893052"/>
              <a:gd name="connsiteY97" fmla="*/ 863338 h 892469"/>
              <a:gd name="connsiteX98" fmla="*/ 594511 w 893052"/>
              <a:gd name="connsiteY98" fmla="*/ 856456 h 892469"/>
              <a:gd name="connsiteX99" fmla="*/ 571970 w 893052"/>
              <a:gd name="connsiteY99" fmla="*/ 820150 h 892469"/>
              <a:gd name="connsiteX100" fmla="*/ 555108 w 893052"/>
              <a:gd name="connsiteY100" fmla="*/ 812235 h 892469"/>
              <a:gd name="connsiteX101" fmla="*/ 537041 w 893052"/>
              <a:gd name="connsiteY101" fmla="*/ 817053 h 892469"/>
              <a:gd name="connsiteX102" fmla="*/ 526029 w 893052"/>
              <a:gd name="connsiteY102" fmla="*/ 832022 h 892469"/>
              <a:gd name="connsiteX103" fmla="*/ 524824 w 893052"/>
              <a:gd name="connsiteY103" fmla="*/ 872630 h 892469"/>
              <a:gd name="connsiteX104" fmla="*/ 509166 w 893052"/>
              <a:gd name="connsiteY104" fmla="*/ 891213 h 892469"/>
              <a:gd name="connsiteX105" fmla="*/ 499359 w 893052"/>
              <a:gd name="connsiteY105" fmla="*/ 892417 h 892469"/>
              <a:gd name="connsiteX106" fmla="*/ 483529 w 893052"/>
              <a:gd name="connsiteY106" fmla="*/ 881749 h 892469"/>
              <a:gd name="connsiteX107" fmla="*/ 470280 w 893052"/>
              <a:gd name="connsiteY107" fmla="*/ 838561 h 892469"/>
              <a:gd name="connsiteX108" fmla="*/ 457891 w 893052"/>
              <a:gd name="connsiteY108" fmla="*/ 827893 h 892469"/>
              <a:gd name="connsiteX109" fmla="*/ 435178 w 893052"/>
              <a:gd name="connsiteY109" fmla="*/ 828065 h 892469"/>
              <a:gd name="connsiteX110" fmla="*/ 424166 w 893052"/>
              <a:gd name="connsiteY110" fmla="*/ 837528 h 892469"/>
              <a:gd name="connsiteX111" fmla="*/ 411605 w 893052"/>
              <a:gd name="connsiteY111" fmla="*/ 878308 h 892469"/>
              <a:gd name="connsiteX112" fmla="*/ 390441 w 893052"/>
              <a:gd name="connsiteY112" fmla="*/ 891901 h 892469"/>
              <a:gd name="connsiteX113" fmla="*/ 369105 w 893052"/>
              <a:gd name="connsiteY113" fmla="*/ 867812 h 892469"/>
              <a:gd name="connsiteX114" fmla="*/ 368073 w 893052"/>
              <a:gd name="connsiteY114" fmla="*/ 830818 h 892469"/>
              <a:gd name="connsiteX115" fmla="*/ 360330 w 893052"/>
              <a:gd name="connsiteY115" fmla="*/ 818429 h 892469"/>
              <a:gd name="connsiteX116" fmla="*/ 335208 w 893052"/>
              <a:gd name="connsiteY116" fmla="*/ 812063 h 892469"/>
              <a:gd name="connsiteX117" fmla="*/ 323164 w 893052"/>
              <a:gd name="connsiteY117" fmla="*/ 818429 h 892469"/>
              <a:gd name="connsiteX118" fmla="*/ 300279 w 893052"/>
              <a:gd name="connsiteY118" fmla="*/ 855079 h 892469"/>
              <a:gd name="connsiteX119" fmla="*/ 278943 w 893052"/>
              <a:gd name="connsiteY119" fmla="*/ 862822 h 892469"/>
              <a:gd name="connsiteX120" fmla="*/ 277394 w 893052"/>
              <a:gd name="connsiteY120" fmla="*/ 862306 h 892469"/>
              <a:gd name="connsiteX121" fmla="*/ 261908 w 893052"/>
              <a:gd name="connsiteY121" fmla="*/ 835291 h 892469"/>
              <a:gd name="connsiteX122" fmla="*/ 270684 w 893052"/>
              <a:gd name="connsiteY122" fmla="*/ 797265 h 892469"/>
              <a:gd name="connsiteX123" fmla="*/ 265006 w 893052"/>
              <a:gd name="connsiteY123" fmla="*/ 781779 h 892469"/>
              <a:gd name="connsiteX124" fmla="*/ 246594 w 893052"/>
              <a:gd name="connsiteY124" fmla="*/ 771111 h 892469"/>
              <a:gd name="connsiteX125" fmla="*/ 229904 w 893052"/>
              <a:gd name="connsiteY125" fmla="*/ 774208 h 892469"/>
              <a:gd name="connsiteX126" fmla="*/ 198761 w 893052"/>
              <a:gd name="connsiteY126" fmla="*/ 803287 h 892469"/>
              <a:gd name="connsiteX127" fmla="*/ 176908 w 893052"/>
              <a:gd name="connsiteY127" fmla="*/ 805352 h 892469"/>
              <a:gd name="connsiteX128" fmla="*/ 173811 w 893052"/>
              <a:gd name="connsiteY128" fmla="*/ 803287 h 892469"/>
              <a:gd name="connsiteX129" fmla="*/ 166928 w 893052"/>
              <a:gd name="connsiteY129" fmla="*/ 774552 h 892469"/>
              <a:gd name="connsiteX130" fmla="*/ 185511 w 893052"/>
              <a:gd name="connsiteY130" fmla="*/ 739623 h 892469"/>
              <a:gd name="connsiteX131" fmla="*/ 184135 w 893052"/>
              <a:gd name="connsiteY131" fmla="*/ 723277 h 892469"/>
              <a:gd name="connsiteX132" fmla="*/ 168649 w 893052"/>
              <a:gd name="connsiteY132" fmla="*/ 707963 h 892469"/>
              <a:gd name="connsiteX133" fmla="*/ 152647 w 893052"/>
              <a:gd name="connsiteY133" fmla="*/ 706758 h 892469"/>
              <a:gd name="connsiteX134" fmla="*/ 113932 w 893052"/>
              <a:gd name="connsiteY134" fmla="*/ 727235 h 892469"/>
              <a:gd name="connsiteX135" fmla="*/ 92768 w 893052"/>
              <a:gd name="connsiteY135" fmla="*/ 723277 h 892469"/>
              <a:gd name="connsiteX136" fmla="*/ 91392 w 893052"/>
              <a:gd name="connsiteY136" fmla="*/ 721728 h 892469"/>
              <a:gd name="connsiteX137" fmla="*/ 92252 w 893052"/>
              <a:gd name="connsiteY137" fmla="*/ 690068 h 892469"/>
              <a:gd name="connsiteX138" fmla="*/ 118234 w 893052"/>
              <a:gd name="connsiteY138" fmla="*/ 662366 h 892469"/>
              <a:gd name="connsiteX139" fmla="*/ 121331 w 893052"/>
              <a:gd name="connsiteY139" fmla="*/ 647224 h 892469"/>
              <a:gd name="connsiteX140" fmla="*/ 109459 w 893052"/>
              <a:gd name="connsiteY140" fmla="*/ 626576 h 892469"/>
              <a:gd name="connsiteX141" fmla="*/ 94489 w 893052"/>
              <a:gd name="connsiteY141" fmla="*/ 622274 h 892469"/>
              <a:gd name="connsiteX142" fmla="*/ 56979 w 893052"/>
              <a:gd name="connsiteY142" fmla="*/ 630878 h 892469"/>
              <a:gd name="connsiteX143" fmla="*/ 51989 w 893052"/>
              <a:gd name="connsiteY143" fmla="*/ 632082 h 892469"/>
              <a:gd name="connsiteX144" fmla="*/ 33406 w 893052"/>
              <a:gd name="connsiteY144" fmla="*/ 622963 h 892469"/>
              <a:gd name="connsiteX145" fmla="*/ 29104 w 893052"/>
              <a:gd name="connsiteY145" fmla="*/ 612983 h 892469"/>
              <a:gd name="connsiteX146" fmla="*/ 35987 w 893052"/>
              <a:gd name="connsiteY146" fmla="*/ 593539 h 892469"/>
              <a:gd name="connsiteX147" fmla="*/ 71260 w 893052"/>
              <a:gd name="connsiteY147" fmla="*/ 571515 h 892469"/>
              <a:gd name="connsiteX148" fmla="*/ 79691 w 893052"/>
              <a:gd name="connsiteY148" fmla="*/ 551728 h 892469"/>
              <a:gd name="connsiteX149" fmla="*/ 74357 w 893052"/>
              <a:gd name="connsiteY149" fmla="*/ 533833 h 892469"/>
              <a:gd name="connsiteX150" fmla="*/ 61452 w 893052"/>
              <a:gd name="connsiteY150" fmla="*/ 525229 h 892469"/>
              <a:gd name="connsiteX151" fmla="*/ 19813 w 893052"/>
              <a:gd name="connsiteY151" fmla="*/ 524025 h 892469"/>
              <a:gd name="connsiteX152" fmla="*/ 1230 w 893052"/>
              <a:gd name="connsiteY152" fmla="*/ 508367 h 892469"/>
              <a:gd name="connsiteX153" fmla="*/ 541 w 893052"/>
              <a:gd name="connsiteY153" fmla="*/ 504754 h 892469"/>
              <a:gd name="connsiteX154" fmla="*/ 16199 w 893052"/>
              <a:gd name="connsiteY154" fmla="*/ 481009 h 892469"/>
              <a:gd name="connsiteX155" fmla="*/ 53537 w 893052"/>
              <a:gd name="connsiteY155" fmla="*/ 469652 h 892469"/>
              <a:gd name="connsiteX156" fmla="*/ 64722 w 893052"/>
              <a:gd name="connsiteY156" fmla="*/ 457091 h 892469"/>
              <a:gd name="connsiteX157" fmla="*/ 64205 w 893052"/>
              <a:gd name="connsiteY157" fmla="*/ 433174 h 892469"/>
              <a:gd name="connsiteX158" fmla="*/ 55430 w 893052"/>
              <a:gd name="connsiteY158" fmla="*/ 423367 h 892469"/>
              <a:gd name="connsiteX159" fmla="*/ 15683 w 893052"/>
              <a:gd name="connsiteY159" fmla="*/ 411150 h 892469"/>
              <a:gd name="connsiteX160" fmla="*/ 541 w 893052"/>
              <a:gd name="connsiteY160" fmla="*/ 389126 h 892469"/>
              <a:gd name="connsiteX161" fmla="*/ 2090 w 893052"/>
              <a:gd name="connsiteY161" fmla="*/ 380006 h 892469"/>
              <a:gd name="connsiteX162" fmla="*/ 16371 w 893052"/>
              <a:gd name="connsiteY162" fmla="*/ 368650 h 892469"/>
              <a:gd name="connsiteX163" fmla="*/ 54914 w 893052"/>
              <a:gd name="connsiteY163" fmla="*/ 367445 h 892469"/>
              <a:gd name="connsiteX164" fmla="*/ 60592 w 893052"/>
              <a:gd name="connsiteY164" fmla="*/ 367273 h 892469"/>
              <a:gd name="connsiteX165" fmla="*/ 75906 w 893052"/>
              <a:gd name="connsiteY165" fmla="*/ 355229 h 892469"/>
              <a:gd name="connsiteX166" fmla="*/ 80379 w 893052"/>
              <a:gd name="connsiteY166" fmla="*/ 338194 h 892469"/>
              <a:gd name="connsiteX167" fmla="*/ 73153 w 893052"/>
              <a:gd name="connsiteY167" fmla="*/ 322020 h 892469"/>
              <a:gd name="connsiteX168" fmla="*/ 37879 w 893052"/>
              <a:gd name="connsiteY168" fmla="*/ 299996 h 892469"/>
              <a:gd name="connsiteX169" fmla="*/ 29964 w 893052"/>
              <a:gd name="connsiteY169" fmla="*/ 277455 h 892469"/>
              <a:gd name="connsiteX170" fmla="*/ 34954 w 893052"/>
              <a:gd name="connsiteY170" fmla="*/ 266615 h 892469"/>
              <a:gd name="connsiteX171" fmla="*/ 50440 w 893052"/>
              <a:gd name="connsiteY171" fmla="*/ 260077 h 892469"/>
              <a:gd name="connsiteX172" fmla="*/ 94489 w 893052"/>
              <a:gd name="connsiteY172" fmla="*/ 270229 h 892469"/>
              <a:gd name="connsiteX173" fmla="*/ 110491 w 893052"/>
              <a:gd name="connsiteY173" fmla="*/ 264894 h 892469"/>
              <a:gd name="connsiteX174" fmla="*/ 121331 w 893052"/>
              <a:gd name="connsiteY174" fmla="*/ 245967 h 892469"/>
              <a:gd name="connsiteX175" fmla="*/ 118234 w 893052"/>
              <a:gd name="connsiteY175" fmla="*/ 229793 h 892469"/>
              <a:gd name="connsiteX176" fmla="*/ 88983 w 893052"/>
              <a:gd name="connsiteY176" fmla="*/ 198649 h 892469"/>
              <a:gd name="connsiteX177" fmla="*/ 87262 w 893052"/>
              <a:gd name="connsiteY177" fmla="*/ 176453 h 892469"/>
              <a:gd name="connsiteX178" fmla="*/ 90187 w 893052"/>
              <a:gd name="connsiteY178" fmla="*/ 172151 h 892469"/>
              <a:gd name="connsiteX179" fmla="*/ 116685 w 893052"/>
              <a:gd name="connsiteY179" fmla="*/ 166301 h 892469"/>
              <a:gd name="connsiteX180" fmla="*/ 152475 w 893052"/>
              <a:gd name="connsiteY180" fmla="*/ 185400 h 892469"/>
              <a:gd name="connsiteX181" fmla="*/ 169337 w 893052"/>
              <a:gd name="connsiteY181" fmla="*/ 183852 h 892469"/>
              <a:gd name="connsiteX182" fmla="*/ 183791 w 893052"/>
              <a:gd name="connsiteY182" fmla="*/ 169570 h 892469"/>
              <a:gd name="connsiteX183" fmla="*/ 185684 w 893052"/>
              <a:gd name="connsiteY183" fmla="*/ 152363 h 892469"/>
              <a:gd name="connsiteX184" fmla="*/ 164864 w 893052"/>
              <a:gd name="connsiteY184" fmla="*/ 113305 h 892469"/>
              <a:gd name="connsiteX185" fmla="*/ 168477 w 893052"/>
              <a:gd name="connsiteY185" fmla="*/ 93517 h 892469"/>
              <a:gd name="connsiteX186" fmla="*/ 179317 w 893052"/>
              <a:gd name="connsiteY186" fmla="*/ 85430 h 892469"/>
              <a:gd name="connsiteX187" fmla="*/ 196868 w 893052"/>
              <a:gd name="connsiteY187" fmla="*/ 87323 h 892469"/>
              <a:gd name="connsiteX188" fmla="*/ 226635 w 893052"/>
              <a:gd name="connsiteY188" fmla="*/ 115025 h 892469"/>
              <a:gd name="connsiteX189" fmla="*/ 251757 w 893052"/>
              <a:gd name="connsiteY189" fmla="*/ 118639 h 892469"/>
              <a:gd name="connsiteX190" fmla="*/ 265866 w 893052"/>
              <a:gd name="connsiteY190" fmla="*/ 109863 h 892469"/>
              <a:gd name="connsiteX191" fmla="*/ 270684 w 893052"/>
              <a:gd name="connsiteY191" fmla="*/ 95066 h 892469"/>
              <a:gd name="connsiteX192" fmla="*/ 260704 w 893052"/>
              <a:gd name="connsiteY192" fmla="*/ 52049 h 892469"/>
              <a:gd name="connsiteX193" fmla="*/ 269135 w 893052"/>
              <a:gd name="connsiteY193" fmla="*/ 33638 h 892469"/>
              <a:gd name="connsiteX194" fmla="*/ 280664 w 893052"/>
              <a:gd name="connsiteY194" fmla="*/ 28820 h 892469"/>
              <a:gd name="connsiteX195" fmla="*/ 298903 w 893052"/>
              <a:gd name="connsiteY195" fmla="*/ 35359 h 892469"/>
              <a:gd name="connsiteX196" fmla="*/ 321959 w 893052"/>
              <a:gd name="connsiteY196" fmla="*/ 72525 h 892469"/>
              <a:gd name="connsiteX197" fmla="*/ 337961 w 893052"/>
              <a:gd name="connsiteY197" fmla="*/ 80268 h 892469"/>
              <a:gd name="connsiteX198" fmla="*/ 359470 w 893052"/>
              <a:gd name="connsiteY198" fmla="*/ 74246 h 892469"/>
              <a:gd name="connsiteX199" fmla="*/ 367385 w 893052"/>
              <a:gd name="connsiteY199" fmla="*/ 62717 h 892469"/>
              <a:gd name="connsiteX200" fmla="*/ 369105 w 893052"/>
              <a:gd name="connsiteY200" fmla="*/ 17980 h 892469"/>
              <a:gd name="connsiteX201" fmla="*/ 381838 w 893052"/>
              <a:gd name="connsiteY201" fmla="*/ 1634 h 892469"/>
              <a:gd name="connsiteX202" fmla="*/ 386484 w 893052"/>
              <a:gd name="connsiteY202" fmla="*/ 602 h 892469"/>
              <a:gd name="connsiteX203" fmla="*/ 412122 w 893052"/>
              <a:gd name="connsiteY203" fmla="*/ 16260 h 892469"/>
              <a:gd name="connsiteX204" fmla="*/ 423478 w 893052"/>
              <a:gd name="connsiteY204" fmla="*/ 54114 h 892469"/>
              <a:gd name="connsiteX205" fmla="*/ 434662 w 893052"/>
              <a:gd name="connsiteY205" fmla="*/ 64266 h 892469"/>
              <a:gd name="connsiteX206" fmla="*/ 459095 w 893052"/>
              <a:gd name="connsiteY206" fmla="*/ 64266 h 892469"/>
              <a:gd name="connsiteX207" fmla="*/ 469935 w 893052"/>
              <a:gd name="connsiteY207" fmla="*/ 54458 h 892469"/>
              <a:gd name="connsiteX208" fmla="*/ 482669 w 893052"/>
              <a:gd name="connsiteY208" fmla="*/ 12646 h 892469"/>
              <a:gd name="connsiteX209" fmla="*/ 500047 w 893052"/>
              <a:gd name="connsiteY209" fmla="*/ 85 h 89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893052" h="892469">
                <a:moveTo>
                  <a:pt x="446879" y="366069"/>
                </a:moveTo>
                <a:cubicBezTo>
                  <a:pt x="399045" y="366069"/>
                  <a:pt x="367040" y="405300"/>
                  <a:pt x="367213" y="445391"/>
                </a:cubicBezTo>
                <a:cubicBezTo>
                  <a:pt x="367385" y="489784"/>
                  <a:pt x="402314" y="525402"/>
                  <a:pt x="446535" y="525402"/>
                </a:cubicBezTo>
                <a:cubicBezTo>
                  <a:pt x="490755" y="525402"/>
                  <a:pt x="526201" y="490300"/>
                  <a:pt x="526373" y="445907"/>
                </a:cubicBezTo>
                <a:cubicBezTo>
                  <a:pt x="526545" y="401686"/>
                  <a:pt x="491788" y="366069"/>
                  <a:pt x="446879" y="366069"/>
                </a:cubicBezTo>
                <a:close/>
                <a:moveTo>
                  <a:pt x="447223" y="129135"/>
                </a:moveTo>
                <a:cubicBezTo>
                  <a:pt x="621181" y="129479"/>
                  <a:pt x="763823" y="271777"/>
                  <a:pt x="763479" y="446251"/>
                </a:cubicBezTo>
                <a:cubicBezTo>
                  <a:pt x="763135" y="618833"/>
                  <a:pt x="623074" y="762508"/>
                  <a:pt x="446018" y="762164"/>
                </a:cubicBezTo>
                <a:cubicBezTo>
                  <a:pt x="267587" y="761648"/>
                  <a:pt x="128902" y="616080"/>
                  <a:pt x="130278" y="445219"/>
                </a:cubicBezTo>
                <a:cubicBezTo>
                  <a:pt x="129246" y="271949"/>
                  <a:pt x="272404" y="128791"/>
                  <a:pt x="447223" y="129135"/>
                </a:cubicBezTo>
                <a:close/>
                <a:moveTo>
                  <a:pt x="446879" y="119843"/>
                </a:moveTo>
                <a:cubicBezTo>
                  <a:pt x="265522" y="119671"/>
                  <a:pt x="121331" y="265066"/>
                  <a:pt x="120643" y="444187"/>
                </a:cubicBezTo>
                <a:cubicBezTo>
                  <a:pt x="119954" y="627609"/>
                  <a:pt x="268791" y="771799"/>
                  <a:pt x="446363" y="771283"/>
                </a:cubicBezTo>
                <a:cubicBezTo>
                  <a:pt x="623418" y="771972"/>
                  <a:pt x="772770" y="629501"/>
                  <a:pt x="772599" y="445391"/>
                </a:cubicBezTo>
                <a:cubicBezTo>
                  <a:pt x="772427" y="264378"/>
                  <a:pt x="627203" y="120015"/>
                  <a:pt x="446879" y="119843"/>
                </a:cubicBezTo>
                <a:close/>
                <a:moveTo>
                  <a:pt x="500047" y="85"/>
                </a:moveTo>
                <a:cubicBezTo>
                  <a:pt x="501595" y="85"/>
                  <a:pt x="503144" y="85"/>
                  <a:pt x="504692" y="258"/>
                </a:cubicBezTo>
                <a:cubicBezTo>
                  <a:pt x="520006" y="1806"/>
                  <a:pt x="524308" y="6452"/>
                  <a:pt x="524652" y="21766"/>
                </a:cubicBezTo>
                <a:cubicBezTo>
                  <a:pt x="524996" y="35187"/>
                  <a:pt x="525513" y="48436"/>
                  <a:pt x="525857" y="61857"/>
                </a:cubicBezTo>
                <a:cubicBezTo>
                  <a:pt x="526029" y="67191"/>
                  <a:pt x="527921" y="71321"/>
                  <a:pt x="532911" y="73557"/>
                </a:cubicBezTo>
                <a:cubicBezTo>
                  <a:pt x="540999" y="77171"/>
                  <a:pt x="549429" y="79580"/>
                  <a:pt x="558377" y="80268"/>
                </a:cubicBezTo>
                <a:cubicBezTo>
                  <a:pt x="563883" y="80612"/>
                  <a:pt x="567669" y="78375"/>
                  <a:pt x="570422" y="73901"/>
                </a:cubicBezTo>
                <a:cubicBezTo>
                  <a:pt x="577993" y="61685"/>
                  <a:pt x="585735" y="49468"/>
                  <a:pt x="593306" y="37252"/>
                </a:cubicBezTo>
                <a:cubicBezTo>
                  <a:pt x="599845" y="26928"/>
                  <a:pt x="603803" y="25551"/>
                  <a:pt x="615503" y="29509"/>
                </a:cubicBezTo>
                <a:cubicBezTo>
                  <a:pt x="616879" y="30025"/>
                  <a:pt x="618084" y="30369"/>
                  <a:pt x="619460" y="30885"/>
                </a:cubicBezTo>
                <a:cubicBezTo>
                  <a:pt x="633053" y="36735"/>
                  <a:pt x="635290" y="41037"/>
                  <a:pt x="632021" y="55491"/>
                </a:cubicBezTo>
                <a:cubicBezTo>
                  <a:pt x="629096" y="68395"/>
                  <a:pt x="626171" y="81128"/>
                  <a:pt x="623074" y="94033"/>
                </a:cubicBezTo>
                <a:cubicBezTo>
                  <a:pt x="621353" y="101088"/>
                  <a:pt x="623074" y="106594"/>
                  <a:pt x="629268" y="110724"/>
                </a:cubicBezTo>
                <a:cubicBezTo>
                  <a:pt x="635635" y="115025"/>
                  <a:pt x="642001" y="118983"/>
                  <a:pt x="649227" y="121736"/>
                </a:cubicBezTo>
                <a:cubicBezTo>
                  <a:pt x="654390" y="123629"/>
                  <a:pt x="658519" y="122424"/>
                  <a:pt x="662477" y="118639"/>
                </a:cubicBezTo>
                <a:cubicBezTo>
                  <a:pt x="672972" y="108659"/>
                  <a:pt x="683469" y="99023"/>
                  <a:pt x="694137" y="89215"/>
                </a:cubicBezTo>
                <a:cubicBezTo>
                  <a:pt x="702912" y="80956"/>
                  <a:pt x="707730" y="80612"/>
                  <a:pt x="717538" y="87323"/>
                </a:cubicBezTo>
                <a:cubicBezTo>
                  <a:pt x="718054" y="87667"/>
                  <a:pt x="718398" y="87839"/>
                  <a:pt x="718742" y="88183"/>
                </a:cubicBezTo>
                <a:cubicBezTo>
                  <a:pt x="735433" y="100228"/>
                  <a:pt x="733024" y="105390"/>
                  <a:pt x="726141" y="117951"/>
                </a:cubicBezTo>
                <a:cubicBezTo>
                  <a:pt x="719947" y="129307"/>
                  <a:pt x="714096" y="141007"/>
                  <a:pt x="707730" y="152363"/>
                </a:cubicBezTo>
                <a:cubicBezTo>
                  <a:pt x="704461" y="158386"/>
                  <a:pt x="705149" y="163548"/>
                  <a:pt x="709279" y="168710"/>
                </a:cubicBezTo>
                <a:cubicBezTo>
                  <a:pt x="713924" y="174388"/>
                  <a:pt x="719086" y="179550"/>
                  <a:pt x="724764" y="184024"/>
                </a:cubicBezTo>
                <a:cubicBezTo>
                  <a:pt x="729582" y="187809"/>
                  <a:pt x="734572" y="188325"/>
                  <a:pt x="740250" y="185400"/>
                </a:cubicBezTo>
                <a:cubicBezTo>
                  <a:pt x="753155" y="178346"/>
                  <a:pt x="766232" y="171463"/>
                  <a:pt x="779309" y="164752"/>
                </a:cubicBezTo>
                <a:cubicBezTo>
                  <a:pt x="788600" y="159934"/>
                  <a:pt x="793935" y="160967"/>
                  <a:pt x="800645" y="169226"/>
                </a:cubicBezTo>
                <a:cubicBezTo>
                  <a:pt x="803054" y="171979"/>
                  <a:pt x="805291" y="174904"/>
                  <a:pt x="807184" y="178001"/>
                </a:cubicBezTo>
                <a:cubicBezTo>
                  <a:pt x="812001" y="185572"/>
                  <a:pt x="811485" y="190562"/>
                  <a:pt x="805463" y="197273"/>
                </a:cubicBezTo>
                <a:cubicBezTo>
                  <a:pt x="795139" y="208457"/>
                  <a:pt x="784815" y="219813"/>
                  <a:pt x="774319" y="230825"/>
                </a:cubicBezTo>
                <a:cubicBezTo>
                  <a:pt x="770362" y="234955"/>
                  <a:pt x="769501" y="239429"/>
                  <a:pt x="771566" y="244591"/>
                </a:cubicBezTo>
                <a:cubicBezTo>
                  <a:pt x="774663" y="251989"/>
                  <a:pt x="778449" y="258872"/>
                  <a:pt x="783439" y="265238"/>
                </a:cubicBezTo>
                <a:cubicBezTo>
                  <a:pt x="787396" y="270401"/>
                  <a:pt x="792214" y="271777"/>
                  <a:pt x="798580" y="270229"/>
                </a:cubicBezTo>
                <a:cubicBezTo>
                  <a:pt x="813206" y="266615"/>
                  <a:pt x="828003" y="263346"/>
                  <a:pt x="842629" y="260249"/>
                </a:cubicBezTo>
                <a:cubicBezTo>
                  <a:pt x="850372" y="258528"/>
                  <a:pt x="855018" y="260765"/>
                  <a:pt x="858975" y="267819"/>
                </a:cubicBezTo>
                <a:cubicBezTo>
                  <a:pt x="861040" y="271605"/>
                  <a:pt x="862761" y="275562"/>
                  <a:pt x="864137" y="279692"/>
                </a:cubicBezTo>
                <a:cubicBezTo>
                  <a:pt x="867062" y="289156"/>
                  <a:pt x="865514" y="293629"/>
                  <a:pt x="857082" y="298963"/>
                </a:cubicBezTo>
                <a:cubicBezTo>
                  <a:pt x="845038" y="306534"/>
                  <a:pt x="833165" y="314449"/>
                  <a:pt x="820777" y="321504"/>
                </a:cubicBezTo>
                <a:cubicBezTo>
                  <a:pt x="813722" y="325633"/>
                  <a:pt x="811829" y="331140"/>
                  <a:pt x="813034" y="338366"/>
                </a:cubicBezTo>
                <a:cubicBezTo>
                  <a:pt x="814066" y="345077"/>
                  <a:pt x="815959" y="351615"/>
                  <a:pt x="818368" y="357982"/>
                </a:cubicBezTo>
                <a:cubicBezTo>
                  <a:pt x="820605" y="363832"/>
                  <a:pt x="824562" y="366929"/>
                  <a:pt x="831273" y="367101"/>
                </a:cubicBezTo>
                <a:cubicBezTo>
                  <a:pt x="846415" y="367273"/>
                  <a:pt x="861384" y="368306"/>
                  <a:pt x="876526" y="368822"/>
                </a:cubicBezTo>
                <a:cubicBezTo>
                  <a:pt x="884785" y="369166"/>
                  <a:pt x="888915" y="372435"/>
                  <a:pt x="891152" y="380350"/>
                </a:cubicBezTo>
                <a:cubicBezTo>
                  <a:pt x="892528" y="384824"/>
                  <a:pt x="893044" y="389470"/>
                  <a:pt x="893044" y="394288"/>
                </a:cubicBezTo>
                <a:cubicBezTo>
                  <a:pt x="893044" y="403579"/>
                  <a:pt x="890463" y="407365"/>
                  <a:pt x="881860" y="410118"/>
                </a:cubicBezTo>
                <a:cubicBezTo>
                  <a:pt x="868267" y="414419"/>
                  <a:pt x="854673" y="418549"/>
                  <a:pt x="841080" y="422679"/>
                </a:cubicBezTo>
                <a:cubicBezTo>
                  <a:pt x="831273" y="425603"/>
                  <a:pt x="828692" y="428701"/>
                  <a:pt x="828348" y="438852"/>
                </a:cubicBezTo>
                <a:cubicBezTo>
                  <a:pt x="828175" y="445907"/>
                  <a:pt x="827659" y="453134"/>
                  <a:pt x="829208" y="460189"/>
                </a:cubicBezTo>
                <a:cubicBezTo>
                  <a:pt x="830240" y="465007"/>
                  <a:pt x="833165" y="467932"/>
                  <a:pt x="837983" y="469480"/>
                </a:cubicBezTo>
                <a:cubicBezTo>
                  <a:pt x="852265" y="473782"/>
                  <a:pt x="866546" y="478083"/>
                  <a:pt x="880827" y="482557"/>
                </a:cubicBezTo>
                <a:cubicBezTo>
                  <a:pt x="890807" y="485654"/>
                  <a:pt x="893216" y="489096"/>
                  <a:pt x="893044" y="499592"/>
                </a:cubicBezTo>
                <a:cubicBezTo>
                  <a:pt x="893044" y="500624"/>
                  <a:pt x="893044" y="501656"/>
                  <a:pt x="893044" y="502689"/>
                </a:cubicBezTo>
                <a:cubicBezTo>
                  <a:pt x="892356" y="518863"/>
                  <a:pt x="887194" y="524025"/>
                  <a:pt x="871020" y="524541"/>
                </a:cubicBezTo>
                <a:cubicBezTo>
                  <a:pt x="857427" y="524885"/>
                  <a:pt x="844006" y="525574"/>
                  <a:pt x="830413" y="525746"/>
                </a:cubicBezTo>
                <a:cubicBezTo>
                  <a:pt x="825250" y="525918"/>
                  <a:pt x="821637" y="528155"/>
                  <a:pt x="819572" y="532456"/>
                </a:cubicBezTo>
                <a:cubicBezTo>
                  <a:pt x="815787" y="540543"/>
                  <a:pt x="813378" y="548975"/>
                  <a:pt x="812690" y="557922"/>
                </a:cubicBezTo>
                <a:cubicBezTo>
                  <a:pt x="812173" y="563600"/>
                  <a:pt x="814582" y="567386"/>
                  <a:pt x="819400" y="570311"/>
                </a:cubicBezTo>
                <a:cubicBezTo>
                  <a:pt x="831445" y="577709"/>
                  <a:pt x="843317" y="585108"/>
                  <a:pt x="855190" y="592679"/>
                </a:cubicBezTo>
                <a:cubicBezTo>
                  <a:pt x="866030" y="599390"/>
                  <a:pt x="867407" y="603519"/>
                  <a:pt x="863277" y="615564"/>
                </a:cubicBezTo>
                <a:cubicBezTo>
                  <a:pt x="861901" y="619694"/>
                  <a:pt x="860008" y="623651"/>
                  <a:pt x="857599" y="627264"/>
                </a:cubicBezTo>
                <a:cubicBezTo>
                  <a:pt x="855362" y="630533"/>
                  <a:pt x="851749" y="632770"/>
                  <a:pt x="846587" y="632770"/>
                </a:cubicBezTo>
                <a:cubicBezTo>
                  <a:pt x="837467" y="630706"/>
                  <a:pt x="828348" y="628641"/>
                  <a:pt x="819228" y="626748"/>
                </a:cubicBezTo>
                <a:cubicBezTo>
                  <a:pt x="811829" y="625027"/>
                  <a:pt x="804258" y="623479"/>
                  <a:pt x="796860" y="621586"/>
                </a:cubicBezTo>
                <a:cubicBezTo>
                  <a:pt x="792042" y="620381"/>
                  <a:pt x="788256" y="621758"/>
                  <a:pt x="785159" y="625200"/>
                </a:cubicBezTo>
                <a:cubicBezTo>
                  <a:pt x="778793" y="632598"/>
                  <a:pt x="773803" y="641030"/>
                  <a:pt x="771050" y="650493"/>
                </a:cubicBezTo>
                <a:cubicBezTo>
                  <a:pt x="769673" y="654967"/>
                  <a:pt x="771738" y="658236"/>
                  <a:pt x="774491" y="661333"/>
                </a:cubicBezTo>
                <a:cubicBezTo>
                  <a:pt x="784471" y="672173"/>
                  <a:pt x="794623" y="683013"/>
                  <a:pt x="804603" y="693682"/>
                </a:cubicBezTo>
                <a:cubicBezTo>
                  <a:pt x="812173" y="701769"/>
                  <a:pt x="812518" y="706586"/>
                  <a:pt x="806495" y="715878"/>
                </a:cubicBezTo>
                <a:cubicBezTo>
                  <a:pt x="806151" y="716394"/>
                  <a:pt x="805807" y="717083"/>
                  <a:pt x="805291" y="717599"/>
                </a:cubicBezTo>
                <a:cubicBezTo>
                  <a:pt x="793935" y="732913"/>
                  <a:pt x="788945" y="733085"/>
                  <a:pt x="775007" y="725170"/>
                </a:cubicBezTo>
                <a:cubicBezTo>
                  <a:pt x="763651" y="718631"/>
                  <a:pt x="751606" y="712781"/>
                  <a:pt x="740078" y="706586"/>
                </a:cubicBezTo>
                <a:cubicBezTo>
                  <a:pt x="735260" y="704006"/>
                  <a:pt x="730787" y="704006"/>
                  <a:pt x="726485" y="707103"/>
                </a:cubicBezTo>
                <a:cubicBezTo>
                  <a:pt x="719602" y="711921"/>
                  <a:pt x="713752" y="717771"/>
                  <a:pt x="708762" y="724481"/>
                </a:cubicBezTo>
                <a:cubicBezTo>
                  <a:pt x="705149" y="729299"/>
                  <a:pt x="704977" y="734117"/>
                  <a:pt x="707902" y="739451"/>
                </a:cubicBezTo>
                <a:cubicBezTo>
                  <a:pt x="714957" y="752356"/>
                  <a:pt x="721839" y="765433"/>
                  <a:pt x="728550" y="778510"/>
                </a:cubicBezTo>
                <a:cubicBezTo>
                  <a:pt x="733196" y="787629"/>
                  <a:pt x="732507" y="791759"/>
                  <a:pt x="725109" y="798814"/>
                </a:cubicBezTo>
                <a:cubicBezTo>
                  <a:pt x="723904" y="799846"/>
                  <a:pt x="722872" y="801051"/>
                  <a:pt x="721667" y="801911"/>
                </a:cubicBezTo>
                <a:cubicBezTo>
                  <a:pt x="710655" y="809998"/>
                  <a:pt x="704977" y="813955"/>
                  <a:pt x="692072" y="800878"/>
                </a:cubicBezTo>
                <a:cubicBezTo>
                  <a:pt x="682780" y="791415"/>
                  <a:pt x="672801" y="782984"/>
                  <a:pt x="663165" y="773864"/>
                </a:cubicBezTo>
                <a:cubicBezTo>
                  <a:pt x="658691" y="769562"/>
                  <a:pt x="653873" y="768702"/>
                  <a:pt x="648367" y="770939"/>
                </a:cubicBezTo>
                <a:cubicBezTo>
                  <a:pt x="641141" y="773864"/>
                  <a:pt x="634258" y="777650"/>
                  <a:pt x="628063" y="782467"/>
                </a:cubicBezTo>
                <a:cubicBezTo>
                  <a:pt x="622902" y="786425"/>
                  <a:pt x="621525" y="791415"/>
                  <a:pt x="623074" y="797609"/>
                </a:cubicBezTo>
                <a:cubicBezTo>
                  <a:pt x="626687" y="812579"/>
                  <a:pt x="630128" y="827721"/>
                  <a:pt x="633398" y="842690"/>
                </a:cubicBezTo>
                <a:cubicBezTo>
                  <a:pt x="634774" y="849229"/>
                  <a:pt x="632537" y="854219"/>
                  <a:pt x="626687" y="857660"/>
                </a:cubicBezTo>
                <a:cubicBezTo>
                  <a:pt x="622729" y="860069"/>
                  <a:pt x="618428" y="861962"/>
                  <a:pt x="613954" y="863338"/>
                </a:cubicBezTo>
                <a:cubicBezTo>
                  <a:pt x="604835" y="866263"/>
                  <a:pt x="599673" y="864542"/>
                  <a:pt x="594511" y="856456"/>
                </a:cubicBezTo>
                <a:cubicBezTo>
                  <a:pt x="586940" y="844411"/>
                  <a:pt x="579197" y="832539"/>
                  <a:pt x="571970" y="820150"/>
                </a:cubicBezTo>
                <a:cubicBezTo>
                  <a:pt x="568013" y="813439"/>
                  <a:pt x="562851" y="810858"/>
                  <a:pt x="555108" y="812235"/>
                </a:cubicBezTo>
                <a:cubicBezTo>
                  <a:pt x="548914" y="813439"/>
                  <a:pt x="542891" y="814988"/>
                  <a:pt x="537041" y="817053"/>
                </a:cubicBezTo>
                <a:cubicBezTo>
                  <a:pt x="528954" y="819978"/>
                  <a:pt x="526373" y="823419"/>
                  <a:pt x="526029" y="832022"/>
                </a:cubicBezTo>
                <a:cubicBezTo>
                  <a:pt x="525513" y="845615"/>
                  <a:pt x="525169" y="859036"/>
                  <a:pt x="524824" y="872630"/>
                </a:cubicBezTo>
                <a:cubicBezTo>
                  <a:pt x="524480" y="885018"/>
                  <a:pt x="521383" y="888976"/>
                  <a:pt x="509166" y="891213"/>
                </a:cubicBezTo>
                <a:cubicBezTo>
                  <a:pt x="505897" y="891901"/>
                  <a:pt x="502628" y="892245"/>
                  <a:pt x="499359" y="892417"/>
                </a:cubicBezTo>
                <a:cubicBezTo>
                  <a:pt x="491272" y="892934"/>
                  <a:pt x="486110" y="889664"/>
                  <a:pt x="483529" y="881749"/>
                </a:cubicBezTo>
                <a:cubicBezTo>
                  <a:pt x="478883" y="867296"/>
                  <a:pt x="474409" y="853014"/>
                  <a:pt x="470280" y="838561"/>
                </a:cubicBezTo>
                <a:cubicBezTo>
                  <a:pt x="468387" y="832022"/>
                  <a:pt x="464429" y="828925"/>
                  <a:pt x="457891" y="827893"/>
                </a:cubicBezTo>
                <a:cubicBezTo>
                  <a:pt x="450320" y="826860"/>
                  <a:pt x="442749" y="826860"/>
                  <a:pt x="435178" y="828065"/>
                </a:cubicBezTo>
                <a:cubicBezTo>
                  <a:pt x="429500" y="828925"/>
                  <a:pt x="425887" y="831850"/>
                  <a:pt x="424166" y="837528"/>
                </a:cubicBezTo>
                <a:cubicBezTo>
                  <a:pt x="420209" y="851121"/>
                  <a:pt x="415907" y="864715"/>
                  <a:pt x="411605" y="878308"/>
                </a:cubicBezTo>
                <a:cubicBezTo>
                  <a:pt x="407820" y="890524"/>
                  <a:pt x="403002" y="893622"/>
                  <a:pt x="390441" y="891901"/>
                </a:cubicBezTo>
                <a:cubicBezTo>
                  <a:pt x="371514" y="889320"/>
                  <a:pt x="369277" y="886739"/>
                  <a:pt x="369105" y="867812"/>
                </a:cubicBezTo>
                <a:cubicBezTo>
                  <a:pt x="368933" y="855423"/>
                  <a:pt x="368417" y="843206"/>
                  <a:pt x="368073" y="830818"/>
                </a:cubicBezTo>
                <a:cubicBezTo>
                  <a:pt x="367901" y="825140"/>
                  <a:pt x="365664" y="820666"/>
                  <a:pt x="360330" y="818429"/>
                </a:cubicBezTo>
                <a:cubicBezTo>
                  <a:pt x="352243" y="814988"/>
                  <a:pt x="343984" y="812579"/>
                  <a:pt x="335208" y="812063"/>
                </a:cubicBezTo>
                <a:cubicBezTo>
                  <a:pt x="329874" y="811718"/>
                  <a:pt x="326089" y="813783"/>
                  <a:pt x="323164" y="818429"/>
                </a:cubicBezTo>
                <a:cubicBezTo>
                  <a:pt x="315765" y="830818"/>
                  <a:pt x="307850" y="842862"/>
                  <a:pt x="300279" y="855079"/>
                </a:cubicBezTo>
                <a:cubicBezTo>
                  <a:pt x="294257" y="864715"/>
                  <a:pt x="289611" y="866435"/>
                  <a:pt x="278943" y="862822"/>
                </a:cubicBezTo>
                <a:cubicBezTo>
                  <a:pt x="278427" y="862650"/>
                  <a:pt x="277911" y="862478"/>
                  <a:pt x="277394" y="862306"/>
                </a:cubicBezTo>
                <a:cubicBezTo>
                  <a:pt x="260876" y="855595"/>
                  <a:pt x="257607" y="851810"/>
                  <a:pt x="261908" y="835291"/>
                </a:cubicBezTo>
                <a:cubicBezTo>
                  <a:pt x="265178" y="822731"/>
                  <a:pt x="267587" y="809998"/>
                  <a:pt x="270684" y="797265"/>
                </a:cubicBezTo>
                <a:cubicBezTo>
                  <a:pt x="272232" y="790726"/>
                  <a:pt x="270512" y="785737"/>
                  <a:pt x="265006" y="781779"/>
                </a:cubicBezTo>
                <a:cubicBezTo>
                  <a:pt x="259155" y="777650"/>
                  <a:pt x="253133" y="774036"/>
                  <a:pt x="246594" y="771111"/>
                </a:cubicBezTo>
                <a:cubicBezTo>
                  <a:pt x="240400" y="768358"/>
                  <a:pt x="235066" y="769390"/>
                  <a:pt x="229904" y="774208"/>
                </a:cubicBezTo>
                <a:cubicBezTo>
                  <a:pt x="219580" y="784016"/>
                  <a:pt x="209085" y="793652"/>
                  <a:pt x="198761" y="803287"/>
                </a:cubicBezTo>
                <a:cubicBezTo>
                  <a:pt x="191018" y="810686"/>
                  <a:pt x="186028" y="811030"/>
                  <a:pt x="176908" y="805352"/>
                </a:cubicBezTo>
                <a:cubicBezTo>
                  <a:pt x="175876" y="804664"/>
                  <a:pt x="174843" y="803975"/>
                  <a:pt x="173811" y="803287"/>
                </a:cubicBezTo>
                <a:cubicBezTo>
                  <a:pt x="160562" y="793824"/>
                  <a:pt x="159358" y="788834"/>
                  <a:pt x="166928" y="774552"/>
                </a:cubicBezTo>
                <a:cubicBezTo>
                  <a:pt x="173123" y="762852"/>
                  <a:pt x="179145" y="751151"/>
                  <a:pt x="185511" y="739623"/>
                </a:cubicBezTo>
                <a:cubicBezTo>
                  <a:pt x="188781" y="733601"/>
                  <a:pt x="188265" y="728439"/>
                  <a:pt x="184135" y="723277"/>
                </a:cubicBezTo>
                <a:cubicBezTo>
                  <a:pt x="179661" y="717599"/>
                  <a:pt x="174499" y="712437"/>
                  <a:pt x="168649" y="707963"/>
                </a:cubicBezTo>
                <a:cubicBezTo>
                  <a:pt x="163487" y="704006"/>
                  <a:pt x="158325" y="703662"/>
                  <a:pt x="152647" y="706758"/>
                </a:cubicBezTo>
                <a:cubicBezTo>
                  <a:pt x="139914" y="713641"/>
                  <a:pt x="127009" y="720524"/>
                  <a:pt x="113932" y="727235"/>
                </a:cubicBezTo>
                <a:cubicBezTo>
                  <a:pt x="104813" y="732052"/>
                  <a:pt x="99479" y="730848"/>
                  <a:pt x="92768" y="723277"/>
                </a:cubicBezTo>
                <a:cubicBezTo>
                  <a:pt x="92252" y="722761"/>
                  <a:pt x="91908" y="722244"/>
                  <a:pt x="91392" y="721728"/>
                </a:cubicBezTo>
                <a:cubicBezTo>
                  <a:pt x="79519" y="707963"/>
                  <a:pt x="79691" y="703145"/>
                  <a:pt x="92252" y="690068"/>
                </a:cubicBezTo>
                <a:cubicBezTo>
                  <a:pt x="101027" y="680777"/>
                  <a:pt x="109287" y="671313"/>
                  <a:pt x="118234" y="662366"/>
                </a:cubicBezTo>
                <a:cubicBezTo>
                  <a:pt x="122708" y="657720"/>
                  <a:pt x="123568" y="652902"/>
                  <a:pt x="121331" y="647224"/>
                </a:cubicBezTo>
                <a:cubicBezTo>
                  <a:pt x="118406" y="639825"/>
                  <a:pt x="114276" y="632942"/>
                  <a:pt x="109459" y="626576"/>
                </a:cubicBezTo>
                <a:cubicBezTo>
                  <a:pt x="105501" y="621414"/>
                  <a:pt x="100167" y="620898"/>
                  <a:pt x="94489" y="622274"/>
                </a:cubicBezTo>
                <a:cubicBezTo>
                  <a:pt x="81928" y="625200"/>
                  <a:pt x="69539" y="628124"/>
                  <a:pt x="56979" y="630878"/>
                </a:cubicBezTo>
                <a:cubicBezTo>
                  <a:pt x="55258" y="631222"/>
                  <a:pt x="53537" y="631738"/>
                  <a:pt x="51989" y="632082"/>
                </a:cubicBezTo>
                <a:cubicBezTo>
                  <a:pt x="42525" y="633803"/>
                  <a:pt x="37707" y="631566"/>
                  <a:pt x="33406" y="622963"/>
                </a:cubicBezTo>
                <a:cubicBezTo>
                  <a:pt x="31857" y="619694"/>
                  <a:pt x="30309" y="616424"/>
                  <a:pt x="29104" y="612983"/>
                </a:cubicBezTo>
                <a:cubicBezTo>
                  <a:pt x="26007" y="603863"/>
                  <a:pt x="27727" y="598701"/>
                  <a:pt x="35987" y="593539"/>
                </a:cubicBezTo>
                <a:cubicBezTo>
                  <a:pt x="47687" y="586141"/>
                  <a:pt x="59560" y="578742"/>
                  <a:pt x="71260" y="571515"/>
                </a:cubicBezTo>
                <a:cubicBezTo>
                  <a:pt x="80551" y="565665"/>
                  <a:pt x="81928" y="562396"/>
                  <a:pt x="79691" y="551728"/>
                </a:cubicBezTo>
                <a:cubicBezTo>
                  <a:pt x="78315" y="545705"/>
                  <a:pt x="76766" y="539511"/>
                  <a:pt x="74357" y="533833"/>
                </a:cubicBezTo>
                <a:cubicBezTo>
                  <a:pt x="71948" y="528155"/>
                  <a:pt x="67819" y="525402"/>
                  <a:pt x="61452" y="525229"/>
                </a:cubicBezTo>
                <a:cubicBezTo>
                  <a:pt x="47515" y="525057"/>
                  <a:pt x="33750" y="524541"/>
                  <a:pt x="19813" y="524025"/>
                </a:cubicBezTo>
                <a:cubicBezTo>
                  <a:pt x="7252" y="523681"/>
                  <a:pt x="3466" y="520412"/>
                  <a:pt x="1230" y="508367"/>
                </a:cubicBezTo>
                <a:cubicBezTo>
                  <a:pt x="1057" y="507162"/>
                  <a:pt x="713" y="505958"/>
                  <a:pt x="541" y="504754"/>
                </a:cubicBezTo>
                <a:cubicBezTo>
                  <a:pt x="-1352" y="489440"/>
                  <a:pt x="1230" y="485482"/>
                  <a:pt x="16199" y="481009"/>
                </a:cubicBezTo>
                <a:cubicBezTo>
                  <a:pt x="28588" y="477223"/>
                  <a:pt x="40976" y="473094"/>
                  <a:pt x="53537" y="469652"/>
                </a:cubicBezTo>
                <a:cubicBezTo>
                  <a:pt x="60420" y="467760"/>
                  <a:pt x="64033" y="463802"/>
                  <a:pt x="64722" y="457091"/>
                </a:cubicBezTo>
                <a:cubicBezTo>
                  <a:pt x="65410" y="449176"/>
                  <a:pt x="65754" y="441089"/>
                  <a:pt x="64205" y="433174"/>
                </a:cubicBezTo>
                <a:cubicBezTo>
                  <a:pt x="63345" y="428012"/>
                  <a:pt x="60420" y="424915"/>
                  <a:pt x="55430" y="423367"/>
                </a:cubicBezTo>
                <a:cubicBezTo>
                  <a:pt x="42181" y="419409"/>
                  <a:pt x="28932" y="415280"/>
                  <a:pt x="15683" y="411150"/>
                </a:cubicBezTo>
                <a:cubicBezTo>
                  <a:pt x="1230" y="406676"/>
                  <a:pt x="-319" y="404267"/>
                  <a:pt x="541" y="389126"/>
                </a:cubicBezTo>
                <a:cubicBezTo>
                  <a:pt x="713" y="386028"/>
                  <a:pt x="1402" y="382931"/>
                  <a:pt x="2090" y="380006"/>
                </a:cubicBezTo>
                <a:cubicBezTo>
                  <a:pt x="4155" y="372435"/>
                  <a:pt x="8456" y="368994"/>
                  <a:pt x="16371" y="368650"/>
                </a:cubicBezTo>
                <a:cubicBezTo>
                  <a:pt x="29276" y="368134"/>
                  <a:pt x="42009" y="367790"/>
                  <a:pt x="54914" y="367445"/>
                </a:cubicBezTo>
                <a:cubicBezTo>
                  <a:pt x="56807" y="367445"/>
                  <a:pt x="58699" y="367273"/>
                  <a:pt x="60592" y="367273"/>
                </a:cubicBezTo>
                <a:cubicBezTo>
                  <a:pt x="69195" y="367618"/>
                  <a:pt x="73669" y="362799"/>
                  <a:pt x="75906" y="355229"/>
                </a:cubicBezTo>
                <a:cubicBezTo>
                  <a:pt x="77627" y="349551"/>
                  <a:pt x="79175" y="343872"/>
                  <a:pt x="80379" y="338194"/>
                </a:cubicBezTo>
                <a:cubicBezTo>
                  <a:pt x="81928" y="330279"/>
                  <a:pt x="80036" y="326494"/>
                  <a:pt x="73153" y="322020"/>
                </a:cubicBezTo>
                <a:cubicBezTo>
                  <a:pt x="61452" y="314621"/>
                  <a:pt x="49580" y="307223"/>
                  <a:pt x="37879" y="299996"/>
                </a:cubicBezTo>
                <a:cubicBezTo>
                  <a:pt x="27384" y="293457"/>
                  <a:pt x="25835" y="289328"/>
                  <a:pt x="29964" y="277455"/>
                </a:cubicBezTo>
                <a:cubicBezTo>
                  <a:pt x="31169" y="273670"/>
                  <a:pt x="32718" y="269884"/>
                  <a:pt x="34954" y="266615"/>
                </a:cubicBezTo>
                <a:cubicBezTo>
                  <a:pt x="38568" y="261109"/>
                  <a:pt x="43557" y="258356"/>
                  <a:pt x="50440" y="260077"/>
                </a:cubicBezTo>
                <a:cubicBezTo>
                  <a:pt x="65066" y="263518"/>
                  <a:pt x="79863" y="266615"/>
                  <a:pt x="94489" y="270229"/>
                </a:cubicBezTo>
                <a:cubicBezTo>
                  <a:pt x="101199" y="271949"/>
                  <a:pt x="106361" y="270401"/>
                  <a:pt x="110491" y="264894"/>
                </a:cubicBezTo>
                <a:cubicBezTo>
                  <a:pt x="114793" y="259044"/>
                  <a:pt x="118578" y="252678"/>
                  <a:pt x="121331" y="245967"/>
                </a:cubicBezTo>
                <a:cubicBezTo>
                  <a:pt x="123740" y="239945"/>
                  <a:pt x="123052" y="234783"/>
                  <a:pt x="118234" y="229793"/>
                </a:cubicBezTo>
                <a:cubicBezTo>
                  <a:pt x="108254" y="219641"/>
                  <a:pt x="98791" y="209145"/>
                  <a:pt x="88983" y="198649"/>
                </a:cubicBezTo>
                <a:cubicBezTo>
                  <a:pt x="81412" y="190390"/>
                  <a:pt x="81068" y="185744"/>
                  <a:pt x="87262" y="176453"/>
                </a:cubicBezTo>
                <a:cubicBezTo>
                  <a:pt x="88294" y="175076"/>
                  <a:pt x="89155" y="173527"/>
                  <a:pt x="90187" y="172151"/>
                </a:cubicBezTo>
                <a:cubicBezTo>
                  <a:pt x="98963" y="160623"/>
                  <a:pt x="103780" y="159590"/>
                  <a:pt x="116685" y="166301"/>
                </a:cubicBezTo>
                <a:cubicBezTo>
                  <a:pt x="128730" y="172667"/>
                  <a:pt x="140774" y="178862"/>
                  <a:pt x="152475" y="185400"/>
                </a:cubicBezTo>
                <a:cubicBezTo>
                  <a:pt x="158669" y="188841"/>
                  <a:pt x="164176" y="188153"/>
                  <a:pt x="169337" y="183852"/>
                </a:cubicBezTo>
                <a:cubicBezTo>
                  <a:pt x="174499" y="179550"/>
                  <a:pt x="179317" y="174732"/>
                  <a:pt x="183791" y="169570"/>
                </a:cubicBezTo>
                <a:cubicBezTo>
                  <a:pt x="188265" y="164236"/>
                  <a:pt x="189297" y="158902"/>
                  <a:pt x="185684" y="152363"/>
                </a:cubicBezTo>
                <a:cubicBezTo>
                  <a:pt x="178457" y="139459"/>
                  <a:pt x="171746" y="126381"/>
                  <a:pt x="164864" y="113305"/>
                </a:cubicBezTo>
                <a:cubicBezTo>
                  <a:pt x="160390" y="104701"/>
                  <a:pt x="161422" y="100056"/>
                  <a:pt x="168477" y="93517"/>
                </a:cubicBezTo>
                <a:cubicBezTo>
                  <a:pt x="171746" y="90420"/>
                  <a:pt x="175360" y="87839"/>
                  <a:pt x="179317" y="85430"/>
                </a:cubicBezTo>
                <a:cubicBezTo>
                  <a:pt x="186200" y="81472"/>
                  <a:pt x="191018" y="81989"/>
                  <a:pt x="196868" y="87323"/>
                </a:cubicBezTo>
                <a:cubicBezTo>
                  <a:pt x="206848" y="96442"/>
                  <a:pt x="216828" y="105734"/>
                  <a:pt x="226635" y="115025"/>
                </a:cubicBezTo>
                <a:cubicBezTo>
                  <a:pt x="236959" y="124833"/>
                  <a:pt x="239196" y="125177"/>
                  <a:pt x="251757" y="118639"/>
                </a:cubicBezTo>
                <a:cubicBezTo>
                  <a:pt x="256746" y="116058"/>
                  <a:pt x="261392" y="113305"/>
                  <a:pt x="265866" y="109863"/>
                </a:cubicBezTo>
                <a:cubicBezTo>
                  <a:pt x="270684" y="105906"/>
                  <a:pt x="272232" y="101260"/>
                  <a:pt x="270684" y="95066"/>
                </a:cubicBezTo>
                <a:cubicBezTo>
                  <a:pt x="267070" y="80784"/>
                  <a:pt x="263973" y="66331"/>
                  <a:pt x="260704" y="52049"/>
                </a:cubicBezTo>
                <a:cubicBezTo>
                  <a:pt x="258639" y="42758"/>
                  <a:pt x="260876" y="38112"/>
                  <a:pt x="269135" y="33638"/>
                </a:cubicBezTo>
                <a:cubicBezTo>
                  <a:pt x="272921" y="31746"/>
                  <a:pt x="276706" y="30197"/>
                  <a:pt x="280664" y="28820"/>
                </a:cubicBezTo>
                <a:cubicBezTo>
                  <a:pt x="289095" y="26240"/>
                  <a:pt x="293913" y="27788"/>
                  <a:pt x="298903" y="35359"/>
                </a:cubicBezTo>
                <a:cubicBezTo>
                  <a:pt x="306817" y="47576"/>
                  <a:pt x="314733" y="59792"/>
                  <a:pt x="321959" y="72525"/>
                </a:cubicBezTo>
                <a:cubicBezTo>
                  <a:pt x="325745" y="79064"/>
                  <a:pt x="330907" y="81300"/>
                  <a:pt x="337961" y="80268"/>
                </a:cubicBezTo>
                <a:cubicBezTo>
                  <a:pt x="345360" y="79064"/>
                  <a:pt x="352587" y="77171"/>
                  <a:pt x="359470" y="74246"/>
                </a:cubicBezTo>
                <a:cubicBezTo>
                  <a:pt x="364459" y="72009"/>
                  <a:pt x="367213" y="68568"/>
                  <a:pt x="367385" y="62717"/>
                </a:cubicBezTo>
                <a:cubicBezTo>
                  <a:pt x="367729" y="47748"/>
                  <a:pt x="368589" y="32950"/>
                  <a:pt x="369105" y="17980"/>
                </a:cubicBezTo>
                <a:cubicBezTo>
                  <a:pt x="369449" y="8345"/>
                  <a:pt x="372547" y="4215"/>
                  <a:pt x="381838" y="1634"/>
                </a:cubicBezTo>
                <a:cubicBezTo>
                  <a:pt x="383386" y="1290"/>
                  <a:pt x="384935" y="774"/>
                  <a:pt x="386484" y="602"/>
                </a:cubicBezTo>
                <a:cubicBezTo>
                  <a:pt x="403518" y="-1291"/>
                  <a:pt x="407648" y="602"/>
                  <a:pt x="412122" y="16260"/>
                </a:cubicBezTo>
                <a:cubicBezTo>
                  <a:pt x="415735" y="28992"/>
                  <a:pt x="420037" y="41381"/>
                  <a:pt x="423478" y="54114"/>
                </a:cubicBezTo>
                <a:cubicBezTo>
                  <a:pt x="425198" y="60136"/>
                  <a:pt x="428812" y="63406"/>
                  <a:pt x="434662" y="64266"/>
                </a:cubicBezTo>
                <a:cubicBezTo>
                  <a:pt x="442749" y="65299"/>
                  <a:pt x="451008" y="65299"/>
                  <a:pt x="459095" y="64266"/>
                </a:cubicBezTo>
                <a:cubicBezTo>
                  <a:pt x="464774" y="63578"/>
                  <a:pt x="468215" y="60136"/>
                  <a:pt x="469935" y="54458"/>
                </a:cubicBezTo>
                <a:cubicBezTo>
                  <a:pt x="474065" y="40521"/>
                  <a:pt x="478367" y="26584"/>
                  <a:pt x="482669" y="12646"/>
                </a:cubicBezTo>
                <a:cubicBezTo>
                  <a:pt x="485938" y="2322"/>
                  <a:pt x="489207" y="-87"/>
                  <a:pt x="500047" y="85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A8E10A3-87FE-411F-8160-E4A16FBE5C18}"/>
              </a:ext>
            </a:extLst>
          </p:cNvPr>
          <p:cNvGrpSpPr/>
          <p:nvPr/>
        </p:nvGrpSpPr>
        <p:grpSpPr>
          <a:xfrm>
            <a:off x="9303434" y="3492246"/>
            <a:ext cx="1239124" cy="577933"/>
            <a:chOff x="9321722" y="3647694"/>
            <a:chExt cx="1239124" cy="577933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D9DFACE2-C01D-41A1-9C0A-6263A2FEB124}"/>
                </a:ext>
              </a:extLst>
            </p:cNvPr>
            <p:cNvGrpSpPr/>
            <p:nvPr/>
          </p:nvGrpSpPr>
          <p:grpSpPr>
            <a:xfrm rot="9652240">
              <a:off x="9321722" y="3647694"/>
              <a:ext cx="830987" cy="577933"/>
              <a:chOff x="5405974" y="1533288"/>
              <a:chExt cx="611040" cy="424965"/>
            </a:xfrm>
          </p:grpSpPr>
          <p:sp>
            <p:nvSpPr>
              <p:cNvPr id="145" name="Trapezoid 144">
                <a:extLst>
                  <a:ext uri="{FF2B5EF4-FFF2-40B4-BE49-F238E27FC236}">
                    <a16:creationId xmlns:a16="http://schemas.microsoft.com/office/drawing/2014/main" id="{7933EEAA-4372-4E6E-B080-989D7C864400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46" name="Trapezoid 145">
                <a:extLst>
                  <a:ext uri="{FF2B5EF4-FFF2-40B4-BE49-F238E27FC236}">
                    <a16:creationId xmlns:a16="http://schemas.microsoft.com/office/drawing/2014/main" id="{3D83A195-5740-4BED-B69A-C7FA44BE5FA7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47" name="Trapezoid 146">
                <a:extLst>
                  <a:ext uri="{FF2B5EF4-FFF2-40B4-BE49-F238E27FC236}">
                    <a16:creationId xmlns:a16="http://schemas.microsoft.com/office/drawing/2014/main" id="{3B4FC330-7F8A-43B5-985B-55F5E4F35871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48" name="Trapezoid 147">
                <a:extLst>
                  <a:ext uri="{FF2B5EF4-FFF2-40B4-BE49-F238E27FC236}">
                    <a16:creationId xmlns:a16="http://schemas.microsoft.com/office/drawing/2014/main" id="{CCE0CA2E-64C6-4D2B-B04B-0556FBF44D65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49" name="Trapezoid 148">
                <a:extLst>
                  <a:ext uri="{FF2B5EF4-FFF2-40B4-BE49-F238E27FC236}">
                    <a16:creationId xmlns:a16="http://schemas.microsoft.com/office/drawing/2014/main" id="{EFF41D70-805D-4A30-926C-EDBBE6189782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6755CC93-2275-4511-A2BE-B151B3A394B3}"/>
                </a:ext>
              </a:extLst>
            </p:cNvPr>
            <p:cNvGrpSpPr/>
            <p:nvPr/>
          </p:nvGrpSpPr>
          <p:grpSpPr>
            <a:xfrm rot="2979890" flipH="1">
              <a:off x="10051358" y="3654191"/>
              <a:ext cx="509488" cy="509489"/>
              <a:chOff x="5108331" y="1463790"/>
              <a:chExt cx="374637" cy="374637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6862881E-F60F-462D-85D7-9BC8170787EA}"/>
                  </a:ext>
                </a:extLst>
              </p:cNvPr>
              <p:cNvSpPr/>
              <p:nvPr/>
            </p:nvSpPr>
            <p:spPr>
              <a:xfrm>
                <a:off x="5108331" y="1463790"/>
                <a:ext cx="374637" cy="37463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BE4FBBD6-5D50-4CF2-9DD3-40C94371A74B}"/>
                  </a:ext>
                </a:extLst>
              </p:cNvPr>
              <p:cNvSpPr/>
              <p:nvPr/>
            </p:nvSpPr>
            <p:spPr>
              <a:xfrm>
                <a:off x="5167785" y="1523588"/>
                <a:ext cx="255882" cy="255676"/>
              </a:xfrm>
              <a:custGeom>
                <a:avLst/>
                <a:gdLst>
                  <a:gd name="connsiteX0" fmla="*/ 127864 w 255882"/>
                  <a:gd name="connsiteY0" fmla="*/ 81461 h 255676"/>
                  <a:gd name="connsiteX1" fmla="*/ 81805 w 255882"/>
                  <a:gd name="connsiteY1" fmla="*/ 127520 h 255676"/>
                  <a:gd name="connsiteX2" fmla="*/ 127864 w 255882"/>
                  <a:gd name="connsiteY2" fmla="*/ 173579 h 255676"/>
                  <a:gd name="connsiteX3" fmla="*/ 173923 w 255882"/>
                  <a:gd name="connsiteY3" fmla="*/ 127520 h 255676"/>
                  <a:gd name="connsiteX4" fmla="*/ 127864 w 255882"/>
                  <a:gd name="connsiteY4" fmla="*/ 81461 h 255676"/>
                  <a:gd name="connsiteX5" fmla="*/ 122296 w 255882"/>
                  <a:gd name="connsiteY5" fmla="*/ 86 h 255676"/>
                  <a:gd name="connsiteX6" fmla="*/ 127383 w 255882"/>
                  <a:gd name="connsiteY6" fmla="*/ 4211 h 255676"/>
                  <a:gd name="connsiteX7" fmla="*/ 132401 w 255882"/>
                  <a:gd name="connsiteY7" fmla="*/ 21809 h 255676"/>
                  <a:gd name="connsiteX8" fmla="*/ 145188 w 255882"/>
                  <a:gd name="connsiteY8" fmla="*/ 29027 h 255676"/>
                  <a:gd name="connsiteX9" fmla="*/ 149312 w 255882"/>
                  <a:gd name="connsiteY9" fmla="*/ 25452 h 255676"/>
                  <a:gd name="connsiteX10" fmla="*/ 158937 w 255882"/>
                  <a:gd name="connsiteY10" fmla="*/ 9160 h 255676"/>
                  <a:gd name="connsiteX11" fmla="*/ 166705 w 255882"/>
                  <a:gd name="connsiteY11" fmla="*/ 5929 h 255676"/>
                  <a:gd name="connsiteX12" fmla="*/ 174404 w 255882"/>
                  <a:gd name="connsiteY12" fmla="*/ 18372 h 255676"/>
                  <a:gd name="connsiteX13" fmla="*/ 172479 w 255882"/>
                  <a:gd name="connsiteY13" fmla="*/ 34046 h 255676"/>
                  <a:gd name="connsiteX14" fmla="*/ 172479 w 255882"/>
                  <a:gd name="connsiteY14" fmla="*/ 35695 h 255676"/>
                  <a:gd name="connsiteX15" fmla="*/ 186434 w 255882"/>
                  <a:gd name="connsiteY15" fmla="*/ 41882 h 255676"/>
                  <a:gd name="connsiteX16" fmla="*/ 201764 w 255882"/>
                  <a:gd name="connsiteY16" fmla="*/ 30402 h 255676"/>
                  <a:gd name="connsiteX17" fmla="*/ 211045 w 255882"/>
                  <a:gd name="connsiteY17" fmla="*/ 30540 h 255676"/>
                  <a:gd name="connsiteX18" fmla="*/ 212488 w 255882"/>
                  <a:gd name="connsiteY18" fmla="*/ 31777 h 255676"/>
                  <a:gd name="connsiteX19" fmla="*/ 214069 w 255882"/>
                  <a:gd name="connsiteY19" fmla="*/ 42364 h 255676"/>
                  <a:gd name="connsiteX20" fmla="*/ 205614 w 255882"/>
                  <a:gd name="connsiteY20" fmla="*/ 57418 h 255676"/>
                  <a:gd name="connsiteX21" fmla="*/ 206783 w 255882"/>
                  <a:gd name="connsiteY21" fmla="*/ 67180 h 255676"/>
                  <a:gd name="connsiteX22" fmla="*/ 215719 w 255882"/>
                  <a:gd name="connsiteY22" fmla="*/ 70755 h 255676"/>
                  <a:gd name="connsiteX23" fmla="*/ 233799 w 255882"/>
                  <a:gd name="connsiteY23" fmla="*/ 66011 h 255676"/>
                  <a:gd name="connsiteX24" fmla="*/ 241498 w 255882"/>
                  <a:gd name="connsiteY24" fmla="*/ 68967 h 255676"/>
                  <a:gd name="connsiteX25" fmla="*/ 243836 w 255882"/>
                  <a:gd name="connsiteY25" fmla="*/ 73573 h 255676"/>
                  <a:gd name="connsiteX26" fmla="*/ 241911 w 255882"/>
                  <a:gd name="connsiteY26" fmla="*/ 80379 h 255676"/>
                  <a:gd name="connsiteX27" fmla="*/ 226443 w 255882"/>
                  <a:gd name="connsiteY27" fmla="*/ 92684 h 255676"/>
                  <a:gd name="connsiteX28" fmla="*/ 223694 w 255882"/>
                  <a:gd name="connsiteY28" fmla="*/ 100177 h 255676"/>
                  <a:gd name="connsiteX29" fmla="*/ 224519 w 255882"/>
                  <a:gd name="connsiteY29" fmla="*/ 103202 h 255676"/>
                  <a:gd name="connsiteX30" fmla="*/ 230843 w 255882"/>
                  <a:gd name="connsiteY30" fmla="*/ 108633 h 255676"/>
                  <a:gd name="connsiteX31" fmla="*/ 249541 w 255882"/>
                  <a:gd name="connsiteY31" fmla="*/ 111176 h 255676"/>
                  <a:gd name="connsiteX32" fmla="*/ 255591 w 255882"/>
                  <a:gd name="connsiteY32" fmla="*/ 117157 h 255676"/>
                  <a:gd name="connsiteX33" fmla="*/ 255797 w 255882"/>
                  <a:gd name="connsiteY33" fmla="*/ 122519 h 255676"/>
                  <a:gd name="connsiteX34" fmla="*/ 251398 w 255882"/>
                  <a:gd name="connsiteY34" fmla="*/ 127675 h 255676"/>
                  <a:gd name="connsiteX35" fmla="*/ 233799 w 255882"/>
                  <a:gd name="connsiteY35" fmla="*/ 132693 h 255676"/>
                  <a:gd name="connsiteX36" fmla="*/ 226650 w 255882"/>
                  <a:gd name="connsiteY36" fmla="*/ 144586 h 255676"/>
                  <a:gd name="connsiteX37" fmla="*/ 230293 w 255882"/>
                  <a:gd name="connsiteY37" fmla="*/ 149398 h 255676"/>
                  <a:gd name="connsiteX38" fmla="*/ 246448 w 255882"/>
                  <a:gd name="connsiteY38" fmla="*/ 158884 h 255676"/>
                  <a:gd name="connsiteX39" fmla="*/ 249954 w 255882"/>
                  <a:gd name="connsiteY39" fmla="*/ 167065 h 255676"/>
                  <a:gd name="connsiteX40" fmla="*/ 249816 w 255882"/>
                  <a:gd name="connsiteY40" fmla="*/ 167890 h 255676"/>
                  <a:gd name="connsiteX41" fmla="*/ 240123 w 255882"/>
                  <a:gd name="connsiteY41" fmla="*/ 174833 h 255676"/>
                  <a:gd name="connsiteX42" fmla="*/ 223212 w 255882"/>
                  <a:gd name="connsiteY42" fmla="*/ 172702 h 255676"/>
                  <a:gd name="connsiteX43" fmla="*/ 214688 w 255882"/>
                  <a:gd name="connsiteY43" fmla="*/ 177102 h 255676"/>
                  <a:gd name="connsiteX44" fmla="*/ 214551 w 255882"/>
                  <a:gd name="connsiteY44" fmla="*/ 187276 h 255676"/>
                  <a:gd name="connsiteX45" fmla="*/ 225481 w 255882"/>
                  <a:gd name="connsiteY45" fmla="*/ 201712 h 255676"/>
                  <a:gd name="connsiteX46" fmla="*/ 225481 w 255882"/>
                  <a:gd name="connsiteY46" fmla="*/ 211130 h 255676"/>
                  <a:gd name="connsiteX47" fmla="*/ 225068 w 255882"/>
                  <a:gd name="connsiteY47" fmla="*/ 211611 h 255676"/>
                  <a:gd name="connsiteX48" fmla="*/ 213245 w 255882"/>
                  <a:gd name="connsiteY48" fmla="*/ 213948 h 255676"/>
                  <a:gd name="connsiteX49" fmla="*/ 198602 w 255882"/>
                  <a:gd name="connsiteY49" fmla="*/ 205699 h 255676"/>
                  <a:gd name="connsiteX50" fmla="*/ 188565 w 255882"/>
                  <a:gd name="connsiteY50" fmla="*/ 207143 h 255676"/>
                  <a:gd name="connsiteX51" fmla="*/ 185334 w 255882"/>
                  <a:gd name="connsiteY51" fmla="*/ 216217 h 255676"/>
                  <a:gd name="connsiteX52" fmla="*/ 190078 w 255882"/>
                  <a:gd name="connsiteY52" fmla="*/ 234503 h 255676"/>
                  <a:gd name="connsiteX53" fmla="*/ 187397 w 255882"/>
                  <a:gd name="connsiteY53" fmla="*/ 241377 h 255676"/>
                  <a:gd name="connsiteX54" fmla="*/ 182585 w 255882"/>
                  <a:gd name="connsiteY54" fmla="*/ 243852 h 255676"/>
                  <a:gd name="connsiteX55" fmla="*/ 175366 w 255882"/>
                  <a:gd name="connsiteY55" fmla="*/ 241859 h 255676"/>
                  <a:gd name="connsiteX56" fmla="*/ 164024 w 255882"/>
                  <a:gd name="connsiteY56" fmla="*/ 227491 h 255676"/>
                  <a:gd name="connsiteX57" fmla="*/ 149381 w 255882"/>
                  <a:gd name="connsiteY57" fmla="*/ 226254 h 255676"/>
                  <a:gd name="connsiteX58" fmla="*/ 147456 w 255882"/>
                  <a:gd name="connsiteY58" fmla="*/ 230103 h 255676"/>
                  <a:gd name="connsiteX59" fmla="*/ 144844 w 255882"/>
                  <a:gd name="connsiteY59" fmla="*/ 249008 h 255676"/>
                  <a:gd name="connsiteX60" fmla="*/ 139895 w 255882"/>
                  <a:gd name="connsiteY60" fmla="*/ 255676 h 255676"/>
                  <a:gd name="connsiteX61" fmla="*/ 131577 w 255882"/>
                  <a:gd name="connsiteY61" fmla="*/ 255676 h 255676"/>
                  <a:gd name="connsiteX62" fmla="*/ 127933 w 255882"/>
                  <a:gd name="connsiteY62" fmla="*/ 250589 h 255676"/>
                  <a:gd name="connsiteX63" fmla="*/ 122777 w 255882"/>
                  <a:gd name="connsiteY63" fmla="*/ 232372 h 255676"/>
                  <a:gd name="connsiteX64" fmla="*/ 116659 w 255882"/>
                  <a:gd name="connsiteY64" fmla="*/ 227010 h 255676"/>
                  <a:gd name="connsiteX65" fmla="*/ 112947 w 255882"/>
                  <a:gd name="connsiteY65" fmla="*/ 226597 h 255676"/>
                  <a:gd name="connsiteX66" fmla="*/ 106622 w 255882"/>
                  <a:gd name="connsiteY66" fmla="*/ 230103 h 255676"/>
                  <a:gd name="connsiteX67" fmla="*/ 105041 w 255882"/>
                  <a:gd name="connsiteY67" fmla="*/ 232784 h 255676"/>
                  <a:gd name="connsiteX68" fmla="*/ 96380 w 255882"/>
                  <a:gd name="connsiteY68" fmla="*/ 247427 h 255676"/>
                  <a:gd name="connsiteX69" fmla="*/ 89849 w 255882"/>
                  <a:gd name="connsiteY69" fmla="*/ 250108 h 255676"/>
                  <a:gd name="connsiteX70" fmla="*/ 84555 w 255882"/>
                  <a:gd name="connsiteY70" fmla="*/ 248320 h 255676"/>
                  <a:gd name="connsiteX71" fmla="*/ 80981 w 255882"/>
                  <a:gd name="connsiteY71" fmla="*/ 241652 h 255676"/>
                  <a:gd name="connsiteX72" fmla="*/ 83249 w 255882"/>
                  <a:gd name="connsiteY72" fmla="*/ 222885 h 255676"/>
                  <a:gd name="connsiteX73" fmla="*/ 78094 w 255882"/>
                  <a:gd name="connsiteY73" fmla="*/ 214155 h 255676"/>
                  <a:gd name="connsiteX74" fmla="*/ 68538 w 255882"/>
                  <a:gd name="connsiteY74" fmla="*/ 214636 h 255676"/>
                  <a:gd name="connsiteX75" fmla="*/ 55133 w 255882"/>
                  <a:gd name="connsiteY75" fmla="*/ 224810 h 255676"/>
                  <a:gd name="connsiteX76" fmla="*/ 43240 w 255882"/>
                  <a:gd name="connsiteY76" fmla="*/ 224123 h 255676"/>
                  <a:gd name="connsiteX77" fmla="*/ 42209 w 255882"/>
                  <a:gd name="connsiteY77" fmla="*/ 223091 h 255676"/>
                  <a:gd name="connsiteX78" fmla="*/ 41178 w 255882"/>
                  <a:gd name="connsiteY78" fmla="*/ 214842 h 255676"/>
                  <a:gd name="connsiteX79" fmla="*/ 50115 w 255882"/>
                  <a:gd name="connsiteY79" fmla="*/ 198893 h 255676"/>
                  <a:gd name="connsiteX80" fmla="*/ 51627 w 255882"/>
                  <a:gd name="connsiteY80" fmla="*/ 194013 h 255676"/>
                  <a:gd name="connsiteX81" fmla="*/ 39597 w 255882"/>
                  <a:gd name="connsiteY81" fmla="*/ 185420 h 255676"/>
                  <a:gd name="connsiteX82" fmla="*/ 21105 w 255882"/>
                  <a:gd name="connsiteY82" fmla="*/ 190232 h 255676"/>
                  <a:gd name="connsiteX83" fmla="*/ 15193 w 255882"/>
                  <a:gd name="connsiteY83" fmla="*/ 188238 h 255676"/>
                  <a:gd name="connsiteX84" fmla="*/ 12237 w 255882"/>
                  <a:gd name="connsiteY84" fmla="*/ 183014 h 255676"/>
                  <a:gd name="connsiteX85" fmla="*/ 14230 w 255882"/>
                  <a:gd name="connsiteY85" fmla="*/ 175314 h 255676"/>
                  <a:gd name="connsiteX86" fmla="*/ 27910 w 255882"/>
                  <a:gd name="connsiteY86" fmla="*/ 164453 h 255676"/>
                  <a:gd name="connsiteX87" fmla="*/ 31554 w 255882"/>
                  <a:gd name="connsiteY87" fmla="*/ 153385 h 255676"/>
                  <a:gd name="connsiteX88" fmla="*/ 24198 w 255882"/>
                  <a:gd name="connsiteY88" fmla="*/ 147198 h 255676"/>
                  <a:gd name="connsiteX89" fmla="*/ 6943 w 255882"/>
                  <a:gd name="connsiteY89" fmla="*/ 144861 h 255676"/>
                  <a:gd name="connsiteX90" fmla="*/ 138 w 255882"/>
                  <a:gd name="connsiteY90" fmla="*/ 140049 h 255676"/>
                  <a:gd name="connsiteX91" fmla="*/ 0 w 255882"/>
                  <a:gd name="connsiteY91" fmla="*/ 131525 h 255676"/>
                  <a:gd name="connsiteX92" fmla="*/ 5019 w 255882"/>
                  <a:gd name="connsiteY92" fmla="*/ 127881 h 255676"/>
                  <a:gd name="connsiteX93" fmla="*/ 22617 w 255882"/>
                  <a:gd name="connsiteY93" fmla="*/ 122931 h 255676"/>
                  <a:gd name="connsiteX94" fmla="*/ 28667 w 255882"/>
                  <a:gd name="connsiteY94" fmla="*/ 116194 h 255676"/>
                  <a:gd name="connsiteX95" fmla="*/ 29010 w 255882"/>
                  <a:gd name="connsiteY95" fmla="*/ 113307 h 255676"/>
                  <a:gd name="connsiteX96" fmla="*/ 25229 w 255882"/>
                  <a:gd name="connsiteY96" fmla="*/ 106295 h 255676"/>
                  <a:gd name="connsiteX97" fmla="*/ 9281 w 255882"/>
                  <a:gd name="connsiteY97" fmla="*/ 96946 h 255676"/>
                  <a:gd name="connsiteX98" fmla="*/ 5843 w 255882"/>
                  <a:gd name="connsiteY98" fmla="*/ 88560 h 255676"/>
                  <a:gd name="connsiteX99" fmla="*/ 6187 w 255882"/>
                  <a:gd name="connsiteY99" fmla="*/ 87391 h 255676"/>
                  <a:gd name="connsiteX100" fmla="*/ 15261 w 255882"/>
                  <a:gd name="connsiteY100" fmla="*/ 81135 h 255676"/>
                  <a:gd name="connsiteX101" fmla="*/ 32173 w 255882"/>
                  <a:gd name="connsiteY101" fmla="*/ 83060 h 255676"/>
                  <a:gd name="connsiteX102" fmla="*/ 40834 w 255882"/>
                  <a:gd name="connsiteY102" fmla="*/ 79073 h 255676"/>
                  <a:gd name="connsiteX103" fmla="*/ 40147 w 255882"/>
                  <a:gd name="connsiteY103" fmla="*/ 67318 h 255676"/>
                  <a:gd name="connsiteX104" fmla="*/ 29629 w 255882"/>
                  <a:gd name="connsiteY104" fmla="*/ 53363 h 255676"/>
                  <a:gd name="connsiteX105" fmla="*/ 29629 w 255882"/>
                  <a:gd name="connsiteY105" fmla="*/ 45595 h 255676"/>
                  <a:gd name="connsiteX106" fmla="*/ 33066 w 255882"/>
                  <a:gd name="connsiteY106" fmla="*/ 41745 h 255676"/>
                  <a:gd name="connsiteX107" fmla="*/ 40422 w 255882"/>
                  <a:gd name="connsiteY107" fmla="*/ 40920 h 255676"/>
                  <a:gd name="connsiteX108" fmla="*/ 56027 w 255882"/>
                  <a:gd name="connsiteY108" fmla="*/ 49719 h 255676"/>
                  <a:gd name="connsiteX109" fmla="*/ 69982 w 255882"/>
                  <a:gd name="connsiteY109" fmla="*/ 45801 h 255676"/>
                  <a:gd name="connsiteX110" fmla="*/ 70325 w 255882"/>
                  <a:gd name="connsiteY110" fmla="*/ 39751 h 255676"/>
                  <a:gd name="connsiteX111" fmla="*/ 65788 w 255882"/>
                  <a:gd name="connsiteY111" fmla="*/ 22221 h 255676"/>
                  <a:gd name="connsiteX112" fmla="*/ 69088 w 255882"/>
                  <a:gd name="connsiteY112" fmla="*/ 14110 h 255676"/>
                  <a:gd name="connsiteX113" fmla="*/ 71632 w 255882"/>
                  <a:gd name="connsiteY113" fmla="*/ 12735 h 255676"/>
                  <a:gd name="connsiteX114" fmla="*/ 81118 w 255882"/>
                  <a:gd name="connsiteY114" fmla="*/ 15072 h 255676"/>
                  <a:gd name="connsiteX115" fmla="*/ 92049 w 255882"/>
                  <a:gd name="connsiteY115" fmla="*/ 28958 h 255676"/>
                  <a:gd name="connsiteX116" fmla="*/ 106966 w 255882"/>
                  <a:gd name="connsiteY116" fmla="*/ 28890 h 255676"/>
                  <a:gd name="connsiteX117" fmla="*/ 108754 w 255882"/>
                  <a:gd name="connsiteY117" fmla="*/ 22565 h 255676"/>
                  <a:gd name="connsiteX118" fmla="*/ 110953 w 255882"/>
                  <a:gd name="connsiteY118" fmla="*/ 6479 h 255676"/>
                  <a:gd name="connsiteX119" fmla="*/ 116934 w 255882"/>
                  <a:gd name="connsiteY119" fmla="*/ 292 h 255676"/>
                  <a:gd name="connsiteX120" fmla="*/ 122296 w 255882"/>
                  <a:gd name="connsiteY120" fmla="*/ 86 h 25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255882" h="255676">
                    <a:moveTo>
                      <a:pt x="127864" y="81461"/>
                    </a:moveTo>
                    <a:cubicBezTo>
                      <a:pt x="102426" y="81461"/>
                      <a:pt x="81805" y="102082"/>
                      <a:pt x="81805" y="127520"/>
                    </a:cubicBezTo>
                    <a:cubicBezTo>
                      <a:pt x="81805" y="152958"/>
                      <a:pt x="102426" y="173579"/>
                      <a:pt x="127864" y="173579"/>
                    </a:cubicBezTo>
                    <a:cubicBezTo>
                      <a:pt x="153302" y="173579"/>
                      <a:pt x="173923" y="152958"/>
                      <a:pt x="173923" y="127520"/>
                    </a:cubicBezTo>
                    <a:cubicBezTo>
                      <a:pt x="173923" y="102082"/>
                      <a:pt x="153302" y="81461"/>
                      <a:pt x="127864" y="81461"/>
                    </a:cubicBezTo>
                    <a:close/>
                    <a:moveTo>
                      <a:pt x="122296" y="86"/>
                    </a:moveTo>
                    <a:cubicBezTo>
                      <a:pt x="124908" y="223"/>
                      <a:pt x="126696" y="1598"/>
                      <a:pt x="127383" y="4211"/>
                    </a:cubicBezTo>
                    <a:cubicBezTo>
                      <a:pt x="129033" y="10054"/>
                      <a:pt x="130752" y="15966"/>
                      <a:pt x="132401" y="21809"/>
                    </a:cubicBezTo>
                    <a:cubicBezTo>
                      <a:pt x="134120" y="27790"/>
                      <a:pt x="139070" y="30608"/>
                      <a:pt x="145188" y="29027"/>
                    </a:cubicBezTo>
                    <a:cubicBezTo>
                      <a:pt x="147181" y="28546"/>
                      <a:pt x="148350" y="27102"/>
                      <a:pt x="149312" y="25452"/>
                    </a:cubicBezTo>
                    <a:cubicBezTo>
                      <a:pt x="152475" y="20022"/>
                      <a:pt x="155706" y="14591"/>
                      <a:pt x="158937" y="9160"/>
                    </a:cubicBezTo>
                    <a:cubicBezTo>
                      <a:pt x="160999" y="5654"/>
                      <a:pt x="162786" y="4898"/>
                      <a:pt x="166705" y="5929"/>
                    </a:cubicBezTo>
                    <a:cubicBezTo>
                      <a:pt x="174542" y="7923"/>
                      <a:pt x="175573" y="9641"/>
                      <a:pt x="174404" y="18372"/>
                    </a:cubicBezTo>
                    <a:cubicBezTo>
                      <a:pt x="173717" y="23596"/>
                      <a:pt x="173098" y="28821"/>
                      <a:pt x="172479" y="34046"/>
                    </a:cubicBezTo>
                    <a:cubicBezTo>
                      <a:pt x="172410" y="34595"/>
                      <a:pt x="172410" y="35145"/>
                      <a:pt x="172479" y="35695"/>
                    </a:cubicBezTo>
                    <a:cubicBezTo>
                      <a:pt x="173373" y="41264"/>
                      <a:pt x="181828" y="45113"/>
                      <a:pt x="186434" y="41882"/>
                    </a:cubicBezTo>
                    <a:cubicBezTo>
                      <a:pt x="191659" y="38170"/>
                      <a:pt x="196677" y="34252"/>
                      <a:pt x="201764" y="30402"/>
                    </a:cubicBezTo>
                    <a:cubicBezTo>
                      <a:pt x="205476" y="27584"/>
                      <a:pt x="207333" y="27652"/>
                      <a:pt x="211045" y="30540"/>
                    </a:cubicBezTo>
                    <a:cubicBezTo>
                      <a:pt x="211526" y="30952"/>
                      <a:pt x="212007" y="31296"/>
                      <a:pt x="212488" y="31777"/>
                    </a:cubicBezTo>
                    <a:cubicBezTo>
                      <a:pt x="216819" y="35902"/>
                      <a:pt x="217025" y="37139"/>
                      <a:pt x="214069" y="42364"/>
                    </a:cubicBezTo>
                    <a:cubicBezTo>
                      <a:pt x="211251" y="47382"/>
                      <a:pt x="208570" y="52469"/>
                      <a:pt x="205614" y="57418"/>
                    </a:cubicBezTo>
                    <a:cubicBezTo>
                      <a:pt x="203483" y="61062"/>
                      <a:pt x="204445" y="64087"/>
                      <a:pt x="206783" y="67180"/>
                    </a:cubicBezTo>
                    <a:cubicBezTo>
                      <a:pt x="209120" y="70274"/>
                      <a:pt x="211801" y="71786"/>
                      <a:pt x="215719" y="70755"/>
                    </a:cubicBezTo>
                    <a:cubicBezTo>
                      <a:pt x="221769" y="69174"/>
                      <a:pt x="227818" y="67661"/>
                      <a:pt x="233799" y="66011"/>
                    </a:cubicBezTo>
                    <a:cubicBezTo>
                      <a:pt x="237649" y="64980"/>
                      <a:pt x="239367" y="65599"/>
                      <a:pt x="241498" y="68967"/>
                    </a:cubicBezTo>
                    <a:cubicBezTo>
                      <a:pt x="242461" y="70411"/>
                      <a:pt x="243286" y="71923"/>
                      <a:pt x="243836" y="73573"/>
                    </a:cubicBezTo>
                    <a:cubicBezTo>
                      <a:pt x="244867" y="76529"/>
                      <a:pt x="244385" y="78385"/>
                      <a:pt x="241911" y="80379"/>
                    </a:cubicBezTo>
                    <a:cubicBezTo>
                      <a:pt x="236755" y="84504"/>
                      <a:pt x="231668" y="88628"/>
                      <a:pt x="226443" y="92684"/>
                    </a:cubicBezTo>
                    <a:cubicBezTo>
                      <a:pt x="223831" y="94678"/>
                      <a:pt x="223144" y="97152"/>
                      <a:pt x="223694" y="100177"/>
                    </a:cubicBezTo>
                    <a:cubicBezTo>
                      <a:pt x="223900" y="101208"/>
                      <a:pt x="224244" y="102171"/>
                      <a:pt x="224519" y="103202"/>
                    </a:cubicBezTo>
                    <a:cubicBezTo>
                      <a:pt x="225412" y="106433"/>
                      <a:pt x="227543" y="108220"/>
                      <a:pt x="230843" y="108633"/>
                    </a:cubicBezTo>
                    <a:cubicBezTo>
                      <a:pt x="237099" y="109458"/>
                      <a:pt x="243354" y="110351"/>
                      <a:pt x="249541" y="111176"/>
                    </a:cubicBezTo>
                    <a:cubicBezTo>
                      <a:pt x="253254" y="111657"/>
                      <a:pt x="255178" y="113445"/>
                      <a:pt x="255591" y="117157"/>
                    </a:cubicBezTo>
                    <a:cubicBezTo>
                      <a:pt x="255797" y="118944"/>
                      <a:pt x="256003" y="120732"/>
                      <a:pt x="255797" y="122519"/>
                    </a:cubicBezTo>
                    <a:cubicBezTo>
                      <a:pt x="255453" y="125337"/>
                      <a:pt x="254010" y="126919"/>
                      <a:pt x="251398" y="127675"/>
                    </a:cubicBezTo>
                    <a:cubicBezTo>
                      <a:pt x="245554" y="129325"/>
                      <a:pt x="239642" y="130974"/>
                      <a:pt x="233799" y="132693"/>
                    </a:cubicBezTo>
                    <a:cubicBezTo>
                      <a:pt x="228093" y="134343"/>
                      <a:pt x="225481" y="138674"/>
                      <a:pt x="226650" y="144586"/>
                    </a:cubicBezTo>
                    <a:cubicBezTo>
                      <a:pt x="227062" y="146854"/>
                      <a:pt x="228368" y="148298"/>
                      <a:pt x="230293" y="149398"/>
                    </a:cubicBezTo>
                    <a:cubicBezTo>
                      <a:pt x="235655" y="152560"/>
                      <a:pt x="241017" y="155722"/>
                      <a:pt x="246448" y="158884"/>
                    </a:cubicBezTo>
                    <a:cubicBezTo>
                      <a:pt x="250435" y="161222"/>
                      <a:pt x="251054" y="162597"/>
                      <a:pt x="249954" y="167065"/>
                    </a:cubicBezTo>
                    <a:cubicBezTo>
                      <a:pt x="249885" y="167340"/>
                      <a:pt x="249885" y="167615"/>
                      <a:pt x="249816" y="167890"/>
                    </a:cubicBezTo>
                    <a:cubicBezTo>
                      <a:pt x="248166" y="173321"/>
                      <a:pt x="246310" y="176002"/>
                      <a:pt x="240123" y="174833"/>
                    </a:cubicBezTo>
                    <a:cubicBezTo>
                      <a:pt x="234555" y="173733"/>
                      <a:pt x="228849" y="173527"/>
                      <a:pt x="223212" y="172702"/>
                    </a:cubicBezTo>
                    <a:cubicBezTo>
                      <a:pt x="219225" y="172152"/>
                      <a:pt x="216613" y="173733"/>
                      <a:pt x="214688" y="177102"/>
                    </a:cubicBezTo>
                    <a:cubicBezTo>
                      <a:pt x="212695" y="180539"/>
                      <a:pt x="211801" y="183770"/>
                      <a:pt x="214551" y="187276"/>
                    </a:cubicBezTo>
                    <a:cubicBezTo>
                      <a:pt x="218263" y="192019"/>
                      <a:pt x="221838" y="196900"/>
                      <a:pt x="225481" y="201712"/>
                    </a:cubicBezTo>
                    <a:cubicBezTo>
                      <a:pt x="228506" y="205630"/>
                      <a:pt x="228506" y="207212"/>
                      <a:pt x="225481" y="211130"/>
                    </a:cubicBezTo>
                    <a:cubicBezTo>
                      <a:pt x="225343" y="211267"/>
                      <a:pt x="225206" y="211474"/>
                      <a:pt x="225068" y="211611"/>
                    </a:cubicBezTo>
                    <a:cubicBezTo>
                      <a:pt x="221081" y="215873"/>
                      <a:pt x="219500" y="217729"/>
                      <a:pt x="213245" y="213948"/>
                    </a:cubicBezTo>
                    <a:cubicBezTo>
                      <a:pt x="208432" y="211061"/>
                      <a:pt x="203345" y="208586"/>
                      <a:pt x="198602" y="205699"/>
                    </a:cubicBezTo>
                    <a:cubicBezTo>
                      <a:pt x="194684" y="203362"/>
                      <a:pt x="191659" y="204737"/>
                      <a:pt x="188565" y="207143"/>
                    </a:cubicBezTo>
                    <a:cubicBezTo>
                      <a:pt x="185472" y="209480"/>
                      <a:pt x="184234" y="212299"/>
                      <a:pt x="185334" y="216217"/>
                    </a:cubicBezTo>
                    <a:cubicBezTo>
                      <a:pt x="187053" y="222267"/>
                      <a:pt x="188565" y="228385"/>
                      <a:pt x="190078" y="234503"/>
                    </a:cubicBezTo>
                    <a:cubicBezTo>
                      <a:pt x="190903" y="237803"/>
                      <a:pt x="190215" y="239590"/>
                      <a:pt x="187397" y="241377"/>
                    </a:cubicBezTo>
                    <a:cubicBezTo>
                      <a:pt x="185884" y="242340"/>
                      <a:pt x="184303" y="243233"/>
                      <a:pt x="182585" y="243852"/>
                    </a:cubicBezTo>
                    <a:cubicBezTo>
                      <a:pt x="179560" y="244952"/>
                      <a:pt x="177360" y="244402"/>
                      <a:pt x="175366" y="241859"/>
                    </a:cubicBezTo>
                    <a:cubicBezTo>
                      <a:pt x="171585" y="237115"/>
                      <a:pt x="167805" y="232303"/>
                      <a:pt x="164024" y="227491"/>
                    </a:cubicBezTo>
                    <a:cubicBezTo>
                      <a:pt x="160380" y="222954"/>
                      <a:pt x="153781" y="222335"/>
                      <a:pt x="149381" y="226254"/>
                    </a:cubicBezTo>
                    <a:cubicBezTo>
                      <a:pt x="148213" y="227285"/>
                      <a:pt x="147663" y="228591"/>
                      <a:pt x="147456" y="230103"/>
                    </a:cubicBezTo>
                    <a:cubicBezTo>
                      <a:pt x="146563" y="236428"/>
                      <a:pt x="145532" y="242683"/>
                      <a:pt x="144844" y="249008"/>
                    </a:cubicBezTo>
                    <a:cubicBezTo>
                      <a:pt x="144432" y="252308"/>
                      <a:pt x="143126" y="254645"/>
                      <a:pt x="139895" y="255676"/>
                    </a:cubicBezTo>
                    <a:cubicBezTo>
                      <a:pt x="137145" y="255676"/>
                      <a:pt x="134326" y="255676"/>
                      <a:pt x="131577" y="255676"/>
                    </a:cubicBezTo>
                    <a:cubicBezTo>
                      <a:pt x="129652" y="254507"/>
                      <a:pt x="128552" y="252789"/>
                      <a:pt x="127933" y="250589"/>
                    </a:cubicBezTo>
                    <a:cubicBezTo>
                      <a:pt x="126283" y="244540"/>
                      <a:pt x="124427" y="238490"/>
                      <a:pt x="122777" y="232372"/>
                    </a:cubicBezTo>
                    <a:cubicBezTo>
                      <a:pt x="121884" y="229141"/>
                      <a:pt x="119890" y="227422"/>
                      <a:pt x="116659" y="227010"/>
                    </a:cubicBezTo>
                    <a:cubicBezTo>
                      <a:pt x="115422" y="226872"/>
                      <a:pt x="114184" y="226666"/>
                      <a:pt x="112947" y="226597"/>
                    </a:cubicBezTo>
                    <a:cubicBezTo>
                      <a:pt x="110060" y="226391"/>
                      <a:pt x="108066" y="227697"/>
                      <a:pt x="106622" y="230103"/>
                    </a:cubicBezTo>
                    <a:cubicBezTo>
                      <a:pt x="106072" y="230997"/>
                      <a:pt x="105591" y="231891"/>
                      <a:pt x="105041" y="232784"/>
                    </a:cubicBezTo>
                    <a:cubicBezTo>
                      <a:pt x="102154" y="237665"/>
                      <a:pt x="99335" y="242615"/>
                      <a:pt x="96380" y="247427"/>
                    </a:cubicBezTo>
                    <a:cubicBezTo>
                      <a:pt x="94798" y="250108"/>
                      <a:pt x="92873" y="250795"/>
                      <a:pt x="89849" y="250108"/>
                    </a:cubicBezTo>
                    <a:cubicBezTo>
                      <a:pt x="87993" y="249695"/>
                      <a:pt x="86274" y="249077"/>
                      <a:pt x="84555" y="248320"/>
                    </a:cubicBezTo>
                    <a:cubicBezTo>
                      <a:pt x="81531" y="246877"/>
                      <a:pt x="80568" y="245021"/>
                      <a:pt x="80981" y="241652"/>
                    </a:cubicBezTo>
                    <a:cubicBezTo>
                      <a:pt x="81737" y="235397"/>
                      <a:pt x="82356" y="229141"/>
                      <a:pt x="83249" y="222885"/>
                    </a:cubicBezTo>
                    <a:cubicBezTo>
                      <a:pt x="83868" y="218486"/>
                      <a:pt x="81531" y="216080"/>
                      <a:pt x="78094" y="214155"/>
                    </a:cubicBezTo>
                    <a:cubicBezTo>
                      <a:pt x="74725" y="212299"/>
                      <a:pt x="71700" y="212024"/>
                      <a:pt x="68538" y="214636"/>
                    </a:cubicBezTo>
                    <a:cubicBezTo>
                      <a:pt x="64139" y="218142"/>
                      <a:pt x="59533" y="221373"/>
                      <a:pt x="55133" y="224810"/>
                    </a:cubicBezTo>
                    <a:cubicBezTo>
                      <a:pt x="50665" y="228316"/>
                      <a:pt x="48740" y="229072"/>
                      <a:pt x="43240" y="224123"/>
                    </a:cubicBezTo>
                    <a:cubicBezTo>
                      <a:pt x="42897" y="223779"/>
                      <a:pt x="42553" y="223435"/>
                      <a:pt x="42209" y="223091"/>
                    </a:cubicBezTo>
                    <a:cubicBezTo>
                      <a:pt x="39528" y="220342"/>
                      <a:pt x="39253" y="218211"/>
                      <a:pt x="41178" y="214842"/>
                    </a:cubicBezTo>
                    <a:cubicBezTo>
                      <a:pt x="44134" y="209549"/>
                      <a:pt x="47159" y="204187"/>
                      <a:pt x="50115" y="198893"/>
                    </a:cubicBezTo>
                    <a:cubicBezTo>
                      <a:pt x="50940" y="197381"/>
                      <a:pt x="51833" y="195869"/>
                      <a:pt x="51627" y="194013"/>
                    </a:cubicBezTo>
                    <a:cubicBezTo>
                      <a:pt x="51146" y="188444"/>
                      <a:pt x="44959" y="184045"/>
                      <a:pt x="39597" y="185420"/>
                    </a:cubicBezTo>
                    <a:cubicBezTo>
                      <a:pt x="33410" y="187001"/>
                      <a:pt x="27223" y="188582"/>
                      <a:pt x="21105" y="190232"/>
                    </a:cubicBezTo>
                    <a:cubicBezTo>
                      <a:pt x="18630" y="190919"/>
                      <a:pt x="16774" y="190163"/>
                      <a:pt x="15193" y="188238"/>
                    </a:cubicBezTo>
                    <a:cubicBezTo>
                      <a:pt x="13887" y="186657"/>
                      <a:pt x="13062" y="184870"/>
                      <a:pt x="12237" y="183014"/>
                    </a:cubicBezTo>
                    <a:cubicBezTo>
                      <a:pt x="10862" y="179783"/>
                      <a:pt x="11481" y="177445"/>
                      <a:pt x="14230" y="175314"/>
                    </a:cubicBezTo>
                    <a:cubicBezTo>
                      <a:pt x="18767" y="171671"/>
                      <a:pt x="23373" y="168096"/>
                      <a:pt x="27910" y="164453"/>
                    </a:cubicBezTo>
                    <a:cubicBezTo>
                      <a:pt x="32722" y="160741"/>
                      <a:pt x="33135" y="159159"/>
                      <a:pt x="31554" y="153385"/>
                    </a:cubicBezTo>
                    <a:cubicBezTo>
                      <a:pt x="30454" y="149604"/>
                      <a:pt x="28185" y="147611"/>
                      <a:pt x="24198" y="147198"/>
                    </a:cubicBezTo>
                    <a:cubicBezTo>
                      <a:pt x="18424" y="146579"/>
                      <a:pt x="12718" y="145479"/>
                      <a:pt x="6943" y="144861"/>
                    </a:cubicBezTo>
                    <a:cubicBezTo>
                      <a:pt x="3644" y="144517"/>
                      <a:pt x="1306" y="143211"/>
                      <a:pt x="138" y="140049"/>
                    </a:cubicBezTo>
                    <a:cubicBezTo>
                      <a:pt x="0" y="137093"/>
                      <a:pt x="0" y="134343"/>
                      <a:pt x="0" y="131525"/>
                    </a:cubicBezTo>
                    <a:cubicBezTo>
                      <a:pt x="1100" y="129462"/>
                      <a:pt x="2819" y="128431"/>
                      <a:pt x="5019" y="127881"/>
                    </a:cubicBezTo>
                    <a:cubicBezTo>
                      <a:pt x="10931" y="126300"/>
                      <a:pt x="16705" y="124513"/>
                      <a:pt x="22617" y="122931"/>
                    </a:cubicBezTo>
                    <a:cubicBezTo>
                      <a:pt x="26192" y="121969"/>
                      <a:pt x="28323" y="119975"/>
                      <a:pt x="28667" y="116194"/>
                    </a:cubicBezTo>
                    <a:cubicBezTo>
                      <a:pt x="28735" y="115232"/>
                      <a:pt x="28873" y="114270"/>
                      <a:pt x="29010" y="113307"/>
                    </a:cubicBezTo>
                    <a:cubicBezTo>
                      <a:pt x="29354" y="110076"/>
                      <a:pt x="27910" y="107876"/>
                      <a:pt x="25229" y="106295"/>
                    </a:cubicBezTo>
                    <a:cubicBezTo>
                      <a:pt x="19867" y="103202"/>
                      <a:pt x="14574" y="100040"/>
                      <a:pt x="9281" y="96946"/>
                    </a:cubicBezTo>
                    <a:cubicBezTo>
                      <a:pt x="5362" y="94678"/>
                      <a:pt x="4675" y="92959"/>
                      <a:pt x="5843" y="88560"/>
                    </a:cubicBezTo>
                    <a:cubicBezTo>
                      <a:pt x="5981" y="88147"/>
                      <a:pt x="6050" y="87735"/>
                      <a:pt x="6187" y="87391"/>
                    </a:cubicBezTo>
                    <a:cubicBezTo>
                      <a:pt x="7906" y="81685"/>
                      <a:pt x="9418" y="80585"/>
                      <a:pt x="15261" y="81135"/>
                    </a:cubicBezTo>
                    <a:cubicBezTo>
                      <a:pt x="20898" y="81685"/>
                      <a:pt x="26535" y="82304"/>
                      <a:pt x="32173" y="83060"/>
                    </a:cubicBezTo>
                    <a:cubicBezTo>
                      <a:pt x="36641" y="83610"/>
                      <a:pt x="38566" y="82854"/>
                      <a:pt x="40834" y="79073"/>
                    </a:cubicBezTo>
                    <a:cubicBezTo>
                      <a:pt x="44065" y="73848"/>
                      <a:pt x="43928" y="72198"/>
                      <a:pt x="40147" y="67318"/>
                    </a:cubicBezTo>
                    <a:cubicBezTo>
                      <a:pt x="36572" y="62712"/>
                      <a:pt x="33066" y="58037"/>
                      <a:pt x="29629" y="53363"/>
                    </a:cubicBezTo>
                    <a:cubicBezTo>
                      <a:pt x="27567" y="50613"/>
                      <a:pt x="27567" y="48344"/>
                      <a:pt x="29629" y="45595"/>
                    </a:cubicBezTo>
                    <a:cubicBezTo>
                      <a:pt x="30660" y="44220"/>
                      <a:pt x="31760" y="42845"/>
                      <a:pt x="33066" y="41745"/>
                    </a:cubicBezTo>
                    <a:cubicBezTo>
                      <a:pt x="35678" y="39545"/>
                      <a:pt x="37466" y="39270"/>
                      <a:pt x="40422" y="40920"/>
                    </a:cubicBezTo>
                    <a:cubicBezTo>
                      <a:pt x="45646" y="43807"/>
                      <a:pt x="51008" y="46488"/>
                      <a:pt x="56027" y="49719"/>
                    </a:cubicBezTo>
                    <a:cubicBezTo>
                      <a:pt x="61801" y="53431"/>
                      <a:pt x="65788" y="50957"/>
                      <a:pt x="69982" y="45801"/>
                    </a:cubicBezTo>
                    <a:cubicBezTo>
                      <a:pt x="71357" y="44082"/>
                      <a:pt x="70875" y="41814"/>
                      <a:pt x="70325" y="39751"/>
                    </a:cubicBezTo>
                    <a:cubicBezTo>
                      <a:pt x="68813" y="33908"/>
                      <a:pt x="67301" y="28065"/>
                      <a:pt x="65788" y="22221"/>
                    </a:cubicBezTo>
                    <a:cubicBezTo>
                      <a:pt x="64688" y="18028"/>
                      <a:pt x="65376" y="16309"/>
                      <a:pt x="69088" y="14110"/>
                    </a:cubicBezTo>
                    <a:cubicBezTo>
                      <a:pt x="69913" y="13628"/>
                      <a:pt x="70738" y="13147"/>
                      <a:pt x="71632" y="12735"/>
                    </a:cubicBezTo>
                    <a:cubicBezTo>
                      <a:pt x="76100" y="10672"/>
                      <a:pt x="78094" y="11154"/>
                      <a:pt x="81118" y="15072"/>
                    </a:cubicBezTo>
                    <a:cubicBezTo>
                      <a:pt x="84762" y="19678"/>
                      <a:pt x="88405" y="24353"/>
                      <a:pt x="92049" y="28958"/>
                    </a:cubicBezTo>
                    <a:cubicBezTo>
                      <a:pt x="95486" y="33221"/>
                      <a:pt x="103529" y="33221"/>
                      <a:pt x="106966" y="28890"/>
                    </a:cubicBezTo>
                    <a:cubicBezTo>
                      <a:pt x="108410" y="27034"/>
                      <a:pt x="108410" y="24696"/>
                      <a:pt x="108754" y="22565"/>
                    </a:cubicBezTo>
                    <a:cubicBezTo>
                      <a:pt x="109578" y="17203"/>
                      <a:pt x="110266" y="11841"/>
                      <a:pt x="110953" y="6479"/>
                    </a:cubicBezTo>
                    <a:cubicBezTo>
                      <a:pt x="111503" y="2217"/>
                      <a:pt x="112672" y="1048"/>
                      <a:pt x="116934" y="292"/>
                    </a:cubicBezTo>
                    <a:cubicBezTo>
                      <a:pt x="118721" y="-52"/>
                      <a:pt x="120509" y="-52"/>
                      <a:pt x="122296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B47F0C09-935A-4A9F-9D9B-75F670BC2EFB}"/>
              </a:ext>
            </a:extLst>
          </p:cNvPr>
          <p:cNvSpPr txBox="1"/>
          <p:nvPr/>
        </p:nvSpPr>
        <p:spPr>
          <a:xfrm>
            <a:off x="-1123" y="437053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The Technological Field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10AD175-3BE0-4030-A3E2-687241974AF5}"/>
              </a:ext>
            </a:extLst>
          </p:cNvPr>
          <p:cNvSpPr txBox="1"/>
          <p:nvPr/>
        </p:nvSpPr>
        <p:spPr>
          <a:xfrm>
            <a:off x="-1123" y="5250089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Presentation of the Field of Study in the INDC Class 48</a:t>
            </a:r>
            <a:endParaRPr kumimoji="0" lang="ko-KR" altLang="en-US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43A88D-85DD-43A3-8732-47D97401EECE}"/>
              </a:ext>
            </a:extLst>
          </p:cNvPr>
          <p:cNvGrpSpPr/>
          <p:nvPr/>
        </p:nvGrpSpPr>
        <p:grpSpPr>
          <a:xfrm>
            <a:off x="2904492" y="1491640"/>
            <a:ext cx="719484" cy="1265041"/>
            <a:chOff x="2904492" y="1491640"/>
            <a:chExt cx="719484" cy="1265041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102E8560-FD37-4513-B6D2-1C6C77AAFC4D}"/>
                </a:ext>
              </a:extLst>
            </p:cNvPr>
            <p:cNvGrpSpPr/>
            <p:nvPr/>
          </p:nvGrpSpPr>
          <p:grpSpPr>
            <a:xfrm rot="3348710">
              <a:off x="2921335" y="2054040"/>
              <a:ext cx="827730" cy="577552"/>
              <a:chOff x="5405974" y="1533288"/>
              <a:chExt cx="608646" cy="424685"/>
            </a:xfrm>
          </p:grpSpPr>
          <p:sp>
            <p:nvSpPr>
              <p:cNvPr id="90" name="Trapezoid 89">
                <a:extLst>
                  <a:ext uri="{FF2B5EF4-FFF2-40B4-BE49-F238E27FC236}">
                    <a16:creationId xmlns:a16="http://schemas.microsoft.com/office/drawing/2014/main" id="{66F17736-523B-4733-8F89-65A939EC03E5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94" name="Trapezoid 93">
                <a:extLst>
                  <a:ext uri="{FF2B5EF4-FFF2-40B4-BE49-F238E27FC236}">
                    <a16:creationId xmlns:a16="http://schemas.microsoft.com/office/drawing/2014/main" id="{9718FD80-7C49-4094-8FBD-D3601FF8C90E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89" name="Trapezoid 88">
                <a:extLst>
                  <a:ext uri="{FF2B5EF4-FFF2-40B4-BE49-F238E27FC236}">
                    <a16:creationId xmlns:a16="http://schemas.microsoft.com/office/drawing/2014/main" id="{EF77CC75-10ED-4334-8C55-E2BFF7F39355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93" name="Trapezoid 92">
                <a:extLst>
                  <a:ext uri="{FF2B5EF4-FFF2-40B4-BE49-F238E27FC236}">
                    <a16:creationId xmlns:a16="http://schemas.microsoft.com/office/drawing/2014/main" id="{B7AD5D59-46AE-4863-AE03-B88E6E7A5510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92" name="Trapezoid 91">
                <a:extLst>
                  <a:ext uri="{FF2B5EF4-FFF2-40B4-BE49-F238E27FC236}">
                    <a16:creationId xmlns:a16="http://schemas.microsoft.com/office/drawing/2014/main" id="{15E0BCD7-EF9F-4A1E-BE33-C96CD4ACA15D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A82C3C5-6304-401A-82B3-EDC0E26976CF}"/>
                </a:ext>
              </a:extLst>
            </p:cNvPr>
            <p:cNvGrpSpPr/>
            <p:nvPr/>
          </p:nvGrpSpPr>
          <p:grpSpPr>
            <a:xfrm rot="3536101">
              <a:off x="2904493" y="1491639"/>
              <a:ext cx="509488" cy="509489"/>
              <a:chOff x="5108331" y="1463790"/>
              <a:chExt cx="374637" cy="374637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56792953-F4B9-43CC-8511-49184ED79294}"/>
                  </a:ext>
                </a:extLst>
              </p:cNvPr>
              <p:cNvSpPr/>
              <p:nvPr/>
            </p:nvSpPr>
            <p:spPr>
              <a:xfrm>
                <a:off x="5108331" y="1463790"/>
                <a:ext cx="374637" cy="37463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FE9EAEF9-FEFC-4538-A8A8-6863A8156719}"/>
                  </a:ext>
                </a:extLst>
              </p:cNvPr>
              <p:cNvSpPr/>
              <p:nvPr/>
            </p:nvSpPr>
            <p:spPr>
              <a:xfrm>
                <a:off x="5167785" y="1523588"/>
                <a:ext cx="255882" cy="255676"/>
              </a:xfrm>
              <a:custGeom>
                <a:avLst/>
                <a:gdLst>
                  <a:gd name="connsiteX0" fmla="*/ 127864 w 255882"/>
                  <a:gd name="connsiteY0" fmla="*/ 81461 h 255676"/>
                  <a:gd name="connsiteX1" fmla="*/ 81805 w 255882"/>
                  <a:gd name="connsiteY1" fmla="*/ 127520 h 255676"/>
                  <a:gd name="connsiteX2" fmla="*/ 127864 w 255882"/>
                  <a:gd name="connsiteY2" fmla="*/ 173579 h 255676"/>
                  <a:gd name="connsiteX3" fmla="*/ 173923 w 255882"/>
                  <a:gd name="connsiteY3" fmla="*/ 127520 h 255676"/>
                  <a:gd name="connsiteX4" fmla="*/ 127864 w 255882"/>
                  <a:gd name="connsiteY4" fmla="*/ 81461 h 255676"/>
                  <a:gd name="connsiteX5" fmla="*/ 122296 w 255882"/>
                  <a:gd name="connsiteY5" fmla="*/ 86 h 255676"/>
                  <a:gd name="connsiteX6" fmla="*/ 127383 w 255882"/>
                  <a:gd name="connsiteY6" fmla="*/ 4211 h 255676"/>
                  <a:gd name="connsiteX7" fmla="*/ 132401 w 255882"/>
                  <a:gd name="connsiteY7" fmla="*/ 21809 h 255676"/>
                  <a:gd name="connsiteX8" fmla="*/ 145188 w 255882"/>
                  <a:gd name="connsiteY8" fmla="*/ 29027 h 255676"/>
                  <a:gd name="connsiteX9" fmla="*/ 149312 w 255882"/>
                  <a:gd name="connsiteY9" fmla="*/ 25452 h 255676"/>
                  <a:gd name="connsiteX10" fmla="*/ 158937 w 255882"/>
                  <a:gd name="connsiteY10" fmla="*/ 9160 h 255676"/>
                  <a:gd name="connsiteX11" fmla="*/ 166705 w 255882"/>
                  <a:gd name="connsiteY11" fmla="*/ 5929 h 255676"/>
                  <a:gd name="connsiteX12" fmla="*/ 174404 w 255882"/>
                  <a:gd name="connsiteY12" fmla="*/ 18372 h 255676"/>
                  <a:gd name="connsiteX13" fmla="*/ 172479 w 255882"/>
                  <a:gd name="connsiteY13" fmla="*/ 34046 h 255676"/>
                  <a:gd name="connsiteX14" fmla="*/ 172479 w 255882"/>
                  <a:gd name="connsiteY14" fmla="*/ 35695 h 255676"/>
                  <a:gd name="connsiteX15" fmla="*/ 186434 w 255882"/>
                  <a:gd name="connsiteY15" fmla="*/ 41882 h 255676"/>
                  <a:gd name="connsiteX16" fmla="*/ 201764 w 255882"/>
                  <a:gd name="connsiteY16" fmla="*/ 30402 h 255676"/>
                  <a:gd name="connsiteX17" fmla="*/ 211045 w 255882"/>
                  <a:gd name="connsiteY17" fmla="*/ 30540 h 255676"/>
                  <a:gd name="connsiteX18" fmla="*/ 212488 w 255882"/>
                  <a:gd name="connsiteY18" fmla="*/ 31777 h 255676"/>
                  <a:gd name="connsiteX19" fmla="*/ 214069 w 255882"/>
                  <a:gd name="connsiteY19" fmla="*/ 42364 h 255676"/>
                  <a:gd name="connsiteX20" fmla="*/ 205614 w 255882"/>
                  <a:gd name="connsiteY20" fmla="*/ 57418 h 255676"/>
                  <a:gd name="connsiteX21" fmla="*/ 206783 w 255882"/>
                  <a:gd name="connsiteY21" fmla="*/ 67180 h 255676"/>
                  <a:gd name="connsiteX22" fmla="*/ 215719 w 255882"/>
                  <a:gd name="connsiteY22" fmla="*/ 70755 h 255676"/>
                  <a:gd name="connsiteX23" fmla="*/ 233799 w 255882"/>
                  <a:gd name="connsiteY23" fmla="*/ 66011 h 255676"/>
                  <a:gd name="connsiteX24" fmla="*/ 241498 w 255882"/>
                  <a:gd name="connsiteY24" fmla="*/ 68967 h 255676"/>
                  <a:gd name="connsiteX25" fmla="*/ 243836 w 255882"/>
                  <a:gd name="connsiteY25" fmla="*/ 73573 h 255676"/>
                  <a:gd name="connsiteX26" fmla="*/ 241911 w 255882"/>
                  <a:gd name="connsiteY26" fmla="*/ 80379 h 255676"/>
                  <a:gd name="connsiteX27" fmla="*/ 226443 w 255882"/>
                  <a:gd name="connsiteY27" fmla="*/ 92684 h 255676"/>
                  <a:gd name="connsiteX28" fmla="*/ 223694 w 255882"/>
                  <a:gd name="connsiteY28" fmla="*/ 100177 h 255676"/>
                  <a:gd name="connsiteX29" fmla="*/ 224519 w 255882"/>
                  <a:gd name="connsiteY29" fmla="*/ 103202 h 255676"/>
                  <a:gd name="connsiteX30" fmla="*/ 230843 w 255882"/>
                  <a:gd name="connsiteY30" fmla="*/ 108633 h 255676"/>
                  <a:gd name="connsiteX31" fmla="*/ 249541 w 255882"/>
                  <a:gd name="connsiteY31" fmla="*/ 111176 h 255676"/>
                  <a:gd name="connsiteX32" fmla="*/ 255591 w 255882"/>
                  <a:gd name="connsiteY32" fmla="*/ 117157 h 255676"/>
                  <a:gd name="connsiteX33" fmla="*/ 255797 w 255882"/>
                  <a:gd name="connsiteY33" fmla="*/ 122519 h 255676"/>
                  <a:gd name="connsiteX34" fmla="*/ 251398 w 255882"/>
                  <a:gd name="connsiteY34" fmla="*/ 127675 h 255676"/>
                  <a:gd name="connsiteX35" fmla="*/ 233799 w 255882"/>
                  <a:gd name="connsiteY35" fmla="*/ 132693 h 255676"/>
                  <a:gd name="connsiteX36" fmla="*/ 226650 w 255882"/>
                  <a:gd name="connsiteY36" fmla="*/ 144586 h 255676"/>
                  <a:gd name="connsiteX37" fmla="*/ 230293 w 255882"/>
                  <a:gd name="connsiteY37" fmla="*/ 149398 h 255676"/>
                  <a:gd name="connsiteX38" fmla="*/ 246448 w 255882"/>
                  <a:gd name="connsiteY38" fmla="*/ 158884 h 255676"/>
                  <a:gd name="connsiteX39" fmla="*/ 249954 w 255882"/>
                  <a:gd name="connsiteY39" fmla="*/ 167065 h 255676"/>
                  <a:gd name="connsiteX40" fmla="*/ 249816 w 255882"/>
                  <a:gd name="connsiteY40" fmla="*/ 167890 h 255676"/>
                  <a:gd name="connsiteX41" fmla="*/ 240123 w 255882"/>
                  <a:gd name="connsiteY41" fmla="*/ 174833 h 255676"/>
                  <a:gd name="connsiteX42" fmla="*/ 223212 w 255882"/>
                  <a:gd name="connsiteY42" fmla="*/ 172702 h 255676"/>
                  <a:gd name="connsiteX43" fmla="*/ 214688 w 255882"/>
                  <a:gd name="connsiteY43" fmla="*/ 177102 h 255676"/>
                  <a:gd name="connsiteX44" fmla="*/ 214551 w 255882"/>
                  <a:gd name="connsiteY44" fmla="*/ 187276 h 255676"/>
                  <a:gd name="connsiteX45" fmla="*/ 225481 w 255882"/>
                  <a:gd name="connsiteY45" fmla="*/ 201712 h 255676"/>
                  <a:gd name="connsiteX46" fmla="*/ 225481 w 255882"/>
                  <a:gd name="connsiteY46" fmla="*/ 211130 h 255676"/>
                  <a:gd name="connsiteX47" fmla="*/ 225068 w 255882"/>
                  <a:gd name="connsiteY47" fmla="*/ 211611 h 255676"/>
                  <a:gd name="connsiteX48" fmla="*/ 213245 w 255882"/>
                  <a:gd name="connsiteY48" fmla="*/ 213948 h 255676"/>
                  <a:gd name="connsiteX49" fmla="*/ 198602 w 255882"/>
                  <a:gd name="connsiteY49" fmla="*/ 205699 h 255676"/>
                  <a:gd name="connsiteX50" fmla="*/ 188565 w 255882"/>
                  <a:gd name="connsiteY50" fmla="*/ 207143 h 255676"/>
                  <a:gd name="connsiteX51" fmla="*/ 185334 w 255882"/>
                  <a:gd name="connsiteY51" fmla="*/ 216217 h 255676"/>
                  <a:gd name="connsiteX52" fmla="*/ 190078 w 255882"/>
                  <a:gd name="connsiteY52" fmla="*/ 234503 h 255676"/>
                  <a:gd name="connsiteX53" fmla="*/ 187397 w 255882"/>
                  <a:gd name="connsiteY53" fmla="*/ 241377 h 255676"/>
                  <a:gd name="connsiteX54" fmla="*/ 182585 w 255882"/>
                  <a:gd name="connsiteY54" fmla="*/ 243852 h 255676"/>
                  <a:gd name="connsiteX55" fmla="*/ 175366 w 255882"/>
                  <a:gd name="connsiteY55" fmla="*/ 241859 h 255676"/>
                  <a:gd name="connsiteX56" fmla="*/ 164024 w 255882"/>
                  <a:gd name="connsiteY56" fmla="*/ 227491 h 255676"/>
                  <a:gd name="connsiteX57" fmla="*/ 149381 w 255882"/>
                  <a:gd name="connsiteY57" fmla="*/ 226254 h 255676"/>
                  <a:gd name="connsiteX58" fmla="*/ 147456 w 255882"/>
                  <a:gd name="connsiteY58" fmla="*/ 230103 h 255676"/>
                  <a:gd name="connsiteX59" fmla="*/ 144844 w 255882"/>
                  <a:gd name="connsiteY59" fmla="*/ 249008 h 255676"/>
                  <a:gd name="connsiteX60" fmla="*/ 139895 w 255882"/>
                  <a:gd name="connsiteY60" fmla="*/ 255676 h 255676"/>
                  <a:gd name="connsiteX61" fmla="*/ 131577 w 255882"/>
                  <a:gd name="connsiteY61" fmla="*/ 255676 h 255676"/>
                  <a:gd name="connsiteX62" fmla="*/ 127933 w 255882"/>
                  <a:gd name="connsiteY62" fmla="*/ 250589 h 255676"/>
                  <a:gd name="connsiteX63" fmla="*/ 122777 w 255882"/>
                  <a:gd name="connsiteY63" fmla="*/ 232372 h 255676"/>
                  <a:gd name="connsiteX64" fmla="*/ 116659 w 255882"/>
                  <a:gd name="connsiteY64" fmla="*/ 227010 h 255676"/>
                  <a:gd name="connsiteX65" fmla="*/ 112947 w 255882"/>
                  <a:gd name="connsiteY65" fmla="*/ 226597 h 255676"/>
                  <a:gd name="connsiteX66" fmla="*/ 106622 w 255882"/>
                  <a:gd name="connsiteY66" fmla="*/ 230103 h 255676"/>
                  <a:gd name="connsiteX67" fmla="*/ 105041 w 255882"/>
                  <a:gd name="connsiteY67" fmla="*/ 232784 h 255676"/>
                  <a:gd name="connsiteX68" fmla="*/ 96380 w 255882"/>
                  <a:gd name="connsiteY68" fmla="*/ 247427 h 255676"/>
                  <a:gd name="connsiteX69" fmla="*/ 89849 w 255882"/>
                  <a:gd name="connsiteY69" fmla="*/ 250108 h 255676"/>
                  <a:gd name="connsiteX70" fmla="*/ 84555 w 255882"/>
                  <a:gd name="connsiteY70" fmla="*/ 248320 h 255676"/>
                  <a:gd name="connsiteX71" fmla="*/ 80981 w 255882"/>
                  <a:gd name="connsiteY71" fmla="*/ 241652 h 255676"/>
                  <a:gd name="connsiteX72" fmla="*/ 83249 w 255882"/>
                  <a:gd name="connsiteY72" fmla="*/ 222885 h 255676"/>
                  <a:gd name="connsiteX73" fmla="*/ 78094 w 255882"/>
                  <a:gd name="connsiteY73" fmla="*/ 214155 h 255676"/>
                  <a:gd name="connsiteX74" fmla="*/ 68538 w 255882"/>
                  <a:gd name="connsiteY74" fmla="*/ 214636 h 255676"/>
                  <a:gd name="connsiteX75" fmla="*/ 55133 w 255882"/>
                  <a:gd name="connsiteY75" fmla="*/ 224810 h 255676"/>
                  <a:gd name="connsiteX76" fmla="*/ 43240 w 255882"/>
                  <a:gd name="connsiteY76" fmla="*/ 224123 h 255676"/>
                  <a:gd name="connsiteX77" fmla="*/ 42209 w 255882"/>
                  <a:gd name="connsiteY77" fmla="*/ 223091 h 255676"/>
                  <a:gd name="connsiteX78" fmla="*/ 41178 w 255882"/>
                  <a:gd name="connsiteY78" fmla="*/ 214842 h 255676"/>
                  <a:gd name="connsiteX79" fmla="*/ 50115 w 255882"/>
                  <a:gd name="connsiteY79" fmla="*/ 198893 h 255676"/>
                  <a:gd name="connsiteX80" fmla="*/ 51627 w 255882"/>
                  <a:gd name="connsiteY80" fmla="*/ 194013 h 255676"/>
                  <a:gd name="connsiteX81" fmla="*/ 39597 w 255882"/>
                  <a:gd name="connsiteY81" fmla="*/ 185420 h 255676"/>
                  <a:gd name="connsiteX82" fmla="*/ 21105 w 255882"/>
                  <a:gd name="connsiteY82" fmla="*/ 190232 h 255676"/>
                  <a:gd name="connsiteX83" fmla="*/ 15193 w 255882"/>
                  <a:gd name="connsiteY83" fmla="*/ 188238 h 255676"/>
                  <a:gd name="connsiteX84" fmla="*/ 12237 w 255882"/>
                  <a:gd name="connsiteY84" fmla="*/ 183014 h 255676"/>
                  <a:gd name="connsiteX85" fmla="*/ 14230 w 255882"/>
                  <a:gd name="connsiteY85" fmla="*/ 175314 h 255676"/>
                  <a:gd name="connsiteX86" fmla="*/ 27910 w 255882"/>
                  <a:gd name="connsiteY86" fmla="*/ 164453 h 255676"/>
                  <a:gd name="connsiteX87" fmla="*/ 31554 w 255882"/>
                  <a:gd name="connsiteY87" fmla="*/ 153385 h 255676"/>
                  <a:gd name="connsiteX88" fmla="*/ 24198 w 255882"/>
                  <a:gd name="connsiteY88" fmla="*/ 147198 h 255676"/>
                  <a:gd name="connsiteX89" fmla="*/ 6943 w 255882"/>
                  <a:gd name="connsiteY89" fmla="*/ 144861 h 255676"/>
                  <a:gd name="connsiteX90" fmla="*/ 138 w 255882"/>
                  <a:gd name="connsiteY90" fmla="*/ 140049 h 255676"/>
                  <a:gd name="connsiteX91" fmla="*/ 0 w 255882"/>
                  <a:gd name="connsiteY91" fmla="*/ 131525 h 255676"/>
                  <a:gd name="connsiteX92" fmla="*/ 5019 w 255882"/>
                  <a:gd name="connsiteY92" fmla="*/ 127881 h 255676"/>
                  <a:gd name="connsiteX93" fmla="*/ 22617 w 255882"/>
                  <a:gd name="connsiteY93" fmla="*/ 122931 h 255676"/>
                  <a:gd name="connsiteX94" fmla="*/ 28667 w 255882"/>
                  <a:gd name="connsiteY94" fmla="*/ 116194 h 255676"/>
                  <a:gd name="connsiteX95" fmla="*/ 29010 w 255882"/>
                  <a:gd name="connsiteY95" fmla="*/ 113307 h 255676"/>
                  <a:gd name="connsiteX96" fmla="*/ 25229 w 255882"/>
                  <a:gd name="connsiteY96" fmla="*/ 106295 h 255676"/>
                  <a:gd name="connsiteX97" fmla="*/ 9281 w 255882"/>
                  <a:gd name="connsiteY97" fmla="*/ 96946 h 255676"/>
                  <a:gd name="connsiteX98" fmla="*/ 5843 w 255882"/>
                  <a:gd name="connsiteY98" fmla="*/ 88560 h 255676"/>
                  <a:gd name="connsiteX99" fmla="*/ 6187 w 255882"/>
                  <a:gd name="connsiteY99" fmla="*/ 87391 h 255676"/>
                  <a:gd name="connsiteX100" fmla="*/ 15261 w 255882"/>
                  <a:gd name="connsiteY100" fmla="*/ 81135 h 255676"/>
                  <a:gd name="connsiteX101" fmla="*/ 32173 w 255882"/>
                  <a:gd name="connsiteY101" fmla="*/ 83060 h 255676"/>
                  <a:gd name="connsiteX102" fmla="*/ 40834 w 255882"/>
                  <a:gd name="connsiteY102" fmla="*/ 79073 h 255676"/>
                  <a:gd name="connsiteX103" fmla="*/ 40147 w 255882"/>
                  <a:gd name="connsiteY103" fmla="*/ 67318 h 255676"/>
                  <a:gd name="connsiteX104" fmla="*/ 29629 w 255882"/>
                  <a:gd name="connsiteY104" fmla="*/ 53363 h 255676"/>
                  <a:gd name="connsiteX105" fmla="*/ 29629 w 255882"/>
                  <a:gd name="connsiteY105" fmla="*/ 45595 h 255676"/>
                  <a:gd name="connsiteX106" fmla="*/ 33066 w 255882"/>
                  <a:gd name="connsiteY106" fmla="*/ 41745 h 255676"/>
                  <a:gd name="connsiteX107" fmla="*/ 40422 w 255882"/>
                  <a:gd name="connsiteY107" fmla="*/ 40920 h 255676"/>
                  <a:gd name="connsiteX108" fmla="*/ 56027 w 255882"/>
                  <a:gd name="connsiteY108" fmla="*/ 49719 h 255676"/>
                  <a:gd name="connsiteX109" fmla="*/ 69982 w 255882"/>
                  <a:gd name="connsiteY109" fmla="*/ 45801 h 255676"/>
                  <a:gd name="connsiteX110" fmla="*/ 70325 w 255882"/>
                  <a:gd name="connsiteY110" fmla="*/ 39751 h 255676"/>
                  <a:gd name="connsiteX111" fmla="*/ 65788 w 255882"/>
                  <a:gd name="connsiteY111" fmla="*/ 22221 h 255676"/>
                  <a:gd name="connsiteX112" fmla="*/ 69088 w 255882"/>
                  <a:gd name="connsiteY112" fmla="*/ 14110 h 255676"/>
                  <a:gd name="connsiteX113" fmla="*/ 71632 w 255882"/>
                  <a:gd name="connsiteY113" fmla="*/ 12735 h 255676"/>
                  <a:gd name="connsiteX114" fmla="*/ 81118 w 255882"/>
                  <a:gd name="connsiteY114" fmla="*/ 15072 h 255676"/>
                  <a:gd name="connsiteX115" fmla="*/ 92049 w 255882"/>
                  <a:gd name="connsiteY115" fmla="*/ 28958 h 255676"/>
                  <a:gd name="connsiteX116" fmla="*/ 106966 w 255882"/>
                  <a:gd name="connsiteY116" fmla="*/ 28890 h 255676"/>
                  <a:gd name="connsiteX117" fmla="*/ 108754 w 255882"/>
                  <a:gd name="connsiteY117" fmla="*/ 22565 h 255676"/>
                  <a:gd name="connsiteX118" fmla="*/ 110953 w 255882"/>
                  <a:gd name="connsiteY118" fmla="*/ 6479 h 255676"/>
                  <a:gd name="connsiteX119" fmla="*/ 116934 w 255882"/>
                  <a:gd name="connsiteY119" fmla="*/ 292 h 255676"/>
                  <a:gd name="connsiteX120" fmla="*/ 122296 w 255882"/>
                  <a:gd name="connsiteY120" fmla="*/ 86 h 25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255882" h="255676">
                    <a:moveTo>
                      <a:pt x="127864" y="81461"/>
                    </a:moveTo>
                    <a:cubicBezTo>
                      <a:pt x="102426" y="81461"/>
                      <a:pt x="81805" y="102082"/>
                      <a:pt x="81805" y="127520"/>
                    </a:cubicBezTo>
                    <a:cubicBezTo>
                      <a:pt x="81805" y="152958"/>
                      <a:pt x="102426" y="173579"/>
                      <a:pt x="127864" y="173579"/>
                    </a:cubicBezTo>
                    <a:cubicBezTo>
                      <a:pt x="153302" y="173579"/>
                      <a:pt x="173923" y="152958"/>
                      <a:pt x="173923" y="127520"/>
                    </a:cubicBezTo>
                    <a:cubicBezTo>
                      <a:pt x="173923" y="102082"/>
                      <a:pt x="153302" y="81461"/>
                      <a:pt x="127864" y="81461"/>
                    </a:cubicBezTo>
                    <a:close/>
                    <a:moveTo>
                      <a:pt x="122296" y="86"/>
                    </a:moveTo>
                    <a:cubicBezTo>
                      <a:pt x="124908" y="223"/>
                      <a:pt x="126696" y="1598"/>
                      <a:pt x="127383" y="4211"/>
                    </a:cubicBezTo>
                    <a:cubicBezTo>
                      <a:pt x="129033" y="10054"/>
                      <a:pt x="130752" y="15966"/>
                      <a:pt x="132401" y="21809"/>
                    </a:cubicBezTo>
                    <a:cubicBezTo>
                      <a:pt x="134120" y="27790"/>
                      <a:pt x="139070" y="30608"/>
                      <a:pt x="145188" y="29027"/>
                    </a:cubicBezTo>
                    <a:cubicBezTo>
                      <a:pt x="147181" y="28546"/>
                      <a:pt x="148350" y="27102"/>
                      <a:pt x="149312" y="25452"/>
                    </a:cubicBezTo>
                    <a:cubicBezTo>
                      <a:pt x="152475" y="20022"/>
                      <a:pt x="155706" y="14591"/>
                      <a:pt x="158937" y="9160"/>
                    </a:cubicBezTo>
                    <a:cubicBezTo>
                      <a:pt x="160999" y="5654"/>
                      <a:pt x="162786" y="4898"/>
                      <a:pt x="166705" y="5929"/>
                    </a:cubicBezTo>
                    <a:cubicBezTo>
                      <a:pt x="174542" y="7923"/>
                      <a:pt x="175573" y="9641"/>
                      <a:pt x="174404" y="18372"/>
                    </a:cubicBezTo>
                    <a:cubicBezTo>
                      <a:pt x="173717" y="23596"/>
                      <a:pt x="173098" y="28821"/>
                      <a:pt x="172479" y="34046"/>
                    </a:cubicBezTo>
                    <a:cubicBezTo>
                      <a:pt x="172410" y="34595"/>
                      <a:pt x="172410" y="35145"/>
                      <a:pt x="172479" y="35695"/>
                    </a:cubicBezTo>
                    <a:cubicBezTo>
                      <a:pt x="173373" y="41264"/>
                      <a:pt x="181828" y="45113"/>
                      <a:pt x="186434" y="41882"/>
                    </a:cubicBezTo>
                    <a:cubicBezTo>
                      <a:pt x="191659" y="38170"/>
                      <a:pt x="196677" y="34252"/>
                      <a:pt x="201764" y="30402"/>
                    </a:cubicBezTo>
                    <a:cubicBezTo>
                      <a:pt x="205476" y="27584"/>
                      <a:pt x="207333" y="27652"/>
                      <a:pt x="211045" y="30540"/>
                    </a:cubicBezTo>
                    <a:cubicBezTo>
                      <a:pt x="211526" y="30952"/>
                      <a:pt x="212007" y="31296"/>
                      <a:pt x="212488" y="31777"/>
                    </a:cubicBezTo>
                    <a:cubicBezTo>
                      <a:pt x="216819" y="35902"/>
                      <a:pt x="217025" y="37139"/>
                      <a:pt x="214069" y="42364"/>
                    </a:cubicBezTo>
                    <a:cubicBezTo>
                      <a:pt x="211251" y="47382"/>
                      <a:pt x="208570" y="52469"/>
                      <a:pt x="205614" y="57418"/>
                    </a:cubicBezTo>
                    <a:cubicBezTo>
                      <a:pt x="203483" y="61062"/>
                      <a:pt x="204445" y="64087"/>
                      <a:pt x="206783" y="67180"/>
                    </a:cubicBezTo>
                    <a:cubicBezTo>
                      <a:pt x="209120" y="70274"/>
                      <a:pt x="211801" y="71786"/>
                      <a:pt x="215719" y="70755"/>
                    </a:cubicBezTo>
                    <a:cubicBezTo>
                      <a:pt x="221769" y="69174"/>
                      <a:pt x="227818" y="67661"/>
                      <a:pt x="233799" y="66011"/>
                    </a:cubicBezTo>
                    <a:cubicBezTo>
                      <a:pt x="237649" y="64980"/>
                      <a:pt x="239367" y="65599"/>
                      <a:pt x="241498" y="68967"/>
                    </a:cubicBezTo>
                    <a:cubicBezTo>
                      <a:pt x="242461" y="70411"/>
                      <a:pt x="243286" y="71923"/>
                      <a:pt x="243836" y="73573"/>
                    </a:cubicBezTo>
                    <a:cubicBezTo>
                      <a:pt x="244867" y="76529"/>
                      <a:pt x="244385" y="78385"/>
                      <a:pt x="241911" y="80379"/>
                    </a:cubicBezTo>
                    <a:cubicBezTo>
                      <a:pt x="236755" y="84504"/>
                      <a:pt x="231668" y="88628"/>
                      <a:pt x="226443" y="92684"/>
                    </a:cubicBezTo>
                    <a:cubicBezTo>
                      <a:pt x="223831" y="94678"/>
                      <a:pt x="223144" y="97152"/>
                      <a:pt x="223694" y="100177"/>
                    </a:cubicBezTo>
                    <a:cubicBezTo>
                      <a:pt x="223900" y="101208"/>
                      <a:pt x="224244" y="102171"/>
                      <a:pt x="224519" y="103202"/>
                    </a:cubicBezTo>
                    <a:cubicBezTo>
                      <a:pt x="225412" y="106433"/>
                      <a:pt x="227543" y="108220"/>
                      <a:pt x="230843" y="108633"/>
                    </a:cubicBezTo>
                    <a:cubicBezTo>
                      <a:pt x="237099" y="109458"/>
                      <a:pt x="243354" y="110351"/>
                      <a:pt x="249541" y="111176"/>
                    </a:cubicBezTo>
                    <a:cubicBezTo>
                      <a:pt x="253254" y="111657"/>
                      <a:pt x="255178" y="113445"/>
                      <a:pt x="255591" y="117157"/>
                    </a:cubicBezTo>
                    <a:cubicBezTo>
                      <a:pt x="255797" y="118944"/>
                      <a:pt x="256003" y="120732"/>
                      <a:pt x="255797" y="122519"/>
                    </a:cubicBezTo>
                    <a:cubicBezTo>
                      <a:pt x="255453" y="125337"/>
                      <a:pt x="254010" y="126919"/>
                      <a:pt x="251398" y="127675"/>
                    </a:cubicBezTo>
                    <a:cubicBezTo>
                      <a:pt x="245554" y="129325"/>
                      <a:pt x="239642" y="130974"/>
                      <a:pt x="233799" y="132693"/>
                    </a:cubicBezTo>
                    <a:cubicBezTo>
                      <a:pt x="228093" y="134343"/>
                      <a:pt x="225481" y="138674"/>
                      <a:pt x="226650" y="144586"/>
                    </a:cubicBezTo>
                    <a:cubicBezTo>
                      <a:pt x="227062" y="146854"/>
                      <a:pt x="228368" y="148298"/>
                      <a:pt x="230293" y="149398"/>
                    </a:cubicBezTo>
                    <a:cubicBezTo>
                      <a:pt x="235655" y="152560"/>
                      <a:pt x="241017" y="155722"/>
                      <a:pt x="246448" y="158884"/>
                    </a:cubicBezTo>
                    <a:cubicBezTo>
                      <a:pt x="250435" y="161222"/>
                      <a:pt x="251054" y="162597"/>
                      <a:pt x="249954" y="167065"/>
                    </a:cubicBezTo>
                    <a:cubicBezTo>
                      <a:pt x="249885" y="167340"/>
                      <a:pt x="249885" y="167615"/>
                      <a:pt x="249816" y="167890"/>
                    </a:cubicBezTo>
                    <a:cubicBezTo>
                      <a:pt x="248166" y="173321"/>
                      <a:pt x="246310" y="176002"/>
                      <a:pt x="240123" y="174833"/>
                    </a:cubicBezTo>
                    <a:cubicBezTo>
                      <a:pt x="234555" y="173733"/>
                      <a:pt x="228849" y="173527"/>
                      <a:pt x="223212" y="172702"/>
                    </a:cubicBezTo>
                    <a:cubicBezTo>
                      <a:pt x="219225" y="172152"/>
                      <a:pt x="216613" y="173733"/>
                      <a:pt x="214688" y="177102"/>
                    </a:cubicBezTo>
                    <a:cubicBezTo>
                      <a:pt x="212695" y="180539"/>
                      <a:pt x="211801" y="183770"/>
                      <a:pt x="214551" y="187276"/>
                    </a:cubicBezTo>
                    <a:cubicBezTo>
                      <a:pt x="218263" y="192019"/>
                      <a:pt x="221838" y="196900"/>
                      <a:pt x="225481" y="201712"/>
                    </a:cubicBezTo>
                    <a:cubicBezTo>
                      <a:pt x="228506" y="205630"/>
                      <a:pt x="228506" y="207212"/>
                      <a:pt x="225481" y="211130"/>
                    </a:cubicBezTo>
                    <a:cubicBezTo>
                      <a:pt x="225343" y="211267"/>
                      <a:pt x="225206" y="211474"/>
                      <a:pt x="225068" y="211611"/>
                    </a:cubicBezTo>
                    <a:cubicBezTo>
                      <a:pt x="221081" y="215873"/>
                      <a:pt x="219500" y="217729"/>
                      <a:pt x="213245" y="213948"/>
                    </a:cubicBezTo>
                    <a:cubicBezTo>
                      <a:pt x="208432" y="211061"/>
                      <a:pt x="203345" y="208586"/>
                      <a:pt x="198602" y="205699"/>
                    </a:cubicBezTo>
                    <a:cubicBezTo>
                      <a:pt x="194684" y="203362"/>
                      <a:pt x="191659" y="204737"/>
                      <a:pt x="188565" y="207143"/>
                    </a:cubicBezTo>
                    <a:cubicBezTo>
                      <a:pt x="185472" y="209480"/>
                      <a:pt x="184234" y="212299"/>
                      <a:pt x="185334" y="216217"/>
                    </a:cubicBezTo>
                    <a:cubicBezTo>
                      <a:pt x="187053" y="222267"/>
                      <a:pt x="188565" y="228385"/>
                      <a:pt x="190078" y="234503"/>
                    </a:cubicBezTo>
                    <a:cubicBezTo>
                      <a:pt x="190903" y="237803"/>
                      <a:pt x="190215" y="239590"/>
                      <a:pt x="187397" y="241377"/>
                    </a:cubicBezTo>
                    <a:cubicBezTo>
                      <a:pt x="185884" y="242340"/>
                      <a:pt x="184303" y="243233"/>
                      <a:pt x="182585" y="243852"/>
                    </a:cubicBezTo>
                    <a:cubicBezTo>
                      <a:pt x="179560" y="244952"/>
                      <a:pt x="177360" y="244402"/>
                      <a:pt x="175366" y="241859"/>
                    </a:cubicBezTo>
                    <a:cubicBezTo>
                      <a:pt x="171585" y="237115"/>
                      <a:pt x="167805" y="232303"/>
                      <a:pt x="164024" y="227491"/>
                    </a:cubicBezTo>
                    <a:cubicBezTo>
                      <a:pt x="160380" y="222954"/>
                      <a:pt x="153781" y="222335"/>
                      <a:pt x="149381" y="226254"/>
                    </a:cubicBezTo>
                    <a:cubicBezTo>
                      <a:pt x="148213" y="227285"/>
                      <a:pt x="147663" y="228591"/>
                      <a:pt x="147456" y="230103"/>
                    </a:cubicBezTo>
                    <a:cubicBezTo>
                      <a:pt x="146563" y="236428"/>
                      <a:pt x="145532" y="242683"/>
                      <a:pt x="144844" y="249008"/>
                    </a:cubicBezTo>
                    <a:cubicBezTo>
                      <a:pt x="144432" y="252308"/>
                      <a:pt x="143126" y="254645"/>
                      <a:pt x="139895" y="255676"/>
                    </a:cubicBezTo>
                    <a:cubicBezTo>
                      <a:pt x="137145" y="255676"/>
                      <a:pt x="134326" y="255676"/>
                      <a:pt x="131577" y="255676"/>
                    </a:cubicBezTo>
                    <a:cubicBezTo>
                      <a:pt x="129652" y="254507"/>
                      <a:pt x="128552" y="252789"/>
                      <a:pt x="127933" y="250589"/>
                    </a:cubicBezTo>
                    <a:cubicBezTo>
                      <a:pt x="126283" y="244540"/>
                      <a:pt x="124427" y="238490"/>
                      <a:pt x="122777" y="232372"/>
                    </a:cubicBezTo>
                    <a:cubicBezTo>
                      <a:pt x="121884" y="229141"/>
                      <a:pt x="119890" y="227422"/>
                      <a:pt x="116659" y="227010"/>
                    </a:cubicBezTo>
                    <a:cubicBezTo>
                      <a:pt x="115422" y="226872"/>
                      <a:pt x="114184" y="226666"/>
                      <a:pt x="112947" y="226597"/>
                    </a:cubicBezTo>
                    <a:cubicBezTo>
                      <a:pt x="110060" y="226391"/>
                      <a:pt x="108066" y="227697"/>
                      <a:pt x="106622" y="230103"/>
                    </a:cubicBezTo>
                    <a:cubicBezTo>
                      <a:pt x="106072" y="230997"/>
                      <a:pt x="105591" y="231891"/>
                      <a:pt x="105041" y="232784"/>
                    </a:cubicBezTo>
                    <a:cubicBezTo>
                      <a:pt x="102154" y="237665"/>
                      <a:pt x="99335" y="242615"/>
                      <a:pt x="96380" y="247427"/>
                    </a:cubicBezTo>
                    <a:cubicBezTo>
                      <a:pt x="94798" y="250108"/>
                      <a:pt x="92873" y="250795"/>
                      <a:pt x="89849" y="250108"/>
                    </a:cubicBezTo>
                    <a:cubicBezTo>
                      <a:pt x="87993" y="249695"/>
                      <a:pt x="86274" y="249077"/>
                      <a:pt x="84555" y="248320"/>
                    </a:cubicBezTo>
                    <a:cubicBezTo>
                      <a:pt x="81531" y="246877"/>
                      <a:pt x="80568" y="245021"/>
                      <a:pt x="80981" y="241652"/>
                    </a:cubicBezTo>
                    <a:cubicBezTo>
                      <a:pt x="81737" y="235397"/>
                      <a:pt x="82356" y="229141"/>
                      <a:pt x="83249" y="222885"/>
                    </a:cubicBezTo>
                    <a:cubicBezTo>
                      <a:pt x="83868" y="218486"/>
                      <a:pt x="81531" y="216080"/>
                      <a:pt x="78094" y="214155"/>
                    </a:cubicBezTo>
                    <a:cubicBezTo>
                      <a:pt x="74725" y="212299"/>
                      <a:pt x="71700" y="212024"/>
                      <a:pt x="68538" y="214636"/>
                    </a:cubicBezTo>
                    <a:cubicBezTo>
                      <a:pt x="64139" y="218142"/>
                      <a:pt x="59533" y="221373"/>
                      <a:pt x="55133" y="224810"/>
                    </a:cubicBezTo>
                    <a:cubicBezTo>
                      <a:pt x="50665" y="228316"/>
                      <a:pt x="48740" y="229072"/>
                      <a:pt x="43240" y="224123"/>
                    </a:cubicBezTo>
                    <a:cubicBezTo>
                      <a:pt x="42897" y="223779"/>
                      <a:pt x="42553" y="223435"/>
                      <a:pt x="42209" y="223091"/>
                    </a:cubicBezTo>
                    <a:cubicBezTo>
                      <a:pt x="39528" y="220342"/>
                      <a:pt x="39253" y="218211"/>
                      <a:pt x="41178" y="214842"/>
                    </a:cubicBezTo>
                    <a:cubicBezTo>
                      <a:pt x="44134" y="209549"/>
                      <a:pt x="47159" y="204187"/>
                      <a:pt x="50115" y="198893"/>
                    </a:cubicBezTo>
                    <a:cubicBezTo>
                      <a:pt x="50940" y="197381"/>
                      <a:pt x="51833" y="195869"/>
                      <a:pt x="51627" y="194013"/>
                    </a:cubicBezTo>
                    <a:cubicBezTo>
                      <a:pt x="51146" y="188444"/>
                      <a:pt x="44959" y="184045"/>
                      <a:pt x="39597" y="185420"/>
                    </a:cubicBezTo>
                    <a:cubicBezTo>
                      <a:pt x="33410" y="187001"/>
                      <a:pt x="27223" y="188582"/>
                      <a:pt x="21105" y="190232"/>
                    </a:cubicBezTo>
                    <a:cubicBezTo>
                      <a:pt x="18630" y="190919"/>
                      <a:pt x="16774" y="190163"/>
                      <a:pt x="15193" y="188238"/>
                    </a:cubicBezTo>
                    <a:cubicBezTo>
                      <a:pt x="13887" y="186657"/>
                      <a:pt x="13062" y="184870"/>
                      <a:pt x="12237" y="183014"/>
                    </a:cubicBezTo>
                    <a:cubicBezTo>
                      <a:pt x="10862" y="179783"/>
                      <a:pt x="11481" y="177445"/>
                      <a:pt x="14230" y="175314"/>
                    </a:cubicBezTo>
                    <a:cubicBezTo>
                      <a:pt x="18767" y="171671"/>
                      <a:pt x="23373" y="168096"/>
                      <a:pt x="27910" y="164453"/>
                    </a:cubicBezTo>
                    <a:cubicBezTo>
                      <a:pt x="32722" y="160741"/>
                      <a:pt x="33135" y="159159"/>
                      <a:pt x="31554" y="153385"/>
                    </a:cubicBezTo>
                    <a:cubicBezTo>
                      <a:pt x="30454" y="149604"/>
                      <a:pt x="28185" y="147611"/>
                      <a:pt x="24198" y="147198"/>
                    </a:cubicBezTo>
                    <a:cubicBezTo>
                      <a:pt x="18424" y="146579"/>
                      <a:pt x="12718" y="145479"/>
                      <a:pt x="6943" y="144861"/>
                    </a:cubicBezTo>
                    <a:cubicBezTo>
                      <a:pt x="3644" y="144517"/>
                      <a:pt x="1306" y="143211"/>
                      <a:pt x="138" y="140049"/>
                    </a:cubicBezTo>
                    <a:cubicBezTo>
                      <a:pt x="0" y="137093"/>
                      <a:pt x="0" y="134343"/>
                      <a:pt x="0" y="131525"/>
                    </a:cubicBezTo>
                    <a:cubicBezTo>
                      <a:pt x="1100" y="129462"/>
                      <a:pt x="2819" y="128431"/>
                      <a:pt x="5019" y="127881"/>
                    </a:cubicBezTo>
                    <a:cubicBezTo>
                      <a:pt x="10931" y="126300"/>
                      <a:pt x="16705" y="124513"/>
                      <a:pt x="22617" y="122931"/>
                    </a:cubicBezTo>
                    <a:cubicBezTo>
                      <a:pt x="26192" y="121969"/>
                      <a:pt x="28323" y="119975"/>
                      <a:pt x="28667" y="116194"/>
                    </a:cubicBezTo>
                    <a:cubicBezTo>
                      <a:pt x="28735" y="115232"/>
                      <a:pt x="28873" y="114270"/>
                      <a:pt x="29010" y="113307"/>
                    </a:cubicBezTo>
                    <a:cubicBezTo>
                      <a:pt x="29354" y="110076"/>
                      <a:pt x="27910" y="107876"/>
                      <a:pt x="25229" y="106295"/>
                    </a:cubicBezTo>
                    <a:cubicBezTo>
                      <a:pt x="19867" y="103202"/>
                      <a:pt x="14574" y="100040"/>
                      <a:pt x="9281" y="96946"/>
                    </a:cubicBezTo>
                    <a:cubicBezTo>
                      <a:pt x="5362" y="94678"/>
                      <a:pt x="4675" y="92959"/>
                      <a:pt x="5843" y="88560"/>
                    </a:cubicBezTo>
                    <a:cubicBezTo>
                      <a:pt x="5981" y="88147"/>
                      <a:pt x="6050" y="87735"/>
                      <a:pt x="6187" y="87391"/>
                    </a:cubicBezTo>
                    <a:cubicBezTo>
                      <a:pt x="7906" y="81685"/>
                      <a:pt x="9418" y="80585"/>
                      <a:pt x="15261" y="81135"/>
                    </a:cubicBezTo>
                    <a:cubicBezTo>
                      <a:pt x="20898" y="81685"/>
                      <a:pt x="26535" y="82304"/>
                      <a:pt x="32173" y="83060"/>
                    </a:cubicBezTo>
                    <a:cubicBezTo>
                      <a:pt x="36641" y="83610"/>
                      <a:pt x="38566" y="82854"/>
                      <a:pt x="40834" y="79073"/>
                    </a:cubicBezTo>
                    <a:cubicBezTo>
                      <a:pt x="44065" y="73848"/>
                      <a:pt x="43928" y="72198"/>
                      <a:pt x="40147" y="67318"/>
                    </a:cubicBezTo>
                    <a:cubicBezTo>
                      <a:pt x="36572" y="62712"/>
                      <a:pt x="33066" y="58037"/>
                      <a:pt x="29629" y="53363"/>
                    </a:cubicBezTo>
                    <a:cubicBezTo>
                      <a:pt x="27567" y="50613"/>
                      <a:pt x="27567" y="48344"/>
                      <a:pt x="29629" y="45595"/>
                    </a:cubicBezTo>
                    <a:cubicBezTo>
                      <a:pt x="30660" y="44220"/>
                      <a:pt x="31760" y="42845"/>
                      <a:pt x="33066" y="41745"/>
                    </a:cubicBezTo>
                    <a:cubicBezTo>
                      <a:pt x="35678" y="39545"/>
                      <a:pt x="37466" y="39270"/>
                      <a:pt x="40422" y="40920"/>
                    </a:cubicBezTo>
                    <a:cubicBezTo>
                      <a:pt x="45646" y="43807"/>
                      <a:pt x="51008" y="46488"/>
                      <a:pt x="56027" y="49719"/>
                    </a:cubicBezTo>
                    <a:cubicBezTo>
                      <a:pt x="61801" y="53431"/>
                      <a:pt x="65788" y="50957"/>
                      <a:pt x="69982" y="45801"/>
                    </a:cubicBezTo>
                    <a:cubicBezTo>
                      <a:pt x="71357" y="44082"/>
                      <a:pt x="70875" y="41814"/>
                      <a:pt x="70325" y="39751"/>
                    </a:cubicBezTo>
                    <a:cubicBezTo>
                      <a:pt x="68813" y="33908"/>
                      <a:pt x="67301" y="28065"/>
                      <a:pt x="65788" y="22221"/>
                    </a:cubicBezTo>
                    <a:cubicBezTo>
                      <a:pt x="64688" y="18028"/>
                      <a:pt x="65376" y="16309"/>
                      <a:pt x="69088" y="14110"/>
                    </a:cubicBezTo>
                    <a:cubicBezTo>
                      <a:pt x="69913" y="13628"/>
                      <a:pt x="70738" y="13147"/>
                      <a:pt x="71632" y="12735"/>
                    </a:cubicBezTo>
                    <a:cubicBezTo>
                      <a:pt x="76100" y="10672"/>
                      <a:pt x="78094" y="11154"/>
                      <a:pt x="81118" y="15072"/>
                    </a:cubicBezTo>
                    <a:cubicBezTo>
                      <a:pt x="84762" y="19678"/>
                      <a:pt x="88405" y="24353"/>
                      <a:pt x="92049" y="28958"/>
                    </a:cubicBezTo>
                    <a:cubicBezTo>
                      <a:pt x="95486" y="33221"/>
                      <a:pt x="103529" y="33221"/>
                      <a:pt x="106966" y="28890"/>
                    </a:cubicBezTo>
                    <a:cubicBezTo>
                      <a:pt x="108410" y="27034"/>
                      <a:pt x="108410" y="24696"/>
                      <a:pt x="108754" y="22565"/>
                    </a:cubicBezTo>
                    <a:cubicBezTo>
                      <a:pt x="109578" y="17203"/>
                      <a:pt x="110266" y="11841"/>
                      <a:pt x="110953" y="6479"/>
                    </a:cubicBezTo>
                    <a:cubicBezTo>
                      <a:pt x="111503" y="2217"/>
                      <a:pt x="112672" y="1048"/>
                      <a:pt x="116934" y="292"/>
                    </a:cubicBezTo>
                    <a:cubicBezTo>
                      <a:pt x="118721" y="-52"/>
                      <a:pt x="120509" y="-52"/>
                      <a:pt x="122296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54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The Technological Field – Class 48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F90164C-F75A-473C-8BE3-40E686B0454A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4780744" y="3676410"/>
            <a:ext cx="1315257" cy="146616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1A6BFE4-00CC-4C4E-A882-4A010CA49CEF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2164882" y="3676410"/>
            <a:ext cx="2956098" cy="139700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78A49E5-4C35-46C7-9FCD-2E6169D24FC9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6096006" y="3676410"/>
            <a:ext cx="1300600" cy="146616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FAF20A-17C8-4A03-A2AF-E2B4BB5B0020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7036780" y="3676410"/>
            <a:ext cx="2975688" cy="139700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7FDFD24-C79A-47FC-87AE-B3F4FE9AFC16}"/>
              </a:ext>
            </a:extLst>
          </p:cNvPr>
          <p:cNvSpPr txBox="1"/>
          <p:nvPr/>
        </p:nvSpPr>
        <p:spPr>
          <a:xfrm>
            <a:off x="7806231" y="6135175"/>
            <a:ext cx="3430341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National Defense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BFB7A9-6EE1-4CC3-832A-748EC3CA366A}"/>
              </a:ext>
            </a:extLst>
          </p:cNvPr>
          <p:cNvSpPr txBox="1"/>
          <p:nvPr/>
        </p:nvSpPr>
        <p:spPr>
          <a:xfrm>
            <a:off x="940780" y="6150563"/>
            <a:ext cx="340117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Strategy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6C48238-CAA4-4DC9-B41D-67DAC049DB60}"/>
              </a:ext>
            </a:extLst>
          </p:cNvPr>
          <p:cNvSpPr/>
          <p:nvPr/>
        </p:nvSpPr>
        <p:spPr>
          <a:xfrm>
            <a:off x="5274523" y="4203472"/>
            <a:ext cx="1809042" cy="1809042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srgbClr val="FAB117"/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5DAF22-1C44-40A8-8C51-DE3CB1237AB5}"/>
              </a:ext>
            </a:extLst>
          </p:cNvPr>
          <p:cNvGrpSpPr/>
          <p:nvPr/>
        </p:nvGrpSpPr>
        <p:grpSpPr>
          <a:xfrm>
            <a:off x="5402713" y="4600416"/>
            <a:ext cx="1499026" cy="765680"/>
            <a:chOff x="4551204" y="1955418"/>
            <a:chExt cx="2522824" cy="765680"/>
          </a:xfrm>
        </p:grpSpPr>
        <p:sp>
          <p:nvSpPr>
            <p:cNvPr id="15" name="Text Placeholder 12">
              <a:extLst>
                <a:ext uri="{FF2B5EF4-FFF2-40B4-BE49-F238E27FC236}">
                  <a16:creationId xmlns:a16="http://schemas.microsoft.com/office/drawing/2014/main" id="{23019457-4D51-4348-8AC7-B4C093AEEBE5}"/>
                </a:ext>
              </a:extLst>
            </p:cNvPr>
            <p:cNvSpPr txBox="1">
              <a:spLocks/>
            </p:cNvSpPr>
            <p:nvPr/>
          </p:nvSpPr>
          <p:spPr>
            <a:xfrm>
              <a:off x="4551204" y="1955418"/>
              <a:ext cx="2522824" cy="7656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Applied 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Technology 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for Seniors</a:t>
              </a:r>
            </a:p>
          </p:txBody>
        </p:sp>
        <p:sp>
          <p:nvSpPr>
            <p:cNvPr id="16" name="Text Placeholder 13">
              <a:extLst>
                <a:ext uri="{FF2B5EF4-FFF2-40B4-BE49-F238E27FC236}">
                  <a16:creationId xmlns:a16="http://schemas.microsoft.com/office/drawing/2014/main" id="{25588155-DB04-4CF5-A2A3-EBEC0AAB42EE}"/>
                </a:ext>
              </a:extLst>
            </p:cNvPr>
            <p:cNvSpPr txBox="1">
              <a:spLocks/>
            </p:cNvSpPr>
            <p:nvPr/>
          </p:nvSpPr>
          <p:spPr>
            <a:xfrm>
              <a:off x="4601865" y="1984732"/>
              <a:ext cx="2232248" cy="30532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2B32D0E-8907-4414-B311-060BD75AC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540521"/>
              </p:ext>
            </p:extLst>
          </p:nvPr>
        </p:nvGraphicFramePr>
        <p:xfrm>
          <a:off x="940780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Cyber Defense Day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National Cyber Defense System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CB2DD5A-67FD-4480-AC12-0E9E36805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964061"/>
              </p:ext>
            </p:extLst>
          </p:nvPr>
        </p:nvGraphicFramePr>
        <p:xfrm>
          <a:off x="3556642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trike="noStrike" dirty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Digital Transformation Workshop</a:t>
                      </a:r>
                      <a:endParaRPr lang="en-US" altLang="ko-KR" sz="1600" b="0" strike="no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Dr. Tomer Simon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AC30D9D9-2687-4578-8D78-0A3269A7A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108408"/>
              </p:ext>
            </p:extLst>
          </p:nvPr>
        </p:nvGraphicFramePr>
        <p:xfrm>
          <a:off x="6172504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Elective Seminar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Cyber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Prof. </a:t>
                      </a:r>
                      <a:r>
                        <a:rPr lang="en-US" altLang="ko-KR" sz="1200" b="1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Eviatar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b="1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Matania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EFCDA3D-A98A-466A-A368-0C0A6CAEE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704580"/>
              </p:ext>
            </p:extLst>
          </p:nvPr>
        </p:nvGraphicFramePr>
        <p:xfrm>
          <a:off x="8788367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Digital World for Decision Makers Course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Prof. Danny Raz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TextBox 11">
            <a:extLst>
              <a:ext uri="{FF2B5EF4-FFF2-40B4-BE49-F238E27FC236}">
                <a16:creationId xmlns:a16="http://schemas.microsoft.com/office/drawing/2014/main" id="{CF0483AB-716D-4261-A4E9-B1EAD8728C3E}"/>
              </a:ext>
            </a:extLst>
          </p:cNvPr>
          <p:cNvSpPr txBox="1"/>
          <p:nvPr/>
        </p:nvSpPr>
        <p:spPr>
          <a:xfrm>
            <a:off x="9456902" y="4975745"/>
            <a:ext cx="233523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Guest Lectures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cxnSp>
        <p:nvCxnSpPr>
          <p:cNvPr id="22" name="Straight Arrow Connector 5">
            <a:extLst>
              <a:ext uri="{FF2B5EF4-FFF2-40B4-BE49-F238E27FC236}">
                <a16:creationId xmlns:a16="http://schemas.microsoft.com/office/drawing/2014/main" id="{72200695-2574-44E8-9251-D66E63852387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6965390" y="5145022"/>
            <a:ext cx="2491512" cy="137091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5">
            <a:extLst>
              <a:ext uri="{FF2B5EF4-FFF2-40B4-BE49-F238E27FC236}">
                <a16:creationId xmlns:a16="http://schemas.microsoft.com/office/drawing/2014/main" id="{8D08C541-D529-4DB7-8BD4-5D48535F5C6F}"/>
              </a:ext>
            </a:extLst>
          </p:cNvPr>
          <p:cNvCxnSpPr>
            <a:cxnSpLocks/>
          </p:cNvCxnSpPr>
          <p:nvPr/>
        </p:nvCxnSpPr>
        <p:spPr>
          <a:xfrm>
            <a:off x="2781990" y="5282113"/>
            <a:ext cx="2338990" cy="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1">
            <a:extLst>
              <a:ext uri="{FF2B5EF4-FFF2-40B4-BE49-F238E27FC236}">
                <a16:creationId xmlns:a16="http://schemas.microsoft.com/office/drawing/2014/main" id="{AB810020-4C88-4FEE-A6FA-C2F7A892D077}"/>
              </a:ext>
            </a:extLst>
          </p:cNvPr>
          <p:cNvSpPr txBox="1"/>
          <p:nvPr/>
        </p:nvSpPr>
        <p:spPr>
          <a:xfrm>
            <a:off x="384123" y="5013512"/>
            <a:ext cx="2335237" cy="338554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Visits and Tours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8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768321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THANK YOU</a:t>
            </a:r>
            <a:endParaRPr kumimoji="0" lang="ko-KR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and End Slide Master">
  <a:themeElements>
    <a:clrScheme name="ALLPPT-COLOR-M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456B"/>
      </a:accent1>
      <a:accent2>
        <a:srgbClr val="0199DC"/>
      </a:accent2>
      <a:accent3>
        <a:srgbClr val="00B8D0"/>
      </a:accent3>
      <a:accent4>
        <a:srgbClr val="FEBD00"/>
      </a:accent4>
      <a:accent5>
        <a:srgbClr val="E7222F"/>
      </a:accent5>
      <a:accent6>
        <a:srgbClr val="A10E42"/>
      </a:accent6>
      <a:hlink>
        <a:srgbClr val="FFFFFF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s Slide Master">
  <a:themeElements>
    <a:clrScheme name="ALLPPT-COLOR-M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456B"/>
      </a:accent1>
      <a:accent2>
        <a:srgbClr val="0199DC"/>
      </a:accent2>
      <a:accent3>
        <a:srgbClr val="00B8D0"/>
      </a:accent3>
      <a:accent4>
        <a:srgbClr val="FEBD00"/>
      </a:accent4>
      <a:accent5>
        <a:srgbClr val="E7222F"/>
      </a:accent5>
      <a:accent6>
        <a:srgbClr val="A10E42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ver and End Slide Master">
  <a:themeElements>
    <a:clrScheme name="ALLPPT-COLOR-A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ontents Slide Master">
  <a:themeElements>
    <a:clrScheme name="ALLPPT-COLOR-A38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150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 Unicode MS</vt:lpstr>
      <vt:lpstr>맑은 고딕</vt:lpstr>
      <vt:lpstr>Aharoni</vt:lpstr>
      <vt:lpstr>Arial</vt:lpstr>
      <vt:lpstr>Calibri</vt:lpstr>
      <vt:lpstr>Calibri Light</vt:lpstr>
      <vt:lpstr>Times New Roman</vt:lpstr>
      <vt:lpstr>ערכת נושא Office</vt:lpstr>
      <vt:lpstr>Cover and End Slide Master</vt:lpstr>
      <vt:lpstr>Contents Slide Master</vt:lpstr>
      <vt:lpstr>1_Cover and End Slide Master</vt:lpstr>
      <vt:lpstr>1_Contents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u26657</dc:creator>
  <cp:lastModifiedBy>u26631</cp:lastModifiedBy>
  <cp:revision>16</cp:revision>
  <dcterms:created xsi:type="dcterms:W3CDTF">2020-08-31T07:10:55Z</dcterms:created>
  <dcterms:modified xsi:type="dcterms:W3CDTF">2020-09-06T11:01:01Z</dcterms:modified>
</cp:coreProperties>
</file>