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 id="2147483697" r:id="rId3"/>
  </p:sldMasterIdLst>
  <p:notesMasterIdLst>
    <p:notesMasterId r:id="rId29"/>
  </p:notesMasterIdLst>
  <p:sldIdLst>
    <p:sldId id="258" r:id="rId4"/>
    <p:sldId id="372" r:id="rId5"/>
    <p:sldId id="287" r:id="rId6"/>
    <p:sldId id="416" r:id="rId7"/>
    <p:sldId id="319" r:id="rId8"/>
    <p:sldId id="286" r:id="rId9"/>
    <p:sldId id="344" r:id="rId10"/>
    <p:sldId id="417" r:id="rId11"/>
    <p:sldId id="373" r:id="rId12"/>
    <p:sldId id="345" r:id="rId13"/>
    <p:sldId id="346" r:id="rId14"/>
    <p:sldId id="315" r:id="rId15"/>
    <p:sldId id="309" r:id="rId16"/>
    <p:sldId id="343" r:id="rId17"/>
    <p:sldId id="418" r:id="rId18"/>
    <p:sldId id="297" r:id="rId19"/>
    <p:sldId id="311" r:id="rId20"/>
    <p:sldId id="391" r:id="rId21"/>
    <p:sldId id="392" r:id="rId22"/>
    <p:sldId id="413" r:id="rId23"/>
    <p:sldId id="393" r:id="rId24"/>
    <p:sldId id="394" r:id="rId25"/>
    <p:sldId id="395" r:id="rId26"/>
    <p:sldId id="414" r:id="rId27"/>
    <p:sldId id="415" r:id="rId2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13" autoAdjust="0"/>
    <p:restoredTop sz="94364" autoAdjust="0"/>
  </p:normalViewPr>
  <p:slideViewPr>
    <p:cSldViewPr snapToGrid="0">
      <p:cViewPr varScale="1">
        <p:scale>
          <a:sx n="81" d="100"/>
          <a:sy n="81" d="100"/>
        </p:scale>
        <p:origin x="185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29404-6EE2-48C6-B037-2B6F28956EE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8BDB31A-96B9-40C8-864F-759951BD2999}">
      <dgm:prSet phldrT="[Text]"/>
      <dgm:spPr/>
      <dgm:t>
        <a:bodyPr/>
        <a:lstStyle/>
        <a:p>
          <a:pPr rtl="1"/>
          <a:r>
            <a:rPr lang="he-IL" b="1" strike="noStrike" dirty="0">
              <a:effectLst>
                <a:outerShdw blurRad="38100" dist="38100" dir="2700000" algn="tl">
                  <a:srgbClr val="000000">
                    <a:alpha val="43137"/>
                  </a:srgbClr>
                </a:outerShdw>
              </a:effectLst>
            </a:rPr>
            <a:t>הכרעה עובדתית</a:t>
          </a:r>
          <a:br>
            <a:rPr lang="en-US" b="1" strike="noStrike" dirty="0">
              <a:effectLst>
                <a:outerShdw blurRad="38100" dist="38100" dir="2700000" algn="tl">
                  <a:srgbClr val="000000">
                    <a:alpha val="43137"/>
                  </a:srgbClr>
                </a:outerShdw>
              </a:effectLst>
            </a:rPr>
          </a:br>
          <a:r>
            <a:rPr lang="he-IL" b="1" strike="noStrike" dirty="0">
              <a:effectLst>
                <a:outerShdw blurRad="38100" dist="38100" dir="2700000" algn="tl">
                  <a:srgbClr val="000000">
                    <a:alpha val="43137"/>
                  </a:srgbClr>
                </a:outerShdw>
              </a:effectLst>
            </a:rPr>
            <a:t>(נרטיב היסטורי)</a:t>
          </a:r>
          <a:endParaRPr lang="en-US" b="1" strike="noStrike" dirty="0">
            <a:effectLst>
              <a:outerShdw blurRad="38100" dist="38100" dir="2700000" algn="tl">
                <a:srgbClr val="000000">
                  <a:alpha val="43137"/>
                </a:srgbClr>
              </a:outerShdw>
            </a:effectLst>
          </a:endParaRPr>
        </a:p>
      </dgm:t>
    </dgm:pt>
    <dgm:pt modelId="{764D65D9-08C3-42FE-A9D5-8B0C6B550D5B}" type="parTrans" cxnId="{C625BE50-52DB-42C7-8609-E7C1277FA98D}">
      <dgm:prSet/>
      <dgm:spPr/>
      <dgm:t>
        <a:bodyPr/>
        <a:lstStyle/>
        <a:p>
          <a:endParaRPr lang="en-US"/>
        </a:p>
      </dgm:t>
    </dgm:pt>
    <dgm:pt modelId="{0A6FCF2F-324B-4FA5-A84E-E0448F370411}" type="sibTrans" cxnId="{C625BE50-52DB-42C7-8609-E7C1277FA98D}">
      <dgm:prSet/>
      <dgm:spPr/>
      <dgm:t>
        <a:bodyPr/>
        <a:lstStyle/>
        <a:p>
          <a:endParaRPr lang="en-US"/>
        </a:p>
      </dgm:t>
    </dgm:pt>
    <dgm:pt modelId="{BED3C5D1-1556-453B-B76E-9098A5C9740E}">
      <dgm:prSet/>
      <dgm:spPr/>
      <dgm:t>
        <a:bodyPr/>
        <a:lstStyle/>
        <a:p>
          <a:pPr rtl="1"/>
          <a:r>
            <a:rPr lang="he-IL" b="1" strike="noStrike" dirty="0">
              <a:effectLst>
                <a:outerShdw blurRad="38100" dist="38100" dir="2700000" algn="tl">
                  <a:srgbClr val="000000">
                    <a:alpha val="43137"/>
                  </a:srgbClr>
                </a:outerShdw>
              </a:effectLst>
            </a:rPr>
            <a:t>הכרעה</a:t>
          </a:r>
          <a:br>
            <a:rPr lang="en-US" b="1" strike="noStrike" dirty="0">
              <a:effectLst>
                <a:outerShdw blurRad="38100" dist="38100" dir="2700000" algn="tl">
                  <a:srgbClr val="000000">
                    <a:alpha val="43137"/>
                  </a:srgbClr>
                </a:outerShdw>
              </a:effectLst>
            </a:rPr>
          </a:br>
          <a:r>
            <a:rPr lang="he-IL" b="1" strike="noStrike" dirty="0">
              <a:effectLst>
                <a:outerShdw blurRad="38100" dist="38100" dir="2700000" algn="tl">
                  <a:srgbClr val="000000">
                    <a:alpha val="43137"/>
                  </a:srgbClr>
                </a:outerShdw>
              </a:effectLst>
            </a:rPr>
            <a:t>ערכית</a:t>
          </a:r>
          <a:br>
            <a:rPr lang="en-US" b="1" strike="noStrike" dirty="0">
              <a:effectLst>
                <a:outerShdw blurRad="38100" dist="38100" dir="2700000" algn="tl">
                  <a:srgbClr val="000000">
                    <a:alpha val="43137"/>
                  </a:srgbClr>
                </a:outerShdw>
              </a:effectLst>
            </a:rPr>
          </a:br>
          <a:r>
            <a:rPr lang="he-IL" b="1" strike="noStrike" dirty="0">
              <a:effectLst>
                <a:outerShdw blurRad="38100" dist="38100" dir="2700000" algn="tl">
                  <a:srgbClr val="000000">
                    <a:alpha val="43137"/>
                  </a:srgbClr>
                </a:outerShdw>
              </a:effectLst>
            </a:rPr>
            <a:t>(טוהר הנשק)</a:t>
          </a:r>
        </a:p>
      </dgm:t>
    </dgm:pt>
    <dgm:pt modelId="{8460ED8B-FD9B-42AB-B5C1-FB2CFB849744}" type="parTrans" cxnId="{5DC57B46-219E-4AFF-9E5C-B3AEFAD2136D}">
      <dgm:prSet/>
      <dgm:spPr/>
      <dgm:t>
        <a:bodyPr/>
        <a:lstStyle/>
        <a:p>
          <a:endParaRPr lang="en-US"/>
        </a:p>
      </dgm:t>
    </dgm:pt>
    <dgm:pt modelId="{EA4C5B11-7929-4279-88C3-6397682FC29B}" type="sibTrans" cxnId="{5DC57B46-219E-4AFF-9E5C-B3AEFAD2136D}">
      <dgm:prSet/>
      <dgm:spPr/>
      <dgm:t>
        <a:bodyPr/>
        <a:lstStyle/>
        <a:p>
          <a:endParaRPr lang="en-US"/>
        </a:p>
      </dgm:t>
    </dgm:pt>
    <dgm:pt modelId="{F9EFECF9-0961-4A8E-BD79-B0CB63477D56}">
      <dgm:prSet/>
      <dgm:spPr/>
      <dgm:t>
        <a:bodyPr/>
        <a:lstStyle/>
        <a:p>
          <a:pPr rtl="1"/>
          <a:r>
            <a:rPr lang="he-IL" b="1" strike="noStrike" dirty="0">
              <a:effectLst>
                <a:outerShdw blurRad="38100" dist="38100" dir="2700000" algn="tl">
                  <a:srgbClr val="000000">
                    <a:alpha val="43137"/>
                  </a:srgbClr>
                </a:outerShdw>
              </a:effectLst>
            </a:rPr>
            <a:t>עצמאות מערכת המשפט בצה"ל</a:t>
          </a:r>
        </a:p>
      </dgm:t>
    </dgm:pt>
    <dgm:pt modelId="{888D138E-DE7D-4243-89FD-A0EFF81A2446}" type="parTrans" cxnId="{5060302E-F486-41E4-83EC-3D609C4A11E8}">
      <dgm:prSet/>
      <dgm:spPr/>
      <dgm:t>
        <a:bodyPr/>
        <a:lstStyle/>
        <a:p>
          <a:endParaRPr lang="en-US"/>
        </a:p>
      </dgm:t>
    </dgm:pt>
    <dgm:pt modelId="{764BE7D2-9E70-4ACE-B20B-BC73F5439C4B}" type="sibTrans" cxnId="{5060302E-F486-41E4-83EC-3D609C4A11E8}">
      <dgm:prSet/>
      <dgm:spPr/>
      <dgm:t>
        <a:bodyPr/>
        <a:lstStyle/>
        <a:p>
          <a:endParaRPr lang="en-US"/>
        </a:p>
      </dgm:t>
    </dgm:pt>
    <dgm:pt modelId="{2FECBE71-CBA8-44A6-851B-72045632849F}">
      <dgm:prSet/>
      <dgm:spPr/>
      <dgm:t>
        <a:bodyPr/>
        <a:lstStyle/>
        <a:p>
          <a:pPr rtl="1"/>
          <a:r>
            <a:rPr lang="he-IL" b="1" strike="noStrike" dirty="0">
              <a:effectLst>
                <a:outerShdw blurRad="38100" dist="38100" dir="2700000" algn="tl">
                  <a:srgbClr val="000000">
                    <a:alpha val="43137"/>
                  </a:srgbClr>
                </a:outerShdw>
              </a:effectLst>
            </a:rPr>
            <a:t>ממלכתיות (סמכות פיקודית אחת בצה"ל)</a:t>
          </a:r>
        </a:p>
      </dgm:t>
    </dgm:pt>
    <dgm:pt modelId="{A47FBC90-6EA1-4C29-B2BD-52601C4607E4}" type="parTrans" cxnId="{68B0B2BF-DCAF-4B86-8BE7-5FB578E77C1D}">
      <dgm:prSet/>
      <dgm:spPr/>
      <dgm:t>
        <a:bodyPr/>
        <a:lstStyle/>
        <a:p>
          <a:endParaRPr lang="en-US"/>
        </a:p>
      </dgm:t>
    </dgm:pt>
    <dgm:pt modelId="{7809C107-023A-4109-B282-CB648B1771F0}" type="sibTrans" cxnId="{68B0B2BF-DCAF-4B86-8BE7-5FB578E77C1D}">
      <dgm:prSet/>
      <dgm:spPr/>
      <dgm:t>
        <a:bodyPr/>
        <a:lstStyle/>
        <a:p>
          <a:endParaRPr lang="en-US"/>
        </a:p>
      </dgm:t>
    </dgm:pt>
    <dgm:pt modelId="{A80090C5-6349-4B56-BF50-DF2868444BDB}" type="pres">
      <dgm:prSet presAssocID="{80D29404-6EE2-48C6-B037-2B6F28956EE2}" presName="diagram" presStyleCnt="0">
        <dgm:presLayoutVars>
          <dgm:dir val="rev"/>
          <dgm:resizeHandles val="exact"/>
        </dgm:presLayoutVars>
      </dgm:prSet>
      <dgm:spPr/>
    </dgm:pt>
    <dgm:pt modelId="{7AEEA1A6-5622-4F5D-AAF3-D204B529B3A4}" type="pres">
      <dgm:prSet presAssocID="{E8BDB31A-96B9-40C8-864F-759951BD2999}" presName="node" presStyleLbl="node1" presStyleIdx="0" presStyleCnt="4">
        <dgm:presLayoutVars>
          <dgm:bulletEnabled val="1"/>
        </dgm:presLayoutVars>
      </dgm:prSet>
      <dgm:spPr/>
    </dgm:pt>
    <dgm:pt modelId="{89F515E8-15D0-4B56-AA22-A9721E7D1D08}" type="pres">
      <dgm:prSet presAssocID="{0A6FCF2F-324B-4FA5-A84E-E0448F370411}" presName="sibTrans" presStyleCnt="0"/>
      <dgm:spPr/>
    </dgm:pt>
    <dgm:pt modelId="{8B321408-230F-44BC-A4AB-56CDA85FF7E6}" type="pres">
      <dgm:prSet presAssocID="{BED3C5D1-1556-453B-B76E-9098A5C9740E}" presName="node" presStyleLbl="node1" presStyleIdx="1" presStyleCnt="4">
        <dgm:presLayoutVars>
          <dgm:bulletEnabled val="1"/>
        </dgm:presLayoutVars>
      </dgm:prSet>
      <dgm:spPr/>
    </dgm:pt>
    <dgm:pt modelId="{6C92C967-6B58-4E27-9047-0F4AD9F0247E}" type="pres">
      <dgm:prSet presAssocID="{EA4C5B11-7929-4279-88C3-6397682FC29B}" presName="sibTrans" presStyleCnt="0"/>
      <dgm:spPr/>
    </dgm:pt>
    <dgm:pt modelId="{DABA6A7D-A0BA-45C1-9BD8-CB107588D616}" type="pres">
      <dgm:prSet presAssocID="{F9EFECF9-0961-4A8E-BD79-B0CB63477D56}" presName="node" presStyleLbl="node1" presStyleIdx="2" presStyleCnt="4">
        <dgm:presLayoutVars>
          <dgm:bulletEnabled val="1"/>
        </dgm:presLayoutVars>
      </dgm:prSet>
      <dgm:spPr/>
    </dgm:pt>
    <dgm:pt modelId="{F1661F10-2292-4612-B1E9-4215FEF4700D}" type="pres">
      <dgm:prSet presAssocID="{764BE7D2-9E70-4ACE-B20B-BC73F5439C4B}" presName="sibTrans" presStyleCnt="0"/>
      <dgm:spPr/>
    </dgm:pt>
    <dgm:pt modelId="{12E6B71E-759F-4C78-B33E-4F7EED46DC37}" type="pres">
      <dgm:prSet presAssocID="{2FECBE71-CBA8-44A6-851B-72045632849F}" presName="node" presStyleLbl="node1" presStyleIdx="3" presStyleCnt="4">
        <dgm:presLayoutVars>
          <dgm:bulletEnabled val="1"/>
        </dgm:presLayoutVars>
      </dgm:prSet>
      <dgm:spPr/>
    </dgm:pt>
  </dgm:ptLst>
  <dgm:cxnLst>
    <dgm:cxn modelId="{90017009-DE1B-4EAC-A5F2-945ABB09F9AC}" type="presOf" srcId="{E8BDB31A-96B9-40C8-864F-759951BD2999}" destId="{7AEEA1A6-5622-4F5D-AAF3-D204B529B3A4}" srcOrd="0" destOrd="0" presId="urn:microsoft.com/office/officeart/2005/8/layout/default"/>
    <dgm:cxn modelId="{239D4114-9E5B-45BA-B802-6A3C2EE94074}" type="presOf" srcId="{F9EFECF9-0961-4A8E-BD79-B0CB63477D56}" destId="{DABA6A7D-A0BA-45C1-9BD8-CB107588D616}" srcOrd="0" destOrd="0" presId="urn:microsoft.com/office/officeart/2005/8/layout/default"/>
    <dgm:cxn modelId="{5060302E-F486-41E4-83EC-3D609C4A11E8}" srcId="{80D29404-6EE2-48C6-B037-2B6F28956EE2}" destId="{F9EFECF9-0961-4A8E-BD79-B0CB63477D56}" srcOrd="2" destOrd="0" parTransId="{888D138E-DE7D-4243-89FD-A0EFF81A2446}" sibTransId="{764BE7D2-9E70-4ACE-B20B-BC73F5439C4B}"/>
    <dgm:cxn modelId="{5DC57B46-219E-4AFF-9E5C-B3AEFAD2136D}" srcId="{80D29404-6EE2-48C6-B037-2B6F28956EE2}" destId="{BED3C5D1-1556-453B-B76E-9098A5C9740E}" srcOrd="1" destOrd="0" parTransId="{8460ED8B-FD9B-42AB-B5C1-FB2CFB849744}" sibTransId="{EA4C5B11-7929-4279-88C3-6397682FC29B}"/>
    <dgm:cxn modelId="{C625BE50-52DB-42C7-8609-E7C1277FA98D}" srcId="{80D29404-6EE2-48C6-B037-2B6F28956EE2}" destId="{E8BDB31A-96B9-40C8-864F-759951BD2999}" srcOrd="0" destOrd="0" parTransId="{764D65D9-08C3-42FE-A9D5-8B0C6B550D5B}" sibTransId="{0A6FCF2F-324B-4FA5-A84E-E0448F370411}"/>
    <dgm:cxn modelId="{553A6475-4E90-463E-B91D-3DCE6B2D51D6}" type="presOf" srcId="{2FECBE71-CBA8-44A6-851B-72045632849F}" destId="{12E6B71E-759F-4C78-B33E-4F7EED46DC37}" srcOrd="0" destOrd="0" presId="urn:microsoft.com/office/officeart/2005/8/layout/default"/>
    <dgm:cxn modelId="{647AD9A9-1496-442F-8198-B4960B145613}" type="presOf" srcId="{80D29404-6EE2-48C6-B037-2B6F28956EE2}" destId="{A80090C5-6349-4B56-BF50-DF2868444BDB}" srcOrd="0" destOrd="0" presId="urn:microsoft.com/office/officeart/2005/8/layout/default"/>
    <dgm:cxn modelId="{85F8B6B1-AD72-4F9F-844F-587DE6335B34}" type="presOf" srcId="{BED3C5D1-1556-453B-B76E-9098A5C9740E}" destId="{8B321408-230F-44BC-A4AB-56CDA85FF7E6}" srcOrd="0" destOrd="0" presId="urn:microsoft.com/office/officeart/2005/8/layout/default"/>
    <dgm:cxn modelId="{68B0B2BF-DCAF-4B86-8BE7-5FB578E77C1D}" srcId="{80D29404-6EE2-48C6-B037-2B6F28956EE2}" destId="{2FECBE71-CBA8-44A6-851B-72045632849F}" srcOrd="3" destOrd="0" parTransId="{A47FBC90-6EA1-4C29-B2BD-52601C4607E4}" sibTransId="{7809C107-023A-4109-B282-CB648B1771F0}"/>
    <dgm:cxn modelId="{F9FA7FDF-3FE7-4C33-9B85-9C0D3B1F8F62}" type="presParOf" srcId="{A80090C5-6349-4B56-BF50-DF2868444BDB}" destId="{7AEEA1A6-5622-4F5D-AAF3-D204B529B3A4}" srcOrd="0" destOrd="0" presId="urn:microsoft.com/office/officeart/2005/8/layout/default"/>
    <dgm:cxn modelId="{645248F4-62F2-4EBE-B143-07ED1BA40456}" type="presParOf" srcId="{A80090C5-6349-4B56-BF50-DF2868444BDB}" destId="{89F515E8-15D0-4B56-AA22-A9721E7D1D08}" srcOrd="1" destOrd="0" presId="urn:microsoft.com/office/officeart/2005/8/layout/default"/>
    <dgm:cxn modelId="{FED3332A-EBC3-4444-BAFD-DE8E9642DB4D}" type="presParOf" srcId="{A80090C5-6349-4B56-BF50-DF2868444BDB}" destId="{8B321408-230F-44BC-A4AB-56CDA85FF7E6}" srcOrd="2" destOrd="0" presId="urn:microsoft.com/office/officeart/2005/8/layout/default"/>
    <dgm:cxn modelId="{396B4057-7CBE-4033-A610-F7C52F32B528}" type="presParOf" srcId="{A80090C5-6349-4B56-BF50-DF2868444BDB}" destId="{6C92C967-6B58-4E27-9047-0F4AD9F0247E}" srcOrd="3" destOrd="0" presId="urn:microsoft.com/office/officeart/2005/8/layout/default"/>
    <dgm:cxn modelId="{2EBDAAC7-B4F4-4AFD-AE95-6FE9A5D2942F}" type="presParOf" srcId="{A80090C5-6349-4B56-BF50-DF2868444BDB}" destId="{DABA6A7D-A0BA-45C1-9BD8-CB107588D616}" srcOrd="4" destOrd="0" presId="urn:microsoft.com/office/officeart/2005/8/layout/default"/>
    <dgm:cxn modelId="{FDA1FF22-B4D0-49CD-87E9-760F3E329412}" type="presParOf" srcId="{A80090C5-6349-4B56-BF50-DF2868444BDB}" destId="{F1661F10-2292-4612-B1E9-4215FEF4700D}" srcOrd="5" destOrd="0" presId="urn:microsoft.com/office/officeart/2005/8/layout/default"/>
    <dgm:cxn modelId="{242E44C1-A61D-4B16-9212-0B3E7B00409C}" type="presParOf" srcId="{A80090C5-6349-4B56-BF50-DF2868444BDB}" destId="{12E6B71E-759F-4C78-B33E-4F7EED46DC3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EA1A6-5622-4F5D-AAF3-D204B529B3A4}">
      <dsp:nvSpPr>
        <dsp:cNvPr id="0" name=""/>
        <dsp:cNvSpPr/>
      </dsp:nvSpPr>
      <dsp:spPr>
        <a:xfrm>
          <a:off x="4391581" y="2037"/>
          <a:ext cx="3090885" cy="18545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he-IL" sz="3300" b="1" strike="noStrike" kern="1200" dirty="0">
              <a:effectLst>
                <a:outerShdw blurRad="38100" dist="38100" dir="2700000" algn="tl">
                  <a:srgbClr val="000000">
                    <a:alpha val="43137"/>
                  </a:srgbClr>
                </a:outerShdw>
              </a:effectLst>
            </a:rPr>
            <a:t>הכרעה עובדתית</a:t>
          </a:r>
          <a:br>
            <a:rPr lang="en-US" sz="3300" b="1" strike="noStrike" kern="1200" dirty="0">
              <a:effectLst>
                <a:outerShdw blurRad="38100" dist="38100" dir="2700000" algn="tl">
                  <a:srgbClr val="000000">
                    <a:alpha val="43137"/>
                  </a:srgbClr>
                </a:outerShdw>
              </a:effectLst>
            </a:rPr>
          </a:br>
          <a:r>
            <a:rPr lang="he-IL" sz="3300" b="1" strike="noStrike" kern="1200" dirty="0">
              <a:effectLst>
                <a:outerShdw blurRad="38100" dist="38100" dir="2700000" algn="tl">
                  <a:srgbClr val="000000">
                    <a:alpha val="43137"/>
                  </a:srgbClr>
                </a:outerShdw>
              </a:effectLst>
            </a:rPr>
            <a:t>(נרטיב היסטורי)</a:t>
          </a:r>
          <a:endParaRPr lang="en-US" sz="3300" b="1" strike="noStrike" kern="1200" dirty="0">
            <a:effectLst>
              <a:outerShdw blurRad="38100" dist="38100" dir="2700000" algn="tl">
                <a:srgbClr val="000000">
                  <a:alpha val="43137"/>
                </a:srgbClr>
              </a:outerShdw>
            </a:effectLst>
          </a:endParaRPr>
        </a:p>
      </dsp:txBody>
      <dsp:txXfrm>
        <a:off x="4391581" y="2037"/>
        <a:ext cx="3090885" cy="1854531"/>
      </dsp:txXfrm>
    </dsp:sp>
    <dsp:sp modelId="{8B321408-230F-44BC-A4AB-56CDA85FF7E6}">
      <dsp:nvSpPr>
        <dsp:cNvPr id="0" name=""/>
        <dsp:cNvSpPr/>
      </dsp:nvSpPr>
      <dsp:spPr>
        <a:xfrm>
          <a:off x="991607" y="2037"/>
          <a:ext cx="3090885" cy="1854531"/>
        </a:xfrm>
        <a:prstGeom prst="rect">
          <a:avLst/>
        </a:prstGeom>
        <a:solidFill>
          <a:schemeClr val="accent5">
            <a:hueOff val="2003568"/>
            <a:satOff val="-8793"/>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he-IL" sz="3300" b="1" strike="noStrike" kern="1200" dirty="0">
              <a:effectLst>
                <a:outerShdw blurRad="38100" dist="38100" dir="2700000" algn="tl">
                  <a:srgbClr val="000000">
                    <a:alpha val="43137"/>
                  </a:srgbClr>
                </a:outerShdw>
              </a:effectLst>
            </a:rPr>
            <a:t>הכרעה</a:t>
          </a:r>
          <a:br>
            <a:rPr lang="en-US" sz="3300" b="1" strike="noStrike" kern="1200" dirty="0">
              <a:effectLst>
                <a:outerShdw blurRad="38100" dist="38100" dir="2700000" algn="tl">
                  <a:srgbClr val="000000">
                    <a:alpha val="43137"/>
                  </a:srgbClr>
                </a:outerShdw>
              </a:effectLst>
            </a:rPr>
          </a:br>
          <a:r>
            <a:rPr lang="he-IL" sz="3300" b="1" strike="noStrike" kern="1200" dirty="0">
              <a:effectLst>
                <a:outerShdw blurRad="38100" dist="38100" dir="2700000" algn="tl">
                  <a:srgbClr val="000000">
                    <a:alpha val="43137"/>
                  </a:srgbClr>
                </a:outerShdw>
              </a:effectLst>
            </a:rPr>
            <a:t>ערכית</a:t>
          </a:r>
          <a:br>
            <a:rPr lang="en-US" sz="3300" b="1" strike="noStrike" kern="1200" dirty="0">
              <a:effectLst>
                <a:outerShdw blurRad="38100" dist="38100" dir="2700000" algn="tl">
                  <a:srgbClr val="000000">
                    <a:alpha val="43137"/>
                  </a:srgbClr>
                </a:outerShdw>
              </a:effectLst>
            </a:rPr>
          </a:br>
          <a:r>
            <a:rPr lang="he-IL" sz="3300" b="1" strike="noStrike" kern="1200" dirty="0">
              <a:effectLst>
                <a:outerShdw blurRad="38100" dist="38100" dir="2700000" algn="tl">
                  <a:srgbClr val="000000">
                    <a:alpha val="43137"/>
                  </a:srgbClr>
                </a:outerShdw>
              </a:effectLst>
            </a:rPr>
            <a:t>(טוהר הנשק)</a:t>
          </a:r>
        </a:p>
      </dsp:txBody>
      <dsp:txXfrm>
        <a:off x="991607" y="2037"/>
        <a:ext cx="3090885" cy="1854531"/>
      </dsp:txXfrm>
    </dsp:sp>
    <dsp:sp modelId="{DABA6A7D-A0BA-45C1-9BD8-CB107588D616}">
      <dsp:nvSpPr>
        <dsp:cNvPr id="0" name=""/>
        <dsp:cNvSpPr/>
      </dsp:nvSpPr>
      <dsp:spPr>
        <a:xfrm>
          <a:off x="4391581" y="2165657"/>
          <a:ext cx="3090885" cy="1854531"/>
        </a:xfrm>
        <a:prstGeom prst="rect">
          <a:avLst/>
        </a:prstGeom>
        <a:solidFill>
          <a:schemeClr val="accent5">
            <a:hueOff val="4007135"/>
            <a:satOff val="-17587"/>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he-IL" sz="3300" b="1" strike="noStrike" kern="1200" dirty="0">
              <a:effectLst>
                <a:outerShdw blurRad="38100" dist="38100" dir="2700000" algn="tl">
                  <a:srgbClr val="000000">
                    <a:alpha val="43137"/>
                  </a:srgbClr>
                </a:outerShdw>
              </a:effectLst>
            </a:rPr>
            <a:t>עצמאות מערכת המשפט בצה"ל</a:t>
          </a:r>
        </a:p>
      </dsp:txBody>
      <dsp:txXfrm>
        <a:off x="4391581" y="2165657"/>
        <a:ext cx="3090885" cy="1854531"/>
      </dsp:txXfrm>
    </dsp:sp>
    <dsp:sp modelId="{12E6B71E-759F-4C78-B33E-4F7EED46DC37}">
      <dsp:nvSpPr>
        <dsp:cNvPr id="0" name=""/>
        <dsp:cNvSpPr/>
      </dsp:nvSpPr>
      <dsp:spPr>
        <a:xfrm>
          <a:off x="991607" y="2165657"/>
          <a:ext cx="3090885" cy="1854531"/>
        </a:xfrm>
        <a:prstGeom prst="rect">
          <a:avLst/>
        </a:prstGeom>
        <a:solidFill>
          <a:schemeClr val="accent5">
            <a:hueOff val="6010703"/>
            <a:satOff val="-2638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he-IL" sz="3300" b="1" strike="noStrike" kern="1200" dirty="0">
              <a:effectLst>
                <a:outerShdw blurRad="38100" dist="38100" dir="2700000" algn="tl">
                  <a:srgbClr val="000000">
                    <a:alpha val="43137"/>
                  </a:srgbClr>
                </a:outerShdw>
              </a:effectLst>
            </a:rPr>
            <a:t>ממלכתיות (סמכות פיקודית אחת בצה"ל)</a:t>
          </a:r>
        </a:p>
      </dsp:txBody>
      <dsp:txXfrm>
        <a:off x="991607" y="2165657"/>
        <a:ext cx="3090885" cy="18545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2" y="0"/>
            <a:ext cx="3076363" cy="511731"/>
          </a:xfrm>
          <a:prstGeom prst="rect">
            <a:avLst/>
          </a:prstGeom>
        </p:spPr>
        <p:txBody>
          <a:bodyPr vert="horz" lIns="97627" tIns="48813" rIns="97627" bIns="48813" rtlCol="0"/>
          <a:lstStyle>
            <a:lvl1pPr algn="l">
              <a:defRPr sz="1300"/>
            </a:lvl1pPr>
          </a:lstStyle>
          <a:p>
            <a:endParaRPr lang="en-US"/>
          </a:p>
        </p:txBody>
      </p:sp>
      <p:sp>
        <p:nvSpPr>
          <p:cNvPr id="3" name="מציין מיקום של תאריך 2"/>
          <p:cNvSpPr>
            <a:spLocks noGrp="1"/>
          </p:cNvSpPr>
          <p:nvPr>
            <p:ph type="dt" idx="1"/>
          </p:nvPr>
        </p:nvSpPr>
        <p:spPr>
          <a:xfrm>
            <a:off x="4021294" y="0"/>
            <a:ext cx="3076363" cy="511731"/>
          </a:xfrm>
          <a:prstGeom prst="rect">
            <a:avLst/>
          </a:prstGeom>
        </p:spPr>
        <p:txBody>
          <a:bodyPr vert="horz" lIns="97627" tIns="48813" rIns="97627" bIns="48813" rtlCol="0"/>
          <a:lstStyle>
            <a:lvl1pPr algn="r">
              <a:defRPr sz="1300"/>
            </a:lvl1pPr>
          </a:lstStyle>
          <a:p>
            <a:fld id="{0714AE1C-36D6-492B-AE76-C3064CD228B5}" type="datetimeFigureOut">
              <a:rPr lang="en-US" smtClean="0"/>
              <a:pPr/>
              <a:t>12/29/2019</a:t>
            </a:fld>
            <a:endParaRPr lang="en-US"/>
          </a:p>
        </p:txBody>
      </p:sp>
      <p:sp>
        <p:nvSpPr>
          <p:cNvPr id="4" name="מציין מיקום של תמונת שקופית 3"/>
          <p:cNvSpPr>
            <a:spLocks noGrp="1" noRot="1" noChangeAspect="1"/>
          </p:cNvSpPr>
          <p:nvPr>
            <p:ph type="sldImg" idx="2"/>
          </p:nvPr>
        </p:nvSpPr>
        <p:spPr>
          <a:xfrm>
            <a:off x="990600" y="766763"/>
            <a:ext cx="5118100" cy="3840162"/>
          </a:xfrm>
          <a:prstGeom prst="rect">
            <a:avLst/>
          </a:prstGeom>
          <a:noFill/>
          <a:ln w="12700">
            <a:solidFill>
              <a:prstClr val="black"/>
            </a:solidFill>
          </a:ln>
        </p:spPr>
        <p:txBody>
          <a:bodyPr vert="horz" lIns="97627" tIns="48813" rIns="97627" bIns="48813" rtlCol="0" anchor="ctr"/>
          <a:lstStyle/>
          <a:p>
            <a:endParaRPr lang="en-US"/>
          </a:p>
        </p:txBody>
      </p:sp>
      <p:sp>
        <p:nvSpPr>
          <p:cNvPr id="5" name="מציין מיקום של הערות 4"/>
          <p:cNvSpPr>
            <a:spLocks noGrp="1"/>
          </p:cNvSpPr>
          <p:nvPr>
            <p:ph type="body" sz="quarter" idx="3"/>
          </p:nvPr>
        </p:nvSpPr>
        <p:spPr>
          <a:xfrm>
            <a:off x="709930" y="4861441"/>
            <a:ext cx="5679440" cy="4605576"/>
          </a:xfrm>
          <a:prstGeom prst="rect">
            <a:avLst/>
          </a:prstGeom>
        </p:spPr>
        <p:txBody>
          <a:bodyPr vert="horz" lIns="97627" tIns="48813" rIns="97627" bIns="48813"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2" y="9721105"/>
            <a:ext cx="3076363" cy="511731"/>
          </a:xfrm>
          <a:prstGeom prst="rect">
            <a:avLst/>
          </a:prstGeom>
        </p:spPr>
        <p:txBody>
          <a:bodyPr vert="horz" lIns="97627" tIns="48813" rIns="97627" bIns="48813" rtlCol="0" anchor="b"/>
          <a:lstStyle>
            <a:lvl1pPr algn="l">
              <a:defRPr sz="1300"/>
            </a:lvl1pPr>
          </a:lstStyle>
          <a:p>
            <a:endParaRPr lang="en-US"/>
          </a:p>
        </p:txBody>
      </p:sp>
      <p:sp>
        <p:nvSpPr>
          <p:cNvPr id="7" name="מציין מיקום של מספר שקופית 6"/>
          <p:cNvSpPr>
            <a:spLocks noGrp="1"/>
          </p:cNvSpPr>
          <p:nvPr>
            <p:ph type="sldNum" sz="quarter" idx="5"/>
          </p:nvPr>
        </p:nvSpPr>
        <p:spPr>
          <a:xfrm>
            <a:off x="4021294" y="9721105"/>
            <a:ext cx="3076363" cy="511731"/>
          </a:xfrm>
          <a:prstGeom prst="rect">
            <a:avLst/>
          </a:prstGeom>
        </p:spPr>
        <p:txBody>
          <a:bodyPr vert="horz" lIns="97627" tIns="48813" rIns="97627" bIns="48813" rtlCol="0" anchor="b"/>
          <a:lstStyle>
            <a:lvl1pPr algn="r">
              <a:defRPr sz="1300"/>
            </a:lvl1pPr>
          </a:lstStyle>
          <a:p>
            <a:fld id="{198067A8-5C2C-4D97-9941-6BF999D9E341}" type="slidenum">
              <a:rPr lang="en-US" smtClean="0"/>
              <a:pPr/>
              <a:t>‹#›</a:t>
            </a:fld>
            <a:endParaRPr lang="en-US"/>
          </a:p>
        </p:txBody>
      </p:sp>
    </p:spTree>
    <p:extLst>
      <p:ext uri="{BB962C8B-B14F-4D97-AF65-F5344CB8AC3E}">
        <p14:creationId xmlns:p14="http://schemas.microsoft.com/office/powerpoint/2010/main" val="35634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067A8-5C2C-4D97-9941-6BF999D9E341}" type="slidenum">
              <a:rPr lang="en-US" smtClean="0"/>
              <a:pPr/>
              <a:t>1</a:t>
            </a:fld>
            <a:endParaRPr lang="en-US"/>
          </a:p>
        </p:txBody>
      </p:sp>
    </p:spTree>
    <p:extLst>
      <p:ext uri="{BB962C8B-B14F-4D97-AF65-F5344CB8AC3E}">
        <p14:creationId xmlns:p14="http://schemas.microsoft.com/office/powerpoint/2010/main" val="314726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rtl="1">
              <a:buNone/>
            </a:pPr>
            <a:r>
              <a:rPr lang="he-IL" sz="1200" kern="1200" dirty="0">
                <a:ln>
                  <a:solidFill>
                    <a:schemeClr val="tx2"/>
                  </a:solidFill>
                </a:ln>
                <a:solidFill>
                  <a:schemeClr val="tx1"/>
                </a:solidFill>
                <a:latin typeface="+mn-lt"/>
                <a:ea typeface="+mn-ea"/>
                <a:cs typeface="+mn-cs"/>
              </a:rPr>
              <a:t>לציין מהיכן מגיע כל ציטוט</a:t>
            </a:r>
          </a:p>
          <a:p>
            <a:pPr marL="0" indent="0" algn="just" rtl="1">
              <a:buNone/>
            </a:pPr>
            <a:endParaRPr lang="he-IL" sz="1200" kern="1200" dirty="0">
              <a:ln>
                <a:solidFill>
                  <a:schemeClr val="tx2"/>
                </a:solidFill>
              </a:ln>
              <a:solidFill>
                <a:schemeClr val="tx1"/>
              </a:solidFill>
              <a:latin typeface="+mn-lt"/>
              <a:ea typeface="+mn-ea"/>
              <a:cs typeface="+mn-cs"/>
            </a:endParaRPr>
          </a:p>
          <a:p>
            <a:pPr marL="0" indent="0" algn="just" rtl="1">
              <a:buNone/>
            </a:pPr>
            <a:endParaRPr lang="he-IL" sz="1200" kern="1200" dirty="0">
              <a:ln>
                <a:solidFill>
                  <a:schemeClr val="tx2"/>
                </a:solidFill>
              </a:ln>
              <a:solidFill>
                <a:schemeClr val="tx1"/>
              </a:solidFill>
              <a:latin typeface="+mn-lt"/>
              <a:ea typeface="+mn-ea"/>
              <a:cs typeface="+mn-cs"/>
            </a:endParaRPr>
          </a:p>
          <a:p>
            <a:pPr marL="0" indent="0" algn="just" rtl="1">
              <a:buNone/>
            </a:pPr>
            <a:r>
              <a:rPr lang="he-IL" sz="1200" kern="1200" dirty="0">
                <a:ln>
                  <a:solidFill>
                    <a:schemeClr val="tx2"/>
                  </a:solidFill>
                </a:ln>
                <a:solidFill>
                  <a:schemeClr val="tx1"/>
                </a:solidFill>
                <a:latin typeface="+mn-lt"/>
                <a:ea typeface="+mn-ea"/>
                <a:cs typeface="+mn-cs"/>
              </a:rPr>
              <a:t>"</a:t>
            </a:r>
            <a:r>
              <a:rPr lang="he-IL" sz="1200" kern="1200" dirty="0">
                <a:ln>
                  <a:solidFill>
                    <a:srgbClr val="C00000"/>
                  </a:solidFill>
                </a:ln>
                <a:solidFill>
                  <a:srgbClr val="FF0000"/>
                </a:solidFill>
                <a:latin typeface="+mn-lt"/>
                <a:ea typeface="+mn-ea"/>
                <a:cs typeface="+mn-cs"/>
              </a:rPr>
              <a:t>שימוש שלא לצורך או מעבר למידה הנדרשת בכח ובנשק</a:t>
            </a:r>
            <a:r>
              <a:rPr lang="he-IL" sz="1200" kern="1200" dirty="0">
                <a:ln>
                  <a:solidFill>
                    <a:schemeClr val="tx2"/>
                  </a:solidFill>
                </a:ln>
                <a:solidFill>
                  <a:schemeClr val="tx1"/>
                </a:solidFill>
                <a:latin typeface="+mn-lt"/>
                <a:ea typeface="+mn-ea"/>
                <a:cs typeface="+mn-cs"/>
              </a:rPr>
              <a:t>, בוודאי באופן קטלני, הוא, אפוא, אסור, </a:t>
            </a:r>
            <a:r>
              <a:rPr lang="he-IL" sz="1200" kern="1200" dirty="0">
                <a:ln>
                  <a:solidFill>
                    <a:srgbClr val="C00000"/>
                  </a:solidFill>
                </a:ln>
                <a:solidFill>
                  <a:srgbClr val="FF0000"/>
                </a:solidFill>
                <a:latin typeface="+mn-lt"/>
                <a:ea typeface="+mn-ea"/>
                <a:cs typeface="+mn-cs"/>
              </a:rPr>
              <a:t>אינו מוסרי, אינו מועיל ואף מזיק</a:t>
            </a:r>
            <a:r>
              <a:rPr lang="he-IL" sz="1200" kern="1200" dirty="0">
                <a:ln>
                  <a:solidFill>
                    <a:schemeClr val="tx2"/>
                  </a:solidFill>
                </a:ln>
                <a:solidFill>
                  <a:schemeClr val="tx1"/>
                </a:solidFill>
                <a:latin typeface="+mn-lt"/>
                <a:ea typeface="+mn-ea"/>
                <a:cs typeface="+mn-cs"/>
              </a:rPr>
              <a:t>. "</a:t>
            </a:r>
          </a:p>
          <a:p>
            <a:pPr marL="0" indent="0" algn="just" rtl="1">
              <a:buNone/>
            </a:pPr>
            <a:endParaRPr lang="he-IL" sz="300" kern="1200" dirty="0">
              <a:ln>
                <a:solidFill>
                  <a:schemeClr val="tx2"/>
                </a:solidFill>
              </a:ln>
              <a:solidFill>
                <a:schemeClr val="tx1"/>
              </a:solidFill>
              <a:latin typeface="+mn-lt"/>
              <a:ea typeface="+mn-ea"/>
              <a:cs typeface="+mn-cs"/>
            </a:endParaRPr>
          </a:p>
          <a:p>
            <a:pPr marL="0" indent="0" algn="just" rtl="1">
              <a:buNone/>
            </a:pPr>
            <a:r>
              <a:rPr lang="he-IL" sz="1200" kern="1200" dirty="0">
                <a:ln>
                  <a:solidFill>
                    <a:schemeClr val="tx2"/>
                  </a:solidFill>
                </a:ln>
                <a:solidFill>
                  <a:schemeClr val="tx1"/>
                </a:solidFill>
                <a:latin typeface="+mn-lt"/>
                <a:ea typeface="+mn-ea"/>
                <a:cs typeface="+mn-cs"/>
              </a:rPr>
              <a:t>"צה"ל אינו מיליציה פורעת חוק. הוא צבא הגנה מאורגן של מדינת חוק מתוקנת. לוחמיו מצווים להילחם במחבלים שבאים עליהם להורגם. אולם אל להם לבוא עימם חשבון לאחר שחלפה הסכנה שנשקפה מהם. זו מלאכתה של מערכת אכיפת החוק". </a:t>
            </a:r>
          </a:p>
          <a:p>
            <a:pPr algn="r" rtl="1"/>
            <a:endParaRPr lang="he-IL"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9CDC04A-167E-4244-9847-AA1B66DE5F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908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he-IL"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עצמאות הפצ"ר ותקינות שיקול דעתו בהעמדה לדין</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אין וואקום בלחימה - יש כללים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לא יורים במי שלא משקף סכנה</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חובה להישמע למפקדים ולא למקורות סמכות חיצוניים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לחריגה מהערכים הצבאיים יש משמעות שהיא גם פיקודית וגם משפטית</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אחריות המפקד היא לטפל, למנוע, ולתחקר - גם במקביל להליך החקירה והמשפט העצמאי</a:t>
            </a:r>
            <a:endParaRPr lang="en-US" sz="1200" kern="1200" dirty="0">
              <a:solidFill>
                <a:schemeClr val="tx1"/>
              </a:solidFill>
              <a:effectLst/>
              <a:latin typeface="+mn-lt"/>
              <a:ea typeface="+mn-ea"/>
              <a:cs typeface="+mn-cs"/>
            </a:endParaRPr>
          </a:p>
          <a:p>
            <a:endParaRPr lang="he-IL"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9CDC04A-167E-4244-9847-AA1B66DE5F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497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9CDC04A-167E-4244-9847-AA1B66DE5F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74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067A8-5C2C-4D97-9941-6BF999D9E341}" type="slidenum">
              <a:rPr lang="en-US" smtClean="0"/>
              <a:pPr/>
              <a:t>3</a:t>
            </a:fld>
            <a:endParaRPr lang="en-US"/>
          </a:p>
        </p:txBody>
      </p:sp>
    </p:spTree>
    <p:extLst>
      <p:ext uri="{BB962C8B-B14F-4D97-AF65-F5344CB8AC3E}">
        <p14:creationId xmlns:p14="http://schemas.microsoft.com/office/powerpoint/2010/main" val="69538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a:t>בשיעור הקודם</a:t>
            </a:r>
            <a:r>
              <a:rPr lang="he-IL" baseline="0" dirty="0"/>
              <a:t> דנו בשאלה, למה לחקור.</a:t>
            </a:r>
          </a:p>
          <a:p>
            <a:pPr algn="r"/>
            <a:r>
              <a:rPr lang="he-IL" baseline="0" dirty="0"/>
              <a:t>והגענו למסקנה, שצריך לחקור אירועים בהם חיילי צה"ל הורגים אזרחים.</a:t>
            </a:r>
          </a:p>
          <a:p>
            <a:pPr algn="r"/>
            <a:r>
              <a:rPr lang="he-IL" baseline="0" dirty="0"/>
              <a:t>השאלה היא – איך לחקור.</a:t>
            </a:r>
          </a:p>
          <a:p>
            <a:pPr algn="r"/>
            <a:r>
              <a:rPr lang="he-IL" baseline="0" dirty="0"/>
              <a:t>בהקשר הזה יש בצה"ל שני כלים.</a:t>
            </a:r>
          </a:p>
          <a:p>
            <a:pPr algn="r" rtl="1"/>
            <a:endParaRPr lang="en-US" dirty="0"/>
          </a:p>
          <a:p>
            <a:pPr algn="r" rtl="1"/>
            <a:r>
              <a:rPr lang="he-IL" dirty="0"/>
              <a:t>מהם</a:t>
            </a:r>
            <a:r>
              <a:rPr lang="he-IL" baseline="0" dirty="0"/>
              <a:t> שני הכלים?</a:t>
            </a:r>
          </a:p>
          <a:p>
            <a:pPr algn="r" rtl="1"/>
            <a:r>
              <a:rPr lang="he-IL" baseline="0" dirty="0"/>
              <a:t>תחקיר וחקירה.</a:t>
            </a:r>
          </a:p>
          <a:p>
            <a:pPr algn="r" rtl="1"/>
            <a:endParaRPr lang="he-IL" baseline="0" dirty="0"/>
          </a:p>
          <a:p>
            <a:pPr algn="r" rtl="1"/>
            <a:endParaRPr lang="he-IL" baseline="0" dirty="0"/>
          </a:p>
        </p:txBody>
      </p:sp>
      <p:sp>
        <p:nvSpPr>
          <p:cNvPr id="4" name="Slide Number Placeholder 3"/>
          <p:cNvSpPr>
            <a:spLocks noGrp="1"/>
          </p:cNvSpPr>
          <p:nvPr>
            <p:ph type="sldNum" sz="quarter" idx="10"/>
          </p:nvPr>
        </p:nvSpPr>
        <p:spPr/>
        <p:txBody>
          <a:bodyPr/>
          <a:lstStyle/>
          <a:p>
            <a:fld id="{39CDC04A-167E-4244-9847-AA1B66DE5F1D}" type="slidenum">
              <a:rPr lang="en-US" smtClean="0"/>
              <a:t>7</a:t>
            </a:fld>
            <a:endParaRPr lang="en-US" dirty="0"/>
          </a:p>
        </p:txBody>
      </p:sp>
    </p:spTree>
    <p:extLst>
      <p:ext uri="{BB962C8B-B14F-4D97-AF65-F5344CB8AC3E}">
        <p14:creationId xmlns:p14="http://schemas.microsoft.com/office/powerpoint/2010/main" val="414231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aseline="0" dirty="0"/>
              <a:t>תמונת אישה + תמונת הכפר ברטעה</a:t>
            </a:r>
          </a:p>
        </p:txBody>
      </p:sp>
      <p:sp>
        <p:nvSpPr>
          <p:cNvPr id="4" name="Slide Number Placeholder 3"/>
          <p:cNvSpPr>
            <a:spLocks noGrp="1"/>
          </p:cNvSpPr>
          <p:nvPr>
            <p:ph type="sldNum" sz="quarter" idx="10"/>
          </p:nvPr>
        </p:nvSpPr>
        <p:spPr/>
        <p:txBody>
          <a:bodyPr/>
          <a:lstStyle/>
          <a:p>
            <a:pPr defTabSz="971916" rtl="1"/>
            <a:fld id="{39CDC04A-167E-4244-9847-AA1B66DE5F1D}" type="slidenum">
              <a:rPr lang="en-US">
                <a:solidFill>
                  <a:prstClr val="black"/>
                </a:solidFill>
                <a:latin typeface="Calibri" panose="020F0502020204030204"/>
              </a:rPr>
              <a:pPr defTabSz="971916" rtl="1"/>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8842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אפשר לתאר</a:t>
            </a:r>
            <a:r>
              <a:rPr lang="he-IL" baseline="0" dirty="0"/>
              <a:t> את הדברים גם באמירות בפסק דין ג'ילאני</a:t>
            </a:r>
            <a:endParaRPr lang="he-IL" dirty="0"/>
          </a:p>
        </p:txBody>
      </p:sp>
      <p:sp>
        <p:nvSpPr>
          <p:cNvPr id="4" name="Slide Number Placeholder 3"/>
          <p:cNvSpPr>
            <a:spLocks noGrp="1"/>
          </p:cNvSpPr>
          <p:nvPr>
            <p:ph type="sldNum" sz="quarter" idx="10"/>
          </p:nvPr>
        </p:nvSpPr>
        <p:spPr/>
        <p:txBody>
          <a:bodyPr/>
          <a:lstStyle/>
          <a:p>
            <a:fld id="{39CDC04A-167E-4244-9847-AA1B66DE5F1D}" type="slidenum">
              <a:rPr lang="en-US" smtClean="0"/>
              <a:t>14</a:t>
            </a:fld>
            <a:endParaRPr lang="en-US" dirty="0"/>
          </a:p>
        </p:txBody>
      </p:sp>
    </p:spTree>
    <p:extLst>
      <p:ext uri="{BB962C8B-B14F-4D97-AF65-F5344CB8AC3E}">
        <p14:creationId xmlns:p14="http://schemas.microsoft.com/office/powerpoint/2010/main" val="2420743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067A8-5C2C-4D97-9941-6BF999D9E341}" type="slidenum">
              <a:rPr lang="en-US" smtClean="0"/>
              <a:pPr/>
              <a:t>16</a:t>
            </a:fld>
            <a:endParaRPr lang="en-US"/>
          </a:p>
        </p:txBody>
      </p:sp>
    </p:spTree>
    <p:extLst>
      <p:ext uri="{BB962C8B-B14F-4D97-AF65-F5344CB8AC3E}">
        <p14:creationId xmlns:p14="http://schemas.microsoft.com/office/powerpoint/2010/main" val="158405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067A8-5C2C-4D97-9941-6BF999D9E341}" type="slidenum">
              <a:rPr lang="en-US" smtClean="0"/>
              <a:pPr/>
              <a:t>17</a:t>
            </a:fld>
            <a:endParaRPr lang="en-US"/>
          </a:p>
        </p:txBody>
      </p:sp>
    </p:spTree>
    <p:extLst>
      <p:ext uri="{BB962C8B-B14F-4D97-AF65-F5344CB8AC3E}">
        <p14:creationId xmlns:p14="http://schemas.microsoft.com/office/powerpoint/2010/main" val="85620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לציין מהיכן כל ציטוט</a:t>
            </a:r>
          </a:p>
          <a:p>
            <a:endParaRPr lang="he-IL" dirty="0"/>
          </a:p>
        </p:txBody>
      </p:sp>
      <p:sp>
        <p:nvSpPr>
          <p:cNvPr id="4" name="Slide Number Placeholder 3"/>
          <p:cNvSpPr>
            <a:spLocks noGrp="1"/>
          </p:cNvSpPr>
          <p:nvPr>
            <p:ph type="sldNum" sz="quarter" idx="10"/>
          </p:nvPr>
        </p:nvSpPr>
        <p:spPr/>
        <p:txBody>
          <a:bodyPr/>
          <a:lstStyle/>
          <a:p>
            <a:pPr defTabSz="971916" rtl="1"/>
            <a:fld id="{39CDC04A-167E-4244-9847-AA1B66DE5F1D}" type="slidenum">
              <a:rPr lang="en-US">
                <a:solidFill>
                  <a:prstClr val="black"/>
                </a:solidFill>
                <a:latin typeface="Calibri" panose="020F0502020204030204"/>
              </a:rPr>
              <a:pPr defTabSz="971916" rtl="1"/>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3374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he-IL" sz="1300" dirty="0">
                <a:ln>
                  <a:solidFill>
                    <a:schemeClr val="tx2"/>
                  </a:solidFill>
                </a:ln>
              </a:rPr>
              <a:t>לציין מהיכן מגיע כל ציטוט</a:t>
            </a:r>
          </a:p>
          <a:p>
            <a:pPr algn="just" rtl="1"/>
            <a:endParaRPr lang="he-IL" sz="1300" dirty="0">
              <a:ln>
                <a:solidFill>
                  <a:schemeClr val="tx2"/>
                </a:solidFill>
              </a:ln>
            </a:endParaRPr>
          </a:p>
          <a:p>
            <a:pPr algn="just" rtl="1"/>
            <a:endParaRPr lang="he-IL" sz="1300" dirty="0">
              <a:ln>
                <a:solidFill>
                  <a:schemeClr val="tx2"/>
                </a:solidFill>
              </a:ln>
            </a:endParaRPr>
          </a:p>
          <a:p>
            <a:pPr algn="just" rtl="1"/>
            <a:r>
              <a:rPr lang="he-IL" sz="1300" dirty="0">
                <a:ln>
                  <a:solidFill>
                    <a:schemeClr val="tx2"/>
                  </a:solidFill>
                </a:ln>
              </a:rPr>
              <a:t>"</a:t>
            </a:r>
            <a:r>
              <a:rPr lang="he-IL" sz="1300" dirty="0">
                <a:ln>
                  <a:solidFill>
                    <a:srgbClr val="C00000"/>
                  </a:solidFill>
                </a:ln>
                <a:solidFill>
                  <a:srgbClr val="FF0000"/>
                </a:solidFill>
              </a:rPr>
              <a:t>שימוש שלא לצורך או מעבר למידה הנדרשת בכח ובנשק</a:t>
            </a:r>
            <a:r>
              <a:rPr lang="he-IL" sz="1300" dirty="0">
                <a:ln>
                  <a:solidFill>
                    <a:schemeClr val="tx2"/>
                  </a:solidFill>
                </a:ln>
              </a:rPr>
              <a:t>, בוודאי באופן קטלני, הוא, אפוא, אסור, </a:t>
            </a:r>
            <a:r>
              <a:rPr lang="he-IL" sz="1300" dirty="0">
                <a:ln>
                  <a:solidFill>
                    <a:srgbClr val="C00000"/>
                  </a:solidFill>
                </a:ln>
                <a:solidFill>
                  <a:srgbClr val="FF0000"/>
                </a:solidFill>
              </a:rPr>
              <a:t>אינו מוסרי, אינו מועיל ואף מזיק</a:t>
            </a:r>
            <a:r>
              <a:rPr lang="he-IL" sz="1300" dirty="0">
                <a:ln>
                  <a:solidFill>
                    <a:schemeClr val="tx2"/>
                  </a:solidFill>
                </a:ln>
              </a:rPr>
              <a:t>. "</a:t>
            </a:r>
          </a:p>
          <a:p>
            <a:pPr algn="just" rtl="1"/>
            <a:endParaRPr lang="he-IL" sz="300" dirty="0">
              <a:ln>
                <a:solidFill>
                  <a:schemeClr val="tx2"/>
                </a:solidFill>
              </a:ln>
            </a:endParaRPr>
          </a:p>
          <a:p>
            <a:pPr algn="just" rtl="1"/>
            <a:r>
              <a:rPr lang="he-IL" sz="1300" dirty="0">
                <a:ln>
                  <a:solidFill>
                    <a:schemeClr val="tx2"/>
                  </a:solidFill>
                </a:ln>
              </a:rPr>
              <a:t>"צה"ל אינו מיליציה פורעת חוק. הוא צבא הגנה מאורגן של מדינת חוק מתוקנת. לוחמיו מצווים להילחם במחבלים שבאים עליהם להורגם. אולם אל להם לבוא עימם חשבון לאחר שחלפה הסכנה שנשקפה מהם. זו מלאכתה של מערכת אכיפת החוק". </a:t>
            </a:r>
          </a:p>
          <a:p>
            <a:pPr algn="r" rtl="1"/>
            <a:endParaRPr lang="he-IL" dirty="0"/>
          </a:p>
        </p:txBody>
      </p:sp>
      <p:sp>
        <p:nvSpPr>
          <p:cNvPr id="4" name="Slide Number Placeholder 3"/>
          <p:cNvSpPr>
            <a:spLocks noGrp="1"/>
          </p:cNvSpPr>
          <p:nvPr>
            <p:ph type="sldNum" sz="quarter" idx="10"/>
          </p:nvPr>
        </p:nvSpPr>
        <p:spPr/>
        <p:txBody>
          <a:bodyPr/>
          <a:lstStyle/>
          <a:p>
            <a:pPr defTabSz="971916" rtl="1"/>
            <a:fld id="{39CDC04A-167E-4244-9847-AA1B66DE5F1D}" type="slidenum">
              <a:rPr lang="en-US">
                <a:solidFill>
                  <a:prstClr val="black"/>
                </a:solidFill>
                <a:latin typeface="Calibri" panose="020F0502020204030204"/>
              </a:rPr>
              <a:pPr defTabSz="971916" rtl="1"/>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06453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600">
                <a:cs typeface="+mj-cs"/>
              </a:defRPr>
            </a:lvl1pPr>
          </a:lstStyle>
          <a:p>
            <a:r>
              <a:rPr lang="en-US"/>
              <a:t>Click to edit Master title style</a:t>
            </a:r>
            <a:endParaRPr lang="en-US" dirty="0"/>
          </a:p>
        </p:txBody>
      </p:sp>
      <p:sp>
        <p:nvSpPr>
          <p:cNvPr id="15" name="משולש ישר-זווית 14"/>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6" name="משולש ישר-זווית 15"/>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תמונה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335" y="103127"/>
            <a:ext cx="1316249" cy="1153832"/>
          </a:xfrm>
          <a:prstGeom prst="rect">
            <a:avLst/>
          </a:prstGeom>
          <a:effectLst>
            <a:glow rad="101600">
              <a:schemeClr val="bg1">
                <a:alpha val="60000"/>
              </a:schemeClr>
            </a:glow>
          </a:effectLst>
        </p:spPr>
      </p:pic>
      <p:pic>
        <p:nvPicPr>
          <p:cNvPr id="14" name="תמונה 13"/>
          <p:cNvPicPr>
            <a:picLocks noChangeAspect="1"/>
          </p:cNvPicPr>
          <p:nvPr/>
        </p:nvPicPr>
        <p:blipFill>
          <a:blip r:embed="rId3" cstate="print">
            <a:extLst>
              <a:ext uri="{BEBA8EAE-BF5A-486C-A8C5-ECC9F3942E4B}">
                <a14:imgProps xmlns:a14="http://schemas.microsoft.com/office/drawing/2010/main">
                  <a14:imgLayer r:embed="rId4">
                    <a14:imgEffect>
                      <a14:backgroundRemoval t="4706" b="91765" l="1647" r="98118">
                        <a14:foregroundMark x1="85882" y1="64706" x2="71059" y2="74588"/>
                        <a14:foregroundMark x1="14588" y1="65882" x2="41882" y2="82118"/>
                        <a14:foregroundMark x1="58824" y1="82353" x2="70588" y2="74824"/>
                        <a14:backgroundMark x1="54118" y1="24941" x2="54118" y2="25647"/>
                        <a14:backgroundMark x1="54118" y1="26353" x2="53647" y2="27294"/>
                        <a14:backgroundMark x1="62588" y1="46824" x2="59529" y2="48235"/>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79418" y="54716"/>
            <a:ext cx="1316249" cy="1316249"/>
          </a:xfrm>
          <a:prstGeom prst="rect">
            <a:avLst/>
          </a:prstGeom>
          <a:effectLst>
            <a:glow rad="101600">
              <a:schemeClr val="bg1">
                <a:alpha val="60000"/>
              </a:schemeClr>
            </a:glow>
          </a:effectLst>
        </p:spPr>
      </p:pic>
    </p:spTree>
    <p:extLst>
      <p:ext uri="{BB962C8B-B14F-4D97-AF65-F5344CB8AC3E}">
        <p14:creationId xmlns:p14="http://schemas.microsoft.com/office/powerpoint/2010/main" val="164373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228234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383064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10" name="תמונה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580426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spTree>
    <p:extLst>
      <p:ext uri="{BB962C8B-B14F-4D97-AF65-F5344CB8AC3E}">
        <p14:creationId xmlns:p14="http://schemas.microsoft.com/office/powerpoint/2010/main" val="3271224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910839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פריסה מותאמת אישית">
    <p:spTree>
      <p:nvGrpSpPr>
        <p:cNvPr id="1" name=""/>
        <p:cNvGrpSpPr/>
        <p:nvPr/>
      </p:nvGrpSpPr>
      <p:grpSpPr>
        <a:xfrm>
          <a:off x="0" y="0"/>
          <a:ext cx="0" cy="0"/>
          <a:chOff x="0" y="0"/>
          <a:chExt cx="0" cy="0"/>
        </a:xfrm>
      </p:grpSpPr>
      <p:sp>
        <p:nvSpPr>
          <p:cNvPr id="4" name="משולש ישר-זווית 3"/>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5" name="משולש ישר-זווית 4"/>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val="2164797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4133769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8" name="תמונה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2419889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2864442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69AC715-037A-4A61-80F5-9938D4975A47}" type="slidenum">
              <a:rPr lang="en-US" smtClean="0"/>
              <a:pPr/>
              <a:t>‹#›</a:t>
            </a:fld>
            <a:endParaRPr lang="en-US"/>
          </a:p>
        </p:txBody>
      </p:sp>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227242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600">
                <a:cs typeface="+mj-cs"/>
              </a:defRPr>
            </a:lvl1pPr>
          </a:lstStyle>
          <a:p>
            <a:r>
              <a:rPr lang="en-US"/>
              <a:t>Click to edit Master title style</a:t>
            </a:r>
            <a:endParaRPr lang="en-US" dirty="0"/>
          </a:p>
        </p:txBody>
      </p:sp>
      <p:sp>
        <p:nvSpPr>
          <p:cNvPr id="15" name="משולש ישר-זווית 14"/>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6" name="משולש ישר-זווית 15"/>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תמונה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335" y="103127"/>
            <a:ext cx="1316249" cy="1153832"/>
          </a:xfrm>
          <a:prstGeom prst="rect">
            <a:avLst/>
          </a:prstGeom>
          <a:effectLst>
            <a:glow rad="101600">
              <a:schemeClr val="bg1">
                <a:alpha val="60000"/>
              </a:schemeClr>
            </a:glow>
          </a:effectLst>
        </p:spPr>
      </p:pic>
      <p:pic>
        <p:nvPicPr>
          <p:cNvPr id="14" name="תמונה 13"/>
          <p:cNvPicPr>
            <a:picLocks noChangeAspect="1"/>
          </p:cNvPicPr>
          <p:nvPr/>
        </p:nvPicPr>
        <p:blipFill>
          <a:blip r:embed="rId3" cstate="print">
            <a:extLst>
              <a:ext uri="{BEBA8EAE-BF5A-486C-A8C5-ECC9F3942E4B}">
                <a14:imgProps xmlns:a14="http://schemas.microsoft.com/office/drawing/2010/main">
                  <a14:imgLayer r:embed="rId4">
                    <a14:imgEffect>
                      <a14:backgroundRemoval t="4706" b="91765" l="1647" r="98118">
                        <a14:foregroundMark x1="85882" y1="64706" x2="71059" y2="74588"/>
                        <a14:foregroundMark x1="14588" y1="65882" x2="41882" y2="82118"/>
                        <a14:foregroundMark x1="58824" y1="82353" x2="70588" y2="74824"/>
                        <a14:backgroundMark x1="54118" y1="24941" x2="54118" y2="25647"/>
                        <a14:backgroundMark x1="54118" y1="26353" x2="53647" y2="27294"/>
                        <a14:backgroundMark x1="62588" y1="46824" x2="59529" y2="48235"/>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56416" y="103127"/>
            <a:ext cx="1080527" cy="1080527"/>
          </a:xfrm>
          <a:prstGeom prst="rect">
            <a:avLst/>
          </a:prstGeom>
          <a:effectLst>
            <a:glow rad="101600">
              <a:schemeClr val="bg1">
                <a:alpha val="60000"/>
              </a:schemeClr>
            </a:glow>
          </a:effectLst>
        </p:spPr>
      </p:pic>
    </p:spTree>
    <p:extLst>
      <p:ext uri="{BB962C8B-B14F-4D97-AF65-F5344CB8AC3E}">
        <p14:creationId xmlns:p14="http://schemas.microsoft.com/office/powerpoint/2010/main" val="1586843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_שקופית כותרת">
    <p:bg>
      <p:bgPr>
        <a:gradFill>
          <a:gsLst>
            <a:gs pos="0">
              <a:schemeClr val="accent4">
                <a:lumMod val="5000"/>
                <a:lumOff val="95000"/>
              </a:schemeClr>
            </a:gs>
            <a:gs pos="17000">
              <a:schemeClr val="bg1"/>
            </a:gs>
            <a:gs pos="35904">
              <a:srgbClr val="FFFEFD"/>
            </a:gs>
            <a:gs pos="83000">
              <a:schemeClr val="accent4">
                <a:lumMod val="20000"/>
                <a:lumOff val="80000"/>
              </a:schemeClr>
            </a:gs>
            <a:gs pos="100000">
              <a:schemeClr val="accent4">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משולש ישר-זווית 12"/>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1122363"/>
            <a:ext cx="7772400" cy="2387600"/>
          </a:xfrm>
        </p:spPr>
        <p:txBody>
          <a:bodyPr anchor="b"/>
          <a:lstStyle>
            <a:lvl1pPr algn="ctr">
              <a:defRPr sz="6600" spc="150" baseline="0">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a:extLst>
              <a:ext uri="{FF2B5EF4-FFF2-40B4-BE49-F238E27FC236}">
                <a16:creationId xmlns:a16="http://schemas.microsoft.com/office/drawing/2014/main" id="{151B8F4F-A5BC-4981-8F66-FB03627B52B7}"/>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007AB31B-26C2-4F4F-A465-2D2D0E1BB6D3}"/>
              </a:ext>
            </a:extLst>
          </p:cNvPr>
          <p:cNvSpPr>
            <a:spLocks noGrp="1"/>
          </p:cNvSpPr>
          <p:nvPr>
            <p:ph type="sldNum" sz="quarter" idx="11"/>
          </p:nvPr>
        </p:nvSpPr>
        <p:spPr/>
        <p:txBody>
          <a:bodyPr/>
          <a:lstStyle/>
          <a:p>
            <a:fld id="{575972D9-EBB1-4F7F-9392-98FDD75E9EC6}" type="slidenum">
              <a:rPr lang="en-US" smtClean="0"/>
              <a:t>‹#›</a:t>
            </a:fld>
            <a:endParaRPr lang="en-US"/>
          </a:p>
        </p:txBody>
      </p:sp>
    </p:spTree>
    <p:extLst>
      <p:ext uri="{BB962C8B-B14F-4D97-AF65-F5344CB8AC3E}">
        <p14:creationId xmlns:p14="http://schemas.microsoft.com/office/powerpoint/2010/main" val="703928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30" y="1459689"/>
            <a:ext cx="8473540" cy="44468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כותרת 11"/>
          <p:cNvSpPr>
            <a:spLocks noGrp="1"/>
          </p:cNvSpPr>
          <p:nvPr>
            <p:ph type="title"/>
          </p:nvPr>
        </p:nvSpPr>
        <p:spPr/>
        <p:txBody>
          <a:bodyPr/>
          <a:lstStyle/>
          <a:p>
            <a:r>
              <a:rPr lang="en-US"/>
              <a:t>Click to edit Master title style</a:t>
            </a:r>
            <a:endParaRPr lang="he-IL"/>
          </a:p>
        </p:txBody>
      </p:sp>
      <p:sp>
        <p:nvSpPr>
          <p:cNvPr id="2" name="Footer Placeholder 1">
            <a:extLst>
              <a:ext uri="{FF2B5EF4-FFF2-40B4-BE49-F238E27FC236}">
                <a16:creationId xmlns:a16="http://schemas.microsoft.com/office/drawing/2014/main" id="{D978CA61-A302-4CD8-9B31-22870A0FD573}"/>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936986C3-4833-48B1-9914-94BAB6CDD33D}"/>
              </a:ext>
            </a:extLst>
          </p:cNvPr>
          <p:cNvSpPr>
            <a:spLocks noGrp="1"/>
          </p:cNvSpPr>
          <p:nvPr>
            <p:ph type="sldNum" sz="quarter" idx="11"/>
          </p:nvPr>
        </p:nvSpPr>
        <p:spPr/>
        <p:txBody>
          <a:bodyPr/>
          <a:lstStyle/>
          <a:p>
            <a:fld id="{575972D9-EBB1-4F7F-9392-98FDD75E9EC6}" type="slidenum">
              <a:rPr lang="en-US" smtClean="0"/>
              <a:t>‹#›</a:t>
            </a:fld>
            <a:endParaRPr lang="en-US"/>
          </a:p>
        </p:txBody>
      </p:sp>
    </p:spTree>
    <p:extLst>
      <p:ext uri="{BB962C8B-B14F-4D97-AF65-F5344CB8AC3E}">
        <p14:creationId xmlns:p14="http://schemas.microsoft.com/office/powerpoint/2010/main" val="325848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כותרת מקטע עליונ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BDC557D-500D-45E0-BB0A-D9BE39463DDD}" type="slidenum">
              <a:rPr lang="en-US" smtClean="0"/>
              <a:t>‹#›</a:t>
            </a:fld>
            <a:endParaRPr lang="en-US" dirty="0"/>
          </a:p>
        </p:txBody>
      </p:sp>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
        <p:nvSpPr>
          <p:cNvPr id="8" name="Title 7">
            <a:extLst>
              <a:ext uri="{FF2B5EF4-FFF2-40B4-BE49-F238E27FC236}">
                <a16:creationId xmlns:a16="http://schemas.microsoft.com/office/drawing/2014/main" id="{9EA486E0-C4B1-436B-85BB-733D9C5C97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4637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BDC557D-500D-45E0-BB0A-D9BE39463DDD}" type="slidenum">
              <a:rPr lang="en-US" smtClean="0"/>
              <a:t>‹#›</a:t>
            </a:fld>
            <a:endParaRPr lang="en-US" dirty="0"/>
          </a:p>
        </p:txBody>
      </p:sp>
    </p:spTree>
    <p:extLst>
      <p:ext uri="{BB962C8B-B14F-4D97-AF65-F5344CB8AC3E}">
        <p14:creationId xmlns:p14="http://schemas.microsoft.com/office/powerpoint/2010/main" val="2999318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שקופית כותרת">
    <p:bg>
      <p:bgPr>
        <a:gradFill>
          <a:gsLst>
            <a:gs pos="0">
              <a:schemeClr val="accent4">
                <a:lumMod val="5000"/>
                <a:lumOff val="95000"/>
              </a:schemeClr>
            </a:gs>
            <a:gs pos="17000">
              <a:schemeClr val="bg1"/>
            </a:gs>
            <a:gs pos="35904">
              <a:srgbClr val="FFFEFD"/>
            </a:gs>
            <a:gs pos="83000">
              <a:schemeClr val="accent4">
                <a:lumMod val="20000"/>
                <a:lumOff val="80000"/>
              </a:schemeClr>
            </a:gs>
            <a:gs pos="100000">
              <a:schemeClr val="accent4">
                <a:lumMod val="30000"/>
                <a:lumOff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משולש ישר-זווית 12"/>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1122363"/>
            <a:ext cx="7772400" cy="2387600"/>
          </a:xfrm>
        </p:spPr>
        <p:txBody>
          <a:bodyPr anchor="b"/>
          <a:lstStyle>
            <a:lvl1pPr algn="ctr">
              <a:defRPr sz="6600" spc="150" baseline="0">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C3BE7FC5-20AE-4E36-A84B-D194F5C5CE4D}"/>
              </a:ext>
            </a:extLst>
          </p:cNvPr>
          <p:cNvSpPr>
            <a:spLocks noGrp="1"/>
          </p:cNvSpPr>
          <p:nvPr>
            <p:ph type="sldNum" sz="quarter" idx="10"/>
          </p:nvPr>
        </p:nvSpPr>
        <p:spPr/>
        <p:txBody>
          <a:bodyPr/>
          <a:lstStyle/>
          <a:p>
            <a:fld id="{875589EA-9781-44A2-A716-843D95503C30}" type="slidenum">
              <a:rPr lang="en-US" smtClean="0"/>
              <a:t>‹#›</a:t>
            </a:fld>
            <a:endParaRPr lang="en-US"/>
          </a:p>
        </p:txBody>
      </p:sp>
    </p:spTree>
    <p:extLst>
      <p:ext uri="{BB962C8B-B14F-4D97-AF65-F5344CB8AC3E}">
        <p14:creationId xmlns:p14="http://schemas.microsoft.com/office/powerpoint/2010/main" val="2313739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30" y="1626669"/>
            <a:ext cx="8473540" cy="44468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כותרת 11"/>
          <p:cNvSpPr>
            <a:spLocks noGrp="1"/>
          </p:cNvSpPr>
          <p:nvPr>
            <p:ph type="title"/>
          </p:nvPr>
        </p:nvSpPr>
        <p:spPr/>
        <p:txBody>
          <a:bodyPr/>
          <a:lstStyle/>
          <a:p>
            <a:r>
              <a:rPr lang="en-US"/>
              <a:t>Click to edit Master title style</a:t>
            </a:r>
            <a:endParaRPr lang="he-IL"/>
          </a:p>
        </p:txBody>
      </p:sp>
      <p:sp>
        <p:nvSpPr>
          <p:cNvPr id="2" name="Slide Number Placeholder 1">
            <a:extLst>
              <a:ext uri="{FF2B5EF4-FFF2-40B4-BE49-F238E27FC236}">
                <a16:creationId xmlns:a16="http://schemas.microsoft.com/office/drawing/2014/main" id="{41EB658E-9852-4CCD-A590-2B329F762A2E}"/>
              </a:ext>
            </a:extLst>
          </p:cNvPr>
          <p:cNvSpPr>
            <a:spLocks noGrp="1"/>
          </p:cNvSpPr>
          <p:nvPr>
            <p:ph type="sldNum" sz="quarter" idx="10"/>
          </p:nvPr>
        </p:nvSpPr>
        <p:spPr/>
        <p:txBody>
          <a:bodyPr/>
          <a:lstStyle/>
          <a:p>
            <a:fld id="{875589EA-9781-44A2-A716-843D95503C30}" type="slidenum">
              <a:rPr lang="en-US" smtClean="0"/>
              <a:t>‹#›</a:t>
            </a:fld>
            <a:endParaRPr lang="en-US"/>
          </a:p>
        </p:txBody>
      </p:sp>
    </p:spTree>
    <p:extLst>
      <p:ext uri="{BB962C8B-B14F-4D97-AF65-F5344CB8AC3E}">
        <p14:creationId xmlns:p14="http://schemas.microsoft.com/office/powerpoint/2010/main" val="221272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BDC557D-500D-45E0-BB0A-D9BE39463DDD}" type="slidenum">
              <a:rPr lang="en-US" smtClean="0"/>
              <a:t>‹#›</a:t>
            </a:fld>
            <a:endParaRPr lang="en-US" dirty="0"/>
          </a:p>
        </p:txBody>
      </p:sp>
    </p:spTree>
    <p:extLst>
      <p:ext uri="{BB962C8B-B14F-4D97-AF65-F5344CB8AC3E}">
        <p14:creationId xmlns:p14="http://schemas.microsoft.com/office/powerpoint/2010/main" val="2977080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פריסה מותאמת אישית">
    <p:spTree>
      <p:nvGrpSpPr>
        <p:cNvPr id="1" name=""/>
        <p:cNvGrpSpPr/>
        <p:nvPr/>
      </p:nvGrpSpPr>
      <p:grpSpPr>
        <a:xfrm>
          <a:off x="0" y="0"/>
          <a:ext cx="0" cy="0"/>
          <a:chOff x="0" y="0"/>
          <a:chExt cx="0" cy="0"/>
        </a:xfrm>
      </p:grpSpPr>
      <p:sp>
        <p:nvSpPr>
          <p:cNvPr id="4" name="משולש ישר-זווית 3"/>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5" name="משולש ישר-זווית 4"/>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Slide Number Placeholder 1">
            <a:extLst>
              <a:ext uri="{FF2B5EF4-FFF2-40B4-BE49-F238E27FC236}">
                <a16:creationId xmlns:a16="http://schemas.microsoft.com/office/drawing/2014/main" id="{E90D4F81-9A7C-44F2-BEE4-7B813114B84F}"/>
              </a:ext>
            </a:extLst>
          </p:cNvPr>
          <p:cNvSpPr>
            <a:spLocks noGrp="1"/>
          </p:cNvSpPr>
          <p:nvPr>
            <p:ph type="sldNum" sz="quarter" idx="10"/>
          </p:nvPr>
        </p:nvSpPr>
        <p:spPr/>
        <p:txBody>
          <a:bodyPr/>
          <a:lstStyle/>
          <a:p>
            <a:fld id="{875589EA-9781-44A2-A716-843D95503C30}" type="slidenum">
              <a:rPr lang="en-US" smtClean="0"/>
              <a:t>‹#›</a:t>
            </a:fld>
            <a:endParaRPr lang="en-US"/>
          </a:p>
        </p:txBody>
      </p:sp>
    </p:spTree>
    <p:extLst>
      <p:ext uri="{BB962C8B-B14F-4D97-AF65-F5344CB8AC3E}">
        <p14:creationId xmlns:p14="http://schemas.microsoft.com/office/powerpoint/2010/main" val="52728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שקופית כותרת">
    <p:spTree>
      <p:nvGrpSpPr>
        <p:cNvPr id="1" name=""/>
        <p:cNvGrpSpPr/>
        <p:nvPr/>
      </p:nvGrpSpPr>
      <p:grpSpPr>
        <a:xfrm>
          <a:off x="0" y="0"/>
          <a:ext cx="0" cy="0"/>
          <a:chOff x="0" y="0"/>
          <a:chExt cx="0" cy="0"/>
        </a:xfrm>
      </p:grpSpPr>
      <p:sp>
        <p:nvSpPr>
          <p:cNvPr id="14" name="משולש ישר-זווית 13"/>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שולש ישר-זווית 14"/>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1122363"/>
            <a:ext cx="7772400" cy="2387600"/>
          </a:xfrm>
        </p:spPr>
        <p:txBody>
          <a:bodyPr anchor="b"/>
          <a:lstStyle>
            <a:lvl1pPr algn="ctr">
              <a:defRPr sz="6600" spc="150" baseline="0">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תמונה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335" y="103127"/>
            <a:ext cx="1316249" cy="1153832"/>
          </a:xfrm>
          <a:prstGeom prst="rect">
            <a:avLst/>
          </a:prstGeom>
          <a:effectLst>
            <a:glow rad="101600">
              <a:schemeClr val="bg1">
                <a:alpha val="60000"/>
              </a:schemeClr>
            </a:glow>
          </a:effectLst>
        </p:spPr>
      </p:pic>
    </p:spTree>
    <p:extLst>
      <p:ext uri="{BB962C8B-B14F-4D97-AF65-F5344CB8AC3E}">
        <p14:creationId xmlns:p14="http://schemas.microsoft.com/office/powerpoint/2010/main" val="373465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שקופית כותרת">
    <p:spTree>
      <p:nvGrpSpPr>
        <p:cNvPr id="1" name=""/>
        <p:cNvGrpSpPr/>
        <p:nvPr/>
      </p:nvGrpSpPr>
      <p:grpSpPr>
        <a:xfrm>
          <a:off x="0" y="0"/>
          <a:ext cx="0" cy="0"/>
          <a:chOff x="0" y="0"/>
          <a:chExt cx="0" cy="0"/>
        </a:xfrm>
      </p:grpSpPr>
      <p:sp>
        <p:nvSpPr>
          <p:cNvPr id="14" name="משולש ישר-זווית 13"/>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שולש ישר-זווית 14"/>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2210018"/>
            <a:ext cx="7772400" cy="2387600"/>
          </a:xfrm>
        </p:spPr>
        <p:txBody>
          <a:bodyPr anchor="b"/>
          <a:lstStyle>
            <a:lvl1pPr algn="ctr">
              <a:defRPr sz="8800" spc="150" baseline="0">
                <a:cs typeface="+mj-cs"/>
              </a:defRPr>
            </a:lvl1pPr>
          </a:lstStyle>
          <a:p>
            <a:r>
              <a:rPr lang="en-US"/>
              <a:t>Click to edit Master title style</a:t>
            </a:r>
            <a:endParaRPr lang="en-US" dirty="0"/>
          </a:p>
        </p:txBody>
      </p:sp>
      <p:pic>
        <p:nvPicPr>
          <p:cNvPr id="13" name="תמונה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335" y="103127"/>
            <a:ext cx="1316249" cy="1153832"/>
          </a:xfrm>
          <a:prstGeom prst="rect">
            <a:avLst/>
          </a:prstGeom>
          <a:effectLst>
            <a:glow rad="101600">
              <a:schemeClr val="bg1">
                <a:alpha val="60000"/>
              </a:schemeClr>
            </a:glow>
          </a:effectLst>
        </p:spPr>
      </p:pic>
    </p:spTree>
    <p:extLst>
      <p:ext uri="{BB962C8B-B14F-4D97-AF65-F5344CB8AC3E}">
        <p14:creationId xmlns:p14="http://schemas.microsoft.com/office/powerpoint/2010/main" val="190113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שקופית כותרת">
    <p:spTree>
      <p:nvGrpSpPr>
        <p:cNvPr id="1" name=""/>
        <p:cNvGrpSpPr/>
        <p:nvPr/>
      </p:nvGrpSpPr>
      <p:grpSpPr>
        <a:xfrm>
          <a:off x="0" y="0"/>
          <a:ext cx="0" cy="0"/>
          <a:chOff x="0" y="0"/>
          <a:chExt cx="0" cy="0"/>
        </a:xfrm>
      </p:grpSpPr>
      <p:sp>
        <p:nvSpPr>
          <p:cNvPr id="13" name="משולש ישר-זווית 12"/>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1122363"/>
            <a:ext cx="7772400" cy="2387600"/>
          </a:xfrm>
        </p:spPr>
        <p:txBody>
          <a:bodyPr anchor="b"/>
          <a:lstStyle>
            <a:lvl1pPr algn="ctr">
              <a:defRPr sz="6600" spc="150" baseline="0">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0222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שקופית כותרת">
    <p:spTree>
      <p:nvGrpSpPr>
        <p:cNvPr id="1" name=""/>
        <p:cNvGrpSpPr/>
        <p:nvPr/>
      </p:nvGrpSpPr>
      <p:grpSpPr>
        <a:xfrm>
          <a:off x="0" y="0"/>
          <a:ext cx="0" cy="0"/>
          <a:chOff x="0" y="0"/>
          <a:chExt cx="0" cy="0"/>
        </a:xfrm>
      </p:grpSpPr>
      <p:sp>
        <p:nvSpPr>
          <p:cNvPr id="15" name="משולש ישר-זווית 14"/>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6" name="משולש ישר-זווית 15"/>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2" name="Title 1"/>
          <p:cNvSpPr>
            <a:spLocks noGrp="1"/>
          </p:cNvSpPr>
          <p:nvPr>
            <p:ph type="ctrTitle"/>
          </p:nvPr>
        </p:nvSpPr>
        <p:spPr>
          <a:xfrm>
            <a:off x="685800" y="1122363"/>
            <a:ext cx="7772400" cy="2387600"/>
          </a:xfrm>
        </p:spPr>
        <p:txBody>
          <a:bodyPr anchor="b"/>
          <a:lstStyle>
            <a:lvl1pPr algn="ctr">
              <a:defRPr sz="6600">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908845"/>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תמונה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335" y="103127"/>
            <a:ext cx="1316249" cy="1153832"/>
          </a:xfrm>
          <a:prstGeom prst="rect">
            <a:avLst/>
          </a:prstGeom>
          <a:effectLst>
            <a:glow rad="101600">
              <a:schemeClr val="bg1">
                <a:alpha val="60000"/>
              </a:schemeClr>
            </a:glow>
          </a:effectLst>
        </p:spPr>
      </p:pic>
      <p:pic>
        <p:nvPicPr>
          <p:cNvPr id="14" name="תמונה 13"/>
          <p:cNvPicPr>
            <a:picLocks noChangeAspect="1"/>
          </p:cNvPicPr>
          <p:nvPr/>
        </p:nvPicPr>
        <p:blipFill>
          <a:blip r:embed="rId3" cstate="print">
            <a:extLst>
              <a:ext uri="{BEBA8EAE-BF5A-486C-A8C5-ECC9F3942E4B}">
                <a14:imgProps xmlns:a14="http://schemas.microsoft.com/office/drawing/2010/main">
                  <a14:imgLayer r:embed="rId4">
                    <a14:imgEffect>
                      <a14:backgroundRemoval t="4706" b="91765" l="1647" r="98118">
                        <a14:foregroundMark x1="85882" y1="64706" x2="71059" y2="74588"/>
                        <a14:foregroundMark x1="14588" y1="65882" x2="41882" y2="82118"/>
                        <a14:foregroundMark x1="58824" y1="82353" x2="70588" y2="74824"/>
                        <a14:backgroundMark x1="54118" y1="24941" x2="54118" y2="25647"/>
                        <a14:backgroundMark x1="54118" y1="26353" x2="53647" y2="27294"/>
                        <a14:backgroundMark x1="62588" y1="46824" x2="59529" y2="48235"/>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56416" y="103127"/>
            <a:ext cx="1080527" cy="1080527"/>
          </a:xfrm>
          <a:prstGeom prst="rect">
            <a:avLst/>
          </a:prstGeom>
          <a:effectLst>
            <a:glow rad="101600">
              <a:schemeClr val="bg1">
                <a:alpha val="60000"/>
              </a:schemeClr>
            </a:glow>
          </a:effectLst>
        </p:spPr>
      </p:pic>
    </p:spTree>
    <p:extLst>
      <p:ext uri="{BB962C8B-B14F-4D97-AF65-F5344CB8AC3E}">
        <p14:creationId xmlns:p14="http://schemas.microsoft.com/office/powerpoint/2010/main" val="88005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פריסה מותאמת אישית">
    <p:spTree>
      <p:nvGrpSpPr>
        <p:cNvPr id="1" name=""/>
        <p:cNvGrpSpPr/>
        <p:nvPr/>
      </p:nvGrpSpPr>
      <p:grpSpPr>
        <a:xfrm>
          <a:off x="0" y="0"/>
          <a:ext cx="0" cy="0"/>
          <a:chOff x="0" y="0"/>
          <a:chExt cx="0" cy="0"/>
        </a:xfrm>
      </p:grpSpPr>
      <p:sp>
        <p:nvSpPr>
          <p:cNvPr id="16" name="מציין מיקום תוכן 15"/>
          <p:cNvSpPr>
            <a:spLocks noGrp="1"/>
          </p:cNvSpPr>
          <p:nvPr>
            <p:ph sz="quarter" idx="10"/>
          </p:nvPr>
        </p:nvSpPr>
        <p:spPr>
          <a:xfrm>
            <a:off x="216569" y="4080726"/>
            <a:ext cx="8710863" cy="1549400"/>
          </a:xfrm>
        </p:spPr>
        <p:txBody>
          <a:bodyPr>
            <a:noAutofit/>
          </a:bodyPr>
          <a:lstStyle>
            <a:lvl1pPr marL="0" indent="0" algn="ctr">
              <a:buNone/>
              <a:defRPr lang="he-IL" sz="5400" b="1" kern="1200" cap="none" spc="0" dirty="0" smtClean="0">
                <a:ln w="13462">
                  <a:solidFill>
                    <a:schemeClr val="bg1"/>
                  </a:solidFill>
                  <a:prstDash val="solid"/>
                </a:ln>
                <a:solidFill>
                  <a:schemeClr val="tx1">
                    <a:lumMod val="85000"/>
                    <a:lumOff val="15000"/>
                  </a:schemeClr>
                </a:solidFill>
                <a:effectLst>
                  <a:outerShdw dist="38100" dir="2700000" algn="bl" rotWithShape="0">
                    <a:schemeClr val="accent3"/>
                  </a:outerShdw>
                </a:effectLst>
                <a:latin typeface="Segoe UI Semilight" panose="020B0402040204020203" pitchFamily="34" charset="0"/>
                <a:ea typeface="+mn-ea"/>
                <a:cs typeface="Segoe UI Semilight" panose="020B0402040204020203" pitchFamily="34" charset="0"/>
              </a:defRPr>
            </a:lvl1pPr>
            <a:lvl2pPr algn="ctr">
              <a:defRPr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defRPr>
            </a:lvl2pPr>
            <a:lvl3pPr algn="ctr">
              <a:defRPr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defRPr>
            </a:lvl3pPr>
            <a:lvl4pPr algn="ctr">
              <a:defRPr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defRPr>
            </a:lvl4pPr>
            <a:lvl5pPr algn="ctr">
              <a:defRPr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mj-cs"/>
              </a:defRPr>
            </a:lvl5pPr>
          </a:lstStyle>
          <a:p>
            <a:pPr lvl="0"/>
            <a:r>
              <a:rPr lang="en-US"/>
              <a:t>Edit Master text styles</a:t>
            </a:r>
          </a:p>
        </p:txBody>
      </p:sp>
      <p:pic>
        <p:nvPicPr>
          <p:cNvPr id="18" name="תמונה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4341" y="595635"/>
            <a:ext cx="3855318" cy="3379597"/>
          </a:xfrm>
          <a:prstGeom prst="rect">
            <a:avLst/>
          </a:prstGeom>
          <a:effectLst>
            <a:outerShdw blurRad="76200" dir="13500000" sy="23000" kx="1200000" algn="br" rotWithShape="0">
              <a:prstClr val="black">
                <a:alpha val="20000"/>
              </a:prstClr>
            </a:outerShdw>
          </a:effectLst>
        </p:spPr>
      </p:pic>
      <p:sp>
        <p:nvSpPr>
          <p:cNvPr id="12" name="משולש ישר-זווית 11"/>
          <p:cNvSpPr/>
          <p:nvPr/>
        </p:nvSpPr>
        <p:spPr>
          <a:xfrm flipV="1">
            <a:off x="-1" y="0"/>
            <a:ext cx="4591251" cy="112903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משולש ישר-זווית 12"/>
          <p:cNvSpPr/>
          <p:nvPr/>
        </p:nvSpPr>
        <p:spPr>
          <a:xfrm flipH="1" flipV="1">
            <a:off x="2396692" y="0"/>
            <a:ext cx="6747308" cy="1612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val="284826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כותרת ותוכן">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30" y="1626669"/>
            <a:ext cx="8473540" cy="44468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כותרת 11"/>
          <p:cNvSpPr>
            <a:spLocks noGrp="1"/>
          </p:cNvSpPr>
          <p:nvPr>
            <p:ph type="title"/>
          </p:nvPr>
        </p:nvSpPr>
        <p:spPr/>
        <p:txBody>
          <a:bodyPr/>
          <a:lstStyle/>
          <a:p>
            <a:r>
              <a:rPr lang="en-US"/>
              <a:t>Click to edit Master title style</a:t>
            </a:r>
            <a:endParaRPr lang="he-IL"/>
          </a:p>
        </p:txBody>
      </p:sp>
      <p:pic>
        <p:nvPicPr>
          <p:cNvPr id="13" name="תמונה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308860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a:t>Click to edit Master title style</a:t>
            </a:r>
            <a:endParaRPr lang="he-IL" dirty="0"/>
          </a:p>
        </p:txBody>
      </p:sp>
      <p:pic>
        <p:nvPicPr>
          <p:cNvPr id="10" name="תמונה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 y="5751945"/>
            <a:ext cx="1130969" cy="991414"/>
          </a:xfrm>
          <a:prstGeom prst="rect">
            <a:avLst/>
          </a:prstGeom>
          <a:effectLst>
            <a:glow rad="101600">
              <a:schemeClr val="bg1">
                <a:alpha val="60000"/>
              </a:schemeClr>
            </a:glow>
          </a:effectLst>
        </p:spPr>
      </p:pic>
    </p:spTree>
    <p:extLst>
      <p:ext uri="{BB962C8B-B14F-4D97-AF65-F5344CB8AC3E}">
        <p14:creationId xmlns:p14="http://schemas.microsoft.com/office/powerpoint/2010/main" val="2927320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065" y="134126"/>
            <a:ext cx="8941870" cy="1325563"/>
          </a:xfrm>
          <a:prstGeom prst="rect">
            <a:avLst/>
          </a:prstGeom>
        </p:spPr>
        <p:txBody>
          <a:bodyPr vert="horz" lIns="91440" tIns="45720" rIns="91440" bIns="45720" rtlCol="0" anchor="ctr">
            <a:no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468329" y="1626669"/>
            <a:ext cx="8207342" cy="4417996"/>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2" name="משולש ישר-זווית 11"/>
          <p:cNvSpPr/>
          <p:nvPr/>
        </p:nvSpPr>
        <p:spPr>
          <a:xfrm>
            <a:off x="0" y="5422900"/>
            <a:ext cx="5929162" cy="14351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משולש ישר-זווית 12"/>
          <p:cNvSpPr/>
          <p:nvPr/>
        </p:nvSpPr>
        <p:spPr>
          <a:xfrm flipH="1">
            <a:off x="3099334" y="5973978"/>
            <a:ext cx="6044661" cy="88402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a:off x="4552748" y="5866824"/>
            <a:ext cx="4591251" cy="99117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שולש ישר-זווית 14"/>
          <p:cNvSpPr/>
          <p:nvPr/>
        </p:nvSpPr>
        <p:spPr>
          <a:xfrm>
            <a:off x="1" y="5866824"/>
            <a:ext cx="5717405" cy="99117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Tree>
    <p:extLst>
      <p:ext uri="{BB962C8B-B14F-4D97-AF65-F5344CB8AC3E}">
        <p14:creationId xmlns:p14="http://schemas.microsoft.com/office/powerpoint/2010/main" val="1112191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ftr="0" dt="0"/>
  <p:txStyles>
    <p:titleStyle>
      <a:lvl1pPr algn="ctr" defTabSz="914400" rtl="1" eaLnBrk="1" latinLnBrk="0" hangingPunct="1">
        <a:lnSpc>
          <a:spcPct val="90000"/>
        </a:lnSpc>
        <a:spcBef>
          <a:spcPct val="0"/>
        </a:spcBef>
        <a:buNone/>
        <a:defRPr sz="4800" b="1" kern="1200">
          <a:ln>
            <a:solidFill>
              <a:schemeClr val="tx2"/>
            </a:solidFill>
          </a:ln>
          <a:solidFill>
            <a:schemeClr val="tx2"/>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200" b="1" kern="1200">
          <a:solidFill>
            <a:schemeClr val="tx2"/>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800" b="1" kern="1200">
          <a:solidFill>
            <a:schemeClr val="tx2"/>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400" b="1" kern="1200">
          <a:solidFill>
            <a:schemeClr val="tx2"/>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065" y="134126"/>
            <a:ext cx="8941870" cy="1325563"/>
          </a:xfrm>
          <a:prstGeom prst="rect">
            <a:avLst/>
          </a:prstGeom>
        </p:spPr>
        <p:txBody>
          <a:bodyPr vert="horz" lIns="91440" tIns="45720" rIns="91440" bIns="45720" rtlCol="0" anchor="ctr">
            <a:no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468329" y="1626669"/>
            <a:ext cx="8207342" cy="4417996"/>
          </a:xfrm>
          <a:prstGeom prst="rect">
            <a:avLst/>
          </a:prstGeom>
        </p:spPr>
        <p:txBody>
          <a:bodyPr vert="horz" lIns="91440" tIns="45720" rIns="9144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12" name="משולש ישר-זווית 11"/>
          <p:cNvSpPr/>
          <p:nvPr/>
        </p:nvSpPr>
        <p:spPr>
          <a:xfrm>
            <a:off x="0" y="5422900"/>
            <a:ext cx="5929162" cy="14351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משולש ישר-זווית 12"/>
          <p:cNvSpPr/>
          <p:nvPr/>
        </p:nvSpPr>
        <p:spPr>
          <a:xfrm flipH="1">
            <a:off x="3099334" y="5973978"/>
            <a:ext cx="6044661" cy="88402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a:off x="4552744" y="5841106"/>
            <a:ext cx="4591251" cy="99117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שולש ישר-זווית 14"/>
          <p:cNvSpPr/>
          <p:nvPr/>
        </p:nvSpPr>
        <p:spPr>
          <a:xfrm>
            <a:off x="-2089" y="5948881"/>
            <a:ext cx="5717405" cy="99117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4" name="Footer Placeholder 3">
            <a:extLst>
              <a:ext uri="{FF2B5EF4-FFF2-40B4-BE49-F238E27FC236}">
                <a16:creationId xmlns:a16="http://schemas.microsoft.com/office/drawing/2014/main" id="{BCF1C864-CFF1-4D3E-9767-38623F43C6B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Slide Number Placeholder 4">
            <a:extLst>
              <a:ext uri="{FF2B5EF4-FFF2-40B4-BE49-F238E27FC236}">
                <a16:creationId xmlns:a16="http://schemas.microsoft.com/office/drawing/2014/main" id="{5CDF32A2-1C7C-46BD-A78C-5105A98A59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972D9-EBB1-4F7F-9392-98FDD75E9EC6}" type="slidenum">
              <a:rPr lang="en-US" smtClean="0"/>
              <a:t>‹#›</a:t>
            </a:fld>
            <a:endParaRPr lang="en-US"/>
          </a:p>
        </p:txBody>
      </p:sp>
    </p:spTree>
    <p:extLst>
      <p:ext uri="{BB962C8B-B14F-4D97-AF65-F5344CB8AC3E}">
        <p14:creationId xmlns:p14="http://schemas.microsoft.com/office/powerpoint/2010/main" val="394583068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hdr="0" ftr="0" dt="0"/>
  <p:txStyles>
    <p:titleStyle>
      <a:lvl1pPr algn="ctr" defTabSz="914400" rtl="1" eaLnBrk="1" latinLnBrk="0" hangingPunct="1">
        <a:lnSpc>
          <a:spcPct val="90000"/>
        </a:lnSpc>
        <a:spcBef>
          <a:spcPct val="0"/>
        </a:spcBef>
        <a:buNone/>
        <a:defRPr sz="4800" b="1" kern="1200">
          <a:ln>
            <a:solidFill>
              <a:schemeClr val="tx2"/>
            </a:solidFill>
          </a:ln>
          <a:solidFill>
            <a:schemeClr val="tx2"/>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200" b="1" kern="1200">
          <a:solidFill>
            <a:schemeClr val="tx2"/>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800" b="1" kern="1200">
          <a:solidFill>
            <a:schemeClr val="tx2"/>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400" b="1" kern="1200">
          <a:solidFill>
            <a:schemeClr val="tx2"/>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065" y="134126"/>
            <a:ext cx="8941870" cy="1325563"/>
          </a:xfrm>
          <a:prstGeom prst="rect">
            <a:avLst/>
          </a:prstGeom>
        </p:spPr>
        <p:txBody>
          <a:bodyPr vert="horz" lIns="91440" tIns="45720" rIns="91440" bIns="45720" rtlCol="0" anchor="ctr">
            <a:no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468329" y="1626669"/>
            <a:ext cx="8207342" cy="4417996"/>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2" name="משולש ישר-זווית 11"/>
          <p:cNvSpPr/>
          <p:nvPr/>
        </p:nvSpPr>
        <p:spPr>
          <a:xfrm>
            <a:off x="0" y="5422900"/>
            <a:ext cx="5929162" cy="14351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3" name="משולש ישר-זווית 12"/>
          <p:cNvSpPr/>
          <p:nvPr/>
        </p:nvSpPr>
        <p:spPr>
          <a:xfrm flipH="1">
            <a:off x="3099334" y="5973978"/>
            <a:ext cx="6044661" cy="88402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4" name="משולש ישר-זווית 13"/>
          <p:cNvSpPr/>
          <p:nvPr/>
        </p:nvSpPr>
        <p:spPr>
          <a:xfrm flipH="1">
            <a:off x="4552748" y="5866824"/>
            <a:ext cx="4591251" cy="99117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15" name="משולש ישר-זווית 14"/>
          <p:cNvSpPr/>
          <p:nvPr/>
        </p:nvSpPr>
        <p:spPr>
          <a:xfrm>
            <a:off x="1" y="5866824"/>
            <a:ext cx="5717405" cy="99117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350"/>
          </a:p>
        </p:txBody>
      </p:sp>
      <p:sp>
        <p:nvSpPr>
          <p:cNvPr id="4" name="Slide Number Placeholder 3">
            <a:extLst>
              <a:ext uri="{FF2B5EF4-FFF2-40B4-BE49-F238E27FC236}">
                <a16:creationId xmlns:a16="http://schemas.microsoft.com/office/drawing/2014/main" id="{F53C7F08-4CE5-4360-A32D-CA77F36E0AF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589EA-9781-44A2-A716-843D95503C30}" type="slidenum">
              <a:rPr lang="en-US" smtClean="0"/>
              <a:t>‹#›</a:t>
            </a:fld>
            <a:endParaRPr lang="en-US"/>
          </a:p>
        </p:txBody>
      </p:sp>
    </p:spTree>
    <p:extLst>
      <p:ext uri="{BB962C8B-B14F-4D97-AF65-F5344CB8AC3E}">
        <p14:creationId xmlns:p14="http://schemas.microsoft.com/office/powerpoint/2010/main" val="94263501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ctr" defTabSz="914400" rtl="1" eaLnBrk="1" latinLnBrk="0" hangingPunct="1">
        <a:lnSpc>
          <a:spcPct val="90000"/>
        </a:lnSpc>
        <a:spcBef>
          <a:spcPct val="0"/>
        </a:spcBef>
        <a:buNone/>
        <a:defRPr sz="4800" b="1" kern="1200">
          <a:ln>
            <a:solidFill>
              <a:schemeClr val="tx2"/>
            </a:solidFill>
          </a:ln>
          <a:solidFill>
            <a:schemeClr val="tx2"/>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3200" b="1" kern="1200">
          <a:solidFill>
            <a:schemeClr val="tx2"/>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800" b="1" kern="1200">
          <a:solidFill>
            <a:schemeClr val="tx2"/>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400" b="1" kern="1200">
          <a:solidFill>
            <a:schemeClr val="tx2"/>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2000" b="1" kern="1200">
          <a:solidFill>
            <a:schemeClr val="tx2"/>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http://www.maariv.co.il/HttpHandlers/ShowImage.ashx?ID=34824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125053"/>
            <a:ext cx="7772400" cy="2387600"/>
          </a:xfrm>
        </p:spPr>
        <p:txBody>
          <a:bodyPr/>
          <a:lstStyle/>
          <a:p>
            <a:br>
              <a:rPr lang="he-IL" sz="5400" b="0" dirty="0">
                <a:latin typeface="David" panose="020E0502060401010101" pitchFamily="34" charset="-79"/>
                <a:cs typeface="+mn-cs"/>
              </a:rPr>
            </a:br>
            <a:br>
              <a:rPr lang="he-IL" sz="5400" b="0" dirty="0">
                <a:latin typeface="David" panose="020E0502060401010101" pitchFamily="34" charset="-79"/>
                <a:cs typeface="+mn-cs"/>
              </a:rPr>
            </a:br>
            <a:br>
              <a:rPr lang="he-IL" sz="5400" b="0" dirty="0">
                <a:latin typeface="David" panose="020E0502060401010101" pitchFamily="34" charset="-79"/>
                <a:cs typeface="+mn-cs"/>
              </a:rPr>
            </a:br>
            <a:br>
              <a:rPr lang="he-IL" sz="5400" b="0" dirty="0">
                <a:latin typeface="David" panose="020E0502060401010101" pitchFamily="34" charset="-79"/>
                <a:cs typeface="+mn-cs"/>
              </a:rPr>
            </a:br>
            <a:br>
              <a:rPr lang="he-IL" sz="5400" b="0" dirty="0">
                <a:latin typeface="David" panose="020E0502060401010101" pitchFamily="34" charset="-79"/>
                <a:cs typeface="+mn-cs"/>
              </a:rPr>
            </a:br>
            <a:r>
              <a:rPr lang="he-IL" sz="5400" b="0" dirty="0">
                <a:latin typeface="David" panose="020E0502060401010101" pitchFamily="34" charset="-79"/>
                <a:cs typeface="+mn-cs"/>
              </a:rPr>
              <a:t>אכיפת החוק בפעילות מבצעית ובלחימה</a:t>
            </a:r>
            <a:br>
              <a:rPr lang="he-IL" sz="5400" b="0" dirty="0">
                <a:latin typeface="David" panose="020E0502060401010101" pitchFamily="34" charset="-79"/>
                <a:cs typeface="+mn-cs"/>
              </a:rPr>
            </a:br>
            <a:endParaRPr lang="en-US" sz="5400" b="0" dirty="0">
              <a:latin typeface="David" panose="020E0502060401010101" pitchFamily="34" charset="-79"/>
              <a:cs typeface="+mn-cs"/>
            </a:endParaRPr>
          </a:p>
        </p:txBody>
      </p:sp>
      <p:sp>
        <p:nvSpPr>
          <p:cNvPr id="3" name="Subtitle 2"/>
          <p:cNvSpPr>
            <a:spLocks noGrp="1"/>
          </p:cNvSpPr>
          <p:nvPr>
            <p:ph type="subTitle" idx="1"/>
          </p:nvPr>
        </p:nvSpPr>
        <p:spPr>
          <a:xfrm>
            <a:off x="1143000" y="4378036"/>
            <a:ext cx="6858000" cy="1132846"/>
          </a:xfrm>
        </p:spPr>
        <p:txBody>
          <a:bodyPr>
            <a:noAutofit/>
          </a:bodyPr>
          <a:lstStyle/>
          <a:p>
            <a:pPr>
              <a:lnSpc>
                <a:spcPct val="110000"/>
              </a:lnSpc>
            </a:pPr>
            <a:r>
              <a:rPr lang="he-IL" sz="2400" b="0" dirty="0">
                <a:latin typeface="David" pitchFamily="34" charset="-79"/>
              </a:rPr>
              <a:t>אלוף שרון אפק </a:t>
            </a:r>
          </a:p>
          <a:p>
            <a:pPr>
              <a:lnSpc>
                <a:spcPct val="110000"/>
              </a:lnSpc>
            </a:pPr>
            <a:r>
              <a:rPr lang="he-IL" sz="2400" b="0" dirty="0">
                <a:latin typeface="David" pitchFamily="34" charset="-79"/>
              </a:rPr>
              <a:t>הפרקליט הצבאי הראשי </a:t>
            </a:r>
          </a:p>
          <a:p>
            <a:pPr>
              <a:lnSpc>
                <a:spcPct val="110000"/>
              </a:lnSpc>
            </a:pPr>
            <a:r>
              <a:rPr lang="he-IL" sz="2400" b="0" dirty="0">
                <a:latin typeface="David" pitchFamily="34" charset="-79"/>
              </a:rPr>
              <a:t>דצמבר 2019</a:t>
            </a:r>
            <a:endParaRPr lang="en-US" sz="2400" b="0" dirty="0">
              <a:latin typeface="David" pitchFamily="34" charset="-79"/>
            </a:endParaRPr>
          </a:p>
        </p:txBody>
      </p:sp>
      <p:sp>
        <p:nvSpPr>
          <p:cNvPr id="4" name="Title 1"/>
          <p:cNvSpPr txBox="1">
            <a:spLocks/>
          </p:cNvSpPr>
          <p:nvPr/>
        </p:nvSpPr>
        <p:spPr>
          <a:xfrm>
            <a:off x="838200" y="1483800"/>
            <a:ext cx="7772400" cy="2387600"/>
          </a:xfrm>
          <a:prstGeom prst="rect">
            <a:avLst/>
          </a:prstGeom>
        </p:spPr>
        <p:txBody>
          <a:bodyPr vert="horz" lIns="91440" tIns="45720" rIns="91440" bIns="45720" rtlCol="0" anchor="b">
            <a:noAutofit/>
          </a:bodyPr>
          <a:lstStyle>
            <a:lvl1pPr algn="ctr" defTabSz="914400" rtl="1" eaLnBrk="1" latinLnBrk="0" hangingPunct="1">
              <a:lnSpc>
                <a:spcPct val="90000"/>
              </a:lnSpc>
              <a:spcBef>
                <a:spcPct val="0"/>
              </a:spcBef>
              <a:buNone/>
              <a:defRPr sz="6600" b="1" kern="1200">
                <a:ln>
                  <a:solidFill>
                    <a:schemeClr val="tx2"/>
                  </a:solidFill>
                </a:ln>
                <a:solidFill>
                  <a:schemeClr val="tx2"/>
                </a:solidFill>
                <a:latin typeface="+mj-lt"/>
                <a:ea typeface="+mj-ea"/>
                <a:cs typeface="+mj-cs"/>
              </a:defRPr>
            </a:lvl1pPr>
          </a:lstStyle>
          <a:p>
            <a:endParaRPr lang="en-US" sz="4400" b="0" dirty="0">
              <a:latin typeface="David" panose="020E0502060401010101" pitchFamily="34" charset="-79"/>
              <a:cs typeface="+mn-cs"/>
            </a:endParaRPr>
          </a:p>
        </p:txBody>
      </p:sp>
      <p:sp>
        <p:nvSpPr>
          <p:cNvPr id="6" name="Rectangle 5">
            <a:extLst>
              <a:ext uri="{FF2B5EF4-FFF2-40B4-BE49-F238E27FC236}">
                <a16:creationId xmlns:a16="http://schemas.microsoft.com/office/drawing/2014/main" id="{36AC2098-2C7D-4C22-8838-75025C5BDB17}"/>
              </a:ext>
            </a:extLst>
          </p:cNvPr>
          <p:cNvSpPr/>
          <p:nvPr/>
        </p:nvSpPr>
        <p:spPr>
          <a:xfrm>
            <a:off x="3981131" y="3273351"/>
            <a:ext cx="1181735" cy="598049"/>
          </a:xfrm>
          <a:prstGeom prst="rect">
            <a:avLst/>
          </a:prstGeom>
        </p:spPr>
        <p:txBody>
          <a:bodyPr wrap="none">
            <a:spAutoFit/>
          </a:bodyPr>
          <a:lstStyle/>
          <a:p>
            <a:pPr algn="ctr" rtl="1">
              <a:lnSpc>
                <a:spcPct val="90000"/>
              </a:lnSpc>
              <a:spcBef>
                <a:spcPct val="0"/>
              </a:spcBef>
            </a:pPr>
            <a:r>
              <a:rPr lang="he-IL" sz="3600" dirty="0">
                <a:ln>
                  <a:solidFill>
                    <a:schemeClr val="tx2"/>
                  </a:solidFill>
                </a:ln>
                <a:solidFill>
                  <a:schemeClr val="tx2"/>
                </a:solidFill>
                <a:latin typeface="David" panose="020E0502060401010101" pitchFamily="34" charset="-79"/>
                <a:ea typeface="+mj-ea"/>
              </a:rPr>
              <a:t>מב"ל</a:t>
            </a:r>
            <a:endParaRPr lang="en-US" sz="3600" dirty="0">
              <a:ln>
                <a:solidFill>
                  <a:schemeClr val="tx2"/>
                </a:solidFill>
              </a:ln>
              <a:solidFill>
                <a:schemeClr val="tx2"/>
              </a:solidFill>
              <a:latin typeface="David" panose="020E0502060401010101" pitchFamily="34" charset="-79"/>
              <a:ea typeface="+mj-ea"/>
            </a:endParaRPr>
          </a:p>
        </p:txBody>
      </p:sp>
    </p:spTree>
    <p:extLst>
      <p:ext uri="{BB962C8B-B14F-4D97-AF65-F5344CB8AC3E}">
        <p14:creationId xmlns:p14="http://schemas.microsoft.com/office/powerpoint/2010/main" val="425329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B5B3CA-D2F0-4822-B68B-81A956E951AB}"/>
              </a:ext>
            </a:extLst>
          </p:cNvPr>
          <p:cNvSpPr>
            <a:spLocks noGrp="1"/>
          </p:cNvSpPr>
          <p:nvPr>
            <p:ph type="sldNum" sz="quarter" idx="12"/>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pic>
        <p:nvPicPr>
          <p:cNvPr id="4" name="Picture 3"/>
          <p:cNvPicPr>
            <a:picLocks noChangeAspect="1"/>
          </p:cNvPicPr>
          <p:nvPr/>
        </p:nvPicPr>
        <p:blipFill>
          <a:blip r:embed="rId2"/>
          <a:stretch>
            <a:fillRect/>
          </a:stretch>
        </p:blipFill>
        <p:spPr>
          <a:xfrm>
            <a:off x="1266825" y="809231"/>
            <a:ext cx="6610350" cy="4752975"/>
          </a:xfrm>
          <a:prstGeom prst="rect">
            <a:avLst/>
          </a:prstGeom>
          <a:ln w="12700">
            <a:solidFill>
              <a:srgbClr val="0070C0"/>
            </a:solidFill>
          </a:ln>
        </p:spPr>
      </p:pic>
    </p:spTree>
    <p:extLst>
      <p:ext uri="{BB962C8B-B14F-4D97-AF65-F5344CB8AC3E}">
        <p14:creationId xmlns:p14="http://schemas.microsoft.com/office/powerpoint/2010/main" val="345692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ABDC557D-500D-45E0-BB0A-D9BE39463DDD}"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grpSp>
        <p:nvGrpSpPr>
          <p:cNvPr id="2" name="Group 1"/>
          <p:cNvGrpSpPr/>
          <p:nvPr/>
        </p:nvGrpSpPr>
        <p:grpSpPr>
          <a:xfrm>
            <a:off x="812800" y="203201"/>
            <a:ext cx="7551665" cy="5612984"/>
            <a:chOff x="812800" y="203201"/>
            <a:chExt cx="7551665" cy="5612984"/>
          </a:xfrm>
        </p:grpSpPr>
        <p:sp>
          <p:nvSpPr>
            <p:cNvPr id="16" name="צורה חופשית 6"/>
            <p:cNvSpPr/>
            <p:nvPr/>
          </p:nvSpPr>
          <p:spPr>
            <a:xfrm>
              <a:off x="812800" y="203201"/>
              <a:ext cx="3725292" cy="5612984"/>
            </a:xfrm>
            <a:custGeom>
              <a:avLst/>
              <a:gdLst>
                <a:gd name="connsiteX0" fmla="*/ 0 w 4368157"/>
                <a:gd name="connsiteY0" fmla="*/ 436816 h 5836815"/>
                <a:gd name="connsiteX1" fmla="*/ 436816 w 4368157"/>
                <a:gd name="connsiteY1" fmla="*/ 0 h 5836815"/>
                <a:gd name="connsiteX2" fmla="*/ 3931341 w 4368157"/>
                <a:gd name="connsiteY2" fmla="*/ 0 h 5836815"/>
                <a:gd name="connsiteX3" fmla="*/ 4368157 w 4368157"/>
                <a:gd name="connsiteY3" fmla="*/ 436816 h 5836815"/>
                <a:gd name="connsiteX4" fmla="*/ 4368157 w 4368157"/>
                <a:gd name="connsiteY4" fmla="*/ 5399999 h 5836815"/>
                <a:gd name="connsiteX5" fmla="*/ 3931341 w 4368157"/>
                <a:gd name="connsiteY5" fmla="*/ 5836815 h 5836815"/>
                <a:gd name="connsiteX6" fmla="*/ 436816 w 4368157"/>
                <a:gd name="connsiteY6" fmla="*/ 5836815 h 5836815"/>
                <a:gd name="connsiteX7" fmla="*/ 0 w 4368157"/>
                <a:gd name="connsiteY7" fmla="*/ 5399999 h 5836815"/>
                <a:gd name="connsiteX8" fmla="*/ 0 w 4368157"/>
                <a:gd name="connsiteY8" fmla="*/ 436816 h 583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157" h="5836815">
                  <a:moveTo>
                    <a:pt x="0" y="436816"/>
                  </a:moveTo>
                  <a:cubicBezTo>
                    <a:pt x="0" y="195569"/>
                    <a:pt x="195569" y="0"/>
                    <a:pt x="436816" y="0"/>
                  </a:cubicBezTo>
                  <a:lnTo>
                    <a:pt x="3931341" y="0"/>
                  </a:lnTo>
                  <a:cubicBezTo>
                    <a:pt x="4172588" y="0"/>
                    <a:pt x="4368157" y="195569"/>
                    <a:pt x="4368157" y="436816"/>
                  </a:cubicBezTo>
                  <a:lnTo>
                    <a:pt x="4368157" y="5399999"/>
                  </a:lnTo>
                  <a:cubicBezTo>
                    <a:pt x="4368157" y="5641246"/>
                    <a:pt x="4172588" y="5836815"/>
                    <a:pt x="3931341" y="5836815"/>
                  </a:cubicBezTo>
                  <a:lnTo>
                    <a:pt x="436816" y="5836815"/>
                  </a:lnTo>
                  <a:cubicBezTo>
                    <a:pt x="195569" y="5836815"/>
                    <a:pt x="0" y="5641246"/>
                    <a:pt x="0" y="5399999"/>
                  </a:cubicBezTo>
                  <a:lnTo>
                    <a:pt x="0" y="436816"/>
                  </a:lnTo>
                  <a:close/>
                </a:path>
              </a:pathLst>
            </a:custGeom>
            <a:gradFill>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rgbClr val="FBADA7"/>
                </a:gs>
              </a:gsLst>
            </a:gra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333421" numCol="1" spcCol="1270" anchor="ctr" anchorCtr="0">
              <a:noAutofit/>
            </a:bodyPr>
            <a:lstStyle/>
            <a:p>
              <a:pPr marL="0" marR="0" lvl="0" indent="0" algn="ctr" defTabSz="2889250" rtl="1" eaLnBrk="0" fontAlgn="auto" latinLnBrk="0" hangingPunct="0">
                <a:lnSpc>
                  <a:spcPct val="900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חקירה</a:t>
              </a:r>
            </a:p>
          </p:txBody>
        </p:sp>
        <p:sp>
          <p:nvSpPr>
            <p:cNvPr id="17" name="צורה חופשית 7"/>
            <p:cNvSpPr/>
            <p:nvPr/>
          </p:nvSpPr>
          <p:spPr>
            <a:xfrm>
              <a:off x="1186358" y="2923852"/>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כלי לאיסוף ראיות</a:t>
              </a:r>
              <a:br>
                <a:rPr kumimoji="0" lang="en-US"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b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לבירור חשד</a:t>
              </a:r>
            </a:p>
          </p:txBody>
        </p:sp>
        <p:sp>
          <p:nvSpPr>
            <p:cNvPr id="18" name="צורה חופשית 8"/>
            <p:cNvSpPr/>
            <p:nvPr/>
          </p:nvSpPr>
          <p:spPr>
            <a:xfrm>
              <a:off x="1199421" y="4360864"/>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חומר חקירה</a:t>
              </a:r>
            </a:p>
          </p:txBody>
        </p:sp>
        <p:sp>
          <p:nvSpPr>
            <p:cNvPr id="19" name="צורה חופשית 9"/>
            <p:cNvSpPr/>
            <p:nvPr/>
          </p:nvSpPr>
          <p:spPr>
            <a:xfrm>
              <a:off x="1199421" y="3642358"/>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חקירה תחת אזהרה - "זכות לשתוק"</a:t>
              </a:r>
            </a:p>
          </p:txBody>
        </p:sp>
        <p:sp>
          <p:nvSpPr>
            <p:cNvPr id="20" name="צורה חופשית 10"/>
            <p:cNvSpPr/>
            <p:nvPr/>
          </p:nvSpPr>
          <p:spPr>
            <a:xfrm>
              <a:off x="1199421" y="5079370"/>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זכות היוועצות</a:t>
              </a:r>
              <a:br>
                <a:rPr kumimoji="0" lang="en-US"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b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וייצוג עו"ד</a:t>
              </a:r>
            </a:p>
          </p:txBody>
        </p:sp>
        <p:sp>
          <p:nvSpPr>
            <p:cNvPr id="21" name="צורה חופשית 11"/>
            <p:cNvSpPr/>
            <p:nvPr/>
          </p:nvSpPr>
          <p:spPr>
            <a:xfrm>
              <a:off x="4639173" y="203201"/>
              <a:ext cx="3725292" cy="5612984"/>
            </a:xfrm>
            <a:custGeom>
              <a:avLst/>
              <a:gdLst>
                <a:gd name="connsiteX0" fmla="*/ 0 w 4368157"/>
                <a:gd name="connsiteY0" fmla="*/ 436816 h 5836815"/>
                <a:gd name="connsiteX1" fmla="*/ 436816 w 4368157"/>
                <a:gd name="connsiteY1" fmla="*/ 0 h 5836815"/>
                <a:gd name="connsiteX2" fmla="*/ 3931341 w 4368157"/>
                <a:gd name="connsiteY2" fmla="*/ 0 h 5836815"/>
                <a:gd name="connsiteX3" fmla="*/ 4368157 w 4368157"/>
                <a:gd name="connsiteY3" fmla="*/ 436816 h 5836815"/>
                <a:gd name="connsiteX4" fmla="*/ 4368157 w 4368157"/>
                <a:gd name="connsiteY4" fmla="*/ 5399999 h 5836815"/>
                <a:gd name="connsiteX5" fmla="*/ 3931341 w 4368157"/>
                <a:gd name="connsiteY5" fmla="*/ 5836815 h 5836815"/>
                <a:gd name="connsiteX6" fmla="*/ 436816 w 4368157"/>
                <a:gd name="connsiteY6" fmla="*/ 5836815 h 5836815"/>
                <a:gd name="connsiteX7" fmla="*/ 0 w 4368157"/>
                <a:gd name="connsiteY7" fmla="*/ 5399999 h 5836815"/>
                <a:gd name="connsiteX8" fmla="*/ 0 w 4368157"/>
                <a:gd name="connsiteY8" fmla="*/ 436816 h 583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68157" h="5836815">
                  <a:moveTo>
                    <a:pt x="0" y="436816"/>
                  </a:moveTo>
                  <a:cubicBezTo>
                    <a:pt x="0" y="195569"/>
                    <a:pt x="195569" y="0"/>
                    <a:pt x="436816" y="0"/>
                  </a:cubicBezTo>
                  <a:lnTo>
                    <a:pt x="3931341" y="0"/>
                  </a:lnTo>
                  <a:cubicBezTo>
                    <a:pt x="4172588" y="0"/>
                    <a:pt x="4368157" y="195569"/>
                    <a:pt x="4368157" y="436816"/>
                  </a:cubicBezTo>
                  <a:lnTo>
                    <a:pt x="4368157" y="5399999"/>
                  </a:lnTo>
                  <a:cubicBezTo>
                    <a:pt x="4368157" y="5641246"/>
                    <a:pt x="4172588" y="5836815"/>
                    <a:pt x="3931341" y="5836815"/>
                  </a:cubicBezTo>
                  <a:lnTo>
                    <a:pt x="436816" y="5836815"/>
                  </a:lnTo>
                  <a:cubicBezTo>
                    <a:pt x="195569" y="5836815"/>
                    <a:pt x="0" y="5641246"/>
                    <a:pt x="0" y="5399999"/>
                  </a:cubicBezTo>
                  <a:lnTo>
                    <a:pt x="0" y="436816"/>
                  </a:lnTo>
                  <a:close/>
                </a:path>
              </a:pathLst>
            </a:custGeom>
            <a:gradFill>
              <a:gsLst>
                <a:gs pos="0">
                  <a:schemeClr val="accent1">
                    <a:tint val="40000"/>
                    <a:hueOff val="0"/>
                    <a:satOff val="0"/>
                    <a:lumOff val="0"/>
                    <a:alphaOff val="0"/>
                    <a:satMod val="103000"/>
                    <a:lumMod val="102000"/>
                    <a:tint val="94000"/>
                  </a:schemeClr>
                </a:gs>
                <a:gs pos="37000">
                  <a:schemeClr val="accent1">
                    <a:tint val="40000"/>
                    <a:hueOff val="0"/>
                    <a:satOff val="0"/>
                    <a:lumOff val="0"/>
                    <a:alphaOff val="0"/>
                    <a:satMod val="110000"/>
                    <a:lumMod val="100000"/>
                    <a:shade val="100000"/>
                  </a:schemeClr>
                </a:gs>
                <a:gs pos="100000">
                  <a:srgbClr val="BAE292"/>
                </a:gs>
              </a:gsLst>
            </a:gra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4333421" numCol="1" spcCol="1270" anchor="ctr" anchorCtr="0">
              <a:noAutofit/>
            </a:bodyPr>
            <a:lstStyle/>
            <a:p>
              <a:pPr marL="0" marR="0" lvl="0" indent="0" algn="ctr" defTabSz="2889250" rtl="1" eaLnBrk="0" fontAlgn="auto" latinLnBrk="0" hangingPunct="0">
                <a:lnSpc>
                  <a:spcPct val="90000"/>
                </a:lnSpc>
                <a:spcBef>
                  <a:spcPts val="0"/>
                </a:spcBef>
                <a:spcAft>
                  <a:spcPts val="0"/>
                </a:spcAft>
                <a:buClrTx/>
                <a:buSzTx/>
                <a:buFontTx/>
                <a:buNone/>
                <a:tabLst/>
                <a:defRPr/>
              </a:pPr>
              <a:r>
                <a:rPr kumimoji="0" lang="he-IL" sz="4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Segoe UI" panose="020B0502040204020203" pitchFamily="34" charset="0"/>
                  <a:ea typeface="+mn-ea"/>
                  <a:cs typeface="Segoe UI" panose="020B0502040204020203" pitchFamily="34" charset="0"/>
                </a:rPr>
                <a:t>תחקיר</a:t>
              </a:r>
            </a:p>
          </p:txBody>
        </p:sp>
        <p:sp>
          <p:nvSpPr>
            <p:cNvPr id="22" name="צורה חופשית 12"/>
            <p:cNvSpPr/>
            <p:nvPr/>
          </p:nvSpPr>
          <p:spPr>
            <a:xfrm>
              <a:off x="5012731" y="2923852"/>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כלי להפקת לקחים לעתיד</a:t>
              </a:r>
            </a:p>
          </p:txBody>
        </p:sp>
        <p:sp>
          <p:nvSpPr>
            <p:cNvPr id="23" name="צורה חופשית 13"/>
            <p:cNvSpPr/>
            <p:nvPr/>
          </p:nvSpPr>
          <p:spPr>
            <a:xfrm>
              <a:off x="5025794" y="4360864"/>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חיסיון מלא</a:t>
              </a:r>
            </a:p>
          </p:txBody>
        </p:sp>
        <p:sp>
          <p:nvSpPr>
            <p:cNvPr id="24" name="צורה חופשית 14"/>
            <p:cNvSpPr/>
            <p:nvPr/>
          </p:nvSpPr>
          <p:spPr>
            <a:xfrm>
              <a:off x="5025794" y="3642358"/>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חובה לומר</a:t>
              </a:r>
              <a:br>
                <a:rPr kumimoji="0" lang="en-US"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b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את כל האמת</a:t>
              </a:r>
            </a:p>
          </p:txBody>
        </p:sp>
        <p:sp>
          <p:nvSpPr>
            <p:cNvPr id="25" name="צורה חופשית 15"/>
            <p:cNvSpPr/>
            <p:nvPr/>
          </p:nvSpPr>
          <p:spPr>
            <a:xfrm>
              <a:off x="5025794" y="5079370"/>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ללא עו"ד</a:t>
              </a:r>
            </a:p>
          </p:txBody>
        </p:sp>
        <p:sp>
          <p:nvSpPr>
            <p:cNvPr id="15" name="צורה חופשית 16"/>
            <p:cNvSpPr/>
            <p:nvPr/>
          </p:nvSpPr>
          <p:spPr>
            <a:xfrm>
              <a:off x="1181053" y="2205346"/>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לפי כללי סדר הדין הפלילי</a:t>
              </a:r>
            </a:p>
          </p:txBody>
        </p:sp>
        <p:sp>
          <p:nvSpPr>
            <p:cNvPr id="28" name="צורה חופשית 17"/>
            <p:cNvSpPr/>
            <p:nvPr/>
          </p:nvSpPr>
          <p:spPr>
            <a:xfrm>
              <a:off x="5007426" y="2205346"/>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מהיר, ובהתאם לשיקול דעת המפקד</a:t>
              </a:r>
            </a:p>
          </p:txBody>
        </p:sp>
        <p:sp>
          <p:nvSpPr>
            <p:cNvPr id="29" name="צורה חופשית 16"/>
            <p:cNvSpPr/>
            <p:nvPr/>
          </p:nvSpPr>
          <p:spPr>
            <a:xfrm>
              <a:off x="1176699" y="1486840"/>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כלי חקירתי</a:t>
              </a:r>
              <a:br>
                <a:rPr kumimoji="0" lang="en-US"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b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(מצ"ח)</a:t>
              </a:r>
            </a:p>
          </p:txBody>
        </p:sp>
        <p:sp>
          <p:nvSpPr>
            <p:cNvPr id="30" name="צורה חופשית 17"/>
            <p:cNvSpPr/>
            <p:nvPr/>
          </p:nvSpPr>
          <p:spPr>
            <a:xfrm>
              <a:off x="5003072" y="1486840"/>
              <a:ext cx="2980233" cy="576000"/>
            </a:xfrm>
            <a:custGeom>
              <a:avLst/>
              <a:gdLst>
                <a:gd name="connsiteX0" fmla="*/ 0 w 3494525"/>
                <a:gd name="connsiteY0" fmla="*/ 85030 h 850299"/>
                <a:gd name="connsiteX1" fmla="*/ 85030 w 3494525"/>
                <a:gd name="connsiteY1" fmla="*/ 0 h 850299"/>
                <a:gd name="connsiteX2" fmla="*/ 3409495 w 3494525"/>
                <a:gd name="connsiteY2" fmla="*/ 0 h 850299"/>
                <a:gd name="connsiteX3" fmla="*/ 3494525 w 3494525"/>
                <a:gd name="connsiteY3" fmla="*/ 85030 h 850299"/>
                <a:gd name="connsiteX4" fmla="*/ 3494525 w 3494525"/>
                <a:gd name="connsiteY4" fmla="*/ 765269 h 850299"/>
                <a:gd name="connsiteX5" fmla="*/ 3409495 w 3494525"/>
                <a:gd name="connsiteY5" fmla="*/ 850299 h 850299"/>
                <a:gd name="connsiteX6" fmla="*/ 85030 w 3494525"/>
                <a:gd name="connsiteY6" fmla="*/ 850299 h 850299"/>
                <a:gd name="connsiteX7" fmla="*/ 0 w 3494525"/>
                <a:gd name="connsiteY7" fmla="*/ 765269 h 850299"/>
                <a:gd name="connsiteX8" fmla="*/ 0 w 3494525"/>
                <a:gd name="connsiteY8" fmla="*/ 85030 h 85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4525" h="850299">
                  <a:moveTo>
                    <a:pt x="0" y="85030"/>
                  </a:moveTo>
                  <a:cubicBezTo>
                    <a:pt x="0" y="38069"/>
                    <a:pt x="38069" y="0"/>
                    <a:pt x="85030" y="0"/>
                  </a:cubicBezTo>
                  <a:lnTo>
                    <a:pt x="3409495" y="0"/>
                  </a:lnTo>
                  <a:cubicBezTo>
                    <a:pt x="3456456" y="0"/>
                    <a:pt x="3494525" y="38069"/>
                    <a:pt x="3494525" y="85030"/>
                  </a:cubicBezTo>
                  <a:lnTo>
                    <a:pt x="3494525" y="765269"/>
                  </a:lnTo>
                  <a:cubicBezTo>
                    <a:pt x="3494525" y="812230"/>
                    <a:pt x="3456456" y="850299"/>
                    <a:pt x="3409495" y="850299"/>
                  </a:cubicBezTo>
                  <a:lnTo>
                    <a:pt x="85030" y="850299"/>
                  </a:lnTo>
                  <a:cubicBezTo>
                    <a:pt x="38069" y="850299"/>
                    <a:pt x="0" y="812230"/>
                    <a:pt x="0" y="765269"/>
                  </a:cubicBezTo>
                  <a:lnTo>
                    <a:pt x="0" y="85030"/>
                  </a:lnTo>
                  <a:close/>
                </a:path>
              </a:pathLst>
            </a:custGeom>
            <a:scene3d>
              <a:camera prst="orthographicFront"/>
              <a:lightRig rig="flat" dir="t"/>
            </a:scene3d>
            <a:sp3d prstMaterial="plastic">
              <a:bevelT w="120900" h="88900"/>
              <a:bevelB w="88900" h="31750" prst="angle"/>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324" tIns="68719" rIns="83324" bIns="68719" numCol="1" spcCol="1270" anchor="ctr" anchorCtr="0">
              <a:noAutofit/>
            </a:bodyPr>
            <a:lstStyle/>
            <a:p>
              <a:pPr marL="0" marR="0" lvl="0" indent="0" algn="ctr" defTabSz="1022350" rtl="1" eaLnBrk="1" fontAlgn="auto" latinLnBrk="0" hangingPunct="1">
                <a:lnSpc>
                  <a:spcPct val="90000"/>
                </a:lnSpc>
                <a:spcBef>
                  <a:spcPct val="0"/>
                </a:spcBef>
                <a:spcAft>
                  <a:spcPct val="3500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כלי פיקודי </a:t>
              </a:r>
              <a:br>
                <a:rPr kumimoji="0" lang="en-US"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br>
              <a:r>
                <a:rPr kumimoji="0" lang="he-IL" sz="2000" b="0" i="0" u="none" strike="noStrike" kern="1200" cap="none" spc="0" normalizeH="0" baseline="0" noProof="0" dirty="0">
                  <a:ln>
                    <a:noFill/>
                  </a:ln>
                  <a:solidFill>
                    <a:srgbClr val="002060"/>
                  </a:solidFill>
                  <a:effectLst/>
                  <a:uLnTx/>
                  <a:uFillTx/>
                  <a:latin typeface="Segoe UI" panose="020B0502040204020203" pitchFamily="34" charset="0"/>
                  <a:ea typeface="+mn-ea"/>
                  <a:cs typeface="Segoe UI" panose="020B0502040204020203" pitchFamily="34" charset="0"/>
                </a:rPr>
                <a:t>(מפקדים)</a:t>
              </a:r>
            </a:p>
          </p:txBody>
        </p:sp>
      </p:grpSp>
    </p:spTree>
    <p:extLst>
      <p:ext uri="{BB962C8B-B14F-4D97-AF65-F5344CB8AC3E}">
        <p14:creationId xmlns:p14="http://schemas.microsoft.com/office/powerpoint/2010/main" val="365362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1BE322-D4E1-4930-AB51-C0DF350E94DC}"/>
              </a:ext>
            </a:extLst>
          </p:cNvPr>
          <p:cNvSpPr>
            <a:spLocks noGrp="1"/>
          </p:cNvSpPr>
          <p:nvPr>
            <p:ph type="title"/>
          </p:nvPr>
        </p:nvSpPr>
        <p:spPr>
          <a:xfrm>
            <a:off x="101065" y="2372829"/>
            <a:ext cx="8941870" cy="1325563"/>
          </a:xfrm>
          <a:ln>
            <a:solidFill>
              <a:schemeClr val="bg1"/>
            </a:solidFill>
          </a:ln>
        </p:spPr>
        <p:txBody>
          <a:bodyPr/>
          <a:lstStyle/>
          <a:p>
            <a:r>
              <a:rPr lang="he-IL" dirty="0"/>
              <a:t>"מקדם המבצעיות"</a:t>
            </a:r>
            <a:endParaRPr lang="en-US" dirty="0"/>
          </a:p>
        </p:txBody>
      </p:sp>
      <p:sp>
        <p:nvSpPr>
          <p:cNvPr id="3" name="Slide Number Placeholder 2">
            <a:extLst>
              <a:ext uri="{FF2B5EF4-FFF2-40B4-BE49-F238E27FC236}">
                <a16:creationId xmlns:a16="http://schemas.microsoft.com/office/drawing/2014/main" id="{99FF7CD1-3728-44A4-94B5-8A526E54CC02}"/>
              </a:ext>
            </a:extLst>
          </p:cNvPr>
          <p:cNvSpPr>
            <a:spLocks noGrp="1"/>
          </p:cNvSpPr>
          <p:nvPr>
            <p:ph type="sldNum" sz="quarter" idx="12"/>
          </p:nvPr>
        </p:nvSpPr>
        <p:spPr/>
        <p:txBody>
          <a:bodyPr vert="horz" lIns="91440" tIns="45720" rIns="91440" bIns="45720" rtlCol="0" anchor="ctr"/>
          <a:lstStyle/>
          <a:p>
            <a:fld id="{ABDC557D-500D-45E0-BB0A-D9BE39463DDD}" type="slidenum">
              <a:rPr lang="en-US" sz="1800">
                <a:solidFill>
                  <a:schemeClr val="tx1"/>
                </a:solidFill>
              </a:rPr>
              <a:pPr/>
              <a:t>12</a:t>
            </a:fld>
            <a:endParaRPr lang="en-US" sz="1800" dirty="0">
              <a:solidFill>
                <a:schemeClr val="tx1"/>
              </a:solidFill>
            </a:endParaRPr>
          </a:p>
        </p:txBody>
      </p:sp>
    </p:spTree>
    <p:extLst>
      <p:ext uri="{BB962C8B-B14F-4D97-AF65-F5344CB8AC3E}">
        <p14:creationId xmlns:p14="http://schemas.microsoft.com/office/powerpoint/2010/main" val="402345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ABDC557D-500D-45E0-BB0A-D9BE39463DDD}"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pic>
        <p:nvPicPr>
          <p:cNvPr id="4" name="Picture 1" descr="http://www.gal-ed.co.il/gpoalim/View_files/Nofel_Pic/022463/M_NP_022463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57" y="1452730"/>
            <a:ext cx="2706677" cy="3477298"/>
          </a:xfrm>
          <a:prstGeom prst="rect">
            <a:avLst/>
          </a:prstGeom>
          <a:ln w="12700">
            <a:solidFill>
              <a:srgbClr val="0070C0"/>
            </a:solidFill>
          </a:ln>
          <a:extLst>
            <a:ext uri="{909E8E84-426E-40DD-AFC4-6F175D3DCCD1}">
              <a14:hiddenFill xmlns:a14="http://schemas.microsoft.com/office/drawing/2010/main">
                <a:solidFill>
                  <a:srgbClr val="FFFFFF"/>
                </a:solidFill>
              </a14:hiddenFill>
            </a:ext>
          </a:extLst>
        </p:spPr>
      </p:pic>
      <p:pic>
        <p:nvPicPr>
          <p:cNvPr id="1026" name="Picture 2" descr="https://fastly.4sqi.net/img/general/width960/9787330_dn0nkpDsrviby5Xf1qvbY1qeg7FTYzdZvYalmKaeyb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207" y="1452732"/>
            <a:ext cx="4636394" cy="3477296"/>
          </a:xfrm>
          <a:prstGeom prst="rect">
            <a:avLst/>
          </a:prstGeom>
          <a:ln w="127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23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35A581-CE67-43D4-AD70-5C2C03E77F6B}"/>
              </a:ext>
            </a:extLst>
          </p:cNvPr>
          <p:cNvSpPr>
            <a:spLocks noGrp="1"/>
          </p:cNvSpPr>
          <p:nvPr>
            <p:ph idx="1"/>
          </p:nvPr>
        </p:nvSpPr>
        <p:spPr>
          <a:xfrm>
            <a:off x="335230" y="1556028"/>
            <a:ext cx="8473540" cy="3532555"/>
          </a:xfrm>
          <a:ln>
            <a:solidFill>
              <a:schemeClr val="accent1"/>
            </a:solidFill>
          </a:ln>
        </p:spPr>
        <p:txBody>
          <a:bodyPr vert="horz" lIns="91440" tIns="45720" rIns="91440" bIns="45720" rtlCol="0" anchor="ctr">
            <a:noAutofit/>
          </a:bodyPr>
          <a:lstStyle/>
          <a:p>
            <a:pPr marL="0" indent="0" algn="just">
              <a:buNone/>
            </a:pPr>
            <a:r>
              <a:rPr lang="he-IL" sz="2400" dirty="0">
                <a:ln>
                  <a:solidFill>
                    <a:schemeClr val="tx2"/>
                  </a:solidFill>
                </a:ln>
                <a:latin typeface="+mj-lt"/>
                <a:ea typeface="+mj-ea"/>
                <a:cs typeface="+mj-cs"/>
              </a:rPr>
              <a:t>" אל לנו לבחון את פעולותיהם של אנשי כוחות הביטחון במצבי לחימה, בגדרם נשקף סיכון ממשי לחייהם ולשלומם, באופן תלוש מהסיטואציה המיוחדת בה הם פעלו [...]</a:t>
            </a:r>
          </a:p>
          <a:p>
            <a:pPr marL="0" indent="0" algn="just">
              <a:buNone/>
            </a:pPr>
            <a:r>
              <a:rPr lang="he-IL" sz="2400" dirty="0">
                <a:ln>
                  <a:solidFill>
                    <a:schemeClr val="tx2"/>
                  </a:solidFill>
                </a:ln>
                <a:latin typeface="+mj-lt"/>
                <a:ea typeface="+mj-ea"/>
                <a:cs typeface="+mj-cs"/>
              </a:rPr>
              <a:t>בית משפט זה קבע, לא אחת, כי יש להותיר '</a:t>
            </a:r>
            <a:r>
              <a:rPr lang="he-IL" sz="2400" dirty="0">
                <a:ln>
                  <a:solidFill>
                    <a:srgbClr val="C00000"/>
                  </a:solidFill>
                </a:ln>
                <a:solidFill>
                  <a:srgbClr val="FF0000"/>
                </a:solidFill>
                <a:latin typeface="+mj-lt"/>
                <a:ea typeface="+mj-ea"/>
                <a:cs typeface="+mj-cs"/>
              </a:rPr>
              <a:t>מרווח טעות</a:t>
            </a:r>
            <a:r>
              <a:rPr lang="he-IL" sz="2400" dirty="0">
                <a:ln>
                  <a:solidFill>
                    <a:schemeClr val="tx2"/>
                  </a:solidFill>
                </a:ln>
                <a:latin typeface="+mj-lt"/>
                <a:ea typeface="+mj-ea"/>
                <a:cs typeface="+mj-cs"/>
              </a:rPr>
              <a:t>' </a:t>
            </a:r>
            <a:r>
              <a:rPr lang="he-IL" sz="2400" dirty="0">
                <a:ln>
                  <a:solidFill>
                    <a:srgbClr val="C00000"/>
                  </a:solidFill>
                </a:ln>
                <a:solidFill>
                  <a:srgbClr val="FF0000"/>
                </a:solidFill>
                <a:latin typeface="+mj-lt"/>
                <a:ea typeface="+mj-ea"/>
                <a:cs typeface="+mj-cs"/>
              </a:rPr>
              <a:t>לשוטרים ולחיילים </a:t>
            </a:r>
            <a:r>
              <a:rPr lang="he-IL" sz="2400" dirty="0">
                <a:ln>
                  <a:solidFill>
                    <a:schemeClr val="tx2"/>
                  </a:solidFill>
                </a:ln>
                <a:latin typeface="+mj-lt"/>
                <a:ea typeface="+mj-ea"/>
                <a:cs typeface="+mj-cs"/>
              </a:rPr>
              <a:t>הפועלים בתנאי קרב, או במסגרת פעילות מבצעית. הטעם לעמדה זו, נעוץ בתובנה לפיה </a:t>
            </a:r>
            <a:r>
              <a:rPr lang="he-IL" sz="2400" dirty="0">
                <a:ln>
                  <a:solidFill>
                    <a:srgbClr val="C00000"/>
                  </a:solidFill>
                </a:ln>
                <a:solidFill>
                  <a:srgbClr val="FF0000"/>
                </a:solidFill>
                <a:latin typeface="+mj-lt"/>
                <a:ea typeface="+mj-ea"/>
                <a:cs typeface="+mj-cs"/>
              </a:rPr>
              <a:t>'ראוי להותיר לחיילים מרווח סביר של טעות היכולה להיגרם כתוצאה מתנאי המקום, השטח והזמן העומדים ברקע האירוע המבצעי שבמחלוקת והמחייבים החלטה מהירה ולא התייעצות משפטית על המותר והאסור באותו רגע</a:t>
            </a:r>
            <a:r>
              <a:rPr lang="he-IL" sz="2400" dirty="0">
                <a:ln>
                  <a:solidFill>
                    <a:schemeClr val="tx2"/>
                  </a:solidFill>
                </a:ln>
                <a:latin typeface="+mj-lt"/>
                <a:ea typeface="+mj-ea"/>
                <a:cs typeface="+mj-cs"/>
              </a:rPr>
              <a:t>'. "</a:t>
            </a:r>
            <a:endParaRPr lang="en-US" sz="2400" dirty="0">
              <a:ln>
                <a:solidFill>
                  <a:schemeClr val="tx2"/>
                </a:solidFill>
              </a:ln>
              <a:latin typeface="+mj-lt"/>
              <a:ea typeface="+mj-ea"/>
              <a:cs typeface="+mj-cs"/>
            </a:endParaRPr>
          </a:p>
        </p:txBody>
      </p:sp>
      <p:sp>
        <p:nvSpPr>
          <p:cNvPr id="5" name="Slide Number Placeholder 4">
            <a:extLst>
              <a:ext uri="{FF2B5EF4-FFF2-40B4-BE49-F238E27FC236}">
                <a16:creationId xmlns:a16="http://schemas.microsoft.com/office/drawing/2014/main" id="{5FED1F9A-7743-4640-A82E-8B3E43919B10}"/>
              </a:ext>
            </a:extLst>
          </p:cNvPr>
          <p:cNvSpPr>
            <a:spLocks noGrp="1"/>
          </p:cNvSpPr>
          <p:nvPr>
            <p:ph type="sldNum" sz="quarter" idx="11"/>
          </p:nvPr>
        </p:nvSpPr>
        <p:spPr>
          <a:xfrm>
            <a:off x="6457950" y="6356350"/>
            <a:ext cx="2057400" cy="365125"/>
          </a:xfrm>
        </p:spPr>
        <p:txBody>
          <a:bodyPr vert="horz" lIns="91440" tIns="45720" rIns="91440" bIns="45720" rtlCol="0" anchor="ctr"/>
          <a:lstStyle/>
          <a:p>
            <a:fld id="{575972D9-EBB1-4F7F-9392-98FDD75E9EC6}" type="slidenum">
              <a:rPr lang="en-US" sz="1800">
                <a:solidFill>
                  <a:schemeClr val="tx1"/>
                </a:solidFill>
              </a:rPr>
              <a:pPr/>
              <a:t>14</a:t>
            </a:fld>
            <a:endParaRPr lang="en-US" sz="1800" dirty="0">
              <a:solidFill>
                <a:schemeClr val="tx1"/>
              </a:solidFill>
            </a:endParaRPr>
          </a:p>
        </p:txBody>
      </p:sp>
    </p:spTree>
    <p:extLst>
      <p:ext uri="{BB962C8B-B14F-4D97-AF65-F5344CB8AC3E}">
        <p14:creationId xmlns:p14="http://schemas.microsoft.com/office/powerpoint/2010/main" val="746242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AA112EF0-3CA7-4E95-B96A-AEFA8A5D7E05}"/>
              </a:ext>
            </a:extLst>
          </p:cNvPr>
          <p:cNvSpPr>
            <a:spLocks noGrp="1"/>
          </p:cNvSpPr>
          <p:nvPr>
            <p:ph type="title"/>
          </p:nvPr>
        </p:nvSpPr>
        <p:spPr>
          <a:xfrm>
            <a:off x="101065" y="2314453"/>
            <a:ext cx="8941870" cy="1325563"/>
          </a:xfrm>
        </p:spPr>
        <p:txBody>
          <a:bodyPr/>
          <a:lstStyle/>
          <a:p>
            <a:r>
              <a:rPr lang="he-IL" dirty="0"/>
              <a:t>פרשת הירי בחברון</a:t>
            </a:r>
          </a:p>
        </p:txBody>
      </p:sp>
      <p:sp>
        <p:nvSpPr>
          <p:cNvPr id="4" name="מציין מיקום של מספר שקופית 3">
            <a:extLst>
              <a:ext uri="{FF2B5EF4-FFF2-40B4-BE49-F238E27FC236}">
                <a16:creationId xmlns:a16="http://schemas.microsoft.com/office/drawing/2014/main" id="{6E36B9D2-4EC3-4F6E-8615-FF3432962571}"/>
              </a:ext>
            </a:extLst>
          </p:cNvPr>
          <p:cNvSpPr>
            <a:spLocks noGrp="1"/>
          </p:cNvSpPr>
          <p:nvPr>
            <p:ph type="sldNum" sz="quarter" idx="11"/>
          </p:nvPr>
        </p:nvSpPr>
        <p:spPr/>
        <p:txBody>
          <a:bodyPr/>
          <a:lstStyle/>
          <a:p>
            <a:fld id="{575972D9-EBB1-4F7F-9392-98FDD75E9EC6}" type="slidenum">
              <a:rPr lang="en-US" smtClean="0"/>
              <a:t>15</a:t>
            </a:fld>
            <a:endParaRPr lang="en-US"/>
          </a:p>
        </p:txBody>
      </p:sp>
    </p:spTree>
    <p:extLst>
      <p:ext uri="{BB962C8B-B14F-4D97-AF65-F5344CB8AC3E}">
        <p14:creationId xmlns:p14="http://schemas.microsoft.com/office/powerpoint/2010/main" val="2651407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Pictures\vlcsnap-2017-02-07-10h14m43s30.png"/>
          <p:cNvPicPr>
            <a:picLocks noChangeAspect="1" noChangeArrowheads="1"/>
          </p:cNvPicPr>
          <p:nvPr/>
        </p:nvPicPr>
        <p:blipFill>
          <a:blip r:embed="rId3" cstate="print"/>
          <a:srcRect/>
          <a:stretch>
            <a:fillRect/>
          </a:stretch>
        </p:blipFill>
        <p:spPr bwMode="auto">
          <a:xfrm>
            <a:off x="1979658" y="1828165"/>
            <a:ext cx="5555262" cy="3124835"/>
          </a:xfrm>
          <a:prstGeom prst="rect">
            <a:avLst/>
          </a:prstGeom>
          <a:noFill/>
        </p:spPr>
      </p:pic>
      <p:sp>
        <p:nvSpPr>
          <p:cNvPr id="3" name="Slide Number Placeholder 2">
            <a:extLst>
              <a:ext uri="{FF2B5EF4-FFF2-40B4-BE49-F238E27FC236}">
                <a16:creationId xmlns:a16="http://schemas.microsoft.com/office/drawing/2014/main" id="{0B0ED55B-1D99-4206-95CA-65DFE954379A}"/>
              </a:ext>
            </a:extLst>
          </p:cNvPr>
          <p:cNvSpPr>
            <a:spLocks noGrp="1"/>
          </p:cNvSpPr>
          <p:nvPr>
            <p:ph type="sldNum" sz="quarter" idx="12"/>
          </p:nvPr>
        </p:nvSpPr>
        <p:spPr/>
        <p:txBody>
          <a:bodyPr/>
          <a:lstStyle/>
          <a:p>
            <a:pPr algn="r" rtl="1"/>
            <a:fld id="{969AC715-037A-4A61-80F5-9938D4975A47}" type="slidenum">
              <a:rPr lang="en-US" smtClean="0"/>
              <a:pPr algn="r" rtl="1"/>
              <a:t>16</a:t>
            </a:fld>
            <a:endParaRPr lang="en-US" dirty="0"/>
          </a:p>
        </p:txBody>
      </p:sp>
    </p:spTree>
    <p:extLst>
      <p:ext uri="{BB962C8B-B14F-4D97-AF65-F5344CB8AC3E}">
        <p14:creationId xmlns:p14="http://schemas.microsoft.com/office/powerpoint/2010/main" val="3171373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586086-A044-401C-8132-E8C887C1DB26}"/>
              </a:ext>
            </a:extLst>
          </p:cNvPr>
          <p:cNvSpPr>
            <a:spLocks noGrp="1"/>
          </p:cNvSpPr>
          <p:nvPr>
            <p:ph type="sldNum" sz="quarter" idx="12"/>
          </p:nvPr>
        </p:nvSpPr>
        <p:spPr/>
        <p:txBody>
          <a:bodyPr/>
          <a:lstStyle/>
          <a:p>
            <a:pPr algn="r" rtl="1"/>
            <a:fld id="{969AC715-037A-4A61-80F5-9938D4975A47}" type="slidenum">
              <a:rPr lang="en-US" smtClean="0"/>
              <a:pPr algn="r" rtl="1"/>
              <a:t>17</a:t>
            </a:fld>
            <a:endParaRPr lang="en-US" dirty="0"/>
          </a:p>
        </p:txBody>
      </p:sp>
    </p:spTree>
    <p:extLst>
      <p:ext uri="{BB962C8B-B14F-4D97-AF65-F5344CB8AC3E}">
        <p14:creationId xmlns:p14="http://schemas.microsoft.com/office/powerpoint/2010/main" val="2971033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5230" y="1755906"/>
            <a:ext cx="8473540" cy="3512883"/>
          </a:xfrm>
          <a:ln>
            <a:solidFill>
              <a:schemeClr val="accent1"/>
            </a:solidFill>
          </a:ln>
        </p:spPr>
        <p:txBody>
          <a:bodyPr vert="horz" lIns="91440" tIns="45720" rIns="91440" bIns="45720" rtlCol="0" anchor="ctr">
            <a:noAutofit/>
          </a:bodyPr>
          <a:lstStyle/>
          <a:p>
            <a:pPr marL="0" indent="0" algn="just">
              <a:buNone/>
            </a:pPr>
            <a:r>
              <a:rPr lang="he-IL" sz="2400" dirty="0">
                <a:ln>
                  <a:solidFill>
                    <a:schemeClr val="tx2"/>
                  </a:solidFill>
                </a:ln>
                <a:latin typeface="+mj-lt"/>
                <a:ea typeface="+mj-ea"/>
                <a:cs typeface="+mj-cs"/>
              </a:rPr>
              <a:t>"</a:t>
            </a:r>
            <a:r>
              <a:rPr lang="he-IL" sz="2400" dirty="0">
                <a:ln>
                  <a:solidFill>
                    <a:srgbClr val="C00000"/>
                  </a:solidFill>
                </a:ln>
                <a:solidFill>
                  <a:srgbClr val="FF0000"/>
                </a:solidFill>
                <a:latin typeface="+mj-lt"/>
                <a:ea typeface="+mj-ea"/>
                <a:cs typeface="+mj-cs"/>
              </a:rPr>
              <a:t>הסיבה לירי לא הייתה נעוצה בתחושת סכנה כלשהי </a:t>
            </a:r>
            <a:r>
              <a:rPr lang="he-IL" sz="2400" dirty="0">
                <a:ln>
                  <a:solidFill>
                    <a:schemeClr val="tx2"/>
                  </a:solidFill>
                </a:ln>
                <a:latin typeface="+mj-lt"/>
                <a:ea typeface="+mj-ea"/>
                <a:cs typeface="+mj-cs"/>
              </a:rPr>
              <a:t>של הנאשם, אלא בהסבר שסיפק מיד בתום הירי - 'כי הגיע למחבל למות' ... ". </a:t>
            </a:r>
          </a:p>
          <a:p>
            <a:pPr marL="0" indent="0" algn="just">
              <a:buNone/>
            </a:pPr>
            <a:endParaRPr lang="he-IL" sz="200" dirty="0">
              <a:ln>
                <a:solidFill>
                  <a:schemeClr val="tx2"/>
                </a:solidFill>
              </a:ln>
              <a:latin typeface="+mj-lt"/>
              <a:ea typeface="+mj-ea"/>
              <a:cs typeface="+mj-cs"/>
            </a:endParaRPr>
          </a:p>
          <a:p>
            <a:pPr marL="0" indent="0" algn="just">
              <a:buNone/>
            </a:pPr>
            <a:r>
              <a:rPr lang="he-IL" sz="2400" dirty="0">
                <a:ln>
                  <a:solidFill>
                    <a:schemeClr val="tx2"/>
                  </a:solidFill>
                </a:ln>
                <a:latin typeface="+mj-lt"/>
                <a:ea typeface="+mj-ea"/>
                <a:cs typeface="+mj-cs"/>
              </a:rPr>
              <a:t>"[הירי בוצע] </a:t>
            </a:r>
            <a:r>
              <a:rPr lang="he-IL" sz="2400" dirty="0">
                <a:ln>
                  <a:solidFill>
                    <a:srgbClr val="C00000"/>
                  </a:solidFill>
                </a:ln>
                <a:solidFill>
                  <a:srgbClr val="FF0000"/>
                </a:solidFill>
                <a:latin typeface="+mj-lt"/>
                <a:ea typeface="+mj-ea"/>
                <a:cs typeface="+mj-cs"/>
              </a:rPr>
              <a:t>עקב מניע נקמני </a:t>
            </a:r>
            <a:r>
              <a:rPr lang="he-IL" sz="2400" dirty="0">
                <a:ln>
                  <a:solidFill>
                    <a:schemeClr val="tx2"/>
                  </a:solidFill>
                </a:ln>
                <a:latin typeface="+mj-lt"/>
                <a:ea typeface="+mj-ea"/>
                <a:cs typeface="+mj-cs"/>
              </a:rPr>
              <a:t>- 'דקרו את חבר שלי, רצו להרוג אותו ולכן גם לו מגיע למות', ולא מתוך תחושת סכנה אמיתית וכנה מסכין או ממטען חבלה". </a:t>
            </a:r>
          </a:p>
          <a:p>
            <a:pPr marL="0" indent="0" algn="just">
              <a:buNone/>
            </a:pPr>
            <a:endParaRPr lang="he-IL" sz="200" dirty="0">
              <a:ln>
                <a:solidFill>
                  <a:schemeClr val="tx2"/>
                </a:solidFill>
              </a:ln>
              <a:latin typeface="+mj-lt"/>
              <a:ea typeface="+mj-ea"/>
              <a:cs typeface="+mj-cs"/>
            </a:endParaRPr>
          </a:p>
          <a:p>
            <a:pPr marL="0" indent="0" algn="just">
              <a:buNone/>
            </a:pPr>
            <a:r>
              <a:rPr lang="he-IL" sz="2400" dirty="0">
                <a:ln>
                  <a:solidFill>
                    <a:schemeClr val="tx2"/>
                  </a:solidFill>
                </a:ln>
                <a:latin typeface="+mj-lt"/>
                <a:ea typeface="+mj-ea"/>
                <a:cs typeface="+mj-cs"/>
              </a:rPr>
              <a:t>"המערער ההין לירות באדם, גם אם מחבל נקלה בעל כוונות רצחניות, כשהוא מוטל חסר אונים, </a:t>
            </a:r>
            <a:r>
              <a:rPr lang="he-IL" sz="2400" dirty="0">
                <a:ln>
                  <a:solidFill>
                    <a:srgbClr val="C00000"/>
                  </a:solidFill>
                </a:ln>
                <a:solidFill>
                  <a:srgbClr val="FF0000"/>
                </a:solidFill>
                <a:latin typeface="+mj-lt"/>
                <a:ea typeface="+mj-ea"/>
                <a:cs typeface="+mj-cs"/>
              </a:rPr>
              <a:t>ללא צורך</a:t>
            </a:r>
            <a:r>
              <a:rPr lang="he-IL" sz="2400" dirty="0">
                <a:ln>
                  <a:solidFill>
                    <a:schemeClr val="tx2"/>
                  </a:solidFill>
                </a:ln>
                <a:latin typeface="+mj-lt"/>
                <a:ea typeface="+mj-ea"/>
                <a:cs typeface="+mj-cs"/>
              </a:rPr>
              <a:t>, כדי לבוא עם המחבל חשבון על מעשיו, הנפשעים כשלעצמם ... ".</a:t>
            </a:r>
          </a:p>
        </p:txBody>
      </p:sp>
      <p:sp>
        <p:nvSpPr>
          <p:cNvPr id="6" name="Title 1">
            <a:extLst>
              <a:ext uri="{FF2B5EF4-FFF2-40B4-BE49-F238E27FC236}">
                <a16:creationId xmlns:a16="http://schemas.microsoft.com/office/drawing/2014/main" id="{23AAC71B-E94A-4837-AE00-1E7039D7AF9E}"/>
              </a:ext>
            </a:extLst>
          </p:cNvPr>
          <p:cNvSpPr>
            <a:spLocks noGrp="1"/>
          </p:cNvSpPr>
          <p:nvPr>
            <p:ph type="title"/>
          </p:nvPr>
        </p:nvSpPr>
        <p:spPr/>
        <p:txBody>
          <a:bodyPr/>
          <a:lstStyle/>
          <a:p>
            <a:r>
              <a:rPr lang="he-IL" dirty="0"/>
              <a:t>קביעות עובדתיות</a:t>
            </a:r>
            <a:endParaRPr lang="en-US" dirty="0"/>
          </a:p>
        </p:txBody>
      </p:sp>
      <p:sp>
        <p:nvSpPr>
          <p:cNvPr id="3" name="Slide Number Placeholder 2">
            <a:extLst>
              <a:ext uri="{FF2B5EF4-FFF2-40B4-BE49-F238E27FC236}">
                <a16:creationId xmlns:a16="http://schemas.microsoft.com/office/drawing/2014/main" id="{4282A6B2-0633-4F22-88D8-ECB9255640AD}"/>
              </a:ext>
            </a:extLst>
          </p:cNvPr>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spTree>
    <p:extLst>
      <p:ext uri="{BB962C8B-B14F-4D97-AF65-F5344CB8AC3E}">
        <p14:creationId xmlns:p14="http://schemas.microsoft.com/office/powerpoint/2010/main" val="1207737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5230" y="2183054"/>
            <a:ext cx="8473540" cy="2479100"/>
          </a:xfrm>
          <a:ln>
            <a:solidFill>
              <a:schemeClr val="accent1"/>
            </a:solidFill>
          </a:ln>
        </p:spPr>
        <p:txBody>
          <a:bodyPr vert="horz" lIns="91440" tIns="45720" rIns="91440" bIns="45720" rtlCol="0" anchor="ctr">
            <a:noAutofit/>
          </a:bodyPr>
          <a:lstStyle/>
          <a:p>
            <a:pPr marL="0" indent="0" algn="just">
              <a:buNone/>
            </a:pPr>
            <a:r>
              <a:rPr lang="he-IL" sz="2400" dirty="0">
                <a:ln>
                  <a:solidFill>
                    <a:schemeClr val="tx2"/>
                  </a:solidFill>
                </a:ln>
                <a:latin typeface="+mj-lt"/>
                <a:ea typeface="+mj-ea"/>
                <a:cs typeface="+mj-cs"/>
              </a:rPr>
              <a:t>"</a:t>
            </a:r>
            <a:r>
              <a:rPr lang="he-IL" sz="2400" dirty="0">
                <a:ln>
                  <a:solidFill>
                    <a:srgbClr val="C00000"/>
                  </a:solidFill>
                </a:ln>
                <a:solidFill>
                  <a:srgbClr val="FF0000"/>
                </a:solidFill>
                <a:latin typeface="+mj-lt"/>
                <a:ea typeface="+mj-ea"/>
                <a:cs typeface="+mj-cs"/>
              </a:rPr>
              <a:t>שימוש בכוח, שלא לצורך ביצוע משימה מוגדרת</a:t>
            </a:r>
            <a:r>
              <a:rPr lang="he-IL" sz="2400" dirty="0">
                <a:ln>
                  <a:solidFill>
                    <a:schemeClr val="tx2"/>
                  </a:solidFill>
                </a:ln>
                <a:latin typeface="+mj-lt"/>
                <a:ea typeface="+mj-ea"/>
                <a:cs typeface="+mj-cs"/>
              </a:rPr>
              <a:t>, תוך קיפוח חיי אדם, אף אם המדובר במחבל - </a:t>
            </a:r>
            <a:r>
              <a:rPr lang="he-IL" sz="2400" dirty="0">
                <a:ln>
                  <a:solidFill>
                    <a:srgbClr val="C00000"/>
                  </a:solidFill>
                </a:ln>
                <a:solidFill>
                  <a:srgbClr val="FF0000"/>
                </a:solidFill>
                <a:latin typeface="+mj-lt"/>
                <a:ea typeface="+mj-ea"/>
                <a:cs typeface="+mj-cs"/>
              </a:rPr>
              <a:t>פסול</a:t>
            </a:r>
            <a:r>
              <a:rPr lang="he-IL" sz="2400" dirty="0">
                <a:ln>
                  <a:solidFill>
                    <a:schemeClr val="tx2"/>
                  </a:solidFill>
                </a:ln>
                <a:latin typeface="+mj-lt"/>
                <a:ea typeface="+mj-ea"/>
                <a:cs typeface="+mj-cs"/>
              </a:rPr>
              <a:t>.</a:t>
            </a:r>
          </a:p>
          <a:p>
            <a:pPr marL="0" indent="0" algn="just">
              <a:buNone/>
            </a:pPr>
            <a:endParaRPr lang="he-IL" sz="100" dirty="0">
              <a:ln>
                <a:solidFill>
                  <a:schemeClr val="tx2"/>
                </a:solidFill>
              </a:ln>
              <a:latin typeface="+mj-lt"/>
              <a:ea typeface="+mj-ea"/>
              <a:cs typeface="+mj-cs"/>
            </a:endParaRPr>
          </a:p>
          <a:p>
            <a:pPr marL="0" indent="0" algn="just">
              <a:buNone/>
            </a:pPr>
            <a:r>
              <a:rPr lang="he-IL" sz="2400" dirty="0">
                <a:ln>
                  <a:solidFill>
                    <a:schemeClr val="tx2"/>
                  </a:solidFill>
                </a:ln>
                <a:latin typeface="+mj-lt"/>
                <a:ea typeface="+mj-ea"/>
                <a:cs typeface="+mj-cs"/>
              </a:rPr>
              <a:t>מעשיו של סמל אזריה, אשר נוגדים את ערכי צה"ל ומערערים את חוסנו המוסרי של צה"ל אינם מתיישבים עם התנהגות המצופה מחייל, שעה שדבקה במעשים </a:t>
            </a:r>
            <a:r>
              <a:rPr lang="he-IL" sz="2400" dirty="0">
                <a:ln>
                  <a:solidFill>
                    <a:srgbClr val="C00000"/>
                  </a:solidFill>
                </a:ln>
                <a:solidFill>
                  <a:srgbClr val="FF0000"/>
                </a:solidFill>
                <a:latin typeface="+mj-lt"/>
                <a:ea typeface="+mj-ea"/>
                <a:cs typeface="+mj-cs"/>
              </a:rPr>
              <a:t>דרגה בולטת של פסול מוסרי</a:t>
            </a:r>
            <a:r>
              <a:rPr lang="he-IL" sz="2400" dirty="0">
                <a:ln>
                  <a:solidFill>
                    <a:schemeClr val="tx2"/>
                  </a:solidFill>
                </a:ln>
                <a:latin typeface="+mj-lt"/>
                <a:ea typeface="+mj-ea"/>
                <a:cs typeface="+mj-cs"/>
              </a:rPr>
              <a:t>."</a:t>
            </a:r>
          </a:p>
        </p:txBody>
      </p:sp>
      <p:sp>
        <p:nvSpPr>
          <p:cNvPr id="6" name="Title 1">
            <a:extLst>
              <a:ext uri="{FF2B5EF4-FFF2-40B4-BE49-F238E27FC236}">
                <a16:creationId xmlns:a16="http://schemas.microsoft.com/office/drawing/2014/main" id="{23AAC71B-E94A-4837-AE00-1E7039D7AF9E}"/>
              </a:ext>
            </a:extLst>
          </p:cNvPr>
          <p:cNvSpPr>
            <a:spLocks noGrp="1"/>
          </p:cNvSpPr>
          <p:nvPr>
            <p:ph type="title"/>
          </p:nvPr>
        </p:nvSpPr>
        <p:spPr/>
        <p:txBody>
          <a:bodyPr/>
          <a:lstStyle/>
          <a:p>
            <a:r>
              <a:rPr lang="he-IL" dirty="0"/>
              <a:t>קביעות ערכיות ומשפטיות</a:t>
            </a:r>
            <a:endParaRPr lang="en-US" dirty="0"/>
          </a:p>
        </p:txBody>
      </p:sp>
      <p:sp>
        <p:nvSpPr>
          <p:cNvPr id="3" name="Slide Number Placeholder 2">
            <a:extLst>
              <a:ext uri="{FF2B5EF4-FFF2-40B4-BE49-F238E27FC236}">
                <a16:creationId xmlns:a16="http://schemas.microsoft.com/office/drawing/2014/main" id="{D4E6384A-7A91-4CBA-88BA-073861559CF7}"/>
              </a:ext>
            </a:extLst>
          </p:cNvPr>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spTree>
    <p:extLst>
      <p:ext uri="{BB962C8B-B14F-4D97-AF65-F5344CB8AC3E}">
        <p14:creationId xmlns:p14="http://schemas.microsoft.com/office/powerpoint/2010/main" val="16838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870A63-2CE3-4466-9B9C-5C9288EE2375}"/>
              </a:ext>
            </a:extLst>
          </p:cNvPr>
          <p:cNvSpPr>
            <a:spLocks noGrp="1"/>
          </p:cNvSpPr>
          <p:nvPr>
            <p:ph type="sldNum" sz="quarter" idx="12"/>
          </p:nvPr>
        </p:nvSpPr>
        <p:spPr/>
        <p:txBody>
          <a:bodyPr vert="horz" lIns="91440" tIns="45720" rIns="91440" bIns="45720" rtlCol="0" anchor="ctr"/>
          <a:lstStyle/>
          <a:p>
            <a:pPr algn="r" rtl="1"/>
            <a:fld id="{575972D9-EBB1-4F7F-9392-98FDD75E9EC6}" type="slidenum">
              <a:rPr lang="en-US"/>
              <a:pPr algn="r" rtl="1"/>
              <a:t>2</a:t>
            </a:fld>
            <a:endParaRPr lang="en-US" dirty="0"/>
          </a:p>
        </p:txBody>
      </p:sp>
      <p:sp>
        <p:nvSpPr>
          <p:cNvPr id="8" name="TextBox 7">
            <a:extLst>
              <a:ext uri="{FF2B5EF4-FFF2-40B4-BE49-F238E27FC236}">
                <a16:creationId xmlns:a16="http://schemas.microsoft.com/office/drawing/2014/main" id="{6B2635DD-E31E-4C59-917B-7661E0EA66A4}"/>
              </a:ext>
            </a:extLst>
          </p:cNvPr>
          <p:cNvSpPr txBox="1"/>
          <p:nvPr/>
        </p:nvSpPr>
        <p:spPr>
          <a:xfrm>
            <a:off x="1421296" y="1742790"/>
            <a:ext cx="7094054" cy="3964162"/>
          </a:xfrm>
          <a:prstGeom prst="rect">
            <a:avLst/>
          </a:prstGeom>
          <a:noFill/>
        </p:spPr>
        <p:txBody>
          <a:bodyPr wrap="square" rtlCol="0">
            <a:spAutoFit/>
          </a:bodyPr>
          <a:lstStyle/>
          <a:p>
            <a:pPr marL="228600" indent="-228600" algn="r" rtl="1">
              <a:lnSpc>
                <a:spcPct val="90000"/>
              </a:lnSpc>
              <a:spcBef>
                <a:spcPts val="1000"/>
              </a:spcBef>
              <a:buFont typeface="Arial" panose="020B0604020202020204" pitchFamily="34" charset="0"/>
              <a:buChar char="•"/>
            </a:pPr>
            <a:r>
              <a:rPr lang="he-IL" sz="3200" b="1" dirty="0">
                <a:solidFill>
                  <a:schemeClr val="tx2"/>
                </a:solidFill>
              </a:rPr>
              <a:t>אכיפת החוק בפעילות מבצעית?</a:t>
            </a:r>
          </a:p>
          <a:p>
            <a:pPr marL="228600" indent="-228600" algn="r" rtl="1">
              <a:lnSpc>
                <a:spcPct val="90000"/>
              </a:lnSpc>
              <a:spcBef>
                <a:spcPts val="1000"/>
              </a:spcBef>
              <a:buFont typeface="Arial" panose="020B0604020202020204" pitchFamily="34" charset="0"/>
              <a:buChar char="•"/>
            </a:pPr>
            <a:endParaRPr lang="he-IL" sz="3200" b="1" dirty="0">
              <a:solidFill>
                <a:schemeClr val="tx2"/>
              </a:solidFill>
            </a:endParaRPr>
          </a:p>
          <a:p>
            <a:pPr marL="228600" indent="-228600" algn="r" rtl="1">
              <a:lnSpc>
                <a:spcPct val="90000"/>
              </a:lnSpc>
              <a:spcBef>
                <a:spcPts val="1000"/>
              </a:spcBef>
              <a:buFont typeface="Arial" panose="020B0604020202020204" pitchFamily="34" charset="0"/>
              <a:buChar char="•"/>
            </a:pPr>
            <a:r>
              <a:rPr lang="he-IL" sz="3200" b="1" dirty="0">
                <a:solidFill>
                  <a:schemeClr val="tx2"/>
                </a:solidFill>
              </a:rPr>
              <a:t>חקירה ותחקיר</a:t>
            </a:r>
          </a:p>
          <a:p>
            <a:pPr marL="228600" indent="-228600" algn="r" rtl="1">
              <a:lnSpc>
                <a:spcPct val="90000"/>
              </a:lnSpc>
              <a:spcBef>
                <a:spcPts val="1000"/>
              </a:spcBef>
              <a:buFont typeface="Arial" panose="020B0604020202020204" pitchFamily="34" charset="0"/>
              <a:buChar char="•"/>
            </a:pPr>
            <a:endParaRPr lang="he-IL" sz="3200" b="1" dirty="0">
              <a:solidFill>
                <a:schemeClr val="tx2"/>
              </a:solidFill>
            </a:endParaRPr>
          </a:p>
          <a:p>
            <a:pPr marL="228600" indent="-228600" algn="r" rtl="1">
              <a:lnSpc>
                <a:spcPct val="90000"/>
              </a:lnSpc>
              <a:spcBef>
                <a:spcPts val="1000"/>
              </a:spcBef>
              <a:buFont typeface="Arial" panose="020B0604020202020204" pitchFamily="34" charset="0"/>
              <a:buChar char="•"/>
            </a:pPr>
            <a:r>
              <a:rPr lang="he-IL" sz="3200" b="1" dirty="0">
                <a:solidFill>
                  <a:schemeClr val="tx2"/>
                </a:solidFill>
              </a:rPr>
              <a:t>"מקדם המבצעיות"</a:t>
            </a:r>
          </a:p>
          <a:p>
            <a:pPr marL="228600" indent="-228600" algn="r" rtl="1">
              <a:lnSpc>
                <a:spcPct val="90000"/>
              </a:lnSpc>
              <a:spcBef>
                <a:spcPts val="1000"/>
              </a:spcBef>
              <a:buFont typeface="Arial" panose="020B0604020202020204" pitchFamily="34" charset="0"/>
              <a:buChar char="•"/>
            </a:pPr>
            <a:endParaRPr lang="he-IL" sz="3200" b="1" dirty="0">
              <a:solidFill>
                <a:schemeClr val="tx2"/>
              </a:solidFill>
            </a:endParaRPr>
          </a:p>
          <a:p>
            <a:pPr marL="228600" indent="-228600" algn="r" rtl="1">
              <a:lnSpc>
                <a:spcPct val="90000"/>
              </a:lnSpc>
              <a:spcBef>
                <a:spcPts val="1000"/>
              </a:spcBef>
              <a:buFont typeface="Arial" panose="020B0604020202020204" pitchFamily="34" charset="0"/>
              <a:buChar char="•"/>
            </a:pPr>
            <a:r>
              <a:rPr lang="he-IL" sz="3200" b="1" dirty="0">
                <a:solidFill>
                  <a:schemeClr val="tx2"/>
                </a:solidFill>
              </a:rPr>
              <a:t>פרשת הירי בחברון</a:t>
            </a:r>
          </a:p>
        </p:txBody>
      </p:sp>
      <p:sp>
        <p:nvSpPr>
          <p:cNvPr id="6" name="Title 1">
            <a:extLst>
              <a:ext uri="{FF2B5EF4-FFF2-40B4-BE49-F238E27FC236}">
                <a16:creationId xmlns:a16="http://schemas.microsoft.com/office/drawing/2014/main" id="{4151A04B-BFC1-489B-84DB-FEB602E11B71}"/>
              </a:ext>
            </a:extLst>
          </p:cNvPr>
          <p:cNvSpPr>
            <a:spLocks noGrp="1"/>
          </p:cNvSpPr>
          <p:nvPr>
            <p:ph type="title"/>
          </p:nvPr>
        </p:nvSpPr>
        <p:spPr>
          <a:xfrm>
            <a:off x="0" y="151381"/>
            <a:ext cx="9143999" cy="1325563"/>
          </a:xfrm>
        </p:spPr>
        <p:txBody>
          <a:bodyPr/>
          <a:lstStyle/>
          <a:p>
            <a:r>
              <a:rPr lang="he-IL" dirty="0"/>
              <a:t>נושאים</a:t>
            </a:r>
            <a:endParaRPr lang="en-US" dirty="0"/>
          </a:p>
        </p:txBody>
      </p:sp>
    </p:spTree>
    <p:extLst>
      <p:ext uri="{BB962C8B-B14F-4D97-AF65-F5344CB8AC3E}">
        <p14:creationId xmlns:p14="http://schemas.microsoft.com/office/powerpoint/2010/main" val="1316789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7321" y="1275914"/>
            <a:ext cx="8177669" cy="4206509"/>
          </a:xfrm>
          <a:ln>
            <a:solidFill>
              <a:schemeClr val="accent1"/>
            </a:solidFill>
          </a:ln>
        </p:spPr>
        <p:txBody>
          <a:bodyPr vert="horz" lIns="91440" tIns="45720" rIns="91440" bIns="45720" rtlCol="0" anchor="ctr">
            <a:noAutofit/>
          </a:bodyPr>
          <a:lstStyle/>
          <a:p>
            <a:pPr marL="0" indent="0" algn="just">
              <a:buNone/>
            </a:pPr>
            <a:r>
              <a:rPr lang="he-IL" sz="2400" dirty="0">
                <a:ln>
                  <a:solidFill>
                    <a:schemeClr val="tx2"/>
                  </a:solidFill>
                </a:ln>
                <a:latin typeface="+mj-lt"/>
                <a:ea typeface="+mj-ea"/>
                <a:cs typeface="+mj-cs"/>
              </a:rPr>
              <a:t>"</a:t>
            </a:r>
            <a:r>
              <a:rPr lang="he-IL" sz="2400" dirty="0">
                <a:ln>
                  <a:solidFill>
                    <a:srgbClr val="C00000"/>
                  </a:solidFill>
                </a:ln>
                <a:solidFill>
                  <a:srgbClr val="FF0000"/>
                </a:solidFill>
                <a:latin typeface="+mj-lt"/>
                <a:ea typeface="+mj-ea"/>
                <a:cs typeface="+mj-cs"/>
              </a:rPr>
              <a:t>ערכים אלה... הם עמוד השדרה המוסרי של צה"ל, אשר מבחין ומבדיל אותו מאויביו</a:t>
            </a:r>
            <a:r>
              <a:rPr lang="he-IL" sz="2400" dirty="0">
                <a:ln>
                  <a:solidFill>
                    <a:schemeClr val="tx2"/>
                  </a:solidFill>
                </a:ln>
                <a:latin typeface="+mj-lt"/>
                <a:ea typeface="+mj-ea"/>
                <a:cs typeface="+mj-cs"/>
              </a:rPr>
              <a:t>. הם המבטיחים כי הצבא יפעל באומץ, בנחישות ובדבקות כדי להגן על המדינה ותושביה, אולם – מבלי לנצל לרעה את </a:t>
            </a:r>
            <a:r>
              <a:rPr lang="he-IL" sz="2400" dirty="0" err="1">
                <a:ln>
                  <a:solidFill>
                    <a:schemeClr val="tx2"/>
                  </a:solidFill>
                </a:ln>
                <a:latin typeface="+mj-lt"/>
                <a:ea typeface="+mj-ea"/>
                <a:cs typeface="+mj-cs"/>
              </a:rPr>
              <a:t>הכח</a:t>
            </a:r>
            <a:r>
              <a:rPr lang="he-IL" sz="2400" dirty="0">
                <a:ln>
                  <a:solidFill>
                    <a:schemeClr val="tx2"/>
                  </a:solidFill>
                </a:ln>
                <a:latin typeface="+mj-lt"/>
                <a:ea typeface="+mj-ea"/>
                <a:cs typeface="+mj-cs"/>
              </a:rPr>
              <a:t> והסמכות שניתנים בידי חייליו...".</a:t>
            </a:r>
          </a:p>
          <a:p>
            <a:pPr marL="0" indent="0" algn="just">
              <a:buNone/>
            </a:pPr>
            <a:endParaRPr lang="en-US" sz="2400" dirty="0">
              <a:ln>
                <a:solidFill>
                  <a:schemeClr val="tx2"/>
                </a:solidFill>
              </a:ln>
              <a:latin typeface="+mj-lt"/>
              <a:ea typeface="+mj-ea"/>
              <a:cs typeface="+mj-cs"/>
            </a:endParaRPr>
          </a:p>
          <a:p>
            <a:pPr marL="0" indent="0" algn="just">
              <a:buNone/>
            </a:pPr>
            <a:r>
              <a:rPr lang="he-IL" sz="2400" dirty="0">
                <a:ln>
                  <a:solidFill>
                    <a:schemeClr val="tx2"/>
                  </a:solidFill>
                </a:ln>
                <a:latin typeface="+mj-lt"/>
                <a:ea typeface="+mj-ea"/>
                <a:cs typeface="+mj-cs"/>
              </a:rPr>
              <a:t>"שימוש שלא לצורך או מעבר למידה הנדרשת </a:t>
            </a:r>
            <a:r>
              <a:rPr lang="he-IL" sz="2400" dirty="0" err="1">
                <a:ln>
                  <a:solidFill>
                    <a:schemeClr val="tx2"/>
                  </a:solidFill>
                </a:ln>
                <a:latin typeface="+mj-lt"/>
                <a:ea typeface="+mj-ea"/>
                <a:cs typeface="+mj-cs"/>
              </a:rPr>
              <a:t>בכח</a:t>
            </a:r>
            <a:r>
              <a:rPr lang="he-IL" sz="2400" dirty="0">
                <a:ln>
                  <a:solidFill>
                    <a:schemeClr val="tx2"/>
                  </a:solidFill>
                </a:ln>
                <a:latin typeface="+mj-lt"/>
                <a:ea typeface="+mj-ea"/>
                <a:cs typeface="+mj-cs"/>
              </a:rPr>
              <a:t> ובנשק, בוודאי באופן קטלני הוא אפוא , אסור, אינו מוסרי, אינו מועיל ואף מזיק. </a:t>
            </a:r>
            <a:r>
              <a:rPr lang="he-IL" sz="2400" dirty="0">
                <a:ln>
                  <a:solidFill>
                    <a:srgbClr val="C00000"/>
                  </a:solidFill>
                </a:ln>
                <a:solidFill>
                  <a:srgbClr val="FF0000"/>
                </a:solidFill>
                <a:latin typeface="+mj-lt"/>
                <a:ea typeface="+mj-ea"/>
                <a:cs typeface="+mj-cs"/>
              </a:rPr>
              <a:t>צה"ל אינו מיליציה פורעת חוק. הוא צבא הגנה מאורגן של מדינת חוק מתוקנת. </a:t>
            </a:r>
            <a:r>
              <a:rPr lang="he-IL" sz="2400" dirty="0">
                <a:ln>
                  <a:solidFill>
                    <a:schemeClr val="tx2"/>
                  </a:solidFill>
                </a:ln>
                <a:latin typeface="+mj-lt"/>
                <a:ea typeface="+mj-ea"/>
                <a:cs typeface="+mj-cs"/>
              </a:rPr>
              <a:t>לוחמיו מצווים להילחם במחבלים שבאים עליהם להורגם. אולם אל להם לבוא עימם חשבון לאחר שחלפה הסכנה שנשקפה מהם. זו מלאכתה של מערכת אכיפת החוק."</a:t>
            </a:r>
            <a:endParaRPr lang="en-US" sz="2400" dirty="0">
              <a:ln>
                <a:solidFill>
                  <a:schemeClr val="tx2"/>
                </a:solidFill>
              </a:ln>
              <a:latin typeface="+mj-lt"/>
              <a:ea typeface="+mj-ea"/>
              <a:cs typeface="+mj-cs"/>
            </a:endParaRPr>
          </a:p>
        </p:txBody>
      </p:sp>
      <p:sp>
        <p:nvSpPr>
          <p:cNvPr id="6" name="Title 1">
            <a:extLst>
              <a:ext uri="{FF2B5EF4-FFF2-40B4-BE49-F238E27FC236}">
                <a16:creationId xmlns:a16="http://schemas.microsoft.com/office/drawing/2014/main" id="{23AAC71B-E94A-4837-AE00-1E7039D7AF9E}"/>
              </a:ext>
            </a:extLst>
          </p:cNvPr>
          <p:cNvSpPr>
            <a:spLocks noGrp="1"/>
          </p:cNvSpPr>
          <p:nvPr>
            <p:ph type="title"/>
          </p:nvPr>
        </p:nvSpPr>
        <p:spPr>
          <a:xfrm>
            <a:off x="179536" y="84586"/>
            <a:ext cx="8941870" cy="1325563"/>
          </a:xfrm>
        </p:spPr>
        <p:txBody>
          <a:bodyPr/>
          <a:lstStyle/>
          <a:p>
            <a:r>
              <a:rPr lang="he-IL" dirty="0"/>
              <a:t>קביעות ערכיות ומשפטיות</a:t>
            </a:r>
            <a:endParaRPr lang="en-US" dirty="0"/>
          </a:p>
        </p:txBody>
      </p:sp>
      <p:sp>
        <p:nvSpPr>
          <p:cNvPr id="3" name="Slide Number Placeholder 2">
            <a:extLst>
              <a:ext uri="{FF2B5EF4-FFF2-40B4-BE49-F238E27FC236}">
                <a16:creationId xmlns:a16="http://schemas.microsoft.com/office/drawing/2014/main" id="{D4E6384A-7A91-4CBA-88BA-073861559CF7}"/>
              </a:ext>
            </a:extLst>
          </p:cNvPr>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spTree>
    <p:extLst>
      <p:ext uri="{BB962C8B-B14F-4D97-AF65-F5344CB8AC3E}">
        <p14:creationId xmlns:p14="http://schemas.microsoft.com/office/powerpoint/2010/main" val="4044779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AAC71B-E94A-4837-AE00-1E7039D7AF9E}"/>
              </a:ext>
            </a:extLst>
          </p:cNvPr>
          <p:cNvSpPr>
            <a:spLocks noGrp="1"/>
          </p:cNvSpPr>
          <p:nvPr>
            <p:ph type="title"/>
          </p:nvPr>
        </p:nvSpPr>
        <p:spPr/>
        <p:txBody>
          <a:bodyPr/>
          <a:lstStyle/>
          <a:p>
            <a:r>
              <a:rPr lang="he-IL" dirty="0"/>
              <a:t>משמעות פסק הדין</a:t>
            </a:r>
            <a:endParaRPr lang="en-US" dirty="0"/>
          </a:p>
        </p:txBody>
      </p:sp>
      <p:sp>
        <p:nvSpPr>
          <p:cNvPr id="3" name="Slide Number Placeholder 2">
            <a:extLst>
              <a:ext uri="{FF2B5EF4-FFF2-40B4-BE49-F238E27FC236}">
                <a16:creationId xmlns:a16="http://schemas.microsoft.com/office/drawing/2014/main" id="{EFF988CD-433D-4364-832F-2900C3A826EF}"/>
              </a:ext>
            </a:extLst>
          </p:cNvPr>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solidFill>
              <a:effectLst/>
              <a:uLnTx/>
              <a:uFillTx/>
              <a:latin typeface="Calibri"/>
              <a:ea typeface="+mn-ea"/>
              <a:cs typeface="Segoe UI Semilight"/>
            </a:endParaRPr>
          </a:p>
        </p:txBody>
      </p:sp>
      <p:graphicFrame>
        <p:nvGraphicFramePr>
          <p:cNvPr id="4" name="Content Placeholder 3"/>
          <p:cNvGraphicFramePr>
            <a:graphicFrameLocks noGrp="1"/>
          </p:cNvGraphicFramePr>
          <p:nvPr>
            <p:ph idx="1"/>
          </p:nvPr>
        </p:nvGraphicFramePr>
        <p:xfrm>
          <a:off x="334963" y="1640637"/>
          <a:ext cx="8474075" cy="4022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164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F988CD-433D-4364-832F-2900C3A826EF}"/>
              </a:ext>
            </a:extLst>
          </p:cNvPr>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black"/>
              </a:solidFill>
              <a:effectLst/>
              <a:uLnTx/>
              <a:uFillTx/>
              <a:latin typeface="Calibri"/>
              <a:ea typeface="+mn-ea"/>
              <a:cs typeface="Segoe UI Semilight"/>
            </a:endParaRPr>
          </a:p>
        </p:txBody>
      </p:sp>
      <p:sp>
        <p:nvSpPr>
          <p:cNvPr id="9" name="Title 1">
            <a:extLst>
              <a:ext uri="{FF2B5EF4-FFF2-40B4-BE49-F238E27FC236}">
                <a16:creationId xmlns:a16="http://schemas.microsoft.com/office/drawing/2014/main" id="{23AAC71B-E94A-4837-AE00-1E7039D7AF9E}"/>
              </a:ext>
            </a:extLst>
          </p:cNvPr>
          <p:cNvSpPr>
            <a:spLocks noGrp="1"/>
          </p:cNvSpPr>
          <p:nvPr>
            <p:ph type="title"/>
          </p:nvPr>
        </p:nvSpPr>
        <p:spPr>
          <a:xfrm>
            <a:off x="101065" y="134126"/>
            <a:ext cx="8941870" cy="1325563"/>
          </a:xfrm>
        </p:spPr>
        <p:txBody>
          <a:bodyPr/>
          <a:lstStyle/>
          <a:p>
            <a:r>
              <a:rPr lang="he-IL"/>
              <a:t>תקרית מחוז הלמנד (2011)</a:t>
            </a:r>
            <a:endParaRPr lang="en-US" dirty="0"/>
          </a:p>
        </p:txBody>
      </p:sp>
      <p:pic>
        <p:nvPicPr>
          <p:cNvPr id="2" name="Picture 1"/>
          <p:cNvPicPr>
            <a:picLocks noChangeAspect="1"/>
          </p:cNvPicPr>
          <p:nvPr/>
        </p:nvPicPr>
        <p:blipFill>
          <a:blip r:embed="rId3"/>
          <a:stretch>
            <a:fillRect/>
          </a:stretch>
        </p:blipFill>
        <p:spPr>
          <a:xfrm>
            <a:off x="1285875" y="1678010"/>
            <a:ext cx="6572250" cy="3733800"/>
          </a:xfrm>
          <a:prstGeom prst="rect">
            <a:avLst/>
          </a:prstGeom>
          <a:ln w="12700">
            <a:solidFill>
              <a:srgbClr val="0070C0"/>
            </a:solidFill>
          </a:ln>
        </p:spPr>
      </p:pic>
    </p:spTree>
    <p:extLst>
      <p:ext uri="{BB962C8B-B14F-4D97-AF65-F5344CB8AC3E}">
        <p14:creationId xmlns:p14="http://schemas.microsoft.com/office/powerpoint/2010/main" val="2578746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black"/>
              </a:solidFill>
              <a:effectLst/>
              <a:uLnTx/>
              <a:uFillTx/>
              <a:latin typeface="Calibri"/>
              <a:ea typeface="+mn-ea"/>
              <a:cs typeface="Segoe UI Semilight"/>
            </a:endParaRPr>
          </a:p>
        </p:txBody>
      </p:sp>
    </p:spTree>
    <p:extLst>
      <p:ext uri="{BB962C8B-B14F-4D97-AF65-F5344CB8AC3E}">
        <p14:creationId xmlns:p14="http://schemas.microsoft.com/office/powerpoint/2010/main" val="878338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5053" t="4338" r="8595" b="4153"/>
          <a:stretch/>
        </p:blipFill>
        <p:spPr>
          <a:xfrm>
            <a:off x="899652" y="1769806"/>
            <a:ext cx="7329948" cy="4369473"/>
          </a:xfrm>
        </p:spPr>
      </p:pic>
      <p:sp>
        <p:nvSpPr>
          <p:cNvPr id="3" name="Title 2"/>
          <p:cNvSpPr>
            <a:spLocks noGrp="1"/>
          </p:cNvSpPr>
          <p:nvPr>
            <p:ph type="title"/>
          </p:nvPr>
        </p:nvSpPr>
        <p:spPr/>
        <p:txBody>
          <a:bodyPr/>
          <a:lstStyle/>
          <a:p>
            <a:r>
              <a:rPr lang="he-IL" dirty="0"/>
              <a:t>רס"ן מאת'יו גולדסטין</a:t>
            </a:r>
          </a:p>
        </p:txBody>
      </p:sp>
      <p:sp>
        <p:nvSpPr>
          <p:cNvPr id="4" name="Slide Number Placeholder 3"/>
          <p:cNvSpPr>
            <a:spLocks noGrp="1"/>
          </p:cNvSpPr>
          <p:nvPr>
            <p:ph type="sldNum" sz="quarter" idx="11"/>
          </p:nvPr>
        </p:nvSpPr>
        <p:spPr/>
        <p:txBody>
          <a:bodyPr/>
          <a:lstStyle/>
          <a:p>
            <a:fld id="{575972D9-EBB1-4F7F-9392-98FDD75E9EC6}" type="slidenum">
              <a:rPr lang="en-US" smtClean="0"/>
              <a:t>24</a:t>
            </a:fld>
            <a:endParaRPr lang="en-US"/>
          </a:p>
        </p:txBody>
      </p:sp>
    </p:spTree>
    <p:extLst>
      <p:ext uri="{BB962C8B-B14F-4D97-AF65-F5344CB8AC3E}">
        <p14:creationId xmlns:p14="http://schemas.microsoft.com/office/powerpoint/2010/main" val="2796583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he-IL"/>
          </a:p>
        </p:txBody>
      </p:sp>
      <p:sp>
        <p:nvSpPr>
          <p:cNvPr id="4" name="Slide Number Placeholder 3"/>
          <p:cNvSpPr>
            <a:spLocks noGrp="1"/>
          </p:cNvSpPr>
          <p:nvPr>
            <p:ph type="sldNum" sz="quarter" idx="11"/>
          </p:nvPr>
        </p:nvSpPr>
        <p:spPr/>
        <p:txBody>
          <a:bodyPr/>
          <a:lstStyle/>
          <a:p>
            <a:fld id="{575972D9-EBB1-4F7F-9392-98FDD75E9EC6}" type="slidenum">
              <a:rPr lang="en-US" smtClean="0"/>
              <a:t>25</a:t>
            </a:fld>
            <a:endParaRPr lang="en-US"/>
          </a:p>
        </p:txBody>
      </p:sp>
      <p:sp>
        <p:nvSpPr>
          <p:cNvPr id="5" name="מציין מיקום תוכן 4">
            <a:extLst>
              <a:ext uri="{FF2B5EF4-FFF2-40B4-BE49-F238E27FC236}">
                <a16:creationId xmlns:a16="http://schemas.microsoft.com/office/drawing/2014/main" id="{AA20E884-D149-47BD-B730-2272F6391B43}"/>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398627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366617-C7F9-45F3-AC0A-FB4E1B959420}"/>
              </a:ext>
            </a:extLst>
          </p:cNvPr>
          <p:cNvSpPr>
            <a:spLocks noGrp="1"/>
          </p:cNvSpPr>
          <p:nvPr>
            <p:ph type="sldNum" sz="quarter" idx="12"/>
          </p:nvPr>
        </p:nvSpPr>
        <p:spPr/>
        <p:txBody>
          <a:bodyPr/>
          <a:lstStyle/>
          <a:p>
            <a:pPr algn="r" rtl="1"/>
            <a:fld id="{969AC715-037A-4A61-80F5-9938D4975A47}" type="slidenum">
              <a:rPr lang="en-US" smtClean="0"/>
              <a:pPr algn="r" rtl="1"/>
              <a:t>3</a:t>
            </a:fld>
            <a:endParaRPr lang="en-US" dirty="0"/>
          </a:p>
        </p:txBody>
      </p:sp>
      <p:pic>
        <p:nvPicPr>
          <p:cNvPr id="5" name="Picture 4" descr="http://www.maariv.co.il/HttpHandlers/ShowImage.ashx?ID=348240">
            <a:extLst>
              <a:ext uri="{FF2B5EF4-FFF2-40B4-BE49-F238E27FC236}">
                <a16:creationId xmlns:a16="http://schemas.microsoft.com/office/drawing/2014/main" id="{6AE8F68E-6511-484E-B7E1-585F8BF9E256}"/>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46327" y="300475"/>
            <a:ext cx="3376184" cy="2512299"/>
          </a:xfrm>
          <a:prstGeom prst="rect">
            <a:avLst/>
          </a:prstGeom>
          <a:ln w="12700">
            <a:solidFill>
              <a:srgbClr val="0070C0"/>
            </a:solidFill>
          </a:ln>
        </p:spPr>
      </p:pic>
      <p:pic>
        <p:nvPicPr>
          <p:cNvPr id="7" name="Picture 1" descr="http://www.gal-ed.co.il/gpoalim/View_files/Nofel_Pic/022463/M_NP_022463_0.jpg">
            <a:extLst>
              <a:ext uri="{FF2B5EF4-FFF2-40B4-BE49-F238E27FC236}">
                <a16:creationId xmlns:a16="http://schemas.microsoft.com/office/drawing/2014/main" id="{CBBEFC11-3EF0-4E20-9A3E-FCF8A66CA3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4232" y="3200696"/>
            <a:ext cx="2540373" cy="2404973"/>
          </a:xfrm>
          <a:prstGeom prst="rect">
            <a:avLst/>
          </a:prstGeom>
          <a:ln w="12700">
            <a:solidFill>
              <a:srgbClr val="0070C0"/>
            </a:solidFill>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4179F64-0CCF-4414-A359-04966E7CC281}"/>
              </a:ext>
            </a:extLst>
          </p:cNvPr>
          <p:cNvPicPr>
            <a:picLocks noChangeAspect="1"/>
          </p:cNvPicPr>
          <p:nvPr/>
        </p:nvPicPr>
        <p:blipFill rotWithShape="1">
          <a:blip r:embed="rId6"/>
          <a:srcRect b="14477"/>
          <a:stretch/>
        </p:blipFill>
        <p:spPr>
          <a:xfrm>
            <a:off x="974037" y="3200697"/>
            <a:ext cx="3349731" cy="2404856"/>
          </a:xfrm>
          <a:prstGeom prst="rect">
            <a:avLst/>
          </a:prstGeom>
          <a:ln w="12700">
            <a:solidFill>
              <a:srgbClr val="0070C0"/>
            </a:solidFill>
          </a:ln>
        </p:spPr>
      </p:pic>
      <p:pic>
        <p:nvPicPr>
          <p:cNvPr id="4" name="Picture 3">
            <a:extLst>
              <a:ext uri="{FF2B5EF4-FFF2-40B4-BE49-F238E27FC236}">
                <a16:creationId xmlns:a16="http://schemas.microsoft.com/office/drawing/2014/main" id="{BBF011E1-6131-4176-94A9-402AA24A51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4037" y="300475"/>
            <a:ext cx="3349731" cy="2512299"/>
          </a:xfrm>
          <a:prstGeom prst="rect">
            <a:avLst/>
          </a:prstGeom>
          <a:ln w="12700">
            <a:solidFill>
              <a:srgbClr val="0070C0"/>
            </a:solidFill>
          </a:ln>
        </p:spPr>
      </p:pic>
    </p:spTree>
    <p:extLst>
      <p:ext uri="{BB962C8B-B14F-4D97-AF65-F5344CB8AC3E}">
        <p14:creationId xmlns:p14="http://schemas.microsoft.com/office/powerpoint/2010/main" val="317137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Slide Number Placeholder 2"/>
          <p:cNvSpPr>
            <a:spLocks noGrp="1"/>
          </p:cNvSpPr>
          <p:nvPr>
            <p:ph type="sldNum" sz="quarter" idx="12"/>
          </p:nvPr>
        </p:nvSpPr>
        <p:spPr/>
        <p:txBody>
          <a:bodyPr/>
          <a:lstStyle/>
          <a:p>
            <a:fld id="{969AC715-037A-4A61-80F5-9938D4975A47}" type="slidenum">
              <a:rPr lang="en-US" smtClean="0"/>
              <a:pPr/>
              <a:t>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9467"/>
            <a:ext cx="9144000" cy="5159066"/>
          </a:xfrm>
          <a:prstGeom prst="rect">
            <a:avLst/>
          </a:prstGeom>
        </p:spPr>
      </p:pic>
    </p:spTree>
    <p:extLst>
      <p:ext uri="{BB962C8B-B14F-4D97-AF65-F5344CB8AC3E}">
        <p14:creationId xmlns:p14="http://schemas.microsoft.com/office/powerpoint/2010/main" val="2984773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575972D9-EBB1-4F7F-9392-98FDD75E9EC6}" type="slidenum">
              <a:rPr kumimoji="0" lang="en-US" sz="1800" b="0" i="0" u="none" strike="noStrike" kern="1200" cap="none" spc="0" normalizeH="0" baseline="0" noProof="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Calibri"/>
              <a:ea typeface="+mn-ea"/>
              <a:cs typeface="Segoe UI Semilight"/>
            </a:endParaRPr>
          </a:p>
        </p:txBody>
      </p:sp>
      <p:sp>
        <p:nvSpPr>
          <p:cNvPr id="7" name="מציין מיקום תוכן 6">
            <a:extLst>
              <a:ext uri="{FF2B5EF4-FFF2-40B4-BE49-F238E27FC236}">
                <a16:creationId xmlns:a16="http://schemas.microsoft.com/office/drawing/2014/main" id="{5B1ECC1F-E655-41FD-81C2-68F497097A2C}"/>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82518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ציין מיקום תוכן 5">
            <a:extLst>
              <a:ext uri="{FF2B5EF4-FFF2-40B4-BE49-F238E27FC236}">
                <a16:creationId xmlns:a16="http://schemas.microsoft.com/office/drawing/2014/main" id="{BFD037AC-0017-4E48-B986-996052F24B7C}"/>
              </a:ext>
            </a:extLst>
          </p:cNvPr>
          <p:cNvSpPr>
            <a:spLocks noGrp="1"/>
          </p:cNvSpPr>
          <p:nvPr>
            <p:ph idx="1"/>
          </p:nvPr>
        </p:nvSpPr>
        <p:spPr>
          <a:xfrm>
            <a:off x="335230" y="1586298"/>
            <a:ext cx="8473540" cy="4446872"/>
          </a:xfrm>
        </p:spPr>
        <p:txBody>
          <a:bodyPr>
            <a:normAutofit/>
          </a:bodyPr>
          <a:lstStyle/>
          <a:p>
            <a:pPr marL="0" indent="0" algn="just">
              <a:lnSpc>
                <a:spcPct val="100000"/>
              </a:lnSpc>
              <a:buNone/>
            </a:pPr>
            <a:r>
              <a:rPr lang="he-IL" sz="2400" dirty="0">
                <a:ln>
                  <a:solidFill>
                    <a:schemeClr val="tx2"/>
                  </a:solidFill>
                </a:ln>
                <a:latin typeface="+mj-lt"/>
                <a:ea typeface="+mj-ea"/>
                <a:cs typeface="+mj-cs"/>
              </a:rPr>
              <a:t>"</a:t>
            </a:r>
            <a:r>
              <a:rPr lang="he-IL" sz="2400" dirty="0">
                <a:ln>
                  <a:solidFill>
                    <a:srgbClr val="C00000"/>
                  </a:solidFill>
                </a:ln>
                <a:solidFill>
                  <a:srgbClr val="FF0000"/>
                </a:solidFill>
                <a:latin typeface="+mj-lt"/>
                <a:ea typeface="+mj-ea"/>
                <a:cs typeface="+mj-cs"/>
              </a:rPr>
              <a:t>דווקא במסגרת צבאית, ואף בזמנים קשים, ידע צה"ל לשמור על טוהר הנשק והקפיד על החובות המוטלות על מדינת ישראל על פי משפט העמים</a:t>
            </a:r>
            <a:r>
              <a:rPr lang="he-IL" sz="2400" dirty="0">
                <a:ln>
                  <a:solidFill>
                    <a:schemeClr val="tx2"/>
                  </a:solidFill>
                </a:ln>
                <a:latin typeface="+mj-lt"/>
                <a:ea typeface="+mj-ea"/>
                <a:cs typeface="+mj-cs"/>
              </a:rPr>
              <a:t>... גם אם עומד צה"ל במשימה קשה נוכח ההתקוממות בשטחים, כאשר הכורח מחייב לעיתים להפעיל כוח להשלטת סדר, המופר השכם וערב, עדיין </a:t>
            </a:r>
            <a:r>
              <a:rPr lang="he-IL" sz="2400" dirty="0">
                <a:ln>
                  <a:solidFill>
                    <a:srgbClr val="C00000"/>
                  </a:solidFill>
                </a:ln>
                <a:solidFill>
                  <a:srgbClr val="FF0000"/>
                </a:solidFill>
                <a:latin typeface="+mj-lt"/>
                <a:ea typeface="+mj-ea"/>
                <a:cs typeface="+mj-cs"/>
              </a:rPr>
              <a:t>חובה היא להוקיע פקודה מהסוג הנדון... ולהעמיד לדין את האחראים לכך על פי העבירה המהותית המיוחסת להם</a:t>
            </a:r>
            <a:r>
              <a:rPr lang="he-IL" sz="2400" dirty="0">
                <a:ln>
                  <a:solidFill>
                    <a:schemeClr val="tx2"/>
                  </a:solidFill>
                </a:ln>
                <a:latin typeface="+mj-lt"/>
                <a:ea typeface="+mj-ea"/>
                <a:cs typeface="+mj-cs"/>
              </a:rPr>
              <a:t>."</a:t>
            </a:r>
          </a:p>
        </p:txBody>
      </p:sp>
    </p:spTree>
    <p:extLst>
      <p:ext uri="{BB962C8B-B14F-4D97-AF65-F5344CB8AC3E}">
        <p14:creationId xmlns:p14="http://schemas.microsoft.com/office/powerpoint/2010/main" val="220563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FF7CD1-3728-44A4-94B5-8A526E54CC02}"/>
              </a:ext>
            </a:extLst>
          </p:cNvPr>
          <p:cNvSpPr>
            <a:spLocks noGrp="1"/>
          </p:cNvSpPr>
          <p:nvPr>
            <p:ph type="sldNum" sz="quarter" idx="12"/>
          </p:nvPr>
        </p:nvSpPr>
        <p:spPr/>
        <p:txBody>
          <a:bodyPr vert="horz" lIns="91440" tIns="45720" rIns="91440" bIns="45720" rtlCol="0" anchor="ctr"/>
          <a:lstStyle/>
          <a:p>
            <a:fld id="{ABDC557D-500D-45E0-BB0A-D9BE39463DDD}" type="slidenum">
              <a:rPr lang="en-US" sz="1800">
                <a:solidFill>
                  <a:schemeClr val="tx1"/>
                </a:solidFill>
              </a:rPr>
              <a:pPr/>
              <a:t>7</a:t>
            </a:fld>
            <a:endParaRPr lang="en-US" sz="1800" dirty="0">
              <a:solidFill>
                <a:schemeClr val="tx1"/>
              </a:solidFill>
            </a:endParaRPr>
          </a:p>
        </p:txBody>
      </p:sp>
      <p:sp>
        <p:nvSpPr>
          <p:cNvPr id="6" name="Title 4">
            <a:extLst>
              <a:ext uri="{FF2B5EF4-FFF2-40B4-BE49-F238E27FC236}">
                <a16:creationId xmlns:a16="http://schemas.microsoft.com/office/drawing/2014/main" id="{CFE33A7A-FF5C-494F-A071-2E0CDE3F1D8E}"/>
              </a:ext>
            </a:extLst>
          </p:cNvPr>
          <p:cNvSpPr txBox="1">
            <a:spLocks/>
          </p:cNvSpPr>
          <p:nvPr/>
        </p:nvSpPr>
        <p:spPr>
          <a:xfrm>
            <a:off x="101065" y="2372829"/>
            <a:ext cx="8941870" cy="1325563"/>
          </a:xfrm>
          <a:prstGeom prst="rect">
            <a:avLst/>
          </a:prstGeom>
          <a:ln>
            <a:solidFill>
              <a:schemeClr val="bg1"/>
            </a:solidFill>
          </a:ln>
        </p:spPr>
        <p:txBody>
          <a:bodyPr vert="horz" lIns="91440" tIns="45720" rIns="91440" bIns="45720" rtlCol="0" anchor="ctr">
            <a:noAutofit/>
          </a:bodyPr>
          <a:lstStyle>
            <a:lvl1pPr algn="ctr" defTabSz="914400" rtl="1" eaLnBrk="1" latinLnBrk="0" hangingPunct="1">
              <a:lnSpc>
                <a:spcPct val="90000"/>
              </a:lnSpc>
              <a:spcBef>
                <a:spcPct val="0"/>
              </a:spcBef>
              <a:buNone/>
              <a:defRPr sz="4800" b="1" kern="1200">
                <a:ln>
                  <a:solidFill>
                    <a:schemeClr val="tx2"/>
                  </a:solidFill>
                </a:ln>
                <a:solidFill>
                  <a:schemeClr val="tx2"/>
                </a:solidFill>
                <a:latin typeface="+mj-lt"/>
                <a:ea typeface="+mj-ea"/>
                <a:cs typeface="+mj-cs"/>
              </a:defRPr>
            </a:lvl1pPr>
          </a:lstStyle>
          <a:p>
            <a:r>
              <a:rPr lang="he-IL" dirty="0"/>
              <a:t>חקירה ותחקיר צבאי</a:t>
            </a:r>
            <a:endParaRPr lang="en-US" dirty="0"/>
          </a:p>
        </p:txBody>
      </p:sp>
    </p:spTree>
    <p:extLst>
      <p:ext uri="{BB962C8B-B14F-4D97-AF65-F5344CB8AC3E}">
        <p14:creationId xmlns:p14="http://schemas.microsoft.com/office/powerpoint/2010/main" val="58986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Slide Number Placeholder 2"/>
          <p:cNvSpPr>
            <a:spLocks noGrp="1"/>
          </p:cNvSpPr>
          <p:nvPr>
            <p:ph type="sldNum" sz="quarter" idx="12"/>
          </p:nvPr>
        </p:nvSpPr>
        <p:spPr/>
        <p:txBody>
          <a:bodyPr/>
          <a:lstStyle/>
          <a:p>
            <a:fld id="{ABDC557D-500D-45E0-BB0A-D9BE39463DDD}" type="slidenum">
              <a:rPr lang="en-US" smtClean="0"/>
              <a:t>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2"/>
            <a:ext cx="9144000" cy="6850316"/>
          </a:xfrm>
          <a:prstGeom prst="rect">
            <a:avLst/>
          </a:prstGeom>
        </p:spPr>
      </p:pic>
    </p:spTree>
    <p:extLst>
      <p:ext uri="{BB962C8B-B14F-4D97-AF65-F5344CB8AC3E}">
        <p14:creationId xmlns:p14="http://schemas.microsoft.com/office/powerpoint/2010/main" val="176463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B3E055-FBAE-4F17-AD18-65BF6CFD8C37}"/>
              </a:ext>
            </a:extLst>
          </p:cNvPr>
          <p:cNvSpPr>
            <a:spLocks noGrp="1"/>
          </p:cNvSpPr>
          <p:nvPr>
            <p:ph type="sldNum" sz="quarter" idx="10"/>
          </p:nvPr>
        </p:nvSpPr>
        <p:spPr>
          <a:xfrm>
            <a:off x="6447440" y="6335329"/>
            <a:ext cx="2057400" cy="365125"/>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875589EA-9781-44A2-A716-843D95503C30}" type="slidenum">
              <a:rPr kumimoji="0" lang="en-US" sz="1800" b="0" i="0" u="none" strike="noStrike" kern="1200" cap="none" spc="0" normalizeH="0" baseline="0" noProof="0" smtClean="0">
                <a:ln>
                  <a:noFill/>
                </a:ln>
                <a:solidFill>
                  <a:prstClr val="black"/>
                </a:solidFill>
                <a:effectLst/>
                <a:uLnTx/>
                <a:uFillTx/>
                <a:latin typeface="Calibri"/>
                <a:ea typeface="+mn-ea"/>
                <a:cs typeface="Segoe UI Semilight"/>
              </a:rPr>
              <a:pPr marL="0" marR="0" lvl="0" indent="0" algn="r" defTabSz="914400" rtl="1"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Segoe UI Semilight"/>
            </a:endParaRPr>
          </a:p>
        </p:txBody>
      </p:sp>
    </p:spTree>
    <p:extLst>
      <p:ext uri="{BB962C8B-B14F-4D97-AF65-F5344CB8AC3E}">
        <p14:creationId xmlns:p14="http://schemas.microsoft.com/office/powerpoint/2010/main" val="3974731322"/>
      </p:ext>
    </p:extLst>
  </p:cSld>
  <p:clrMapOvr>
    <a:masterClrMapping/>
  </p:clrMapOvr>
</p:sld>
</file>

<file path=ppt/theme/theme1.xml><?xml version="1.0" encoding="utf-8"?>
<a:theme xmlns:a="http://schemas.openxmlformats.org/drawingml/2006/main" name="ערכת נושא פרקליטות כחול">
  <a:themeElements>
    <a:clrScheme name="כחול חם">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התאמה אישית 2">
      <a:majorFont>
        <a:latin typeface="Calibri"/>
        <a:ea typeface=""/>
        <a:cs typeface="Segoe UI Semilight"/>
      </a:majorFont>
      <a:minorFont>
        <a:latin typeface="Calibri"/>
        <a:ea typeface=""/>
        <a:cs typeface="Segoe UI Semilight"/>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ערכת נושא פרקליטות כחול" id="{FEA4E174-6D9F-4EB3-9795-1BEC14E2C369}" vid="{9E2DBC08-26EA-40BE-8657-97EA41B182E6}"/>
    </a:ext>
  </a:extLst>
</a:theme>
</file>

<file path=ppt/theme/theme2.xml><?xml version="1.0" encoding="utf-8"?>
<a:theme xmlns:a="http://schemas.openxmlformats.org/drawingml/2006/main" name="1_ערכת נושא פרקליטות כחול">
  <a:themeElements>
    <a:clrScheme name="כחול חם">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התאמה אישית 2">
      <a:majorFont>
        <a:latin typeface="Calibri"/>
        <a:ea typeface=""/>
        <a:cs typeface="Segoe UI Semilight"/>
      </a:majorFont>
      <a:minorFont>
        <a:latin typeface="Calibri"/>
        <a:ea typeface=""/>
        <a:cs typeface="Segoe UI Semilight"/>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ערכת נושא פרקליטות כחול" id="{FEA4E174-6D9F-4EB3-9795-1BEC14E2C369}" vid="{9E2DBC08-26EA-40BE-8657-97EA41B182E6}"/>
    </a:ext>
  </a:extLst>
</a:theme>
</file>

<file path=ppt/theme/theme3.xml><?xml version="1.0" encoding="utf-8"?>
<a:theme xmlns:a="http://schemas.openxmlformats.org/drawingml/2006/main" name="2_ערכת נושא פרקליטות כחול">
  <a:themeElements>
    <a:clrScheme name="כחול חם">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התאמה אישית 2">
      <a:majorFont>
        <a:latin typeface="Calibri"/>
        <a:ea typeface=""/>
        <a:cs typeface="Segoe UI Semilight"/>
      </a:majorFont>
      <a:minorFont>
        <a:latin typeface="Calibri"/>
        <a:ea typeface=""/>
        <a:cs typeface="Segoe UI Semilight"/>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ערכת נושא פרקליטות כחול" id="{FEA4E174-6D9F-4EB3-9795-1BEC14E2C369}" vid="{9E2DBC08-26EA-40BE-8657-97EA41B182E6}"/>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Template>
  <TotalTime>11141</TotalTime>
  <Words>876</Words>
  <Application>Microsoft Office PowerPoint</Application>
  <PresentationFormat>‫הצגה על המסך (4:3)</PresentationFormat>
  <Paragraphs>118</Paragraphs>
  <Slides>25</Slides>
  <Notes>12</Notes>
  <HiddenSlides>0</HiddenSlides>
  <MMClips>0</MMClips>
  <ScaleCrop>false</ScaleCrop>
  <HeadingPairs>
    <vt:vector size="6" baseType="variant">
      <vt:variant>
        <vt:lpstr>גופנים בשימוש</vt:lpstr>
      </vt:variant>
      <vt:variant>
        <vt:i4>5</vt:i4>
      </vt:variant>
      <vt:variant>
        <vt:lpstr>ערכת נושא</vt:lpstr>
      </vt:variant>
      <vt:variant>
        <vt:i4>3</vt:i4>
      </vt:variant>
      <vt:variant>
        <vt:lpstr>כותרות שקופיות</vt:lpstr>
      </vt:variant>
      <vt:variant>
        <vt:i4>25</vt:i4>
      </vt:variant>
    </vt:vector>
  </HeadingPairs>
  <TitlesOfParts>
    <vt:vector size="33" baseType="lpstr">
      <vt:lpstr>Arial</vt:lpstr>
      <vt:lpstr>Calibri</vt:lpstr>
      <vt:lpstr>David</vt:lpstr>
      <vt:lpstr>Segoe UI</vt:lpstr>
      <vt:lpstr>Segoe UI Semilight</vt:lpstr>
      <vt:lpstr>ערכת נושא פרקליטות כחול</vt:lpstr>
      <vt:lpstr>1_ערכת נושא פרקליטות כחול</vt:lpstr>
      <vt:lpstr>2_ערכת נושא פרקליטות כחול</vt:lpstr>
      <vt:lpstr>     אכיפת החוק בפעילות מבצעית ובלחימה </vt:lpstr>
      <vt:lpstr>נושאים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"מקדם המבצעיות"</vt:lpstr>
      <vt:lpstr>מצגת של PowerPoint‏</vt:lpstr>
      <vt:lpstr>מצגת של PowerPoint‏</vt:lpstr>
      <vt:lpstr>פרשת הירי בחברון</vt:lpstr>
      <vt:lpstr>מצגת של PowerPoint‏</vt:lpstr>
      <vt:lpstr>מצגת של PowerPoint‏</vt:lpstr>
      <vt:lpstr>קביעות עובדתיות</vt:lpstr>
      <vt:lpstr>קביעות ערכיות ומשפטיות</vt:lpstr>
      <vt:lpstr>קביעות ערכיות ומשפטיות</vt:lpstr>
      <vt:lpstr>משמעות פסק הדין</vt:lpstr>
      <vt:lpstr>תקרית מחוז הלמנד (2011)</vt:lpstr>
      <vt:lpstr>מצגת של PowerPoint‏</vt:lpstr>
      <vt:lpstr>רס"ן מאת'יו גולדסטין</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אכיפת הדין בצה"ל בדגש על עבירות סמים 2018</dc:title>
  <dc:creator>Vitaly</dc:creator>
  <cp:lastModifiedBy>anatstern1@gmail.com</cp:lastModifiedBy>
  <cp:revision>155</cp:revision>
  <cp:lastPrinted>2018-11-21T16:18:46Z</cp:lastPrinted>
  <dcterms:created xsi:type="dcterms:W3CDTF">2018-02-05T07:53:03Z</dcterms:created>
  <dcterms:modified xsi:type="dcterms:W3CDTF">2019-12-29T14:42:38Z</dcterms:modified>
</cp:coreProperties>
</file>