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8" r:id="rId2"/>
    <p:sldId id="256" r:id="rId3"/>
    <p:sldId id="292" r:id="rId4"/>
    <p:sldId id="266" r:id="rId5"/>
    <p:sldId id="267" r:id="rId6"/>
    <p:sldId id="265" r:id="rId7"/>
    <p:sldId id="257" r:id="rId8"/>
    <p:sldId id="289" r:id="rId9"/>
    <p:sldId id="268" r:id="rId10"/>
    <p:sldId id="270" r:id="rId11"/>
    <p:sldId id="287" r:id="rId12"/>
    <p:sldId id="271" r:id="rId13"/>
    <p:sldId id="272" r:id="rId14"/>
    <p:sldId id="275" r:id="rId15"/>
    <p:sldId id="276" r:id="rId16"/>
    <p:sldId id="277" r:id="rId17"/>
    <p:sldId id="273" r:id="rId18"/>
    <p:sldId id="278" r:id="rId19"/>
    <p:sldId id="280" r:id="rId20"/>
    <p:sldId id="282" r:id="rId21"/>
    <p:sldId id="283" r:id="rId22"/>
    <p:sldId id="284" r:id="rId23"/>
    <p:sldId id="285" r:id="rId24"/>
    <p:sldId id="279" r:id="rId25"/>
    <p:sldId id="286" r:id="rId26"/>
    <p:sldId id="293" r:id="rId27"/>
    <p:sldId id="290" r:id="rId28"/>
    <p:sldId id="281" r:id="rId29"/>
    <p:sldId id="291" r:id="rId30"/>
  </p:sldIdLst>
  <p:sldSz cx="6858000" cy="9144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p:scale>
          <a:sx n="100" d="100"/>
          <a:sy n="100" d="100"/>
        </p:scale>
        <p:origin x="2634" y="-22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0F16486-7097-4753-9204-25F6189134E2}" type="datetimeFigureOut">
              <a:rPr lang="he-IL" smtClean="0"/>
              <a:t>י"ח/טבת/תש"פ</a:t>
            </a:fld>
            <a:endParaRPr lang="he-IL"/>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12CFF74B-8DE1-40ED-9DAF-DCB61A570C59}" type="slidenum">
              <a:rPr lang="he-IL" smtClean="0"/>
              <a:t>‹#›</a:t>
            </a:fld>
            <a:endParaRPr lang="he-IL"/>
          </a:p>
        </p:txBody>
      </p:sp>
    </p:spTree>
    <p:extLst>
      <p:ext uri="{BB962C8B-B14F-4D97-AF65-F5344CB8AC3E}">
        <p14:creationId xmlns:p14="http://schemas.microsoft.com/office/powerpoint/2010/main" val="110624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12CFF74B-8DE1-40ED-9DAF-DCB61A570C59}" type="slidenum">
              <a:rPr lang="he-IL" smtClean="0"/>
              <a:t>13</a:t>
            </a:fld>
            <a:endParaRPr lang="he-IL"/>
          </a:p>
        </p:txBody>
      </p:sp>
    </p:spTree>
    <p:extLst>
      <p:ext uri="{BB962C8B-B14F-4D97-AF65-F5344CB8AC3E}">
        <p14:creationId xmlns:p14="http://schemas.microsoft.com/office/powerpoint/2010/main" val="308355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he-IL"/>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156574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98447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416224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340391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117250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123418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314431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387213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418769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209830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582118-A65F-4737-A535-816DCA756F7F}" type="datetimeFigureOut">
              <a:rPr lang="he-IL" smtClean="0"/>
              <a:t>י"ח/טבת/תש"פ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570D626-B87E-4803-9FFB-79032DF5EB5A}" type="slidenum">
              <a:rPr lang="he-IL" smtClean="0"/>
              <a:t>‹#›</a:t>
            </a:fld>
            <a:endParaRPr lang="he-IL"/>
          </a:p>
        </p:txBody>
      </p:sp>
    </p:spTree>
    <p:extLst>
      <p:ext uri="{BB962C8B-B14F-4D97-AF65-F5344CB8AC3E}">
        <p14:creationId xmlns:p14="http://schemas.microsoft.com/office/powerpoint/2010/main" val="317038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4914900" y="8475134"/>
            <a:ext cx="1600200" cy="486833"/>
          </a:xfrm>
          <a:prstGeom prst="rect">
            <a:avLst/>
          </a:prstGeom>
        </p:spPr>
        <p:txBody>
          <a:bodyPr vert="horz" lIns="91440" tIns="45720" rIns="91440" bIns="45720" rtlCol="1" anchor="ctr"/>
          <a:lstStyle>
            <a:lvl1pPr algn="r">
              <a:defRPr sz="1200">
                <a:solidFill>
                  <a:schemeClr val="tx1">
                    <a:tint val="75000"/>
                  </a:schemeClr>
                </a:solidFill>
              </a:defRPr>
            </a:lvl1pPr>
          </a:lstStyle>
          <a:p>
            <a:fld id="{B9582118-A65F-4737-A535-816DCA756F7F}" type="datetimeFigureOut">
              <a:rPr lang="he-IL" smtClean="0"/>
              <a:t>י"ח/טבת/תש"פ</a:t>
            </a:fld>
            <a:endParaRPr lang="he-IL"/>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342900" y="8475134"/>
            <a:ext cx="1600200" cy="486833"/>
          </a:xfrm>
          <a:prstGeom prst="rect">
            <a:avLst/>
          </a:prstGeom>
        </p:spPr>
        <p:txBody>
          <a:bodyPr vert="horz" lIns="91440" tIns="45720" rIns="91440" bIns="45720" rtlCol="1" anchor="ctr"/>
          <a:lstStyle>
            <a:lvl1pPr algn="l">
              <a:defRPr sz="1200">
                <a:solidFill>
                  <a:schemeClr val="tx1">
                    <a:tint val="75000"/>
                  </a:schemeClr>
                </a:solidFill>
              </a:defRPr>
            </a:lvl1pPr>
          </a:lstStyle>
          <a:p>
            <a:fld id="{F570D626-B87E-4803-9FFB-79032DF5EB5A}" type="slidenum">
              <a:rPr lang="he-IL" smtClean="0"/>
              <a:t>‹#›</a:t>
            </a:fld>
            <a:endParaRPr lang="he-IL"/>
          </a:p>
        </p:txBody>
      </p:sp>
    </p:spTree>
    <p:extLst>
      <p:ext uri="{BB962C8B-B14F-4D97-AF65-F5344CB8AC3E}">
        <p14:creationId xmlns:p14="http://schemas.microsoft.com/office/powerpoint/2010/main" val="268655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e-IL" sz="5400" b="1" dirty="0">
                <a:solidFill>
                  <a:srgbClr val="002060"/>
                </a:solidFill>
                <a:effectLst>
                  <a:outerShdw blurRad="38100" dist="38100" dir="2700000" algn="tl">
                    <a:srgbClr val="000000">
                      <a:alpha val="43137"/>
                    </a:srgbClr>
                  </a:outerShdw>
                </a:effectLst>
              </a:rPr>
              <a:t>הכנה קצרה </a:t>
            </a:r>
            <a:br>
              <a:rPr lang="he-IL" sz="5400" b="1" dirty="0">
                <a:solidFill>
                  <a:srgbClr val="002060"/>
                </a:solidFill>
                <a:effectLst>
                  <a:outerShdw blurRad="38100" dist="38100" dir="2700000" algn="tl">
                    <a:srgbClr val="000000">
                      <a:alpha val="43137"/>
                    </a:srgbClr>
                  </a:outerShdw>
                </a:effectLst>
              </a:rPr>
            </a:br>
            <a:r>
              <a:rPr lang="he-IL" sz="5400" b="1" dirty="0">
                <a:solidFill>
                  <a:srgbClr val="002060"/>
                </a:solidFill>
                <a:effectLst>
                  <a:outerShdw blurRad="38100" dist="38100" dir="2700000" algn="tl">
                    <a:srgbClr val="000000">
                      <a:alpha val="43137"/>
                    </a:srgbClr>
                  </a:outerShdw>
                </a:effectLst>
              </a:rPr>
              <a:t>לסיור </a:t>
            </a:r>
            <a:r>
              <a:rPr lang="he-IL" sz="5400" b="1" dirty="0" err="1">
                <a:solidFill>
                  <a:srgbClr val="002060"/>
                </a:solidFill>
                <a:effectLst>
                  <a:outerShdw blurRad="38100" dist="38100" dir="2700000" algn="tl">
                    <a:srgbClr val="000000">
                      <a:alpha val="43137"/>
                    </a:srgbClr>
                  </a:outerShdw>
                </a:effectLst>
              </a:rPr>
              <a:t>יו''ש</a:t>
            </a:r>
            <a:endParaRPr lang="he-IL" sz="54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he-IL" b="1" dirty="0">
                <a:solidFill>
                  <a:srgbClr val="C00000"/>
                </a:solidFill>
              </a:rPr>
              <a:t>מב''ל </a:t>
            </a:r>
            <a:r>
              <a:rPr lang="he-IL" b="1" dirty="0" err="1">
                <a:solidFill>
                  <a:srgbClr val="C00000"/>
                </a:solidFill>
              </a:rPr>
              <a:t>מ''ז</a:t>
            </a:r>
            <a:endParaRPr lang="he-IL" b="1" dirty="0">
              <a:solidFill>
                <a:srgbClr val="C00000"/>
              </a:solidFill>
            </a:endParaRPr>
          </a:p>
          <a:p>
            <a:r>
              <a:rPr lang="he-IL" b="1" dirty="0">
                <a:solidFill>
                  <a:srgbClr val="C00000"/>
                </a:solidFill>
              </a:rPr>
              <a:t>21.1.20</a:t>
            </a:r>
          </a:p>
        </p:txBody>
      </p:sp>
    </p:spTree>
    <p:extLst>
      <p:ext uri="{BB962C8B-B14F-4D97-AF65-F5344CB8AC3E}">
        <p14:creationId xmlns:p14="http://schemas.microsoft.com/office/powerpoint/2010/main" val="2028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921195"/>
          </a:xfrm>
        </p:spPr>
        <p:txBody>
          <a:bodyPr/>
          <a:lstStyle/>
          <a:p>
            <a:r>
              <a:rPr lang="he-IL" b="1" dirty="0" err="1">
                <a:solidFill>
                  <a:srgbClr val="002060"/>
                </a:solidFill>
                <a:effectLst>
                  <a:outerShdw blurRad="38100" dist="38100" dir="2700000" algn="tl">
                    <a:srgbClr val="000000">
                      <a:alpha val="43137"/>
                    </a:srgbClr>
                  </a:outerShdw>
                </a:effectLst>
              </a:rPr>
              <a:t>סכימה</a:t>
            </a:r>
            <a:r>
              <a:rPr lang="he-IL" b="1" dirty="0">
                <a:solidFill>
                  <a:srgbClr val="002060"/>
                </a:solidFill>
                <a:effectLst>
                  <a:outerShdw blurRad="38100" dist="38100" dir="2700000" algn="tl">
                    <a:srgbClr val="000000">
                      <a:alpha val="43137"/>
                    </a:srgbClr>
                  </a:outerShdw>
                </a:effectLst>
              </a:rPr>
              <a:t> של קמטי שמרון</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951" y="1203157"/>
            <a:ext cx="6482098" cy="6452341"/>
          </a:xfrm>
        </p:spPr>
      </p:pic>
    </p:spTree>
    <p:extLst>
      <p:ext uri="{BB962C8B-B14F-4D97-AF65-F5344CB8AC3E}">
        <p14:creationId xmlns:p14="http://schemas.microsoft.com/office/powerpoint/2010/main" val="92485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6473" y="1109301"/>
            <a:ext cx="6852250" cy="5848620"/>
            <a:chOff x="-8631" y="-980112"/>
            <a:chExt cx="9136333" cy="7798160"/>
          </a:xfrm>
        </p:grpSpPr>
        <p:grpSp>
          <p:nvGrpSpPr>
            <p:cNvPr id="33" name="Group 32"/>
            <p:cNvGrpSpPr/>
            <p:nvPr/>
          </p:nvGrpSpPr>
          <p:grpSpPr>
            <a:xfrm>
              <a:off x="-8631" y="1290990"/>
              <a:ext cx="9136333" cy="5527058"/>
              <a:chOff x="-8631" y="1290990"/>
              <a:chExt cx="9136333" cy="5527058"/>
            </a:xfrm>
          </p:grpSpPr>
          <p:sp>
            <p:nvSpPr>
              <p:cNvPr id="31" name="Freeform 30"/>
              <p:cNvSpPr/>
              <p:nvPr/>
            </p:nvSpPr>
            <p:spPr>
              <a:xfrm>
                <a:off x="4651652" y="3446052"/>
                <a:ext cx="409811" cy="155491"/>
              </a:xfrm>
              <a:custGeom>
                <a:avLst/>
                <a:gdLst>
                  <a:gd name="connsiteX0" fmla="*/ 53698 w 409811"/>
                  <a:gd name="connsiteY0" fmla="*/ 1998 h 155491"/>
                  <a:gd name="connsiteX1" fmla="*/ 381358 w 409811"/>
                  <a:gd name="connsiteY1" fmla="*/ 9618 h 155491"/>
                  <a:gd name="connsiteX2" fmla="*/ 369928 w 409811"/>
                  <a:gd name="connsiteY2" fmla="*/ 70578 h 155491"/>
                  <a:gd name="connsiteX3" fmla="*/ 179428 w 409811"/>
                  <a:gd name="connsiteY3" fmla="*/ 154398 h 155491"/>
                  <a:gd name="connsiteX4" fmla="*/ 38458 w 409811"/>
                  <a:gd name="connsiteY4" fmla="*/ 112488 h 155491"/>
                  <a:gd name="connsiteX5" fmla="*/ 358 w 409811"/>
                  <a:gd name="connsiteY5" fmla="*/ 28668 h 155491"/>
                  <a:gd name="connsiteX6" fmla="*/ 53698 w 409811"/>
                  <a:gd name="connsiteY6" fmla="*/ 1998 h 15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11" h="155491">
                    <a:moveTo>
                      <a:pt x="53698" y="1998"/>
                    </a:moveTo>
                    <a:cubicBezTo>
                      <a:pt x="117198" y="-1177"/>
                      <a:pt x="328653" y="-1812"/>
                      <a:pt x="381358" y="9618"/>
                    </a:cubicBezTo>
                    <a:cubicBezTo>
                      <a:pt x="434063" y="21048"/>
                      <a:pt x="403583" y="46448"/>
                      <a:pt x="369928" y="70578"/>
                    </a:cubicBezTo>
                    <a:cubicBezTo>
                      <a:pt x="336273" y="94708"/>
                      <a:pt x="234673" y="147413"/>
                      <a:pt x="179428" y="154398"/>
                    </a:cubicBezTo>
                    <a:cubicBezTo>
                      <a:pt x="124183" y="161383"/>
                      <a:pt x="68303" y="133443"/>
                      <a:pt x="38458" y="112488"/>
                    </a:cubicBezTo>
                    <a:cubicBezTo>
                      <a:pt x="8613" y="91533"/>
                      <a:pt x="-2182" y="47083"/>
                      <a:pt x="358" y="28668"/>
                    </a:cubicBezTo>
                    <a:cubicBezTo>
                      <a:pt x="2898" y="10253"/>
                      <a:pt x="-9802" y="5173"/>
                      <a:pt x="53698" y="1998"/>
                    </a:cubicBezTo>
                    <a:close/>
                  </a:path>
                </a:pathLst>
              </a:cu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8" name="Freeform 17"/>
              <p:cNvSpPr/>
              <p:nvPr/>
            </p:nvSpPr>
            <p:spPr>
              <a:xfrm>
                <a:off x="8600214" y="3504583"/>
                <a:ext cx="527488" cy="480729"/>
              </a:xfrm>
              <a:custGeom>
                <a:avLst/>
                <a:gdLst>
                  <a:gd name="connsiteX0" fmla="*/ 2873 w 527488"/>
                  <a:gd name="connsiteY0" fmla="*/ 17789 h 480729"/>
                  <a:gd name="connsiteX1" fmla="*/ 208935 w 527488"/>
                  <a:gd name="connsiteY1" fmla="*/ 17789 h 480729"/>
                  <a:gd name="connsiteX2" fmla="*/ 350603 w 527488"/>
                  <a:gd name="connsiteY2" fmla="*/ 178775 h 480729"/>
                  <a:gd name="connsiteX3" fmla="*/ 524468 w 527488"/>
                  <a:gd name="connsiteY3" fmla="*/ 436352 h 480729"/>
                  <a:gd name="connsiteX4" fmla="*/ 447194 w 527488"/>
                  <a:gd name="connsiteY4" fmla="*/ 474989 h 480729"/>
                  <a:gd name="connsiteX5" fmla="*/ 273330 w 527488"/>
                  <a:gd name="connsiteY5" fmla="*/ 371958 h 480729"/>
                  <a:gd name="connsiteX6" fmla="*/ 99465 w 527488"/>
                  <a:gd name="connsiteY6" fmla="*/ 140138 h 480729"/>
                  <a:gd name="connsiteX7" fmla="*/ 2873 w 527488"/>
                  <a:gd name="connsiteY7" fmla="*/ 17789 h 48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488" h="480729">
                    <a:moveTo>
                      <a:pt x="2873" y="17789"/>
                    </a:moveTo>
                    <a:cubicBezTo>
                      <a:pt x="21118" y="-2602"/>
                      <a:pt x="150980" y="-9042"/>
                      <a:pt x="208935" y="17789"/>
                    </a:cubicBezTo>
                    <a:cubicBezTo>
                      <a:pt x="266890" y="44620"/>
                      <a:pt x="298014" y="109014"/>
                      <a:pt x="350603" y="178775"/>
                    </a:cubicBezTo>
                    <a:cubicBezTo>
                      <a:pt x="403192" y="248536"/>
                      <a:pt x="508370" y="386983"/>
                      <a:pt x="524468" y="436352"/>
                    </a:cubicBezTo>
                    <a:cubicBezTo>
                      <a:pt x="540566" y="485721"/>
                      <a:pt x="489050" y="485721"/>
                      <a:pt x="447194" y="474989"/>
                    </a:cubicBezTo>
                    <a:cubicBezTo>
                      <a:pt x="405338" y="464257"/>
                      <a:pt x="331285" y="427766"/>
                      <a:pt x="273330" y="371958"/>
                    </a:cubicBezTo>
                    <a:cubicBezTo>
                      <a:pt x="215375" y="316150"/>
                      <a:pt x="141321" y="197020"/>
                      <a:pt x="99465" y="140138"/>
                    </a:cubicBezTo>
                    <a:cubicBezTo>
                      <a:pt x="57609" y="83256"/>
                      <a:pt x="-15372" y="38180"/>
                      <a:pt x="2873" y="17789"/>
                    </a:cubicBezTo>
                    <a:close/>
                  </a:path>
                </a:pathLst>
              </a:cu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7" name="Freeform 16"/>
              <p:cNvSpPr/>
              <p:nvPr/>
            </p:nvSpPr>
            <p:spPr>
              <a:xfrm>
                <a:off x="8408492" y="3450532"/>
                <a:ext cx="661725" cy="620678"/>
              </a:xfrm>
              <a:custGeom>
                <a:avLst/>
                <a:gdLst>
                  <a:gd name="connsiteX0" fmla="*/ 7852 w 661725"/>
                  <a:gd name="connsiteY0" fmla="*/ 1006 h 620678"/>
                  <a:gd name="connsiteX1" fmla="*/ 201035 w 661725"/>
                  <a:gd name="connsiteY1" fmla="*/ 78279 h 620678"/>
                  <a:gd name="connsiteX2" fmla="*/ 439294 w 661725"/>
                  <a:gd name="connsiteY2" fmla="*/ 297220 h 620678"/>
                  <a:gd name="connsiteX3" fmla="*/ 568083 w 661725"/>
                  <a:gd name="connsiteY3" fmla="*/ 464645 h 620678"/>
                  <a:gd name="connsiteX4" fmla="*/ 658235 w 661725"/>
                  <a:gd name="connsiteY4" fmla="*/ 574116 h 620678"/>
                  <a:gd name="connsiteX5" fmla="*/ 445733 w 661725"/>
                  <a:gd name="connsiteY5" fmla="*/ 612753 h 620678"/>
                  <a:gd name="connsiteX6" fmla="*/ 258990 w 661725"/>
                  <a:gd name="connsiteY6" fmla="*/ 426009 h 620678"/>
                  <a:gd name="connsiteX7" fmla="*/ 59367 w 661725"/>
                  <a:gd name="connsiteY7" fmla="*/ 123355 h 620678"/>
                  <a:gd name="connsiteX8" fmla="*/ 7852 w 661725"/>
                  <a:gd name="connsiteY8" fmla="*/ 1006 h 62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725" h="620678">
                    <a:moveTo>
                      <a:pt x="7852" y="1006"/>
                    </a:moveTo>
                    <a:cubicBezTo>
                      <a:pt x="31463" y="-6507"/>
                      <a:pt x="129128" y="28910"/>
                      <a:pt x="201035" y="78279"/>
                    </a:cubicBezTo>
                    <a:cubicBezTo>
                      <a:pt x="272942" y="127648"/>
                      <a:pt x="378119" y="232826"/>
                      <a:pt x="439294" y="297220"/>
                    </a:cubicBezTo>
                    <a:cubicBezTo>
                      <a:pt x="500469" y="361614"/>
                      <a:pt x="531593" y="418496"/>
                      <a:pt x="568083" y="464645"/>
                    </a:cubicBezTo>
                    <a:cubicBezTo>
                      <a:pt x="604573" y="510794"/>
                      <a:pt x="678627" y="549431"/>
                      <a:pt x="658235" y="574116"/>
                    </a:cubicBezTo>
                    <a:cubicBezTo>
                      <a:pt x="637843" y="598801"/>
                      <a:pt x="512274" y="637437"/>
                      <a:pt x="445733" y="612753"/>
                    </a:cubicBezTo>
                    <a:cubicBezTo>
                      <a:pt x="379192" y="588069"/>
                      <a:pt x="323384" y="507575"/>
                      <a:pt x="258990" y="426009"/>
                    </a:cubicBezTo>
                    <a:cubicBezTo>
                      <a:pt x="194596" y="344443"/>
                      <a:pt x="101223" y="193116"/>
                      <a:pt x="59367" y="123355"/>
                    </a:cubicBezTo>
                    <a:cubicBezTo>
                      <a:pt x="17511" y="53594"/>
                      <a:pt x="-15759" y="8519"/>
                      <a:pt x="7852" y="1006"/>
                    </a:cubicBezTo>
                    <a:close/>
                  </a:path>
                </a:pathLst>
              </a:custGeom>
              <a:solidFill>
                <a:srgbClr val="B8F82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Freeform 15"/>
              <p:cNvSpPr/>
              <p:nvPr/>
            </p:nvSpPr>
            <p:spPr>
              <a:xfrm>
                <a:off x="4096319" y="3535922"/>
                <a:ext cx="264594" cy="166754"/>
              </a:xfrm>
              <a:custGeom>
                <a:avLst/>
                <a:gdLst>
                  <a:gd name="connsiteX0" fmla="*/ 18481 w 264594"/>
                  <a:gd name="connsiteY0" fmla="*/ 5768 h 166754"/>
                  <a:gd name="connsiteX1" fmla="*/ 250301 w 264594"/>
                  <a:gd name="connsiteY1" fmla="*/ 25086 h 166754"/>
                  <a:gd name="connsiteX2" fmla="*/ 230982 w 264594"/>
                  <a:gd name="connsiteY2" fmla="*/ 140996 h 166754"/>
                  <a:gd name="connsiteX3" fmla="*/ 160149 w 264594"/>
                  <a:gd name="connsiteY3" fmla="*/ 166754 h 166754"/>
                  <a:gd name="connsiteX4" fmla="*/ 31360 w 264594"/>
                  <a:gd name="connsiteY4" fmla="*/ 102360 h 166754"/>
                  <a:gd name="connsiteX5" fmla="*/ 18481 w 264594"/>
                  <a:gd name="connsiteY5" fmla="*/ 5768 h 16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94" h="166754">
                    <a:moveTo>
                      <a:pt x="18481" y="5768"/>
                    </a:moveTo>
                    <a:cubicBezTo>
                      <a:pt x="54971" y="-7111"/>
                      <a:pt x="214884" y="2548"/>
                      <a:pt x="250301" y="25086"/>
                    </a:cubicBezTo>
                    <a:cubicBezTo>
                      <a:pt x="285718" y="47624"/>
                      <a:pt x="246007" y="117385"/>
                      <a:pt x="230982" y="140996"/>
                    </a:cubicBezTo>
                    <a:cubicBezTo>
                      <a:pt x="215957" y="164607"/>
                      <a:pt x="193419" y="173193"/>
                      <a:pt x="160149" y="166754"/>
                    </a:cubicBezTo>
                    <a:cubicBezTo>
                      <a:pt x="126879" y="160315"/>
                      <a:pt x="56045" y="128118"/>
                      <a:pt x="31360" y="102360"/>
                    </a:cubicBezTo>
                    <a:cubicBezTo>
                      <a:pt x="6675" y="76602"/>
                      <a:pt x="-18009" y="18647"/>
                      <a:pt x="18481" y="5768"/>
                    </a:cubicBezTo>
                    <a:close/>
                  </a:path>
                </a:pathLst>
              </a:cu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Freeform 14"/>
              <p:cNvSpPr/>
              <p:nvPr/>
            </p:nvSpPr>
            <p:spPr>
              <a:xfrm>
                <a:off x="6717332" y="3353036"/>
                <a:ext cx="520609" cy="196460"/>
              </a:xfrm>
              <a:custGeom>
                <a:avLst/>
                <a:gdLst>
                  <a:gd name="connsiteX0" fmla="*/ 5440 w 520609"/>
                  <a:gd name="connsiteY0" fmla="*/ 21229 h 196460"/>
                  <a:gd name="connsiteX1" fmla="*/ 205062 w 520609"/>
                  <a:gd name="connsiteY1" fmla="*/ 14789 h 196460"/>
                  <a:gd name="connsiteX2" fmla="*/ 404685 w 520609"/>
                  <a:gd name="connsiteY2" fmla="*/ 8350 h 196460"/>
                  <a:gd name="connsiteX3" fmla="*/ 520595 w 520609"/>
                  <a:gd name="connsiteY3" fmla="*/ 14789 h 196460"/>
                  <a:gd name="connsiteX4" fmla="*/ 411124 w 520609"/>
                  <a:gd name="connsiteY4" fmla="*/ 182215 h 196460"/>
                  <a:gd name="connsiteX5" fmla="*/ 205062 w 520609"/>
                  <a:gd name="connsiteY5" fmla="*/ 182215 h 196460"/>
                  <a:gd name="connsiteX6" fmla="*/ 69834 w 520609"/>
                  <a:gd name="connsiteY6" fmla="*/ 137139 h 196460"/>
                  <a:gd name="connsiteX7" fmla="*/ 5440 w 520609"/>
                  <a:gd name="connsiteY7" fmla="*/ 21229 h 19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609" h="196460">
                    <a:moveTo>
                      <a:pt x="5440" y="21229"/>
                    </a:moveTo>
                    <a:cubicBezTo>
                      <a:pt x="27978" y="837"/>
                      <a:pt x="205062" y="14789"/>
                      <a:pt x="205062" y="14789"/>
                    </a:cubicBezTo>
                    <a:cubicBezTo>
                      <a:pt x="271603" y="12643"/>
                      <a:pt x="352096" y="8350"/>
                      <a:pt x="404685" y="8350"/>
                    </a:cubicBezTo>
                    <a:cubicBezTo>
                      <a:pt x="457274" y="8350"/>
                      <a:pt x="519522" y="-14188"/>
                      <a:pt x="520595" y="14789"/>
                    </a:cubicBezTo>
                    <a:cubicBezTo>
                      <a:pt x="521668" y="43766"/>
                      <a:pt x="463713" y="154311"/>
                      <a:pt x="411124" y="182215"/>
                    </a:cubicBezTo>
                    <a:cubicBezTo>
                      <a:pt x="358535" y="210119"/>
                      <a:pt x="261944" y="189728"/>
                      <a:pt x="205062" y="182215"/>
                    </a:cubicBezTo>
                    <a:cubicBezTo>
                      <a:pt x="148180" y="174702"/>
                      <a:pt x="104178" y="163970"/>
                      <a:pt x="69834" y="137139"/>
                    </a:cubicBezTo>
                    <a:cubicBezTo>
                      <a:pt x="35490" y="110308"/>
                      <a:pt x="-17098" y="41621"/>
                      <a:pt x="5440" y="21229"/>
                    </a:cubicBezTo>
                    <a:close/>
                  </a:path>
                </a:pathLst>
              </a:cu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Freeform 4"/>
              <p:cNvSpPr/>
              <p:nvPr/>
            </p:nvSpPr>
            <p:spPr>
              <a:xfrm>
                <a:off x="1718865" y="3433591"/>
                <a:ext cx="980145" cy="252179"/>
              </a:xfrm>
              <a:custGeom>
                <a:avLst/>
                <a:gdLst>
                  <a:gd name="connsiteX0" fmla="*/ 4589 w 980145"/>
                  <a:gd name="connsiteY0" fmla="*/ 55456 h 252179"/>
                  <a:gd name="connsiteX1" fmla="*/ 152073 w 980145"/>
                  <a:gd name="connsiteY1" fmla="*/ 21745 h 252179"/>
                  <a:gd name="connsiteX2" fmla="*/ 261633 w 980145"/>
                  <a:gd name="connsiteY2" fmla="*/ 38601 h 252179"/>
                  <a:gd name="connsiteX3" fmla="*/ 463896 w 980145"/>
                  <a:gd name="connsiteY3" fmla="*/ 676 h 252179"/>
                  <a:gd name="connsiteX4" fmla="*/ 577670 w 980145"/>
                  <a:gd name="connsiteY4" fmla="*/ 13318 h 252179"/>
                  <a:gd name="connsiteX5" fmla="*/ 737795 w 980145"/>
                  <a:gd name="connsiteY5" fmla="*/ 34387 h 252179"/>
                  <a:gd name="connsiteX6" fmla="*/ 872637 w 980145"/>
                  <a:gd name="connsiteY6" fmla="*/ 25959 h 252179"/>
                  <a:gd name="connsiteX7" fmla="*/ 969555 w 980145"/>
                  <a:gd name="connsiteY7" fmla="*/ 25959 h 252179"/>
                  <a:gd name="connsiteX8" fmla="*/ 940059 w 980145"/>
                  <a:gd name="connsiteY8" fmla="*/ 106022 h 252179"/>
                  <a:gd name="connsiteX9" fmla="*/ 636663 w 980145"/>
                  <a:gd name="connsiteY9" fmla="*/ 249292 h 252179"/>
                  <a:gd name="connsiteX10" fmla="*/ 97294 w 980145"/>
                  <a:gd name="connsiteY10" fmla="*/ 190298 h 252179"/>
                  <a:gd name="connsiteX11" fmla="*/ 4589 w 980145"/>
                  <a:gd name="connsiteY11" fmla="*/ 55456 h 25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145" h="252179">
                    <a:moveTo>
                      <a:pt x="4589" y="55456"/>
                    </a:moveTo>
                    <a:cubicBezTo>
                      <a:pt x="13719" y="27364"/>
                      <a:pt x="109232" y="24554"/>
                      <a:pt x="152073" y="21745"/>
                    </a:cubicBezTo>
                    <a:cubicBezTo>
                      <a:pt x="194914" y="18936"/>
                      <a:pt x="209662" y="42113"/>
                      <a:pt x="261633" y="38601"/>
                    </a:cubicBezTo>
                    <a:cubicBezTo>
                      <a:pt x="313604" y="35089"/>
                      <a:pt x="411223" y="4890"/>
                      <a:pt x="463896" y="676"/>
                    </a:cubicBezTo>
                    <a:cubicBezTo>
                      <a:pt x="516569" y="-3538"/>
                      <a:pt x="577670" y="13318"/>
                      <a:pt x="577670" y="13318"/>
                    </a:cubicBezTo>
                    <a:cubicBezTo>
                      <a:pt x="623320" y="18937"/>
                      <a:pt x="688634" y="32280"/>
                      <a:pt x="737795" y="34387"/>
                    </a:cubicBezTo>
                    <a:cubicBezTo>
                      <a:pt x="786956" y="36494"/>
                      <a:pt x="834010" y="27364"/>
                      <a:pt x="872637" y="25959"/>
                    </a:cubicBezTo>
                    <a:cubicBezTo>
                      <a:pt x="911264" y="24554"/>
                      <a:pt x="958318" y="12615"/>
                      <a:pt x="969555" y="25959"/>
                    </a:cubicBezTo>
                    <a:cubicBezTo>
                      <a:pt x="980792" y="39303"/>
                      <a:pt x="995541" y="68800"/>
                      <a:pt x="940059" y="106022"/>
                    </a:cubicBezTo>
                    <a:cubicBezTo>
                      <a:pt x="884577" y="143244"/>
                      <a:pt x="777124" y="235246"/>
                      <a:pt x="636663" y="249292"/>
                    </a:cubicBezTo>
                    <a:cubicBezTo>
                      <a:pt x="496202" y="263338"/>
                      <a:pt x="205449" y="223306"/>
                      <a:pt x="97294" y="190298"/>
                    </a:cubicBezTo>
                    <a:cubicBezTo>
                      <a:pt x="-10861" y="157290"/>
                      <a:pt x="-4541" y="83548"/>
                      <a:pt x="4589" y="55456"/>
                    </a:cubicBezTo>
                    <a:close/>
                  </a:path>
                </a:pathLst>
              </a:cu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4" name="Freeform 3"/>
              <p:cNvSpPr/>
              <p:nvPr/>
            </p:nvSpPr>
            <p:spPr>
              <a:xfrm>
                <a:off x="1564879" y="3458006"/>
                <a:ext cx="1309790" cy="385354"/>
              </a:xfrm>
              <a:custGeom>
                <a:avLst/>
                <a:gdLst>
                  <a:gd name="connsiteX0" fmla="*/ 4114 w 1226985"/>
                  <a:gd name="connsiteY0" fmla="*/ 78682 h 384185"/>
                  <a:gd name="connsiteX1" fmla="*/ 58542 w 1226985"/>
                  <a:gd name="connsiteY1" fmla="*/ 13368 h 384185"/>
                  <a:gd name="connsiteX2" fmla="*/ 254485 w 1226985"/>
                  <a:gd name="connsiteY2" fmla="*/ 133111 h 384185"/>
                  <a:gd name="connsiteX3" fmla="*/ 493971 w 1226985"/>
                  <a:gd name="connsiteY3" fmla="*/ 176654 h 384185"/>
                  <a:gd name="connsiteX4" fmla="*/ 874971 w 1226985"/>
                  <a:gd name="connsiteY4" fmla="*/ 122225 h 384185"/>
                  <a:gd name="connsiteX5" fmla="*/ 1049142 w 1226985"/>
                  <a:gd name="connsiteY5" fmla="*/ 24254 h 384185"/>
                  <a:gd name="connsiteX6" fmla="*/ 1168885 w 1226985"/>
                  <a:gd name="connsiteY6" fmla="*/ 2482 h 384185"/>
                  <a:gd name="connsiteX7" fmla="*/ 1223314 w 1226985"/>
                  <a:gd name="connsiteY7" fmla="*/ 67796 h 384185"/>
                  <a:gd name="connsiteX8" fmla="*/ 1070914 w 1226985"/>
                  <a:gd name="connsiteY8" fmla="*/ 274625 h 384185"/>
                  <a:gd name="connsiteX9" fmla="*/ 744342 w 1226985"/>
                  <a:gd name="connsiteY9" fmla="*/ 383482 h 384185"/>
                  <a:gd name="connsiteX10" fmla="*/ 178285 w 1226985"/>
                  <a:gd name="connsiteY10" fmla="*/ 318168 h 384185"/>
                  <a:gd name="connsiteX11" fmla="*/ 25885 w 1226985"/>
                  <a:gd name="connsiteY11" fmla="*/ 252854 h 384185"/>
                  <a:gd name="connsiteX12" fmla="*/ 4114 w 1226985"/>
                  <a:gd name="connsiteY12" fmla="*/ 78682 h 384185"/>
                  <a:gd name="connsiteX0" fmla="*/ 4114 w 1267697"/>
                  <a:gd name="connsiteY0" fmla="*/ 79851 h 385354"/>
                  <a:gd name="connsiteX1" fmla="*/ 58542 w 1267697"/>
                  <a:gd name="connsiteY1" fmla="*/ 14537 h 385354"/>
                  <a:gd name="connsiteX2" fmla="*/ 254485 w 1267697"/>
                  <a:gd name="connsiteY2" fmla="*/ 134280 h 385354"/>
                  <a:gd name="connsiteX3" fmla="*/ 493971 w 1267697"/>
                  <a:gd name="connsiteY3" fmla="*/ 177823 h 385354"/>
                  <a:gd name="connsiteX4" fmla="*/ 874971 w 1267697"/>
                  <a:gd name="connsiteY4" fmla="*/ 123394 h 385354"/>
                  <a:gd name="connsiteX5" fmla="*/ 1049142 w 1267697"/>
                  <a:gd name="connsiteY5" fmla="*/ 25423 h 385354"/>
                  <a:gd name="connsiteX6" fmla="*/ 1168885 w 1267697"/>
                  <a:gd name="connsiteY6" fmla="*/ 3651 h 385354"/>
                  <a:gd name="connsiteX7" fmla="*/ 1265452 w 1267697"/>
                  <a:gd name="connsiteY7" fmla="*/ 85820 h 385354"/>
                  <a:gd name="connsiteX8" fmla="*/ 1070914 w 1267697"/>
                  <a:gd name="connsiteY8" fmla="*/ 275794 h 385354"/>
                  <a:gd name="connsiteX9" fmla="*/ 744342 w 1267697"/>
                  <a:gd name="connsiteY9" fmla="*/ 384651 h 385354"/>
                  <a:gd name="connsiteX10" fmla="*/ 178285 w 1267697"/>
                  <a:gd name="connsiteY10" fmla="*/ 319337 h 385354"/>
                  <a:gd name="connsiteX11" fmla="*/ 25885 w 1267697"/>
                  <a:gd name="connsiteY11" fmla="*/ 254023 h 385354"/>
                  <a:gd name="connsiteX12" fmla="*/ 4114 w 1267697"/>
                  <a:gd name="connsiteY12" fmla="*/ 79851 h 385354"/>
                  <a:gd name="connsiteX0" fmla="*/ 586 w 1306307"/>
                  <a:gd name="connsiteY0" fmla="*/ 54568 h 385354"/>
                  <a:gd name="connsiteX1" fmla="*/ 97152 w 1306307"/>
                  <a:gd name="connsiteY1" fmla="*/ 14537 h 385354"/>
                  <a:gd name="connsiteX2" fmla="*/ 293095 w 1306307"/>
                  <a:gd name="connsiteY2" fmla="*/ 134280 h 385354"/>
                  <a:gd name="connsiteX3" fmla="*/ 532581 w 1306307"/>
                  <a:gd name="connsiteY3" fmla="*/ 177823 h 385354"/>
                  <a:gd name="connsiteX4" fmla="*/ 913581 w 1306307"/>
                  <a:gd name="connsiteY4" fmla="*/ 123394 h 385354"/>
                  <a:gd name="connsiteX5" fmla="*/ 1087752 w 1306307"/>
                  <a:gd name="connsiteY5" fmla="*/ 25423 h 385354"/>
                  <a:gd name="connsiteX6" fmla="*/ 1207495 w 1306307"/>
                  <a:gd name="connsiteY6" fmla="*/ 3651 h 385354"/>
                  <a:gd name="connsiteX7" fmla="*/ 1304062 w 1306307"/>
                  <a:gd name="connsiteY7" fmla="*/ 85820 h 385354"/>
                  <a:gd name="connsiteX8" fmla="*/ 1109524 w 1306307"/>
                  <a:gd name="connsiteY8" fmla="*/ 275794 h 385354"/>
                  <a:gd name="connsiteX9" fmla="*/ 782952 w 1306307"/>
                  <a:gd name="connsiteY9" fmla="*/ 384651 h 385354"/>
                  <a:gd name="connsiteX10" fmla="*/ 216895 w 1306307"/>
                  <a:gd name="connsiteY10" fmla="*/ 319337 h 385354"/>
                  <a:gd name="connsiteX11" fmla="*/ 64495 w 1306307"/>
                  <a:gd name="connsiteY11" fmla="*/ 254023 h 385354"/>
                  <a:gd name="connsiteX12" fmla="*/ 586 w 1306307"/>
                  <a:gd name="connsiteY12" fmla="*/ 54568 h 385354"/>
                  <a:gd name="connsiteX0" fmla="*/ 4069 w 1309790"/>
                  <a:gd name="connsiteY0" fmla="*/ 54568 h 385354"/>
                  <a:gd name="connsiteX1" fmla="*/ 100635 w 1309790"/>
                  <a:gd name="connsiteY1" fmla="*/ 14537 h 385354"/>
                  <a:gd name="connsiteX2" fmla="*/ 296578 w 1309790"/>
                  <a:gd name="connsiteY2" fmla="*/ 134280 h 385354"/>
                  <a:gd name="connsiteX3" fmla="*/ 536064 w 1309790"/>
                  <a:gd name="connsiteY3" fmla="*/ 177823 h 385354"/>
                  <a:gd name="connsiteX4" fmla="*/ 917064 w 1309790"/>
                  <a:gd name="connsiteY4" fmla="*/ 123394 h 385354"/>
                  <a:gd name="connsiteX5" fmla="*/ 1091235 w 1309790"/>
                  <a:gd name="connsiteY5" fmla="*/ 25423 h 385354"/>
                  <a:gd name="connsiteX6" fmla="*/ 1210978 w 1309790"/>
                  <a:gd name="connsiteY6" fmla="*/ 3651 h 385354"/>
                  <a:gd name="connsiteX7" fmla="*/ 1307545 w 1309790"/>
                  <a:gd name="connsiteY7" fmla="*/ 85820 h 385354"/>
                  <a:gd name="connsiteX8" fmla="*/ 1113007 w 1309790"/>
                  <a:gd name="connsiteY8" fmla="*/ 275794 h 385354"/>
                  <a:gd name="connsiteX9" fmla="*/ 786435 w 1309790"/>
                  <a:gd name="connsiteY9" fmla="*/ 384651 h 385354"/>
                  <a:gd name="connsiteX10" fmla="*/ 220378 w 1309790"/>
                  <a:gd name="connsiteY10" fmla="*/ 319337 h 385354"/>
                  <a:gd name="connsiteX11" fmla="*/ 67978 w 1309790"/>
                  <a:gd name="connsiteY11" fmla="*/ 254023 h 385354"/>
                  <a:gd name="connsiteX12" fmla="*/ 4069 w 1309790"/>
                  <a:gd name="connsiteY12" fmla="*/ 54568 h 38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9790" h="385354">
                    <a:moveTo>
                      <a:pt x="4069" y="54568"/>
                    </a:moveTo>
                    <a:cubicBezTo>
                      <a:pt x="22153" y="56792"/>
                      <a:pt x="51884" y="1252"/>
                      <a:pt x="100635" y="14537"/>
                    </a:cubicBezTo>
                    <a:cubicBezTo>
                      <a:pt x="149386" y="27822"/>
                      <a:pt x="224007" y="107066"/>
                      <a:pt x="296578" y="134280"/>
                    </a:cubicBezTo>
                    <a:cubicBezTo>
                      <a:pt x="369150" y="161494"/>
                      <a:pt x="432650" y="179637"/>
                      <a:pt x="536064" y="177823"/>
                    </a:cubicBezTo>
                    <a:cubicBezTo>
                      <a:pt x="639478" y="176009"/>
                      <a:pt x="824536" y="148794"/>
                      <a:pt x="917064" y="123394"/>
                    </a:cubicBezTo>
                    <a:cubicBezTo>
                      <a:pt x="1009592" y="97994"/>
                      <a:pt x="1042249" y="45380"/>
                      <a:pt x="1091235" y="25423"/>
                    </a:cubicBezTo>
                    <a:cubicBezTo>
                      <a:pt x="1140221" y="5466"/>
                      <a:pt x="1174926" y="-6415"/>
                      <a:pt x="1210978" y="3651"/>
                    </a:cubicBezTo>
                    <a:cubicBezTo>
                      <a:pt x="1247030" y="13717"/>
                      <a:pt x="1323873" y="40463"/>
                      <a:pt x="1307545" y="85820"/>
                    </a:cubicBezTo>
                    <a:cubicBezTo>
                      <a:pt x="1291217" y="131177"/>
                      <a:pt x="1199859" y="225989"/>
                      <a:pt x="1113007" y="275794"/>
                    </a:cubicBezTo>
                    <a:cubicBezTo>
                      <a:pt x="1026155" y="325599"/>
                      <a:pt x="935207" y="377394"/>
                      <a:pt x="786435" y="384651"/>
                    </a:cubicBezTo>
                    <a:cubicBezTo>
                      <a:pt x="637664" y="391908"/>
                      <a:pt x="340121" y="341108"/>
                      <a:pt x="220378" y="319337"/>
                    </a:cubicBezTo>
                    <a:cubicBezTo>
                      <a:pt x="100635" y="297566"/>
                      <a:pt x="104029" y="298151"/>
                      <a:pt x="67978" y="254023"/>
                    </a:cubicBezTo>
                    <a:cubicBezTo>
                      <a:pt x="31927" y="209895"/>
                      <a:pt x="-14015" y="52344"/>
                      <a:pt x="4069" y="54568"/>
                    </a:cubicBezTo>
                    <a:close/>
                  </a:path>
                </a:pathLst>
              </a:custGeom>
              <a:solidFill>
                <a:srgbClr val="B8F82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3" name="Freeform 2"/>
              <p:cNvSpPr/>
              <p:nvPr/>
            </p:nvSpPr>
            <p:spPr>
              <a:xfrm>
                <a:off x="370563" y="3221863"/>
                <a:ext cx="3733351" cy="840573"/>
              </a:xfrm>
              <a:custGeom>
                <a:avLst/>
                <a:gdLst>
                  <a:gd name="connsiteX0" fmla="*/ 3664075 w 3729389"/>
                  <a:gd name="connsiteY0" fmla="*/ 544594 h 840573"/>
                  <a:gd name="connsiteX1" fmla="*/ 3718504 w 3729389"/>
                  <a:gd name="connsiteY1" fmla="*/ 315994 h 840573"/>
                  <a:gd name="connsiteX2" fmla="*/ 3544332 w 3729389"/>
                  <a:gd name="connsiteY2" fmla="*/ 207137 h 840573"/>
                  <a:gd name="connsiteX3" fmla="*/ 3337504 w 3729389"/>
                  <a:gd name="connsiteY3" fmla="*/ 130937 h 840573"/>
                  <a:gd name="connsiteX4" fmla="*/ 3065361 w 3729389"/>
                  <a:gd name="connsiteY4" fmla="*/ 98280 h 840573"/>
                  <a:gd name="connsiteX5" fmla="*/ 2651704 w 3729389"/>
                  <a:gd name="connsiteY5" fmla="*/ 185366 h 840573"/>
                  <a:gd name="connsiteX6" fmla="*/ 2444875 w 3729389"/>
                  <a:gd name="connsiteY6" fmla="*/ 326880 h 840573"/>
                  <a:gd name="connsiteX7" fmla="*/ 2238046 w 3729389"/>
                  <a:gd name="connsiteY7" fmla="*/ 424851 h 840573"/>
                  <a:gd name="connsiteX8" fmla="*/ 1857046 w 3729389"/>
                  <a:gd name="connsiteY8" fmla="*/ 522823 h 840573"/>
                  <a:gd name="connsiteX9" fmla="*/ 1486932 w 3729389"/>
                  <a:gd name="connsiteY9" fmla="*/ 533708 h 840573"/>
                  <a:gd name="connsiteX10" fmla="*/ 1323646 w 3729389"/>
                  <a:gd name="connsiteY10" fmla="*/ 446623 h 840573"/>
                  <a:gd name="connsiteX11" fmla="*/ 1269218 w 3729389"/>
                  <a:gd name="connsiteY11" fmla="*/ 337766 h 840573"/>
                  <a:gd name="connsiteX12" fmla="*/ 1149475 w 3729389"/>
                  <a:gd name="connsiteY12" fmla="*/ 174480 h 840573"/>
                  <a:gd name="connsiteX13" fmla="*/ 986189 w 3729389"/>
                  <a:gd name="connsiteY13" fmla="*/ 54737 h 840573"/>
                  <a:gd name="connsiteX14" fmla="*/ 703161 w 3729389"/>
                  <a:gd name="connsiteY14" fmla="*/ 308 h 840573"/>
                  <a:gd name="connsiteX15" fmla="*/ 518104 w 3729389"/>
                  <a:gd name="connsiteY15" fmla="*/ 76508 h 840573"/>
                  <a:gd name="connsiteX16" fmla="*/ 300389 w 3729389"/>
                  <a:gd name="connsiteY16" fmla="*/ 261566 h 840573"/>
                  <a:gd name="connsiteX17" fmla="*/ 180646 w 3729389"/>
                  <a:gd name="connsiteY17" fmla="*/ 381308 h 840573"/>
                  <a:gd name="connsiteX18" fmla="*/ 71789 w 3729389"/>
                  <a:gd name="connsiteY18" fmla="*/ 479280 h 840573"/>
                  <a:gd name="connsiteX19" fmla="*/ 6475 w 3729389"/>
                  <a:gd name="connsiteY19" fmla="*/ 522823 h 840573"/>
                  <a:gd name="connsiteX20" fmla="*/ 28246 w 3729389"/>
                  <a:gd name="connsiteY20" fmla="*/ 718766 h 840573"/>
                  <a:gd name="connsiteX21" fmla="*/ 235075 w 3729389"/>
                  <a:gd name="connsiteY21" fmla="*/ 599023 h 840573"/>
                  <a:gd name="connsiteX22" fmla="*/ 485446 w 3729389"/>
                  <a:gd name="connsiteY22" fmla="*/ 403080 h 840573"/>
                  <a:gd name="connsiteX23" fmla="*/ 659618 w 3729389"/>
                  <a:gd name="connsiteY23" fmla="*/ 326880 h 840573"/>
                  <a:gd name="connsiteX24" fmla="*/ 833789 w 3729389"/>
                  <a:gd name="connsiteY24" fmla="*/ 337766 h 840573"/>
                  <a:gd name="connsiteX25" fmla="*/ 1007961 w 3729389"/>
                  <a:gd name="connsiteY25" fmla="*/ 522823 h 840573"/>
                  <a:gd name="connsiteX26" fmla="*/ 1367189 w 3729389"/>
                  <a:gd name="connsiteY26" fmla="*/ 784080 h 840573"/>
                  <a:gd name="connsiteX27" fmla="*/ 1661104 w 3729389"/>
                  <a:gd name="connsiteY27" fmla="*/ 816737 h 840573"/>
                  <a:gd name="connsiteX28" fmla="*/ 2085646 w 3729389"/>
                  <a:gd name="connsiteY28" fmla="*/ 816737 h 840573"/>
                  <a:gd name="connsiteX29" fmla="*/ 2553732 w 3729389"/>
                  <a:gd name="connsiteY29" fmla="*/ 511937 h 840573"/>
                  <a:gd name="connsiteX30" fmla="*/ 2945618 w 3729389"/>
                  <a:gd name="connsiteY30" fmla="*/ 337766 h 840573"/>
                  <a:gd name="connsiteX31" fmla="*/ 3195989 w 3729389"/>
                  <a:gd name="connsiteY31" fmla="*/ 283337 h 840573"/>
                  <a:gd name="connsiteX32" fmla="*/ 3424589 w 3729389"/>
                  <a:gd name="connsiteY32" fmla="*/ 413966 h 840573"/>
                  <a:gd name="connsiteX33" fmla="*/ 3653189 w 3729389"/>
                  <a:gd name="connsiteY33" fmla="*/ 599023 h 840573"/>
                  <a:gd name="connsiteX34" fmla="*/ 3674961 w 3729389"/>
                  <a:gd name="connsiteY34" fmla="*/ 620794 h 840573"/>
                  <a:gd name="connsiteX35" fmla="*/ 3729389 w 3729389"/>
                  <a:gd name="connsiteY35" fmla="*/ 305108 h 840573"/>
                  <a:gd name="connsiteX0" fmla="*/ 3664075 w 3729389"/>
                  <a:gd name="connsiteY0" fmla="*/ 544594 h 840573"/>
                  <a:gd name="connsiteX1" fmla="*/ 3718504 w 3729389"/>
                  <a:gd name="connsiteY1" fmla="*/ 315994 h 840573"/>
                  <a:gd name="connsiteX2" fmla="*/ 3544332 w 3729389"/>
                  <a:gd name="connsiteY2" fmla="*/ 207137 h 840573"/>
                  <a:gd name="connsiteX3" fmla="*/ 3337504 w 3729389"/>
                  <a:gd name="connsiteY3" fmla="*/ 130937 h 840573"/>
                  <a:gd name="connsiteX4" fmla="*/ 3065361 w 3729389"/>
                  <a:gd name="connsiteY4" fmla="*/ 98280 h 840573"/>
                  <a:gd name="connsiteX5" fmla="*/ 2651704 w 3729389"/>
                  <a:gd name="connsiteY5" fmla="*/ 185366 h 840573"/>
                  <a:gd name="connsiteX6" fmla="*/ 2444875 w 3729389"/>
                  <a:gd name="connsiteY6" fmla="*/ 326880 h 840573"/>
                  <a:gd name="connsiteX7" fmla="*/ 2238046 w 3729389"/>
                  <a:gd name="connsiteY7" fmla="*/ 424851 h 840573"/>
                  <a:gd name="connsiteX8" fmla="*/ 1857046 w 3729389"/>
                  <a:gd name="connsiteY8" fmla="*/ 522823 h 840573"/>
                  <a:gd name="connsiteX9" fmla="*/ 1486932 w 3729389"/>
                  <a:gd name="connsiteY9" fmla="*/ 533708 h 840573"/>
                  <a:gd name="connsiteX10" fmla="*/ 1323646 w 3729389"/>
                  <a:gd name="connsiteY10" fmla="*/ 446623 h 840573"/>
                  <a:gd name="connsiteX11" fmla="*/ 1269218 w 3729389"/>
                  <a:gd name="connsiteY11" fmla="*/ 337766 h 840573"/>
                  <a:gd name="connsiteX12" fmla="*/ 1149475 w 3729389"/>
                  <a:gd name="connsiteY12" fmla="*/ 174480 h 840573"/>
                  <a:gd name="connsiteX13" fmla="*/ 986189 w 3729389"/>
                  <a:gd name="connsiteY13" fmla="*/ 54737 h 840573"/>
                  <a:gd name="connsiteX14" fmla="*/ 703161 w 3729389"/>
                  <a:gd name="connsiteY14" fmla="*/ 308 h 840573"/>
                  <a:gd name="connsiteX15" fmla="*/ 518104 w 3729389"/>
                  <a:gd name="connsiteY15" fmla="*/ 76508 h 840573"/>
                  <a:gd name="connsiteX16" fmla="*/ 300389 w 3729389"/>
                  <a:gd name="connsiteY16" fmla="*/ 261566 h 840573"/>
                  <a:gd name="connsiteX17" fmla="*/ 180646 w 3729389"/>
                  <a:gd name="connsiteY17" fmla="*/ 381308 h 840573"/>
                  <a:gd name="connsiteX18" fmla="*/ 71789 w 3729389"/>
                  <a:gd name="connsiteY18" fmla="*/ 479280 h 840573"/>
                  <a:gd name="connsiteX19" fmla="*/ 6475 w 3729389"/>
                  <a:gd name="connsiteY19" fmla="*/ 522823 h 840573"/>
                  <a:gd name="connsiteX20" fmla="*/ 28246 w 3729389"/>
                  <a:gd name="connsiteY20" fmla="*/ 718766 h 840573"/>
                  <a:gd name="connsiteX21" fmla="*/ 235075 w 3729389"/>
                  <a:gd name="connsiteY21" fmla="*/ 599023 h 840573"/>
                  <a:gd name="connsiteX22" fmla="*/ 485446 w 3729389"/>
                  <a:gd name="connsiteY22" fmla="*/ 403080 h 840573"/>
                  <a:gd name="connsiteX23" fmla="*/ 659618 w 3729389"/>
                  <a:gd name="connsiteY23" fmla="*/ 326880 h 840573"/>
                  <a:gd name="connsiteX24" fmla="*/ 833789 w 3729389"/>
                  <a:gd name="connsiteY24" fmla="*/ 337766 h 840573"/>
                  <a:gd name="connsiteX25" fmla="*/ 1007961 w 3729389"/>
                  <a:gd name="connsiteY25" fmla="*/ 522823 h 840573"/>
                  <a:gd name="connsiteX26" fmla="*/ 1367189 w 3729389"/>
                  <a:gd name="connsiteY26" fmla="*/ 784080 h 840573"/>
                  <a:gd name="connsiteX27" fmla="*/ 1661104 w 3729389"/>
                  <a:gd name="connsiteY27" fmla="*/ 816737 h 840573"/>
                  <a:gd name="connsiteX28" fmla="*/ 2085646 w 3729389"/>
                  <a:gd name="connsiteY28" fmla="*/ 816737 h 840573"/>
                  <a:gd name="connsiteX29" fmla="*/ 2553732 w 3729389"/>
                  <a:gd name="connsiteY29" fmla="*/ 511937 h 840573"/>
                  <a:gd name="connsiteX30" fmla="*/ 2945618 w 3729389"/>
                  <a:gd name="connsiteY30" fmla="*/ 337766 h 840573"/>
                  <a:gd name="connsiteX31" fmla="*/ 3195989 w 3729389"/>
                  <a:gd name="connsiteY31" fmla="*/ 283337 h 840573"/>
                  <a:gd name="connsiteX32" fmla="*/ 3424589 w 3729389"/>
                  <a:gd name="connsiteY32" fmla="*/ 413966 h 840573"/>
                  <a:gd name="connsiteX33" fmla="*/ 3653189 w 3729389"/>
                  <a:gd name="connsiteY33" fmla="*/ 599023 h 840573"/>
                  <a:gd name="connsiteX34" fmla="*/ 3674961 w 3729389"/>
                  <a:gd name="connsiteY34" fmla="*/ 620794 h 840573"/>
                  <a:gd name="connsiteX35" fmla="*/ 3729389 w 3729389"/>
                  <a:gd name="connsiteY35" fmla="*/ 305108 h 840573"/>
                  <a:gd name="connsiteX0" fmla="*/ 3664075 w 3729389"/>
                  <a:gd name="connsiteY0" fmla="*/ 544594 h 840573"/>
                  <a:gd name="connsiteX1" fmla="*/ 3718504 w 3729389"/>
                  <a:gd name="connsiteY1" fmla="*/ 315994 h 840573"/>
                  <a:gd name="connsiteX2" fmla="*/ 3544332 w 3729389"/>
                  <a:gd name="connsiteY2" fmla="*/ 207137 h 840573"/>
                  <a:gd name="connsiteX3" fmla="*/ 3337504 w 3729389"/>
                  <a:gd name="connsiteY3" fmla="*/ 130937 h 840573"/>
                  <a:gd name="connsiteX4" fmla="*/ 3065361 w 3729389"/>
                  <a:gd name="connsiteY4" fmla="*/ 98280 h 840573"/>
                  <a:gd name="connsiteX5" fmla="*/ 2651704 w 3729389"/>
                  <a:gd name="connsiteY5" fmla="*/ 185366 h 840573"/>
                  <a:gd name="connsiteX6" fmla="*/ 2444875 w 3729389"/>
                  <a:gd name="connsiteY6" fmla="*/ 326880 h 840573"/>
                  <a:gd name="connsiteX7" fmla="*/ 2238046 w 3729389"/>
                  <a:gd name="connsiteY7" fmla="*/ 424851 h 840573"/>
                  <a:gd name="connsiteX8" fmla="*/ 1857046 w 3729389"/>
                  <a:gd name="connsiteY8" fmla="*/ 522823 h 840573"/>
                  <a:gd name="connsiteX9" fmla="*/ 1486932 w 3729389"/>
                  <a:gd name="connsiteY9" fmla="*/ 533708 h 840573"/>
                  <a:gd name="connsiteX10" fmla="*/ 1323646 w 3729389"/>
                  <a:gd name="connsiteY10" fmla="*/ 446623 h 840573"/>
                  <a:gd name="connsiteX11" fmla="*/ 1269218 w 3729389"/>
                  <a:gd name="connsiteY11" fmla="*/ 337766 h 840573"/>
                  <a:gd name="connsiteX12" fmla="*/ 1149475 w 3729389"/>
                  <a:gd name="connsiteY12" fmla="*/ 174480 h 840573"/>
                  <a:gd name="connsiteX13" fmla="*/ 986189 w 3729389"/>
                  <a:gd name="connsiteY13" fmla="*/ 54737 h 840573"/>
                  <a:gd name="connsiteX14" fmla="*/ 703161 w 3729389"/>
                  <a:gd name="connsiteY14" fmla="*/ 308 h 840573"/>
                  <a:gd name="connsiteX15" fmla="*/ 518104 w 3729389"/>
                  <a:gd name="connsiteY15" fmla="*/ 76508 h 840573"/>
                  <a:gd name="connsiteX16" fmla="*/ 300389 w 3729389"/>
                  <a:gd name="connsiteY16" fmla="*/ 261566 h 840573"/>
                  <a:gd name="connsiteX17" fmla="*/ 180646 w 3729389"/>
                  <a:gd name="connsiteY17" fmla="*/ 381308 h 840573"/>
                  <a:gd name="connsiteX18" fmla="*/ 71789 w 3729389"/>
                  <a:gd name="connsiteY18" fmla="*/ 479280 h 840573"/>
                  <a:gd name="connsiteX19" fmla="*/ 6475 w 3729389"/>
                  <a:gd name="connsiteY19" fmla="*/ 522823 h 840573"/>
                  <a:gd name="connsiteX20" fmla="*/ 28246 w 3729389"/>
                  <a:gd name="connsiteY20" fmla="*/ 718766 h 840573"/>
                  <a:gd name="connsiteX21" fmla="*/ 235075 w 3729389"/>
                  <a:gd name="connsiteY21" fmla="*/ 599023 h 840573"/>
                  <a:gd name="connsiteX22" fmla="*/ 485446 w 3729389"/>
                  <a:gd name="connsiteY22" fmla="*/ 403080 h 840573"/>
                  <a:gd name="connsiteX23" fmla="*/ 659618 w 3729389"/>
                  <a:gd name="connsiteY23" fmla="*/ 326880 h 840573"/>
                  <a:gd name="connsiteX24" fmla="*/ 833789 w 3729389"/>
                  <a:gd name="connsiteY24" fmla="*/ 337766 h 840573"/>
                  <a:gd name="connsiteX25" fmla="*/ 1007961 w 3729389"/>
                  <a:gd name="connsiteY25" fmla="*/ 522823 h 840573"/>
                  <a:gd name="connsiteX26" fmla="*/ 1367189 w 3729389"/>
                  <a:gd name="connsiteY26" fmla="*/ 784080 h 840573"/>
                  <a:gd name="connsiteX27" fmla="*/ 1661104 w 3729389"/>
                  <a:gd name="connsiteY27" fmla="*/ 816737 h 840573"/>
                  <a:gd name="connsiteX28" fmla="*/ 2085646 w 3729389"/>
                  <a:gd name="connsiteY28" fmla="*/ 816737 h 840573"/>
                  <a:gd name="connsiteX29" fmla="*/ 2553732 w 3729389"/>
                  <a:gd name="connsiteY29" fmla="*/ 511937 h 840573"/>
                  <a:gd name="connsiteX30" fmla="*/ 2945618 w 3729389"/>
                  <a:gd name="connsiteY30" fmla="*/ 337766 h 840573"/>
                  <a:gd name="connsiteX31" fmla="*/ 3195989 w 3729389"/>
                  <a:gd name="connsiteY31" fmla="*/ 283337 h 840573"/>
                  <a:gd name="connsiteX32" fmla="*/ 3424589 w 3729389"/>
                  <a:gd name="connsiteY32" fmla="*/ 413966 h 840573"/>
                  <a:gd name="connsiteX33" fmla="*/ 3653189 w 3729389"/>
                  <a:gd name="connsiteY33" fmla="*/ 599023 h 840573"/>
                  <a:gd name="connsiteX34" fmla="*/ 3662319 w 3729389"/>
                  <a:gd name="connsiteY34" fmla="*/ 629222 h 840573"/>
                  <a:gd name="connsiteX35" fmla="*/ 3729389 w 3729389"/>
                  <a:gd name="connsiteY35" fmla="*/ 305108 h 840573"/>
                  <a:gd name="connsiteX0" fmla="*/ 3657600 w 3722914"/>
                  <a:gd name="connsiteY0" fmla="*/ 544594 h 840573"/>
                  <a:gd name="connsiteX1" fmla="*/ 3712029 w 3722914"/>
                  <a:gd name="connsiteY1" fmla="*/ 315994 h 840573"/>
                  <a:gd name="connsiteX2" fmla="*/ 3537857 w 3722914"/>
                  <a:gd name="connsiteY2" fmla="*/ 207137 h 840573"/>
                  <a:gd name="connsiteX3" fmla="*/ 3331029 w 3722914"/>
                  <a:gd name="connsiteY3" fmla="*/ 130937 h 840573"/>
                  <a:gd name="connsiteX4" fmla="*/ 3058886 w 3722914"/>
                  <a:gd name="connsiteY4" fmla="*/ 98280 h 840573"/>
                  <a:gd name="connsiteX5" fmla="*/ 2645229 w 3722914"/>
                  <a:gd name="connsiteY5" fmla="*/ 185366 h 840573"/>
                  <a:gd name="connsiteX6" fmla="*/ 2438400 w 3722914"/>
                  <a:gd name="connsiteY6" fmla="*/ 326880 h 840573"/>
                  <a:gd name="connsiteX7" fmla="*/ 2231571 w 3722914"/>
                  <a:gd name="connsiteY7" fmla="*/ 424851 h 840573"/>
                  <a:gd name="connsiteX8" fmla="*/ 1850571 w 3722914"/>
                  <a:gd name="connsiteY8" fmla="*/ 522823 h 840573"/>
                  <a:gd name="connsiteX9" fmla="*/ 1480457 w 3722914"/>
                  <a:gd name="connsiteY9" fmla="*/ 533708 h 840573"/>
                  <a:gd name="connsiteX10" fmla="*/ 1317171 w 3722914"/>
                  <a:gd name="connsiteY10" fmla="*/ 446623 h 840573"/>
                  <a:gd name="connsiteX11" fmla="*/ 1262743 w 3722914"/>
                  <a:gd name="connsiteY11" fmla="*/ 337766 h 840573"/>
                  <a:gd name="connsiteX12" fmla="*/ 1143000 w 3722914"/>
                  <a:gd name="connsiteY12" fmla="*/ 174480 h 840573"/>
                  <a:gd name="connsiteX13" fmla="*/ 979714 w 3722914"/>
                  <a:gd name="connsiteY13" fmla="*/ 54737 h 840573"/>
                  <a:gd name="connsiteX14" fmla="*/ 696686 w 3722914"/>
                  <a:gd name="connsiteY14" fmla="*/ 308 h 840573"/>
                  <a:gd name="connsiteX15" fmla="*/ 511629 w 3722914"/>
                  <a:gd name="connsiteY15" fmla="*/ 76508 h 840573"/>
                  <a:gd name="connsiteX16" fmla="*/ 293914 w 3722914"/>
                  <a:gd name="connsiteY16" fmla="*/ 261566 h 840573"/>
                  <a:gd name="connsiteX17" fmla="*/ 174171 w 3722914"/>
                  <a:gd name="connsiteY17" fmla="*/ 381308 h 840573"/>
                  <a:gd name="connsiteX18" fmla="*/ 65314 w 3722914"/>
                  <a:gd name="connsiteY18" fmla="*/ 479280 h 840573"/>
                  <a:gd name="connsiteX19" fmla="*/ 0 w 3722914"/>
                  <a:gd name="connsiteY19" fmla="*/ 522823 h 840573"/>
                  <a:gd name="connsiteX20" fmla="*/ 21771 w 3722914"/>
                  <a:gd name="connsiteY20" fmla="*/ 718766 h 840573"/>
                  <a:gd name="connsiteX21" fmla="*/ 228600 w 3722914"/>
                  <a:gd name="connsiteY21" fmla="*/ 599023 h 840573"/>
                  <a:gd name="connsiteX22" fmla="*/ 478971 w 3722914"/>
                  <a:gd name="connsiteY22" fmla="*/ 403080 h 840573"/>
                  <a:gd name="connsiteX23" fmla="*/ 653143 w 3722914"/>
                  <a:gd name="connsiteY23" fmla="*/ 326880 h 840573"/>
                  <a:gd name="connsiteX24" fmla="*/ 827314 w 3722914"/>
                  <a:gd name="connsiteY24" fmla="*/ 337766 h 840573"/>
                  <a:gd name="connsiteX25" fmla="*/ 1001486 w 3722914"/>
                  <a:gd name="connsiteY25" fmla="*/ 522823 h 840573"/>
                  <a:gd name="connsiteX26" fmla="*/ 1360714 w 3722914"/>
                  <a:gd name="connsiteY26" fmla="*/ 784080 h 840573"/>
                  <a:gd name="connsiteX27" fmla="*/ 1654629 w 3722914"/>
                  <a:gd name="connsiteY27" fmla="*/ 816737 h 840573"/>
                  <a:gd name="connsiteX28" fmla="*/ 2079171 w 3722914"/>
                  <a:gd name="connsiteY28" fmla="*/ 816737 h 840573"/>
                  <a:gd name="connsiteX29" fmla="*/ 2547257 w 3722914"/>
                  <a:gd name="connsiteY29" fmla="*/ 511937 h 840573"/>
                  <a:gd name="connsiteX30" fmla="*/ 2939143 w 3722914"/>
                  <a:gd name="connsiteY30" fmla="*/ 337766 h 840573"/>
                  <a:gd name="connsiteX31" fmla="*/ 3189514 w 3722914"/>
                  <a:gd name="connsiteY31" fmla="*/ 283337 h 840573"/>
                  <a:gd name="connsiteX32" fmla="*/ 3418114 w 3722914"/>
                  <a:gd name="connsiteY32" fmla="*/ 413966 h 840573"/>
                  <a:gd name="connsiteX33" fmla="*/ 3646714 w 3722914"/>
                  <a:gd name="connsiteY33" fmla="*/ 599023 h 840573"/>
                  <a:gd name="connsiteX34" fmla="*/ 3655844 w 3722914"/>
                  <a:gd name="connsiteY34" fmla="*/ 629222 h 840573"/>
                  <a:gd name="connsiteX35" fmla="*/ 3722914 w 3722914"/>
                  <a:gd name="connsiteY35" fmla="*/ 305108 h 840573"/>
                  <a:gd name="connsiteX0" fmla="*/ 3660784 w 3726098"/>
                  <a:gd name="connsiteY0" fmla="*/ 544594 h 840573"/>
                  <a:gd name="connsiteX1" fmla="*/ 3715213 w 3726098"/>
                  <a:gd name="connsiteY1" fmla="*/ 315994 h 840573"/>
                  <a:gd name="connsiteX2" fmla="*/ 3541041 w 3726098"/>
                  <a:gd name="connsiteY2" fmla="*/ 207137 h 840573"/>
                  <a:gd name="connsiteX3" fmla="*/ 3334213 w 3726098"/>
                  <a:gd name="connsiteY3" fmla="*/ 130937 h 840573"/>
                  <a:gd name="connsiteX4" fmla="*/ 3062070 w 3726098"/>
                  <a:gd name="connsiteY4" fmla="*/ 98280 h 840573"/>
                  <a:gd name="connsiteX5" fmla="*/ 2648413 w 3726098"/>
                  <a:gd name="connsiteY5" fmla="*/ 185366 h 840573"/>
                  <a:gd name="connsiteX6" fmla="*/ 2441584 w 3726098"/>
                  <a:gd name="connsiteY6" fmla="*/ 326880 h 840573"/>
                  <a:gd name="connsiteX7" fmla="*/ 2234755 w 3726098"/>
                  <a:gd name="connsiteY7" fmla="*/ 424851 h 840573"/>
                  <a:gd name="connsiteX8" fmla="*/ 1853755 w 3726098"/>
                  <a:gd name="connsiteY8" fmla="*/ 522823 h 840573"/>
                  <a:gd name="connsiteX9" fmla="*/ 1483641 w 3726098"/>
                  <a:gd name="connsiteY9" fmla="*/ 533708 h 840573"/>
                  <a:gd name="connsiteX10" fmla="*/ 1320355 w 3726098"/>
                  <a:gd name="connsiteY10" fmla="*/ 446623 h 840573"/>
                  <a:gd name="connsiteX11" fmla="*/ 1265927 w 3726098"/>
                  <a:gd name="connsiteY11" fmla="*/ 337766 h 840573"/>
                  <a:gd name="connsiteX12" fmla="*/ 1146184 w 3726098"/>
                  <a:gd name="connsiteY12" fmla="*/ 174480 h 840573"/>
                  <a:gd name="connsiteX13" fmla="*/ 982898 w 3726098"/>
                  <a:gd name="connsiteY13" fmla="*/ 54737 h 840573"/>
                  <a:gd name="connsiteX14" fmla="*/ 699870 w 3726098"/>
                  <a:gd name="connsiteY14" fmla="*/ 308 h 840573"/>
                  <a:gd name="connsiteX15" fmla="*/ 514813 w 3726098"/>
                  <a:gd name="connsiteY15" fmla="*/ 76508 h 840573"/>
                  <a:gd name="connsiteX16" fmla="*/ 297098 w 3726098"/>
                  <a:gd name="connsiteY16" fmla="*/ 261566 h 840573"/>
                  <a:gd name="connsiteX17" fmla="*/ 177355 w 3726098"/>
                  <a:gd name="connsiteY17" fmla="*/ 381308 h 840573"/>
                  <a:gd name="connsiteX18" fmla="*/ 68498 w 3726098"/>
                  <a:gd name="connsiteY18" fmla="*/ 479280 h 840573"/>
                  <a:gd name="connsiteX19" fmla="*/ 3184 w 3726098"/>
                  <a:gd name="connsiteY19" fmla="*/ 522823 h 840573"/>
                  <a:gd name="connsiteX20" fmla="*/ 11047 w 3726098"/>
                  <a:gd name="connsiteY20" fmla="*/ 729197 h 840573"/>
                  <a:gd name="connsiteX21" fmla="*/ 231784 w 3726098"/>
                  <a:gd name="connsiteY21" fmla="*/ 599023 h 840573"/>
                  <a:gd name="connsiteX22" fmla="*/ 482155 w 3726098"/>
                  <a:gd name="connsiteY22" fmla="*/ 403080 h 840573"/>
                  <a:gd name="connsiteX23" fmla="*/ 656327 w 3726098"/>
                  <a:gd name="connsiteY23" fmla="*/ 326880 h 840573"/>
                  <a:gd name="connsiteX24" fmla="*/ 830498 w 3726098"/>
                  <a:gd name="connsiteY24" fmla="*/ 337766 h 840573"/>
                  <a:gd name="connsiteX25" fmla="*/ 1004670 w 3726098"/>
                  <a:gd name="connsiteY25" fmla="*/ 522823 h 840573"/>
                  <a:gd name="connsiteX26" fmla="*/ 1363898 w 3726098"/>
                  <a:gd name="connsiteY26" fmla="*/ 784080 h 840573"/>
                  <a:gd name="connsiteX27" fmla="*/ 1657813 w 3726098"/>
                  <a:gd name="connsiteY27" fmla="*/ 816737 h 840573"/>
                  <a:gd name="connsiteX28" fmla="*/ 2082355 w 3726098"/>
                  <a:gd name="connsiteY28" fmla="*/ 816737 h 840573"/>
                  <a:gd name="connsiteX29" fmla="*/ 2550441 w 3726098"/>
                  <a:gd name="connsiteY29" fmla="*/ 511937 h 840573"/>
                  <a:gd name="connsiteX30" fmla="*/ 2942327 w 3726098"/>
                  <a:gd name="connsiteY30" fmla="*/ 337766 h 840573"/>
                  <a:gd name="connsiteX31" fmla="*/ 3192698 w 3726098"/>
                  <a:gd name="connsiteY31" fmla="*/ 283337 h 840573"/>
                  <a:gd name="connsiteX32" fmla="*/ 3421298 w 3726098"/>
                  <a:gd name="connsiteY32" fmla="*/ 413966 h 840573"/>
                  <a:gd name="connsiteX33" fmla="*/ 3649898 w 3726098"/>
                  <a:gd name="connsiteY33" fmla="*/ 599023 h 840573"/>
                  <a:gd name="connsiteX34" fmla="*/ 3659028 w 3726098"/>
                  <a:gd name="connsiteY34" fmla="*/ 629222 h 840573"/>
                  <a:gd name="connsiteX35" fmla="*/ 3726098 w 3726098"/>
                  <a:gd name="connsiteY35" fmla="*/ 305108 h 840573"/>
                  <a:gd name="connsiteX0" fmla="*/ 3668037 w 3733351"/>
                  <a:gd name="connsiteY0" fmla="*/ 544594 h 840573"/>
                  <a:gd name="connsiteX1" fmla="*/ 3722466 w 3733351"/>
                  <a:gd name="connsiteY1" fmla="*/ 315994 h 840573"/>
                  <a:gd name="connsiteX2" fmla="*/ 3548294 w 3733351"/>
                  <a:gd name="connsiteY2" fmla="*/ 207137 h 840573"/>
                  <a:gd name="connsiteX3" fmla="*/ 3341466 w 3733351"/>
                  <a:gd name="connsiteY3" fmla="*/ 130937 h 840573"/>
                  <a:gd name="connsiteX4" fmla="*/ 3069323 w 3733351"/>
                  <a:gd name="connsiteY4" fmla="*/ 98280 h 840573"/>
                  <a:gd name="connsiteX5" fmla="*/ 2655666 w 3733351"/>
                  <a:gd name="connsiteY5" fmla="*/ 185366 h 840573"/>
                  <a:gd name="connsiteX6" fmla="*/ 2448837 w 3733351"/>
                  <a:gd name="connsiteY6" fmla="*/ 326880 h 840573"/>
                  <a:gd name="connsiteX7" fmla="*/ 2242008 w 3733351"/>
                  <a:gd name="connsiteY7" fmla="*/ 424851 h 840573"/>
                  <a:gd name="connsiteX8" fmla="*/ 1861008 w 3733351"/>
                  <a:gd name="connsiteY8" fmla="*/ 522823 h 840573"/>
                  <a:gd name="connsiteX9" fmla="*/ 1490894 w 3733351"/>
                  <a:gd name="connsiteY9" fmla="*/ 533708 h 840573"/>
                  <a:gd name="connsiteX10" fmla="*/ 1327608 w 3733351"/>
                  <a:gd name="connsiteY10" fmla="*/ 446623 h 840573"/>
                  <a:gd name="connsiteX11" fmla="*/ 1273180 w 3733351"/>
                  <a:gd name="connsiteY11" fmla="*/ 337766 h 840573"/>
                  <a:gd name="connsiteX12" fmla="*/ 1153437 w 3733351"/>
                  <a:gd name="connsiteY12" fmla="*/ 174480 h 840573"/>
                  <a:gd name="connsiteX13" fmla="*/ 990151 w 3733351"/>
                  <a:gd name="connsiteY13" fmla="*/ 54737 h 840573"/>
                  <a:gd name="connsiteX14" fmla="*/ 707123 w 3733351"/>
                  <a:gd name="connsiteY14" fmla="*/ 308 h 840573"/>
                  <a:gd name="connsiteX15" fmla="*/ 522066 w 3733351"/>
                  <a:gd name="connsiteY15" fmla="*/ 76508 h 840573"/>
                  <a:gd name="connsiteX16" fmla="*/ 304351 w 3733351"/>
                  <a:gd name="connsiteY16" fmla="*/ 261566 h 840573"/>
                  <a:gd name="connsiteX17" fmla="*/ 184608 w 3733351"/>
                  <a:gd name="connsiteY17" fmla="*/ 381308 h 840573"/>
                  <a:gd name="connsiteX18" fmla="*/ 75751 w 3733351"/>
                  <a:gd name="connsiteY18" fmla="*/ 479280 h 840573"/>
                  <a:gd name="connsiteX19" fmla="*/ 10437 w 3733351"/>
                  <a:gd name="connsiteY19" fmla="*/ 522823 h 840573"/>
                  <a:gd name="connsiteX20" fmla="*/ 1632 w 3733351"/>
                  <a:gd name="connsiteY20" fmla="*/ 726815 h 840573"/>
                  <a:gd name="connsiteX21" fmla="*/ 239037 w 3733351"/>
                  <a:gd name="connsiteY21" fmla="*/ 599023 h 840573"/>
                  <a:gd name="connsiteX22" fmla="*/ 489408 w 3733351"/>
                  <a:gd name="connsiteY22" fmla="*/ 403080 h 840573"/>
                  <a:gd name="connsiteX23" fmla="*/ 663580 w 3733351"/>
                  <a:gd name="connsiteY23" fmla="*/ 326880 h 840573"/>
                  <a:gd name="connsiteX24" fmla="*/ 837751 w 3733351"/>
                  <a:gd name="connsiteY24" fmla="*/ 337766 h 840573"/>
                  <a:gd name="connsiteX25" fmla="*/ 1011923 w 3733351"/>
                  <a:gd name="connsiteY25" fmla="*/ 522823 h 840573"/>
                  <a:gd name="connsiteX26" fmla="*/ 1371151 w 3733351"/>
                  <a:gd name="connsiteY26" fmla="*/ 784080 h 840573"/>
                  <a:gd name="connsiteX27" fmla="*/ 1665066 w 3733351"/>
                  <a:gd name="connsiteY27" fmla="*/ 816737 h 840573"/>
                  <a:gd name="connsiteX28" fmla="*/ 2089608 w 3733351"/>
                  <a:gd name="connsiteY28" fmla="*/ 816737 h 840573"/>
                  <a:gd name="connsiteX29" fmla="*/ 2557694 w 3733351"/>
                  <a:gd name="connsiteY29" fmla="*/ 511937 h 840573"/>
                  <a:gd name="connsiteX30" fmla="*/ 2949580 w 3733351"/>
                  <a:gd name="connsiteY30" fmla="*/ 337766 h 840573"/>
                  <a:gd name="connsiteX31" fmla="*/ 3199951 w 3733351"/>
                  <a:gd name="connsiteY31" fmla="*/ 283337 h 840573"/>
                  <a:gd name="connsiteX32" fmla="*/ 3428551 w 3733351"/>
                  <a:gd name="connsiteY32" fmla="*/ 413966 h 840573"/>
                  <a:gd name="connsiteX33" fmla="*/ 3657151 w 3733351"/>
                  <a:gd name="connsiteY33" fmla="*/ 599023 h 840573"/>
                  <a:gd name="connsiteX34" fmla="*/ 3666281 w 3733351"/>
                  <a:gd name="connsiteY34" fmla="*/ 629222 h 840573"/>
                  <a:gd name="connsiteX35" fmla="*/ 3733351 w 3733351"/>
                  <a:gd name="connsiteY35" fmla="*/ 305108 h 8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33351" h="840573">
                    <a:moveTo>
                      <a:pt x="3668037" y="544594"/>
                    </a:moveTo>
                    <a:cubicBezTo>
                      <a:pt x="3705230" y="458415"/>
                      <a:pt x="3742423" y="372237"/>
                      <a:pt x="3722466" y="315994"/>
                    </a:cubicBezTo>
                    <a:cubicBezTo>
                      <a:pt x="3702509" y="259751"/>
                      <a:pt x="3611794" y="237980"/>
                      <a:pt x="3548294" y="207137"/>
                    </a:cubicBezTo>
                    <a:cubicBezTo>
                      <a:pt x="3484794" y="176294"/>
                      <a:pt x="3421294" y="149080"/>
                      <a:pt x="3341466" y="130937"/>
                    </a:cubicBezTo>
                    <a:cubicBezTo>
                      <a:pt x="3261638" y="112794"/>
                      <a:pt x="3183623" y="89209"/>
                      <a:pt x="3069323" y="98280"/>
                    </a:cubicBezTo>
                    <a:cubicBezTo>
                      <a:pt x="2955023" y="107351"/>
                      <a:pt x="2759080" y="147266"/>
                      <a:pt x="2655666" y="185366"/>
                    </a:cubicBezTo>
                    <a:cubicBezTo>
                      <a:pt x="2552252" y="223466"/>
                      <a:pt x="2517780" y="286966"/>
                      <a:pt x="2448837" y="326880"/>
                    </a:cubicBezTo>
                    <a:cubicBezTo>
                      <a:pt x="2379894" y="366794"/>
                      <a:pt x="2339979" y="392194"/>
                      <a:pt x="2242008" y="424851"/>
                    </a:cubicBezTo>
                    <a:cubicBezTo>
                      <a:pt x="2144037" y="457508"/>
                      <a:pt x="1986194" y="504680"/>
                      <a:pt x="1861008" y="522823"/>
                    </a:cubicBezTo>
                    <a:cubicBezTo>
                      <a:pt x="1735822" y="540966"/>
                      <a:pt x="1579794" y="546408"/>
                      <a:pt x="1490894" y="533708"/>
                    </a:cubicBezTo>
                    <a:cubicBezTo>
                      <a:pt x="1401994" y="521008"/>
                      <a:pt x="1363894" y="479280"/>
                      <a:pt x="1327608" y="446623"/>
                    </a:cubicBezTo>
                    <a:cubicBezTo>
                      <a:pt x="1291322" y="413966"/>
                      <a:pt x="1302208" y="383123"/>
                      <a:pt x="1273180" y="337766"/>
                    </a:cubicBezTo>
                    <a:cubicBezTo>
                      <a:pt x="1244151" y="292409"/>
                      <a:pt x="1200608" y="221651"/>
                      <a:pt x="1153437" y="174480"/>
                    </a:cubicBezTo>
                    <a:cubicBezTo>
                      <a:pt x="1106266" y="127309"/>
                      <a:pt x="1064537" y="83766"/>
                      <a:pt x="990151" y="54737"/>
                    </a:cubicBezTo>
                    <a:cubicBezTo>
                      <a:pt x="915765" y="25708"/>
                      <a:pt x="785137" y="-3320"/>
                      <a:pt x="707123" y="308"/>
                    </a:cubicBezTo>
                    <a:cubicBezTo>
                      <a:pt x="629109" y="3936"/>
                      <a:pt x="589195" y="32965"/>
                      <a:pt x="522066" y="76508"/>
                    </a:cubicBezTo>
                    <a:cubicBezTo>
                      <a:pt x="454937" y="120051"/>
                      <a:pt x="360594" y="210766"/>
                      <a:pt x="304351" y="261566"/>
                    </a:cubicBezTo>
                    <a:cubicBezTo>
                      <a:pt x="248108" y="312366"/>
                      <a:pt x="222708" y="345022"/>
                      <a:pt x="184608" y="381308"/>
                    </a:cubicBezTo>
                    <a:cubicBezTo>
                      <a:pt x="146508" y="417594"/>
                      <a:pt x="104779" y="455694"/>
                      <a:pt x="75751" y="479280"/>
                    </a:cubicBezTo>
                    <a:cubicBezTo>
                      <a:pt x="46723" y="502866"/>
                      <a:pt x="22790" y="481567"/>
                      <a:pt x="10437" y="522823"/>
                    </a:cubicBezTo>
                    <a:cubicBezTo>
                      <a:pt x="-1916" y="564079"/>
                      <a:pt x="-989" y="658024"/>
                      <a:pt x="1632" y="726815"/>
                    </a:cubicBezTo>
                    <a:cubicBezTo>
                      <a:pt x="39732" y="739515"/>
                      <a:pt x="157741" y="652979"/>
                      <a:pt x="239037" y="599023"/>
                    </a:cubicBezTo>
                    <a:cubicBezTo>
                      <a:pt x="320333" y="545067"/>
                      <a:pt x="418651" y="448437"/>
                      <a:pt x="489408" y="403080"/>
                    </a:cubicBezTo>
                    <a:cubicBezTo>
                      <a:pt x="560165" y="357723"/>
                      <a:pt x="605523" y="337766"/>
                      <a:pt x="663580" y="326880"/>
                    </a:cubicBezTo>
                    <a:cubicBezTo>
                      <a:pt x="721637" y="315994"/>
                      <a:pt x="779694" y="305109"/>
                      <a:pt x="837751" y="337766"/>
                    </a:cubicBezTo>
                    <a:cubicBezTo>
                      <a:pt x="895808" y="370423"/>
                      <a:pt x="923023" y="448437"/>
                      <a:pt x="1011923" y="522823"/>
                    </a:cubicBezTo>
                    <a:cubicBezTo>
                      <a:pt x="1100823" y="597209"/>
                      <a:pt x="1262294" y="735094"/>
                      <a:pt x="1371151" y="784080"/>
                    </a:cubicBezTo>
                    <a:cubicBezTo>
                      <a:pt x="1480008" y="833066"/>
                      <a:pt x="1545323" y="811294"/>
                      <a:pt x="1665066" y="816737"/>
                    </a:cubicBezTo>
                    <a:cubicBezTo>
                      <a:pt x="1784809" y="822180"/>
                      <a:pt x="1940837" y="867537"/>
                      <a:pt x="2089608" y="816737"/>
                    </a:cubicBezTo>
                    <a:cubicBezTo>
                      <a:pt x="2238379" y="765937"/>
                      <a:pt x="2414365" y="591766"/>
                      <a:pt x="2557694" y="511937"/>
                    </a:cubicBezTo>
                    <a:cubicBezTo>
                      <a:pt x="2701023" y="432108"/>
                      <a:pt x="2842537" y="375866"/>
                      <a:pt x="2949580" y="337766"/>
                    </a:cubicBezTo>
                    <a:cubicBezTo>
                      <a:pt x="3056623" y="299666"/>
                      <a:pt x="3120123" y="270637"/>
                      <a:pt x="3199951" y="283337"/>
                    </a:cubicBezTo>
                    <a:cubicBezTo>
                      <a:pt x="3279779" y="296037"/>
                      <a:pt x="3352351" y="361352"/>
                      <a:pt x="3428551" y="413966"/>
                    </a:cubicBezTo>
                    <a:cubicBezTo>
                      <a:pt x="3504751" y="466580"/>
                      <a:pt x="3617529" y="563147"/>
                      <a:pt x="3657151" y="599023"/>
                    </a:cubicBezTo>
                    <a:cubicBezTo>
                      <a:pt x="3696773" y="634899"/>
                      <a:pt x="3653581" y="678208"/>
                      <a:pt x="3666281" y="629222"/>
                    </a:cubicBezTo>
                    <a:lnTo>
                      <a:pt x="3733351" y="305108"/>
                    </a:lnTo>
                  </a:path>
                </a:pathLst>
              </a:cu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Freeform 1"/>
              <p:cNvSpPr/>
              <p:nvPr/>
            </p:nvSpPr>
            <p:spPr>
              <a:xfrm>
                <a:off x="372836" y="3461657"/>
                <a:ext cx="3687535" cy="741403"/>
              </a:xfrm>
              <a:custGeom>
                <a:avLst/>
                <a:gdLst>
                  <a:gd name="connsiteX0" fmla="*/ 14111 w 3686048"/>
                  <a:gd name="connsiteY0" fmla="*/ 598714 h 741403"/>
                  <a:gd name="connsiteX1" fmla="*/ 210054 w 3686048"/>
                  <a:gd name="connsiteY1" fmla="*/ 457200 h 741403"/>
                  <a:gd name="connsiteX2" fmla="*/ 362454 w 3686048"/>
                  <a:gd name="connsiteY2" fmla="*/ 315686 h 741403"/>
                  <a:gd name="connsiteX3" fmla="*/ 591054 w 3686048"/>
                  <a:gd name="connsiteY3" fmla="*/ 185057 h 741403"/>
                  <a:gd name="connsiteX4" fmla="*/ 841425 w 3686048"/>
                  <a:gd name="connsiteY4" fmla="*/ 195943 h 741403"/>
                  <a:gd name="connsiteX5" fmla="*/ 1015596 w 3686048"/>
                  <a:gd name="connsiteY5" fmla="*/ 381000 h 741403"/>
                  <a:gd name="connsiteX6" fmla="*/ 1200654 w 3686048"/>
                  <a:gd name="connsiteY6" fmla="*/ 522514 h 741403"/>
                  <a:gd name="connsiteX7" fmla="*/ 1407482 w 3686048"/>
                  <a:gd name="connsiteY7" fmla="*/ 653143 h 741403"/>
                  <a:gd name="connsiteX8" fmla="*/ 1701396 w 3686048"/>
                  <a:gd name="connsiteY8" fmla="*/ 740229 h 741403"/>
                  <a:gd name="connsiteX9" fmla="*/ 1984425 w 3686048"/>
                  <a:gd name="connsiteY9" fmla="*/ 685800 h 741403"/>
                  <a:gd name="connsiteX10" fmla="*/ 2376311 w 3686048"/>
                  <a:gd name="connsiteY10" fmla="*/ 457200 h 741403"/>
                  <a:gd name="connsiteX11" fmla="*/ 2550482 w 3686048"/>
                  <a:gd name="connsiteY11" fmla="*/ 359229 h 741403"/>
                  <a:gd name="connsiteX12" fmla="*/ 2866168 w 3686048"/>
                  <a:gd name="connsiteY12" fmla="*/ 174172 h 741403"/>
                  <a:gd name="connsiteX13" fmla="*/ 3094768 w 3686048"/>
                  <a:gd name="connsiteY13" fmla="*/ 141514 h 741403"/>
                  <a:gd name="connsiteX14" fmla="*/ 3301596 w 3686048"/>
                  <a:gd name="connsiteY14" fmla="*/ 163286 h 741403"/>
                  <a:gd name="connsiteX15" fmla="*/ 3541082 w 3686048"/>
                  <a:gd name="connsiteY15" fmla="*/ 293914 h 741403"/>
                  <a:gd name="connsiteX16" fmla="*/ 3639054 w 3686048"/>
                  <a:gd name="connsiteY16" fmla="*/ 446314 h 741403"/>
                  <a:gd name="connsiteX17" fmla="*/ 3682596 w 3686048"/>
                  <a:gd name="connsiteY17" fmla="*/ 348343 h 741403"/>
                  <a:gd name="connsiteX18" fmla="*/ 3551968 w 3686048"/>
                  <a:gd name="connsiteY18" fmla="*/ 185057 h 741403"/>
                  <a:gd name="connsiteX19" fmla="*/ 3334254 w 3686048"/>
                  <a:gd name="connsiteY19" fmla="*/ 32657 h 741403"/>
                  <a:gd name="connsiteX20" fmla="*/ 3094768 w 3686048"/>
                  <a:gd name="connsiteY20" fmla="*/ 0 h 741403"/>
                  <a:gd name="connsiteX21" fmla="*/ 2811739 w 3686048"/>
                  <a:gd name="connsiteY21" fmla="*/ 32657 h 741403"/>
                  <a:gd name="connsiteX22" fmla="*/ 2637568 w 3686048"/>
                  <a:gd name="connsiteY22" fmla="*/ 130629 h 741403"/>
                  <a:gd name="connsiteX23" fmla="*/ 2419854 w 3686048"/>
                  <a:gd name="connsiteY23" fmla="*/ 261257 h 741403"/>
                  <a:gd name="connsiteX24" fmla="*/ 2136825 w 3686048"/>
                  <a:gd name="connsiteY24" fmla="*/ 435429 h 741403"/>
                  <a:gd name="connsiteX25" fmla="*/ 1832025 w 3686048"/>
                  <a:gd name="connsiteY25" fmla="*/ 511629 h 741403"/>
                  <a:gd name="connsiteX26" fmla="*/ 1483682 w 3686048"/>
                  <a:gd name="connsiteY26" fmla="*/ 489857 h 741403"/>
                  <a:gd name="connsiteX27" fmla="*/ 1178882 w 3686048"/>
                  <a:gd name="connsiteY27" fmla="*/ 348343 h 741403"/>
                  <a:gd name="connsiteX28" fmla="*/ 1037368 w 3686048"/>
                  <a:gd name="connsiteY28" fmla="*/ 217714 h 741403"/>
                  <a:gd name="connsiteX29" fmla="*/ 884968 w 3686048"/>
                  <a:gd name="connsiteY29" fmla="*/ 21772 h 741403"/>
                  <a:gd name="connsiteX30" fmla="*/ 689025 w 3686048"/>
                  <a:gd name="connsiteY30" fmla="*/ 21772 h 741403"/>
                  <a:gd name="connsiteX31" fmla="*/ 416882 w 3686048"/>
                  <a:gd name="connsiteY31" fmla="*/ 130629 h 741403"/>
                  <a:gd name="connsiteX32" fmla="*/ 297139 w 3686048"/>
                  <a:gd name="connsiteY32" fmla="*/ 250372 h 741403"/>
                  <a:gd name="connsiteX33" fmla="*/ 112082 w 3686048"/>
                  <a:gd name="connsiteY33" fmla="*/ 402772 h 741403"/>
                  <a:gd name="connsiteX34" fmla="*/ 24996 w 3686048"/>
                  <a:gd name="connsiteY34" fmla="*/ 468086 h 741403"/>
                  <a:gd name="connsiteX35" fmla="*/ 14111 w 3686048"/>
                  <a:gd name="connsiteY35" fmla="*/ 598714 h 741403"/>
                  <a:gd name="connsiteX0" fmla="*/ 14111 w 3686611"/>
                  <a:gd name="connsiteY0" fmla="*/ 598714 h 741403"/>
                  <a:gd name="connsiteX1" fmla="*/ 210054 w 3686611"/>
                  <a:gd name="connsiteY1" fmla="*/ 457200 h 741403"/>
                  <a:gd name="connsiteX2" fmla="*/ 362454 w 3686611"/>
                  <a:gd name="connsiteY2" fmla="*/ 315686 h 741403"/>
                  <a:gd name="connsiteX3" fmla="*/ 591054 w 3686611"/>
                  <a:gd name="connsiteY3" fmla="*/ 185057 h 741403"/>
                  <a:gd name="connsiteX4" fmla="*/ 841425 w 3686611"/>
                  <a:gd name="connsiteY4" fmla="*/ 195943 h 741403"/>
                  <a:gd name="connsiteX5" fmla="*/ 1015596 w 3686611"/>
                  <a:gd name="connsiteY5" fmla="*/ 381000 h 741403"/>
                  <a:gd name="connsiteX6" fmla="*/ 1200654 w 3686611"/>
                  <a:gd name="connsiteY6" fmla="*/ 522514 h 741403"/>
                  <a:gd name="connsiteX7" fmla="*/ 1407482 w 3686611"/>
                  <a:gd name="connsiteY7" fmla="*/ 653143 h 741403"/>
                  <a:gd name="connsiteX8" fmla="*/ 1701396 w 3686611"/>
                  <a:gd name="connsiteY8" fmla="*/ 740229 h 741403"/>
                  <a:gd name="connsiteX9" fmla="*/ 1984425 w 3686611"/>
                  <a:gd name="connsiteY9" fmla="*/ 685800 h 741403"/>
                  <a:gd name="connsiteX10" fmla="*/ 2376311 w 3686611"/>
                  <a:gd name="connsiteY10" fmla="*/ 457200 h 741403"/>
                  <a:gd name="connsiteX11" fmla="*/ 2550482 w 3686611"/>
                  <a:gd name="connsiteY11" fmla="*/ 359229 h 741403"/>
                  <a:gd name="connsiteX12" fmla="*/ 2866168 w 3686611"/>
                  <a:gd name="connsiteY12" fmla="*/ 174172 h 741403"/>
                  <a:gd name="connsiteX13" fmla="*/ 3094768 w 3686611"/>
                  <a:gd name="connsiteY13" fmla="*/ 141514 h 741403"/>
                  <a:gd name="connsiteX14" fmla="*/ 3301596 w 3686611"/>
                  <a:gd name="connsiteY14" fmla="*/ 163286 h 741403"/>
                  <a:gd name="connsiteX15" fmla="*/ 3497539 w 3686611"/>
                  <a:gd name="connsiteY15" fmla="*/ 337457 h 741403"/>
                  <a:gd name="connsiteX16" fmla="*/ 3639054 w 3686611"/>
                  <a:gd name="connsiteY16" fmla="*/ 446314 h 741403"/>
                  <a:gd name="connsiteX17" fmla="*/ 3682596 w 3686611"/>
                  <a:gd name="connsiteY17" fmla="*/ 348343 h 741403"/>
                  <a:gd name="connsiteX18" fmla="*/ 3551968 w 3686611"/>
                  <a:gd name="connsiteY18" fmla="*/ 185057 h 741403"/>
                  <a:gd name="connsiteX19" fmla="*/ 3334254 w 3686611"/>
                  <a:gd name="connsiteY19" fmla="*/ 32657 h 741403"/>
                  <a:gd name="connsiteX20" fmla="*/ 3094768 w 3686611"/>
                  <a:gd name="connsiteY20" fmla="*/ 0 h 741403"/>
                  <a:gd name="connsiteX21" fmla="*/ 2811739 w 3686611"/>
                  <a:gd name="connsiteY21" fmla="*/ 32657 h 741403"/>
                  <a:gd name="connsiteX22" fmla="*/ 2637568 w 3686611"/>
                  <a:gd name="connsiteY22" fmla="*/ 130629 h 741403"/>
                  <a:gd name="connsiteX23" fmla="*/ 2419854 w 3686611"/>
                  <a:gd name="connsiteY23" fmla="*/ 261257 h 741403"/>
                  <a:gd name="connsiteX24" fmla="*/ 2136825 w 3686611"/>
                  <a:gd name="connsiteY24" fmla="*/ 435429 h 741403"/>
                  <a:gd name="connsiteX25" fmla="*/ 1832025 w 3686611"/>
                  <a:gd name="connsiteY25" fmla="*/ 511629 h 741403"/>
                  <a:gd name="connsiteX26" fmla="*/ 1483682 w 3686611"/>
                  <a:gd name="connsiteY26" fmla="*/ 489857 h 741403"/>
                  <a:gd name="connsiteX27" fmla="*/ 1178882 w 3686611"/>
                  <a:gd name="connsiteY27" fmla="*/ 348343 h 741403"/>
                  <a:gd name="connsiteX28" fmla="*/ 1037368 w 3686611"/>
                  <a:gd name="connsiteY28" fmla="*/ 217714 h 741403"/>
                  <a:gd name="connsiteX29" fmla="*/ 884968 w 3686611"/>
                  <a:gd name="connsiteY29" fmla="*/ 21772 h 741403"/>
                  <a:gd name="connsiteX30" fmla="*/ 689025 w 3686611"/>
                  <a:gd name="connsiteY30" fmla="*/ 21772 h 741403"/>
                  <a:gd name="connsiteX31" fmla="*/ 416882 w 3686611"/>
                  <a:gd name="connsiteY31" fmla="*/ 130629 h 741403"/>
                  <a:gd name="connsiteX32" fmla="*/ 297139 w 3686611"/>
                  <a:gd name="connsiteY32" fmla="*/ 250372 h 741403"/>
                  <a:gd name="connsiteX33" fmla="*/ 112082 w 3686611"/>
                  <a:gd name="connsiteY33" fmla="*/ 402772 h 741403"/>
                  <a:gd name="connsiteX34" fmla="*/ 24996 w 3686611"/>
                  <a:gd name="connsiteY34" fmla="*/ 468086 h 741403"/>
                  <a:gd name="connsiteX35" fmla="*/ 14111 w 3686611"/>
                  <a:gd name="connsiteY35" fmla="*/ 598714 h 741403"/>
                  <a:gd name="connsiteX0" fmla="*/ 14111 w 3682596"/>
                  <a:gd name="connsiteY0" fmla="*/ 598714 h 741403"/>
                  <a:gd name="connsiteX1" fmla="*/ 210054 w 3682596"/>
                  <a:gd name="connsiteY1" fmla="*/ 457200 h 741403"/>
                  <a:gd name="connsiteX2" fmla="*/ 362454 w 3682596"/>
                  <a:gd name="connsiteY2" fmla="*/ 315686 h 741403"/>
                  <a:gd name="connsiteX3" fmla="*/ 591054 w 3682596"/>
                  <a:gd name="connsiteY3" fmla="*/ 185057 h 741403"/>
                  <a:gd name="connsiteX4" fmla="*/ 841425 w 3682596"/>
                  <a:gd name="connsiteY4" fmla="*/ 195943 h 741403"/>
                  <a:gd name="connsiteX5" fmla="*/ 1015596 w 3682596"/>
                  <a:gd name="connsiteY5" fmla="*/ 381000 h 741403"/>
                  <a:gd name="connsiteX6" fmla="*/ 1200654 w 3682596"/>
                  <a:gd name="connsiteY6" fmla="*/ 522514 h 741403"/>
                  <a:gd name="connsiteX7" fmla="*/ 1407482 w 3682596"/>
                  <a:gd name="connsiteY7" fmla="*/ 653143 h 741403"/>
                  <a:gd name="connsiteX8" fmla="*/ 1701396 w 3682596"/>
                  <a:gd name="connsiteY8" fmla="*/ 740229 h 741403"/>
                  <a:gd name="connsiteX9" fmla="*/ 1984425 w 3682596"/>
                  <a:gd name="connsiteY9" fmla="*/ 685800 h 741403"/>
                  <a:gd name="connsiteX10" fmla="*/ 2376311 w 3682596"/>
                  <a:gd name="connsiteY10" fmla="*/ 457200 h 741403"/>
                  <a:gd name="connsiteX11" fmla="*/ 2550482 w 3682596"/>
                  <a:gd name="connsiteY11" fmla="*/ 359229 h 741403"/>
                  <a:gd name="connsiteX12" fmla="*/ 2866168 w 3682596"/>
                  <a:gd name="connsiteY12" fmla="*/ 174172 h 741403"/>
                  <a:gd name="connsiteX13" fmla="*/ 3094768 w 3682596"/>
                  <a:gd name="connsiteY13" fmla="*/ 141514 h 741403"/>
                  <a:gd name="connsiteX14" fmla="*/ 3301596 w 3682596"/>
                  <a:gd name="connsiteY14" fmla="*/ 163286 h 741403"/>
                  <a:gd name="connsiteX15" fmla="*/ 3497539 w 3682596"/>
                  <a:gd name="connsiteY15" fmla="*/ 337457 h 741403"/>
                  <a:gd name="connsiteX16" fmla="*/ 3639054 w 3682596"/>
                  <a:gd name="connsiteY16" fmla="*/ 446314 h 741403"/>
                  <a:gd name="connsiteX17" fmla="*/ 3682596 w 3682596"/>
                  <a:gd name="connsiteY17" fmla="*/ 348343 h 741403"/>
                  <a:gd name="connsiteX18" fmla="*/ 3551968 w 3682596"/>
                  <a:gd name="connsiteY18" fmla="*/ 185057 h 741403"/>
                  <a:gd name="connsiteX19" fmla="*/ 3334254 w 3682596"/>
                  <a:gd name="connsiteY19" fmla="*/ 32657 h 741403"/>
                  <a:gd name="connsiteX20" fmla="*/ 3094768 w 3682596"/>
                  <a:gd name="connsiteY20" fmla="*/ 0 h 741403"/>
                  <a:gd name="connsiteX21" fmla="*/ 2811739 w 3682596"/>
                  <a:gd name="connsiteY21" fmla="*/ 32657 h 741403"/>
                  <a:gd name="connsiteX22" fmla="*/ 2637568 w 3682596"/>
                  <a:gd name="connsiteY22" fmla="*/ 130629 h 741403"/>
                  <a:gd name="connsiteX23" fmla="*/ 2419854 w 3682596"/>
                  <a:gd name="connsiteY23" fmla="*/ 261257 h 741403"/>
                  <a:gd name="connsiteX24" fmla="*/ 2136825 w 3682596"/>
                  <a:gd name="connsiteY24" fmla="*/ 435429 h 741403"/>
                  <a:gd name="connsiteX25" fmla="*/ 1832025 w 3682596"/>
                  <a:gd name="connsiteY25" fmla="*/ 511629 h 741403"/>
                  <a:gd name="connsiteX26" fmla="*/ 1483682 w 3682596"/>
                  <a:gd name="connsiteY26" fmla="*/ 489857 h 741403"/>
                  <a:gd name="connsiteX27" fmla="*/ 1178882 w 3682596"/>
                  <a:gd name="connsiteY27" fmla="*/ 348343 h 741403"/>
                  <a:gd name="connsiteX28" fmla="*/ 1037368 w 3682596"/>
                  <a:gd name="connsiteY28" fmla="*/ 217714 h 741403"/>
                  <a:gd name="connsiteX29" fmla="*/ 884968 w 3682596"/>
                  <a:gd name="connsiteY29" fmla="*/ 21772 h 741403"/>
                  <a:gd name="connsiteX30" fmla="*/ 689025 w 3682596"/>
                  <a:gd name="connsiteY30" fmla="*/ 21772 h 741403"/>
                  <a:gd name="connsiteX31" fmla="*/ 416882 w 3682596"/>
                  <a:gd name="connsiteY31" fmla="*/ 130629 h 741403"/>
                  <a:gd name="connsiteX32" fmla="*/ 297139 w 3682596"/>
                  <a:gd name="connsiteY32" fmla="*/ 250372 h 741403"/>
                  <a:gd name="connsiteX33" fmla="*/ 112082 w 3682596"/>
                  <a:gd name="connsiteY33" fmla="*/ 402772 h 741403"/>
                  <a:gd name="connsiteX34" fmla="*/ 24996 w 3682596"/>
                  <a:gd name="connsiteY34" fmla="*/ 468086 h 741403"/>
                  <a:gd name="connsiteX35" fmla="*/ 14111 w 3682596"/>
                  <a:gd name="connsiteY35" fmla="*/ 598714 h 741403"/>
                  <a:gd name="connsiteX0" fmla="*/ 18102 w 3686587"/>
                  <a:gd name="connsiteY0" fmla="*/ 598714 h 741403"/>
                  <a:gd name="connsiteX1" fmla="*/ 214045 w 3686587"/>
                  <a:gd name="connsiteY1" fmla="*/ 457200 h 741403"/>
                  <a:gd name="connsiteX2" fmla="*/ 366445 w 3686587"/>
                  <a:gd name="connsiteY2" fmla="*/ 315686 h 741403"/>
                  <a:gd name="connsiteX3" fmla="*/ 595045 w 3686587"/>
                  <a:gd name="connsiteY3" fmla="*/ 185057 h 741403"/>
                  <a:gd name="connsiteX4" fmla="*/ 845416 w 3686587"/>
                  <a:gd name="connsiteY4" fmla="*/ 195943 h 741403"/>
                  <a:gd name="connsiteX5" fmla="*/ 1019587 w 3686587"/>
                  <a:gd name="connsiteY5" fmla="*/ 381000 h 741403"/>
                  <a:gd name="connsiteX6" fmla="*/ 1204645 w 3686587"/>
                  <a:gd name="connsiteY6" fmla="*/ 522514 h 741403"/>
                  <a:gd name="connsiteX7" fmla="*/ 1411473 w 3686587"/>
                  <a:gd name="connsiteY7" fmla="*/ 653143 h 741403"/>
                  <a:gd name="connsiteX8" fmla="*/ 1705387 w 3686587"/>
                  <a:gd name="connsiteY8" fmla="*/ 740229 h 741403"/>
                  <a:gd name="connsiteX9" fmla="*/ 1988416 w 3686587"/>
                  <a:gd name="connsiteY9" fmla="*/ 685800 h 741403"/>
                  <a:gd name="connsiteX10" fmla="*/ 2380302 w 3686587"/>
                  <a:gd name="connsiteY10" fmla="*/ 457200 h 741403"/>
                  <a:gd name="connsiteX11" fmla="*/ 2554473 w 3686587"/>
                  <a:gd name="connsiteY11" fmla="*/ 359229 h 741403"/>
                  <a:gd name="connsiteX12" fmla="*/ 2870159 w 3686587"/>
                  <a:gd name="connsiteY12" fmla="*/ 174172 h 741403"/>
                  <a:gd name="connsiteX13" fmla="*/ 3098759 w 3686587"/>
                  <a:gd name="connsiteY13" fmla="*/ 141514 h 741403"/>
                  <a:gd name="connsiteX14" fmla="*/ 3305587 w 3686587"/>
                  <a:gd name="connsiteY14" fmla="*/ 163286 h 741403"/>
                  <a:gd name="connsiteX15" fmla="*/ 3501530 w 3686587"/>
                  <a:gd name="connsiteY15" fmla="*/ 337457 h 741403"/>
                  <a:gd name="connsiteX16" fmla="*/ 3643045 w 3686587"/>
                  <a:gd name="connsiteY16" fmla="*/ 446314 h 741403"/>
                  <a:gd name="connsiteX17" fmla="*/ 3686587 w 3686587"/>
                  <a:gd name="connsiteY17" fmla="*/ 348343 h 741403"/>
                  <a:gd name="connsiteX18" fmla="*/ 3555959 w 3686587"/>
                  <a:gd name="connsiteY18" fmla="*/ 185057 h 741403"/>
                  <a:gd name="connsiteX19" fmla="*/ 3338245 w 3686587"/>
                  <a:gd name="connsiteY19" fmla="*/ 32657 h 741403"/>
                  <a:gd name="connsiteX20" fmla="*/ 3098759 w 3686587"/>
                  <a:gd name="connsiteY20" fmla="*/ 0 h 741403"/>
                  <a:gd name="connsiteX21" fmla="*/ 2815730 w 3686587"/>
                  <a:gd name="connsiteY21" fmla="*/ 32657 h 741403"/>
                  <a:gd name="connsiteX22" fmla="*/ 2641559 w 3686587"/>
                  <a:gd name="connsiteY22" fmla="*/ 130629 h 741403"/>
                  <a:gd name="connsiteX23" fmla="*/ 2423845 w 3686587"/>
                  <a:gd name="connsiteY23" fmla="*/ 261257 h 741403"/>
                  <a:gd name="connsiteX24" fmla="*/ 2140816 w 3686587"/>
                  <a:gd name="connsiteY24" fmla="*/ 435429 h 741403"/>
                  <a:gd name="connsiteX25" fmla="*/ 1836016 w 3686587"/>
                  <a:gd name="connsiteY25" fmla="*/ 511629 h 741403"/>
                  <a:gd name="connsiteX26" fmla="*/ 1487673 w 3686587"/>
                  <a:gd name="connsiteY26" fmla="*/ 489857 h 741403"/>
                  <a:gd name="connsiteX27" fmla="*/ 1182873 w 3686587"/>
                  <a:gd name="connsiteY27" fmla="*/ 348343 h 741403"/>
                  <a:gd name="connsiteX28" fmla="*/ 1041359 w 3686587"/>
                  <a:gd name="connsiteY28" fmla="*/ 217714 h 741403"/>
                  <a:gd name="connsiteX29" fmla="*/ 888959 w 3686587"/>
                  <a:gd name="connsiteY29" fmla="*/ 21772 h 741403"/>
                  <a:gd name="connsiteX30" fmla="*/ 693016 w 3686587"/>
                  <a:gd name="connsiteY30" fmla="*/ 21772 h 741403"/>
                  <a:gd name="connsiteX31" fmla="*/ 420873 w 3686587"/>
                  <a:gd name="connsiteY31" fmla="*/ 130629 h 741403"/>
                  <a:gd name="connsiteX32" fmla="*/ 301130 w 3686587"/>
                  <a:gd name="connsiteY32" fmla="*/ 250372 h 741403"/>
                  <a:gd name="connsiteX33" fmla="*/ 116073 w 3686587"/>
                  <a:gd name="connsiteY33" fmla="*/ 402772 h 741403"/>
                  <a:gd name="connsiteX34" fmla="*/ 18556 w 3686587"/>
                  <a:gd name="connsiteY34" fmla="*/ 461132 h 741403"/>
                  <a:gd name="connsiteX35" fmla="*/ 18102 w 3686587"/>
                  <a:gd name="connsiteY35" fmla="*/ 598714 h 741403"/>
                  <a:gd name="connsiteX0" fmla="*/ 21510 w 3689995"/>
                  <a:gd name="connsiteY0" fmla="*/ 598714 h 741403"/>
                  <a:gd name="connsiteX1" fmla="*/ 217453 w 3689995"/>
                  <a:gd name="connsiteY1" fmla="*/ 457200 h 741403"/>
                  <a:gd name="connsiteX2" fmla="*/ 369853 w 3689995"/>
                  <a:gd name="connsiteY2" fmla="*/ 315686 h 741403"/>
                  <a:gd name="connsiteX3" fmla="*/ 598453 w 3689995"/>
                  <a:gd name="connsiteY3" fmla="*/ 185057 h 741403"/>
                  <a:gd name="connsiteX4" fmla="*/ 848824 w 3689995"/>
                  <a:gd name="connsiteY4" fmla="*/ 195943 h 741403"/>
                  <a:gd name="connsiteX5" fmla="*/ 1022995 w 3689995"/>
                  <a:gd name="connsiteY5" fmla="*/ 381000 h 741403"/>
                  <a:gd name="connsiteX6" fmla="*/ 1208053 w 3689995"/>
                  <a:gd name="connsiteY6" fmla="*/ 522514 h 741403"/>
                  <a:gd name="connsiteX7" fmla="*/ 1414881 w 3689995"/>
                  <a:gd name="connsiteY7" fmla="*/ 653143 h 741403"/>
                  <a:gd name="connsiteX8" fmla="*/ 1708795 w 3689995"/>
                  <a:gd name="connsiteY8" fmla="*/ 740229 h 741403"/>
                  <a:gd name="connsiteX9" fmla="*/ 1991824 w 3689995"/>
                  <a:gd name="connsiteY9" fmla="*/ 685800 h 741403"/>
                  <a:gd name="connsiteX10" fmla="*/ 2383710 w 3689995"/>
                  <a:gd name="connsiteY10" fmla="*/ 457200 h 741403"/>
                  <a:gd name="connsiteX11" fmla="*/ 2557881 w 3689995"/>
                  <a:gd name="connsiteY11" fmla="*/ 359229 h 741403"/>
                  <a:gd name="connsiteX12" fmla="*/ 2873567 w 3689995"/>
                  <a:gd name="connsiteY12" fmla="*/ 174172 h 741403"/>
                  <a:gd name="connsiteX13" fmla="*/ 3102167 w 3689995"/>
                  <a:gd name="connsiteY13" fmla="*/ 141514 h 741403"/>
                  <a:gd name="connsiteX14" fmla="*/ 3308995 w 3689995"/>
                  <a:gd name="connsiteY14" fmla="*/ 163286 h 741403"/>
                  <a:gd name="connsiteX15" fmla="*/ 3504938 w 3689995"/>
                  <a:gd name="connsiteY15" fmla="*/ 337457 h 741403"/>
                  <a:gd name="connsiteX16" fmla="*/ 3646453 w 3689995"/>
                  <a:gd name="connsiteY16" fmla="*/ 446314 h 741403"/>
                  <a:gd name="connsiteX17" fmla="*/ 3689995 w 3689995"/>
                  <a:gd name="connsiteY17" fmla="*/ 348343 h 741403"/>
                  <a:gd name="connsiteX18" fmla="*/ 3559367 w 3689995"/>
                  <a:gd name="connsiteY18" fmla="*/ 185057 h 741403"/>
                  <a:gd name="connsiteX19" fmla="*/ 3341653 w 3689995"/>
                  <a:gd name="connsiteY19" fmla="*/ 32657 h 741403"/>
                  <a:gd name="connsiteX20" fmla="*/ 3102167 w 3689995"/>
                  <a:gd name="connsiteY20" fmla="*/ 0 h 741403"/>
                  <a:gd name="connsiteX21" fmla="*/ 2819138 w 3689995"/>
                  <a:gd name="connsiteY21" fmla="*/ 32657 h 741403"/>
                  <a:gd name="connsiteX22" fmla="*/ 2644967 w 3689995"/>
                  <a:gd name="connsiteY22" fmla="*/ 130629 h 741403"/>
                  <a:gd name="connsiteX23" fmla="*/ 2427253 w 3689995"/>
                  <a:gd name="connsiteY23" fmla="*/ 261257 h 741403"/>
                  <a:gd name="connsiteX24" fmla="*/ 2144224 w 3689995"/>
                  <a:gd name="connsiteY24" fmla="*/ 435429 h 741403"/>
                  <a:gd name="connsiteX25" fmla="*/ 1839424 w 3689995"/>
                  <a:gd name="connsiteY25" fmla="*/ 511629 h 741403"/>
                  <a:gd name="connsiteX26" fmla="*/ 1491081 w 3689995"/>
                  <a:gd name="connsiteY26" fmla="*/ 489857 h 741403"/>
                  <a:gd name="connsiteX27" fmla="*/ 1186281 w 3689995"/>
                  <a:gd name="connsiteY27" fmla="*/ 348343 h 741403"/>
                  <a:gd name="connsiteX28" fmla="*/ 1044767 w 3689995"/>
                  <a:gd name="connsiteY28" fmla="*/ 217714 h 741403"/>
                  <a:gd name="connsiteX29" fmla="*/ 892367 w 3689995"/>
                  <a:gd name="connsiteY29" fmla="*/ 21772 h 741403"/>
                  <a:gd name="connsiteX30" fmla="*/ 696424 w 3689995"/>
                  <a:gd name="connsiteY30" fmla="*/ 21772 h 741403"/>
                  <a:gd name="connsiteX31" fmla="*/ 424281 w 3689995"/>
                  <a:gd name="connsiteY31" fmla="*/ 130629 h 741403"/>
                  <a:gd name="connsiteX32" fmla="*/ 304538 w 3689995"/>
                  <a:gd name="connsiteY32" fmla="*/ 250372 h 741403"/>
                  <a:gd name="connsiteX33" fmla="*/ 119481 w 3689995"/>
                  <a:gd name="connsiteY33" fmla="*/ 402772 h 741403"/>
                  <a:gd name="connsiteX34" fmla="*/ 21964 w 3689995"/>
                  <a:gd name="connsiteY34" fmla="*/ 461132 h 741403"/>
                  <a:gd name="connsiteX35" fmla="*/ 5120 w 3689995"/>
                  <a:gd name="connsiteY35" fmla="*/ 526240 h 741403"/>
                  <a:gd name="connsiteX36" fmla="*/ 21510 w 3689995"/>
                  <a:gd name="connsiteY36" fmla="*/ 598714 h 741403"/>
                  <a:gd name="connsiteX0" fmla="*/ 21510 w 3689995"/>
                  <a:gd name="connsiteY0" fmla="*/ 598714 h 741403"/>
                  <a:gd name="connsiteX1" fmla="*/ 217453 w 3689995"/>
                  <a:gd name="connsiteY1" fmla="*/ 457200 h 741403"/>
                  <a:gd name="connsiteX2" fmla="*/ 369853 w 3689995"/>
                  <a:gd name="connsiteY2" fmla="*/ 315686 h 741403"/>
                  <a:gd name="connsiteX3" fmla="*/ 598453 w 3689995"/>
                  <a:gd name="connsiteY3" fmla="*/ 185057 h 741403"/>
                  <a:gd name="connsiteX4" fmla="*/ 848824 w 3689995"/>
                  <a:gd name="connsiteY4" fmla="*/ 195943 h 741403"/>
                  <a:gd name="connsiteX5" fmla="*/ 1022995 w 3689995"/>
                  <a:gd name="connsiteY5" fmla="*/ 381000 h 741403"/>
                  <a:gd name="connsiteX6" fmla="*/ 1208053 w 3689995"/>
                  <a:gd name="connsiteY6" fmla="*/ 522514 h 741403"/>
                  <a:gd name="connsiteX7" fmla="*/ 1414881 w 3689995"/>
                  <a:gd name="connsiteY7" fmla="*/ 653143 h 741403"/>
                  <a:gd name="connsiteX8" fmla="*/ 1708795 w 3689995"/>
                  <a:gd name="connsiteY8" fmla="*/ 740229 h 741403"/>
                  <a:gd name="connsiteX9" fmla="*/ 1991824 w 3689995"/>
                  <a:gd name="connsiteY9" fmla="*/ 685800 h 741403"/>
                  <a:gd name="connsiteX10" fmla="*/ 2383710 w 3689995"/>
                  <a:gd name="connsiteY10" fmla="*/ 457200 h 741403"/>
                  <a:gd name="connsiteX11" fmla="*/ 2557881 w 3689995"/>
                  <a:gd name="connsiteY11" fmla="*/ 359229 h 741403"/>
                  <a:gd name="connsiteX12" fmla="*/ 2873567 w 3689995"/>
                  <a:gd name="connsiteY12" fmla="*/ 174172 h 741403"/>
                  <a:gd name="connsiteX13" fmla="*/ 3102167 w 3689995"/>
                  <a:gd name="connsiteY13" fmla="*/ 141514 h 741403"/>
                  <a:gd name="connsiteX14" fmla="*/ 3308995 w 3689995"/>
                  <a:gd name="connsiteY14" fmla="*/ 163286 h 741403"/>
                  <a:gd name="connsiteX15" fmla="*/ 3504938 w 3689995"/>
                  <a:gd name="connsiteY15" fmla="*/ 337457 h 741403"/>
                  <a:gd name="connsiteX16" fmla="*/ 3646453 w 3689995"/>
                  <a:gd name="connsiteY16" fmla="*/ 446314 h 741403"/>
                  <a:gd name="connsiteX17" fmla="*/ 3689995 w 3689995"/>
                  <a:gd name="connsiteY17" fmla="*/ 348343 h 741403"/>
                  <a:gd name="connsiteX18" fmla="*/ 3559367 w 3689995"/>
                  <a:gd name="connsiteY18" fmla="*/ 185057 h 741403"/>
                  <a:gd name="connsiteX19" fmla="*/ 3341653 w 3689995"/>
                  <a:gd name="connsiteY19" fmla="*/ 32657 h 741403"/>
                  <a:gd name="connsiteX20" fmla="*/ 3102167 w 3689995"/>
                  <a:gd name="connsiteY20" fmla="*/ 0 h 741403"/>
                  <a:gd name="connsiteX21" fmla="*/ 2819138 w 3689995"/>
                  <a:gd name="connsiteY21" fmla="*/ 32657 h 741403"/>
                  <a:gd name="connsiteX22" fmla="*/ 2644967 w 3689995"/>
                  <a:gd name="connsiteY22" fmla="*/ 130629 h 741403"/>
                  <a:gd name="connsiteX23" fmla="*/ 2427253 w 3689995"/>
                  <a:gd name="connsiteY23" fmla="*/ 261257 h 741403"/>
                  <a:gd name="connsiteX24" fmla="*/ 2144224 w 3689995"/>
                  <a:gd name="connsiteY24" fmla="*/ 435429 h 741403"/>
                  <a:gd name="connsiteX25" fmla="*/ 1839424 w 3689995"/>
                  <a:gd name="connsiteY25" fmla="*/ 511629 h 741403"/>
                  <a:gd name="connsiteX26" fmla="*/ 1491081 w 3689995"/>
                  <a:gd name="connsiteY26" fmla="*/ 489857 h 741403"/>
                  <a:gd name="connsiteX27" fmla="*/ 1186281 w 3689995"/>
                  <a:gd name="connsiteY27" fmla="*/ 348343 h 741403"/>
                  <a:gd name="connsiteX28" fmla="*/ 1044767 w 3689995"/>
                  <a:gd name="connsiteY28" fmla="*/ 217714 h 741403"/>
                  <a:gd name="connsiteX29" fmla="*/ 892367 w 3689995"/>
                  <a:gd name="connsiteY29" fmla="*/ 21772 h 741403"/>
                  <a:gd name="connsiteX30" fmla="*/ 696424 w 3689995"/>
                  <a:gd name="connsiteY30" fmla="*/ 21772 h 741403"/>
                  <a:gd name="connsiteX31" fmla="*/ 424281 w 3689995"/>
                  <a:gd name="connsiteY31" fmla="*/ 130629 h 741403"/>
                  <a:gd name="connsiteX32" fmla="*/ 304538 w 3689995"/>
                  <a:gd name="connsiteY32" fmla="*/ 250372 h 741403"/>
                  <a:gd name="connsiteX33" fmla="*/ 119481 w 3689995"/>
                  <a:gd name="connsiteY33" fmla="*/ 402772 h 741403"/>
                  <a:gd name="connsiteX34" fmla="*/ 21964 w 3689995"/>
                  <a:gd name="connsiteY34" fmla="*/ 461132 h 741403"/>
                  <a:gd name="connsiteX35" fmla="*/ 5120 w 3689995"/>
                  <a:gd name="connsiteY35" fmla="*/ 526240 h 741403"/>
                  <a:gd name="connsiteX36" fmla="*/ 21510 w 3689995"/>
                  <a:gd name="connsiteY36" fmla="*/ 598714 h 741403"/>
                  <a:gd name="connsiteX0" fmla="*/ 18649 w 3687134"/>
                  <a:gd name="connsiteY0" fmla="*/ 598714 h 741403"/>
                  <a:gd name="connsiteX1" fmla="*/ 214592 w 3687134"/>
                  <a:gd name="connsiteY1" fmla="*/ 457200 h 741403"/>
                  <a:gd name="connsiteX2" fmla="*/ 366992 w 3687134"/>
                  <a:gd name="connsiteY2" fmla="*/ 315686 h 741403"/>
                  <a:gd name="connsiteX3" fmla="*/ 595592 w 3687134"/>
                  <a:gd name="connsiteY3" fmla="*/ 185057 h 741403"/>
                  <a:gd name="connsiteX4" fmla="*/ 845963 w 3687134"/>
                  <a:gd name="connsiteY4" fmla="*/ 195943 h 741403"/>
                  <a:gd name="connsiteX5" fmla="*/ 1020134 w 3687134"/>
                  <a:gd name="connsiteY5" fmla="*/ 381000 h 741403"/>
                  <a:gd name="connsiteX6" fmla="*/ 1205192 w 3687134"/>
                  <a:gd name="connsiteY6" fmla="*/ 522514 h 741403"/>
                  <a:gd name="connsiteX7" fmla="*/ 1412020 w 3687134"/>
                  <a:gd name="connsiteY7" fmla="*/ 653143 h 741403"/>
                  <a:gd name="connsiteX8" fmla="*/ 1705934 w 3687134"/>
                  <a:gd name="connsiteY8" fmla="*/ 740229 h 741403"/>
                  <a:gd name="connsiteX9" fmla="*/ 1988963 w 3687134"/>
                  <a:gd name="connsiteY9" fmla="*/ 685800 h 741403"/>
                  <a:gd name="connsiteX10" fmla="*/ 2380849 w 3687134"/>
                  <a:gd name="connsiteY10" fmla="*/ 457200 h 741403"/>
                  <a:gd name="connsiteX11" fmla="*/ 2555020 w 3687134"/>
                  <a:gd name="connsiteY11" fmla="*/ 359229 h 741403"/>
                  <a:gd name="connsiteX12" fmla="*/ 2870706 w 3687134"/>
                  <a:gd name="connsiteY12" fmla="*/ 174172 h 741403"/>
                  <a:gd name="connsiteX13" fmla="*/ 3099306 w 3687134"/>
                  <a:gd name="connsiteY13" fmla="*/ 141514 h 741403"/>
                  <a:gd name="connsiteX14" fmla="*/ 3306134 w 3687134"/>
                  <a:gd name="connsiteY14" fmla="*/ 163286 h 741403"/>
                  <a:gd name="connsiteX15" fmla="*/ 3502077 w 3687134"/>
                  <a:gd name="connsiteY15" fmla="*/ 337457 h 741403"/>
                  <a:gd name="connsiteX16" fmla="*/ 3643592 w 3687134"/>
                  <a:gd name="connsiteY16" fmla="*/ 446314 h 741403"/>
                  <a:gd name="connsiteX17" fmla="*/ 3687134 w 3687134"/>
                  <a:gd name="connsiteY17" fmla="*/ 348343 h 741403"/>
                  <a:gd name="connsiteX18" fmla="*/ 3556506 w 3687134"/>
                  <a:gd name="connsiteY18" fmla="*/ 185057 h 741403"/>
                  <a:gd name="connsiteX19" fmla="*/ 3338792 w 3687134"/>
                  <a:gd name="connsiteY19" fmla="*/ 32657 h 741403"/>
                  <a:gd name="connsiteX20" fmla="*/ 3099306 w 3687134"/>
                  <a:gd name="connsiteY20" fmla="*/ 0 h 741403"/>
                  <a:gd name="connsiteX21" fmla="*/ 2816277 w 3687134"/>
                  <a:gd name="connsiteY21" fmla="*/ 32657 h 741403"/>
                  <a:gd name="connsiteX22" fmla="*/ 2642106 w 3687134"/>
                  <a:gd name="connsiteY22" fmla="*/ 130629 h 741403"/>
                  <a:gd name="connsiteX23" fmla="*/ 2424392 w 3687134"/>
                  <a:gd name="connsiteY23" fmla="*/ 261257 h 741403"/>
                  <a:gd name="connsiteX24" fmla="*/ 2141363 w 3687134"/>
                  <a:gd name="connsiteY24" fmla="*/ 435429 h 741403"/>
                  <a:gd name="connsiteX25" fmla="*/ 1836563 w 3687134"/>
                  <a:gd name="connsiteY25" fmla="*/ 511629 h 741403"/>
                  <a:gd name="connsiteX26" fmla="*/ 1488220 w 3687134"/>
                  <a:gd name="connsiteY26" fmla="*/ 489857 h 741403"/>
                  <a:gd name="connsiteX27" fmla="*/ 1183420 w 3687134"/>
                  <a:gd name="connsiteY27" fmla="*/ 348343 h 741403"/>
                  <a:gd name="connsiteX28" fmla="*/ 1041906 w 3687134"/>
                  <a:gd name="connsiteY28" fmla="*/ 217714 h 741403"/>
                  <a:gd name="connsiteX29" fmla="*/ 889506 w 3687134"/>
                  <a:gd name="connsiteY29" fmla="*/ 21772 h 741403"/>
                  <a:gd name="connsiteX30" fmla="*/ 693563 w 3687134"/>
                  <a:gd name="connsiteY30" fmla="*/ 21772 h 741403"/>
                  <a:gd name="connsiteX31" fmla="*/ 421420 w 3687134"/>
                  <a:gd name="connsiteY31" fmla="*/ 130629 h 741403"/>
                  <a:gd name="connsiteX32" fmla="*/ 301677 w 3687134"/>
                  <a:gd name="connsiteY32" fmla="*/ 250372 h 741403"/>
                  <a:gd name="connsiteX33" fmla="*/ 116620 w 3687134"/>
                  <a:gd name="connsiteY33" fmla="*/ 402772 h 741403"/>
                  <a:gd name="connsiteX34" fmla="*/ 19103 w 3687134"/>
                  <a:gd name="connsiteY34" fmla="*/ 461132 h 741403"/>
                  <a:gd name="connsiteX35" fmla="*/ 18649 w 3687134"/>
                  <a:gd name="connsiteY35" fmla="*/ 598714 h 741403"/>
                  <a:gd name="connsiteX0" fmla="*/ 0 w 3668485"/>
                  <a:gd name="connsiteY0" fmla="*/ 598714 h 741403"/>
                  <a:gd name="connsiteX1" fmla="*/ 195943 w 3668485"/>
                  <a:gd name="connsiteY1" fmla="*/ 457200 h 741403"/>
                  <a:gd name="connsiteX2" fmla="*/ 348343 w 3668485"/>
                  <a:gd name="connsiteY2" fmla="*/ 315686 h 741403"/>
                  <a:gd name="connsiteX3" fmla="*/ 576943 w 3668485"/>
                  <a:gd name="connsiteY3" fmla="*/ 185057 h 741403"/>
                  <a:gd name="connsiteX4" fmla="*/ 827314 w 3668485"/>
                  <a:gd name="connsiteY4" fmla="*/ 195943 h 741403"/>
                  <a:gd name="connsiteX5" fmla="*/ 1001485 w 3668485"/>
                  <a:gd name="connsiteY5" fmla="*/ 381000 h 741403"/>
                  <a:gd name="connsiteX6" fmla="*/ 1186543 w 3668485"/>
                  <a:gd name="connsiteY6" fmla="*/ 522514 h 741403"/>
                  <a:gd name="connsiteX7" fmla="*/ 1393371 w 3668485"/>
                  <a:gd name="connsiteY7" fmla="*/ 653143 h 741403"/>
                  <a:gd name="connsiteX8" fmla="*/ 1687285 w 3668485"/>
                  <a:gd name="connsiteY8" fmla="*/ 740229 h 741403"/>
                  <a:gd name="connsiteX9" fmla="*/ 1970314 w 3668485"/>
                  <a:gd name="connsiteY9" fmla="*/ 685800 h 741403"/>
                  <a:gd name="connsiteX10" fmla="*/ 2362200 w 3668485"/>
                  <a:gd name="connsiteY10" fmla="*/ 457200 h 741403"/>
                  <a:gd name="connsiteX11" fmla="*/ 2536371 w 3668485"/>
                  <a:gd name="connsiteY11" fmla="*/ 359229 h 741403"/>
                  <a:gd name="connsiteX12" fmla="*/ 2852057 w 3668485"/>
                  <a:gd name="connsiteY12" fmla="*/ 174172 h 741403"/>
                  <a:gd name="connsiteX13" fmla="*/ 3080657 w 3668485"/>
                  <a:gd name="connsiteY13" fmla="*/ 141514 h 741403"/>
                  <a:gd name="connsiteX14" fmla="*/ 3287485 w 3668485"/>
                  <a:gd name="connsiteY14" fmla="*/ 163286 h 741403"/>
                  <a:gd name="connsiteX15" fmla="*/ 3483428 w 3668485"/>
                  <a:gd name="connsiteY15" fmla="*/ 337457 h 741403"/>
                  <a:gd name="connsiteX16" fmla="*/ 3624943 w 3668485"/>
                  <a:gd name="connsiteY16" fmla="*/ 446314 h 741403"/>
                  <a:gd name="connsiteX17" fmla="*/ 3668485 w 3668485"/>
                  <a:gd name="connsiteY17" fmla="*/ 348343 h 741403"/>
                  <a:gd name="connsiteX18" fmla="*/ 3537857 w 3668485"/>
                  <a:gd name="connsiteY18" fmla="*/ 185057 h 741403"/>
                  <a:gd name="connsiteX19" fmla="*/ 3320143 w 3668485"/>
                  <a:gd name="connsiteY19" fmla="*/ 32657 h 741403"/>
                  <a:gd name="connsiteX20" fmla="*/ 3080657 w 3668485"/>
                  <a:gd name="connsiteY20" fmla="*/ 0 h 741403"/>
                  <a:gd name="connsiteX21" fmla="*/ 2797628 w 3668485"/>
                  <a:gd name="connsiteY21" fmla="*/ 32657 h 741403"/>
                  <a:gd name="connsiteX22" fmla="*/ 2623457 w 3668485"/>
                  <a:gd name="connsiteY22" fmla="*/ 130629 h 741403"/>
                  <a:gd name="connsiteX23" fmla="*/ 2405743 w 3668485"/>
                  <a:gd name="connsiteY23" fmla="*/ 261257 h 741403"/>
                  <a:gd name="connsiteX24" fmla="*/ 2122714 w 3668485"/>
                  <a:gd name="connsiteY24" fmla="*/ 435429 h 741403"/>
                  <a:gd name="connsiteX25" fmla="*/ 1817914 w 3668485"/>
                  <a:gd name="connsiteY25" fmla="*/ 511629 h 741403"/>
                  <a:gd name="connsiteX26" fmla="*/ 1469571 w 3668485"/>
                  <a:gd name="connsiteY26" fmla="*/ 489857 h 741403"/>
                  <a:gd name="connsiteX27" fmla="*/ 1164771 w 3668485"/>
                  <a:gd name="connsiteY27" fmla="*/ 348343 h 741403"/>
                  <a:gd name="connsiteX28" fmla="*/ 1023257 w 3668485"/>
                  <a:gd name="connsiteY28" fmla="*/ 217714 h 741403"/>
                  <a:gd name="connsiteX29" fmla="*/ 870857 w 3668485"/>
                  <a:gd name="connsiteY29" fmla="*/ 21772 h 741403"/>
                  <a:gd name="connsiteX30" fmla="*/ 674914 w 3668485"/>
                  <a:gd name="connsiteY30" fmla="*/ 21772 h 741403"/>
                  <a:gd name="connsiteX31" fmla="*/ 402771 w 3668485"/>
                  <a:gd name="connsiteY31" fmla="*/ 130629 h 741403"/>
                  <a:gd name="connsiteX32" fmla="*/ 283028 w 3668485"/>
                  <a:gd name="connsiteY32" fmla="*/ 250372 h 741403"/>
                  <a:gd name="connsiteX33" fmla="*/ 97971 w 3668485"/>
                  <a:gd name="connsiteY33" fmla="*/ 402772 h 741403"/>
                  <a:gd name="connsiteX34" fmla="*/ 454 w 3668485"/>
                  <a:gd name="connsiteY34" fmla="*/ 461132 h 741403"/>
                  <a:gd name="connsiteX35" fmla="*/ 0 w 3668485"/>
                  <a:gd name="connsiteY35" fmla="*/ 598714 h 741403"/>
                  <a:gd name="connsiteX0" fmla="*/ 0 w 3687535"/>
                  <a:gd name="connsiteY0" fmla="*/ 601095 h 741403"/>
                  <a:gd name="connsiteX1" fmla="*/ 214993 w 3687535"/>
                  <a:gd name="connsiteY1" fmla="*/ 457200 h 741403"/>
                  <a:gd name="connsiteX2" fmla="*/ 367393 w 3687535"/>
                  <a:gd name="connsiteY2" fmla="*/ 315686 h 741403"/>
                  <a:gd name="connsiteX3" fmla="*/ 595993 w 3687535"/>
                  <a:gd name="connsiteY3" fmla="*/ 185057 h 741403"/>
                  <a:gd name="connsiteX4" fmla="*/ 846364 w 3687535"/>
                  <a:gd name="connsiteY4" fmla="*/ 195943 h 741403"/>
                  <a:gd name="connsiteX5" fmla="*/ 1020535 w 3687535"/>
                  <a:gd name="connsiteY5" fmla="*/ 381000 h 741403"/>
                  <a:gd name="connsiteX6" fmla="*/ 1205593 w 3687535"/>
                  <a:gd name="connsiteY6" fmla="*/ 522514 h 741403"/>
                  <a:gd name="connsiteX7" fmla="*/ 1412421 w 3687535"/>
                  <a:gd name="connsiteY7" fmla="*/ 653143 h 741403"/>
                  <a:gd name="connsiteX8" fmla="*/ 1706335 w 3687535"/>
                  <a:gd name="connsiteY8" fmla="*/ 740229 h 741403"/>
                  <a:gd name="connsiteX9" fmla="*/ 1989364 w 3687535"/>
                  <a:gd name="connsiteY9" fmla="*/ 685800 h 741403"/>
                  <a:gd name="connsiteX10" fmla="*/ 2381250 w 3687535"/>
                  <a:gd name="connsiteY10" fmla="*/ 457200 h 741403"/>
                  <a:gd name="connsiteX11" fmla="*/ 2555421 w 3687535"/>
                  <a:gd name="connsiteY11" fmla="*/ 359229 h 741403"/>
                  <a:gd name="connsiteX12" fmla="*/ 2871107 w 3687535"/>
                  <a:gd name="connsiteY12" fmla="*/ 174172 h 741403"/>
                  <a:gd name="connsiteX13" fmla="*/ 3099707 w 3687535"/>
                  <a:gd name="connsiteY13" fmla="*/ 141514 h 741403"/>
                  <a:gd name="connsiteX14" fmla="*/ 3306535 w 3687535"/>
                  <a:gd name="connsiteY14" fmla="*/ 163286 h 741403"/>
                  <a:gd name="connsiteX15" fmla="*/ 3502478 w 3687535"/>
                  <a:gd name="connsiteY15" fmla="*/ 337457 h 741403"/>
                  <a:gd name="connsiteX16" fmla="*/ 3643993 w 3687535"/>
                  <a:gd name="connsiteY16" fmla="*/ 446314 h 741403"/>
                  <a:gd name="connsiteX17" fmla="*/ 3687535 w 3687535"/>
                  <a:gd name="connsiteY17" fmla="*/ 348343 h 741403"/>
                  <a:gd name="connsiteX18" fmla="*/ 3556907 w 3687535"/>
                  <a:gd name="connsiteY18" fmla="*/ 185057 h 741403"/>
                  <a:gd name="connsiteX19" fmla="*/ 3339193 w 3687535"/>
                  <a:gd name="connsiteY19" fmla="*/ 32657 h 741403"/>
                  <a:gd name="connsiteX20" fmla="*/ 3099707 w 3687535"/>
                  <a:gd name="connsiteY20" fmla="*/ 0 h 741403"/>
                  <a:gd name="connsiteX21" fmla="*/ 2816678 w 3687535"/>
                  <a:gd name="connsiteY21" fmla="*/ 32657 h 741403"/>
                  <a:gd name="connsiteX22" fmla="*/ 2642507 w 3687535"/>
                  <a:gd name="connsiteY22" fmla="*/ 130629 h 741403"/>
                  <a:gd name="connsiteX23" fmla="*/ 2424793 w 3687535"/>
                  <a:gd name="connsiteY23" fmla="*/ 261257 h 741403"/>
                  <a:gd name="connsiteX24" fmla="*/ 2141764 w 3687535"/>
                  <a:gd name="connsiteY24" fmla="*/ 435429 h 741403"/>
                  <a:gd name="connsiteX25" fmla="*/ 1836964 w 3687535"/>
                  <a:gd name="connsiteY25" fmla="*/ 511629 h 741403"/>
                  <a:gd name="connsiteX26" fmla="*/ 1488621 w 3687535"/>
                  <a:gd name="connsiteY26" fmla="*/ 489857 h 741403"/>
                  <a:gd name="connsiteX27" fmla="*/ 1183821 w 3687535"/>
                  <a:gd name="connsiteY27" fmla="*/ 348343 h 741403"/>
                  <a:gd name="connsiteX28" fmla="*/ 1042307 w 3687535"/>
                  <a:gd name="connsiteY28" fmla="*/ 217714 h 741403"/>
                  <a:gd name="connsiteX29" fmla="*/ 889907 w 3687535"/>
                  <a:gd name="connsiteY29" fmla="*/ 21772 h 741403"/>
                  <a:gd name="connsiteX30" fmla="*/ 693964 w 3687535"/>
                  <a:gd name="connsiteY30" fmla="*/ 21772 h 741403"/>
                  <a:gd name="connsiteX31" fmla="*/ 421821 w 3687535"/>
                  <a:gd name="connsiteY31" fmla="*/ 130629 h 741403"/>
                  <a:gd name="connsiteX32" fmla="*/ 302078 w 3687535"/>
                  <a:gd name="connsiteY32" fmla="*/ 250372 h 741403"/>
                  <a:gd name="connsiteX33" fmla="*/ 117021 w 3687535"/>
                  <a:gd name="connsiteY33" fmla="*/ 402772 h 741403"/>
                  <a:gd name="connsiteX34" fmla="*/ 19504 w 3687535"/>
                  <a:gd name="connsiteY34" fmla="*/ 461132 h 741403"/>
                  <a:gd name="connsiteX35" fmla="*/ 0 w 3687535"/>
                  <a:gd name="connsiteY35" fmla="*/ 601095 h 741403"/>
                  <a:gd name="connsiteX0" fmla="*/ 17928 w 3705463"/>
                  <a:gd name="connsiteY0" fmla="*/ 601095 h 741403"/>
                  <a:gd name="connsiteX1" fmla="*/ 232921 w 3705463"/>
                  <a:gd name="connsiteY1" fmla="*/ 457200 h 741403"/>
                  <a:gd name="connsiteX2" fmla="*/ 385321 w 3705463"/>
                  <a:gd name="connsiteY2" fmla="*/ 315686 h 741403"/>
                  <a:gd name="connsiteX3" fmla="*/ 613921 w 3705463"/>
                  <a:gd name="connsiteY3" fmla="*/ 185057 h 741403"/>
                  <a:gd name="connsiteX4" fmla="*/ 864292 w 3705463"/>
                  <a:gd name="connsiteY4" fmla="*/ 195943 h 741403"/>
                  <a:gd name="connsiteX5" fmla="*/ 1038463 w 3705463"/>
                  <a:gd name="connsiteY5" fmla="*/ 381000 h 741403"/>
                  <a:gd name="connsiteX6" fmla="*/ 1223521 w 3705463"/>
                  <a:gd name="connsiteY6" fmla="*/ 522514 h 741403"/>
                  <a:gd name="connsiteX7" fmla="*/ 1430349 w 3705463"/>
                  <a:gd name="connsiteY7" fmla="*/ 653143 h 741403"/>
                  <a:gd name="connsiteX8" fmla="*/ 1724263 w 3705463"/>
                  <a:gd name="connsiteY8" fmla="*/ 740229 h 741403"/>
                  <a:gd name="connsiteX9" fmla="*/ 2007292 w 3705463"/>
                  <a:gd name="connsiteY9" fmla="*/ 685800 h 741403"/>
                  <a:gd name="connsiteX10" fmla="*/ 2399178 w 3705463"/>
                  <a:gd name="connsiteY10" fmla="*/ 457200 h 741403"/>
                  <a:gd name="connsiteX11" fmla="*/ 2573349 w 3705463"/>
                  <a:gd name="connsiteY11" fmla="*/ 359229 h 741403"/>
                  <a:gd name="connsiteX12" fmla="*/ 2889035 w 3705463"/>
                  <a:gd name="connsiteY12" fmla="*/ 174172 h 741403"/>
                  <a:gd name="connsiteX13" fmla="*/ 3117635 w 3705463"/>
                  <a:gd name="connsiteY13" fmla="*/ 141514 h 741403"/>
                  <a:gd name="connsiteX14" fmla="*/ 3324463 w 3705463"/>
                  <a:gd name="connsiteY14" fmla="*/ 163286 h 741403"/>
                  <a:gd name="connsiteX15" fmla="*/ 3520406 w 3705463"/>
                  <a:gd name="connsiteY15" fmla="*/ 337457 h 741403"/>
                  <a:gd name="connsiteX16" fmla="*/ 3661921 w 3705463"/>
                  <a:gd name="connsiteY16" fmla="*/ 446314 h 741403"/>
                  <a:gd name="connsiteX17" fmla="*/ 3705463 w 3705463"/>
                  <a:gd name="connsiteY17" fmla="*/ 348343 h 741403"/>
                  <a:gd name="connsiteX18" fmla="*/ 3574835 w 3705463"/>
                  <a:gd name="connsiteY18" fmla="*/ 185057 h 741403"/>
                  <a:gd name="connsiteX19" fmla="*/ 3357121 w 3705463"/>
                  <a:gd name="connsiteY19" fmla="*/ 32657 h 741403"/>
                  <a:gd name="connsiteX20" fmla="*/ 3117635 w 3705463"/>
                  <a:gd name="connsiteY20" fmla="*/ 0 h 741403"/>
                  <a:gd name="connsiteX21" fmla="*/ 2834606 w 3705463"/>
                  <a:gd name="connsiteY21" fmla="*/ 32657 h 741403"/>
                  <a:gd name="connsiteX22" fmla="*/ 2660435 w 3705463"/>
                  <a:gd name="connsiteY22" fmla="*/ 130629 h 741403"/>
                  <a:gd name="connsiteX23" fmla="*/ 2442721 w 3705463"/>
                  <a:gd name="connsiteY23" fmla="*/ 261257 h 741403"/>
                  <a:gd name="connsiteX24" fmla="*/ 2159692 w 3705463"/>
                  <a:gd name="connsiteY24" fmla="*/ 435429 h 741403"/>
                  <a:gd name="connsiteX25" fmla="*/ 1854892 w 3705463"/>
                  <a:gd name="connsiteY25" fmla="*/ 511629 h 741403"/>
                  <a:gd name="connsiteX26" fmla="*/ 1506549 w 3705463"/>
                  <a:gd name="connsiteY26" fmla="*/ 489857 h 741403"/>
                  <a:gd name="connsiteX27" fmla="*/ 1201749 w 3705463"/>
                  <a:gd name="connsiteY27" fmla="*/ 348343 h 741403"/>
                  <a:gd name="connsiteX28" fmla="*/ 1060235 w 3705463"/>
                  <a:gd name="connsiteY28" fmla="*/ 217714 h 741403"/>
                  <a:gd name="connsiteX29" fmla="*/ 907835 w 3705463"/>
                  <a:gd name="connsiteY29" fmla="*/ 21772 h 741403"/>
                  <a:gd name="connsiteX30" fmla="*/ 711892 w 3705463"/>
                  <a:gd name="connsiteY30" fmla="*/ 21772 h 741403"/>
                  <a:gd name="connsiteX31" fmla="*/ 439749 w 3705463"/>
                  <a:gd name="connsiteY31" fmla="*/ 130629 h 741403"/>
                  <a:gd name="connsiteX32" fmla="*/ 320006 w 3705463"/>
                  <a:gd name="connsiteY32" fmla="*/ 250372 h 741403"/>
                  <a:gd name="connsiteX33" fmla="*/ 134949 w 3705463"/>
                  <a:gd name="connsiteY33" fmla="*/ 402772 h 741403"/>
                  <a:gd name="connsiteX34" fmla="*/ 25526 w 3705463"/>
                  <a:gd name="connsiteY34" fmla="*/ 458750 h 741403"/>
                  <a:gd name="connsiteX35" fmla="*/ 17928 w 3705463"/>
                  <a:gd name="connsiteY35" fmla="*/ 601095 h 741403"/>
                  <a:gd name="connsiteX0" fmla="*/ 0 w 3687535"/>
                  <a:gd name="connsiteY0" fmla="*/ 601095 h 741403"/>
                  <a:gd name="connsiteX1" fmla="*/ 214993 w 3687535"/>
                  <a:gd name="connsiteY1" fmla="*/ 457200 h 741403"/>
                  <a:gd name="connsiteX2" fmla="*/ 367393 w 3687535"/>
                  <a:gd name="connsiteY2" fmla="*/ 315686 h 741403"/>
                  <a:gd name="connsiteX3" fmla="*/ 595993 w 3687535"/>
                  <a:gd name="connsiteY3" fmla="*/ 185057 h 741403"/>
                  <a:gd name="connsiteX4" fmla="*/ 846364 w 3687535"/>
                  <a:gd name="connsiteY4" fmla="*/ 195943 h 741403"/>
                  <a:gd name="connsiteX5" fmla="*/ 1020535 w 3687535"/>
                  <a:gd name="connsiteY5" fmla="*/ 381000 h 741403"/>
                  <a:gd name="connsiteX6" fmla="*/ 1205593 w 3687535"/>
                  <a:gd name="connsiteY6" fmla="*/ 522514 h 741403"/>
                  <a:gd name="connsiteX7" fmla="*/ 1412421 w 3687535"/>
                  <a:gd name="connsiteY7" fmla="*/ 653143 h 741403"/>
                  <a:gd name="connsiteX8" fmla="*/ 1706335 w 3687535"/>
                  <a:gd name="connsiteY8" fmla="*/ 740229 h 741403"/>
                  <a:gd name="connsiteX9" fmla="*/ 1989364 w 3687535"/>
                  <a:gd name="connsiteY9" fmla="*/ 685800 h 741403"/>
                  <a:gd name="connsiteX10" fmla="*/ 2381250 w 3687535"/>
                  <a:gd name="connsiteY10" fmla="*/ 457200 h 741403"/>
                  <a:gd name="connsiteX11" fmla="*/ 2555421 w 3687535"/>
                  <a:gd name="connsiteY11" fmla="*/ 359229 h 741403"/>
                  <a:gd name="connsiteX12" fmla="*/ 2871107 w 3687535"/>
                  <a:gd name="connsiteY12" fmla="*/ 174172 h 741403"/>
                  <a:gd name="connsiteX13" fmla="*/ 3099707 w 3687535"/>
                  <a:gd name="connsiteY13" fmla="*/ 141514 h 741403"/>
                  <a:gd name="connsiteX14" fmla="*/ 3306535 w 3687535"/>
                  <a:gd name="connsiteY14" fmla="*/ 163286 h 741403"/>
                  <a:gd name="connsiteX15" fmla="*/ 3502478 w 3687535"/>
                  <a:gd name="connsiteY15" fmla="*/ 337457 h 741403"/>
                  <a:gd name="connsiteX16" fmla="*/ 3643993 w 3687535"/>
                  <a:gd name="connsiteY16" fmla="*/ 446314 h 741403"/>
                  <a:gd name="connsiteX17" fmla="*/ 3687535 w 3687535"/>
                  <a:gd name="connsiteY17" fmla="*/ 348343 h 741403"/>
                  <a:gd name="connsiteX18" fmla="*/ 3556907 w 3687535"/>
                  <a:gd name="connsiteY18" fmla="*/ 185057 h 741403"/>
                  <a:gd name="connsiteX19" fmla="*/ 3339193 w 3687535"/>
                  <a:gd name="connsiteY19" fmla="*/ 32657 h 741403"/>
                  <a:gd name="connsiteX20" fmla="*/ 3099707 w 3687535"/>
                  <a:gd name="connsiteY20" fmla="*/ 0 h 741403"/>
                  <a:gd name="connsiteX21" fmla="*/ 2816678 w 3687535"/>
                  <a:gd name="connsiteY21" fmla="*/ 32657 h 741403"/>
                  <a:gd name="connsiteX22" fmla="*/ 2642507 w 3687535"/>
                  <a:gd name="connsiteY22" fmla="*/ 130629 h 741403"/>
                  <a:gd name="connsiteX23" fmla="*/ 2424793 w 3687535"/>
                  <a:gd name="connsiteY23" fmla="*/ 261257 h 741403"/>
                  <a:gd name="connsiteX24" fmla="*/ 2141764 w 3687535"/>
                  <a:gd name="connsiteY24" fmla="*/ 435429 h 741403"/>
                  <a:gd name="connsiteX25" fmla="*/ 1836964 w 3687535"/>
                  <a:gd name="connsiteY25" fmla="*/ 511629 h 741403"/>
                  <a:gd name="connsiteX26" fmla="*/ 1488621 w 3687535"/>
                  <a:gd name="connsiteY26" fmla="*/ 489857 h 741403"/>
                  <a:gd name="connsiteX27" fmla="*/ 1183821 w 3687535"/>
                  <a:gd name="connsiteY27" fmla="*/ 348343 h 741403"/>
                  <a:gd name="connsiteX28" fmla="*/ 1042307 w 3687535"/>
                  <a:gd name="connsiteY28" fmla="*/ 217714 h 741403"/>
                  <a:gd name="connsiteX29" fmla="*/ 889907 w 3687535"/>
                  <a:gd name="connsiteY29" fmla="*/ 21772 h 741403"/>
                  <a:gd name="connsiteX30" fmla="*/ 693964 w 3687535"/>
                  <a:gd name="connsiteY30" fmla="*/ 21772 h 741403"/>
                  <a:gd name="connsiteX31" fmla="*/ 421821 w 3687535"/>
                  <a:gd name="connsiteY31" fmla="*/ 130629 h 741403"/>
                  <a:gd name="connsiteX32" fmla="*/ 302078 w 3687535"/>
                  <a:gd name="connsiteY32" fmla="*/ 250372 h 741403"/>
                  <a:gd name="connsiteX33" fmla="*/ 117021 w 3687535"/>
                  <a:gd name="connsiteY33" fmla="*/ 402772 h 741403"/>
                  <a:gd name="connsiteX34" fmla="*/ 7598 w 3687535"/>
                  <a:gd name="connsiteY34" fmla="*/ 458750 h 741403"/>
                  <a:gd name="connsiteX35" fmla="*/ 0 w 3687535"/>
                  <a:gd name="connsiteY35" fmla="*/ 601095 h 74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87535" h="741403">
                    <a:moveTo>
                      <a:pt x="0" y="601095"/>
                    </a:moveTo>
                    <a:cubicBezTo>
                      <a:pt x="34566" y="600837"/>
                      <a:pt x="153761" y="504768"/>
                      <a:pt x="214993" y="457200"/>
                    </a:cubicBezTo>
                    <a:cubicBezTo>
                      <a:pt x="276225" y="409632"/>
                      <a:pt x="303893" y="361043"/>
                      <a:pt x="367393" y="315686"/>
                    </a:cubicBezTo>
                    <a:cubicBezTo>
                      <a:pt x="430893" y="270329"/>
                      <a:pt x="516164" y="205014"/>
                      <a:pt x="595993" y="185057"/>
                    </a:cubicBezTo>
                    <a:cubicBezTo>
                      <a:pt x="675822" y="165100"/>
                      <a:pt x="775607" y="163286"/>
                      <a:pt x="846364" y="195943"/>
                    </a:cubicBezTo>
                    <a:cubicBezTo>
                      <a:pt x="917121" y="228600"/>
                      <a:pt x="960664" y="326572"/>
                      <a:pt x="1020535" y="381000"/>
                    </a:cubicBezTo>
                    <a:cubicBezTo>
                      <a:pt x="1080406" y="435428"/>
                      <a:pt x="1140279" y="477157"/>
                      <a:pt x="1205593" y="522514"/>
                    </a:cubicBezTo>
                    <a:cubicBezTo>
                      <a:pt x="1270907" y="567871"/>
                      <a:pt x="1328964" y="616857"/>
                      <a:pt x="1412421" y="653143"/>
                    </a:cubicBezTo>
                    <a:cubicBezTo>
                      <a:pt x="1495878" y="689429"/>
                      <a:pt x="1610178" y="734786"/>
                      <a:pt x="1706335" y="740229"/>
                    </a:cubicBezTo>
                    <a:cubicBezTo>
                      <a:pt x="1802492" y="745672"/>
                      <a:pt x="1876878" y="732971"/>
                      <a:pt x="1989364" y="685800"/>
                    </a:cubicBezTo>
                    <a:cubicBezTo>
                      <a:pt x="2101850" y="638629"/>
                      <a:pt x="2286907" y="511628"/>
                      <a:pt x="2381250" y="457200"/>
                    </a:cubicBezTo>
                    <a:cubicBezTo>
                      <a:pt x="2475593" y="402772"/>
                      <a:pt x="2555421" y="359229"/>
                      <a:pt x="2555421" y="359229"/>
                    </a:cubicBezTo>
                    <a:cubicBezTo>
                      <a:pt x="2637064" y="312058"/>
                      <a:pt x="2780393" y="210458"/>
                      <a:pt x="2871107" y="174172"/>
                    </a:cubicBezTo>
                    <a:cubicBezTo>
                      <a:pt x="2961821" y="137886"/>
                      <a:pt x="3027136" y="143328"/>
                      <a:pt x="3099707" y="141514"/>
                    </a:cubicBezTo>
                    <a:cubicBezTo>
                      <a:pt x="3172278" y="139700"/>
                      <a:pt x="3239407" y="130629"/>
                      <a:pt x="3306535" y="163286"/>
                    </a:cubicBezTo>
                    <a:cubicBezTo>
                      <a:pt x="3373663" y="195943"/>
                      <a:pt x="3446235" y="290286"/>
                      <a:pt x="3502478" y="337457"/>
                    </a:cubicBezTo>
                    <a:cubicBezTo>
                      <a:pt x="3558721" y="384628"/>
                      <a:pt x="3613150" y="444500"/>
                      <a:pt x="3643993" y="446314"/>
                    </a:cubicBezTo>
                    <a:lnTo>
                      <a:pt x="3687535" y="348343"/>
                    </a:lnTo>
                    <a:cubicBezTo>
                      <a:pt x="3673021" y="304800"/>
                      <a:pt x="3614964" y="237671"/>
                      <a:pt x="3556907" y="185057"/>
                    </a:cubicBezTo>
                    <a:cubicBezTo>
                      <a:pt x="3498850" y="132443"/>
                      <a:pt x="3415393" y="63500"/>
                      <a:pt x="3339193" y="32657"/>
                    </a:cubicBezTo>
                    <a:cubicBezTo>
                      <a:pt x="3262993" y="1814"/>
                      <a:pt x="3186793" y="0"/>
                      <a:pt x="3099707" y="0"/>
                    </a:cubicBezTo>
                    <a:cubicBezTo>
                      <a:pt x="3012621" y="0"/>
                      <a:pt x="2892878" y="10886"/>
                      <a:pt x="2816678" y="32657"/>
                    </a:cubicBezTo>
                    <a:cubicBezTo>
                      <a:pt x="2740478" y="54428"/>
                      <a:pt x="2707821" y="92529"/>
                      <a:pt x="2642507" y="130629"/>
                    </a:cubicBezTo>
                    <a:cubicBezTo>
                      <a:pt x="2577193" y="168729"/>
                      <a:pt x="2424793" y="261257"/>
                      <a:pt x="2424793" y="261257"/>
                    </a:cubicBezTo>
                    <a:cubicBezTo>
                      <a:pt x="2341336" y="312057"/>
                      <a:pt x="2239736" y="393700"/>
                      <a:pt x="2141764" y="435429"/>
                    </a:cubicBezTo>
                    <a:cubicBezTo>
                      <a:pt x="2043792" y="477158"/>
                      <a:pt x="1945821" y="502558"/>
                      <a:pt x="1836964" y="511629"/>
                    </a:cubicBezTo>
                    <a:cubicBezTo>
                      <a:pt x="1728107" y="520700"/>
                      <a:pt x="1597478" y="517071"/>
                      <a:pt x="1488621" y="489857"/>
                    </a:cubicBezTo>
                    <a:cubicBezTo>
                      <a:pt x="1379764" y="462643"/>
                      <a:pt x="1258207" y="393700"/>
                      <a:pt x="1183821" y="348343"/>
                    </a:cubicBezTo>
                    <a:cubicBezTo>
                      <a:pt x="1109435" y="302986"/>
                      <a:pt x="1091293" y="272142"/>
                      <a:pt x="1042307" y="217714"/>
                    </a:cubicBezTo>
                    <a:cubicBezTo>
                      <a:pt x="993321" y="163286"/>
                      <a:pt x="947964" y="54429"/>
                      <a:pt x="889907" y="21772"/>
                    </a:cubicBezTo>
                    <a:cubicBezTo>
                      <a:pt x="831850" y="-10885"/>
                      <a:pt x="771978" y="3629"/>
                      <a:pt x="693964" y="21772"/>
                    </a:cubicBezTo>
                    <a:cubicBezTo>
                      <a:pt x="615950" y="39915"/>
                      <a:pt x="487135" y="92529"/>
                      <a:pt x="421821" y="130629"/>
                    </a:cubicBezTo>
                    <a:cubicBezTo>
                      <a:pt x="356507" y="168729"/>
                      <a:pt x="352878" y="205015"/>
                      <a:pt x="302078" y="250372"/>
                    </a:cubicBezTo>
                    <a:cubicBezTo>
                      <a:pt x="251278" y="295729"/>
                      <a:pt x="162378" y="366486"/>
                      <a:pt x="117021" y="402772"/>
                    </a:cubicBezTo>
                    <a:cubicBezTo>
                      <a:pt x="71664" y="439058"/>
                      <a:pt x="27101" y="425696"/>
                      <a:pt x="7598" y="458750"/>
                    </a:cubicBezTo>
                    <a:lnTo>
                      <a:pt x="0" y="601095"/>
                    </a:lnTo>
                    <a:close/>
                  </a:path>
                </a:pathLst>
              </a:cu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8" name="Freeform 7"/>
              <p:cNvSpPr/>
              <p:nvPr/>
            </p:nvSpPr>
            <p:spPr>
              <a:xfrm>
                <a:off x="4033738" y="3572786"/>
                <a:ext cx="270361" cy="287089"/>
              </a:xfrm>
              <a:custGeom>
                <a:avLst/>
                <a:gdLst>
                  <a:gd name="connsiteX0" fmla="*/ 63883 w 280211"/>
                  <a:gd name="connsiteY0" fmla="*/ 538 h 287089"/>
                  <a:gd name="connsiteX1" fmla="*/ 270361 w 280211"/>
                  <a:gd name="connsiteY1" fmla="*/ 122738 h 287089"/>
                  <a:gd name="connsiteX2" fmla="*/ 236650 w 280211"/>
                  <a:gd name="connsiteY2" fmla="*/ 228084 h 287089"/>
                  <a:gd name="connsiteX3" fmla="*/ 143946 w 280211"/>
                  <a:gd name="connsiteY3" fmla="*/ 287078 h 287089"/>
                  <a:gd name="connsiteX4" fmla="*/ 13317 w 280211"/>
                  <a:gd name="connsiteY4" fmla="*/ 223870 h 287089"/>
                  <a:gd name="connsiteX5" fmla="*/ 9103 w 280211"/>
                  <a:gd name="connsiteY5" fmla="*/ 173304 h 287089"/>
                  <a:gd name="connsiteX6" fmla="*/ 63883 w 280211"/>
                  <a:gd name="connsiteY6" fmla="*/ 538 h 287089"/>
                  <a:gd name="connsiteX0" fmla="*/ 63883 w 280211"/>
                  <a:gd name="connsiteY0" fmla="*/ 538 h 287089"/>
                  <a:gd name="connsiteX1" fmla="*/ 270361 w 280211"/>
                  <a:gd name="connsiteY1" fmla="*/ 122738 h 287089"/>
                  <a:gd name="connsiteX2" fmla="*/ 236650 w 280211"/>
                  <a:gd name="connsiteY2" fmla="*/ 228084 h 287089"/>
                  <a:gd name="connsiteX3" fmla="*/ 143946 w 280211"/>
                  <a:gd name="connsiteY3" fmla="*/ 287078 h 287089"/>
                  <a:gd name="connsiteX4" fmla="*/ 13317 w 280211"/>
                  <a:gd name="connsiteY4" fmla="*/ 223870 h 287089"/>
                  <a:gd name="connsiteX5" fmla="*/ 9103 w 280211"/>
                  <a:gd name="connsiteY5" fmla="*/ 173304 h 287089"/>
                  <a:gd name="connsiteX6" fmla="*/ 63883 w 280211"/>
                  <a:gd name="connsiteY6" fmla="*/ 538 h 287089"/>
                  <a:gd name="connsiteX0" fmla="*/ 63883 w 270361"/>
                  <a:gd name="connsiteY0" fmla="*/ 538 h 287089"/>
                  <a:gd name="connsiteX1" fmla="*/ 270361 w 270361"/>
                  <a:gd name="connsiteY1" fmla="*/ 122738 h 287089"/>
                  <a:gd name="connsiteX2" fmla="*/ 236650 w 270361"/>
                  <a:gd name="connsiteY2" fmla="*/ 228084 h 287089"/>
                  <a:gd name="connsiteX3" fmla="*/ 143946 w 270361"/>
                  <a:gd name="connsiteY3" fmla="*/ 287078 h 287089"/>
                  <a:gd name="connsiteX4" fmla="*/ 13317 w 270361"/>
                  <a:gd name="connsiteY4" fmla="*/ 223870 h 287089"/>
                  <a:gd name="connsiteX5" fmla="*/ 9103 w 270361"/>
                  <a:gd name="connsiteY5" fmla="*/ 173304 h 287089"/>
                  <a:gd name="connsiteX6" fmla="*/ 63883 w 270361"/>
                  <a:gd name="connsiteY6" fmla="*/ 538 h 28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361" h="287089">
                    <a:moveTo>
                      <a:pt x="63883" y="538"/>
                    </a:moveTo>
                    <a:cubicBezTo>
                      <a:pt x="107426" y="-7890"/>
                      <a:pt x="241566" y="84814"/>
                      <a:pt x="270361" y="122738"/>
                    </a:cubicBezTo>
                    <a:lnTo>
                      <a:pt x="236650" y="228084"/>
                    </a:lnTo>
                    <a:cubicBezTo>
                      <a:pt x="215581" y="255474"/>
                      <a:pt x="181168" y="287780"/>
                      <a:pt x="143946" y="287078"/>
                    </a:cubicBezTo>
                    <a:cubicBezTo>
                      <a:pt x="106724" y="286376"/>
                      <a:pt x="35791" y="242832"/>
                      <a:pt x="13317" y="223870"/>
                    </a:cubicBezTo>
                    <a:cubicBezTo>
                      <a:pt x="-9157" y="204908"/>
                      <a:pt x="2080" y="212633"/>
                      <a:pt x="9103" y="173304"/>
                    </a:cubicBezTo>
                    <a:lnTo>
                      <a:pt x="63883" y="538"/>
                    </a:lnTo>
                    <a:close/>
                  </a:path>
                </a:pathLst>
              </a:custGeom>
              <a:solidFill>
                <a:srgbClr val="B8F82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7" name="Freeform 6"/>
              <p:cNvSpPr/>
              <p:nvPr/>
            </p:nvSpPr>
            <p:spPr>
              <a:xfrm>
                <a:off x="4031021" y="3744743"/>
                <a:ext cx="250225" cy="195292"/>
              </a:xfrm>
              <a:custGeom>
                <a:avLst/>
                <a:gdLst>
                  <a:gd name="connsiteX0" fmla="*/ 18465 w 253893"/>
                  <a:gd name="connsiteY0" fmla="*/ 1347 h 195292"/>
                  <a:gd name="connsiteX1" fmla="*/ 170162 w 253893"/>
                  <a:gd name="connsiteY1" fmla="*/ 60341 h 195292"/>
                  <a:gd name="connsiteX2" fmla="*/ 250225 w 253893"/>
                  <a:gd name="connsiteY2" fmla="*/ 47699 h 195292"/>
                  <a:gd name="connsiteX3" fmla="*/ 224942 w 253893"/>
                  <a:gd name="connsiteY3" fmla="*/ 178328 h 195292"/>
                  <a:gd name="connsiteX4" fmla="*/ 90100 w 253893"/>
                  <a:gd name="connsiteY4" fmla="*/ 190969 h 195292"/>
                  <a:gd name="connsiteX5" fmla="*/ 14251 w 253893"/>
                  <a:gd name="connsiteY5" fmla="*/ 153045 h 195292"/>
                  <a:gd name="connsiteX6" fmla="*/ 1609 w 253893"/>
                  <a:gd name="connsiteY6" fmla="*/ 127762 h 195292"/>
                  <a:gd name="connsiteX7" fmla="*/ 18465 w 253893"/>
                  <a:gd name="connsiteY7" fmla="*/ 1347 h 195292"/>
                  <a:gd name="connsiteX0" fmla="*/ 18465 w 253893"/>
                  <a:gd name="connsiteY0" fmla="*/ 1347 h 195292"/>
                  <a:gd name="connsiteX1" fmla="*/ 170162 w 253893"/>
                  <a:gd name="connsiteY1" fmla="*/ 60341 h 195292"/>
                  <a:gd name="connsiteX2" fmla="*/ 250225 w 253893"/>
                  <a:gd name="connsiteY2" fmla="*/ 47699 h 195292"/>
                  <a:gd name="connsiteX3" fmla="*/ 224942 w 253893"/>
                  <a:gd name="connsiteY3" fmla="*/ 178328 h 195292"/>
                  <a:gd name="connsiteX4" fmla="*/ 90100 w 253893"/>
                  <a:gd name="connsiteY4" fmla="*/ 190969 h 195292"/>
                  <a:gd name="connsiteX5" fmla="*/ 14251 w 253893"/>
                  <a:gd name="connsiteY5" fmla="*/ 153045 h 195292"/>
                  <a:gd name="connsiteX6" fmla="*/ 1609 w 253893"/>
                  <a:gd name="connsiteY6" fmla="*/ 127762 h 195292"/>
                  <a:gd name="connsiteX7" fmla="*/ 18465 w 253893"/>
                  <a:gd name="connsiteY7" fmla="*/ 1347 h 195292"/>
                  <a:gd name="connsiteX0" fmla="*/ 18465 w 250225"/>
                  <a:gd name="connsiteY0" fmla="*/ 1347 h 195292"/>
                  <a:gd name="connsiteX1" fmla="*/ 170162 w 250225"/>
                  <a:gd name="connsiteY1" fmla="*/ 60341 h 195292"/>
                  <a:gd name="connsiteX2" fmla="*/ 250225 w 250225"/>
                  <a:gd name="connsiteY2" fmla="*/ 47699 h 195292"/>
                  <a:gd name="connsiteX3" fmla="*/ 224942 w 250225"/>
                  <a:gd name="connsiteY3" fmla="*/ 178328 h 195292"/>
                  <a:gd name="connsiteX4" fmla="*/ 90100 w 250225"/>
                  <a:gd name="connsiteY4" fmla="*/ 190969 h 195292"/>
                  <a:gd name="connsiteX5" fmla="*/ 14251 w 250225"/>
                  <a:gd name="connsiteY5" fmla="*/ 153045 h 195292"/>
                  <a:gd name="connsiteX6" fmla="*/ 1609 w 250225"/>
                  <a:gd name="connsiteY6" fmla="*/ 127762 h 195292"/>
                  <a:gd name="connsiteX7" fmla="*/ 18465 w 250225"/>
                  <a:gd name="connsiteY7" fmla="*/ 1347 h 1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25" h="195292">
                    <a:moveTo>
                      <a:pt x="18465" y="1347"/>
                    </a:moveTo>
                    <a:cubicBezTo>
                      <a:pt x="46557" y="-9890"/>
                      <a:pt x="131535" y="52616"/>
                      <a:pt x="170162" y="60341"/>
                    </a:cubicBezTo>
                    <a:cubicBezTo>
                      <a:pt x="208789" y="68066"/>
                      <a:pt x="241095" y="28035"/>
                      <a:pt x="250225" y="47699"/>
                    </a:cubicBezTo>
                    <a:lnTo>
                      <a:pt x="224942" y="178328"/>
                    </a:lnTo>
                    <a:cubicBezTo>
                      <a:pt x="198255" y="202206"/>
                      <a:pt x="125215" y="195183"/>
                      <a:pt x="90100" y="190969"/>
                    </a:cubicBezTo>
                    <a:cubicBezTo>
                      <a:pt x="54985" y="186755"/>
                      <a:pt x="29000" y="163580"/>
                      <a:pt x="14251" y="153045"/>
                    </a:cubicBezTo>
                    <a:cubicBezTo>
                      <a:pt x="-498" y="142511"/>
                      <a:pt x="-1902" y="153045"/>
                      <a:pt x="1609" y="127762"/>
                    </a:cubicBezTo>
                    <a:lnTo>
                      <a:pt x="18465" y="1347"/>
                    </a:lnTo>
                    <a:close/>
                  </a:path>
                </a:pathLst>
              </a:cu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6" name="Freeform 5"/>
              <p:cNvSpPr/>
              <p:nvPr/>
            </p:nvSpPr>
            <p:spPr>
              <a:xfrm>
                <a:off x="3998109" y="3867444"/>
                <a:ext cx="261257" cy="177517"/>
              </a:xfrm>
              <a:custGeom>
                <a:avLst/>
                <a:gdLst>
                  <a:gd name="connsiteX0" fmla="*/ 37924 w 266430"/>
                  <a:gd name="connsiteY0" fmla="*/ 847 h 177517"/>
                  <a:gd name="connsiteX1" fmla="*/ 130628 w 266430"/>
                  <a:gd name="connsiteY1" fmla="*/ 68268 h 177517"/>
                  <a:gd name="connsiteX2" fmla="*/ 261257 w 266430"/>
                  <a:gd name="connsiteY2" fmla="*/ 55627 h 177517"/>
                  <a:gd name="connsiteX3" fmla="*/ 227546 w 266430"/>
                  <a:gd name="connsiteY3" fmla="*/ 169400 h 177517"/>
                  <a:gd name="connsiteX4" fmla="*/ 109559 w 266430"/>
                  <a:gd name="connsiteY4" fmla="*/ 165186 h 177517"/>
                  <a:gd name="connsiteX5" fmla="*/ 37924 w 266430"/>
                  <a:gd name="connsiteY5" fmla="*/ 139903 h 177517"/>
                  <a:gd name="connsiteX6" fmla="*/ 0 w 266430"/>
                  <a:gd name="connsiteY6" fmla="*/ 123048 h 177517"/>
                  <a:gd name="connsiteX7" fmla="*/ 37924 w 266430"/>
                  <a:gd name="connsiteY7" fmla="*/ 847 h 177517"/>
                  <a:gd name="connsiteX0" fmla="*/ 37924 w 261257"/>
                  <a:gd name="connsiteY0" fmla="*/ 847 h 177517"/>
                  <a:gd name="connsiteX1" fmla="*/ 130628 w 261257"/>
                  <a:gd name="connsiteY1" fmla="*/ 68268 h 177517"/>
                  <a:gd name="connsiteX2" fmla="*/ 261257 w 261257"/>
                  <a:gd name="connsiteY2" fmla="*/ 55627 h 177517"/>
                  <a:gd name="connsiteX3" fmla="*/ 227546 w 261257"/>
                  <a:gd name="connsiteY3" fmla="*/ 169400 h 177517"/>
                  <a:gd name="connsiteX4" fmla="*/ 109559 w 261257"/>
                  <a:gd name="connsiteY4" fmla="*/ 165186 h 177517"/>
                  <a:gd name="connsiteX5" fmla="*/ 37924 w 261257"/>
                  <a:gd name="connsiteY5" fmla="*/ 139903 h 177517"/>
                  <a:gd name="connsiteX6" fmla="*/ 0 w 261257"/>
                  <a:gd name="connsiteY6" fmla="*/ 123048 h 177517"/>
                  <a:gd name="connsiteX7" fmla="*/ 37924 w 261257"/>
                  <a:gd name="connsiteY7" fmla="*/ 847 h 17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257" h="177517">
                    <a:moveTo>
                      <a:pt x="37924" y="847"/>
                    </a:moveTo>
                    <a:cubicBezTo>
                      <a:pt x="59695" y="-8283"/>
                      <a:pt x="93406" y="59138"/>
                      <a:pt x="130628" y="68268"/>
                    </a:cubicBezTo>
                    <a:cubicBezTo>
                      <a:pt x="167850" y="77398"/>
                      <a:pt x="245104" y="38772"/>
                      <a:pt x="261257" y="55627"/>
                    </a:cubicBezTo>
                    <a:lnTo>
                      <a:pt x="227546" y="169400"/>
                    </a:lnTo>
                    <a:cubicBezTo>
                      <a:pt x="202263" y="187660"/>
                      <a:pt x="141163" y="170102"/>
                      <a:pt x="109559" y="165186"/>
                    </a:cubicBezTo>
                    <a:cubicBezTo>
                      <a:pt x="77955" y="160270"/>
                      <a:pt x="56184" y="146926"/>
                      <a:pt x="37924" y="139903"/>
                    </a:cubicBezTo>
                    <a:cubicBezTo>
                      <a:pt x="19664" y="132880"/>
                      <a:pt x="0" y="144819"/>
                      <a:pt x="0" y="123048"/>
                    </a:cubicBezTo>
                    <a:cubicBezTo>
                      <a:pt x="0" y="101277"/>
                      <a:pt x="16153" y="9977"/>
                      <a:pt x="37924" y="847"/>
                    </a:cubicBezTo>
                    <a:close/>
                  </a:path>
                </a:pathLst>
              </a:cu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10" name="Straight Connector 9"/>
              <p:cNvCxnSpPr/>
              <p:nvPr/>
            </p:nvCxnSpPr>
            <p:spPr>
              <a:xfrm flipH="1">
                <a:off x="3982380" y="3356992"/>
                <a:ext cx="15300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5022481" y="2907054"/>
                <a:ext cx="1651999" cy="741102"/>
              </a:xfrm>
              <a:custGeom>
                <a:avLst/>
                <a:gdLst>
                  <a:gd name="connsiteX0" fmla="*/ 280 w 1673355"/>
                  <a:gd name="connsiteY0" fmla="*/ 544484 h 741102"/>
                  <a:gd name="connsiteX1" fmla="*/ 154826 w 1673355"/>
                  <a:gd name="connsiteY1" fmla="*/ 512287 h 741102"/>
                  <a:gd name="connsiteX2" fmla="*/ 393085 w 1673355"/>
                  <a:gd name="connsiteY2" fmla="*/ 460771 h 741102"/>
                  <a:gd name="connsiteX3" fmla="*/ 560511 w 1673355"/>
                  <a:gd name="connsiteY3" fmla="*/ 344861 h 741102"/>
                  <a:gd name="connsiteX4" fmla="*/ 779451 w 1673355"/>
                  <a:gd name="connsiteY4" fmla="*/ 331983 h 741102"/>
                  <a:gd name="connsiteX5" fmla="*/ 837406 w 1673355"/>
                  <a:gd name="connsiteY5" fmla="*/ 280467 h 741102"/>
                  <a:gd name="connsiteX6" fmla="*/ 1011271 w 1673355"/>
                  <a:gd name="connsiteY6" fmla="*/ 87284 h 741102"/>
                  <a:gd name="connsiteX7" fmla="*/ 1082105 w 1673355"/>
                  <a:gd name="connsiteY7" fmla="*/ 35769 h 741102"/>
                  <a:gd name="connsiteX8" fmla="*/ 1288167 w 1673355"/>
                  <a:gd name="connsiteY8" fmla="*/ 10011 h 741102"/>
                  <a:gd name="connsiteX9" fmla="*/ 1449153 w 1673355"/>
                  <a:gd name="connsiteY9" fmla="*/ 209633 h 741102"/>
                  <a:gd name="connsiteX10" fmla="*/ 1545744 w 1673355"/>
                  <a:gd name="connsiteY10" fmla="*/ 331983 h 741102"/>
                  <a:gd name="connsiteX11" fmla="*/ 1635896 w 1673355"/>
                  <a:gd name="connsiteY11" fmla="*/ 422135 h 741102"/>
                  <a:gd name="connsiteX12" fmla="*/ 1635896 w 1673355"/>
                  <a:gd name="connsiteY12" fmla="*/ 460771 h 741102"/>
                  <a:gd name="connsiteX13" fmla="*/ 1178696 w 1673355"/>
                  <a:gd name="connsiteY13" fmla="*/ 666833 h 741102"/>
                  <a:gd name="connsiteX14" fmla="*/ 534753 w 1673355"/>
                  <a:gd name="connsiteY14" fmla="*/ 737667 h 741102"/>
                  <a:gd name="connsiteX15" fmla="*/ 129068 w 1673355"/>
                  <a:gd name="connsiteY15" fmla="*/ 711909 h 741102"/>
                  <a:gd name="connsiteX16" fmla="*/ 280 w 1673355"/>
                  <a:gd name="connsiteY16" fmla="*/ 544484 h 741102"/>
                  <a:gd name="connsiteX0" fmla="*/ 280 w 1651999"/>
                  <a:gd name="connsiteY0" fmla="*/ 544484 h 741102"/>
                  <a:gd name="connsiteX1" fmla="*/ 154826 w 1651999"/>
                  <a:gd name="connsiteY1" fmla="*/ 512287 h 741102"/>
                  <a:gd name="connsiteX2" fmla="*/ 393085 w 1651999"/>
                  <a:gd name="connsiteY2" fmla="*/ 460771 h 741102"/>
                  <a:gd name="connsiteX3" fmla="*/ 560511 w 1651999"/>
                  <a:gd name="connsiteY3" fmla="*/ 344861 h 741102"/>
                  <a:gd name="connsiteX4" fmla="*/ 779451 w 1651999"/>
                  <a:gd name="connsiteY4" fmla="*/ 331983 h 741102"/>
                  <a:gd name="connsiteX5" fmla="*/ 837406 w 1651999"/>
                  <a:gd name="connsiteY5" fmla="*/ 280467 h 741102"/>
                  <a:gd name="connsiteX6" fmla="*/ 1011271 w 1651999"/>
                  <a:gd name="connsiteY6" fmla="*/ 87284 h 741102"/>
                  <a:gd name="connsiteX7" fmla="*/ 1082105 w 1651999"/>
                  <a:gd name="connsiteY7" fmla="*/ 35769 h 741102"/>
                  <a:gd name="connsiteX8" fmla="*/ 1288167 w 1651999"/>
                  <a:gd name="connsiteY8" fmla="*/ 10011 h 741102"/>
                  <a:gd name="connsiteX9" fmla="*/ 1449153 w 1651999"/>
                  <a:gd name="connsiteY9" fmla="*/ 209633 h 741102"/>
                  <a:gd name="connsiteX10" fmla="*/ 1545744 w 1651999"/>
                  <a:gd name="connsiteY10" fmla="*/ 331983 h 741102"/>
                  <a:gd name="connsiteX11" fmla="*/ 1635896 w 1651999"/>
                  <a:gd name="connsiteY11" fmla="*/ 422135 h 741102"/>
                  <a:gd name="connsiteX12" fmla="*/ 1603699 w 1651999"/>
                  <a:gd name="connsiteY12" fmla="*/ 512286 h 741102"/>
                  <a:gd name="connsiteX13" fmla="*/ 1178696 w 1651999"/>
                  <a:gd name="connsiteY13" fmla="*/ 666833 h 741102"/>
                  <a:gd name="connsiteX14" fmla="*/ 534753 w 1651999"/>
                  <a:gd name="connsiteY14" fmla="*/ 737667 h 741102"/>
                  <a:gd name="connsiteX15" fmla="*/ 129068 w 1651999"/>
                  <a:gd name="connsiteY15" fmla="*/ 711909 h 741102"/>
                  <a:gd name="connsiteX16" fmla="*/ 280 w 1651999"/>
                  <a:gd name="connsiteY16" fmla="*/ 544484 h 74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1999" h="741102">
                    <a:moveTo>
                      <a:pt x="280" y="544484"/>
                    </a:moveTo>
                    <a:cubicBezTo>
                      <a:pt x="4573" y="511214"/>
                      <a:pt x="154826" y="512287"/>
                      <a:pt x="154826" y="512287"/>
                    </a:cubicBezTo>
                    <a:cubicBezTo>
                      <a:pt x="220294" y="498335"/>
                      <a:pt x="325471" y="488675"/>
                      <a:pt x="393085" y="460771"/>
                    </a:cubicBezTo>
                    <a:cubicBezTo>
                      <a:pt x="460699" y="432867"/>
                      <a:pt x="496117" y="366326"/>
                      <a:pt x="560511" y="344861"/>
                    </a:cubicBezTo>
                    <a:cubicBezTo>
                      <a:pt x="624905" y="323396"/>
                      <a:pt x="733302" y="342715"/>
                      <a:pt x="779451" y="331983"/>
                    </a:cubicBezTo>
                    <a:cubicBezTo>
                      <a:pt x="825600" y="321251"/>
                      <a:pt x="798769" y="321250"/>
                      <a:pt x="837406" y="280467"/>
                    </a:cubicBezTo>
                    <a:cubicBezTo>
                      <a:pt x="876043" y="239684"/>
                      <a:pt x="970488" y="128067"/>
                      <a:pt x="1011271" y="87284"/>
                    </a:cubicBezTo>
                    <a:cubicBezTo>
                      <a:pt x="1052054" y="46501"/>
                      <a:pt x="1035956" y="48648"/>
                      <a:pt x="1082105" y="35769"/>
                    </a:cubicBezTo>
                    <a:cubicBezTo>
                      <a:pt x="1128254" y="22890"/>
                      <a:pt x="1226992" y="-18966"/>
                      <a:pt x="1288167" y="10011"/>
                    </a:cubicBezTo>
                    <a:cubicBezTo>
                      <a:pt x="1349342" y="38988"/>
                      <a:pt x="1406224" y="155971"/>
                      <a:pt x="1449153" y="209633"/>
                    </a:cubicBezTo>
                    <a:cubicBezTo>
                      <a:pt x="1492082" y="263295"/>
                      <a:pt x="1514620" y="296566"/>
                      <a:pt x="1545744" y="331983"/>
                    </a:cubicBezTo>
                    <a:cubicBezTo>
                      <a:pt x="1576868" y="367400"/>
                      <a:pt x="1626237" y="392085"/>
                      <a:pt x="1635896" y="422135"/>
                    </a:cubicBezTo>
                    <a:cubicBezTo>
                      <a:pt x="1645555" y="452186"/>
                      <a:pt x="1679899" y="471503"/>
                      <a:pt x="1603699" y="512286"/>
                    </a:cubicBezTo>
                    <a:cubicBezTo>
                      <a:pt x="1527499" y="553069"/>
                      <a:pt x="1356854" y="629270"/>
                      <a:pt x="1178696" y="666833"/>
                    </a:cubicBezTo>
                    <a:cubicBezTo>
                      <a:pt x="1000538" y="704396"/>
                      <a:pt x="709691" y="730154"/>
                      <a:pt x="534753" y="737667"/>
                    </a:cubicBezTo>
                    <a:cubicBezTo>
                      <a:pt x="359815" y="745180"/>
                      <a:pt x="217074" y="741960"/>
                      <a:pt x="129068" y="711909"/>
                    </a:cubicBezTo>
                    <a:cubicBezTo>
                      <a:pt x="41062" y="681858"/>
                      <a:pt x="-4013" y="577754"/>
                      <a:pt x="280" y="544484"/>
                    </a:cubicBezTo>
                    <a:close/>
                  </a:path>
                </a:pathLst>
              </a:cu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Freeform 12"/>
              <p:cNvSpPr/>
              <p:nvPr/>
            </p:nvSpPr>
            <p:spPr>
              <a:xfrm>
                <a:off x="4390770" y="3353920"/>
                <a:ext cx="2610049" cy="571301"/>
              </a:xfrm>
              <a:custGeom>
                <a:avLst/>
                <a:gdLst>
                  <a:gd name="connsiteX0" fmla="*/ 926 w 2610049"/>
                  <a:gd name="connsiteY0" fmla="*/ 174891 h 571301"/>
                  <a:gd name="connsiteX1" fmla="*/ 110396 w 2610049"/>
                  <a:gd name="connsiteY1" fmla="*/ 78300 h 571301"/>
                  <a:gd name="connsiteX2" fmla="*/ 245624 w 2610049"/>
                  <a:gd name="connsiteY2" fmla="*/ 46103 h 571301"/>
                  <a:gd name="connsiteX3" fmla="*/ 348655 w 2610049"/>
                  <a:gd name="connsiteY3" fmla="*/ 149134 h 571301"/>
                  <a:gd name="connsiteX4" fmla="*/ 432368 w 2610049"/>
                  <a:gd name="connsiteY4" fmla="*/ 187770 h 571301"/>
                  <a:gd name="connsiteX5" fmla="*/ 528960 w 2610049"/>
                  <a:gd name="connsiteY5" fmla="*/ 155573 h 571301"/>
                  <a:gd name="connsiteX6" fmla="*/ 644869 w 2610049"/>
                  <a:gd name="connsiteY6" fmla="*/ 116936 h 571301"/>
                  <a:gd name="connsiteX7" fmla="*/ 921765 w 2610049"/>
                  <a:gd name="connsiteY7" fmla="*/ 213528 h 571301"/>
                  <a:gd name="connsiteX8" fmla="*/ 1366086 w 2610049"/>
                  <a:gd name="connsiteY8" fmla="*/ 213528 h 571301"/>
                  <a:gd name="connsiteX9" fmla="*/ 1964954 w 2610049"/>
                  <a:gd name="connsiteY9" fmla="*/ 116936 h 571301"/>
                  <a:gd name="connsiteX10" fmla="*/ 2164576 w 2610049"/>
                  <a:gd name="connsiteY10" fmla="*/ 71860 h 571301"/>
                  <a:gd name="connsiteX11" fmla="*/ 2261168 w 2610049"/>
                  <a:gd name="connsiteY11" fmla="*/ 1026 h 571301"/>
                  <a:gd name="connsiteX12" fmla="*/ 2505867 w 2610049"/>
                  <a:gd name="connsiteY12" fmla="*/ 129815 h 571301"/>
                  <a:gd name="connsiteX13" fmla="*/ 2602458 w 2610049"/>
                  <a:gd name="connsiteY13" fmla="*/ 129815 h 571301"/>
                  <a:gd name="connsiteX14" fmla="*/ 2563822 w 2610049"/>
                  <a:gd name="connsiteY14" fmla="*/ 284362 h 571301"/>
                  <a:gd name="connsiteX15" fmla="*/ 2248289 w 2610049"/>
                  <a:gd name="connsiteY15" fmla="*/ 490424 h 571301"/>
                  <a:gd name="connsiteX16" fmla="*/ 1018357 w 2610049"/>
                  <a:gd name="connsiteY16" fmla="*/ 567697 h 571301"/>
                  <a:gd name="connsiteX17" fmla="*/ 187669 w 2610049"/>
                  <a:gd name="connsiteY17" fmla="*/ 387393 h 571301"/>
                  <a:gd name="connsiteX18" fmla="*/ 65320 w 2610049"/>
                  <a:gd name="connsiteY18" fmla="*/ 290801 h 571301"/>
                  <a:gd name="connsiteX19" fmla="*/ 926 w 2610049"/>
                  <a:gd name="connsiteY19" fmla="*/ 174891 h 57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0049" h="571301">
                    <a:moveTo>
                      <a:pt x="926" y="174891"/>
                    </a:moveTo>
                    <a:cubicBezTo>
                      <a:pt x="8439" y="139474"/>
                      <a:pt x="69613" y="99765"/>
                      <a:pt x="110396" y="78300"/>
                    </a:cubicBezTo>
                    <a:cubicBezTo>
                      <a:pt x="151179" y="56835"/>
                      <a:pt x="205914" y="34297"/>
                      <a:pt x="245624" y="46103"/>
                    </a:cubicBezTo>
                    <a:cubicBezTo>
                      <a:pt x="285334" y="57909"/>
                      <a:pt x="317531" y="125523"/>
                      <a:pt x="348655" y="149134"/>
                    </a:cubicBezTo>
                    <a:cubicBezTo>
                      <a:pt x="379779" y="172745"/>
                      <a:pt x="402317" y="186697"/>
                      <a:pt x="432368" y="187770"/>
                    </a:cubicBezTo>
                    <a:cubicBezTo>
                      <a:pt x="462419" y="188843"/>
                      <a:pt x="528960" y="155573"/>
                      <a:pt x="528960" y="155573"/>
                    </a:cubicBezTo>
                    <a:cubicBezTo>
                      <a:pt x="564377" y="143767"/>
                      <a:pt x="579402" y="107277"/>
                      <a:pt x="644869" y="116936"/>
                    </a:cubicBezTo>
                    <a:cubicBezTo>
                      <a:pt x="710336" y="126595"/>
                      <a:pt x="801562" y="197429"/>
                      <a:pt x="921765" y="213528"/>
                    </a:cubicBezTo>
                    <a:cubicBezTo>
                      <a:pt x="1041968" y="229627"/>
                      <a:pt x="1192221" y="229627"/>
                      <a:pt x="1366086" y="213528"/>
                    </a:cubicBezTo>
                    <a:cubicBezTo>
                      <a:pt x="1539951" y="197429"/>
                      <a:pt x="1831872" y="140547"/>
                      <a:pt x="1964954" y="116936"/>
                    </a:cubicBezTo>
                    <a:cubicBezTo>
                      <a:pt x="2098036" y="93325"/>
                      <a:pt x="2115207" y="91178"/>
                      <a:pt x="2164576" y="71860"/>
                    </a:cubicBezTo>
                    <a:cubicBezTo>
                      <a:pt x="2213945" y="52542"/>
                      <a:pt x="2204286" y="-8633"/>
                      <a:pt x="2261168" y="1026"/>
                    </a:cubicBezTo>
                    <a:cubicBezTo>
                      <a:pt x="2318050" y="10685"/>
                      <a:pt x="2448985" y="108350"/>
                      <a:pt x="2505867" y="129815"/>
                    </a:cubicBezTo>
                    <a:cubicBezTo>
                      <a:pt x="2562749" y="151280"/>
                      <a:pt x="2592799" y="104057"/>
                      <a:pt x="2602458" y="129815"/>
                    </a:cubicBezTo>
                    <a:cubicBezTo>
                      <a:pt x="2612117" y="155573"/>
                      <a:pt x="2622850" y="224261"/>
                      <a:pt x="2563822" y="284362"/>
                    </a:cubicBezTo>
                    <a:cubicBezTo>
                      <a:pt x="2504794" y="344463"/>
                      <a:pt x="2505866" y="443202"/>
                      <a:pt x="2248289" y="490424"/>
                    </a:cubicBezTo>
                    <a:cubicBezTo>
                      <a:pt x="1990712" y="537646"/>
                      <a:pt x="1361794" y="584869"/>
                      <a:pt x="1018357" y="567697"/>
                    </a:cubicBezTo>
                    <a:cubicBezTo>
                      <a:pt x="674920" y="550525"/>
                      <a:pt x="346509" y="433542"/>
                      <a:pt x="187669" y="387393"/>
                    </a:cubicBezTo>
                    <a:cubicBezTo>
                      <a:pt x="28829" y="341244"/>
                      <a:pt x="97517" y="326218"/>
                      <a:pt x="65320" y="290801"/>
                    </a:cubicBezTo>
                    <a:cubicBezTo>
                      <a:pt x="33123" y="255384"/>
                      <a:pt x="-6587" y="210308"/>
                      <a:pt x="926" y="174891"/>
                    </a:cubicBezTo>
                    <a:close/>
                  </a:path>
                </a:pathLst>
              </a:custGeom>
              <a:solidFill>
                <a:srgbClr val="B8F82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2" name="Freeform 11"/>
              <p:cNvSpPr/>
              <p:nvPr/>
            </p:nvSpPr>
            <p:spPr>
              <a:xfrm>
                <a:off x="4295006" y="3034889"/>
                <a:ext cx="4586573" cy="1115330"/>
              </a:xfrm>
              <a:custGeom>
                <a:avLst/>
                <a:gdLst>
                  <a:gd name="connsiteX0" fmla="*/ 23047 w 4558633"/>
                  <a:gd name="connsiteY0" fmla="*/ 516741 h 1125075"/>
                  <a:gd name="connsiteX1" fmla="*/ 93881 w 4558633"/>
                  <a:gd name="connsiteY1" fmla="*/ 503862 h 1125075"/>
                  <a:gd name="connsiteX2" fmla="*/ 280624 w 4558633"/>
                  <a:gd name="connsiteY2" fmla="*/ 632650 h 1125075"/>
                  <a:gd name="connsiteX3" fmla="*/ 737824 w 4558633"/>
                  <a:gd name="connsiteY3" fmla="*/ 722803 h 1125075"/>
                  <a:gd name="connsiteX4" fmla="*/ 1298055 w 4558633"/>
                  <a:gd name="connsiteY4" fmla="*/ 729242 h 1125075"/>
                  <a:gd name="connsiteX5" fmla="*/ 1929120 w 4558633"/>
                  <a:gd name="connsiteY5" fmla="*/ 729242 h 1125075"/>
                  <a:gd name="connsiteX6" fmla="*/ 2328365 w 4558633"/>
                  <a:gd name="connsiteY6" fmla="*/ 651969 h 1125075"/>
                  <a:gd name="connsiteX7" fmla="*/ 2779126 w 4558633"/>
                  <a:gd name="connsiteY7" fmla="*/ 400831 h 1125075"/>
                  <a:gd name="connsiteX8" fmla="*/ 3056021 w 4558633"/>
                  <a:gd name="connsiteY8" fmla="*/ 201208 h 1125075"/>
                  <a:gd name="connsiteX9" fmla="*/ 3307159 w 4558633"/>
                  <a:gd name="connsiteY9" fmla="*/ 27343 h 1125075"/>
                  <a:gd name="connsiteX10" fmla="*/ 3506782 w 4558633"/>
                  <a:gd name="connsiteY10" fmla="*/ 20904 h 1125075"/>
                  <a:gd name="connsiteX11" fmla="*/ 3815875 w 4558633"/>
                  <a:gd name="connsiteY11" fmla="*/ 226966 h 1125075"/>
                  <a:gd name="connsiteX12" fmla="*/ 4041255 w 4558633"/>
                  <a:gd name="connsiteY12" fmla="*/ 413710 h 1125075"/>
                  <a:gd name="connsiteX13" fmla="*/ 4144286 w 4558633"/>
                  <a:gd name="connsiteY13" fmla="*/ 439467 h 1125075"/>
                  <a:gd name="connsiteX14" fmla="*/ 4556410 w 4558633"/>
                  <a:gd name="connsiteY14" fmla="*/ 1057653 h 1125075"/>
                  <a:gd name="connsiteX15" fmla="*/ 4298833 w 4558633"/>
                  <a:gd name="connsiteY15" fmla="*/ 1083411 h 1125075"/>
                  <a:gd name="connsiteX16" fmla="*/ 4086331 w 4558633"/>
                  <a:gd name="connsiteY16" fmla="*/ 832273 h 1125075"/>
                  <a:gd name="connsiteX17" fmla="*/ 3796557 w 4558633"/>
                  <a:gd name="connsiteY17" fmla="*/ 490983 h 1125075"/>
                  <a:gd name="connsiteX18" fmla="*/ 3571176 w 4558633"/>
                  <a:gd name="connsiteY18" fmla="*/ 304239 h 1125075"/>
                  <a:gd name="connsiteX19" fmla="*/ 3332917 w 4558633"/>
                  <a:gd name="connsiteY19" fmla="*/ 291360 h 1125075"/>
                  <a:gd name="connsiteX20" fmla="*/ 2998066 w 4558633"/>
                  <a:gd name="connsiteY20" fmla="*/ 600453 h 1125075"/>
                  <a:gd name="connsiteX21" fmla="*/ 2431396 w 4558633"/>
                  <a:gd name="connsiteY21" fmla="*/ 941743 h 1125075"/>
                  <a:gd name="connsiteX22" fmla="*/ 1555633 w 4558633"/>
                  <a:gd name="connsiteY22" fmla="*/ 1025456 h 1125075"/>
                  <a:gd name="connsiteX23" fmla="*/ 879492 w 4558633"/>
                  <a:gd name="connsiteY23" fmla="*/ 999698 h 1125075"/>
                  <a:gd name="connsiteX24" fmla="*/ 332140 w 4558633"/>
                  <a:gd name="connsiteY24" fmla="*/ 858031 h 1125075"/>
                  <a:gd name="connsiteX25" fmla="*/ 35926 w 4558633"/>
                  <a:gd name="connsiteY25" fmla="*/ 729242 h 1125075"/>
                  <a:gd name="connsiteX26" fmla="*/ 3728 w 4558633"/>
                  <a:gd name="connsiteY26" fmla="*/ 703484 h 1125075"/>
                  <a:gd name="connsiteX27" fmla="*/ 23047 w 4558633"/>
                  <a:gd name="connsiteY27" fmla="*/ 516741 h 1125075"/>
                  <a:gd name="connsiteX0" fmla="*/ 23047 w 4561864"/>
                  <a:gd name="connsiteY0" fmla="*/ 516741 h 1126785"/>
                  <a:gd name="connsiteX1" fmla="*/ 93881 w 4561864"/>
                  <a:gd name="connsiteY1" fmla="*/ 503862 h 1126785"/>
                  <a:gd name="connsiteX2" fmla="*/ 280624 w 4561864"/>
                  <a:gd name="connsiteY2" fmla="*/ 632650 h 1126785"/>
                  <a:gd name="connsiteX3" fmla="*/ 737824 w 4561864"/>
                  <a:gd name="connsiteY3" fmla="*/ 722803 h 1126785"/>
                  <a:gd name="connsiteX4" fmla="*/ 1298055 w 4561864"/>
                  <a:gd name="connsiteY4" fmla="*/ 729242 h 1126785"/>
                  <a:gd name="connsiteX5" fmla="*/ 1929120 w 4561864"/>
                  <a:gd name="connsiteY5" fmla="*/ 729242 h 1126785"/>
                  <a:gd name="connsiteX6" fmla="*/ 2328365 w 4561864"/>
                  <a:gd name="connsiteY6" fmla="*/ 651969 h 1126785"/>
                  <a:gd name="connsiteX7" fmla="*/ 2779126 w 4561864"/>
                  <a:gd name="connsiteY7" fmla="*/ 400831 h 1126785"/>
                  <a:gd name="connsiteX8" fmla="*/ 3056021 w 4561864"/>
                  <a:gd name="connsiteY8" fmla="*/ 201208 h 1126785"/>
                  <a:gd name="connsiteX9" fmla="*/ 3307159 w 4561864"/>
                  <a:gd name="connsiteY9" fmla="*/ 27343 h 1126785"/>
                  <a:gd name="connsiteX10" fmla="*/ 3506782 w 4561864"/>
                  <a:gd name="connsiteY10" fmla="*/ 20904 h 1126785"/>
                  <a:gd name="connsiteX11" fmla="*/ 3815875 w 4561864"/>
                  <a:gd name="connsiteY11" fmla="*/ 226966 h 1126785"/>
                  <a:gd name="connsiteX12" fmla="*/ 4041255 w 4561864"/>
                  <a:gd name="connsiteY12" fmla="*/ 413710 h 1126785"/>
                  <a:gd name="connsiteX13" fmla="*/ 4556410 w 4561864"/>
                  <a:gd name="connsiteY13" fmla="*/ 1057653 h 1126785"/>
                  <a:gd name="connsiteX14" fmla="*/ 4298833 w 4561864"/>
                  <a:gd name="connsiteY14" fmla="*/ 1083411 h 1126785"/>
                  <a:gd name="connsiteX15" fmla="*/ 4086331 w 4561864"/>
                  <a:gd name="connsiteY15" fmla="*/ 832273 h 1126785"/>
                  <a:gd name="connsiteX16" fmla="*/ 3796557 w 4561864"/>
                  <a:gd name="connsiteY16" fmla="*/ 490983 h 1126785"/>
                  <a:gd name="connsiteX17" fmla="*/ 3571176 w 4561864"/>
                  <a:gd name="connsiteY17" fmla="*/ 304239 h 1126785"/>
                  <a:gd name="connsiteX18" fmla="*/ 3332917 w 4561864"/>
                  <a:gd name="connsiteY18" fmla="*/ 291360 h 1126785"/>
                  <a:gd name="connsiteX19" fmla="*/ 2998066 w 4561864"/>
                  <a:gd name="connsiteY19" fmla="*/ 600453 h 1126785"/>
                  <a:gd name="connsiteX20" fmla="*/ 2431396 w 4561864"/>
                  <a:gd name="connsiteY20" fmla="*/ 941743 h 1126785"/>
                  <a:gd name="connsiteX21" fmla="*/ 1555633 w 4561864"/>
                  <a:gd name="connsiteY21" fmla="*/ 1025456 h 1126785"/>
                  <a:gd name="connsiteX22" fmla="*/ 879492 w 4561864"/>
                  <a:gd name="connsiteY22" fmla="*/ 999698 h 1126785"/>
                  <a:gd name="connsiteX23" fmla="*/ 332140 w 4561864"/>
                  <a:gd name="connsiteY23" fmla="*/ 858031 h 1126785"/>
                  <a:gd name="connsiteX24" fmla="*/ 35926 w 4561864"/>
                  <a:gd name="connsiteY24" fmla="*/ 729242 h 1126785"/>
                  <a:gd name="connsiteX25" fmla="*/ 3728 w 4561864"/>
                  <a:gd name="connsiteY25" fmla="*/ 703484 h 1126785"/>
                  <a:gd name="connsiteX26" fmla="*/ 23047 w 4561864"/>
                  <a:gd name="connsiteY26" fmla="*/ 516741 h 1126785"/>
                  <a:gd name="connsiteX0" fmla="*/ 23047 w 4558006"/>
                  <a:gd name="connsiteY0" fmla="*/ 516741 h 1118830"/>
                  <a:gd name="connsiteX1" fmla="*/ 93881 w 4558006"/>
                  <a:gd name="connsiteY1" fmla="*/ 503862 h 1118830"/>
                  <a:gd name="connsiteX2" fmla="*/ 280624 w 4558006"/>
                  <a:gd name="connsiteY2" fmla="*/ 632650 h 1118830"/>
                  <a:gd name="connsiteX3" fmla="*/ 737824 w 4558006"/>
                  <a:gd name="connsiteY3" fmla="*/ 722803 h 1118830"/>
                  <a:gd name="connsiteX4" fmla="*/ 1298055 w 4558006"/>
                  <a:gd name="connsiteY4" fmla="*/ 729242 h 1118830"/>
                  <a:gd name="connsiteX5" fmla="*/ 1929120 w 4558006"/>
                  <a:gd name="connsiteY5" fmla="*/ 729242 h 1118830"/>
                  <a:gd name="connsiteX6" fmla="*/ 2328365 w 4558006"/>
                  <a:gd name="connsiteY6" fmla="*/ 651969 h 1118830"/>
                  <a:gd name="connsiteX7" fmla="*/ 2779126 w 4558006"/>
                  <a:gd name="connsiteY7" fmla="*/ 400831 h 1118830"/>
                  <a:gd name="connsiteX8" fmla="*/ 3056021 w 4558006"/>
                  <a:gd name="connsiteY8" fmla="*/ 201208 h 1118830"/>
                  <a:gd name="connsiteX9" fmla="*/ 3307159 w 4558006"/>
                  <a:gd name="connsiteY9" fmla="*/ 27343 h 1118830"/>
                  <a:gd name="connsiteX10" fmla="*/ 3506782 w 4558006"/>
                  <a:gd name="connsiteY10" fmla="*/ 20904 h 1118830"/>
                  <a:gd name="connsiteX11" fmla="*/ 3815875 w 4558006"/>
                  <a:gd name="connsiteY11" fmla="*/ 226966 h 1118830"/>
                  <a:gd name="connsiteX12" fmla="*/ 4170044 w 4558006"/>
                  <a:gd name="connsiteY12" fmla="*/ 536059 h 1118830"/>
                  <a:gd name="connsiteX13" fmla="*/ 4556410 w 4558006"/>
                  <a:gd name="connsiteY13" fmla="*/ 1057653 h 1118830"/>
                  <a:gd name="connsiteX14" fmla="*/ 4298833 w 4558006"/>
                  <a:gd name="connsiteY14" fmla="*/ 1083411 h 1118830"/>
                  <a:gd name="connsiteX15" fmla="*/ 4086331 w 4558006"/>
                  <a:gd name="connsiteY15" fmla="*/ 832273 h 1118830"/>
                  <a:gd name="connsiteX16" fmla="*/ 3796557 w 4558006"/>
                  <a:gd name="connsiteY16" fmla="*/ 490983 h 1118830"/>
                  <a:gd name="connsiteX17" fmla="*/ 3571176 w 4558006"/>
                  <a:gd name="connsiteY17" fmla="*/ 304239 h 1118830"/>
                  <a:gd name="connsiteX18" fmla="*/ 3332917 w 4558006"/>
                  <a:gd name="connsiteY18" fmla="*/ 291360 h 1118830"/>
                  <a:gd name="connsiteX19" fmla="*/ 2998066 w 4558006"/>
                  <a:gd name="connsiteY19" fmla="*/ 600453 h 1118830"/>
                  <a:gd name="connsiteX20" fmla="*/ 2431396 w 4558006"/>
                  <a:gd name="connsiteY20" fmla="*/ 941743 h 1118830"/>
                  <a:gd name="connsiteX21" fmla="*/ 1555633 w 4558006"/>
                  <a:gd name="connsiteY21" fmla="*/ 1025456 h 1118830"/>
                  <a:gd name="connsiteX22" fmla="*/ 879492 w 4558006"/>
                  <a:gd name="connsiteY22" fmla="*/ 999698 h 1118830"/>
                  <a:gd name="connsiteX23" fmla="*/ 332140 w 4558006"/>
                  <a:gd name="connsiteY23" fmla="*/ 858031 h 1118830"/>
                  <a:gd name="connsiteX24" fmla="*/ 35926 w 4558006"/>
                  <a:gd name="connsiteY24" fmla="*/ 729242 h 1118830"/>
                  <a:gd name="connsiteX25" fmla="*/ 3728 w 4558006"/>
                  <a:gd name="connsiteY25" fmla="*/ 703484 h 1118830"/>
                  <a:gd name="connsiteX26" fmla="*/ 23047 w 4558006"/>
                  <a:gd name="connsiteY26" fmla="*/ 516741 h 1118830"/>
                  <a:gd name="connsiteX0" fmla="*/ 23047 w 4558006"/>
                  <a:gd name="connsiteY0" fmla="*/ 513241 h 1115330"/>
                  <a:gd name="connsiteX1" fmla="*/ 93881 w 4558006"/>
                  <a:gd name="connsiteY1" fmla="*/ 500362 h 1115330"/>
                  <a:gd name="connsiteX2" fmla="*/ 280624 w 4558006"/>
                  <a:gd name="connsiteY2" fmla="*/ 629150 h 1115330"/>
                  <a:gd name="connsiteX3" fmla="*/ 737824 w 4558006"/>
                  <a:gd name="connsiteY3" fmla="*/ 719303 h 1115330"/>
                  <a:gd name="connsiteX4" fmla="*/ 1298055 w 4558006"/>
                  <a:gd name="connsiteY4" fmla="*/ 725742 h 1115330"/>
                  <a:gd name="connsiteX5" fmla="*/ 1929120 w 4558006"/>
                  <a:gd name="connsiteY5" fmla="*/ 725742 h 1115330"/>
                  <a:gd name="connsiteX6" fmla="*/ 2328365 w 4558006"/>
                  <a:gd name="connsiteY6" fmla="*/ 648469 h 1115330"/>
                  <a:gd name="connsiteX7" fmla="*/ 2779126 w 4558006"/>
                  <a:gd name="connsiteY7" fmla="*/ 397331 h 1115330"/>
                  <a:gd name="connsiteX8" fmla="*/ 3056021 w 4558006"/>
                  <a:gd name="connsiteY8" fmla="*/ 197708 h 1115330"/>
                  <a:gd name="connsiteX9" fmla="*/ 3307159 w 4558006"/>
                  <a:gd name="connsiteY9" fmla="*/ 23843 h 1115330"/>
                  <a:gd name="connsiteX10" fmla="*/ 3506782 w 4558006"/>
                  <a:gd name="connsiteY10" fmla="*/ 17404 h 1115330"/>
                  <a:gd name="connsiteX11" fmla="*/ 3802996 w 4558006"/>
                  <a:gd name="connsiteY11" fmla="*/ 171951 h 1115330"/>
                  <a:gd name="connsiteX12" fmla="*/ 4170044 w 4558006"/>
                  <a:gd name="connsiteY12" fmla="*/ 532559 h 1115330"/>
                  <a:gd name="connsiteX13" fmla="*/ 4556410 w 4558006"/>
                  <a:gd name="connsiteY13" fmla="*/ 1054153 h 1115330"/>
                  <a:gd name="connsiteX14" fmla="*/ 4298833 w 4558006"/>
                  <a:gd name="connsiteY14" fmla="*/ 1079911 h 1115330"/>
                  <a:gd name="connsiteX15" fmla="*/ 4086331 w 4558006"/>
                  <a:gd name="connsiteY15" fmla="*/ 828773 h 1115330"/>
                  <a:gd name="connsiteX16" fmla="*/ 3796557 w 4558006"/>
                  <a:gd name="connsiteY16" fmla="*/ 487483 h 1115330"/>
                  <a:gd name="connsiteX17" fmla="*/ 3571176 w 4558006"/>
                  <a:gd name="connsiteY17" fmla="*/ 300739 h 1115330"/>
                  <a:gd name="connsiteX18" fmla="*/ 3332917 w 4558006"/>
                  <a:gd name="connsiteY18" fmla="*/ 287860 h 1115330"/>
                  <a:gd name="connsiteX19" fmla="*/ 2998066 w 4558006"/>
                  <a:gd name="connsiteY19" fmla="*/ 596953 h 1115330"/>
                  <a:gd name="connsiteX20" fmla="*/ 2431396 w 4558006"/>
                  <a:gd name="connsiteY20" fmla="*/ 938243 h 1115330"/>
                  <a:gd name="connsiteX21" fmla="*/ 1555633 w 4558006"/>
                  <a:gd name="connsiteY21" fmla="*/ 1021956 h 1115330"/>
                  <a:gd name="connsiteX22" fmla="*/ 879492 w 4558006"/>
                  <a:gd name="connsiteY22" fmla="*/ 996198 h 1115330"/>
                  <a:gd name="connsiteX23" fmla="*/ 332140 w 4558006"/>
                  <a:gd name="connsiteY23" fmla="*/ 854531 h 1115330"/>
                  <a:gd name="connsiteX24" fmla="*/ 35926 w 4558006"/>
                  <a:gd name="connsiteY24" fmla="*/ 725742 h 1115330"/>
                  <a:gd name="connsiteX25" fmla="*/ 3728 w 4558006"/>
                  <a:gd name="connsiteY25" fmla="*/ 699984 h 1115330"/>
                  <a:gd name="connsiteX26" fmla="*/ 23047 w 4558006"/>
                  <a:gd name="connsiteY26" fmla="*/ 513241 h 1115330"/>
                  <a:gd name="connsiteX0" fmla="*/ 51614 w 4586573"/>
                  <a:gd name="connsiteY0" fmla="*/ 513241 h 1115330"/>
                  <a:gd name="connsiteX1" fmla="*/ 122448 w 4586573"/>
                  <a:gd name="connsiteY1" fmla="*/ 500362 h 1115330"/>
                  <a:gd name="connsiteX2" fmla="*/ 309191 w 4586573"/>
                  <a:gd name="connsiteY2" fmla="*/ 629150 h 1115330"/>
                  <a:gd name="connsiteX3" fmla="*/ 766391 w 4586573"/>
                  <a:gd name="connsiteY3" fmla="*/ 719303 h 1115330"/>
                  <a:gd name="connsiteX4" fmla="*/ 1326622 w 4586573"/>
                  <a:gd name="connsiteY4" fmla="*/ 725742 h 1115330"/>
                  <a:gd name="connsiteX5" fmla="*/ 1957687 w 4586573"/>
                  <a:gd name="connsiteY5" fmla="*/ 725742 h 1115330"/>
                  <a:gd name="connsiteX6" fmla="*/ 2356932 w 4586573"/>
                  <a:gd name="connsiteY6" fmla="*/ 648469 h 1115330"/>
                  <a:gd name="connsiteX7" fmla="*/ 2807693 w 4586573"/>
                  <a:gd name="connsiteY7" fmla="*/ 397331 h 1115330"/>
                  <a:gd name="connsiteX8" fmla="*/ 3084588 w 4586573"/>
                  <a:gd name="connsiteY8" fmla="*/ 197708 h 1115330"/>
                  <a:gd name="connsiteX9" fmla="*/ 3335726 w 4586573"/>
                  <a:gd name="connsiteY9" fmla="*/ 23843 h 1115330"/>
                  <a:gd name="connsiteX10" fmla="*/ 3535349 w 4586573"/>
                  <a:gd name="connsiteY10" fmla="*/ 17404 h 1115330"/>
                  <a:gd name="connsiteX11" fmla="*/ 3831563 w 4586573"/>
                  <a:gd name="connsiteY11" fmla="*/ 171951 h 1115330"/>
                  <a:gd name="connsiteX12" fmla="*/ 4198611 w 4586573"/>
                  <a:gd name="connsiteY12" fmla="*/ 532559 h 1115330"/>
                  <a:gd name="connsiteX13" fmla="*/ 4584977 w 4586573"/>
                  <a:gd name="connsiteY13" fmla="*/ 1054153 h 1115330"/>
                  <a:gd name="connsiteX14" fmla="*/ 4327400 w 4586573"/>
                  <a:gd name="connsiteY14" fmla="*/ 1079911 h 1115330"/>
                  <a:gd name="connsiteX15" fmla="*/ 4114898 w 4586573"/>
                  <a:gd name="connsiteY15" fmla="*/ 828773 h 1115330"/>
                  <a:gd name="connsiteX16" fmla="*/ 3825124 w 4586573"/>
                  <a:gd name="connsiteY16" fmla="*/ 487483 h 1115330"/>
                  <a:gd name="connsiteX17" fmla="*/ 3599743 w 4586573"/>
                  <a:gd name="connsiteY17" fmla="*/ 300739 h 1115330"/>
                  <a:gd name="connsiteX18" fmla="*/ 3361484 w 4586573"/>
                  <a:gd name="connsiteY18" fmla="*/ 287860 h 1115330"/>
                  <a:gd name="connsiteX19" fmla="*/ 3026633 w 4586573"/>
                  <a:gd name="connsiteY19" fmla="*/ 596953 h 1115330"/>
                  <a:gd name="connsiteX20" fmla="*/ 2459963 w 4586573"/>
                  <a:gd name="connsiteY20" fmla="*/ 938243 h 1115330"/>
                  <a:gd name="connsiteX21" fmla="*/ 1584200 w 4586573"/>
                  <a:gd name="connsiteY21" fmla="*/ 1021956 h 1115330"/>
                  <a:gd name="connsiteX22" fmla="*/ 908059 w 4586573"/>
                  <a:gd name="connsiteY22" fmla="*/ 996198 h 1115330"/>
                  <a:gd name="connsiteX23" fmla="*/ 360707 w 4586573"/>
                  <a:gd name="connsiteY23" fmla="*/ 854531 h 1115330"/>
                  <a:gd name="connsiteX24" fmla="*/ 64493 w 4586573"/>
                  <a:gd name="connsiteY24" fmla="*/ 725742 h 1115330"/>
                  <a:gd name="connsiteX25" fmla="*/ 98 w 4586573"/>
                  <a:gd name="connsiteY25" fmla="*/ 706424 h 1115330"/>
                  <a:gd name="connsiteX26" fmla="*/ 51614 w 4586573"/>
                  <a:gd name="connsiteY26" fmla="*/ 513241 h 111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6573" h="1115330">
                    <a:moveTo>
                      <a:pt x="51614" y="513241"/>
                    </a:moveTo>
                    <a:cubicBezTo>
                      <a:pt x="72006" y="478897"/>
                      <a:pt x="79519" y="481044"/>
                      <a:pt x="122448" y="500362"/>
                    </a:cubicBezTo>
                    <a:cubicBezTo>
                      <a:pt x="165378" y="519680"/>
                      <a:pt x="201867" y="592660"/>
                      <a:pt x="309191" y="629150"/>
                    </a:cubicBezTo>
                    <a:cubicBezTo>
                      <a:pt x="416515" y="665640"/>
                      <a:pt x="596819" y="703204"/>
                      <a:pt x="766391" y="719303"/>
                    </a:cubicBezTo>
                    <a:cubicBezTo>
                      <a:pt x="935963" y="735402"/>
                      <a:pt x="1326622" y="725742"/>
                      <a:pt x="1326622" y="725742"/>
                    </a:cubicBezTo>
                    <a:cubicBezTo>
                      <a:pt x="1525171" y="726815"/>
                      <a:pt x="1785969" y="738621"/>
                      <a:pt x="1957687" y="725742"/>
                    </a:cubicBezTo>
                    <a:cubicBezTo>
                      <a:pt x="2129405" y="712863"/>
                      <a:pt x="2215265" y="703204"/>
                      <a:pt x="2356932" y="648469"/>
                    </a:cubicBezTo>
                    <a:cubicBezTo>
                      <a:pt x="2498599" y="593734"/>
                      <a:pt x="2686417" y="472458"/>
                      <a:pt x="2807693" y="397331"/>
                    </a:cubicBezTo>
                    <a:cubicBezTo>
                      <a:pt x="2928969" y="322204"/>
                      <a:pt x="2996583" y="259956"/>
                      <a:pt x="3084588" y="197708"/>
                    </a:cubicBezTo>
                    <a:cubicBezTo>
                      <a:pt x="3172593" y="135460"/>
                      <a:pt x="3260599" y="53894"/>
                      <a:pt x="3335726" y="23843"/>
                    </a:cubicBezTo>
                    <a:cubicBezTo>
                      <a:pt x="3410853" y="-6208"/>
                      <a:pt x="3452710" y="-7281"/>
                      <a:pt x="3535349" y="17404"/>
                    </a:cubicBezTo>
                    <a:cubicBezTo>
                      <a:pt x="3617988" y="42089"/>
                      <a:pt x="3721019" y="86092"/>
                      <a:pt x="3831563" y="171951"/>
                    </a:cubicBezTo>
                    <a:cubicBezTo>
                      <a:pt x="3942107" y="257810"/>
                      <a:pt x="4073042" y="385525"/>
                      <a:pt x="4198611" y="532559"/>
                    </a:cubicBezTo>
                    <a:cubicBezTo>
                      <a:pt x="4324180" y="679593"/>
                      <a:pt x="4563512" y="962928"/>
                      <a:pt x="4584977" y="1054153"/>
                    </a:cubicBezTo>
                    <a:cubicBezTo>
                      <a:pt x="4606442" y="1145378"/>
                      <a:pt x="4405746" y="1117474"/>
                      <a:pt x="4327400" y="1079911"/>
                    </a:cubicBezTo>
                    <a:cubicBezTo>
                      <a:pt x="4249054" y="1042348"/>
                      <a:pt x="4114898" y="828773"/>
                      <a:pt x="4114898" y="828773"/>
                    </a:cubicBezTo>
                    <a:cubicBezTo>
                      <a:pt x="4031185" y="730035"/>
                      <a:pt x="3910983" y="575489"/>
                      <a:pt x="3825124" y="487483"/>
                    </a:cubicBezTo>
                    <a:cubicBezTo>
                      <a:pt x="3739265" y="399477"/>
                      <a:pt x="3677016" y="334009"/>
                      <a:pt x="3599743" y="300739"/>
                    </a:cubicBezTo>
                    <a:cubicBezTo>
                      <a:pt x="3522470" y="267469"/>
                      <a:pt x="3457002" y="238491"/>
                      <a:pt x="3361484" y="287860"/>
                    </a:cubicBezTo>
                    <a:cubicBezTo>
                      <a:pt x="3265966" y="337229"/>
                      <a:pt x="3176886" y="488556"/>
                      <a:pt x="3026633" y="596953"/>
                    </a:cubicBezTo>
                    <a:cubicBezTo>
                      <a:pt x="2876380" y="705350"/>
                      <a:pt x="2700369" y="867409"/>
                      <a:pt x="2459963" y="938243"/>
                    </a:cubicBezTo>
                    <a:cubicBezTo>
                      <a:pt x="2219558" y="1009077"/>
                      <a:pt x="1842851" y="1012297"/>
                      <a:pt x="1584200" y="1021956"/>
                    </a:cubicBezTo>
                    <a:cubicBezTo>
                      <a:pt x="1325549" y="1031615"/>
                      <a:pt x="1111974" y="1024102"/>
                      <a:pt x="908059" y="996198"/>
                    </a:cubicBezTo>
                    <a:cubicBezTo>
                      <a:pt x="704144" y="968294"/>
                      <a:pt x="501301" y="899607"/>
                      <a:pt x="360707" y="854531"/>
                    </a:cubicBezTo>
                    <a:cubicBezTo>
                      <a:pt x="220113" y="809455"/>
                      <a:pt x="119228" y="751500"/>
                      <a:pt x="64493" y="725742"/>
                    </a:cubicBezTo>
                    <a:cubicBezTo>
                      <a:pt x="9758" y="699984"/>
                      <a:pt x="2244" y="741841"/>
                      <a:pt x="98" y="706424"/>
                    </a:cubicBezTo>
                    <a:cubicBezTo>
                      <a:pt x="-2048" y="671007"/>
                      <a:pt x="31222" y="547585"/>
                      <a:pt x="51614" y="513241"/>
                    </a:cubicBezTo>
                    <a:close/>
                  </a:path>
                </a:pathLst>
              </a:cu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1" name="Freeform 10"/>
              <p:cNvSpPr/>
              <p:nvPr/>
            </p:nvSpPr>
            <p:spPr>
              <a:xfrm>
                <a:off x="4279448" y="3258050"/>
                <a:ext cx="4342960" cy="954753"/>
              </a:xfrm>
              <a:custGeom>
                <a:avLst/>
                <a:gdLst>
                  <a:gd name="connsiteX0" fmla="*/ 27367 w 4335351"/>
                  <a:gd name="connsiteY0" fmla="*/ 425307 h 954753"/>
                  <a:gd name="connsiteX1" fmla="*/ 265627 w 4335351"/>
                  <a:gd name="connsiteY1" fmla="*/ 534777 h 954753"/>
                  <a:gd name="connsiteX2" fmla="*/ 542522 w 4335351"/>
                  <a:gd name="connsiteY2" fmla="*/ 637808 h 954753"/>
                  <a:gd name="connsiteX3" fmla="*/ 1012601 w 4335351"/>
                  <a:gd name="connsiteY3" fmla="*/ 734400 h 954753"/>
                  <a:gd name="connsiteX4" fmla="*/ 1476241 w 4335351"/>
                  <a:gd name="connsiteY4" fmla="*/ 740839 h 954753"/>
                  <a:gd name="connsiteX5" fmla="*/ 2042911 w 4335351"/>
                  <a:gd name="connsiteY5" fmla="*/ 734400 h 954753"/>
                  <a:gd name="connsiteX6" fmla="*/ 2422838 w 4335351"/>
                  <a:gd name="connsiteY6" fmla="*/ 657127 h 954753"/>
                  <a:gd name="connsiteX7" fmla="*/ 2680415 w 4335351"/>
                  <a:gd name="connsiteY7" fmla="*/ 547656 h 954753"/>
                  <a:gd name="connsiteX8" fmla="*/ 2944432 w 4335351"/>
                  <a:gd name="connsiteY8" fmla="*/ 354473 h 954753"/>
                  <a:gd name="connsiteX9" fmla="*/ 3253525 w 4335351"/>
                  <a:gd name="connsiteY9" fmla="*/ 103335 h 954753"/>
                  <a:gd name="connsiteX10" fmla="*/ 3433829 w 4335351"/>
                  <a:gd name="connsiteY10" fmla="*/ 6743 h 954753"/>
                  <a:gd name="connsiteX11" fmla="*/ 3652770 w 4335351"/>
                  <a:gd name="connsiteY11" fmla="*/ 45380 h 954753"/>
                  <a:gd name="connsiteX12" fmla="*/ 3916787 w 4335351"/>
                  <a:gd name="connsiteY12" fmla="*/ 341594 h 954753"/>
                  <a:gd name="connsiteX13" fmla="*/ 4116410 w 4335351"/>
                  <a:gd name="connsiteY13" fmla="*/ 579853 h 954753"/>
                  <a:gd name="connsiteX14" fmla="*/ 4335351 w 4335351"/>
                  <a:gd name="connsiteY14" fmla="*/ 888946 h 954753"/>
                  <a:gd name="connsiteX15" fmla="*/ 4116410 w 4335351"/>
                  <a:gd name="connsiteY15" fmla="*/ 895386 h 954753"/>
                  <a:gd name="connsiteX16" fmla="*/ 3981181 w 4335351"/>
                  <a:gd name="connsiteY16" fmla="*/ 702203 h 954753"/>
                  <a:gd name="connsiteX17" fmla="*/ 3742922 w 4335351"/>
                  <a:gd name="connsiteY17" fmla="*/ 438186 h 954753"/>
                  <a:gd name="connsiteX18" fmla="*/ 3601255 w 4335351"/>
                  <a:gd name="connsiteY18" fmla="*/ 290079 h 954753"/>
                  <a:gd name="connsiteX19" fmla="*/ 3504663 w 4335351"/>
                  <a:gd name="connsiteY19" fmla="*/ 238563 h 954753"/>
                  <a:gd name="connsiteX20" fmla="*/ 3395193 w 4335351"/>
                  <a:gd name="connsiteY20" fmla="*/ 264321 h 954753"/>
                  <a:gd name="connsiteX21" fmla="*/ 3169812 w 4335351"/>
                  <a:gd name="connsiteY21" fmla="*/ 463943 h 954753"/>
                  <a:gd name="connsiteX22" fmla="*/ 2963751 w 4335351"/>
                  <a:gd name="connsiteY22" fmla="*/ 637808 h 954753"/>
                  <a:gd name="connsiteX23" fmla="*/ 2641779 w 4335351"/>
                  <a:gd name="connsiteY23" fmla="*/ 785915 h 954753"/>
                  <a:gd name="connsiteX24" fmla="*/ 2229655 w 4335351"/>
                  <a:gd name="connsiteY24" fmla="*/ 901825 h 954753"/>
                  <a:gd name="connsiteX25" fmla="*/ 1888365 w 4335351"/>
                  <a:gd name="connsiteY25" fmla="*/ 934022 h 954753"/>
                  <a:gd name="connsiteX26" fmla="*/ 1360331 w 4335351"/>
                  <a:gd name="connsiteY26" fmla="*/ 953341 h 954753"/>
                  <a:gd name="connsiteX27" fmla="*/ 864494 w 4335351"/>
                  <a:gd name="connsiteY27" fmla="*/ 895386 h 954753"/>
                  <a:gd name="connsiteX28" fmla="*/ 503886 w 4335351"/>
                  <a:gd name="connsiteY28" fmla="*/ 792355 h 954753"/>
                  <a:gd name="connsiteX29" fmla="*/ 220551 w 4335351"/>
                  <a:gd name="connsiteY29" fmla="*/ 663566 h 954753"/>
                  <a:gd name="connsiteX30" fmla="*/ 66004 w 4335351"/>
                  <a:gd name="connsiteY30" fmla="*/ 579853 h 954753"/>
                  <a:gd name="connsiteX31" fmla="*/ 8049 w 4335351"/>
                  <a:gd name="connsiteY31" fmla="*/ 560535 h 954753"/>
                  <a:gd name="connsiteX32" fmla="*/ 27367 w 4335351"/>
                  <a:gd name="connsiteY32" fmla="*/ 425307 h 954753"/>
                  <a:gd name="connsiteX0" fmla="*/ 19318 w 4327302"/>
                  <a:gd name="connsiteY0" fmla="*/ 425307 h 954753"/>
                  <a:gd name="connsiteX1" fmla="*/ 257578 w 4327302"/>
                  <a:gd name="connsiteY1" fmla="*/ 534777 h 954753"/>
                  <a:gd name="connsiteX2" fmla="*/ 534473 w 4327302"/>
                  <a:gd name="connsiteY2" fmla="*/ 637808 h 954753"/>
                  <a:gd name="connsiteX3" fmla="*/ 1004552 w 4327302"/>
                  <a:gd name="connsiteY3" fmla="*/ 734400 h 954753"/>
                  <a:gd name="connsiteX4" fmla="*/ 1468192 w 4327302"/>
                  <a:gd name="connsiteY4" fmla="*/ 740839 h 954753"/>
                  <a:gd name="connsiteX5" fmla="*/ 2034862 w 4327302"/>
                  <a:gd name="connsiteY5" fmla="*/ 734400 h 954753"/>
                  <a:gd name="connsiteX6" fmla="*/ 2414789 w 4327302"/>
                  <a:gd name="connsiteY6" fmla="*/ 657127 h 954753"/>
                  <a:gd name="connsiteX7" fmla="*/ 2672366 w 4327302"/>
                  <a:gd name="connsiteY7" fmla="*/ 547656 h 954753"/>
                  <a:gd name="connsiteX8" fmla="*/ 2936383 w 4327302"/>
                  <a:gd name="connsiteY8" fmla="*/ 354473 h 954753"/>
                  <a:gd name="connsiteX9" fmla="*/ 3245476 w 4327302"/>
                  <a:gd name="connsiteY9" fmla="*/ 103335 h 954753"/>
                  <a:gd name="connsiteX10" fmla="*/ 3425780 w 4327302"/>
                  <a:gd name="connsiteY10" fmla="*/ 6743 h 954753"/>
                  <a:gd name="connsiteX11" fmla="*/ 3644721 w 4327302"/>
                  <a:gd name="connsiteY11" fmla="*/ 45380 h 954753"/>
                  <a:gd name="connsiteX12" fmla="*/ 3908738 w 4327302"/>
                  <a:gd name="connsiteY12" fmla="*/ 341594 h 954753"/>
                  <a:gd name="connsiteX13" fmla="*/ 4108361 w 4327302"/>
                  <a:gd name="connsiteY13" fmla="*/ 579853 h 954753"/>
                  <a:gd name="connsiteX14" fmla="*/ 4327302 w 4327302"/>
                  <a:gd name="connsiteY14" fmla="*/ 888946 h 954753"/>
                  <a:gd name="connsiteX15" fmla="*/ 4108361 w 4327302"/>
                  <a:gd name="connsiteY15" fmla="*/ 895386 h 954753"/>
                  <a:gd name="connsiteX16" fmla="*/ 3973132 w 4327302"/>
                  <a:gd name="connsiteY16" fmla="*/ 702203 h 954753"/>
                  <a:gd name="connsiteX17" fmla="*/ 3734873 w 4327302"/>
                  <a:gd name="connsiteY17" fmla="*/ 438186 h 954753"/>
                  <a:gd name="connsiteX18" fmla="*/ 3593206 w 4327302"/>
                  <a:gd name="connsiteY18" fmla="*/ 290079 h 954753"/>
                  <a:gd name="connsiteX19" fmla="*/ 3496614 w 4327302"/>
                  <a:gd name="connsiteY19" fmla="*/ 238563 h 954753"/>
                  <a:gd name="connsiteX20" fmla="*/ 3387144 w 4327302"/>
                  <a:gd name="connsiteY20" fmla="*/ 264321 h 954753"/>
                  <a:gd name="connsiteX21" fmla="*/ 3161763 w 4327302"/>
                  <a:gd name="connsiteY21" fmla="*/ 463943 h 954753"/>
                  <a:gd name="connsiteX22" fmla="*/ 2955702 w 4327302"/>
                  <a:gd name="connsiteY22" fmla="*/ 637808 h 954753"/>
                  <a:gd name="connsiteX23" fmla="*/ 2633730 w 4327302"/>
                  <a:gd name="connsiteY23" fmla="*/ 785915 h 954753"/>
                  <a:gd name="connsiteX24" fmla="*/ 2221606 w 4327302"/>
                  <a:gd name="connsiteY24" fmla="*/ 901825 h 954753"/>
                  <a:gd name="connsiteX25" fmla="*/ 1880316 w 4327302"/>
                  <a:gd name="connsiteY25" fmla="*/ 934022 h 954753"/>
                  <a:gd name="connsiteX26" fmla="*/ 1352282 w 4327302"/>
                  <a:gd name="connsiteY26" fmla="*/ 953341 h 954753"/>
                  <a:gd name="connsiteX27" fmla="*/ 856445 w 4327302"/>
                  <a:gd name="connsiteY27" fmla="*/ 895386 h 954753"/>
                  <a:gd name="connsiteX28" fmla="*/ 495837 w 4327302"/>
                  <a:gd name="connsiteY28" fmla="*/ 792355 h 954753"/>
                  <a:gd name="connsiteX29" fmla="*/ 212502 w 4327302"/>
                  <a:gd name="connsiteY29" fmla="*/ 663566 h 954753"/>
                  <a:gd name="connsiteX30" fmla="*/ 57955 w 4327302"/>
                  <a:gd name="connsiteY30" fmla="*/ 579853 h 954753"/>
                  <a:gd name="connsiteX31" fmla="*/ 0 w 4327302"/>
                  <a:gd name="connsiteY31" fmla="*/ 560535 h 954753"/>
                  <a:gd name="connsiteX32" fmla="*/ 19318 w 4327302"/>
                  <a:gd name="connsiteY32" fmla="*/ 425307 h 954753"/>
                  <a:gd name="connsiteX0" fmla="*/ 34976 w 4342960"/>
                  <a:gd name="connsiteY0" fmla="*/ 425307 h 954753"/>
                  <a:gd name="connsiteX1" fmla="*/ 273236 w 4342960"/>
                  <a:gd name="connsiteY1" fmla="*/ 534777 h 954753"/>
                  <a:gd name="connsiteX2" fmla="*/ 550131 w 4342960"/>
                  <a:gd name="connsiteY2" fmla="*/ 637808 h 954753"/>
                  <a:gd name="connsiteX3" fmla="*/ 1020210 w 4342960"/>
                  <a:gd name="connsiteY3" fmla="*/ 734400 h 954753"/>
                  <a:gd name="connsiteX4" fmla="*/ 1483850 w 4342960"/>
                  <a:gd name="connsiteY4" fmla="*/ 740839 h 954753"/>
                  <a:gd name="connsiteX5" fmla="*/ 2050520 w 4342960"/>
                  <a:gd name="connsiteY5" fmla="*/ 734400 h 954753"/>
                  <a:gd name="connsiteX6" fmla="*/ 2430447 w 4342960"/>
                  <a:gd name="connsiteY6" fmla="*/ 657127 h 954753"/>
                  <a:gd name="connsiteX7" fmla="*/ 2688024 w 4342960"/>
                  <a:gd name="connsiteY7" fmla="*/ 547656 h 954753"/>
                  <a:gd name="connsiteX8" fmla="*/ 2952041 w 4342960"/>
                  <a:gd name="connsiteY8" fmla="*/ 354473 h 954753"/>
                  <a:gd name="connsiteX9" fmla="*/ 3261134 w 4342960"/>
                  <a:gd name="connsiteY9" fmla="*/ 103335 h 954753"/>
                  <a:gd name="connsiteX10" fmla="*/ 3441438 w 4342960"/>
                  <a:gd name="connsiteY10" fmla="*/ 6743 h 954753"/>
                  <a:gd name="connsiteX11" fmla="*/ 3660379 w 4342960"/>
                  <a:gd name="connsiteY11" fmla="*/ 45380 h 954753"/>
                  <a:gd name="connsiteX12" fmla="*/ 3924396 w 4342960"/>
                  <a:gd name="connsiteY12" fmla="*/ 341594 h 954753"/>
                  <a:gd name="connsiteX13" fmla="*/ 4124019 w 4342960"/>
                  <a:gd name="connsiteY13" fmla="*/ 579853 h 954753"/>
                  <a:gd name="connsiteX14" fmla="*/ 4342960 w 4342960"/>
                  <a:gd name="connsiteY14" fmla="*/ 888946 h 954753"/>
                  <a:gd name="connsiteX15" fmla="*/ 4124019 w 4342960"/>
                  <a:gd name="connsiteY15" fmla="*/ 895386 h 954753"/>
                  <a:gd name="connsiteX16" fmla="*/ 3988790 w 4342960"/>
                  <a:gd name="connsiteY16" fmla="*/ 702203 h 954753"/>
                  <a:gd name="connsiteX17" fmla="*/ 3750531 w 4342960"/>
                  <a:gd name="connsiteY17" fmla="*/ 438186 h 954753"/>
                  <a:gd name="connsiteX18" fmla="*/ 3608864 w 4342960"/>
                  <a:gd name="connsiteY18" fmla="*/ 290079 h 954753"/>
                  <a:gd name="connsiteX19" fmla="*/ 3512272 w 4342960"/>
                  <a:gd name="connsiteY19" fmla="*/ 238563 h 954753"/>
                  <a:gd name="connsiteX20" fmla="*/ 3402802 w 4342960"/>
                  <a:gd name="connsiteY20" fmla="*/ 264321 h 954753"/>
                  <a:gd name="connsiteX21" fmla="*/ 3177421 w 4342960"/>
                  <a:gd name="connsiteY21" fmla="*/ 463943 h 954753"/>
                  <a:gd name="connsiteX22" fmla="*/ 2971360 w 4342960"/>
                  <a:gd name="connsiteY22" fmla="*/ 637808 h 954753"/>
                  <a:gd name="connsiteX23" fmla="*/ 2649388 w 4342960"/>
                  <a:gd name="connsiteY23" fmla="*/ 785915 h 954753"/>
                  <a:gd name="connsiteX24" fmla="*/ 2237264 w 4342960"/>
                  <a:gd name="connsiteY24" fmla="*/ 901825 h 954753"/>
                  <a:gd name="connsiteX25" fmla="*/ 1895974 w 4342960"/>
                  <a:gd name="connsiteY25" fmla="*/ 934022 h 954753"/>
                  <a:gd name="connsiteX26" fmla="*/ 1367940 w 4342960"/>
                  <a:gd name="connsiteY26" fmla="*/ 953341 h 954753"/>
                  <a:gd name="connsiteX27" fmla="*/ 872103 w 4342960"/>
                  <a:gd name="connsiteY27" fmla="*/ 895386 h 954753"/>
                  <a:gd name="connsiteX28" fmla="*/ 511495 w 4342960"/>
                  <a:gd name="connsiteY28" fmla="*/ 792355 h 954753"/>
                  <a:gd name="connsiteX29" fmla="*/ 228160 w 4342960"/>
                  <a:gd name="connsiteY29" fmla="*/ 663566 h 954753"/>
                  <a:gd name="connsiteX30" fmla="*/ 73613 w 4342960"/>
                  <a:gd name="connsiteY30" fmla="*/ 579853 h 954753"/>
                  <a:gd name="connsiteX31" fmla="*/ 0 w 4342960"/>
                  <a:gd name="connsiteY31" fmla="*/ 560535 h 954753"/>
                  <a:gd name="connsiteX32" fmla="*/ 34976 w 4342960"/>
                  <a:gd name="connsiteY32" fmla="*/ 425307 h 954753"/>
                  <a:gd name="connsiteX0" fmla="*/ 34976 w 4342960"/>
                  <a:gd name="connsiteY0" fmla="*/ 425307 h 954753"/>
                  <a:gd name="connsiteX1" fmla="*/ 273236 w 4342960"/>
                  <a:gd name="connsiteY1" fmla="*/ 534777 h 954753"/>
                  <a:gd name="connsiteX2" fmla="*/ 550131 w 4342960"/>
                  <a:gd name="connsiteY2" fmla="*/ 637808 h 954753"/>
                  <a:gd name="connsiteX3" fmla="*/ 1020210 w 4342960"/>
                  <a:gd name="connsiteY3" fmla="*/ 734400 h 954753"/>
                  <a:gd name="connsiteX4" fmla="*/ 1483850 w 4342960"/>
                  <a:gd name="connsiteY4" fmla="*/ 740839 h 954753"/>
                  <a:gd name="connsiteX5" fmla="*/ 2050520 w 4342960"/>
                  <a:gd name="connsiteY5" fmla="*/ 734400 h 954753"/>
                  <a:gd name="connsiteX6" fmla="*/ 2430447 w 4342960"/>
                  <a:gd name="connsiteY6" fmla="*/ 657127 h 954753"/>
                  <a:gd name="connsiteX7" fmla="*/ 2688024 w 4342960"/>
                  <a:gd name="connsiteY7" fmla="*/ 547656 h 954753"/>
                  <a:gd name="connsiteX8" fmla="*/ 2952041 w 4342960"/>
                  <a:gd name="connsiteY8" fmla="*/ 354473 h 954753"/>
                  <a:gd name="connsiteX9" fmla="*/ 3261134 w 4342960"/>
                  <a:gd name="connsiteY9" fmla="*/ 103335 h 954753"/>
                  <a:gd name="connsiteX10" fmla="*/ 3441438 w 4342960"/>
                  <a:gd name="connsiteY10" fmla="*/ 6743 h 954753"/>
                  <a:gd name="connsiteX11" fmla="*/ 3660379 w 4342960"/>
                  <a:gd name="connsiteY11" fmla="*/ 45380 h 954753"/>
                  <a:gd name="connsiteX12" fmla="*/ 3924396 w 4342960"/>
                  <a:gd name="connsiteY12" fmla="*/ 341594 h 954753"/>
                  <a:gd name="connsiteX13" fmla="*/ 4124019 w 4342960"/>
                  <a:gd name="connsiteY13" fmla="*/ 579853 h 954753"/>
                  <a:gd name="connsiteX14" fmla="*/ 4342960 w 4342960"/>
                  <a:gd name="connsiteY14" fmla="*/ 888946 h 954753"/>
                  <a:gd name="connsiteX15" fmla="*/ 4124019 w 4342960"/>
                  <a:gd name="connsiteY15" fmla="*/ 895386 h 954753"/>
                  <a:gd name="connsiteX16" fmla="*/ 3988790 w 4342960"/>
                  <a:gd name="connsiteY16" fmla="*/ 702203 h 954753"/>
                  <a:gd name="connsiteX17" fmla="*/ 3750531 w 4342960"/>
                  <a:gd name="connsiteY17" fmla="*/ 438186 h 954753"/>
                  <a:gd name="connsiteX18" fmla="*/ 3608864 w 4342960"/>
                  <a:gd name="connsiteY18" fmla="*/ 290079 h 954753"/>
                  <a:gd name="connsiteX19" fmla="*/ 3512272 w 4342960"/>
                  <a:gd name="connsiteY19" fmla="*/ 238563 h 954753"/>
                  <a:gd name="connsiteX20" fmla="*/ 3402802 w 4342960"/>
                  <a:gd name="connsiteY20" fmla="*/ 264321 h 954753"/>
                  <a:gd name="connsiteX21" fmla="*/ 3177421 w 4342960"/>
                  <a:gd name="connsiteY21" fmla="*/ 463943 h 954753"/>
                  <a:gd name="connsiteX22" fmla="*/ 2971360 w 4342960"/>
                  <a:gd name="connsiteY22" fmla="*/ 637808 h 954753"/>
                  <a:gd name="connsiteX23" fmla="*/ 2649388 w 4342960"/>
                  <a:gd name="connsiteY23" fmla="*/ 785915 h 954753"/>
                  <a:gd name="connsiteX24" fmla="*/ 2237264 w 4342960"/>
                  <a:gd name="connsiteY24" fmla="*/ 901825 h 954753"/>
                  <a:gd name="connsiteX25" fmla="*/ 1895974 w 4342960"/>
                  <a:gd name="connsiteY25" fmla="*/ 934022 h 954753"/>
                  <a:gd name="connsiteX26" fmla="*/ 1367940 w 4342960"/>
                  <a:gd name="connsiteY26" fmla="*/ 953341 h 954753"/>
                  <a:gd name="connsiteX27" fmla="*/ 872103 w 4342960"/>
                  <a:gd name="connsiteY27" fmla="*/ 895386 h 954753"/>
                  <a:gd name="connsiteX28" fmla="*/ 511495 w 4342960"/>
                  <a:gd name="connsiteY28" fmla="*/ 792355 h 954753"/>
                  <a:gd name="connsiteX29" fmla="*/ 228160 w 4342960"/>
                  <a:gd name="connsiteY29" fmla="*/ 663566 h 954753"/>
                  <a:gd name="connsiteX30" fmla="*/ 73613 w 4342960"/>
                  <a:gd name="connsiteY30" fmla="*/ 579853 h 954753"/>
                  <a:gd name="connsiteX31" fmla="*/ 0 w 4342960"/>
                  <a:gd name="connsiteY31" fmla="*/ 560535 h 954753"/>
                  <a:gd name="connsiteX32" fmla="*/ 34976 w 4342960"/>
                  <a:gd name="connsiteY32" fmla="*/ 425307 h 954753"/>
                  <a:gd name="connsiteX0" fmla="*/ 37162 w 4345146"/>
                  <a:gd name="connsiteY0" fmla="*/ 425307 h 954753"/>
                  <a:gd name="connsiteX1" fmla="*/ 275422 w 4345146"/>
                  <a:gd name="connsiteY1" fmla="*/ 534777 h 954753"/>
                  <a:gd name="connsiteX2" fmla="*/ 552317 w 4345146"/>
                  <a:gd name="connsiteY2" fmla="*/ 637808 h 954753"/>
                  <a:gd name="connsiteX3" fmla="*/ 1022396 w 4345146"/>
                  <a:gd name="connsiteY3" fmla="*/ 734400 h 954753"/>
                  <a:gd name="connsiteX4" fmla="*/ 1486036 w 4345146"/>
                  <a:gd name="connsiteY4" fmla="*/ 740839 h 954753"/>
                  <a:gd name="connsiteX5" fmla="*/ 2052706 w 4345146"/>
                  <a:gd name="connsiteY5" fmla="*/ 734400 h 954753"/>
                  <a:gd name="connsiteX6" fmla="*/ 2432633 w 4345146"/>
                  <a:gd name="connsiteY6" fmla="*/ 657127 h 954753"/>
                  <a:gd name="connsiteX7" fmla="*/ 2690210 w 4345146"/>
                  <a:gd name="connsiteY7" fmla="*/ 547656 h 954753"/>
                  <a:gd name="connsiteX8" fmla="*/ 2954227 w 4345146"/>
                  <a:gd name="connsiteY8" fmla="*/ 354473 h 954753"/>
                  <a:gd name="connsiteX9" fmla="*/ 3263320 w 4345146"/>
                  <a:gd name="connsiteY9" fmla="*/ 103335 h 954753"/>
                  <a:gd name="connsiteX10" fmla="*/ 3443624 w 4345146"/>
                  <a:gd name="connsiteY10" fmla="*/ 6743 h 954753"/>
                  <a:gd name="connsiteX11" fmla="*/ 3662565 w 4345146"/>
                  <a:gd name="connsiteY11" fmla="*/ 45380 h 954753"/>
                  <a:gd name="connsiteX12" fmla="*/ 3926582 w 4345146"/>
                  <a:gd name="connsiteY12" fmla="*/ 341594 h 954753"/>
                  <a:gd name="connsiteX13" fmla="*/ 4126205 w 4345146"/>
                  <a:gd name="connsiteY13" fmla="*/ 579853 h 954753"/>
                  <a:gd name="connsiteX14" fmla="*/ 4345146 w 4345146"/>
                  <a:gd name="connsiteY14" fmla="*/ 888946 h 954753"/>
                  <a:gd name="connsiteX15" fmla="*/ 4126205 w 4345146"/>
                  <a:gd name="connsiteY15" fmla="*/ 895386 h 954753"/>
                  <a:gd name="connsiteX16" fmla="*/ 3990976 w 4345146"/>
                  <a:gd name="connsiteY16" fmla="*/ 702203 h 954753"/>
                  <a:gd name="connsiteX17" fmla="*/ 3752717 w 4345146"/>
                  <a:gd name="connsiteY17" fmla="*/ 438186 h 954753"/>
                  <a:gd name="connsiteX18" fmla="*/ 3611050 w 4345146"/>
                  <a:gd name="connsiteY18" fmla="*/ 290079 h 954753"/>
                  <a:gd name="connsiteX19" fmla="*/ 3514458 w 4345146"/>
                  <a:gd name="connsiteY19" fmla="*/ 238563 h 954753"/>
                  <a:gd name="connsiteX20" fmla="*/ 3404988 w 4345146"/>
                  <a:gd name="connsiteY20" fmla="*/ 264321 h 954753"/>
                  <a:gd name="connsiteX21" fmla="*/ 3179607 w 4345146"/>
                  <a:gd name="connsiteY21" fmla="*/ 463943 h 954753"/>
                  <a:gd name="connsiteX22" fmla="*/ 2973546 w 4345146"/>
                  <a:gd name="connsiteY22" fmla="*/ 637808 h 954753"/>
                  <a:gd name="connsiteX23" fmla="*/ 2651574 w 4345146"/>
                  <a:gd name="connsiteY23" fmla="*/ 785915 h 954753"/>
                  <a:gd name="connsiteX24" fmla="*/ 2239450 w 4345146"/>
                  <a:gd name="connsiteY24" fmla="*/ 901825 h 954753"/>
                  <a:gd name="connsiteX25" fmla="*/ 1898160 w 4345146"/>
                  <a:gd name="connsiteY25" fmla="*/ 934022 h 954753"/>
                  <a:gd name="connsiteX26" fmla="*/ 1370126 w 4345146"/>
                  <a:gd name="connsiteY26" fmla="*/ 953341 h 954753"/>
                  <a:gd name="connsiteX27" fmla="*/ 874289 w 4345146"/>
                  <a:gd name="connsiteY27" fmla="*/ 895386 h 954753"/>
                  <a:gd name="connsiteX28" fmla="*/ 513681 w 4345146"/>
                  <a:gd name="connsiteY28" fmla="*/ 792355 h 954753"/>
                  <a:gd name="connsiteX29" fmla="*/ 230346 w 4345146"/>
                  <a:gd name="connsiteY29" fmla="*/ 663566 h 954753"/>
                  <a:gd name="connsiteX30" fmla="*/ 103982 w 4345146"/>
                  <a:gd name="connsiteY30" fmla="*/ 604905 h 954753"/>
                  <a:gd name="connsiteX31" fmla="*/ 2186 w 4345146"/>
                  <a:gd name="connsiteY31" fmla="*/ 560535 h 954753"/>
                  <a:gd name="connsiteX32" fmla="*/ 37162 w 4345146"/>
                  <a:gd name="connsiteY32" fmla="*/ 425307 h 954753"/>
                  <a:gd name="connsiteX0" fmla="*/ 34976 w 4342960"/>
                  <a:gd name="connsiteY0" fmla="*/ 425307 h 954753"/>
                  <a:gd name="connsiteX1" fmla="*/ 273236 w 4342960"/>
                  <a:gd name="connsiteY1" fmla="*/ 534777 h 954753"/>
                  <a:gd name="connsiteX2" fmla="*/ 550131 w 4342960"/>
                  <a:gd name="connsiteY2" fmla="*/ 637808 h 954753"/>
                  <a:gd name="connsiteX3" fmla="*/ 1020210 w 4342960"/>
                  <a:gd name="connsiteY3" fmla="*/ 734400 h 954753"/>
                  <a:gd name="connsiteX4" fmla="*/ 1483850 w 4342960"/>
                  <a:gd name="connsiteY4" fmla="*/ 740839 h 954753"/>
                  <a:gd name="connsiteX5" fmla="*/ 2050520 w 4342960"/>
                  <a:gd name="connsiteY5" fmla="*/ 734400 h 954753"/>
                  <a:gd name="connsiteX6" fmla="*/ 2430447 w 4342960"/>
                  <a:gd name="connsiteY6" fmla="*/ 657127 h 954753"/>
                  <a:gd name="connsiteX7" fmla="*/ 2688024 w 4342960"/>
                  <a:gd name="connsiteY7" fmla="*/ 547656 h 954753"/>
                  <a:gd name="connsiteX8" fmla="*/ 2952041 w 4342960"/>
                  <a:gd name="connsiteY8" fmla="*/ 354473 h 954753"/>
                  <a:gd name="connsiteX9" fmla="*/ 3261134 w 4342960"/>
                  <a:gd name="connsiteY9" fmla="*/ 103335 h 954753"/>
                  <a:gd name="connsiteX10" fmla="*/ 3441438 w 4342960"/>
                  <a:gd name="connsiteY10" fmla="*/ 6743 h 954753"/>
                  <a:gd name="connsiteX11" fmla="*/ 3660379 w 4342960"/>
                  <a:gd name="connsiteY11" fmla="*/ 45380 h 954753"/>
                  <a:gd name="connsiteX12" fmla="*/ 3924396 w 4342960"/>
                  <a:gd name="connsiteY12" fmla="*/ 341594 h 954753"/>
                  <a:gd name="connsiteX13" fmla="*/ 4124019 w 4342960"/>
                  <a:gd name="connsiteY13" fmla="*/ 579853 h 954753"/>
                  <a:gd name="connsiteX14" fmla="*/ 4342960 w 4342960"/>
                  <a:gd name="connsiteY14" fmla="*/ 888946 h 954753"/>
                  <a:gd name="connsiteX15" fmla="*/ 4124019 w 4342960"/>
                  <a:gd name="connsiteY15" fmla="*/ 895386 h 954753"/>
                  <a:gd name="connsiteX16" fmla="*/ 3988790 w 4342960"/>
                  <a:gd name="connsiteY16" fmla="*/ 702203 h 954753"/>
                  <a:gd name="connsiteX17" fmla="*/ 3750531 w 4342960"/>
                  <a:gd name="connsiteY17" fmla="*/ 438186 h 954753"/>
                  <a:gd name="connsiteX18" fmla="*/ 3608864 w 4342960"/>
                  <a:gd name="connsiteY18" fmla="*/ 290079 h 954753"/>
                  <a:gd name="connsiteX19" fmla="*/ 3512272 w 4342960"/>
                  <a:gd name="connsiteY19" fmla="*/ 238563 h 954753"/>
                  <a:gd name="connsiteX20" fmla="*/ 3402802 w 4342960"/>
                  <a:gd name="connsiteY20" fmla="*/ 264321 h 954753"/>
                  <a:gd name="connsiteX21" fmla="*/ 3177421 w 4342960"/>
                  <a:gd name="connsiteY21" fmla="*/ 463943 h 954753"/>
                  <a:gd name="connsiteX22" fmla="*/ 2971360 w 4342960"/>
                  <a:gd name="connsiteY22" fmla="*/ 637808 h 954753"/>
                  <a:gd name="connsiteX23" fmla="*/ 2649388 w 4342960"/>
                  <a:gd name="connsiteY23" fmla="*/ 785915 h 954753"/>
                  <a:gd name="connsiteX24" fmla="*/ 2237264 w 4342960"/>
                  <a:gd name="connsiteY24" fmla="*/ 901825 h 954753"/>
                  <a:gd name="connsiteX25" fmla="*/ 1895974 w 4342960"/>
                  <a:gd name="connsiteY25" fmla="*/ 934022 h 954753"/>
                  <a:gd name="connsiteX26" fmla="*/ 1367940 w 4342960"/>
                  <a:gd name="connsiteY26" fmla="*/ 953341 h 954753"/>
                  <a:gd name="connsiteX27" fmla="*/ 872103 w 4342960"/>
                  <a:gd name="connsiteY27" fmla="*/ 895386 h 954753"/>
                  <a:gd name="connsiteX28" fmla="*/ 511495 w 4342960"/>
                  <a:gd name="connsiteY28" fmla="*/ 792355 h 954753"/>
                  <a:gd name="connsiteX29" fmla="*/ 228160 w 4342960"/>
                  <a:gd name="connsiteY29" fmla="*/ 663566 h 954753"/>
                  <a:gd name="connsiteX30" fmla="*/ 101796 w 4342960"/>
                  <a:gd name="connsiteY30" fmla="*/ 604905 h 954753"/>
                  <a:gd name="connsiteX31" fmla="*/ 0 w 4342960"/>
                  <a:gd name="connsiteY31" fmla="*/ 560535 h 954753"/>
                  <a:gd name="connsiteX32" fmla="*/ 34976 w 4342960"/>
                  <a:gd name="connsiteY32" fmla="*/ 425307 h 95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42960" h="954753">
                    <a:moveTo>
                      <a:pt x="34976" y="425307"/>
                    </a:moveTo>
                    <a:cubicBezTo>
                      <a:pt x="80515" y="421014"/>
                      <a:pt x="187377" y="499360"/>
                      <a:pt x="273236" y="534777"/>
                    </a:cubicBezTo>
                    <a:cubicBezTo>
                      <a:pt x="359095" y="570194"/>
                      <a:pt x="425635" y="604537"/>
                      <a:pt x="550131" y="637808"/>
                    </a:cubicBezTo>
                    <a:cubicBezTo>
                      <a:pt x="674627" y="671079"/>
                      <a:pt x="864590" y="717228"/>
                      <a:pt x="1020210" y="734400"/>
                    </a:cubicBezTo>
                    <a:cubicBezTo>
                      <a:pt x="1175830" y="751572"/>
                      <a:pt x="1312132" y="740839"/>
                      <a:pt x="1483850" y="740839"/>
                    </a:cubicBezTo>
                    <a:cubicBezTo>
                      <a:pt x="1655568" y="740839"/>
                      <a:pt x="1892754" y="748352"/>
                      <a:pt x="2050520" y="734400"/>
                    </a:cubicBezTo>
                    <a:cubicBezTo>
                      <a:pt x="2208286" y="720448"/>
                      <a:pt x="2324196" y="688251"/>
                      <a:pt x="2430447" y="657127"/>
                    </a:cubicBezTo>
                    <a:cubicBezTo>
                      <a:pt x="2536698" y="626003"/>
                      <a:pt x="2601092" y="598098"/>
                      <a:pt x="2688024" y="547656"/>
                    </a:cubicBezTo>
                    <a:cubicBezTo>
                      <a:pt x="2774956" y="497214"/>
                      <a:pt x="2856523" y="428527"/>
                      <a:pt x="2952041" y="354473"/>
                    </a:cubicBezTo>
                    <a:cubicBezTo>
                      <a:pt x="3047559" y="280419"/>
                      <a:pt x="3179568" y="161290"/>
                      <a:pt x="3261134" y="103335"/>
                    </a:cubicBezTo>
                    <a:cubicBezTo>
                      <a:pt x="3342700" y="45380"/>
                      <a:pt x="3374897" y="16402"/>
                      <a:pt x="3441438" y="6743"/>
                    </a:cubicBezTo>
                    <a:cubicBezTo>
                      <a:pt x="3507979" y="-2916"/>
                      <a:pt x="3579886" y="-10428"/>
                      <a:pt x="3660379" y="45380"/>
                    </a:cubicBezTo>
                    <a:cubicBezTo>
                      <a:pt x="3740872" y="101188"/>
                      <a:pt x="3847123" y="252515"/>
                      <a:pt x="3924396" y="341594"/>
                    </a:cubicBezTo>
                    <a:cubicBezTo>
                      <a:pt x="4001669" y="430673"/>
                      <a:pt x="4054258" y="488628"/>
                      <a:pt x="4124019" y="579853"/>
                    </a:cubicBezTo>
                    <a:cubicBezTo>
                      <a:pt x="4193780" y="671078"/>
                      <a:pt x="4342960" y="836357"/>
                      <a:pt x="4342960" y="888946"/>
                    </a:cubicBezTo>
                    <a:cubicBezTo>
                      <a:pt x="4342960" y="941535"/>
                      <a:pt x="4183047" y="926510"/>
                      <a:pt x="4124019" y="895386"/>
                    </a:cubicBezTo>
                    <a:cubicBezTo>
                      <a:pt x="4064991" y="864262"/>
                      <a:pt x="4051038" y="778403"/>
                      <a:pt x="3988790" y="702203"/>
                    </a:cubicBezTo>
                    <a:cubicBezTo>
                      <a:pt x="3926542" y="626003"/>
                      <a:pt x="3813852" y="506873"/>
                      <a:pt x="3750531" y="438186"/>
                    </a:cubicBezTo>
                    <a:cubicBezTo>
                      <a:pt x="3687210" y="369499"/>
                      <a:pt x="3648574" y="323349"/>
                      <a:pt x="3608864" y="290079"/>
                    </a:cubicBezTo>
                    <a:cubicBezTo>
                      <a:pt x="3569154" y="256808"/>
                      <a:pt x="3546616" y="242856"/>
                      <a:pt x="3512272" y="238563"/>
                    </a:cubicBezTo>
                    <a:cubicBezTo>
                      <a:pt x="3477928" y="234270"/>
                      <a:pt x="3458610" y="226758"/>
                      <a:pt x="3402802" y="264321"/>
                    </a:cubicBezTo>
                    <a:cubicBezTo>
                      <a:pt x="3346994" y="301884"/>
                      <a:pt x="3249328" y="401695"/>
                      <a:pt x="3177421" y="463943"/>
                    </a:cubicBezTo>
                    <a:cubicBezTo>
                      <a:pt x="3105514" y="526191"/>
                      <a:pt x="3059366" y="584146"/>
                      <a:pt x="2971360" y="637808"/>
                    </a:cubicBezTo>
                    <a:cubicBezTo>
                      <a:pt x="2883355" y="691470"/>
                      <a:pt x="2771737" y="741912"/>
                      <a:pt x="2649388" y="785915"/>
                    </a:cubicBezTo>
                    <a:cubicBezTo>
                      <a:pt x="2527039" y="829918"/>
                      <a:pt x="2362833" y="877141"/>
                      <a:pt x="2237264" y="901825"/>
                    </a:cubicBezTo>
                    <a:cubicBezTo>
                      <a:pt x="2111695" y="926509"/>
                      <a:pt x="2040861" y="925436"/>
                      <a:pt x="1895974" y="934022"/>
                    </a:cubicBezTo>
                    <a:cubicBezTo>
                      <a:pt x="1751087" y="942608"/>
                      <a:pt x="1538585" y="959780"/>
                      <a:pt x="1367940" y="953341"/>
                    </a:cubicBezTo>
                    <a:cubicBezTo>
                      <a:pt x="1197295" y="946902"/>
                      <a:pt x="1014844" y="922217"/>
                      <a:pt x="872103" y="895386"/>
                    </a:cubicBezTo>
                    <a:cubicBezTo>
                      <a:pt x="729362" y="868555"/>
                      <a:pt x="618819" y="830992"/>
                      <a:pt x="511495" y="792355"/>
                    </a:cubicBezTo>
                    <a:cubicBezTo>
                      <a:pt x="404171" y="753718"/>
                      <a:pt x="296443" y="694808"/>
                      <a:pt x="228160" y="663566"/>
                    </a:cubicBezTo>
                    <a:lnTo>
                      <a:pt x="101796" y="604905"/>
                    </a:lnTo>
                    <a:cubicBezTo>
                      <a:pt x="66379" y="587733"/>
                      <a:pt x="11137" y="590468"/>
                      <a:pt x="0" y="560535"/>
                    </a:cubicBezTo>
                    <a:lnTo>
                      <a:pt x="34976" y="425307"/>
                    </a:lnTo>
                    <a:close/>
                  </a:path>
                </a:pathLst>
              </a:cu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9" name="Rectangle 18"/>
              <p:cNvSpPr/>
              <p:nvPr/>
            </p:nvSpPr>
            <p:spPr>
              <a:xfrm>
                <a:off x="6450928" y="4938513"/>
                <a:ext cx="716378" cy="385258"/>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25" name="Straight Connector 24"/>
              <p:cNvCxnSpPr/>
              <p:nvPr/>
            </p:nvCxnSpPr>
            <p:spPr>
              <a:xfrm flipH="1">
                <a:off x="4203559" y="3452938"/>
                <a:ext cx="153000"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18338" y="6222609"/>
                <a:ext cx="240706" cy="1159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9492" y="3843360"/>
                <a:ext cx="88682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10129" y="2855102"/>
                <a:ext cx="643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9294070">
                <a:off x="-8631" y="2609259"/>
                <a:ext cx="453116" cy="246221"/>
              </a:xfrm>
              <a:prstGeom prst="rect">
                <a:avLst/>
              </a:prstGeom>
              <a:noFill/>
            </p:spPr>
            <p:txBody>
              <a:bodyPr wrap="none" lIns="0" tIns="0" rIns="0" bIns="0" rtlCol="1">
                <a:spAutoFit/>
              </a:bodyPr>
              <a:lstStyle/>
              <a:p>
                <a:r>
                  <a:rPr lang="he-IL" sz="1200" dirty="0"/>
                  <a:t>1000</a:t>
                </a:r>
              </a:p>
            </p:txBody>
          </p:sp>
          <p:sp>
            <p:nvSpPr>
              <p:cNvPr id="38" name="TextBox 37"/>
              <p:cNvSpPr txBox="1"/>
              <p:nvPr/>
            </p:nvSpPr>
            <p:spPr>
              <a:xfrm>
                <a:off x="76614" y="3693858"/>
                <a:ext cx="128241" cy="276999"/>
              </a:xfrm>
              <a:prstGeom prst="rect">
                <a:avLst/>
              </a:prstGeom>
              <a:noFill/>
            </p:spPr>
            <p:txBody>
              <a:bodyPr wrap="none" lIns="0" tIns="0" rIns="0" bIns="0" rtlCol="1">
                <a:spAutoFit/>
              </a:bodyPr>
              <a:lstStyle/>
              <a:p>
                <a:r>
                  <a:rPr lang="he-IL" sz="1350" dirty="0"/>
                  <a:t>0</a:t>
                </a:r>
              </a:p>
            </p:txBody>
          </p:sp>
          <p:cxnSp>
            <p:nvCxnSpPr>
              <p:cNvPr id="39" name="Straight Connector 38"/>
              <p:cNvCxnSpPr/>
              <p:nvPr/>
            </p:nvCxnSpPr>
            <p:spPr>
              <a:xfrm flipH="1">
                <a:off x="310129" y="3346642"/>
                <a:ext cx="643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359044" y="6325605"/>
                <a:ext cx="4947224" cy="492443"/>
              </a:xfrm>
              <a:prstGeom prst="rect">
                <a:avLst/>
              </a:prstGeom>
              <a:noFill/>
            </p:spPr>
            <p:txBody>
              <a:bodyPr wrap="square" rtlCol="1">
                <a:spAutoFit/>
              </a:bodyPr>
              <a:lstStyle/>
              <a:p>
                <a:r>
                  <a:rPr lang="he-IL" dirty="0"/>
                  <a:t>קרטיקון תחתון  100-145 מליון שנה</a:t>
                </a:r>
              </a:p>
            </p:txBody>
          </p:sp>
          <p:sp>
            <p:nvSpPr>
              <p:cNvPr id="45" name="TextBox 44"/>
              <p:cNvSpPr txBox="1"/>
              <p:nvPr/>
            </p:nvSpPr>
            <p:spPr>
              <a:xfrm>
                <a:off x="32576" y="5922272"/>
                <a:ext cx="980637" cy="861775"/>
              </a:xfrm>
              <a:prstGeom prst="rect">
                <a:avLst/>
              </a:prstGeom>
              <a:noFill/>
            </p:spPr>
            <p:txBody>
              <a:bodyPr wrap="square" rtlCol="1">
                <a:spAutoFit/>
              </a:bodyPr>
              <a:lstStyle/>
              <a:p>
                <a:r>
                  <a:rPr lang="he-IL" dirty="0"/>
                  <a:t>קו העתק</a:t>
                </a:r>
              </a:p>
            </p:txBody>
          </p:sp>
          <p:sp>
            <p:nvSpPr>
              <p:cNvPr id="47" name="TextBox 46"/>
              <p:cNvSpPr txBox="1"/>
              <p:nvPr/>
            </p:nvSpPr>
            <p:spPr>
              <a:xfrm>
                <a:off x="8297485" y="1290990"/>
                <a:ext cx="772732" cy="430887"/>
              </a:xfrm>
              <a:prstGeom prst="rect">
                <a:avLst/>
              </a:prstGeom>
              <a:noFill/>
            </p:spPr>
            <p:txBody>
              <a:bodyPr wrap="square" rtlCol="1">
                <a:spAutoFit/>
              </a:bodyPr>
              <a:lstStyle/>
              <a:p>
                <a:r>
                  <a:rPr lang="en-US" sz="1500" b="1" dirty="0">
                    <a:solidFill>
                      <a:srgbClr val="C00000"/>
                    </a:solidFill>
                  </a:rPr>
                  <a:t>SE</a:t>
                </a:r>
                <a:endParaRPr lang="he-IL" sz="1500" b="1" dirty="0">
                  <a:solidFill>
                    <a:srgbClr val="C00000"/>
                  </a:solidFill>
                </a:endParaRPr>
              </a:p>
            </p:txBody>
          </p:sp>
          <p:sp>
            <p:nvSpPr>
              <p:cNvPr id="48" name="TextBox 47"/>
              <p:cNvSpPr txBox="1"/>
              <p:nvPr/>
            </p:nvSpPr>
            <p:spPr>
              <a:xfrm>
                <a:off x="684414" y="1673073"/>
                <a:ext cx="1108553" cy="861775"/>
              </a:xfrm>
              <a:prstGeom prst="rect">
                <a:avLst/>
              </a:prstGeom>
              <a:solidFill>
                <a:schemeClr val="bg1"/>
              </a:solidFill>
            </p:spPr>
            <p:txBody>
              <a:bodyPr wrap="square" rtlCol="1">
                <a:spAutoFit/>
              </a:bodyPr>
              <a:lstStyle/>
              <a:p>
                <a:pPr algn="ctr"/>
                <a:r>
                  <a:rPr lang="he-IL" dirty="0"/>
                  <a:t>הר </a:t>
                </a:r>
                <a:br>
                  <a:rPr lang="en-US" dirty="0"/>
                </a:br>
                <a:r>
                  <a:rPr lang="he-IL" dirty="0"/>
                  <a:t>הכרמל</a:t>
                </a:r>
              </a:p>
            </p:txBody>
          </p:sp>
          <p:sp>
            <p:nvSpPr>
              <p:cNvPr id="49" name="TextBox 48"/>
              <p:cNvSpPr txBox="1"/>
              <p:nvPr/>
            </p:nvSpPr>
            <p:spPr>
              <a:xfrm>
                <a:off x="1792968" y="2023223"/>
                <a:ext cx="885060" cy="1231107"/>
              </a:xfrm>
              <a:prstGeom prst="rect">
                <a:avLst/>
              </a:prstGeom>
              <a:solidFill>
                <a:schemeClr val="bg1"/>
              </a:solidFill>
            </p:spPr>
            <p:txBody>
              <a:bodyPr wrap="square" rtlCol="1">
                <a:spAutoFit/>
              </a:bodyPr>
              <a:lstStyle/>
              <a:p>
                <a:pPr algn="ctr"/>
                <a:r>
                  <a:rPr lang="he-IL" dirty="0"/>
                  <a:t>רמות מנשה</a:t>
                </a:r>
              </a:p>
            </p:txBody>
          </p:sp>
          <p:sp>
            <p:nvSpPr>
              <p:cNvPr id="50" name="TextBox 49"/>
              <p:cNvSpPr txBox="1"/>
              <p:nvPr/>
            </p:nvSpPr>
            <p:spPr>
              <a:xfrm>
                <a:off x="2921204" y="1825309"/>
                <a:ext cx="948367" cy="738664"/>
              </a:xfrm>
              <a:prstGeom prst="rect">
                <a:avLst/>
              </a:prstGeom>
              <a:solidFill>
                <a:schemeClr val="bg1"/>
              </a:solidFill>
            </p:spPr>
            <p:txBody>
              <a:bodyPr wrap="square" lIns="0" tIns="0" rIns="0" bIns="0" rtlCol="1">
                <a:spAutoFit/>
              </a:bodyPr>
              <a:lstStyle/>
              <a:p>
                <a:pPr algn="ctr"/>
                <a:r>
                  <a:rPr lang="he-IL" dirty="0"/>
                  <a:t>אום אל פחם</a:t>
                </a:r>
              </a:p>
            </p:txBody>
          </p:sp>
          <p:sp>
            <p:nvSpPr>
              <p:cNvPr id="51" name="TextBox 50"/>
              <p:cNvSpPr txBox="1"/>
              <p:nvPr/>
            </p:nvSpPr>
            <p:spPr>
              <a:xfrm>
                <a:off x="3845820" y="2058337"/>
                <a:ext cx="788911" cy="861775"/>
              </a:xfrm>
              <a:prstGeom prst="rect">
                <a:avLst/>
              </a:prstGeom>
              <a:solidFill>
                <a:schemeClr val="bg1"/>
              </a:solidFill>
            </p:spPr>
            <p:txBody>
              <a:bodyPr wrap="square" rtlCol="1">
                <a:spAutoFit/>
              </a:bodyPr>
              <a:lstStyle/>
              <a:p>
                <a:pPr algn="ctr"/>
                <a:r>
                  <a:rPr lang="he-IL" dirty="0"/>
                  <a:t>עמק </a:t>
                </a:r>
                <a:br>
                  <a:rPr lang="en-US" dirty="0"/>
                </a:br>
                <a:r>
                  <a:rPr lang="he-IL" dirty="0"/>
                  <a:t>דותן</a:t>
                </a:r>
              </a:p>
            </p:txBody>
          </p:sp>
          <p:sp>
            <p:nvSpPr>
              <p:cNvPr id="52" name="TextBox 51"/>
              <p:cNvSpPr txBox="1"/>
              <p:nvPr/>
            </p:nvSpPr>
            <p:spPr>
              <a:xfrm>
                <a:off x="4509749" y="1961891"/>
                <a:ext cx="914957" cy="1231107"/>
              </a:xfrm>
              <a:prstGeom prst="rect">
                <a:avLst/>
              </a:prstGeom>
              <a:solidFill>
                <a:schemeClr val="bg1"/>
              </a:solidFill>
            </p:spPr>
            <p:txBody>
              <a:bodyPr wrap="square" rtlCol="1">
                <a:spAutoFit/>
              </a:bodyPr>
              <a:lstStyle/>
              <a:p>
                <a:pPr algn="ctr"/>
                <a:r>
                  <a:rPr lang="he-IL" dirty="0"/>
                  <a:t>בקעת סנור</a:t>
                </a:r>
              </a:p>
            </p:txBody>
          </p:sp>
          <p:sp>
            <p:nvSpPr>
              <p:cNvPr id="53" name="TextBox 52"/>
              <p:cNvSpPr txBox="1"/>
              <p:nvPr/>
            </p:nvSpPr>
            <p:spPr>
              <a:xfrm>
                <a:off x="5825814" y="1312870"/>
                <a:ext cx="796519" cy="861775"/>
              </a:xfrm>
              <a:prstGeom prst="rect">
                <a:avLst/>
              </a:prstGeom>
              <a:solidFill>
                <a:schemeClr val="bg1"/>
              </a:solidFill>
            </p:spPr>
            <p:txBody>
              <a:bodyPr wrap="square" rtlCol="1">
                <a:spAutoFit/>
              </a:bodyPr>
              <a:lstStyle/>
              <a:p>
                <a:pPr algn="ctr"/>
                <a:r>
                  <a:rPr lang="he-IL" dirty="0"/>
                  <a:t>הר עיבל</a:t>
                </a:r>
              </a:p>
            </p:txBody>
          </p:sp>
          <p:sp>
            <p:nvSpPr>
              <p:cNvPr id="54" name="TextBox 53"/>
              <p:cNvSpPr txBox="1"/>
              <p:nvPr/>
            </p:nvSpPr>
            <p:spPr>
              <a:xfrm>
                <a:off x="6510303" y="1993114"/>
                <a:ext cx="1024928" cy="861775"/>
              </a:xfrm>
              <a:prstGeom prst="rect">
                <a:avLst/>
              </a:prstGeom>
              <a:solidFill>
                <a:schemeClr val="bg1"/>
              </a:solidFill>
            </p:spPr>
            <p:txBody>
              <a:bodyPr wrap="square" rtlCol="1">
                <a:spAutoFit/>
              </a:bodyPr>
              <a:lstStyle/>
              <a:p>
                <a:pPr algn="ctr"/>
                <a:r>
                  <a:rPr lang="he-IL" dirty="0"/>
                  <a:t>בקעת עסכר</a:t>
                </a:r>
              </a:p>
            </p:txBody>
          </p:sp>
          <p:sp>
            <p:nvSpPr>
              <p:cNvPr id="55" name="TextBox 54"/>
              <p:cNvSpPr txBox="1"/>
              <p:nvPr/>
            </p:nvSpPr>
            <p:spPr>
              <a:xfrm>
                <a:off x="7440435" y="1427561"/>
                <a:ext cx="796519" cy="861775"/>
              </a:xfrm>
              <a:prstGeom prst="rect">
                <a:avLst/>
              </a:prstGeom>
              <a:solidFill>
                <a:schemeClr val="bg1"/>
              </a:solidFill>
            </p:spPr>
            <p:txBody>
              <a:bodyPr wrap="square" rtlCol="1">
                <a:spAutoFit/>
              </a:bodyPr>
              <a:lstStyle/>
              <a:p>
                <a:pPr algn="ctr"/>
                <a:r>
                  <a:rPr lang="he-IL" dirty="0"/>
                  <a:t>הר כביר</a:t>
                </a:r>
              </a:p>
            </p:txBody>
          </p:sp>
          <p:cxnSp>
            <p:nvCxnSpPr>
              <p:cNvPr id="20" name="Straight Arrow Connector 19"/>
              <p:cNvCxnSpPr/>
              <p:nvPr/>
            </p:nvCxnSpPr>
            <p:spPr>
              <a:xfrm>
                <a:off x="1238691" y="2800944"/>
                <a:ext cx="0" cy="3317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227637" y="2891581"/>
                <a:ext cx="1" cy="5163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494085" y="2735412"/>
                <a:ext cx="1" cy="5163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279447" y="2988206"/>
                <a:ext cx="1" cy="5163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911504" y="2895695"/>
                <a:ext cx="1" cy="5163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7060845" y="2782482"/>
                <a:ext cx="1" cy="5163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6193113" y="2325699"/>
                <a:ext cx="1" cy="5163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838694" y="2483581"/>
                <a:ext cx="1" cy="5163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450928" y="5404090"/>
                <a:ext cx="716378" cy="385258"/>
              </a:xfrm>
              <a:prstGeom prst="rect">
                <a:avLst/>
              </a:prstGeom>
              <a:solidFill>
                <a:srgbClr val="B8F82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64" name="Rectangle 63"/>
              <p:cNvSpPr/>
              <p:nvPr/>
            </p:nvSpPr>
            <p:spPr>
              <a:xfrm>
                <a:off x="6460169" y="4482135"/>
                <a:ext cx="716378" cy="385258"/>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65" name="Rectangle 64"/>
              <p:cNvSpPr/>
              <p:nvPr/>
            </p:nvSpPr>
            <p:spPr>
              <a:xfrm>
                <a:off x="6450928" y="5880488"/>
                <a:ext cx="716378" cy="385258"/>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66" name="Rectangle 65"/>
              <p:cNvSpPr/>
              <p:nvPr/>
            </p:nvSpPr>
            <p:spPr>
              <a:xfrm>
                <a:off x="6450928" y="6367379"/>
                <a:ext cx="716378" cy="385258"/>
              </a:xfrm>
              <a:prstGeom prst="rect">
                <a:avLst/>
              </a:prstGeom>
              <a:solidFill>
                <a:schemeClr val="accent3">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67" name="TextBox 66"/>
              <p:cNvSpPr txBox="1"/>
              <p:nvPr/>
            </p:nvSpPr>
            <p:spPr>
              <a:xfrm>
                <a:off x="1359044" y="5880488"/>
                <a:ext cx="4947224" cy="492443"/>
              </a:xfrm>
              <a:prstGeom prst="rect">
                <a:avLst/>
              </a:prstGeom>
              <a:noFill/>
            </p:spPr>
            <p:txBody>
              <a:bodyPr wrap="square" rtlCol="1">
                <a:spAutoFit/>
              </a:bodyPr>
              <a:lstStyle/>
              <a:p>
                <a:r>
                  <a:rPr lang="he-IL" dirty="0"/>
                  <a:t>קנומן+טורון  88-100  מליון שנה</a:t>
                </a:r>
              </a:p>
            </p:txBody>
          </p:sp>
          <p:sp>
            <p:nvSpPr>
              <p:cNvPr id="68" name="TextBox 67"/>
              <p:cNvSpPr txBox="1"/>
              <p:nvPr/>
            </p:nvSpPr>
            <p:spPr>
              <a:xfrm>
                <a:off x="1359044" y="5401595"/>
                <a:ext cx="4947224" cy="492443"/>
              </a:xfrm>
              <a:prstGeom prst="rect">
                <a:avLst/>
              </a:prstGeom>
              <a:noFill/>
            </p:spPr>
            <p:txBody>
              <a:bodyPr wrap="square" rtlCol="1">
                <a:spAutoFit/>
              </a:bodyPr>
              <a:lstStyle/>
              <a:p>
                <a:r>
                  <a:rPr lang="he-IL" dirty="0"/>
                  <a:t>סנון  65-88  מליון שנה</a:t>
                </a:r>
              </a:p>
            </p:txBody>
          </p:sp>
          <p:sp>
            <p:nvSpPr>
              <p:cNvPr id="69" name="TextBox 68"/>
              <p:cNvSpPr txBox="1"/>
              <p:nvPr/>
            </p:nvSpPr>
            <p:spPr>
              <a:xfrm>
                <a:off x="1359044" y="4904766"/>
                <a:ext cx="4947224" cy="492443"/>
              </a:xfrm>
              <a:prstGeom prst="rect">
                <a:avLst/>
              </a:prstGeom>
              <a:noFill/>
            </p:spPr>
            <p:txBody>
              <a:bodyPr wrap="square" rtlCol="1">
                <a:spAutoFit/>
              </a:bodyPr>
              <a:lstStyle/>
              <a:p>
                <a:r>
                  <a:rPr lang="he-IL" dirty="0"/>
                  <a:t>פאלאוקן-אאוקן 35-65 מליון שנה</a:t>
                </a:r>
              </a:p>
            </p:txBody>
          </p:sp>
          <p:sp>
            <p:nvSpPr>
              <p:cNvPr id="70" name="TextBox 69"/>
              <p:cNvSpPr txBox="1"/>
              <p:nvPr/>
            </p:nvSpPr>
            <p:spPr>
              <a:xfrm>
                <a:off x="1359044" y="4480931"/>
                <a:ext cx="4947224" cy="492443"/>
              </a:xfrm>
              <a:prstGeom prst="rect">
                <a:avLst/>
              </a:prstGeom>
              <a:noFill/>
            </p:spPr>
            <p:txBody>
              <a:bodyPr wrap="square" rtlCol="1">
                <a:spAutoFit/>
              </a:bodyPr>
              <a:lstStyle/>
              <a:p>
                <a:r>
                  <a:rPr lang="he-IL" dirty="0"/>
                  <a:t>רביעון   2.6 מליון שנה עד היום</a:t>
                </a:r>
              </a:p>
            </p:txBody>
          </p:sp>
          <p:cxnSp>
            <p:nvCxnSpPr>
              <p:cNvPr id="30" name="Straight Connector 29"/>
              <p:cNvCxnSpPr/>
              <p:nvPr/>
            </p:nvCxnSpPr>
            <p:spPr>
              <a:xfrm>
                <a:off x="374525" y="2855102"/>
                <a:ext cx="0" cy="1207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rot="19294070">
                <a:off x="13594" y="3174883"/>
                <a:ext cx="339837" cy="246221"/>
              </a:xfrm>
              <a:prstGeom prst="rect">
                <a:avLst/>
              </a:prstGeom>
              <a:noFill/>
            </p:spPr>
            <p:txBody>
              <a:bodyPr wrap="none" lIns="0" tIns="0" rIns="0" bIns="0" rtlCol="1">
                <a:spAutoFit/>
              </a:bodyPr>
              <a:lstStyle/>
              <a:p>
                <a:r>
                  <a:rPr lang="he-IL" sz="1200" dirty="0"/>
                  <a:t>500</a:t>
                </a:r>
              </a:p>
            </p:txBody>
          </p:sp>
          <p:sp>
            <p:nvSpPr>
              <p:cNvPr id="46" name="TextBox 45"/>
              <p:cNvSpPr txBox="1"/>
              <p:nvPr/>
            </p:nvSpPr>
            <p:spPr>
              <a:xfrm>
                <a:off x="21985" y="1290990"/>
                <a:ext cx="620155" cy="738664"/>
              </a:xfrm>
              <a:prstGeom prst="rect">
                <a:avLst/>
              </a:prstGeom>
              <a:noFill/>
            </p:spPr>
            <p:txBody>
              <a:bodyPr wrap="square" rtlCol="1">
                <a:spAutoFit/>
              </a:bodyPr>
              <a:lstStyle/>
              <a:p>
                <a:pPr algn="l"/>
                <a:r>
                  <a:rPr lang="en-US" sz="1500" b="1" dirty="0">
                    <a:solidFill>
                      <a:srgbClr val="C00000"/>
                    </a:solidFill>
                  </a:rPr>
                  <a:t>NW</a:t>
                </a:r>
                <a:endParaRPr lang="he-IL" sz="1500" b="1" dirty="0">
                  <a:solidFill>
                    <a:srgbClr val="C00000"/>
                  </a:solidFill>
                </a:endParaRPr>
              </a:p>
            </p:txBody>
          </p:sp>
        </p:grpSp>
        <p:sp>
          <p:nvSpPr>
            <p:cNvPr id="37" name="TextBox 36"/>
            <p:cNvSpPr txBox="1"/>
            <p:nvPr/>
          </p:nvSpPr>
          <p:spPr>
            <a:xfrm>
              <a:off x="882316" y="-980112"/>
              <a:ext cx="7354638" cy="697627"/>
            </a:xfrm>
            <a:prstGeom prst="rect">
              <a:avLst/>
            </a:prstGeom>
            <a:noFill/>
          </p:spPr>
          <p:txBody>
            <a:bodyPr wrap="square" rtlCol="1">
              <a:spAutoFit/>
            </a:bodyPr>
            <a:lstStyle/>
            <a:p>
              <a:r>
                <a:rPr lang="he-IL" sz="2800" u="sng" dirty="0">
                  <a:solidFill>
                    <a:srgbClr val="002060"/>
                  </a:solidFill>
                  <a:effectLst>
                    <a:outerShdw blurRad="38100" dist="38100" dir="2700000" algn="tl">
                      <a:srgbClr val="000000">
                        <a:alpha val="43137"/>
                      </a:srgbClr>
                    </a:outerShdw>
                  </a:effectLst>
                </a:rPr>
                <a:t>חתך גיאולוגי סכמטי לרוחב השומרון</a:t>
              </a:r>
            </a:p>
          </p:txBody>
        </p:sp>
      </p:grpSp>
    </p:spTree>
    <p:extLst>
      <p:ext uri="{BB962C8B-B14F-4D97-AF65-F5344CB8AC3E}">
        <p14:creationId xmlns:p14="http://schemas.microsoft.com/office/powerpoint/2010/main" val="219315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355711"/>
          </a:xfrm>
        </p:spPr>
        <p:txBody>
          <a:bodyPr>
            <a:normAutofit fontScale="90000"/>
          </a:bodyPr>
          <a:lstStyle/>
          <a:p>
            <a:r>
              <a:rPr lang="he-IL" b="1" dirty="0">
                <a:solidFill>
                  <a:srgbClr val="002060"/>
                </a:solidFill>
                <a:effectLst>
                  <a:outerShdw blurRad="38100" dist="38100" dir="2700000" algn="tl">
                    <a:srgbClr val="000000">
                      <a:alpha val="43137"/>
                    </a:srgbClr>
                  </a:outerShdw>
                </a:effectLst>
              </a:rPr>
              <a:t>יחידות המנהל הירדני</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004" y="1179095"/>
            <a:ext cx="3547992" cy="6460607"/>
          </a:xfrm>
        </p:spPr>
      </p:pic>
    </p:spTree>
    <p:extLst>
      <p:ext uri="{BB962C8B-B14F-4D97-AF65-F5344CB8AC3E}">
        <p14:creationId xmlns:p14="http://schemas.microsoft.com/office/powerpoint/2010/main" val="47949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19076"/>
            <a:ext cx="6172200" cy="666750"/>
          </a:xfrm>
        </p:spPr>
        <p:txBody>
          <a:bodyPr>
            <a:normAutofit fontScale="90000"/>
          </a:bodyPr>
          <a:lstStyle/>
          <a:p>
            <a:r>
              <a:rPr lang="he-IL" b="1" dirty="0">
                <a:solidFill>
                  <a:srgbClr val="002060"/>
                </a:solidFill>
                <a:effectLst>
                  <a:outerShdw blurRad="38100" dist="38100" dir="2700000" algn="tl">
                    <a:srgbClr val="000000">
                      <a:alpha val="43137"/>
                    </a:srgbClr>
                  </a:outerShdw>
                </a:effectLst>
              </a:rPr>
              <a:t>יחידות הממשל הצבאי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2389" y="1019174"/>
            <a:ext cx="3612997" cy="7120361"/>
          </a:xfrm>
        </p:spPr>
      </p:pic>
    </p:spTree>
    <p:extLst>
      <p:ext uri="{BB962C8B-B14F-4D97-AF65-F5344CB8AC3E}">
        <p14:creationId xmlns:p14="http://schemas.microsoft.com/office/powerpoint/2010/main" val="274502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6640" y="552270"/>
            <a:ext cx="4242424" cy="7111845"/>
          </a:xfrm>
          <a:prstGeom prst="rect">
            <a:avLst/>
          </a:prstGeom>
        </p:spPr>
      </p:pic>
      <p:pic>
        <p:nvPicPr>
          <p:cNvPr id="3" name="Picture 2"/>
          <p:cNvPicPr>
            <a:picLocks noChangeAspect="1"/>
          </p:cNvPicPr>
          <p:nvPr/>
        </p:nvPicPr>
        <p:blipFill>
          <a:blip r:embed="rId3"/>
          <a:stretch>
            <a:fillRect/>
          </a:stretch>
        </p:blipFill>
        <p:spPr>
          <a:xfrm>
            <a:off x="295023" y="2866273"/>
            <a:ext cx="1647825" cy="1438275"/>
          </a:xfrm>
          <a:prstGeom prst="rect">
            <a:avLst/>
          </a:prstGeom>
        </p:spPr>
      </p:pic>
      <p:pic>
        <p:nvPicPr>
          <p:cNvPr id="5" name="Picture 4"/>
          <p:cNvPicPr>
            <a:picLocks noChangeAspect="1"/>
          </p:cNvPicPr>
          <p:nvPr/>
        </p:nvPicPr>
        <p:blipFill>
          <a:blip r:embed="rId4"/>
          <a:stretch>
            <a:fillRect/>
          </a:stretch>
        </p:blipFill>
        <p:spPr>
          <a:xfrm>
            <a:off x="1227221" y="180474"/>
            <a:ext cx="4993105" cy="483805"/>
          </a:xfrm>
          <a:prstGeom prst="rect">
            <a:avLst/>
          </a:prstGeom>
        </p:spPr>
      </p:pic>
    </p:spTree>
    <p:extLst>
      <p:ext uri="{BB962C8B-B14F-4D97-AF65-F5344CB8AC3E}">
        <p14:creationId xmlns:p14="http://schemas.microsoft.com/office/powerpoint/2010/main" val="424113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921195"/>
          </a:xfrm>
        </p:spPr>
        <p:txBody>
          <a:bodyPr/>
          <a:lstStyle/>
          <a:p>
            <a:r>
              <a:rPr lang="he-IL" b="1" dirty="0">
                <a:solidFill>
                  <a:srgbClr val="002060"/>
                </a:solidFill>
                <a:effectLst>
                  <a:outerShdw blurRad="38100" dist="38100" dir="2700000" algn="tl">
                    <a:srgbClr val="000000">
                      <a:alpha val="43137"/>
                    </a:srgbClr>
                  </a:outerShdw>
                </a:effectLst>
              </a:rPr>
              <a:t>מפת שאול אריאלי</a:t>
            </a:r>
          </a:p>
        </p:txBody>
      </p:sp>
      <p:pic>
        <p:nvPicPr>
          <p:cNvPr id="2050" name="Picture 2" descr="×ª××× ×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516" y="1461537"/>
            <a:ext cx="5724242" cy="740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0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92595"/>
          </a:xfrm>
        </p:spPr>
        <p:txBody>
          <a:bodyPr>
            <a:normAutofit fontScale="90000"/>
          </a:bodyPr>
          <a:lstStyle/>
          <a:p>
            <a:r>
              <a:rPr lang="he-IL" b="1" dirty="0">
                <a:solidFill>
                  <a:srgbClr val="002060"/>
                </a:solidFill>
                <a:effectLst>
                  <a:outerShdw blurRad="38100" dist="38100" dir="2700000" algn="tl">
                    <a:srgbClr val="000000">
                      <a:alpha val="43137"/>
                    </a:srgbClr>
                  </a:outerShdw>
                </a:effectLst>
              </a:rPr>
              <a:t>חלוקה מנהלתית </a:t>
            </a:r>
            <a:r>
              <a:rPr lang="he-IL" b="1" dirty="0" err="1">
                <a:solidFill>
                  <a:srgbClr val="002060"/>
                </a:solidFill>
                <a:effectLst>
                  <a:outerShdw blurRad="38100" dist="38100" dir="2700000" algn="tl">
                    <a:srgbClr val="000000">
                      <a:alpha val="43137"/>
                    </a:srgbClr>
                  </a:outerShdw>
                </a:effectLst>
              </a:rPr>
              <a:t>רש''פ</a:t>
            </a:r>
            <a:endParaRPr lang="he-IL" b="1" dirty="0">
              <a:solidFill>
                <a:srgbClr val="002060"/>
              </a:solidFill>
              <a:effectLst>
                <a:outerShdw blurRad="38100" dist="38100" dir="2700000" algn="tl">
                  <a:srgbClr val="000000">
                    <a:alpha val="43137"/>
                  </a:srgbClr>
                </a:outerShdw>
              </a:effectLst>
            </a:endParaRPr>
          </a:p>
        </p:txBody>
      </p:sp>
      <p:pic>
        <p:nvPicPr>
          <p:cNvPr id="3074" name="Picture 2" descr="https://upload.wikimedia.org/wikipedia/commons/thumb/f/f5/Palestine_election_map.PNG/800px-Palestine_election_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368" y="1317884"/>
            <a:ext cx="4990749" cy="684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0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19076"/>
            <a:ext cx="5715000" cy="533399"/>
          </a:xfrm>
        </p:spPr>
        <p:txBody>
          <a:bodyPr>
            <a:normAutofit fontScale="90000"/>
          </a:bodyPr>
          <a:lstStyle/>
          <a:p>
            <a:r>
              <a:rPr lang="he-IL" b="1" dirty="0">
                <a:solidFill>
                  <a:srgbClr val="002060"/>
                </a:solidFill>
                <a:effectLst>
                  <a:outerShdw blurRad="38100" dist="38100" dir="2700000" algn="tl">
                    <a:srgbClr val="000000">
                      <a:alpha val="43137"/>
                    </a:srgbClr>
                  </a:outerShdw>
                </a:effectLst>
              </a:rPr>
              <a:t>יישובי השומרונים</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924561"/>
            <a:ext cx="4022989" cy="7243127"/>
          </a:xfrm>
        </p:spPr>
      </p:pic>
    </p:spTree>
    <p:extLst>
      <p:ext uri="{BB962C8B-B14F-4D97-AF65-F5344CB8AC3E}">
        <p14:creationId xmlns:p14="http://schemas.microsoft.com/office/powerpoint/2010/main" val="6520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e-IL" sz="3200" b="1" dirty="0">
                <a:solidFill>
                  <a:srgbClr val="002060"/>
                </a:solidFill>
                <a:effectLst>
                  <a:outerShdw blurRad="38100" dist="38100" dir="2700000" algn="tl">
                    <a:srgbClr val="000000">
                      <a:alpha val="43137"/>
                    </a:srgbClr>
                  </a:outerShdw>
                </a:effectLst>
              </a:rPr>
              <a:t>שכם </a:t>
            </a:r>
            <a:br>
              <a:rPr lang="he-IL" sz="3200" b="1" dirty="0">
                <a:solidFill>
                  <a:srgbClr val="002060"/>
                </a:solidFill>
                <a:effectLst>
                  <a:outerShdw blurRad="38100" dist="38100" dir="2700000" algn="tl">
                    <a:srgbClr val="000000">
                      <a:alpha val="43137"/>
                    </a:srgbClr>
                  </a:outerShdw>
                </a:effectLst>
              </a:rPr>
            </a:br>
            <a:r>
              <a:rPr lang="he-IL" sz="3200" b="1" dirty="0">
                <a:solidFill>
                  <a:srgbClr val="002060"/>
                </a:solidFill>
                <a:effectLst>
                  <a:outerShdw blurRad="38100" dist="38100" dir="2700000" algn="tl">
                    <a:srgbClr val="000000">
                      <a:alpha val="43137"/>
                    </a:srgbClr>
                  </a:outerShdw>
                </a:effectLst>
              </a:rPr>
              <a:t>'מעבר הכרחי' בהר שומרון</a:t>
            </a:r>
            <a:br>
              <a:rPr lang="he-IL" sz="3200" b="1" dirty="0">
                <a:solidFill>
                  <a:srgbClr val="002060"/>
                </a:solidFill>
                <a:effectLst>
                  <a:outerShdw blurRad="38100" dist="38100" dir="2700000" algn="tl">
                    <a:srgbClr val="000000">
                      <a:alpha val="43137"/>
                    </a:srgbClr>
                  </a:outerShdw>
                </a:effectLst>
              </a:rPr>
            </a:br>
            <a:r>
              <a:rPr lang="he-IL" sz="3200" b="1" dirty="0">
                <a:solidFill>
                  <a:srgbClr val="002060"/>
                </a:solidFill>
                <a:effectLst>
                  <a:outerShdw blurRad="38100" dist="38100" dir="2700000" algn="tl">
                    <a:srgbClr val="000000">
                      <a:alpha val="43137"/>
                    </a:srgbClr>
                  </a:outerShdw>
                </a:effectLst>
              </a:rPr>
              <a:t>דגם 'עצם הדג'</a:t>
            </a:r>
          </a:p>
        </p:txBody>
      </p:sp>
      <p:pic>
        <p:nvPicPr>
          <p:cNvPr id="4098" name="Picture 2" descr="https://michaelarch.files.wordpress.com/2010/10/nablus-199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618" y="2298030"/>
            <a:ext cx="6084763" cy="510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10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97132"/>
          </a:xfrm>
        </p:spPr>
        <p:txBody>
          <a:bodyPr/>
          <a:lstStyle/>
          <a:p>
            <a:r>
              <a:rPr lang="he-IL" b="1" dirty="0">
                <a:solidFill>
                  <a:srgbClr val="002060"/>
                </a:solidFill>
                <a:effectLst>
                  <a:outerShdw blurRad="38100" dist="38100" dir="2700000" algn="tl">
                    <a:srgbClr val="000000">
                      <a:alpha val="43137"/>
                    </a:srgbClr>
                  </a:outerShdw>
                </a:effectLst>
              </a:rPr>
              <a:t>שכם 1970</a:t>
            </a:r>
          </a:p>
        </p:txBody>
      </p:sp>
      <p:pic>
        <p:nvPicPr>
          <p:cNvPr id="5122" name="Picture 2" descr="×ª××¦××ª ×ª××× × ×¢×××¨ ×©×× ×ª××× ××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83" y="2189747"/>
            <a:ext cx="6993766" cy="46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9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LATE XI: Digital Shaded Relief Maps of Israel by John K ... - CYBA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784" y="67222"/>
            <a:ext cx="4032448" cy="911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52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73069"/>
          </a:xfrm>
        </p:spPr>
        <p:txBody>
          <a:bodyPr/>
          <a:lstStyle/>
          <a:p>
            <a:r>
              <a:rPr lang="he-IL" b="1" dirty="0">
                <a:solidFill>
                  <a:srgbClr val="002060"/>
                </a:solidFill>
                <a:effectLst>
                  <a:outerShdw blurRad="38100" dist="38100" dir="2700000" algn="tl">
                    <a:srgbClr val="000000">
                      <a:alpha val="43137"/>
                    </a:srgbClr>
                  </a:outerShdw>
                </a:effectLst>
              </a:rPr>
              <a:t>שכם 2017</a:t>
            </a:r>
          </a:p>
        </p:txBody>
      </p:sp>
      <p:pic>
        <p:nvPicPr>
          <p:cNvPr id="6146" name="Picture 2" descr="×ª××¦××ª ×ª××× × ×¢×××¨ ×©×× ×ª××× ××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742" y="2346158"/>
            <a:ext cx="6482516" cy="48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821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rgbClr val="002060"/>
                </a:solidFill>
                <a:effectLst>
                  <a:outerShdw blurRad="38100" dist="38100" dir="2700000" algn="tl">
                    <a:srgbClr val="000000">
                      <a:alpha val="43137"/>
                    </a:srgbClr>
                  </a:outerShdw>
                </a:effectLst>
              </a:rPr>
              <a:t>חברון 1967</a:t>
            </a:r>
          </a:p>
        </p:txBody>
      </p:sp>
      <p:sp>
        <p:nvSpPr>
          <p:cNvPr id="3" name="Content Placeholder 2"/>
          <p:cNvSpPr>
            <a:spLocks noGrp="1"/>
          </p:cNvSpPr>
          <p:nvPr>
            <p:ph idx="1"/>
          </p:nvPr>
        </p:nvSpPr>
        <p:spPr/>
        <p:txBody>
          <a:bodyPr/>
          <a:lstStyle/>
          <a:p>
            <a:endParaRPr lang="he-IL"/>
          </a:p>
        </p:txBody>
      </p:sp>
      <p:pic>
        <p:nvPicPr>
          <p:cNvPr id="8194" name="Picture 2" descr="×ª××¦××ª ×ª××× × ×¢×××¨ ×××¨×× ×ª××× ××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33" y="2695074"/>
            <a:ext cx="5964699" cy="380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1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12911"/>
          </a:xfrm>
        </p:spPr>
        <p:txBody>
          <a:bodyPr/>
          <a:lstStyle/>
          <a:p>
            <a:r>
              <a:rPr lang="he-IL" b="1" dirty="0">
                <a:solidFill>
                  <a:srgbClr val="002060"/>
                </a:solidFill>
                <a:effectLst>
                  <a:outerShdw blurRad="38100" dist="38100" dir="2700000" algn="tl">
                    <a:srgbClr val="000000">
                      <a:alpha val="43137"/>
                    </a:srgbClr>
                  </a:outerShdw>
                </a:effectLst>
              </a:rPr>
              <a:t>חברון 2017</a:t>
            </a:r>
          </a:p>
        </p:txBody>
      </p:sp>
      <p:pic>
        <p:nvPicPr>
          <p:cNvPr id="9218" name="Picture 2" descr="×ª××¦××ª ×ª××× × ×¢×××¨ ×××¨×× ×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74" y="1890184"/>
            <a:ext cx="6809958" cy="506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8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3"/>
            <a:ext cx="6172200" cy="752753"/>
          </a:xfrm>
        </p:spPr>
        <p:txBody>
          <a:bodyPr>
            <a:normAutofit fontScale="90000"/>
          </a:bodyPr>
          <a:lstStyle/>
          <a:p>
            <a:r>
              <a:rPr lang="he-IL" b="1" dirty="0">
                <a:solidFill>
                  <a:srgbClr val="002060"/>
                </a:solidFill>
                <a:effectLst>
                  <a:outerShdw blurRad="38100" dist="38100" dir="2700000" algn="tl">
                    <a:srgbClr val="000000">
                      <a:alpha val="43137"/>
                    </a:srgbClr>
                  </a:outerShdw>
                </a:effectLst>
              </a:rPr>
              <a:t>מבט ועוד מבט</a:t>
            </a:r>
          </a:p>
        </p:txBody>
      </p:sp>
      <p:pic>
        <p:nvPicPr>
          <p:cNvPr id="4" name="Picture 2" descr="×ª××¦××ª ×ª××× × ×¢×××¨ ×××¨×× ×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4196" y="1588169"/>
            <a:ext cx="4509607" cy="26841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ª××¦××ª ×ª××× × ×¢×××¨ ×××¨×× ×ª××× ××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196" y="4451684"/>
            <a:ext cx="4569353" cy="291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36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00879"/>
          </a:xfrm>
        </p:spPr>
        <p:txBody>
          <a:bodyPr/>
          <a:lstStyle/>
          <a:p>
            <a:r>
              <a:rPr lang="he-IL" b="1" dirty="0">
                <a:solidFill>
                  <a:srgbClr val="002060"/>
                </a:solidFill>
                <a:effectLst>
                  <a:outerShdw blurRad="38100" dist="38100" dir="2700000" algn="tl">
                    <a:srgbClr val="000000">
                      <a:alpha val="43137"/>
                    </a:srgbClr>
                  </a:outerShdw>
                </a:effectLst>
              </a:rPr>
              <a:t>הסכם חברון </a:t>
            </a:r>
          </a:p>
        </p:txBody>
      </p:sp>
      <p:pic>
        <p:nvPicPr>
          <p:cNvPr id="7170" name="Picture 2" descr="https://upload.wikimedia.org/wikipedia/commons/thumb/0/0e/%D7%94%D7%A1%D7%9B%D7%9D_%D7%97%D7%91%D7%A8%D7%95%D7%9F_1997.png/800px-%D7%94%D7%A1%D7%9B%D7%9D_%D7%97%D7%91%D7%A8%D7%95%D7%9F_199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342" y="1516480"/>
            <a:ext cx="6139316" cy="661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949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993384"/>
          </a:xfrm>
        </p:spPr>
        <p:txBody>
          <a:bodyPr>
            <a:normAutofit/>
          </a:bodyPr>
          <a:lstStyle/>
          <a:p>
            <a:r>
              <a:rPr lang="he-IL" sz="3600" b="1" dirty="0">
                <a:solidFill>
                  <a:srgbClr val="002060"/>
                </a:solidFill>
                <a:effectLst>
                  <a:outerShdw blurRad="38100" dist="38100" dir="2700000" algn="tl">
                    <a:srgbClr val="000000">
                      <a:alpha val="43137"/>
                    </a:srgbClr>
                  </a:outerShdw>
                </a:effectLst>
              </a:rPr>
              <a:t>תמונת מצב דרום הר חברון</a:t>
            </a:r>
          </a:p>
        </p:txBody>
      </p:sp>
      <p:pic>
        <p:nvPicPr>
          <p:cNvPr id="4" name="Content Placeholder 3"/>
          <p:cNvPicPr>
            <a:picLocks noGrp="1" noChangeAspect="1"/>
          </p:cNvPicPr>
          <p:nvPr>
            <p:ph idx="1"/>
          </p:nvPr>
        </p:nvPicPr>
        <p:blipFill>
          <a:blip r:embed="rId2"/>
          <a:stretch>
            <a:fillRect/>
          </a:stretch>
        </p:blipFill>
        <p:spPr>
          <a:xfrm>
            <a:off x="384573" y="1359568"/>
            <a:ext cx="6088854" cy="6285373"/>
          </a:xfrm>
          <a:prstGeom prst="rect">
            <a:avLst/>
          </a:prstGeom>
        </p:spPr>
      </p:pic>
    </p:spTree>
    <p:extLst>
      <p:ext uri="{BB962C8B-B14F-4D97-AF65-F5344CB8AC3E}">
        <p14:creationId xmlns:p14="http://schemas.microsoft.com/office/powerpoint/2010/main" val="751836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39468B-BC0A-48B4-B4CC-2C6D854EE190}"/>
              </a:ext>
            </a:extLst>
          </p:cNvPr>
          <p:cNvSpPr>
            <a:spLocks noGrp="1"/>
          </p:cNvSpPr>
          <p:nvPr>
            <p:ph type="title"/>
          </p:nvPr>
        </p:nvSpPr>
        <p:spPr>
          <a:xfrm>
            <a:off x="342900" y="366184"/>
            <a:ext cx="5686425" cy="529166"/>
          </a:xfrm>
        </p:spPr>
        <p:txBody>
          <a:bodyPr>
            <a:normAutofit fontScale="90000"/>
          </a:bodyPr>
          <a:lstStyle/>
          <a:p>
            <a:r>
              <a:rPr lang="he-IL" dirty="0"/>
              <a:t>הוויכוח על ההתנחלויות</a:t>
            </a:r>
          </a:p>
        </p:txBody>
      </p:sp>
      <p:sp>
        <p:nvSpPr>
          <p:cNvPr id="3" name="מציין מיקום תוכן 2">
            <a:extLst>
              <a:ext uri="{FF2B5EF4-FFF2-40B4-BE49-F238E27FC236}">
                <a16:creationId xmlns:a16="http://schemas.microsoft.com/office/drawing/2014/main" id="{21FED9D8-5999-4CED-B59B-75F29CE0A387}"/>
              </a:ext>
            </a:extLst>
          </p:cNvPr>
          <p:cNvSpPr>
            <a:spLocks noGrp="1"/>
          </p:cNvSpPr>
          <p:nvPr>
            <p:ph sz="half" idx="1"/>
          </p:nvPr>
        </p:nvSpPr>
        <p:spPr>
          <a:xfrm>
            <a:off x="257175" y="1552574"/>
            <a:ext cx="3028950" cy="9337677"/>
          </a:xfrm>
        </p:spPr>
        <p:txBody>
          <a:bodyPr/>
          <a:lstStyle/>
          <a:p>
            <a:pPr marL="0" indent="0" algn="ctr">
              <a:buNone/>
            </a:pPr>
            <a:r>
              <a:rPr lang="he-IL" b="1" u="sng" dirty="0">
                <a:effectLst>
                  <a:outerShdw blurRad="38100" dist="38100" dir="2700000" algn="tl">
                    <a:srgbClr val="000000">
                      <a:alpha val="43137"/>
                    </a:srgbClr>
                  </a:outerShdw>
                </a:effectLst>
              </a:rPr>
              <a:t>נגד</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מכשול בכל </a:t>
            </a:r>
            <a:r>
              <a:rPr lang="he-IL" sz="2000" dirty="0" err="1">
                <a:solidFill>
                  <a:srgbClr val="002060"/>
                </a:solidFill>
                <a:effectLst>
                  <a:outerShdw blurRad="38100" dist="38100" dir="2700000" algn="tl">
                    <a:srgbClr val="000000">
                      <a:alpha val="43137"/>
                    </a:srgbClr>
                  </a:outerShdw>
                </a:effectLst>
              </a:rPr>
              <a:t>מו''מ</a:t>
            </a:r>
            <a:r>
              <a:rPr lang="he-IL" sz="2000" dirty="0">
                <a:solidFill>
                  <a:srgbClr val="002060"/>
                </a:solidFill>
                <a:effectLst>
                  <a:outerShdw blurRad="38100" dist="38100" dir="2700000" algn="tl">
                    <a:srgbClr val="000000">
                      <a:alpha val="43137"/>
                    </a:srgbClr>
                  </a:outerShdw>
                </a:effectLst>
              </a:rPr>
              <a:t> לשלום וסיום הסכסוך</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עיוות החזון הציוני של מדינה יהודית ודמוקרטית</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עיוות מוסרי – מביאות לשליטה על עם אחר</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גורם מרכזי דה-לגיטימיזציה של ישראל</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דימוי של </a:t>
            </a:r>
            <a:r>
              <a:rPr lang="he-IL" sz="2000" dirty="0" err="1">
                <a:solidFill>
                  <a:srgbClr val="002060"/>
                </a:solidFill>
                <a:effectLst>
                  <a:outerShdw blurRad="38100" dist="38100" dir="2700000" algn="tl">
                    <a:srgbClr val="000000">
                      <a:alpha val="43137"/>
                    </a:srgbClr>
                  </a:outerShdw>
                </a:effectLst>
              </a:rPr>
              <a:t>אפארטהייד</a:t>
            </a:r>
            <a:endParaRPr lang="he-IL" sz="2000" dirty="0">
              <a:solidFill>
                <a:srgbClr val="002060"/>
              </a:solidFill>
              <a:effectLst>
                <a:outerShdw blurRad="38100" dist="38100" dir="2700000" algn="tl">
                  <a:srgbClr val="000000">
                    <a:alpha val="43137"/>
                  </a:srgbClr>
                </a:outerShdw>
              </a:effectLst>
            </a:endParaRP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עול בטחוני שוטף ומלחמה</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עול כלכלי עצום –פיתוח ותשתיות כפולות</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פגיעה בנוף התרבותי ואדריכלות פולשנית</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מעוותות את סדר היום הלאומי</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מפלגות את העם</a:t>
            </a:r>
          </a:p>
          <a:p>
            <a:pPr>
              <a:buFont typeface="Wingdings" panose="05000000000000000000" pitchFamily="2" charset="2"/>
              <a:buChar char="§"/>
            </a:pPr>
            <a:r>
              <a:rPr lang="he-IL" sz="2000" dirty="0">
                <a:solidFill>
                  <a:srgbClr val="002060"/>
                </a:solidFill>
                <a:effectLst>
                  <a:outerShdw blurRad="38100" dist="38100" dir="2700000" algn="tl">
                    <a:srgbClr val="000000">
                      <a:alpha val="43137"/>
                    </a:srgbClr>
                  </a:outerShdw>
                </a:effectLst>
              </a:rPr>
              <a:t>מיעוט שמכתיב לרוב ומסנדל פוליטיקאים לקיצוניות </a:t>
            </a:r>
            <a:endParaRPr lang="he-IL" sz="2000" dirty="0">
              <a:solidFill>
                <a:srgbClr val="002060"/>
              </a:solidFill>
            </a:endParaRPr>
          </a:p>
        </p:txBody>
      </p:sp>
      <p:sp>
        <p:nvSpPr>
          <p:cNvPr id="4" name="מציין מיקום תוכן 3">
            <a:extLst>
              <a:ext uri="{FF2B5EF4-FFF2-40B4-BE49-F238E27FC236}">
                <a16:creationId xmlns:a16="http://schemas.microsoft.com/office/drawing/2014/main" id="{A7B45575-E2EA-4D8D-899C-D6380A0CE1B6}"/>
              </a:ext>
            </a:extLst>
          </p:cNvPr>
          <p:cNvSpPr>
            <a:spLocks noGrp="1"/>
          </p:cNvSpPr>
          <p:nvPr>
            <p:ph sz="half" idx="2"/>
          </p:nvPr>
        </p:nvSpPr>
        <p:spPr>
          <a:xfrm>
            <a:off x="3848100" y="1552574"/>
            <a:ext cx="2390775" cy="9337677"/>
          </a:xfrm>
        </p:spPr>
        <p:txBody>
          <a:bodyPr>
            <a:normAutofit/>
          </a:bodyPr>
          <a:lstStyle/>
          <a:p>
            <a:pPr marL="0" indent="0" algn="ctr">
              <a:buNone/>
            </a:pPr>
            <a:r>
              <a:rPr lang="he-IL" sz="2000" b="1" u="sng" dirty="0">
                <a:solidFill>
                  <a:srgbClr val="FF0000"/>
                </a:solidFill>
                <a:effectLst>
                  <a:outerShdw blurRad="38100" dist="38100" dir="2700000" algn="tl">
                    <a:srgbClr val="000000">
                      <a:alpha val="43137"/>
                    </a:srgbClr>
                  </a:outerShdw>
                </a:effectLst>
              </a:rPr>
              <a:t>בעד</a:t>
            </a:r>
            <a:r>
              <a:rPr lang="he-IL" sz="2000" dirty="0"/>
              <a:t>	</a:t>
            </a:r>
          </a:p>
          <a:p>
            <a:pPr>
              <a:buFont typeface="Wingdings" panose="05000000000000000000" pitchFamily="2" charset="2"/>
              <a:buChar char="§"/>
            </a:pPr>
            <a:r>
              <a:rPr lang="he-IL" sz="2000" dirty="0">
                <a:solidFill>
                  <a:srgbClr val="C00000"/>
                </a:solidFill>
              </a:rPr>
              <a:t>קושאן </a:t>
            </a:r>
            <a:r>
              <a:rPr lang="he-IL" sz="2000" dirty="0" err="1">
                <a:solidFill>
                  <a:srgbClr val="C00000"/>
                </a:solidFill>
              </a:rPr>
              <a:t>תנכ</a:t>
            </a:r>
            <a:r>
              <a:rPr lang="he-IL" sz="2000" dirty="0">
                <a:solidFill>
                  <a:srgbClr val="C00000"/>
                </a:solidFill>
              </a:rPr>
              <a:t>''י –זכותנו על הארץ</a:t>
            </a:r>
          </a:p>
          <a:p>
            <a:pPr>
              <a:buFont typeface="Wingdings" panose="05000000000000000000" pitchFamily="2" charset="2"/>
              <a:buChar char="§"/>
            </a:pPr>
            <a:r>
              <a:rPr lang="he-IL" sz="2000" dirty="0">
                <a:solidFill>
                  <a:srgbClr val="C00000"/>
                </a:solidFill>
              </a:rPr>
              <a:t>א''י השלימה ואין למסור חלקים ממנה</a:t>
            </a:r>
          </a:p>
          <a:p>
            <a:pPr>
              <a:buFont typeface="Wingdings" panose="05000000000000000000" pitchFamily="2" charset="2"/>
              <a:buChar char="§"/>
            </a:pPr>
            <a:r>
              <a:rPr lang="he-IL" sz="2000" dirty="0">
                <a:solidFill>
                  <a:srgbClr val="C00000"/>
                </a:solidFill>
              </a:rPr>
              <a:t>תורמות לבטחון השוטף</a:t>
            </a:r>
          </a:p>
          <a:p>
            <a:pPr>
              <a:buFont typeface="Wingdings" panose="05000000000000000000" pitchFamily="2" charset="2"/>
              <a:buChar char="§"/>
            </a:pPr>
            <a:r>
              <a:rPr lang="he-IL" sz="2000" dirty="0">
                <a:solidFill>
                  <a:srgbClr val="C00000"/>
                </a:solidFill>
              </a:rPr>
              <a:t>תורמות לכלכלה</a:t>
            </a:r>
          </a:p>
          <a:p>
            <a:pPr>
              <a:buFont typeface="Wingdings" panose="05000000000000000000" pitchFamily="2" charset="2"/>
              <a:buChar char="§"/>
            </a:pPr>
            <a:r>
              <a:rPr lang="he-IL" sz="2000" dirty="0">
                <a:solidFill>
                  <a:srgbClr val="C00000"/>
                </a:solidFill>
              </a:rPr>
              <a:t>'בסוף יתרגלו ויקבלו' או שיעזבו</a:t>
            </a:r>
          </a:p>
          <a:p>
            <a:pPr>
              <a:buFont typeface="Wingdings" panose="05000000000000000000" pitchFamily="2" charset="2"/>
              <a:buChar char="§"/>
            </a:pPr>
            <a:r>
              <a:rPr lang="he-IL" sz="2000" dirty="0">
                <a:solidFill>
                  <a:srgbClr val="C00000"/>
                </a:solidFill>
              </a:rPr>
              <a:t>במציאות היומיום: 'חיים משותפים' </a:t>
            </a:r>
          </a:p>
          <a:p>
            <a:pPr>
              <a:buFont typeface="Wingdings" panose="05000000000000000000" pitchFamily="2" charset="2"/>
              <a:buChar char="§"/>
            </a:pPr>
            <a:r>
              <a:rPr lang="he-IL" sz="2000" dirty="0">
                <a:solidFill>
                  <a:srgbClr val="C00000"/>
                </a:solidFill>
              </a:rPr>
              <a:t>משפיעות לטובה על תושבי הסביבה</a:t>
            </a:r>
          </a:p>
          <a:p>
            <a:pPr>
              <a:buFont typeface="Wingdings" panose="05000000000000000000" pitchFamily="2" charset="2"/>
              <a:buChar char="§"/>
            </a:pPr>
            <a:r>
              <a:rPr lang="he-IL" sz="2000" dirty="0">
                <a:solidFill>
                  <a:srgbClr val="C00000"/>
                </a:solidFill>
              </a:rPr>
              <a:t>הממשיכים האמיתיים של הציונות החלוצית</a:t>
            </a:r>
          </a:p>
          <a:p>
            <a:pPr>
              <a:buFont typeface="Wingdings" panose="05000000000000000000" pitchFamily="2" charset="2"/>
              <a:buChar char="§"/>
            </a:pPr>
            <a:r>
              <a:rPr lang="he-IL" sz="2000" dirty="0">
                <a:solidFill>
                  <a:srgbClr val="C00000"/>
                </a:solidFill>
              </a:rPr>
              <a:t>הסרת הלחץ ממישור החוף</a:t>
            </a:r>
          </a:p>
          <a:p>
            <a:pPr>
              <a:buFont typeface="Wingdings" panose="05000000000000000000" pitchFamily="2" charset="2"/>
              <a:buChar char="§"/>
            </a:pPr>
            <a:endParaRPr lang="he-IL" sz="2000" dirty="0"/>
          </a:p>
        </p:txBody>
      </p:sp>
    </p:spTree>
    <p:extLst>
      <p:ext uri="{BB962C8B-B14F-4D97-AF65-F5344CB8AC3E}">
        <p14:creationId xmlns:p14="http://schemas.microsoft.com/office/powerpoint/2010/main" val="3981119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1026" name="Picture 2" descr="https://michaelarch.files.wordpress.com/2018/11/e2808fe2808fd7a2d795d7aad7a7-d7a9d79c-e2808fe2808fd7a2d795d7aad7a7-d7a9d79c-46972274_2363922370303998_3032235902974820352_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844" y="619126"/>
            <a:ext cx="3087886" cy="4333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ichaelarch.files.wordpress.com/2018/11/dsc05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46" y="5076824"/>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ichaelarch.files.wordpress.com/2018/11/d79ed7a2d7a8d799d791-13-8-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045" y="1236814"/>
            <a:ext cx="2967999" cy="21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70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3"/>
            <a:ext cx="6310562" cy="998159"/>
          </a:xfrm>
        </p:spPr>
        <p:txBody>
          <a:bodyPr>
            <a:normAutofit fontScale="90000"/>
          </a:bodyPr>
          <a:lstStyle/>
          <a:p>
            <a:r>
              <a:rPr lang="he-IL" b="1" dirty="0">
                <a:solidFill>
                  <a:srgbClr val="002060"/>
                </a:solidFill>
                <a:effectLst>
                  <a:outerShdw blurRad="38100" dist="38100" dir="2700000" algn="tl">
                    <a:srgbClr val="000000">
                      <a:alpha val="43137"/>
                    </a:srgbClr>
                  </a:outerShdw>
                </a:effectLst>
              </a:rPr>
              <a:t>נוף על נוף?</a:t>
            </a:r>
            <a:br>
              <a:rPr lang="he-IL"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contested landscape</a:t>
            </a:r>
            <a:endParaRPr lang="he-IL"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899" y="1491917"/>
            <a:ext cx="6310563" cy="7050504"/>
          </a:xfrm>
        </p:spPr>
        <p:txBody>
          <a:bodyPr>
            <a:normAutofit/>
          </a:bodyPr>
          <a:lstStyle/>
          <a:p>
            <a:pPr marL="0" indent="0">
              <a:buNone/>
            </a:pPr>
            <a:r>
              <a:rPr lang="he-IL" sz="2400" dirty="0">
                <a:solidFill>
                  <a:srgbClr val="C00000"/>
                </a:solidFill>
                <a:effectLst>
                  <a:outerShdw blurRad="38100" dist="38100" dir="2700000" algn="tl">
                    <a:srgbClr val="000000">
                      <a:alpha val="43137"/>
                    </a:srgbClr>
                  </a:outerShdw>
                </a:effectLst>
              </a:rPr>
              <a:t>על מה להסתכל בנסיעות ובתצפיות?</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על הנוף הטבעי של השלוחות</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על המדרגות החקלאיות [ טראסות]</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על מערך הדרכים – משותף? נפרד? רמת הפיתוח שלהן? המחסומים והאבטחה </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על המערך היישובי הכפרי הערבי: הזיקה לטופוגרפיה, הגרעין העתיק וההתפשטות המרחבית</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המערך היישובי היהודי: הזיקה לנוף, איתור ומיקום</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על המערך העירוני: הקסבה וההתפשטות המרחבית למדרונות</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 על מחנות הפליטים</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על המאחזים</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על מדבר שומרון ו'ציר אלון'</a:t>
            </a:r>
          </a:p>
          <a:p>
            <a:pPr>
              <a:buFont typeface="Wingdings" panose="05000000000000000000" pitchFamily="2" charset="2"/>
              <a:buChar char="v"/>
            </a:pPr>
            <a:r>
              <a:rPr lang="he-IL" sz="2400" dirty="0">
                <a:solidFill>
                  <a:srgbClr val="7030A0"/>
                </a:solidFill>
                <a:effectLst>
                  <a:outerShdw blurRad="38100" dist="38100" dir="2700000" algn="tl">
                    <a:srgbClr val="000000">
                      <a:alpha val="43137"/>
                    </a:srgbClr>
                  </a:outerShdw>
                </a:effectLst>
              </a:rPr>
              <a:t>ולהתחבט: האם יש פה מרקם נוף עם '</a:t>
            </a:r>
            <a:r>
              <a:rPr lang="he-IL" sz="2400" dirty="0" err="1">
                <a:solidFill>
                  <a:srgbClr val="7030A0"/>
                </a:solidFill>
                <a:effectLst>
                  <a:outerShdw blurRad="38100" dist="38100" dir="2700000" algn="tl">
                    <a:srgbClr val="000000">
                      <a:alpha val="43137"/>
                    </a:srgbClr>
                  </a:outerShdw>
                </a:effectLst>
              </a:rPr>
              <a:t>גיניאולוגיה</a:t>
            </a:r>
            <a:r>
              <a:rPr lang="he-IL" sz="2400" dirty="0">
                <a:solidFill>
                  <a:srgbClr val="7030A0"/>
                </a:solidFill>
                <a:effectLst>
                  <a:outerShdw blurRad="38100" dist="38100" dir="2700000" algn="tl">
                    <a:srgbClr val="000000">
                      <a:alpha val="43137"/>
                    </a:srgbClr>
                  </a:outerShdw>
                </a:effectLst>
              </a:rPr>
              <a:t>', או מערכת נופית כפולה, שונה ונפרדת? </a:t>
            </a:r>
          </a:p>
          <a:p>
            <a:endParaRPr lang="he-IL" sz="2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8940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D52A3B-1FA0-4AD7-82F0-8A4F04A905A9}"/>
              </a:ext>
            </a:extLst>
          </p:cNvPr>
          <p:cNvSpPr>
            <a:spLocks noGrp="1"/>
          </p:cNvSpPr>
          <p:nvPr>
            <p:ph type="title"/>
          </p:nvPr>
        </p:nvSpPr>
        <p:spPr>
          <a:xfrm>
            <a:off x="342900" y="366184"/>
            <a:ext cx="6172200" cy="816230"/>
          </a:xfrm>
        </p:spPr>
        <p:txBody>
          <a:bodyPr/>
          <a:lstStyle/>
          <a:p>
            <a:r>
              <a:rPr lang="he-IL" b="1" dirty="0">
                <a:solidFill>
                  <a:srgbClr val="002060"/>
                </a:solidFill>
                <a:effectLst>
                  <a:outerShdw blurRad="38100" dist="38100" dir="2700000" algn="tl">
                    <a:srgbClr val="000000">
                      <a:alpha val="43137"/>
                    </a:srgbClr>
                  </a:outerShdw>
                </a:effectLst>
              </a:rPr>
              <a:t>סוגיות לעיבוד סיור </a:t>
            </a:r>
            <a:r>
              <a:rPr lang="he-IL" b="1" dirty="0" err="1">
                <a:solidFill>
                  <a:srgbClr val="002060"/>
                </a:solidFill>
                <a:effectLst>
                  <a:outerShdw blurRad="38100" dist="38100" dir="2700000" algn="tl">
                    <a:srgbClr val="000000">
                      <a:alpha val="43137"/>
                    </a:srgbClr>
                  </a:outerShdw>
                </a:effectLst>
              </a:rPr>
              <a:t>יו''ש</a:t>
            </a:r>
            <a:endParaRPr lang="he-IL" b="1" dirty="0">
              <a:solidFill>
                <a:srgbClr val="002060"/>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12392993-9BB1-41C2-8134-10653673BF85}"/>
              </a:ext>
            </a:extLst>
          </p:cNvPr>
          <p:cNvSpPr>
            <a:spLocks noGrp="1"/>
          </p:cNvSpPr>
          <p:nvPr>
            <p:ph idx="1"/>
          </p:nvPr>
        </p:nvSpPr>
        <p:spPr>
          <a:xfrm>
            <a:off x="342900" y="1182414"/>
            <a:ext cx="6341679" cy="7178310"/>
          </a:xfrm>
        </p:spPr>
        <p:txBody>
          <a:bodyPr>
            <a:normAutofit fontScale="47500" lnSpcReduction="20000"/>
          </a:bodyPr>
          <a:lstStyle/>
          <a:p>
            <a:pPr marL="0" lvl="0" indent="0">
              <a:lnSpc>
                <a:spcPct val="120000"/>
              </a:lnSpc>
              <a:buNone/>
            </a:pPr>
            <a:r>
              <a:rPr lang="he-IL" b="1" u="sng" dirty="0">
                <a:solidFill>
                  <a:srgbClr val="002060"/>
                </a:solidFill>
              </a:rPr>
              <a:t>התנחלויות ובטחון לאומי:</a:t>
            </a:r>
          </a:p>
          <a:p>
            <a:pPr marL="0" lvl="0" indent="0">
              <a:lnSpc>
                <a:spcPct val="120000"/>
              </a:lnSpc>
              <a:buNone/>
            </a:pPr>
            <a:r>
              <a:rPr lang="he-IL" dirty="0">
                <a:solidFill>
                  <a:srgbClr val="002060"/>
                </a:solidFill>
              </a:rPr>
              <a:t> - ההתנחלויות: נכס או נטל בטחוני </a:t>
            </a:r>
            <a:r>
              <a:rPr lang="he-IL" dirty="0" err="1">
                <a:solidFill>
                  <a:srgbClr val="002060"/>
                </a:solidFill>
              </a:rPr>
              <a:t>בשיגרה</a:t>
            </a:r>
            <a:r>
              <a:rPr lang="he-IL" dirty="0">
                <a:solidFill>
                  <a:srgbClr val="002060"/>
                </a:solidFill>
              </a:rPr>
              <a:t> ובחירום?</a:t>
            </a:r>
            <a:endParaRPr lang="en-US" dirty="0">
              <a:solidFill>
                <a:srgbClr val="002060"/>
              </a:solidFill>
            </a:endParaRPr>
          </a:p>
          <a:p>
            <a:pPr marL="0" indent="0">
              <a:lnSpc>
                <a:spcPct val="120000"/>
              </a:lnSpc>
              <a:buNone/>
            </a:pPr>
            <a:r>
              <a:rPr lang="he-IL" dirty="0">
                <a:solidFill>
                  <a:srgbClr val="002060"/>
                </a:solidFill>
              </a:rPr>
              <a:t>- האם תפרוסת ההתנחלויות מהווה מכשול </a:t>
            </a:r>
            <a:r>
              <a:rPr lang="he-IL" dirty="0" err="1">
                <a:solidFill>
                  <a:srgbClr val="002060"/>
                </a:solidFill>
              </a:rPr>
              <a:t>למו''מ</a:t>
            </a:r>
            <a:r>
              <a:rPr lang="he-IL" dirty="0">
                <a:solidFill>
                  <a:srgbClr val="002060"/>
                </a:solidFill>
              </a:rPr>
              <a:t> ובאיזו מידה ניתן לשנותה?</a:t>
            </a:r>
            <a:endParaRPr lang="en-US" dirty="0">
              <a:solidFill>
                <a:srgbClr val="002060"/>
              </a:solidFill>
            </a:endParaRPr>
          </a:p>
          <a:p>
            <a:pPr marL="0" indent="0">
              <a:lnSpc>
                <a:spcPct val="120000"/>
              </a:lnSpc>
              <a:buNone/>
            </a:pPr>
            <a:r>
              <a:rPr lang="he-IL" dirty="0">
                <a:solidFill>
                  <a:srgbClr val="002060"/>
                </a:solidFill>
              </a:rPr>
              <a:t>- האם ההתנחלויות משבשות את סדר העדיפות הלאומי של ישראל בתחומי חברה וכלכלה?</a:t>
            </a:r>
            <a:endParaRPr lang="en-US" dirty="0">
              <a:solidFill>
                <a:srgbClr val="002060"/>
              </a:solidFill>
            </a:endParaRPr>
          </a:p>
          <a:p>
            <a:pPr marL="0" indent="0">
              <a:lnSpc>
                <a:spcPct val="120000"/>
              </a:lnSpc>
              <a:buNone/>
            </a:pPr>
            <a:r>
              <a:rPr lang="he-IL" dirty="0">
                <a:solidFill>
                  <a:srgbClr val="002060"/>
                </a:solidFill>
              </a:rPr>
              <a:t>- מה מידת ההשפעה רבת השנים של השליטה על עם אחר על החברה בישראל? </a:t>
            </a:r>
            <a:endParaRPr lang="en-US" dirty="0">
              <a:solidFill>
                <a:srgbClr val="002060"/>
              </a:solidFill>
            </a:endParaRPr>
          </a:p>
          <a:p>
            <a:pPr marL="0" lvl="0" indent="0">
              <a:lnSpc>
                <a:spcPct val="120000"/>
              </a:lnSpc>
              <a:buNone/>
            </a:pPr>
            <a:r>
              <a:rPr lang="he-IL" b="1" u="sng" dirty="0">
                <a:solidFill>
                  <a:srgbClr val="002060"/>
                </a:solidFill>
              </a:rPr>
              <a:t>חברון - לב המאפליה</a:t>
            </a:r>
            <a:endParaRPr lang="en-US" b="1" dirty="0">
              <a:solidFill>
                <a:srgbClr val="002060"/>
              </a:solidFill>
            </a:endParaRPr>
          </a:p>
          <a:p>
            <a:pPr marL="0" indent="0">
              <a:lnSpc>
                <a:spcPct val="120000"/>
              </a:lnSpc>
              <a:buNone/>
            </a:pPr>
            <a:r>
              <a:rPr lang="he-IL" dirty="0">
                <a:solidFill>
                  <a:srgbClr val="002060"/>
                </a:solidFill>
              </a:rPr>
              <a:t>- מה ההתרשמויות מסגירת המרכז העירוני  של חברון בפני תושבי העיר?</a:t>
            </a:r>
            <a:endParaRPr lang="en-US" dirty="0">
              <a:solidFill>
                <a:srgbClr val="002060"/>
              </a:solidFill>
            </a:endParaRPr>
          </a:p>
          <a:p>
            <a:pPr marL="0" indent="0">
              <a:lnSpc>
                <a:spcPct val="120000"/>
              </a:lnSpc>
              <a:buNone/>
            </a:pPr>
            <a:r>
              <a:rPr lang="he-IL" dirty="0">
                <a:solidFill>
                  <a:srgbClr val="002060"/>
                </a:solidFill>
              </a:rPr>
              <a:t>- מי קובע את המדיניות בחברון - המדינה או הוועד היהודי? </a:t>
            </a:r>
            <a:endParaRPr lang="en-US" dirty="0">
              <a:solidFill>
                <a:srgbClr val="002060"/>
              </a:solidFill>
            </a:endParaRPr>
          </a:p>
          <a:p>
            <a:pPr marL="0" indent="0">
              <a:lnSpc>
                <a:spcPct val="120000"/>
              </a:lnSpc>
              <a:buNone/>
            </a:pPr>
            <a:r>
              <a:rPr lang="he-IL" dirty="0">
                <a:solidFill>
                  <a:srgbClr val="002060"/>
                </a:solidFill>
              </a:rPr>
              <a:t>- מה מידת הנזק שמייחסים לחברון במערכת היחסים </a:t>
            </a:r>
            <a:r>
              <a:rPr lang="he-IL" dirty="0" err="1">
                <a:solidFill>
                  <a:srgbClr val="002060"/>
                </a:solidFill>
              </a:rPr>
              <a:t>הב''יל</a:t>
            </a:r>
            <a:r>
              <a:rPr lang="he-IL" dirty="0">
                <a:solidFill>
                  <a:srgbClr val="002060"/>
                </a:solidFill>
              </a:rPr>
              <a:t> של ישראל ודימויה בעולם?</a:t>
            </a:r>
            <a:endParaRPr lang="en-US" dirty="0">
              <a:solidFill>
                <a:srgbClr val="002060"/>
              </a:solidFill>
            </a:endParaRPr>
          </a:p>
          <a:p>
            <a:pPr marL="0" indent="0">
              <a:lnSpc>
                <a:spcPct val="120000"/>
              </a:lnSpc>
              <a:buNone/>
            </a:pPr>
            <a:r>
              <a:rPr lang="he-IL" dirty="0">
                <a:solidFill>
                  <a:srgbClr val="002060"/>
                </a:solidFill>
              </a:rPr>
              <a:t>- יש פתרון לחברון? </a:t>
            </a:r>
            <a:endParaRPr lang="en-US" dirty="0">
              <a:solidFill>
                <a:srgbClr val="002060"/>
              </a:solidFill>
            </a:endParaRPr>
          </a:p>
          <a:p>
            <a:pPr marL="0" lvl="0" indent="0">
              <a:lnSpc>
                <a:spcPct val="120000"/>
              </a:lnSpc>
              <a:buNone/>
            </a:pPr>
            <a:r>
              <a:rPr lang="he-IL" b="1" u="sng" dirty="0">
                <a:solidFill>
                  <a:srgbClr val="002060"/>
                </a:solidFill>
              </a:rPr>
              <a:t>אינטגרציה כלכלית</a:t>
            </a:r>
            <a:r>
              <a:rPr lang="he-IL" b="1" dirty="0">
                <a:solidFill>
                  <a:srgbClr val="002060"/>
                </a:solidFill>
              </a:rPr>
              <a:t> </a:t>
            </a:r>
            <a:endParaRPr lang="en-US" b="1" dirty="0">
              <a:solidFill>
                <a:srgbClr val="002060"/>
              </a:solidFill>
            </a:endParaRPr>
          </a:p>
          <a:p>
            <a:pPr marL="0" indent="0">
              <a:lnSpc>
                <a:spcPct val="120000"/>
              </a:lnSpc>
              <a:buNone/>
            </a:pPr>
            <a:r>
              <a:rPr lang="he-IL" dirty="0">
                <a:solidFill>
                  <a:srgbClr val="002060"/>
                </a:solidFill>
              </a:rPr>
              <a:t>- האם ניתן יהיה לחצוץ בין  הכלכלות של ישראל ופלסטין?</a:t>
            </a:r>
            <a:endParaRPr lang="en-US" dirty="0">
              <a:solidFill>
                <a:srgbClr val="002060"/>
              </a:solidFill>
            </a:endParaRPr>
          </a:p>
          <a:p>
            <a:pPr marL="0" indent="0">
              <a:lnSpc>
                <a:spcPct val="120000"/>
              </a:lnSpc>
              <a:buNone/>
            </a:pPr>
            <a:r>
              <a:rPr lang="he-IL" dirty="0">
                <a:solidFill>
                  <a:srgbClr val="002060"/>
                </a:solidFill>
              </a:rPr>
              <a:t>- האם ערביי </a:t>
            </a:r>
            <a:r>
              <a:rPr lang="he-IL" dirty="0" err="1">
                <a:solidFill>
                  <a:srgbClr val="002060"/>
                </a:solidFill>
              </a:rPr>
              <a:t>יו''ש</a:t>
            </a:r>
            <a:r>
              <a:rPr lang="he-IL" dirty="0">
                <a:solidFill>
                  <a:srgbClr val="002060"/>
                </a:solidFill>
              </a:rPr>
              <a:t> חיים ב'גן עדן' ורק לא יודעים את זה?</a:t>
            </a:r>
            <a:endParaRPr lang="en-US" dirty="0">
              <a:solidFill>
                <a:srgbClr val="002060"/>
              </a:solidFill>
            </a:endParaRPr>
          </a:p>
          <a:p>
            <a:pPr marL="0" lvl="0" indent="0">
              <a:lnSpc>
                <a:spcPct val="120000"/>
              </a:lnSpc>
              <a:buNone/>
            </a:pPr>
            <a:r>
              <a:rPr lang="he-IL" b="1" u="sng" dirty="0">
                <a:solidFill>
                  <a:srgbClr val="002060"/>
                </a:solidFill>
              </a:rPr>
              <a:t>מדינה אחת?</a:t>
            </a:r>
            <a:endParaRPr lang="en-US" b="1" dirty="0">
              <a:solidFill>
                <a:srgbClr val="002060"/>
              </a:solidFill>
            </a:endParaRPr>
          </a:p>
          <a:p>
            <a:pPr marL="0" lvl="0" indent="0">
              <a:lnSpc>
                <a:spcPct val="120000"/>
              </a:lnSpc>
              <a:buNone/>
            </a:pPr>
            <a:r>
              <a:rPr lang="he-IL" dirty="0">
                <a:solidFill>
                  <a:srgbClr val="002060"/>
                </a:solidFill>
              </a:rPr>
              <a:t>- מה הביא ליצירת ה'באז' של מדינה משותפת אחת – למי הוא טוב ואת מה זה משרת?</a:t>
            </a:r>
            <a:endParaRPr lang="en-US" dirty="0">
              <a:solidFill>
                <a:srgbClr val="002060"/>
              </a:solidFill>
            </a:endParaRPr>
          </a:p>
          <a:p>
            <a:pPr marL="0" lvl="0" indent="0">
              <a:lnSpc>
                <a:spcPct val="120000"/>
              </a:lnSpc>
              <a:buNone/>
            </a:pPr>
            <a:r>
              <a:rPr lang="he-IL" dirty="0">
                <a:solidFill>
                  <a:srgbClr val="002060"/>
                </a:solidFill>
              </a:rPr>
              <a:t>- מה המשמעויות החוקתיות, המדיניות והערכיות של חלופת המדינה האחת?</a:t>
            </a:r>
            <a:endParaRPr lang="en-US" dirty="0">
              <a:solidFill>
                <a:srgbClr val="002060"/>
              </a:solidFill>
            </a:endParaRPr>
          </a:p>
          <a:p>
            <a:pPr marL="0" lvl="0" indent="0">
              <a:lnSpc>
                <a:spcPct val="120000"/>
              </a:lnSpc>
              <a:buNone/>
            </a:pPr>
            <a:r>
              <a:rPr lang="he-IL" dirty="0">
                <a:solidFill>
                  <a:srgbClr val="002060"/>
                </a:solidFill>
              </a:rPr>
              <a:t>- האם פתרונות של מדינה אחת, אוטונומיה או 'הם יתרגלו ויפסיקו' הולמים את מהותה של מדינת ישראל ואת החזון הציוני לגווניו? </a:t>
            </a:r>
            <a:endParaRPr lang="en-US" dirty="0">
              <a:solidFill>
                <a:srgbClr val="002060"/>
              </a:solidFill>
            </a:endParaRPr>
          </a:p>
          <a:p>
            <a:pPr marL="0" indent="0">
              <a:lnSpc>
                <a:spcPct val="120000"/>
              </a:lnSpc>
              <a:buNone/>
            </a:pPr>
            <a:endParaRPr lang="en-US" dirty="0">
              <a:solidFill>
                <a:srgbClr val="002060"/>
              </a:solidFill>
            </a:endParaRPr>
          </a:p>
        </p:txBody>
      </p:sp>
    </p:spTree>
    <p:extLst>
      <p:ext uri="{BB962C8B-B14F-4D97-AF65-F5344CB8AC3E}">
        <p14:creationId xmlns:p14="http://schemas.microsoft.com/office/powerpoint/2010/main" val="157380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36E471-C7F9-41C2-8952-8913AF7651FA}"/>
              </a:ext>
            </a:extLst>
          </p:cNvPr>
          <p:cNvSpPr>
            <a:spLocks noGrp="1"/>
          </p:cNvSpPr>
          <p:nvPr>
            <p:ph type="title"/>
          </p:nvPr>
        </p:nvSpPr>
        <p:spPr/>
        <p:txBody>
          <a:bodyPr/>
          <a:lstStyle/>
          <a:p>
            <a:r>
              <a:rPr lang="he-IL" b="1" dirty="0">
                <a:solidFill>
                  <a:srgbClr val="C00000"/>
                </a:solidFill>
              </a:rPr>
              <a:t>על מהות הגיאוגרפיה</a:t>
            </a:r>
            <a:br>
              <a:rPr lang="he-IL" b="1" dirty="0">
                <a:solidFill>
                  <a:srgbClr val="C00000"/>
                </a:solidFill>
              </a:rPr>
            </a:br>
            <a:r>
              <a:rPr lang="he-IL" sz="2000" b="1" dirty="0">
                <a:solidFill>
                  <a:srgbClr val="C00000"/>
                </a:solidFill>
              </a:rPr>
              <a:t>לפי נחום סוקולוב [שבט </a:t>
            </a:r>
            <a:r>
              <a:rPr lang="he-IL" sz="2000" b="1" dirty="0" err="1">
                <a:solidFill>
                  <a:srgbClr val="C00000"/>
                </a:solidFill>
              </a:rPr>
              <a:t>תרל</a:t>
            </a:r>
            <a:r>
              <a:rPr lang="he-IL" sz="2000" b="1" dirty="0">
                <a:solidFill>
                  <a:srgbClr val="C00000"/>
                </a:solidFill>
              </a:rPr>
              <a:t>''ח] </a:t>
            </a:r>
          </a:p>
        </p:txBody>
      </p:sp>
      <p:sp>
        <p:nvSpPr>
          <p:cNvPr id="3" name="מציין מיקום תוכן 2">
            <a:extLst>
              <a:ext uri="{FF2B5EF4-FFF2-40B4-BE49-F238E27FC236}">
                <a16:creationId xmlns:a16="http://schemas.microsoft.com/office/drawing/2014/main" id="{FAD3DDF9-541B-46AD-99A6-9613C6980F3E}"/>
              </a:ext>
            </a:extLst>
          </p:cNvPr>
          <p:cNvSpPr>
            <a:spLocks noGrp="1"/>
          </p:cNvSpPr>
          <p:nvPr>
            <p:ph idx="1"/>
          </p:nvPr>
        </p:nvSpPr>
        <p:spPr/>
        <p:txBody>
          <a:bodyPr>
            <a:normAutofit/>
          </a:bodyPr>
          <a:lstStyle/>
          <a:p>
            <a:pPr marL="0" indent="0" algn="ctr">
              <a:lnSpc>
                <a:spcPct val="115000"/>
              </a:lnSpc>
              <a:spcAft>
                <a:spcPts val="1000"/>
              </a:spcAft>
              <a:buNone/>
            </a:pPr>
            <a:r>
              <a:rPr lang="he-IL" sz="2400" i="1" dirty="0">
                <a:solidFill>
                  <a:srgbClr val="002060"/>
                </a:solidFill>
                <a:latin typeface="Calibri" panose="020F0502020204030204" pitchFamily="34" charset="0"/>
                <a:ea typeface="Calibri" panose="020F0502020204030204" pitchFamily="34" charset="0"/>
              </a:rPr>
              <a:t>חכמת </a:t>
            </a:r>
            <a:r>
              <a:rPr lang="he-IL" sz="2400" i="1" dirty="0" err="1">
                <a:solidFill>
                  <a:srgbClr val="002060"/>
                </a:solidFill>
                <a:latin typeface="Calibri" panose="020F0502020204030204" pitchFamily="34" charset="0"/>
                <a:ea typeface="Calibri" panose="020F0502020204030204" pitchFamily="34" charset="0"/>
              </a:rPr>
              <a:t>הגעאגראפֿיא</a:t>
            </a:r>
            <a:r>
              <a:rPr lang="he-IL" sz="2400" i="1" dirty="0">
                <a:solidFill>
                  <a:srgbClr val="002060"/>
                </a:solidFill>
                <a:latin typeface="Calibri" panose="020F0502020204030204" pitchFamily="34" charset="0"/>
                <a:ea typeface="Calibri" panose="020F0502020204030204" pitchFamily="34" charset="0"/>
              </a:rPr>
              <a:t> </a:t>
            </a:r>
            <a:r>
              <a:rPr lang="he-IL" sz="2400" i="1" dirty="0" err="1">
                <a:solidFill>
                  <a:srgbClr val="002060"/>
                </a:solidFill>
                <a:latin typeface="Calibri" panose="020F0502020204030204" pitchFamily="34" charset="0"/>
                <a:ea typeface="Calibri" panose="020F0502020204030204" pitchFamily="34" charset="0"/>
              </a:rPr>
              <a:t>תפרד</a:t>
            </a:r>
            <a:r>
              <a:rPr lang="he-IL" sz="2400" i="1" dirty="0">
                <a:solidFill>
                  <a:srgbClr val="002060"/>
                </a:solidFill>
                <a:latin typeface="Calibri" panose="020F0502020204030204" pitchFamily="34" charset="0"/>
                <a:ea typeface="Calibri" panose="020F0502020204030204" pitchFamily="34" charset="0"/>
              </a:rPr>
              <a:t> </a:t>
            </a:r>
            <a:r>
              <a:rPr lang="he-IL" sz="2400" i="1" dirty="0" err="1">
                <a:solidFill>
                  <a:srgbClr val="002060"/>
                </a:solidFill>
                <a:latin typeface="Calibri" panose="020F0502020204030204" pitchFamily="34" charset="0"/>
                <a:ea typeface="Calibri" panose="020F0502020204030204" pitchFamily="34" charset="0"/>
              </a:rPr>
              <a:t>והיתה</a:t>
            </a:r>
            <a:r>
              <a:rPr lang="he-IL" sz="2400" i="1" dirty="0">
                <a:solidFill>
                  <a:srgbClr val="002060"/>
                </a:solidFill>
                <a:latin typeface="Calibri" panose="020F0502020204030204" pitchFamily="34" charset="0"/>
                <a:ea typeface="Calibri" panose="020F0502020204030204" pitchFamily="34" charset="0"/>
              </a:rPr>
              <a:t> לשני ראשים – </a:t>
            </a:r>
            <a:r>
              <a:rPr lang="he-IL" sz="2400" i="1" dirty="0" err="1">
                <a:solidFill>
                  <a:srgbClr val="002060"/>
                </a:solidFill>
                <a:latin typeface="Calibri" panose="020F0502020204030204" pitchFamily="34" charset="0"/>
                <a:ea typeface="Calibri" panose="020F0502020204030204" pitchFamily="34" charset="0"/>
              </a:rPr>
              <a:t>לגעאגראפֿיא</a:t>
            </a:r>
            <a:r>
              <a:rPr lang="he-IL" sz="2400" i="1" dirty="0">
                <a:solidFill>
                  <a:srgbClr val="002060"/>
                </a:solidFill>
                <a:latin typeface="Calibri" panose="020F0502020204030204" pitchFamily="34" charset="0"/>
                <a:ea typeface="Calibri" panose="020F0502020204030204" pitchFamily="34" charset="0"/>
              </a:rPr>
              <a:t> טבעית (</a:t>
            </a:r>
            <a:r>
              <a:rPr lang="he-IL" sz="2400" i="1" dirty="0" err="1">
                <a:solidFill>
                  <a:srgbClr val="002060"/>
                </a:solidFill>
                <a:latin typeface="Calibri" panose="020F0502020204030204" pitchFamily="34" charset="0"/>
                <a:ea typeface="Calibri" panose="020F0502020204030204" pitchFamily="34" charset="0"/>
              </a:rPr>
              <a:t>פֿהיזישע</a:t>
            </a:r>
            <a:r>
              <a:rPr lang="he-IL" sz="2400" i="1" dirty="0">
                <a:solidFill>
                  <a:srgbClr val="002060"/>
                </a:solidFill>
                <a:latin typeface="Calibri" panose="020F0502020204030204" pitchFamily="34" charset="0"/>
                <a:ea typeface="Calibri" panose="020F0502020204030204" pitchFamily="34" charset="0"/>
              </a:rPr>
              <a:t> </a:t>
            </a:r>
            <a:r>
              <a:rPr lang="he-IL" sz="2400" i="1" dirty="0" err="1">
                <a:solidFill>
                  <a:srgbClr val="002060"/>
                </a:solidFill>
                <a:latin typeface="Calibri" panose="020F0502020204030204" pitchFamily="34" charset="0"/>
                <a:ea typeface="Calibri" panose="020F0502020204030204" pitchFamily="34" charset="0"/>
              </a:rPr>
              <a:t>געאגראפֿיא</a:t>
            </a:r>
            <a:r>
              <a:rPr lang="he-IL" sz="2400" i="1" dirty="0">
                <a:solidFill>
                  <a:srgbClr val="002060"/>
                </a:solidFill>
                <a:latin typeface="Calibri" panose="020F0502020204030204" pitchFamily="34" charset="0"/>
                <a:ea typeface="Calibri" panose="020F0502020204030204" pitchFamily="34" charset="0"/>
              </a:rPr>
              <a:t>), </a:t>
            </a:r>
            <a:r>
              <a:rPr lang="he-IL" sz="2400" i="1" dirty="0" err="1">
                <a:solidFill>
                  <a:srgbClr val="002060"/>
                </a:solidFill>
                <a:latin typeface="Calibri" panose="020F0502020204030204" pitchFamily="34" charset="0"/>
                <a:ea typeface="Calibri" panose="020F0502020204030204" pitchFamily="34" charset="0"/>
              </a:rPr>
              <a:t>ולגעאגראפֿיא</a:t>
            </a:r>
            <a:r>
              <a:rPr lang="he-IL" sz="2400" i="1" dirty="0">
                <a:solidFill>
                  <a:srgbClr val="002060"/>
                </a:solidFill>
                <a:latin typeface="Calibri" panose="020F0502020204030204" pitchFamily="34" charset="0"/>
                <a:ea typeface="Calibri" panose="020F0502020204030204" pitchFamily="34" charset="0"/>
              </a:rPr>
              <a:t> מדינית (</a:t>
            </a:r>
            <a:r>
              <a:rPr lang="he-IL" sz="2400" i="1" dirty="0" err="1">
                <a:solidFill>
                  <a:srgbClr val="002060"/>
                </a:solidFill>
                <a:latin typeface="Calibri" panose="020F0502020204030204" pitchFamily="34" charset="0"/>
                <a:ea typeface="Calibri" panose="020F0502020204030204" pitchFamily="34" charset="0"/>
              </a:rPr>
              <a:t>פאליטישע</a:t>
            </a:r>
            <a:r>
              <a:rPr lang="he-IL" sz="2400" i="1" dirty="0">
                <a:solidFill>
                  <a:srgbClr val="002060"/>
                </a:solidFill>
                <a:latin typeface="Calibri" panose="020F0502020204030204" pitchFamily="34" charset="0"/>
                <a:ea typeface="Calibri" panose="020F0502020204030204" pitchFamily="34" charset="0"/>
              </a:rPr>
              <a:t> </a:t>
            </a:r>
            <a:r>
              <a:rPr lang="he-IL" sz="2400" i="1" dirty="0" err="1">
                <a:solidFill>
                  <a:srgbClr val="002060"/>
                </a:solidFill>
                <a:latin typeface="Calibri" panose="020F0502020204030204" pitchFamily="34" charset="0"/>
                <a:ea typeface="Calibri" panose="020F0502020204030204" pitchFamily="34" charset="0"/>
              </a:rPr>
              <a:t>געאגראפֿיא</a:t>
            </a:r>
            <a:r>
              <a:rPr lang="he-IL" sz="2400" i="1" dirty="0">
                <a:solidFill>
                  <a:srgbClr val="002060"/>
                </a:solidFill>
                <a:latin typeface="Calibri" panose="020F0502020204030204" pitchFamily="34" charset="0"/>
                <a:ea typeface="Calibri" panose="020F0502020204030204" pitchFamily="34" charset="0"/>
              </a:rPr>
              <a:t>). – גבולות ארץ, ממדיה, יושביהם, גם דתם, </a:t>
            </a:r>
            <a:r>
              <a:rPr lang="he-IL" sz="2400" i="1" dirty="0" err="1">
                <a:solidFill>
                  <a:srgbClr val="002060"/>
                </a:solidFill>
                <a:latin typeface="Calibri" panose="020F0502020204030204" pitchFamily="34" charset="0"/>
                <a:ea typeface="Calibri" panose="020F0502020204030204" pitchFamily="34" charset="0"/>
              </a:rPr>
              <a:t>מדותיהם</a:t>
            </a:r>
            <a:r>
              <a:rPr lang="he-IL" sz="2400" i="1" dirty="0">
                <a:solidFill>
                  <a:srgbClr val="002060"/>
                </a:solidFill>
                <a:latin typeface="Calibri" panose="020F0502020204030204" pitchFamily="34" charset="0"/>
                <a:ea typeface="Calibri" panose="020F0502020204030204" pitchFamily="34" charset="0"/>
              </a:rPr>
              <a:t> </a:t>
            </a:r>
            <a:r>
              <a:rPr lang="he-IL" sz="2400" i="1" dirty="0" err="1">
                <a:solidFill>
                  <a:srgbClr val="002060"/>
                </a:solidFill>
                <a:latin typeface="Calibri" panose="020F0502020204030204" pitchFamily="34" charset="0"/>
                <a:ea typeface="Calibri" panose="020F0502020204030204" pitchFamily="34" charset="0"/>
              </a:rPr>
              <a:t>וארחות</a:t>
            </a:r>
            <a:r>
              <a:rPr lang="he-IL" sz="2400" i="1" dirty="0">
                <a:solidFill>
                  <a:srgbClr val="002060"/>
                </a:solidFill>
                <a:latin typeface="Calibri" panose="020F0502020204030204" pitchFamily="34" charset="0"/>
                <a:ea typeface="Calibri" panose="020F0502020204030204" pitchFamily="34" charset="0"/>
              </a:rPr>
              <a:t> חייהם, משפט הממשלה השלטת, תורת המדינה ומחלקותיה, הגלילות, הנפות והמחוזות, מספרם ותכונותיהם, גם כל אשר יכוננו ידי האדם על האדמה אשר הוא יושב עליה, נתיבות סלולות, תעלות ואפיקים אשר יחפור ויבתר במעמקי האדמה, טירות חוסן, ומבצרים נשגבים, וכדומה – יתחשבו אל דגל </a:t>
            </a:r>
            <a:r>
              <a:rPr lang="he-IL" sz="2400" i="1" dirty="0" err="1">
                <a:solidFill>
                  <a:srgbClr val="002060"/>
                </a:solidFill>
                <a:latin typeface="Calibri" panose="020F0502020204030204" pitchFamily="34" charset="0"/>
                <a:ea typeface="Calibri" panose="020F0502020204030204" pitchFamily="34" charset="0"/>
              </a:rPr>
              <a:t>הגעאגראפֿיא</a:t>
            </a:r>
            <a:r>
              <a:rPr lang="he-IL" sz="2400" i="1" dirty="0">
                <a:solidFill>
                  <a:srgbClr val="002060"/>
                </a:solidFill>
                <a:latin typeface="Calibri" panose="020F0502020204030204" pitchFamily="34" charset="0"/>
                <a:ea typeface="Calibri" panose="020F0502020204030204" pitchFamily="34" charset="0"/>
              </a:rPr>
              <a:t> המדינית; היא תאלפנו לדעת אותם, ומפיה ניקח לקח עליהם.</a:t>
            </a:r>
            <a:endParaRPr lang="en-US" sz="2400" i="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endParaRPr lang="he-IL" sz="2400" i="1" dirty="0">
              <a:solidFill>
                <a:srgbClr val="002060"/>
              </a:solidFill>
            </a:endParaRPr>
          </a:p>
        </p:txBody>
      </p:sp>
    </p:spTree>
    <p:extLst>
      <p:ext uri="{BB962C8B-B14F-4D97-AF65-F5344CB8AC3E}">
        <p14:creationId xmlns:p14="http://schemas.microsoft.com/office/powerpoint/2010/main" val="340175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5997742" cy="1038225"/>
          </a:xfrm>
        </p:spPr>
        <p:txBody>
          <a:bodyPr>
            <a:normAutofit fontScale="90000"/>
          </a:bodyPr>
          <a:lstStyle/>
          <a:p>
            <a:r>
              <a:rPr lang="he-IL" b="1" dirty="0">
                <a:solidFill>
                  <a:srgbClr val="002060"/>
                </a:solidFill>
                <a:effectLst>
                  <a:outerShdw blurRad="38100" dist="38100" dir="2700000" algn="tl">
                    <a:srgbClr val="000000">
                      <a:alpha val="43137"/>
                    </a:srgbClr>
                  </a:outerShdw>
                </a:effectLst>
              </a:rPr>
              <a:t>תבליט </a:t>
            </a:r>
            <a:r>
              <a:rPr lang="he-IL" b="1" dirty="0" err="1">
                <a:solidFill>
                  <a:srgbClr val="002060"/>
                </a:solidFill>
                <a:effectLst>
                  <a:outerShdw blurRad="38100" dist="38100" dir="2700000" algn="tl">
                    <a:srgbClr val="000000">
                      <a:alpha val="43137"/>
                    </a:srgbClr>
                  </a:outerShdw>
                </a:effectLst>
              </a:rPr>
              <a:t>ופיזיוגרפיה</a:t>
            </a:r>
            <a:br>
              <a:rPr lang="he-IL" b="1" dirty="0">
                <a:solidFill>
                  <a:srgbClr val="002060"/>
                </a:solidFill>
                <a:effectLst>
                  <a:outerShdw blurRad="38100" dist="38100" dir="2700000" algn="tl">
                    <a:srgbClr val="000000">
                      <a:alpha val="43137"/>
                    </a:srgbClr>
                  </a:outerShdw>
                </a:effectLst>
              </a:rPr>
            </a:br>
            <a:r>
              <a:rPr lang="he-IL" sz="3600" b="1" dirty="0">
                <a:solidFill>
                  <a:srgbClr val="002060"/>
                </a:solidFill>
                <a:effectLst>
                  <a:outerShdw blurRad="38100" dist="38100" dir="2700000" algn="tl">
                    <a:srgbClr val="000000">
                      <a:alpha val="43137"/>
                    </a:srgbClr>
                  </a:outerShdw>
                </a:effectLst>
              </a:rPr>
              <a:t>יחידות נוף ראשיות</a:t>
            </a:r>
            <a:br>
              <a:rPr lang="he-IL" sz="3600" dirty="0"/>
            </a:br>
            <a:endParaRPr lang="he-IL" sz="3600" dirty="0"/>
          </a:p>
        </p:txBody>
      </p:sp>
      <p:sp>
        <p:nvSpPr>
          <p:cNvPr id="3" name="Content Placeholder 2"/>
          <p:cNvSpPr>
            <a:spLocks noGrp="1"/>
          </p:cNvSpPr>
          <p:nvPr>
            <p:ph idx="1"/>
          </p:nvPr>
        </p:nvSpPr>
        <p:spPr>
          <a:xfrm>
            <a:off x="342900" y="1949116"/>
            <a:ext cx="5997742" cy="6219102"/>
          </a:xfrm>
        </p:spPr>
        <p:txBody>
          <a:bodyPr/>
          <a:lstStyle/>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המבנה מוכתב על ידי קמרים וקערים</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כיוון </a:t>
            </a:r>
            <a:r>
              <a:rPr lang="he-IL" sz="2400" dirty="0" err="1">
                <a:solidFill>
                  <a:srgbClr val="C00000"/>
                </a:solidFill>
                <a:effectLst>
                  <a:outerShdw blurRad="38100" dist="38100" dir="2700000" algn="tl">
                    <a:srgbClr val="000000">
                      <a:alpha val="43137"/>
                    </a:srgbClr>
                  </a:outerShdw>
                </a:effectLst>
              </a:rPr>
              <a:t>הקמרים</a:t>
            </a:r>
            <a:r>
              <a:rPr lang="he-IL" sz="2400" dirty="0">
                <a:solidFill>
                  <a:srgbClr val="C00000"/>
                </a:solidFill>
                <a:effectLst>
                  <a:outerShdw blurRad="38100" dist="38100" dir="2700000" algn="tl">
                    <a:srgbClr val="000000">
                      <a:alpha val="43137"/>
                    </a:srgbClr>
                  </a:outerShdw>
                </a:effectLst>
              </a:rPr>
              <a:t> דרום-דרום מערב לצפון-צפון מזרח</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קמר חברון [ובני נעים] – הר יהודה </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קמר רמאללה – הרי ירושלים ורמאללה</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קמר הפריעה- הגבוה ביותר, הר שומרון המזרחי</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קמרי משנה במערב השומרון [ </a:t>
            </a:r>
            <a:r>
              <a:rPr lang="he-IL" sz="2400" dirty="0" err="1">
                <a:solidFill>
                  <a:srgbClr val="C00000"/>
                </a:solidFill>
                <a:effectLst>
                  <a:outerShdw blurRad="38100" dist="38100" dir="2700000" algn="tl">
                    <a:srgbClr val="000000">
                      <a:alpha val="43137"/>
                    </a:srgbClr>
                  </a:outerShdw>
                </a:effectLst>
              </a:rPr>
              <a:t>ענבתא</a:t>
            </a:r>
            <a:r>
              <a:rPr lang="he-IL" sz="2400" dirty="0">
                <a:solidFill>
                  <a:srgbClr val="C00000"/>
                </a:solidFill>
                <a:effectLst>
                  <a:outerShdw blurRad="38100" dist="38100" dir="2700000" algn="tl">
                    <a:srgbClr val="000000">
                      <a:alpha val="43137"/>
                    </a:srgbClr>
                  </a:outerShdw>
                </a:effectLst>
              </a:rPr>
              <a:t>]</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קער שכם – עד הגלבוע</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כל המבנה הזה נשבר על ידי העתקה ושבירה שיצרו עמקי אורך ורוחב </a:t>
            </a:r>
          </a:p>
          <a:p>
            <a:pPr>
              <a:buFont typeface="Wingdings" panose="05000000000000000000" pitchFamily="2" charset="2"/>
              <a:buChar char="v"/>
            </a:pPr>
            <a:r>
              <a:rPr lang="he-IL" sz="2400" dirty="0">
                <a:solidFill>
                  <a:srgbClr val="C00000"/>
                </a:solidFill>
                <a:effectLst>
                  <a:outerShdw blurRad="38100" dist="38100" dir="2700000" algn="tl">
                    <a:srgbClr val="000000">
                      <a:alpha val="43137"/>
                    </a:srgbClr>
                  </a:outerShdw>
                </a:effectLst>
              </a:rPr>
              <a:t>ההעתקה והשבירה חשפה תצורות מסלע מהיורה  עד ההולוקן במישור החוף</a:t>
            </a:r>
          </a:p>
          <a:p>
            <a:pPr>
              <a:buFont typeface="Wingdings" panose="05000000000000000000" pitchFamily="2" charset="2"/>
              <a:buChar char="v"/>
            </a:pPr>
            <a:endParaRPr lang="he-IL" sz="2800" dirty="0">
              <a:solidFill>
                <a:srgbClr val="C00000"/>
              </a:solidFill>
              <a:effectLst>
                <a:outerShdw blurRad="38100" dist="38100" dir="2700000" algn="tl">
                  <a:srgbClr val="000000">
                    <a:alpha val="43137"/>
                  </a:srgbClr>
                </a:outerShdw>
              </a:effectLst>
            </a:endParaRPr>
          </a:p>
          <a:p>
            <a:pPr>
              <a:buFont typeface="Wingdings" panose="05000000000000000000" pitchFamily="2" charset="2"/>
              <a:buChar char="v"/>
            </a:pPr>
            <a:endParaRPr lang="he-IL" dirty="0">
              <a:solidFill>
                <a:srgbClr val="C00000"/>
              </a:solidFill>
              <a:effectLst>
                <a:outerShdw blurRad="38100" dist="38100" dir="2700000" algn="tl">
                  <a:srgbClr val="000000">
                    <a:alpha val="43137"/>
                  </a:srgbClr>
                </a:outerShdw>
              </a:effectLst>
            </a:endParaRPr>
          </a:p>
          <a:p>
            <a:pPr>
              <a:buFont typeface="Wingdings" panose="05000000000000000000" pitchFamily="2" charset="2"/>
              <a:buChar char="v"/>
            </a:pPr>
            <a:endParaRPr lang="he-IL"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305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129241"/>
          </a:xfrm>
        </p:spPr>
        <p:txBody>
          <a:bodyPr>
            <a:normAutofit fontScale="90000"/>
          </a:bodyPr>
          <a:lstStyle/>
          <a:p>
            <a:r>
              <a:rPr lang="he-IL" b="1" dirty="0">
                <a:solidFill>
                  <a:srgbClr val="002060"/>
                </a:solidFill>
                <a:effectLst>
                  <a:outerShdw blurRad="38100" dist="38100" dir="2700000" algn="tl">
                    <a:srgbClr val="000000">
                      <a:alpha val="43137"/>
                    </a:srgbClr>
                  </a:outerShdw>
                </a:effectLst>
              </a:rPr>
              <a:t>תבליט </a:t>
            </a:r>
            <a:r>
              <a:rPr lang="he-IL" b="1" dirty="0" err="1">
                <a:solidFill>
                  <a:srgbClr val="002060"/>
                </a:solidFill>
                <a:effectLst>
                  <a:outerShdw blurRad="38100" dist="38100" dir="2700000" algn="tl">
                    <a:srgbClr val="000000">
                      <a:alpha val="43137"/>
                    </a:srgbClr>
                  </a:outerShdw>
                </a:effectLst>
              </a:rPr>
              <a:t>ופיזיוגרפיה</a:t>
            </a:r>
            <a:br>
              <a:rPr lang="he-IL" b="1" dirty="0">
                <a:solidFill>
                  <a:srgbClr val="002060"/>
                </a:solidFill>
                <a:effectLst>
                  <a:outerShdw blurRad="38100" dist="38100" dir="2700000" algn="tl">
                    <a:srgbClr val="000000">
                      <a:alpha val="43137"/>
                    </a:srgbClr>
                  </a:outerShdw>
                </a:effectLst>
              </a:rPr>
            </a:br>
            <a:r>
              <a:rPr lang="he-IL" sz="3600" b="1" dirty="0">
                <a:solidFill>
                  <a:srgbClr val="002060"/>
                </a:solidFill>
                <a:effectLst>
                  <a:outerShdw blurRad="38100" dist="38100" dir="2700000" algn="tl">
                    <a:srgbClr val="000000">
                      <a:alpha val="43137"/>
                    </a:srgbClr>
                  </a:outerShdw>
                </a:effectLst>
              </a:rPr>
              <a:t>יחידות נוף ראשיות</a:t>
            </a:r>
            <a:br>
              <a:rPr lang="he-IL" sz="3600" b="1" dirty="0">
                <a:solidFill>
                  <a:srgbClr val="002060"/>
                </a:solidFill>
                <a:effectLst>
                  <a:outerShdw blurRad="38100" dist="38100" dir="2700000" algn="tl">
                    <a:srgbClr val="000000">
                      <a:alpha val="43137"/>
                    </a:srgbClr>
                  </a:outerShdw>
                </a:effectLst>
              </a:rPr>
            </a:br>
            <a:endParaRPr lang="he-IL"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900" y="1495425"/>
            <a:ext cx="6172200" cy="6672793"/>
          </a:xfrm>
        </p:spPr>
        <p:txBody>
          <a:bodyPr/>
          <a:lstStyle/>
          <a:p>
            <a:pPr marL="0" indent="0">
              <a:buNone/>
            </a:pPr>
            <a:r>
              <a:rPr lang="he-IL" sz="2800" dirty="0">
                <a:solidFill>
                  <a:srgbClr val="C00000"/>
                </a:solidFill>
                <a:effectLst>
                  <a:outerShdw blurRad="38100" dist="38100" dir="2700000" algn="tl">
                    <a:srgbClr val="000000">
                      <a:alpha val="43137"/>
                    </a:srgbClr>
                  </a:outerShdw>
                </a:effectLst>
              </a:rPr>
              <a:t>מכאן נוצרו כמה יחידות נוף ראשיות:</a:t>
            </a:r>
          </a:p>
          <a:p>
            <a:pPr>
              <a:buFont typeface="Wingdings" panose="05000000000000000000" pitchFamily="2" charset="2"/>
              <a:buChar char="v"/>
            </a:pPr>
            <a:r>
              <a:rPr lang="he-IL" sz="2800" dirty="0">
                <a:solidFill>
                  <a:srgbClr val="C00000"/>
                </a:solidFill>
                <a:effectLst>
                  <a:outerShdw blurRad="38100" dist="38100" dir="2700000" algn="tl">
                    <a:srgbClr val="000000">
                      <a:alpha val="43137"/>
                    </a:srgbClr>
                  </a:outerShdw>
                </a:effectLst>
              </a:rPr>
              <a:t>הרי חברון</a:t>
            </a:r>
          </a:p>
          <a:p>
            <a:pPr>
              <a:buFont typeface="Wingdings" panose="05000000000000000000" pitchFamily="2" charset="2"/>
              <a:buChar char="v"/>
            </a:pPr>
            <a:r>
              <a:rPr lang="he-IL" sz="2800" dirty="0">
                <a:solidFill>
                  <a:srgbClr val="C00000"/>
                </a:solidFill>
                <a:effectLst>
                  <a:outerShdw blurRad="38100" dist="38100" dir="2700000" algn="tl">
                    <a:srgbClr val="000000">
                      <a:alpha val="43137"/>
                    </a:srgbClr>
                  </a:outerShdw>
                </a:effectLst>
              </a:rPr>
              <a:t>מדבר יהודה</a:t>
            </a:r>
          </a:p>
          <a:p>
            <a:pPr>
              <a:buFont typeface="Wingdings" panose="05000000000000000000" pitchFamily="2" charset="2"/>
              <a:buChar char="v"/>
            </a:pPr>
            <a:r>
              <a:rPr lang="he-IL" sz="2800" dirty="0">
                <a:solidFill>
                  <a:srgbClr val="C00000"/>
                </a:solidFill>
                <a:effectLst>
                  <a:outerShdw blurRad="38100" dist="38100" dir="2700000" algn="tl">
                    <a:srgbClr val="000000">
                      <a:alpha val="43137"/>
                    </a:srgbClr>
                  </a:outerShdw>
                </a:effectLst>
              </a:rPr>
              <a:t>הרי ירושלים</a:t>
            </a:r>
          </a:p>
          <a:p>
            <a:pPr>
              <a:buFont typeface="Wingdings" panose="05000000000000000000" pitchFamily="2" charset="2"/>
              <a:buChar char="v"/>
            </a:pPr>
            <a:r>
              <a:rPr lang="he-IL" sz="2800" dirty="0">
                <a:solidFill>
                  <a:srgbClr val="C00000"/>
                </a:solidFill>
                <a:effectLst>
                  <a:outerShdw blurRad="38100" dist="38100" dir="2700000" algn="tl">
                    <a:srgbClr val="000000">
                      <a:alpha val="43137"/>
                    </a:srgbClr>
                  </a:outerShdw>
                </a:effectLst>
              </a:rPr>
              <a:t>הרי רמאללה</a:t>
            </a:r>
          </a:p>
          <a:p>
            <a:pPr>
              <a:buFont typeface="Wingdings" panose="05000000000000000000" pitchFamily="2" charset="2"/>
              <a:buChar char="v"/>
            </a:pPr>
            <a:r>
              <a:rPr lang="he-IL" sz="2800" dirty="0">
                <a:solidFill>
                  <a:srgbClr val="C00000"/>
                </a:solidFill>
                <a:effectLst>
                  <a:outerShdw blurRad="38100" dist="38100" dir="2700000" algn="tl">
                    <a:srgbClr val="000000">
                      <a:alpha val="43137"/>
                    </a:srgbClr>
                  </a:outerShdw>
                </a:effectLst>
              </a:rPr>
              <a:t>מדבר שומרון </a:t>
            </a:r>
          </a:p>
          <a:p>
            <a:pPr>
              <a:buFont typeface="Wingdings" panose="05000000000000000000" pitchFamily="2" charset="2"/>
              <a:buChar char="v"/>
            </a:pPr>
            <a:r>
              <a:rPr lang="he-IL" sz="2800" dirty="0">
                <a:solidFill>
                  <a:srgbClr val="C00000"/>
                </a:solidFill>
                <a:effectLst>
                  <a:outerShdw blurRad="38100" dist="38100" dir="2700000" algn="tl">
                    <a:srgbClr val="000000">
                      <a:alpha val="43137"/>
                    </a:srgbClr>
                  </a:outerShdw>
                </a:effectLst>
              </a:rPr>
              <a:t>הר שומרון</a:t>
            </a:r>
          </a:p>
          <a:p>
            <a:pPr>
              <a:buFont typeface="Wingdings" panose="05000000000000000000" pitchFamily="2" charset="2"/>
              <a:buChar char="v"/>
            </a:pPr>
            <a:r>
              <a:rPr lang="he-IL" sz="2800" dirty="0">
                <a:solidFill>
                  <a:srgbClr val="C00000"/>
                </a:solidFill>
                <a:effectLst>
                  <a:outerShdw blurRad="38100" dist="38100" dir="2700000" algn="tl">
                    <a:srgbClr val="000000">
                      <a:alpha val="43137"/>
                    </a:srgbClr>
                  </a:outerShdw>
                </a:effectLst>
              </a:rPr>
              <a:t>שלוחות מערביות מדורגות</a:t>
            </a:r>
          </a:p>
          <a:p>
            <a:pPr>
              <a:buFont typeface="Wingdings" panose="05000000000000000000" pitchFamily="2" charset="2"/>
              <a:buChar char="v"/>
            </a:pPr>
            <a:r>
              <a:rPr lang="he-IL" sz="2800" dirty="0">
                <a:solidFill>
                  <a:srgbClr val="C00000"/>
                </a:solidFill>
                <a:effectLst>
                  <a:outerShdw blurRad="38100" dist="38100" dir="2700000" algn="tl">
                    <a:srgbClr val="000000">
                      <a:alpha val="43137"/>
                    </a:srgbClr>
                  </a:outerShdw>
                </a:effectLst>
              </a:rPr>
              <a:t>רכס הגלבוע</a:t>
            </a:r>
          </a:p>
          <a:p>
            <a:pPr>
              <a:buFont typeface="Wingdings" panose="05000000000000000000" pitchFamily="2" charset="2"/>
              <a:buChar char="v"/>
            </a:pPr>
            <a:r>
              <a:rPr lang="he-IL" sz="2800" dirty="0">
                <a:solidFill>
                  <a:srgbClr val="C00000"/>
                </a:solidFill>
                <a:effectLst>
                  <a:outerShdw blurRad="38100" dist="38100" dir="2700000" algn="tl">
                    <a:srgbClr val="000000">
                      <a:alpha val="43137"/>
                    </a:srgbClr>
                  </a:outerShdw>
                </a:effectLst>
              </a:rPr>
              <a:t>עמקי הרוחב והאורך הגדולים: ג'נין; דותן; סנור; שכם; מכמתת; שילה; </a:t>
            </a:r>
          </a:p>
          <a:p>
            <a:pPr>
              <a:buFont typeface="Wingdings" panose="05000000000000000000" pitchFamily="2" charset="2"/>
              <a:buChar char="v"/>
            </a:pPr>
            <a:endParaRPr lang="he-IL" dirty="0">
              <a:solidFill>
                <a:srgbClr val="C00000"/>
              </a:solidFill>
              <a:effectLst>
                <a:outerShdw blurRad="38100" dist="38100" dir="2700000" algn="tl">
                  <a:srgbClr val="000000">
                    <a:alpha val="43137"/>
                  </a:srgbClr>
                </a:outerShdw>
              </a:effectLst>
            </a:endParaRPr>
          </a:p>
          <a:p>
            <a:pPr>
              <a:buFont typeface="Wingdings" panose="05000000000000000000" pitchFamily="2" charset="2"/>
              <a:buChar char="v"/>
            </a:pPr>
            <a:endParaRPr lang="he-IL"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533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LATE XI: Digital Shaded Relief Maps of Israel by John K ... - CYBA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57" y="-158318"/>
            <a:ext cx="5225143" cy="933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2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VYAAAJgCAYAAABhvTgsAAAgAElEQVR4Xuy9d5Rl51nu+ZywT86nTuUcO2d1Sx0ktZITxjbDhYEh3Qt4cWcZWPzJP8CCtVjANcMdJtwL2Hcx2OBhGBscZCErWLJid6tzqKquqq5cderknMOs5/32rq6W2rauEXH6yOWusM8+e39pf9/vfd7nM+HB6wMpgenp6fa7T2Qymd5z7n+s333mM5/Br/3ar+HixYsol8v4uZ/7uXs++36fazab73t9PMeXv/xl/O7v/q78/Qe55mq1ik996lN47rnn/kFlcOrUT+H06Y/CrkXQMllgMrXRMrXRBsvWilbbBhMsgKkOoLX9Wfe7ZtyvPuQ8cpPb7zWbTffcM8/VeldVttptgP9rqWpvt/TP1s/TNt5gksNgNlnQbrd3XCHkZ8jnt2GymORbE8/ZbqNt3IrJBL7LLB/TgsnchmbVYLNZ4XLZ4XA4oGlW2MxttFot1NstNJtt1OtN1OoNVGsNVBtNucZW2wRel0m/v7tlpG6On9uUz9bvSa5XvZe/ketCEyaTWcrLKDK5D1MTZotFfU6zJd9rVqv8XG80wDLd+TLL+81SzmyHmna3LfI++GWxWGC322Gz2eQ443rlOtot+Rz1asOkWQAzr5blwL839fJW99LiMbxgNhVeiv65FrNFPt9itaLJo3jPbf5rQrOl7r5tAhotdQ6pLtaJWV23yWKF1WyBSVP9hOfjuTSLjZUOFiWviedj6Zl5rJSTGfVWg4UKk4l11gS7o4ntxMR6hPoMmwaz1SbXwJ+tZqv6/DbPZYL8x7KxqPq5W8osG3XvbDPSdkyqDMxWXqdJypdtwWIyww4LLHoZm1kvUl5t+R3fq4aKJixS5Py/lly73nCkffK+LRbWqVnuh32iZWKbNaFea+jth6XI8rg7XLLNm9jgWyz7ulw16x8m1oNex/L5Rh/j33jf6n54iZrcuKoflgnbaUtvA22WMz9E2nCTnVUvl7tjW6ulrk8dc3cckXLbUaq8Jvnse1oz38QyY2Hf7TvqQ4wi2nFOXqbq0Or6eZD+mRb9/cbpjV5h0u+dwwRfZqM96+2z3m6g1azD1m7DWm/CWm3Aa7bCY7FDa7QQcvugmcyolSqwWNiGgBovyWpGuViBzWSG1Drry2SCZrXAZrfBbDVLNVs0jr38uxlWzYpioYhioQyT2YJyuYpiqSJX1Wo20dPThVazAbtmgcVigknGE1WOMsY0Gmi22QbNMFvMaOvtTM4v92WWPs/+VamUUcgXEOnslPc2Gg00GvXtvt9sqr7DG2rp9SJjDdu53p7VGKMKzhhDOITxZVENBqa2Wfom+z6vj/3NZuP4apd+UiiWkctl1fU3myiUivB6vAiFw6g16shkiogn4+iMdIB1ZLWYEQz4cfXSZSSTcezbtw8+nxf1ehvZQh7xRBJWzYZYPAm7TUNPVwTNZgM+nw8etxuFQhHlSgXJZAb1ehX9/f3Y3NrC4OAwYrEtVCp1eL1euZ6vf+OreOzMI3A6NThdLnREInjpxRdRq9awd99euaZas4FcLif1EPAH4PX5UK3XkEok5bPWlzdRrdZx+swpBAM+pNJJ6YOhjg6kM2mkUxlYrTY2XKyursHj9mPX7r24PXMb9UYNTZThdNkR24zKfQ0P9ss4zHbe2dWFfCaDBvsezKjVq7A7HKhWKjCZWdcOeT6WS2UZUzh/abbasJmtMoY4HDZ5zlmtHFtUH2Pf57/GeG0Gx1we30azVYemafJcZPszW0yo8RlkPIM5dEE1ALbtVqsJPj4aLbYr1UbYHdkWXQ4HPG4POJ8ZGhpEJp3BlatXsba6LO3ioYceQqlUxvL6Brw+P7q6uuU5Yrfa8a1vPY+Z2Vk8/dTTmJicRDGfR7FUxMDAACrlEq5dv44rV67Abrfh4RMPAa0GnG4vXC4XZmdvo1FvwuFwYmMjinQuA7fLiUikA6dOn4Zm01Bv1hCPx3D18nXMz6+gr6cfFy9ewPFjR3DsoUMYGuhBJpVCo1VDKBhAuVxBvV6XdpZIZrB79x6YrRqmp2fhdrtgMlmxGd3C7NwCbs8uYGllBSdPnoHN6cbKyjoq5TKKpTKKhQKOHDokbTIVT2Fjcxm79o4hlU6gM9IjbXprPQrN5pAh2+114pFHTiAYDsBhswGaA9/42nP40l9/A26PHWazBovVAqtVk3mD1WKRvsv2b22b4PF4YXfaUanX0NassPrc8PVG0HLZkC7nYdLs6OkcgNcTQCgUkeObbTOK+RIy2SLK5Rp6+vplrLJYnDKubI/GJj77LbCyXdZqMm9izbNu+WJ58YvtXuZGxnPLrJ7hHL9kTNHnTNvjfUsf6/RnsHpemwGzRX/+qXYm46zFgla9jmI+i6X5JVy/fh0BfxhnHn8MmssFp8eHtk1Dw8xx2AqNYyPHu1qD/w+bTYNF01Cp1WS+ZLeq+RL7gNNiQ7NRRTGXxfm338Ds9HUMD/RgdLgf4+MjQLOOucV5JPN57N2zC/lYDMnVOwhaTTgwMYRCMoqOoBtODcimE6g1ynBYNemjHDtsZgs6QhFEIl1YmF+Ex+dGX18fsrk0YrGommOYALfbDb/fD28ggHQ6h4X5eZRKVRlLE/EswqFeZDN5RLfWEYuvweuzQ+Pzw2rCvr0HEY8n4ff70Ns7gM7ODlSrJbTRgNfvRDYbh9vPdmTCxkoMuXwRyXgW12/cQqNSRm9fN6qNEs4++ZjMUdZWo/jGN55Hs2lFLlPG+NQ+jPSPY2l5EfHkCgYHwnA4TZidvoWxkTEEfD44XQ50dYWRKyTQ3dsFu82NjWgSr377AswmG55+8iza7To2N5eQzcVw6vQJZPMJrK+tw+6wo5QrIbaVxDsXMhgft2H//gPyHA4HAyiW8hgc7Ee9UQIsVVRrefT1d8PnCyCZyCGdrOPKlXlYzT55fnzlK+cwudeET/zw0+gfCiIey+Pi2+vY3IxheKwTfr8HxXwL2XQFK8ubqDeKaLRL0kQ5rmVyfOybsHf/CA4fGcPIaBDJxCwq5TQ47eKz1mb1ot60YWU1hVzWhMX5LWRyVSwtJuDxmuBxmxCOeDA+0QdTu45GpYoTDz2CUKgLqXwBX/vGc0hlshgdGoHDrqG/pxupxBbm5makX6Wyam7t9dvR2zuIcikPl92BgcFeeDwudHV0IFfI4c233sDjj5/B7skpJBKs25y0A6vVilK5LO2vXG1icyshbc9hb6FaraBa4lzYLmMrj+0bCMHr8aPVduOzf/B5fP5P/xZdPRPvnsXd9+edc1XjgN/5nd/BqVOn8OSTT76vc9zvoL/5m79BNBrFL//yL//A55iensbnP/95fPazn5Vreemll37gcz144wdTAvdrL/flEe/z40z/kDe/z894cNgHWwLvJX8f7Pn/f3O2B2D1XgD7rx2sGg3XGNPuB1bbTTXR5n8GZNpGLm0FH3Xask1YCNlkga9Dhm2watW7ojFBJ4gTYKkDAYF9hG9m2J1WeJwuWcjKpFqgSEtAYL3VRK3WQKPeQKXeRKXeQLPRhtlKsLsTHnNBoF+/XJJaaH4/sGqAo/cLVgWGCDTc8dnbwIMwg18mWTQ3Gk1Z5PI9nJATrtg0m4AcA6wK5Obsj4CDq2CiAoIZTRMox3riYpxlxXuRv+sgr03wadUhi4AXs1pAWTiBt2wf1+J3TUhZNglw5bN0rGfcB6GmXLsCnSZNwUpCb16LRghhNqOhQ2KYCG5ZDhapC8KjBmmtwFYFIgkhzDzO1ASXTCZCJ4tavDV1CE0YtQ2HdIjI6+B7BeALSCUYUAtE1dgUVFVgXh3LBZ0AZbMZVpMJVh2sClQVQKWDVb0ECScIKC3SJO8Cd50PynnYDrf7i15H7wGrKnJwD1y9L1ht66BT6rAlUNkILMglmTlxVnCb97kTrBoAVoFVglR+nmoTd8tkJ4QmXGlsP6u+K1iV/qxD2Xc/2XaA1XsmVmyPcg874m73AasGOCUwvTv26JyW9af/WuIvbLs6WFUwsoWGmcCyBnvLDHuzCXsDCFjt8Jg1mKt1ARRchFQqVQFkbFuNpgr05PN5eBxOgdsEi6xfTbPB5XbA5nBKgKRaqyjoadGk7fI8/BJQVq1L0IZjDo/r6e5kdEXgIoMOBDmEvjKWCZhUAaWW9HuLBCNkbNuOcZlgtSjYwn7BZwnBGvs9oSfHE3kxCNJqo6EHuSTgIwEE1beNAJJ0AQNI622eYw774vZ5WGY2uyw+CXPZd11OpyyK2c7Yj/P5HGq1OqrVmtyn0+mGz+8TSDc9O4dzb7+NPbuncOKh47BaTMikE5ifm5PxbWRkGC63G4lkFvVmE/MLixIc7OjshM/nQSQcxMLcHMKBEFxeD2ZnZ+SzGJDo6OgQiPrOO+/A5nShIxwSmJfNZpFKpOD3u/H004+hUioKcGs0WwgEArh+8zqWl5axa/ce+INBqUfCFhsX+sUikqmUjH8csy5dvAzNbMEjJx9BF+sPwObmBkrlGpaXl5HNFdDd2QmrzY6LF6/A7wtI3b/++msCMD/ysacwONSHxTuLWFiYx9jICAYG+xnHEhDkdNr1cYUBpaaM0/VqDSarBQ6bHXabDdVaDY0awV8TNqu2HWR02h3bQT2O7WocVU9RBlAICyywSH0xiEewSjjJdlCv16DZrDKOMwDLYYnjLtuKVdPkvARnTocd1WpZBYSkXakgm8tmh9vjgdNJgJOVtlgolPDqq68gnkjgU5/6EeQLBZy/dAk+vx9Dw6NIJOIYG5vEyy+8IHXxyPHjKBQKWFlZwejoMA4fOYhXX30Nb7zxHWlrhOlnHz2Fzs5O9Pb3YXNzC1//+rMolUro6e7B+voGAqEgDhw4gMnJCXR0hLG4ugiX0yVtJ7qVwNXLNwUKN5p17JmawPUbV9GoVzA00IvRkWEBzKx7fhbrUIFjC6JbW7h+bRqLd9bB6FwqlcJmLA6X24tkIoFDx47A7XLj1s2bZIsIh8IYHOjF0SOH5bOWFu4g0hWBy+tGsVxCucT+3wuH3Ylbt6bhcbnh9jgxPz+DTDaLza0Y+vqHkU4VsLy6gXyBwYM0fP4AajU1phA4sbvm8lmEfQEc2L8fu/bskWchbBa0HBrqTg0F1FE1teEJBBDbTKG7swcd4W55XsdiCcRiKTQabVisTgRDYTXeMaDDMcyinv2a5pA+Y7ew33DexICcerbwxSBOtUHgejcwJuO5jFkSMZfjrBL014M0AubV71WgV72Xz0i+j+eXEVAHq5rZjGo+j0w6hfNvX8DG4gIOHHsEh48dhdnuguZ2ATYNFQJejpkOmwQd0GhCikSzqf5UVwEF9hcJVlutsJstqFXKaFQqKOYzKBYyGBnp5YiG+NYGLJYWSrUKCpUiYtF1JFdW0OP1YSgUgK1RxdbKApxaC088fhqtNp8dZnjdLrhdDpibbZQKOZSKNbTYA602rKysYnJqDLVaRQJRDBwMDg7i8uXL0ndCkQ709PRIHbMci8UKtqJJxGMpHD16BJFIGJoNcHkcaDTK8h6+PJ6gBDjqtSbiiS2srq0ikYzJMa1WHU996EmsLK9gfm4B0c0o7iwuCijfN7UPPb09OPLQEQFytUYLd+ZX8MW/+mvEEjmUS8DZx0+hI9iJ9bVFLK3cgs3egMtukcDZv/vRn4DX6UEylYDZ3EIssQJ/iKDVhUSiiG+/+Dbi8TRCoRAmJoewuXEHvf1hnDx9CD29HbizOCdlMXvztkDRdKqI4aEJjI/tkoBCPpvF3Nw09h0Yg8lcR3dflwSY5uYW4XYFkE3X8Z1XzmFuvorx8U4Zd2/P3caZswex78A42qjIePz8s+s4dLAbe/aPIhLpxLVLS7h86Rbczg7A1MDKWhKhENDX50dsK4uenm585KNPoNHOIhqfw/hoJzxeO7ZicbRNGoYGxrFwJ4rvvHIZPm8vkokqujqH8MYbb6JYamNw0Aqnuw2r1kQk5MKjj5xBd3c/srkS5hZX8PVvvoViwYxDhzqxd/cuBLxeXLzwFt65kMbkLhN6+obh8ftRrtWwsb4p3Sjo96CjIwSXi3MOC1ZXl5FKxfHTP/NTSMeTMg92uZ3SxjlnqVUbMLXbSGcK6OoZgMfvRLtdQjS6gUKmioA/Ar8/iGazBn/Qrj+zvPhPf/Df8Lk/+co/GKyeOXMGZ8+effdM8Pv+bMwPKV5KJpP49Kc/fV/x0vc9EQCC1c997nPvAav/FCzugwaI/9LP937qQ01L36Ox+4HrV81d76MIe78X8+C4f5YSeABWP6BifwBW/3WDVV1vJq1BsJK+5jaahwFWt4dMquuojDTUd1SCysT63i6lFvsmmWDvfN2Ldajs4V8JUHQplQ5BjXeJoo/TV4sFDpcGj9MpUXRRCCo5qQzoNV2pSrha5fdUX+mQTlS2OtSkMs5QWqhpv1JkyINBh7sEtVSwiRJSV0lSXSZHC1hUclwFgJViVRalumKVyhO+OOEnJDFehpJMIKOAQhH86YtaXTFHAKBDVa5x5NgdqlXBbPr1ytrGbELDpKtrBRA19MUxYbGubuViyqqum+BFoBzBpShOte3rE4UpIXVTKZj4syy4eZ0G6Kb6yVD+8h50sErVDUGCTXOoa6KCqknFpAFWCV6pk7Og0Wrqbc0kZSYqRpNFVJ5UBkqZUzFIUEpkyuvfCVblocvjWgIapZxEwUqopIN4KrLaLVHRGSpJuW25b5NAVZaFgNWdCth3gVVZZ5qbSrApS/Kdqk4qIHTFo7QJA9grKCptQIdhBrQ0+o3AOq5TBcQadabArbSrd4FVBYl5o4TQqu3wZxWX0JW02+pqA6Ya4PSuilenNqq9G59h6Md3KFYVkN7Rp+8DVqV/CEK6F6Cq5bPx+v5gdRuqsp3r6mP1yQqsilBcX5C/B6xScVerwNEywdEGfG0NIbsTXrMNqNZRK5blHJVKRZSYXASzbRJEZTIZhAJ+pUYnACAQ1TRRmtjtBA9WVKo16QOaZhdFL2Eqf2a1UhnPoA0VZjx/f2+XlIVNs4jCutmsC6BQ5WwWCMAAgvRDM5VqVLY3ZNxRQOuu+l8CM/WGAE5RujaV4tlQarNtt5ptmKx3Fe8cJ4wXy1HqWFe3s+1zXOI4aoBVnoOfYbNbBbxVylRSmuBwOqUfy9+pvgQEdvG+XYQdAupYJhr+5st/h83NTZw9+xgO7t+HYjaLeDyKfL4Ap0NDOEJFahMWzYGltTUUikVY7U5M7d4tfX95YQ7NRh27JqbgcLmwuroiAaWN1TV5H5WQ3/72tzEw0C/389prr8vn7prchdGxISTjm9ja2sDU1C443S7YbQ4USiUBaX39A9DsDoTDHSiWi4htJdCo11BvNrAZjeLW9C14nQ4MDfZhz549sGl2pDMZ5LJ5aRHxrRiSySyKxSIcLic21qNyDbO3ZwWK79o1iUh3B8LhADwejwDi6OY6Dh3Yj4mJcWTSaVGrMaDE66JylapdjjoOp13q3wj8VEpUqzbh1BxoNloSICJkZX1RrUxFtJLHK6U6g2BsUOyWhM9sd1RLE3zwvZV6RYF7URcqlSHbi1IfQj6DQM3tdKBaLgmMUc8H1d+o2mY74GI/lcoiHktgbW0d585dkL7wcz/7H0S9/PxLL8Dr8wrUYFCiq7sHX/3K3yEUDuHhh07Ic4f1HO4IoVwu4JvPfl0A79jokJzb7bBj165dSCQSuHVrBulcFol4UoIgwWAQhw8fkn7kcLswPDiIfDELq8UqmSv1lgkvvfQaFpeWMdDfi67OsMC0YMCLYMgnQdhiMS99ORDww+FwS1CACmhCmXPnrmD65jI87pA8q6i4nZiawOLigtRLuVIQKHri4cP40f/hE/C7nYjF1hGNrqGvtxd2pwsrG0lsbMQxOjYu9cn+VqlWJMDAL/Y7m4PKZCvylRr+/psv4/qN20imi6K0jcY2pJw5lrOueW+sy+HeARw+chgenw/eoB81M7BVyGAluYmtchaBni4MDo+jM9SNRrUpkC+XozK4gnbLIoEhpS7ckj7M/ky1ttvjl89h3+bLwXZZpxqewV2Sej3Q3GzK2FWrqef/9rjC5zTHBH2sMcaS7QCyPo+TQO/2PEUevGpE138nwVg+0+sNZJIJvPitF5HN5vDMMx/GwMgwam0zrE4HTA47CtWKBCU4f3AyeEtlv1WDQ7NzeiGKZN6T2+WCjW2D/arVRrGQRzK5ha5IWOBqtZxDo15GuZJHOOxHs12DzW1GbHMVWrUB5ApoplJoFQo4tHsSI/09WFqcx959UwgGfaIqrRRyCPp9MLWaMp40zQ5oLjc21jcwMNAr7Z1tieB9aHhAAOmdO3cQ3YqiVCyhWqkjEAwiFGSba2IztoVTpx9GKBRApVZApVyQORzbPutM05zI58u4eXNGPo+fwWBbJpuQAEOks1eeP6VSHq9952U8//wszj46gP/4H/9nUfdH4ymsrWzC7nTjzsIiXnz5FRTLbezaMwgCMlvbhuf//mt453ISE+PA6dO7EAl3oivcj0sXrsrYUiplkCtuobMnhGAwjFK5idmZNWSzJUHoo+PDgLmM0dFedHV5EAy7kC+kpf4TWymUClWEgt2iDG/VTcjnypiZYcAhjccePyGBTLTsKBaaeP75V6FZ3SjmK1i4U8HUHj/6B7oRCnvQapcRDHng9TuQy6cwPXMD1Sawf/8Ewh0d8Lh8KGSA+FYJpVwDN2/MwmJtY6C3B7t2TeHNN8/J/Tz62ElcuvQ6VtcW8cQzpwWW37x5E9VmE6fPPCbXceHCLOLxEm5dW8FDx07i5vVbKFey6OpyYXg0jL6BIHZNjKBRqSMc6sT8wgpef/scLl8vY2LKiQN798Nlt8m8td2sol6rYvfeXciXqljbjMFi1+DzelHIZtBu1lCrVFCr11As5LARjWPv3jGcPfs4lhfvSGYD2wufQxtr6xIUCQYDaLUt6O0fRiy5iURiFalUEprJjv6+EQGrxWIOkS4vAv4gzGY/PvvZz+PP/svforN7fMf87Lt/ez9Q9nu/93t47LHHcPLkyXveyLHDyATd+f3Og4zzfeUrX0E6ncbP//zP/8Dg7QFY/e+rt38KRvkArL6vbvVv+qAHYPUDqt4HYPXfFlh9j0L1XSm6olQVNwAdmGyn/u9Y1Ku8Rflq3JNeLLLCe6DLdwOrdxWrnMRDFAMEq26HU0CATOQJJJjuTzVOk3C1gUqDX1yYKjDUpuJwG6xKBrB6UdkpCwRtW61qPBg4+TesAHaCVaUeVcpIlTbJUmhsg1X+TGXk9wOrBIBGqhgX2wrgcu1BJQlVn5p8hkxQdABqgEWjlBVkEywjYEhuaQdYNdL3qBziOSyaAoqGMpMLKKbmMyWytYNpc2HICX+dIIdwR1fHEqyq69RTowVGAi0LlTFWpQojWBXVCOEpF/FclFGhQXhqhVVTC32BtUYZ6nUj4FZYPAvCKqo+wwZAACLVPIYVgByrw3xdlSrp1fwyFKpSN00Bq9tQEi1JBZOypOpT/lOK221rAZWQr95HhRgXhKamAnxy9TtsN1oq9VnEqDueKAJPdQUyFX96g9PboUr3l/7D+pU8tYZacIolha4g1aGnKF91xeh7wWobVl2tKOpWXaGq2gJzew3biPeCVXXsDiD6rn76vcDqPRMoKlbl3nWQ965AyvdWrLZFCawKVxXgNlg1Ahn6+QxouNMKgO+r0q6iWobWbMPTNiFgcghY9RDol8tKadwCSuWqKNZsdrtAhEqtgXQqIenfbEocX6iCNxYHVCoTtBL4N+p12B0uBRqqdWnfoo7XgSdBHlWIg4N9sDFlVbOBLZ3wNpfNitJUVONc9Nvt0hf4PYMubE+sKwFnevNXTUEFNTgmqDRmydVW1yS2I6r+zJqyHTGGNaU6E4Ihv2c7FqEZjxW1mho7jfNT3ayU4y35HF6f0+GS9GGqHqs1pbjNZjJyDBVwfC9TYh0OF770f/8/8Pg82D25C4n4JsrFooBKr9cjCz2ek2DR4fRiZX1dlDqnH38cK6ub0s86g0EUcll0dXbJvZbKRVHsx6MxueehoSFRjnZ2RrC1FYff5xUoxHR/plG6BVCasbG+DrOFlgBOdES60N3TK0p8Dl+lSkXgWyyeEMhqslpx8+YtzM3ewI//+A8j4HUrVY/JjNmZeaytbohCmSVJRSu7RjAcRiqVEJVfb08vDh8+jFwug67eTkm7LORyouZMbsVw8vTDmBwfE1DU19cr90XgSVXinaUl+ANBuUZmGjgctLbRkM1k0aw1RPHYIMyikl9PuRYLiDZVemaYCG5Yt/q4YGlZRFnKdqeeTSpASJsG9r1coSQLcwa+qALOF4oolUuwmG0CNjn+sC6pwrTZ+PyhAs8Mq8MqCkDaXjDYRfVoOpUVGyKmmTMQ+tb58zj79GOoNupy3NTkFGKxGF5+4SWEw2F8+JmnJUWb4HxxaQHR6KYEQfbs2YXOrgjsGlO7FaQjfEql0wgEQ0il0qJWPnDgIEKhDty+PYNoLIqe3m5R2DLgwbRXi2bHt156FR3hiKj+VlfvwO/1IhTwSqq4x+1Cs14T8MYe4Pb6pCxWVtbw9rlzuHzpJtpNN3zeINLZrICN4ZFBzN6eQaVSQjDkx/BoP86cOoH9e6cQ3VxFNp3EnYXbGBjsQbncxMJqDOFInyjJ3G4P7DYrZmemceyhw6jXygLUytWqKDnzRaY2T4tyjqL3PXv2wx/0IRD0ie3H7du3kU6lxTqjOxyRf32hIFweD9LVIkpooGoD2h4HuseG0NnVjWwsj3q1hUqlJm2dylQKPAvFCirlOvoGBmWsoq0O1dwef0CBVf35XiszcKQU8aIolYQjNT4QoHIeoMYlw5JIWaS852U8/9q6glWfH/CpqQK5KvgsQWtm5kjGCGDn2JJK4ZvfeFZsAJ7+0IfgDYRQqNbgCHhQZjZAqyHjBgMPNqsZHrtTgDC/p/ie/dtM5TYDZ6JYVc/kSqmE+dlpAaKbGzpq0AMAACAASURBVCvo6PTj0VMPo92qIp6IIppYxfBYBH6XHf3+MGylKno8AdiqNQnKvfXaK6J6pKK7WivKONMR8EkwoJhJI5ZIItw3hHS+hPHxUXi8Lhk/CXSDfq9YoQjw9bjhdDgRj8extbUlcJIqbQbjLHYCYScKpazYZNDai88VZgQ1GybYNA9M0JBMZJHN5dHdRdWrCYVCHgMDgyhXGqJ4fuvcK5hbuIWBbvaFoxgeHkal3ESlasLS8rqEhF/69st469wtUIR8+rFJdHd24NJb59BsNDE1Gcbx4wfQ29eLlYU1mFouoK1JP0wkN1AobcHhNEtfisUz2FjLIVcsc6qGQ4f3YN/+KWxuLcJibsIfcKK3t0eCNeurG5iduYPurl4JRtJCg+rwlZUqurqBAwcnQDXHSy/MoFwENtYBu412NMChQ+M4dHw3fH6qRDn7qmN5ZVnUCIVCTVL9ewYZuGpjoH8YuUwF0Y0E8tkyauUWRobH4HX5xMojEPDhwrlzcLpsOH78MObmZwX0Do3sEhHG4vIibs3chNvrgdcXwvpaBt9+MYr9e7uxZ/cBxLeSYoewsbaCEw8P4+xTx9EV8WNu+jbcHh/SqRKm5+YxfXsVw6NDcDvcSMa3MDY6jJMPPyTP5GhsE1ev30Iqn4c/FMb+ffsw2NeNfDaFfC4nz7U8AwDVMo4dOyrPmsRWDJlsBg6bS2Dk1uaWtB1a4/BzWbfZQho2exNujws2kwM+bwh+fwitVhW1eg7BUAg2LYI//MP/hs/9179DR+fo+1r93w+U0QqAYJVfMs3YAVQNIcp3O7lxvr/9278Vxeov/MIvPACr/whKzw8acL6vxvKPcB8PFKvvt+T/5Rz3AKx+QHXxAKz+GwerBEnvUqOK4sVI7deJ0nvdF98NVvWl/z09T/nFiZelKN9040SZyfNn/p7QwwLNZpFFKBdjVAWIv2gbqFdqotyRVNaGUqrWmXLL62L6meFRqfsNbns56mBV/Gp1taosJnSlhUqfvrvIoGJVUm2pQpE0ZP1yxXtV19eJ+lKBVYGSjcY9ilUBILrHqrICMKPB1G9dLSeKFfp16qm6nGiJslV8QRVYNACTfL8NVhWMk+tvK3Ub1aoCfnVPUeUvqqe7C7xkep4Zbaps9MWUcQ6CJ6YtK1CrLAGoUhMYpyslZfFFqEXFrpULALsobamUEc9GqpV1sEp127vBaovejqQ+2xYDykKCSlVCHakHUWaxGnWFr+EXqSpGwXVdtWr408khrCthD00BqTzG8Oq1SCq9aouEqqo+lFpbFo86WFVV2lR+ufr7qb82ctN1q0Pdi1VvDHo7UD64KqWfYFW1j7vgUdUTFWeSnysQQBAn7RN0SG6oQLcBP697h2JV+SErsKra6vsHq2IZIcer1GDVeHYAY/nd3XYtf9aBstzJzpX1DrB6r1LVeMB8L8Uql3u6wbJRhPTkk/Iy9OQ6ILzHKkBZArDVW1w2UXvYGm14YUHQbBew6miaUM8XJc2bp6PfoHjhahqq1YaME1QUhkM+5alrVSmkYvsq16DGHavFJgtXl8uDaq0qKbP00qQ/K5WPbNtUc1L1NToyCqedfolmgUmVahWJeBx12pJQHWZ3iSqTqlhCQLGkEJ/hhurb/JnvleCGArd8MTVeeRGbdZXrDjWYpvS+Rr0oxq3aP19MLeTgyIADxxCqQemrSEhBFRjrlZ6fTPHn+OPx+uFyuiUDoFwuCZBk+n2Ryl8T4HC65TiBtWYLrl+7IWmKBw8ckNR8qrlof5BMJFXKarMJfyiIdCaHja0YbA4Xjp98BF/56tcR8PswOjCAbDKN4eEhUX1SdUf1YjIRkzTyI4cOi7fqwYP7BQzSO5N/j0Qi0ldLuQz6B/rhdLqkjLlo5xhEFeCNmzNS7/S829yMIhpPwOlwoFKri3psz74J/PRPfBz5XFIW/QRTV6/exPnz74gaqNkkUM5ifHxcPB65wB0ZHsSTTz4h6fFf/sqX8dGPfUxg2DsXLuD27DROHD8mfxfVsskkbYDBKc1uQyqZxlvnL6B/YADjk5OoVorwejWEOwJIJZOolqrwun0wtRlIYr2pMYnQnRkUbL/smqKC55jE9tC2ipWDk6ovUJldkuPZwwm1o7E4NKtdPLELuQLWNjYEgnZ392J0dBT1UhW1Rk0CjVbNJApA9gcqQh0uQlEVTKtUGlhe3cSVKzfx2nfeRke4A8Ojo5jYNY58pYC52TlUShXE4wkMDQ1jfGQEExMTWFtZxsKdeawuLwl8OnRwL8bGRmR8FC9xTRP/QPYfi1lDuVIVH8qB4SFMTU2JOiuTSWJ5ZUV52jZq0r/od+qlf2q1gQC9LsNBXLt2UWwbqHDzezwCC/kZ9GOtlKvweHzIZgtYENuGBWTzJeyeOgCfLyTQi/2eSlt6fbLP0JtyYnxMYGkmHUc2ncFgfw9mZqZRyGdFAXt5Zk6edYFAEI1GFeFwCGtriwiHAujq6cDWZlSiG9HNBDa3MlhcjCKZKAMmB/z+AEIdAVFDso/Nzc+hUWtg1+4pdHd0IpfJIEvlt8+NXK0ER9iHCKFNdxjurrDyk8/XkcsUkEpmBaDanR4E/R3wB+iX6cHaxqYEnDmO+QMBOF1UN6tsDrHlqdYEjkgcRh7zO6yRJLijnl93v3QrAGN435536ANOWw8aM+CoQ1W20za/dKsJwlUZm0wmNMp5FLN5fO3vviH+mydPnYZZsyFfqcLb0SGe6y2rGbVmVdTuDFj53R64SN7055JAdsPSqVGXbAGn2D7UUchlsL6+AhPq6O4JY3xsCBcuvIXpmesIBG2Y2tuDzoAb7pYZw8FO+Fsarr52DvO3ppGOx+D1uJDIJEQBffz4MeyZHIfGrBj6ujpduBONYyudxb59e1Ao5eHQbBK4GBsblmCCk/MimxVej2c7IyEYCEuQZeb2HBwuj2TUVKolpNIxqQum/lstVDnbsLGeQrFYg13zIJXMYXllDVvRLWSztEIJSJDGH3Jhc/MOBoY6cPL4IaysLQkI3LvnML71/KuIJ/NIpnKYv7OJnn4v+ga7MLFrGGurS7h5eR4njo7gE598Ah0RnwQI3379HaQSNeyePChWIASr1XoC1UZO/KrrDTMctjBg1vDt77yFp545LGXzxhuviy/26Ngoujo7BYDm0wVcfOeyWJ6wnfOZajI3BYoGw34cObIP83Or+D//+FtIJ5gW7xLFqtNtxZGHpmCxUXXphD/slOBoLFpAKWfB/GxKbC1GpkJYWV+EzewRkNuo52E21xDu8OGJJ59AKVuVMcjtNqPdKsHuMGFychxWiwu5fBvn3l6ByexCuNOP85fekuuPMGCRLWPu9jomxg/A3LLiwrlLqNZUptr/9FNHcPrUIeRycYTo2V1uoGV2YnF1DX/5pZeRL5gxNs6sigkcO3wYfq8Tb7/1Jm7cmkZHZwQ9A0OIJ1Ni1XDs4B7ksikJbtHiLJlMINLRgVAwiFiMwUezZIRoZk2eOew6e/fuh9vlFXuRl195HX2D3di/bxx2hxXZRB4eTwCdnd2oN8oolTOIdETgdHXhf/3Pf/EPBqu//du/LUrnJ554QtTYtOmhgppj9Te/+U2MjY3JWMGMET6neV8HDx6UoNGJEyekzxKs8m+/+Iu/+ACs/iMAyQdgdcfD6cG3/6Ql8ACsfkDF/QCs/iOB1dM/gdOnPq42rwIVjMqfTU1fjc2rCCUUVDFe95X8vwuM8thtEGqkdAmLvNstjMHZSIHfCVcNrqKOURNxhaR2ShkUWOUCnlenrksZD9xV9+nHGyBsW3d11xyQYIxQVRZ6Nqsob8RXkwsDwtRyDaaWSaLw3BSpVlNQkXCOEy8ueqR8tsGq+lml3sraVU3Qm/rGP0Q2uopU7muHFcBOsCoL3u1Nrb4/WDWiuTvBqqhABdZxIa1SNiVVV4ddRnkSXCrrAAUCec0EUmqx0pDNqziJlY2LWkzfVUpFiSbLRiYWpVjdsUAS705uZkG4KemlCmwrIKw8XzmJM1IGea0KsKqUZkNFSUUyr89qVYb5drtTFvE8Xlks0GqBPpKEWioltUY1FmkuIbVhlWCoUAm3CG5Muu+tiUo7puvf9THldQpUpTpL4DOVowoci8hQ7dUlqi8bIbz46t1VBMr79aZ3L1jV/UvFr1Idb2xEZiZ4pHJ1BySVVH6944lqlWn6bXH93d7EStRlO0TaosJtUR0k4X7msav+Q/W12GsQotzF9gSc0n8ErPJchp2DAVZ16ClKciPcYYwHVCLVdBsMvZ3z6qTvqOM/CLAqMQxlDnLvU0XKbOej1oDMugJKdDT3glVlIMLXvWDVrKu69cFG6o8hiZZGOFCGvWmC36whbHEgYLHJxlXlXB4OCzdhMoviySxptiZRcrFvcJHY29cpEJOlrzYxU2OPw6HsAHgLBKoet098IeuNplgK0G+SsJMetQSrPN/42JgsrNnWqOyh+jKfzYs3KWuG/pcerxdWblpkpnJUpKfijcl6MPp4vUaVXU2ALhV/BKvsj2K3QSirogeCFbYdVPRB2fiLYQVgBGLoAyyqXCttVKhIM8bLCrK5rNwDPyvERZjDLRtkcCG3tLSEbDYv8I7KSI4P9BaVTTRKShVHZc3w8CBcTgc6O8IoFHJIJROo1uvI5fMIdYSxFU/g5vRNPP3MR7GVTODi5cvoDEdgoaocwIH9B2Ss2djYEjhKtewy1Z1eLwYHB9ARDktaNl8Ed5lMDtPTNzHS34dw0C+BuGvXr+HAwUMolMu4fmMa0VhCwEAymUJ0K454PI+hoU5JsyWkfOrJRzE51YdmS6n9VpY3cO3KdVy5fEPKIBaLC2j7xCc+DrfXCzvTN/1egaTf+Nqzcp2PPv4ovvnN57AwfwcT40P44R/6IUlZj8W3pD5ZXiVaLFgsWF1ZxbdeeAHjY+M4dOggiuU8/D4Nvb3dsklWtVJFMNghKc4ExRI45MZFrYYE7Aj/Of7UGsp/UQA33VZMZlHLsV9T7VlvUCVsEyVfNLolYy/Vh/QRnJ9fkAXxoX378PAjJ9GknYWopVswWWgDQ6BfE/Uqr6HOfkRgmszg+W+9hNnZJYyMjOCZpz4CK31tGzVcuXlFQA43ceKC/9DBfcof1+0W37/r167KhpNPnT0LX9ArKbL0lOWimypSblRFxWcmk5bxYHpmBj19fXjkkUd0dWRb7qtcLSGZiGMzuoGt2CYGBkfg9AbgsNvR3dkln5XPZUQtu3fPlLyHz6StrQTYp+htODt9G7emZ2RTNtpM9PUNwGl3YW19TfzBnU6H+GLSt/bTn/5FlAolLC8vib1AB80a0cbqypKAUNpiZCoVLK+uYvfuXXIdVGmn0lvi8Xrx4jsCgz/8kY9Kev6NmXm8+so53LwxD4fbLz6btPpw2NknqTItig3J5OQU3Han+AQTvvQND6FhNcPic8HkcaBIL3K7CclsTtKszW0TnE4fOiOd6Ah3ydhCCEcbiw3ZVM2JcKgDXT294iHLzdoYNJHwWt0Ap3dBKJ/vsoElv2q052FwU8FVnntnXE2ee8bGmaLxtqhAKAEaf9KDopyrGJtzGl7R3H7V2m4gl8ni777yVZw+fQb79h9AtdlCtlRGuLsbDY5bTrtsWMZxihGQgMcrCm3OLcVnm8FJva9UiiVoJgt8Xh/smllUgy6XDUMDXSgUMuKx+s6Ft+RcJ08dQq2+iYeP7kV+PYYBfwdCZhuuvXUeb770soywfp8fI2NjAruDQXqdVlDMplErllBrtfHOzVkEO7sxODwgwatIOKSLAOzIF7LKkqCYl/GSQa1auSrzI2ZacbMzTlhsTvpo1wUA0oJjaHAEuWwBmxsJ3Lw6g5dfeQM2zY1AICTWMwSqfBYl0wnZ2Cibr+LgwQH8yKc+inqzinPn3kR0M4ZMOo/YFu1UfLLRIqd4j5x+CH1DDD6EEd1YgWayoq8ngr7BMOJbW+jvG8DWegqvvfoOLCY7vB4HzFodkYgTmq2JYrEkmyN53BF5pr76xss4cuIIhgYGsbK8LEpEjs+pZAEjg5MoFqqYvnEd2VwCA8OdGBqOoLMzLM8yHtvdHcHbb13Gs1+9LPlD+/eeEOWy22dFsZxAND4Lr59jXgVzczl46X1ujuD2rTg0hwORQQ9q9SJmb2Xg9wIPPzKEI0cnMTwcQTaTxttvXZR2zLT9vQcmkclsiv950N+LN9+cwbdfmEHL5MDU7lFcunperAYIf8+9k4fXDZw6eQgD/UN463VC1wJCQQeeeupheP1WJOKr2LtnD5ZXNmAy+5BKVfClv34R1boZD5/sx6OnH8H42DBWl5bw/N+/hEwmi8lde1BpVHH91hyeeuoEHjq0XzyGc9mcZGmxzx84sF+CxdwoM56IS4CRsJ32OvRSPnPmMUSjMXz9G1+Xefbhw/uxa2oU0ei6bFA2NjqFnu5BbGyuooU8Orq64HVH8Mf/+Yv43J8+i85/gGL193//90WtyrGZr69+9as4cuSIqGmfffZZ/MzP/Ay+/vWv45d+6ZfwZ3/2Z9Luf/ZnfxbcsOrHfuzH5D20AlhdXcWv/uqvPgCrD8DqvWuGHT89UKx+16L5F/uHB2D1A6qaf26w+iu/8isS+aLnChe6P/mTP3nPnRlgbCdwNNI9jQP5Pj4AXnnlFXko/OEf/qFav98PSH6f331Qm1edJlg983HYLDpYFaCmJrkCt9rc6MCAEt8drAr8/B5g1VAeqnRmPW1+5+D2rl3t1az6vQBWwOoOXy1dBnkXzEl6vb4T+Pb51cJTpcUr4GlMlsUDkwvTVgMOpwMupgAKVFAAgsbs9UZbQKraZImb2LTEesCAt8rLkBIcKi3vvTdVLnwP09JJEKngpMpTAUpRZ24r+ow0OC5m70JOlU6703NTqSgNZaHgIdl8i2XGVE5uGKV2jzdeVOnw73bCCh3K0PuO2kWWC5cOkkknGz/palkDZBnVQOimAz1j8cLzE54a5SWLnXt2C1deqS0Ko3QVp1F/XGjLkkVcFhQw410qD1ZjYzIFpWWDLtlJ3SnqI9YRIYIsHmTSoB9Pb1ZZnOkKO7Znab8K8Kr36F5sYgOgtyd+tu6Jelc1o94mb6XKimo80dQCGiGr7ipgNSwg9HRzA+grZbKuehY7CEI12RtewTXhl6pe1XYi/Jk2D6r/KX9XtmXlvSrKav7M+6Oau0V/OqoimcqtNha6awmgrAlEIMqd2KtVtXv8tr1GSwfX7I+Eyqq3se/vDBAIYOXmVZa2+PpRAaa8hNX1SPvlv/p9bCtmDbsA3QpgGwy/53mgdpzffvE8hm/njpW1tJm7YZptZa4x5CirVgVcpYx2/CzlK4pbnkH50yr1sFLN8SWeyFygG/WtW17w2DpbmEbftircLQu0cg3D/hC8FgfSm1E4uDFLgx6iDhQrFYFl3HiPasB0LCVAk5uKUOkh5h+1hiyKJRBBr1G7A+UqoRg3dPLI7tM12SmbvqpV6c/NehXVckUgbFdXp6QDE6gW8nk0Ww3EY0k5J+EoU6+52YfHS+WOJjutM/Xa2ORFxmKC3GpVvF2pPGTAgynKHNuoCnfYbQIuyOQZsDA8Ou996KmqkjZAKxDZgV5tikXVqrQ7XRXLe2KKO8/PDancHi+sZk2gKWEX07fpXeq02wQo0t+a187nJcsnFkujUCjD43HL7sZUzDPdla2CKsBipSybTiXTVKUOywYuTPuenpvFQE8vNFMLu6cmZCzIFribeR7xRFLuuZQvwu/zyO7UTN1nyxib3C1ekTembyO5FcXHnnkCXpcdb7z1NuKJFEbGJ7C6voHLl6/AYtXQ3d2NcrmIVDIl9gQfeuoJ2WCqp7dLQHOpWRbgkUsVsLCwiquXr2FxgYrDIBYWlnH2ieP4oR/6mHj1EajPL9zB2xcuYn52EcdOHEciGcfq2jLcTifOPHIC3bLp0rJsxMRNWvzBEFweL6ZnZrG0uCjK0OPHjiISDCKbTYhiuqenE1evT8uY2ds3AJ8vKOVJeFQpcoHvFO9FgTMWC8qErbqliUOjj2hBxlCOz/E0U23TcHqDmJmdk53ICWn46u3uxosvvIxjR/fgxPGHMDYyhFyGqeQ1SVklXI+nqNwEIpEOlUJvpjq0gtfeeAMvvPAmxsb78aFnPoyJyV24eXNarDa42U2jXcfGxhoWFuYwOUWw0S+BG0JgjnG0QhgbHUEkFEa5UkZ0YwNzC3fQ0al8cN1OGwrFLBbm5wTMD/UPyOY/DJwylZVBEM1ulw18OKYyUJhIpNDd1S/9gm1SlKSFEoaGBmClpYXTIVY31UpNVITVWgOXL13FhYvvCPjlRlu0Bwn6AtJWqRAl4FhfW8Xw4BCefuZJ+d2VK5dFbeX1usTeIZmKyw7w3IAsmUlhaWUFE6OjovBtNeryNz4v/vzP/1zAy959BwSuzy4s4rlnX0IqnYHHHxI1rssVQCKZVgpkUwtOhw3DQ8OidPW5vDjz6BNw+/yomFooNquI5rOIVbNwBN0wczOrNuAPhhH0B0RpXq80sbK8ivXlDVQqLfT3D8DU1hAIdKCf543GZCMjen1yTKjX6rq3LpWEdzNaJHBMpX9BtQFCfRX4sQioknlGswWNG2IxyMVnEEdRzudoccL5DGmxvFdBRfGSrtdFwS9jOxGdBUglkpiZmZX8pKMPPYSuvn6kM3kUGTCzu2BzOeS5y43nmAnAYAnLib+rcy7cojVIGTZNQ4XH1GqiWG43msikokhGozh8aC8KmSScdivOn38bXZ0diHR6UClu4tTx/Vi8cQNTfX2wVitILK2hkEpi7+7dsnldwO8X65hsJgXNbsH4yLAEfXi9L79+EYePnkA4HES9wc0GreIn7Pe7JNDAMZi+nlTjU1GZz2Sl/AnOEqkUaqghEA5IWVx4+xxCgTD6+/vRqNYxP38Hr3/nTbHvGBkZkzY7uWsXQqGgjKs3bl7FzK2biMWjOHTwIB579KxkVszcnscX/uIvlaeu0yuA12xuYM/eCTxy8hBCAQeisWVRco9PjMvY63R4US7X0WwwS8MuftIrS3MYHx9ALruJyck+dHYEkYwlRaFZqwLxdBaJXBpdgwxuhaUPzd6+hdGRcVhMHjTKFtg0PzbWV3Dh8qs4dnwARx6alE3hmnUnykUTUrEMnn/hZcQ2a/jkJx/Hvn0HkM2mJR8lV0ghm05ga2sT83MbWFsHJsfC6O4cwfJiDBaHHWZ3EyZrDXaLGd0RH0aHOmBGER0RP+7cmUOhRKsuDaNjUwiEwzCbNMQ2t5BO5vHGa+9gcYFZSWY4XUCxBExO+iWYxbpyuXw4ceK4WPswVd/hMMFqa6KnK4haI416u46BoT4Ui0AiZsE7F+bxxlvX4PaY8fiT+3DoyC70dncgFsvgwhvTaDY0eF1u3Ji9BH8Q+NSnnkHQH8Ly0gq8nqDY4ywuLuHYsRPSNpjxkc2nEAyyPQUkW6ajqw9Oh1IvX7xwDieO7MHExAiim1u4c2dJ7LgmJ/cCoG9zC4ncCmx2E3r6R/B//G9fwuf/y0vo6Xp/VgD3QwRUrJ46dQpPPvmk/JnWL+fOncOHP/xhmfv/1V/9FZ5++mnMzc3h2rVrcLvd+Omf/ml84QtfkH/5IoylvQ/X7j/oi+v9P/3TP8Uf/dEfybW89NJLP+ipHrzvAyqBD1op+wCsfkAV8094mgdg9QMq7H9usPqZz3wGv/7rv46vfe1rMnlhxOzdr52AVBbaehrRzuMIV2lgzh0Lf/M3f3MH7Lv3bN8Ptn7QYNVu7UQL3FlYT1MXUEJVnFIEqNdduHe/we17gdXtVGw5z38/WL0rX1DXsq1Gld3CVZLzTiUbXSrvXiM/T23kYgACBTybajMiKgDRllQTTqQZSVb4jBnUapMqEf3pXj+yqZZAKrXJh1KpKnS0E6xuf75JqTNF8am/toGEDlbVr9W9qVR9lZbOl1Ks3avS3QlWlcLD8CvTvTN1sGoAf5tFpbRRBUZvVQI0A6wKQNZTspViUW1AZUBoA4rvNI03dnU2VKU7wepOKwCBu1T0sj1Z1CJKWpIoKbnjuNolWGFqoGlYJBgtbgcc5gJTwRYFXASQEmhLufN7/qt7s+rnk4Ubv9cXX3wPvQ/5r9QV36O3p51Ala3e2PhL2r2krrb4j6hV6YxIsMqfxT9V/zwFU1VVynlFrUwgTTWtvtu8ADzCP3U+np9phXwpxSphteE5R2lsE6aGgp9Gvat0R6a6ccMZXp8yuRSwKm1bvV8gKG0C6mKMp4NQfdd36ev6xmn0UiRml+asg0c9uCBWAIS994BVdX4VHGC53/V4VXekQ1xRtyogfbeFG71Aavz7gtVtUL0DwBomGdtgdYeKVYHVe1WsO8Gq+nTlEXovWGUTVUEkKlflKJYpAx82qvaacNYb8JvsGPAH4WwCuXhaoDjTsKkIqurKSjTNsmN0NpUV8Mn27/S64LByEzeVAm2MR0xf5GdI4MPhkrRu+klyXCmVuIu3GTaLWcAq2yjBHQErF2VMT6UvZqlUVJ6uTG31cjdzvyxAqA7lAk7ScRtM9TfUvCbZ3Ed26Wab4d9pJdCgV7ICo4ZPstofkFGAu+Da8FhVgaG77VLZDBgBLB260iJAs4giRu1bYxGFIq+9Xm0K3OTu60yr579U/9H/jSCPbZwbgf31l74iKcnHjh6TDaa4wcb6xob42q2vr0t67MDAgGziNDY+Lr6XXARRrfihp8+iVeNuxpuSeh/p7oHJahf7gbW1NdkYjkG1taUlGWsPHzsmXq0mzYGFO0tIJxOwNktIxaPwMq06HEEsmZHr7e0fEM9OwmGOCxOjY/B53NhYWxL/Q6aqdvV0YWZxHjdn59CsQvz4bt64jc31dezeNQGXw4rTZ45jYmoYmxsbWN1Yx/nzF5FO59HbNyLqWKazUt3pcTtlEx76a25sbEh9unwB2Z2dcHd1fQu5TFrg4nB/twQD4ii6QQAAIABJREFUQkG/XAvH9Fu351CqcJMmLwaHh2G3adiMbiLgtgPNOvp6ewTiE1C73G5YNJt44dYqVbVpid0usLVYqaoNsmxu3FlcxpXLt7AVj2N0aETg6cbaMnZNjWPf3km4XA7MT9/Gxuo6zpw5DZf44qZkfsQ26HK5USyVZZfzVCYj4xlT9Lm7PCHs7K3byKXzoq7UHBYBzFvxKB577DT8YR/8AQ+8Lo+AC24QY3c4UC8T2BfE9iCdK2BheQuHjx5Fq1XD+fNvYGpyDI1aCUt3FhEOR7CytC7BjBMPP4zunh6xrCiWuKlUQtpsvcKdukelzxG+5vJF6VsE2qvrq4h09CCbyyGeSqm2oNkEBtyemZUUeXqSUsHGjWQIX3NJehyW0NvTI5YOK4tL6B/okz67urokVgoSqG2bMD41Bm/AK2qtgb4+VCpF6Us93T0IB4P4zmuvYc/uvRidGMftuXnZMOvSletotCFBhonxPXA6Q5iZnUUun4HF0kZnpAOVchHxaAJdkS4MD47B4nAgW6qgYTOh7bKh5TDBHvKgZTejb3hQ5j+FbBH5fBGtSgv1Sh0Wkw0ejxdOR0AArtcTEI/hOi1Sak24PD4pR84JZM4gw73KIOHvjBcV+uo5vsNjVR9/ZS81bmQn84Qd9lCSZWRTm+TJfEf3pOeYRLsmwtVaVSC0jXO/VksCArlcQTxgvX6/9HMqjFstnosbYLZRLpVk5sv+zaBIowVkKxXpD8xsatCHtVGVIZGBi1Iuh0I6joXbsxgd6sPy0jxyySRazSqOHD6MeqOAcNAJt72F2cuX0R/ywGexIOxxol0uI7G1hQAtFexOhCKdyBfyuPjORfh8bplS83ovvHMVH/rID8nmU2zvwVAA+XwaK6vLslGe2+0SH11C0VqlLko9BqK4+ZAv4IXm0lCq8r4sWJyflz4d8oVFxXj10mXMzd3Bxz7+ERw6eBTVRkXGQW/QK9YhHB/4/M+lMyiU6ygVGAS0oVSqYXU1it27d+PkyYfRaldQrWSh2eoIB1xom8rY2lhBPLkJX8AnNgG5XBXZbBWa1Yuenl7YnDZUSnlsxZbh89gwtWsE0dUVzNyaFZsKvy+IYrWKeC4PE72SzRasrK6KBcapk4/CDB+uX5nHay+/g0IxhYERL575yAnsOzAmM7OZa+tic3D+3AVkslVMTvbgzKMnMdDXhUq1IOpzjkU+D616LMhliyiX6gq0ay4JICQyGYQHhvDam6+iw+/E6EAHhvsDQLsCl5NZWhoSuRx8/g7kijWEwl24PbuI6Vvz8NhcuHVzE10dAfT29sPtscHhsMHjZmaGS9Sukc4IOsKdiMe3sLq2qurX70A6E0ejWcL+w/tgdzuwtprBzesp3JlLYiuehtlSw0OPjOMjHzsDO8fFlTjOf+cW1lbj8LldmNzVj0NHBhAIOZFNF2UTsHgshXyxLJ7SXrcf125el6AI28jaxpqozMcnJuH1+nHl6g25h7GhPnz46VNwWk1YXFxDMp2VZ/Lg4AjKJTPK9RIyhTUEg270DQ3iP/8vf4HP/e/fRn/f5M6J3vf8nusstcmmev3Wb/2WgFVaATC9n3+n5yuzW/jc4HOegY8333xTvH5pq0J7gNnZWTz++ONyji9+8Yvy/Kcg6gd90crlT/7kT/AHf/AHD8DqD1qIH/D7HoDVD7hA/xWe7gFY/YAq7Z8brH7605/Gb/zGb8hAzokzDbF3vu4HQt+tWBWwYDLh/PnzeO655wSsGr97dzH9SwOrCtDpQOZdaQVG+vn7Bav325SAi773lMFOJZsBFg1/SeNwHawS3G7bClDhaZxMWAAPVsm/ChopxaAxRaf6if5m3ERDs9lVCqwOrqrVJqp1ld7LbT6M1H61aZXatcWY0PPHbby0U3VHxSrh133AKsHB9qXqp6TCQxSZTHOXXXPvHqOOvatY1TPrRRVipAwL7NB3BDfakZ3+d7QC0OFkEwrI8T8qIMX/ji8dnhDm7FTE7rxHUdBuK//0+9chnFLh6bYNkitPGsjNvXTgqFMyAW9U//IKdoBVWVjxeMPLTE+ZJoyh0oXKFAVvDLBqbHKlPGKVW66BzXTQTZCpaQJdaSfAaxKwKr6oOqQ3fFV1+wGCuLv3TMsHqvaUVSt1h5qJ3m0Kv7PI1GZWCqYqKw3lE2vkUKsd4QnyVSCACkl+p2NhUbIKVDWaq7FRmFxjG6YGvQ9Zf+r+6H8oG4HosJSbzdDT1Ni0Q9SqUsRNSltFrcp3ii8rQau0fgK1e8GqajtULysrAIFkrEImxP8rBqsG+N7pWmx4rEpgQkf73w2stmVvsTaslQr6vWEMeoNo5suoFotoValpbcuO7vUa2wpzXM0C7Mr5sqhUCYKCHUHla6eZYZed2tWYSqUVxxMGOjTuni07h5N10qe1Bk02LmN9qwALgyPsA6xHqrI4hrD/87nEFEr69FHRyvGAwSIGIvg5DMbxeKVIV5u9KQ5PSM8gEkGEAuFcZLL+qQCzMdDEhn6fDQalzbeVOldEwjrcUP1VV47rbY7XS5USX4RTTHMWr2cLYTOvhfdhE4VvIh4TxaHb7YBmdeClV16XzUceffRRgVOEVtLL2m35njYKBCJdPd2iuuGCitCUoIF6fFOLO1oXMDqxR1SGVMDeWVxEdGsLB/btlQ18Stzsw+eThe7c4ioWl9ck1d/ltGG4twO7x8ewe89e+oEglc7LRlNUvf5fX/gCent78dBDx3D86DEsLc3j2a99FceOHITX7YXD48ALr7yKCxdvweOyY6B3GIlYQtR/Zx9/VLw60arKJlMEh1ROvvn2Ody8PoMDB49iZHQcKxtrAsx7u7pQKeZEOc5742ZCeW6eZtFQqdZxe24Rd+bnsGf3FHoiIcRjUbicmni+EgzVW2bxQ11aW8fo2IQoYOfnZ7CxsoRjRw9h/97dqFbozUkrlYYoM+md16jUsLq2Aq/PIypBelQTytNnfCtOWMXy3hDPvej6JqKbK9IO9+7bg4DPg6X5BUmTf+qpp9DV1YVLly6JMtvt8siGYWzn6XQGFpsVw8Ojoro+//Z5XLl6DfPz80hsUsllFp/dWKwoj/N//x8+hVAkiKldEwj6/SpI0mrLBmjcqIhtg5YUvMbZO+tomtriqbu0MIdf/IV/D6dTw+VLl+XzM8msqMOnJnYhkU6J9QCV024Pn5sWNKotsXq4duM6NjeiolqmfUv/wBAy+Syq5aYEDxjgYz+jmo7WA7NztwXQOWxO8W9t1Koolorw2p3SD/g8/uQnP4mjhw5Lf8zn8lhaWcQX/vKLAs/6+gewe99usV+4dPmiPDuGRwYEYPu8yjJjYX5B2rzL7cEbb7yFy1eviRKTTxPN4URf7xDczgDW1tYxMjoATWMmTh1+vw8DPQOYnZ5FNlNEpLcXVW7OaQPsQS8sXjv8vSG4Q37xneQgUCgWUC1WxZKHylWXzQOvN4BqpYkU1Z+lCjLZgmzMwz5OqwiOCQF/SMpUAjdmC+xOzrXUbuZ8ZnGskYyg7cnh3YwTBq7M2yFIagwNayeTUq2aLbAY8x8GoZmRwI3VuClemcGbsnhgO6g0rdfFBzmWTMPudko689DYqAR6rHablCezADiecA5EBb0EbW12uDxuOLjRTywGl8MpPqzhkB+rC4u4c3sWFm76VS1gYeYWRkeHsHtyVKwjmO1yZ20er736IkylIj725KOwFsuIrixgoCMiw+rK0graZou0qQMHD4r/JRX+09O3EItuYObWNP7HH/93cLudGB2jIr8Lc3PTeOXVl+H1ecW/minvEuTJ5eXZEOnoElWq0+uEN+iXjICgP4jFuTsy3+jvHcTa2iqe+8Y3cfz4Cfzoj/4IFhdXcOnqRbGeoQUHAS03SRrs60PA55fAwbUrN5DM5JBMZNDd0y3BiJXlRXR1h2CztlEoJmG3NBEMu+D3ueB2W+F02vDiS9/CVjSJsYld0j7W1jbFA5T9i2M4N7Q6fGC/3HM8tolHT52WNsoNtG4vrePNc7fg8zBYMIjJyT1YW05hYW4TsWgOsU16/wKnzkyip7dD6o1+3d959RxWV9Ucb3QM+OQnH8PAYL/MtTjvX7gzJwG8SNgPn5/p+dzkz4m5hdvY3NjExNgINFsYL756G6++soHHz3TisdNH0d9Nf9oqUolNuHxuCdKNTE4hkSpI1src7SV0dfWgp6MLy0vrsNkD2LdvP0rlnADdtfUF8YhNJ2Lo6OhEpKMT+XxJxjp6bHs9bqysLsHjduPJp58Qtfq5ty/j9kwTPo8dTk9A7LkGhj04cnQvIp0BySD46v/7LSzdAc4+1o+zT5xEb59XNiqtlU3YjMYwe3tW+mVPd68E1mjjEvSHJRjT1z8oliH0Zq/UKhL4o0XAJz7+UficZukX8VhG+iufO5FINzSrHyYNWFi6jqGRbvQPDuE//f6f47/+8XPo7516z5ru/f6CIJPAns8LQlWqsenlzTkOs3H+P/beM0qy6j77fSrn6qrq6uqc80xPDswwRCEECEkYJJDTFbJfv762teT41faXV05L9zrIy0HStbAt20hGwjIgQIzIYQYmp+7pnLtCx8q56q7nv8/paQYkkI1A8ppaq1fPdFefOmGfffb+7ef/PO/m9fDDD8v1vP/++9/N29/0Hga+cez0yiuvSHUprQmuKVZ/5NP4Y/mDa2D1x3Jaf6o2eg2svkeX64MGq5/73Ofw+c9/XsIIOIChn4s+qdQnk3q6sn7Ib6da5XvPnTsnpQy///u/Lw8MYSlXldH/JIJVHRsqlZL60l+yvz/MY1UDV+pvtpT4X5XGvWWDbyr83ZzTbwGrAjAqClRp8epqvwTYaWop3ROQT38RmbJs2iDqFrEEYKlqpShKVbuVScCcSNGSUIUzSQBNoQCD2aoFTqk95GfI528COQV2dcXqJuQV70uVfKuDVV19qs6hUqopiKrKae12BhGoQT7bkA5D9HOjeyTq4JPfCVvY/jhhks/Wkrl19ZhNm+AQsnAyU+L0RPZXlXVnchn1d5ryUDzLCHT0rC8G7eiqXA2scn8292ULWL1iBaDUqrw2hHWqZF8NcgXmiGeapqwk2iI33WxHGvjUQCPLrDY9dPWQLfFVM8FgpvpU+eqWq6q0X5c0K39ZDaxKUjmUYtWsPFzlWkrKtQaDtYAtAZ2blgY8LyWBp/wiWCWfZSiGKFvpv6pZTCj7DAVVN+00pDWqYCsJ2hDMz22of3M3KHzevJeMZaWI3nzxpJVkwKv7VjKNmwpDve+Q86uVTio3VBUaJee3rC0k6P6oW1TSm2FRyixWIWnd685khkVAOds705K3WgH8dClWfxBYlYUWuSbSOtX1YDvc0r8ph70KzCyJzxTRX9+CBqcHmZV1GPIqoIhtmanazLMTBXGZoJxKN96PZcwuzqEuFEINvTOp1pJEaVXmKkF1RqN4X3IBQFoEbzyTUQXF2OzIpVPi7yuWIypqbbP/Ioil7yJVnPyitycVTExgp4qMSmvZPlOn80yCpichP4f7qvpxWpwQCFHtJGW2RlVWy36IYJXKZh6Q7qWqP/v0fk5/XvE7oSr7jq0LizwG+i0SxtGHj+FR7K9Y/eFwuESNmUqlUSjkZOJHf0uW3BIucb3hteMn0NBAP8zrkYhvYHklhoC/VjwMqdzkvUBgt33HEJLJhPhXsqSepdW5dFz8USulEtw1fpw8cw6JZEoCshYXFyQ1mfUI46MjKOaLCEfDiMZYjksFWT2u278PTbVe+GvcoqxkQB5LrKnQPHn6NM6cOSdg9eMf+5j4oz711BOYGh/DJ++7T+4dKviefvZZrK0l0N3VAxODyjJ5sTjYvn0QNT4mOy+hVMqiu78bO3bswIkTJ/H009/H3v2HBDSOTU2KPUJHSzOqlTKcNosAQZ5LCVMslARSsAx9dHgEHe2tGOjtwnI0jJnpSbGCcLg9MFrsCC+vYGUtgYFtg0jFkzh16nWsRMP45D2fwM4d20RhyM6LFiN2h1PaH5WvczPT8Nf6pb1yEYH9Wy5XlEm20WBDuUJfRj8uXrooqspMJin2F1RHTo2Oo7unG309fQg11OPxxx8Tpdh1Bw/D5XQiz2esVBeoZ8Pk1KSE1DBAJ5+tyrlva2uXUuh8kfYYBnz04x+VZ3d9Qz2aG+qRSMal3HtqalLCx3xePzwuN5fBcG50Ci+89JLA677eLtz2oZsQDKjS/NXlFbzw/MvYuXOXAMONjQ2YLAZ5JjpcNkSjEezctguvvXIMqUxaFrAKhTJMXAQoluGuYSJ4CWsb6xIcxmdQKFQv44N4MilQu6e7D6lMQmwn+GoK1cs4kp7Cn/vcb6ClqRGnT50WsHJ5bExSye9/4AH09vXi1ddewfMvvyj3B5V6BDIM0aJ6izCa963d4kCuWMDU1CzWE3FYbE7pk3KieLeglGdwUR5tbY1y3yWSaziwdx/27t2PF559SeyOWjo6kSkWUbKZEGipR85UQbKYRK5MZapdSpUJN9g/ed1+sS1RVkxmTE3MolQ1SKJ8bahR1Jcmq0PADa1LHDaX6l/yBXlms/0QXMg11xTzPC8Eq2pc9ObxpN2gFobZD1Hdr3zn2U2q5zSvBbfDY5PflLmYXRZ1aamYl0qBQj4nvshLkQgikRW4vG4MbNuJzp5uAcDsb2g5RDBP1Sg/z00AbLfDxAUvVpjwfo5G0VTfKOF5NbTfuHAWy+EwagMerMTCSGys4Mjhg6L+np+ZBJfJRsaHUcynsWugD/1tTchGw8ivr2KguxNrsWX4vQFZxLw0fFme874aDyLhRYTDS0hsrGF+bhK/8POfFuBJT+KN+JoESxEA3377h5DL5zA3O4eZmXlR8QeDddInUfE9NjGORDYnIXJtrR1Sbu5yuOF2Uk05gpNvnBQv5q6ubulL4+m49DG8z3hOu7o70VRH79iUVAcshCNi8bC+sS5etbTzmJ4eQzqdwHJsESZzBbt39GPXrkEJVCqWcnBYjPjmv39DfIg/+rE70d7RiUsj41jfSMPjq8Ox106L3RbvE26XXskHD+4RH2H20cdeO4XGxmbcdOMheSZNTYXx0gsnMDuVkjFduQi4XEBDY1CCAA0VNR6OJwrweOn52gOf3ykLP7SQmZ+ZA+EZx9d8BvV2d6M2WAOXm+3cgOWVJVF38750eerx3MvjOHr0Im463I3+niaU8xtoqGcAo0VUtwajFVWjFSWYcPyNU1hZ2cANh25AOpnAymocA4O7UayWsbrKBVYnhkfOyfM7vraCA/sOSXsvFLgoRBVtVBYgY8vL6Ovrxa233ozF+QUcfeYFzM2tweX0y33CRYWGJj+CdR7Z92h0Ac8/My3H+4s/fzMGBntR4QKRxYaVlSwuDl9CZGkB/jq/BGuxfczNhXH21DmsrqfR1zuI/v5BlCt5bGzEMDJ6gdGE+OXP/qKEoxHCR6OrKBWr2NhYQ2NjG7y+Rqn4Gx47id17tqOhqQV/+oUv4+/+6kk0Nb17xerVmIDz7enpaZkfc0wjczCDQfoQVgpw4ZRt0+fzST/KkEkJZHO7pX3wvXzP9ddfj9/+7d++evPy/6vn61e/iZ/JbX/xi1/En//5n18Dq297Ft//H14Dq+//Of9J+8RrYPU9uiIfNFilFcBv/MZviM8LV8w+8YlPvGni+KMoVk+dOiWJhV/4whc2wcjVp+l/Gli9EiSlSNnVATRbJ+zaSXkTWFXYTJWRyUsnUUx9130yNRYloED3/tsCVgmrBIKRWUhAh/LqIoxkmIPNYhX/UQVcqSCrSPiFPNRNNlFpyi5sVddepbTdqljl5ylYqSkxNsul1SFsBaucbHCQx8E1PduoWFVqVQV4t742A6ZEwamgLGGJrliVfTSbZCLEFVu+30JQIiXwejiUtg8sN0QVyXRCqXQ1SwB6y+l+qzIIEeCm2TBsgU7iqaoHXvE7FSSbQFKDKwJWFQ5SwUlKWUSQyhI8vuTnBEeUxmk2BDr4lDcYTW8Bq0aq3QiMuX0tsExUxdo1598bCajYPjQ/VgVi+bUlUEwEzSpQaFNxJ3+rvGYFipoITwlV+bMrYJWAlFBOnFMFTBLyKliqh2qptq+V9lO1KjlTRgGrVEiKOlR8ZQn5eATatdGTr6SxcEGA6lE1ES0V6VOmBWXRI5ip7xKUpvmeasFoVDpJu9eALlUacv43r6HaLwJbwRq0BCAk577RNoLnxQQJp1KedwRvWywtfqAVgLIkkDb+E2AFcDVY1a+10kUpj1UJKJOb54oVgH7fEVzTS9deAnobmlBrdiKzvAZDqYRUMi1bob8jZ3n0jGSJbJWK4gLv3zJmFmcRamoQH0+55nKRFcjlfWmzO0Q5I36qsgJkkP6HSj4CCIJDwjG2Z96j9MzQFz0IA+TqVaiYysnkgopVZQINCTWx2iwqzbhUVopvo0rd5mcomxWj2Alw33kPEKax/yBsoBpVwKrWzvX7VTav9bmS/r2Zzm0QOwGl+mebqYo6jUnu9I6kDywnklRfBQK1AoF1WwN+J9iivyRVuNzXSCSCVDqPnp4etLa2S/o2t+EP+LG4sCgTZL+/Fi3NLXK5GPaj7FQYpsRrWkU+k5T7wGy34/L4pCS3m2xWnDtzBoP9fQj6a/Dd7z6Gro4OeLw18AX8MFkcUmafTSXhd5jhcpiRyuSkDDxXYLq9BaWKUgJxgseE4sujw7hw/qwovG684QgYcvPq8eM4P3JJwPC+vQcRiSyjWqyIN199XZ0kttObsKGxDm1tLbDZrVhaog8eA0b2wO72CljmsZiY7J1JwuNworaWFgBl8Z1ejFC1WxSfzFg4gsGBfuzesR3JjXUsLc7j5KkTcLi9SGayWIwui3a+p7dXrkd4fgbNzU1oaazDh265FRMToxgbn0Rf/wB27d4j7dJhtiK8NCelyFy2ZDmrWvjTk97NYjFAX0/aUbR1tGF6ehKXLl+ScnQUy6IEdjGozQB861vfFjB4ww1H4PP7EQoGUBuoFZUhVXLHXnsN4xOT8Plq0FjfgAMHrkNPd68EExKm8pr39vdIyT79TdPJuLSbXDaD8MKSqOtZamyGEbkycPzUJUzOzKIu5Me+3TvkWDo7WsWL99WXX8XU5DQOHjyE2dl5rMfjkpwtHsbpuARMLUdisr87d+5Ef/8AjCar+MpSFU2VF8FyIp1EeIlQxILI8jLW1jbQ0toiasIYFwICflH98TM9TieWY8tiy0N4MjdNL8plhGMqVO1Tn/qU9CcsxX79xAlYHHbceNMR8VVluNpKNCYAZnxiXP6utsYvSlsuFvC5mNfCoAjh6FdeZICX3Yn1+ApsDqrSqMa0K1/YTB7+mjocOHw9koUcZqNLKJiBNHKw+5xoamuX1HUuymysr8t3Ko0J3cslPspNEkbX3tGj6jKqRrHt8NUGxEaJgXxcxczlMsikqXytim0KbSjYf7BkX3zhNbCuxkZaaKf2DLEZFCxh29m0E5JxgQqT1ANR9TA9elzLgrU2uqAVAGFQPEV7hwTW40lRcLZ39qKhuRkOl1ugDYO9GKjHz3LYbfIlNkdW2lKkpVKGYLIx1IBsJoVAjQ/z05OYnppAOZ+G1+1Ec1OdAHCToYKJiTFsbKzi7Nk30NIYxEBnC+ylPLobguior0NLbRAjFy6ixk0/bDNW1jYknZ0qVar1CdBPnz0p56invwfTBLWlEtbX19Db142+vj5cd+iALMrRYoLnjbDeZnXAysW2VArhaBTZMkSRazVSve4U86I3jh2TeUgum8N9994n0JxtOZNOijrbU+PG4euvF8/Zk2+cEDUtAZbDReuOtDyHDl13QPpq+sLabGaUihkUijm4HRZ4alwI0J7AF8BKZAVnT53GymoEBw7tQ11jvdiWZLNVZPMmPP3UK7h4cQ4u+rU6nfD5XajxOzG/OIpspgBjyYT9e/djcHu7KDqPv3pO1JPFXAlt7Q04fGSH3NuXL80gEc8ilzZgcnoU7Z21uOGmXWhs8aFULojlR3hpFdPjc5iazMBqAWw2I4a27ZBFT7EBM5QwuK0bofpaTE2OI55K4IlnXsbKOvChI924/rqdiC1Ni49uMKCqFi5ensLc4gY8Hi64rSPgr0dTY4uEtrGts7yJYwiTqQi314pkiosqZjnn7R0dmJuNYmpiHiazAxazC5WyAetr7G92YOf27Xjj9deQTWeRFP9fVhXRT70gbZwVFb5a+jLHYDRk0D/Qjb7uLqlooDfxwiL9SUcEvntrnOgf7EZnZ7sA5uFLo9hYTyNQ04TWlk557j/19OOoDTrQ3h1Cb3+L9M3LsXXMz4axusKgPobgmTC4fRfMRrfYUawnF3D4+v2ivv3C//lbfPlLz6Cl5d0rVnVxiT7eIshkiT8DrK5+XW0bwHPIMRbvWS4kEMZSAU2lKe/d/44VwMWLF/HQQw9JHso1xepbLsUH8oNrYPUDOe0/UR96Day+R5fjgwarXPX63d/9Xbz44osyAGP5Fj3cqIjh/48fPy4TiFtvvVWOmDf/Sy+9JJ28TBRXV/HpT39aDLU5CXvyySfFt4UvKnToGbP19X6DVbul/h09Vv87VgBbwepVmd5y2LqP66boVUJ7VFm4jJ+3gFV9gC3nSKwArigd5NxrilX9OqjzqpStLKnVQSRXWvXSd5bbEqxywEAwVyprUKBUlkkCy8j1Af07gVVdNbup6iXAlYN8MyAV1aZmBUDgJxNnE8um1GCeAwZOnFmSthWu6n6mAgFlPqIIiqg1tONjaRzhLJO05f1VVWamgzkeI5VHfJWrRaSzWaV2JUA1GmG2XlGcif3BFsWx/F8UuCxNV+BW9kFUsgqsyuEKNNRAKVPVNagqEFUrW5caYxNxogo/46RUZF5aWT2/E9pIEb1Wiy/HQ+UtP8uiwConCirUQtuW/vmbYNWCiolKPZqlSlqUlkqllMbivboJVqnwVJ+njqXE6l+ZKAkUEysATugLDpzKAAAgAElEQVSU8pRg1aw1at20YTNMi2FfhJWcNBpVWT6bHSf83JZZPpcerKp9KAHxFnsIfZ80sE3lJC0A2C4EGnF/TEblVbsJVuWqKiWiBlbVPaYU29LONu08CFKpUNQtHZQqUdktsJxdiZLeFqyK3YCmutZAod6HcT9/GsCqvj6jFKvq/PMe4AKMDtlF/06vz0oVAYsDHbX1cFWMKMYzQLGArChWDbDYbTLBj28k5d6r0hZAK0ldiC2hoakJfl+NCqsTxTL7HLNMgOm/mEwnpR3L1StXpFSaakDxutz0HiRwLQkwlWskynsGwJUFXrKcn+p1+lby+rGdENSwjRC88noJoIcqwRX1vPxMgQNCMR43y5itWn9IBa9SdL+5/9IrcnV4Lv3rpt8zF03Ydxblc6is5HNQeWo6JPyE+0h1vuq/1L6wfVIZRahFYJJMpVQ5amc3fH4fCnkFFahGpdcsYRcBGhW2BJv0oWS5uPg4MqgqkQAq4o4tpYysW1yKxkR5upGIwyqlgvfhz/7o/6C/rxefvv+TAlfCy8uSGp9ncGEmg/aGINx2K2xOp/jgprN5Uck3NrXC5amR5/uzzz2Lc2fOwuV24JP3/owowGZnJvH3X/4qvP6AQMr6UCNOnTgpnspU7e7cuR3tbU1oa2+GxWoQP9yNuPI35XOnVKxgem4erxw/iYGBQRirRcxOT0qyNkPJuCASqm8SYEqMVKpU4XW78fGP3Y32thasRCLiy8qydnYxZy6MYGR8HMsrDG6BnD9Kgvt7OmGzmvCJj9+NV195FQuLS2J7UFvXIOfV67QLvPTVuKQ/ZKktIT5bBRchF5diGJ+cwbHXT4hFAstex6YnsLIaxS033wKfxyvnv642iImJSTz+xJOg+HFgsBM3HjmCHTu2S59LtRrPwdLSogAsLhL4fQE0N7fC7XWJfQTvE6qf6xoa4HY6JMTv/LnzcixepwKLDIqiPcDo5csYm5jDqfNj6OrvRVdnO3p623H0e0+irs6P/XsOYH5uDqdPn8Ftt90uCw2T01MCPdgsn33+qJy/Go8Xu4Z2orWtTcBoIpXB1NS02AxkM0zWzsFqtUsoGhdCRkbH5b47eOAQNhJrGB0fQX9/L3bv3AWH1Yax0XFp93WBICamJrA4uyCKUlYi8H6675P341++/nUsr66jua0JH//Ex+WeOXP2NE6cOIVsJi1hR/liUdpwbaBObAfoF8uQLsIg+j1bmXSfLdA9HwG/T5S4Li8Dj1bluUqwWh9qRi5bRkdHN6YW51G1mXHbPXegubcTmWpOAhg3VtNSOZPNFuQZSrBaLFbUuKFoEGivPM9tAtcZTkcfXo4P8jlVbcHvBYYost9z2EVZJmOtEq2YbG8Bq1ww0scaRi6g83nE5zc/R1+8paVPFciXi8rqiHe9Hl6oPfP4/wKhbiYl7Sedozd1ERWjEYFQPRqbmmVha3l1RYAirzsVn7W1AfFUpRUU+yqCLPbrXGx3WK1YXY4JWEulNuT5UC1TTWeC1VTFxvoqzp09i/Hxy2gI+dHc6Edncz362xqQX1tBOrqIhfFhDHb3ShhdKVuSRSy70ykVE8l4HGfPnMTl4Ys4fe4M9hw8CJfPi3h8Q+YP7MP7+ntkEYlQVe5jAAF/UH5POJzNZKUf4SLS2Oy8iA3SibTMSWrcPkxNz+DJx54QGHXbh29De1sr5mZnMbcwi0OHrkMwGJBx35lTp5FL51Eul6SNLi0uIBxbwOBgP+6463bEYoviY0vbDLZFWhZZzUYB6UycN1UN8NhrMTo8iujqEvbu3ym2CqfPnsfEdBiTU6tw2msxdnlVhoN19QEYzWVsMAzLADQ32NDZ3Ce2Jqn0inj6zs3SrxWo8QD33HsQO/e0w+Wx4Yn/eA5dHUMo5i04f+EEjtw8iE/ce5tYgHAB4eKFURQLBqQ2Chi9PIVS0SA2FgxlXV9fFT90r9eGvfuHYDRWcf7cadTU1mDPoesQiS4KMN6/cwATl0dgKJewffuQVDf82zefk8X6TAbIFwCrxYv5+STqg3asJ7hAocbqHi/rnUqw2dlvB8WawR8IIp8FRkemkM4UUchVkUxmZSwQDNZK27VbDOjv60Caz0WTCUM798qz8dyZC6hUC5iYWsKdd+3Enl098NbYxLKC4wEe58jIFEYnFqVfoIqY/TfbEZ+zVJ/m8xWE51fR1toloqGJyUu45ZZ9qK1zwO01YnR0BC+/dBJWC20/vGhqbIarxo2+3m1YiaZx7NgxhJqdOHLjdRJi9idf+Fs89PcvINT47sKr3g6UMbyK/qo33njj5rRYxrtbfJnfDi3oqnX2O9/4xjdk/MEwq63z6auVqj9Mufrqq6/KPJ75Ku83WH2vAeJ7vb23O//vx8/e6+O4Fl71fly19/YzroHV9+h8ftBg9Zd/+Zelc2XwFAcxn/3sZ/HEE09gz549oiKg9wtLF6hoYAkCO3IqU5k4ywnl2bNnsXfv3s0Hw9e+9jVJGtQB1NWn6ScNrKrO7L8eXrU1KX2rZYDeSdJjS50L7Uz8ALCqJ8qqSjENrHLgLCqoK8j2aldSDswF3mowSNRirFLXAKKFqk7N95AgYBOssqqXPoZEaHrZ/xaVqn5c+vXSSxlZ4ivgVFOsKmqnlU9v+q+q9/DFyQoHBYQinJjx34QcfEmqrlb2zf9vBkVtUayKfYGU1avBhw5WOaGh4ozHxOMTRRwtAxhLpgHRQpWqXJZ9leR9Atqo6hR7gpKo5ajuUmFMGnDWQnBYLkwFqL5fAm10SCeTH6pY1bnTfVUJAami4f/5ezmHnDAR1FLptgWsigeklGLrqlIFfDl5lu9UGIsf6JvBKn27eM7F75WfzRJqXV3L6yfmqFTAKO/XrWX/Aoc4rBVvUQV9ZLdQFt9MHayKNQDVmFQzyg5qZdVCMHV1r+7jyg+piE+nbE9yz5iMS8CqpH8ErEqkWkZVPAvUIoA6t+q6sbxb91aV32gTzKKuJNWU2jpY3WyD2r0r+lFCdV19rdk/cALJz6JCVRS08qXOC/+mSCuAalH58kow1JW2LCrZrWBVU4ILWNUsCUya9+1bH4jvT3jVVsWq3Ipy6gjPtbA2URu/PVilWrhSyMNYLKMjWI+gwwNLvgxLsYpiLodiLq/aoZmhTGXEojE47A6UCT2MZpnER9ZjaG5pFgUeQQJtAKwmk9iPUKHOPibB0BstwIEAMZXNoJgvwe31iA8dFyNkEYNfmupfVKJUFJfLcDqdatv0kGZ/onlis3ReX3yhlQDvUQVvNcWzeC9zP5UHq1rg4ASZV03z2GV5/5aAMK21bypW9X57E0ZLJYDyh2YfwlklITEVQYQUyiNWecZyn6laZVOU/qZUlL6I7Yx/Q8UkgQNLqjOZHKxUXrFfM9NXNIf6UD3sVrvsP5+17MtYGs9JIqEglbIOq0VgUzZfQiy2gtn5OfEQbQgGUVdXi0ce/jo+++BnxGd0fWNDPo8hHZMsrV5dxlpkAT2dnVLavbgUgdtTg56+XrR1dItlwIWLF/D4Y49hYWEN3d1N+JVf/iW51qxwefzxJ/Dhj9yJ+nqWoS5jYnxcAD7B8M5dQzJ5ZkjS3NwMMrk0nHYbduzciWBtLcKRKOYXI9hIFdDY0orpicso53Noqq9DNBIWdVsuX8LY+CxsTi4ymbFr5w7cfMNNMBjKiC4uIlRfh1CwFpFYBGfPX4bb74Pb40OmkBM4S0hnYIl8Tw8GBvpw6fwF2Q6VfVWDGV2dXbDIohTgcVgleI0+fww/4nXIJDOi3I3GVnD+/AgcHg/MdhtOnz8Lu8OGoR3bYawYxCuRqmKOi86cPi0lnf29/bjjjjtQ43UJ0F5dWZaQEmV7odT5vFf9tUEkE/Tu9CCeTEgf5va6BYQSwrMMmspxSVZPZ1DIcVEih1MnTmF6bgFFoxO79u4TD9nOzmaMXDwnz7n2tna5rx599DGxmWDbHL50UcLM6urrMD8/JfYOPZ1d2Lt7N4qahytL/nm8TrdHIL/N4pR0ddpCGLhIkkojlUiK2jOdSkhozfVHDmHH4HaBuC+/+LIoeLcPDMmC7uramlyLxXBUUtQ7OrswNj4Gnz8Am9OBttZWSWi/cP68ABUJprNaZeHA7/NJ2MzFS8MCoQnRzRY7EsmEGlPwGZvPwWE3Y9vQNuQKWcwvLohimTYTdqtL/DIPXncE4bVVpMt57Dq8DwVzCcMTl7GeSWF9PcvBEmwWu4gA7DanlP1zccBotIlHMy0vzFaHrMSxz6LfM8E4SaHRrPom3WPVqnk5iqKdXtBU1moeq2qB0KAqMDRLHIZXEaxS4cvxweZIT8YVEPjJFxerpO+iZ2tFC8jj4k4hr/UPSeRKRZhptQQD3L4A2ju6pd+lPyn7DwODpQI+uX/pac5+jH0N+2juI+Eht52Kb0g/n06sSxm8v8YrgVXrq1FZpL544awkz99082EEPWbYTWU4KkVYSjl01flhLRZgrVZRW+NBKZuH1+OFt8aLlZUVhJcW8O+PPIzR4XG0tjfg+ts/go6eHjn3PKds28rRHTL34L3ELwJtwmtuI5vJy/4WuEhHoYDBiJXlNSwvr6KcL4p/7/DFSxgeHsbhQ4exa9cuPP3kE9hIboDzHY/XJRUBXEB549gpOQ/h8CJyhRRqgz4cOXIAoTo/ZmcnZIGvrb1V/JR5PybiSVnkSsYTKOcNWF5KYW5uCfH4Kg4c3i8VDa+fPIFUqohkAlIpVq2YYbI40dLaJJYdsdUF1NRYxEu4zleLYqGIRGJNKhiyqQpqfEZ09dTj5g/tRVu7V67JNx/+Lq47eCtWl6lMjmD/gXa0tzfDagsiGtnAyZNnsDgfhsvugc3qFOsPPvs21lawuLSITHYDbg/vnwoisRKsZmDnnia09Q5hdmYG2cQ69u8YQnw1Bp/bi/b2LkxNL+KlV06iu383orE0ShUL1teSmByfFv/SpWgUoeYAJmfXYbMCwTqWqVeRyfLfRhzYfwg2CxcJs1hciGIpHJPnDCsyeEwrsTg6m63ybFxdBxwOoLu3QZ7pU5NRbBAw+4Bf/9y92DnYiXQ2LkKAdDKDxbkowpE1mG1exNNpWTy8fHlYrk2orgGJjQQuXZwUH/c777wTqcQaLg2fwT333I7u3kZUkMUzzzyDTNoIf22D9DP0OOf1bmpuxczEMggfd+zqwuHDB2Wc+md/+hX8y0Mvw1+rKkje6fV2oOyP//iPZb581113/dA/JzhlX7j1xXbK8cWjjz4qqlyKoJhr0tvbK4sjXATl7xlypYPa559/XhS+fJ5ym3fffTf+8R//UcDuX/3VX+FLX/rSNbD6Thfyffr9NbD6Pp3on+CPuQZW36OL80GD1d/6rd8Sr5bnnntOOmB21gSsVLDSFmBqakqM4jm44esrX/mK/JuTBILX3bt34y//8i+xbds2mfBRufqTZAXwTopVHdrpl/Nq8Cud3Q/xWNV9NeXvt5SU69vTwermrzXVnP57DpT1v5XPJgjaDKWi15uCkPqLKoutL0NFgSK+lPckvQaNsNjNMhBn6rYOHBgMRGWVgohU65VR1sKMZP+uBquEYtrGBW1qUFWHWpJ5L6Ds7cEq36cCZghRla8hBwdUV3AfCRToQbd5rjQ/U4EsmmKVk1AdfutgldCTExH+n+oPToIJVmWCQ5UlA2eMVRTLDMApSrK5qNpEfEolSFUCR/Kar5dSJ1blfMixmahMMCvQI+pZLexoS4iNrlil9JF4+krAkg5W6ZsGmK12ga8CVrdcO3JIgb2bqb8qwEqVxZN2MjBEKVGJ8ehvJ8CWEzHtPCmCbkGFsFBUNVoZNc+Z3qxknzXIRi9JKflXgFVK/43KCoCBFVR3EtSZTFR+qt9T9WXS1h3kHG0W9GsfwPAutgMCaU4AmWVmBCwM4aKdgwZUxYdVs3cQuKq9OBFh+X+xmJeUab5U0JICooVyQQHPzRmnukb6Fz9AzosoMq9EfOmhW6K85f5oSlURBclChLpfCFWLbwtWNdWqboKsfZcFhZ8isErFqqi930axKkEXVOcVSxho7oDHZIEpU4TLbEU+RaV3CRa7Uzz4cvmCJHo77XZJpnZY1L0bWY2iua1VAovyxRxQrMBiNcJpscPutIMlrIQkEuJSqSCdzsn/Gajj9fokPI8vLrKwNFnaA0v7NY9iwkgq3QWM0tu1XJAJNuEo7QToIc12wvuE944Adt5XBBHaIkVRtx3ZYqlCoCuhaQJ039yn6gNcAfVbAuv0Z4PcBwTxDK2yWETtpvZB9UFsvkz2VRMjFSyoT4r4b6qjRM1ms8m5oIo2l8sKWKAnLBeguC32l/QK5TOAfnxUnfGZy+3S85NgnIudbMsr6wkMD49gbn4Be/btQVtLC554/DtoaajDvr27RelTLOXFq9RT45Py9lQygXx8TVTbvMW9Pj+qVSPiyRQcThfcHi9OnD6D8+fOyTF2dLTiU/fdJ+WIL7/8kqgI77zjbkRiUVFr9vR0S6l6Ks1j4sSeSs01xGIR+P0KrjQ01CPg92NhcQFr8RTyZQvMFhtefuE51AW8uPmGw1hfW8XGRkJAnvAnQvmqGcFQLSKLi1hcnJckdJYml/N5ZHJZ5IpV3HLbh1FTW4vVtXXpU7L0Q00kRFHJUvpEPI50poAXX3oJ23fsgcvtgsNqh9fjkBAan8eOuoAP2UwCLpsDq6srUg5OX08GaNldHvBMTUxPobu3S/ogKvAIx9jGXn+Dnq7Lcuz9ff1obWlBciMOGxPCszkEan2yKOF02TV1sxNL4YioQFk2Sy9TX41XPAIlxK9cwfjoqCzWEayeP38JZ06cFEVWuVASz0+nvx52twf1oQCqKCCfSaG5qR61gYCk3M9MzYmdBEHh6toq3B4XrDYzDly3H431dSjlc7IYsrAUxrFjr0kwjsvpgdVux949+9DW1o1XXnkNr7x6TKAXF1M4Pmzv7Mau3UPYtWsb6hvqEF0K49Fv/4fcE92dXXxKYdvgEGZnZ0U1nspk4XA6RPk6MTmpqgusFhlzxpNxnD17Qdo8zxnHkQyjSSZTCNWFJAyIoFfuGbtTFLO8t3s7W5FcXYHf48T+QweQLeQQrAuixu+XkKtkIoPwUgw33nwLpucXcHl6EvUdTSiaykgW06gJBZEqMv1bLeyZBaRWkIzTh9Qs5b8s8Q/WheCwu2VRY2J0DLXBkPRd9Ci1270C+PRFQaOZViQqfI9l7lTjcqGloMFX5RbEqho1trAZbVLZIkF/HGNx8VsqWa4847g9nk+OeegNzm0nEnHxaHTarEhkUlhcCEsbDAYbYLDRK7kWvf19EubHcZB42heK4mlOxR8Xq9ivVksV2c98NitgiQpbCcssFLAUXkBiYx3p1AaCgRpsrC9jfW0FqWQcLa3N6OpugdNcgd1UhccIOKpFtPicsFUKiM7MIR1PyGJKKV8Qv+CXX34ZJ944jvjGqqjOm1pbcO8DDyBTKMo8g3CooaFBGzOyGoAhf24J4IvHUzh9+pT0PUx79/sDWFldh9XjRSS2Im2CixDjo+Pi5UwPcIpFKAjZtm1Q7tVde3aIevP4seMSoMUE+cHe7bK9eHINyeQ6svkE/AEXUM2jviEozxda1RDyUpnOQDOC//mZBUxOzOL468Nob++V+5ZK2NGJMZw8MQK3h4snkHC3nt5+BIJ+bbHJj1wmAavdjGhsQaw4qISORbn/szhy6BB27elDXYMZFkcWqyth2c5Tj7+MfXuPYGpqHk1NQbS2umSBolL2I5MqC1SenY2ip7MJ+/cfkDG502kXKzC73YT1jRXEE2tYXJqVhamdO4ZgtbsRT1UQjSyjmEliaLAH5WwOtbx/1uN4+ulnsbJRRW2IanEP2jp75X5IJVNiBeAPBjE+OYlAMCiLgrRmmZmdk0UmG/sQsx2JeE5sNRZpJWKhTz8Dm5wwWapobgzAhCyGL82jsdkpyvJwdFksYFgBMzs7hZtuPoLmliACNQ45hgtnz2N+YQG5VBHTMwa0dJkQDDVI4NQrL50SD19aQiQ2NjAw0A+HzYKmlnq89vKzcHttePDBT0vIVj6XREae2y6ks0XMLyyimC/A63NjaNtuxMIpnDp9Bl3dTbju0B7x5f6LP/saHv6X1+APNr+r2f/bgTIqVlkNStj7o7707T3yyCNik0ILPwZZPfDAA9J3ctFhdHQUN9xwg2ya98TJkyexfft26bPpzz40NCRjE95bVL7+yZ/8yTWw+qNeiB/T+6+B1R/Tif0p2uw1sPoeXawPGqzq4VXj4+OyqnX77bdLSQ1vcqpRWU7DCd+BAwdk0MdBL4Ou2DFzMMQHBCd6//RP/yQDmu985zvgqpyAurcDku/wM6pz7r33Xjz11FMaLLzigfm229MhCQowgD6i6nP37rsXH/vY/wUzfKgYbFJaKKnmBpUYXSwzbVzf9lWloFdf23cAqwpqvhnA6p0kgYIOgfRyUsID/ps/J4BSUPPNZeJUNvAmI2zaCpIErG7xHCAM42RW+QBeUa5a7RYpa6SfJCf1hWJZC+lRKkJO1gQiboLLKwct51mrJdb3cytY5Tt1xapUem/xzNTfv/UhQbWq+KAaDFpolUqiZ0kvV1EVBDFtwhEBwRqE0w9WVIai5KTijNBYAUZdnaaX6et+sRWDCntgYIlqNyz7V5lchDYCRwT8mlGQSSyBiEoL57YF0mzxJpXP1iZDyiJAFVkTgupq3rLm/6kAqBmErpxoUYliNlqUklQLt5I2IwJQpUxRbYNgleosgmXCYUIZTtQYbKFsIUSBqpUOiv8aLQOkdFpZE7B9y3ctrErgN3m9pgBUmkDlnUrNpkX+TIFVnhsqY4yGsgKrDI4qMdSDqla9y9faKduPKHKVT6pSSiqvVkJubkcgppRBi2GdvJdtVL+d5H5kuWOxKJM7AWKaD6pcnwqBoKbRFp6pIOFm26L/Lv+v5YHw5wR54kwrgVzcF6oWqVilIpcfqIFZtgfxby1L4BkBsuhQNS9X3cpCfG43Qarm1bslpE5v+j9IsSq3q2aHIPf5plWB8tQTv+Itf6wj502lpEqm2+zX5BbXvZxZ6q7ti8air7zvKo9Vnn8Fnrd4hnICn0oi4HSj0RuAx2iFOV+GtWqEqUpP1SzMNjuKYPl+XiaXkXBE/FRtBjPsLieS6QzqGlUCNCdNlQJL940IBYLq3tQWLFiiztJOKt64J5HYKhobGkTBxYm8QAOLRf4th7vlOnPCTfDKe4SKFCqN2AdQPcV+genkLieDohTIFDWgLBipU6csR2iDQrhApWhG7jWCPoIJAgmdrbKZcju8/xlII/eV9pJFFt3dUKC88jqm+lTU7yZCODOs0t9RHWQSUMF9JNTI5rLSB0vfwlCtYkHaO21NeK4ITNj3EKiWimo/C/mihPtQfUmw1dHZAbfLLcEduUxajoMgdH4piteOH5eSxoOHDuKF559Dd0crbrz+kNyH9BekVQFDDHnNihWIMq2SzyJQ4xWFJEGX2+nFzMKCKMRcHjcWwxH88z//s4SB7dm7RxRg333yu6KA+9n7fxa5LFOU6wRi7Nu/Vybzjz32mMBEt8eNmZkZdPd0yiJfbDmK6w7sE6hTrZRw5uIIJudisNtdOHX8OPbtGcLuoUGcO3dW1Lw/9/O/KP0gLQ5YQtrV04mzp5kgfQmxpSVYzQaEF6KocZtx5yfuQWdPPxaiUVmUomfm4vws6oNB9PV2y/3NMu9XX3sdE9PTuPvuT+Chf/xnHDh4EN1dbbI/XGTaNtAjgVZMpz954gTS6TycLiaPuyg/w8WRYbhqXOjo7pTyfqpN60MhKX1lH7Y4v4RnnjmKbYMDsvj8xGNP4OabbxBLAMKc0eFhUcDt27dHAnPOX7yEpWgYjfVNSKRSMr4i+GLZ85mz53H29FlpH7SvmJueQ31dSMZcAV9AJd3DKoB6fGwYly6cQSYTh8UICTy78YYbxVs1ncyivrEJbrdLksdnF+bQ0FSH7s4OXDh3ShRrBK+8hnV19di2fQjbBrejuakVNd4ATp0+i8nJabGz4eIKLSx27dyDW269EVVDDufPnRXo1NPTh+eOfh8Tk9P4hZ/9Wbmurx9/QzyE6VWaSCUFmI9PTsjxdvX2iC0FS8uZ0u2r8cn7WKp+8eKIjA24CMAgN5b/M9CItlR83/TMNII1NTAU0/jwrTfjpltvgcfnQWxtBf/y8L+Jqq6zoxfd3QMINTTh+ImT4gfdv2sb3EEvQm0hnJ8YhS3YhBNnz0swUrHEQKNeDPZvQ0dzm6j0KyWDfPb66jqmJ6cQqKmFy+1GqDaEMhf+qmaEYzHYbS5R6PN5wcVkNa4BUqkcLFazVApx/9kP8f6nclj5QSvAyj5KfzBy5CJBVmJpop5X9JJnUCcXhnk+IotLAhkJpdfj6ygWaDZqRHNrJ2p8PphtTuw7sF98YLnwwPL5QqUEu8UqPsLsb2U8VlAL93zucL8YisZ2wgV59udcjIgszWNuZhJ2hwK7VrtRrhHT3bkg2tvdjmJiTeBqYTWG1557BuZiAXt3DKEx1ITjx49hbm5OvGB3DQ3hgfs/iebmBphNVRRKBfEx/dd//TccPHhA2hCB0OTEtPTzbMcNDY1Sln3+/HkZr1Gtt7TEIDbAZGfwWEV8e6nEZX+p4Gs7lhYXcfj663DnXXdIqNPZ86exMDODxcUV7D+4HbfechsWFpcFSq7GIrg4fB5WO9DcHIDVUsX+g3tQX1+HSGQJ87OzsJjtOHDgoKiuz54+j8e/+zRS2RIe/KX/jaNPH8XY2AQddOQyJuNASwvw27/1q/B4bXC7LPB4HMjm0+IJzDAt2n4shGeRy5UxPx1HLLqKX/nVX4TDXcby6ij8ASdSyTwsJjdeevYEdmw/IMdGa4KFxWmcOzeJ0VGgsQHg+lp9gxkDfd0olDKw2yk8KKO/r0cWtmqDAXlWEMjRzqRcKGN6JozJmWwCSPMAACAASURBVBXEImtobwmhqc6Paj6LibHL8uxPpA245747kCmW4PLSy7WMCyMXZBuDfT3YMbQXFy5NwOsJipp7bm5BFiOqFSMcjgC+/e3/xOTEOuob7Ehnc0hnDOgfcGPnvkF0dDQIIA4vTiOdyqC/fwdmZxZBe30qrKtVpeK98abrJWSskKXqdRHPPPkM5uZSqA0AXT0daOpsxeTsDCLhBBbnEmhuaIIJNgR8HvQPdiIamcJ8eByfuu8uNDYEUSkrr3NanARDjYDBiYnJWTz77FEcOLAf7R2svqnD7OQqLl0aRkMjrW6GYLM58NW/+3f87V9/F/VNbT909q+X4L8dKPvDP/xDfOxjH5P59DuV/1/9Ifr2qFjlMVB9zTEZ59yf+cxn5Fkrvt/a6+///u9lTMXqFgqfCFgpemLpP5/BhLJ/+qd/eg2svkcs57+7mWtg9b97Bn/6//4aWH2PruEHDVZ/8zd/E5///OfFS5UryhwEcwJHuEqPVJnklUqiolEryC75PVe99FAiPiA44aUCh3D2y1/+8nsGVree5ncGteJ2CaPBKmD13ns/C0OlBlUD1baqNJrqOoJVlvi9n2BVB75GwjZNJcqOlB6E2smSb7oCluBTXDC3qEQVlLty6wnX0tNn5bh19WgFCqzaBayKWqFEGwBVqi7hK8I8FFi9+qWDVR2S8vdUUm2qBH8IWNW3pd6rAAfBql7WIvtSVGCV2yfQpPqTYJUTEg7ulWpT/V5tQy/fNsJgUb/X/U/1hxGPQlLOZSJCSwDReW4qYgU4yvnVj0MLiyB0EV9P7pNSjJqtV8qKdRWxgFUNfm6WBUvMupF5OxowVZMhfrbRYBGrAN2fVdLKr4LYkgC8BawqZaxV/Z3u4brFY1Wul6a6FU82qm9ZQsg2pVkVEEgLqNXAqvibKiG0lgqv2QOI56kq92fAka5QZfDUphWAKO0UdJJrIHxPl0eLFhIG1v4LztJhrJF5BsrLVWWQSfmb5Efpgcham1PXi4scSt2zFazKeazQgZYwVQyGtfa31aeViPgqsKqVvStlKiexyu9VwKpmTcDPEZ3rDwSrVzxWeU3+O2D1CpXTQ760RRjeQ+8WrErD1cLctoJV3v/aIssPA6ssnWfz3wpWeT0tBPXFPAJ2F0LOGrgMZljyFdh4jasqqZaKdrODqiojhi+PILmRQGtTM4qZLDw1NVhPJBFqqheFN/uyKhcoALiddlHp6ZMHTnh5nQniqCBfXV0XIEfFKuEjQQRT79nrub1euVZ6qAqVWYT27DuovOCdTYCoi8CpWLfYaA2iVOwKzisvXUJZ1c9UxeOSADSby8kiSY3XA7eLQTVqUUWdZtqWEPAaVdL3pqJc8+rVibfGu3n/FvIqjI/ezlTmE8YSXBACCGxh6m8uJ+E8PCYulvC5yoNsam6RUnaeOz5TWQ7KxQe7jc/bjKhV2TcuR1eRTCWwa+dO2AiD8wo2nzt3HpdGLiOyvIZUOoP6hkb09fYKdB7aPoDmhhA8bic26LO4viYKWYJYk8Uu59hYKaK7o0369/n5RVjpQWu1o6WtTRSOrxx7HS++8IL4Gd50003o7u7G8eOvSZn4HXfcheUwoZINFy6eh9PtlHv+9JmTaOvoQGNDoyy+BuvqRHHJ67Z9sAcbG+tiixBeXsP3nj0Gh6sGgRo3XDYTWhvrcOrUCfmcm+hhWhvEI996VGwObr/zDgxfuCif4fO4MDczgWVCwoYQjtx4CyKrKzh+4jTqGhvQ3dMtfpFBn1f6Dl5jp8OF7x19FsdfP4mP3Hm3QMdde3ajUi5hbm4SO7YPoKO9BWuxqJQvM4U7k6W/pFMgOkH4xPQk2jpb0dbVKcnmHEM0NrWAljy0ajh+7A08+ujj+NCtN2Dnrp342lf+Affc+zPYuW0QJ0+fwLnzZ7F71xCOXH+99NPPPPt9UTUyrZ2hagxlov1PQ0MTvv3oo9ixfae0rZXYslg5DPYP4uD+/eKN6vT6MTIxh3BsGZlMEtHwPCYnRpDLpNDS3CwL3Zl0AbHoCq4/cgPqG+ukZL1YycPtcWJtJYpnvvckzp0dQ12dG00NTbj3U/eL9UBdsA7R2LIACALio99/Fp0dXfKzZ753FHfedRf8Pi/mFicxMnwRPd3d2Lt3H86cPC1A8uMfvVva+WuvHUcgWIvYypr4y7JmYtvQdnR29WB+bhbhRZZRx1V1Qonw24mNZFJS3bmg4Kv1oy5YL1YGyk6DSm87FubmUCnk0FZfi0/ddw927NmFXCmPbCGPP//LL2Hv3gNw2Nw4eeq8jHW4MDkfnseew3vR2d+FtfQaztMDNpOFxevFwQPXwe3yIJsrIOCrRa2/Fpl0DuH5iJSer8dWZfFj/879otpdW91AkWr8bBEOtxvBQB1MVKgbINYn9NH1+/0w8fkMiK80A/T4vGO/wPE0n+GysMQOU6uO4fhPLJsqXAhXYxIwwIYLPharWIzEN7hoMK9S1u1maUdURkqpf109LOLHa8WgKDUNm5CW59hqMkvfyKA0Ccth/yb2PQyHskq/Q5BvM3FMQRvnEjK5JFYjEdgdtCLg+oJRgugujlwSu6SAz4Xo1CSGTxxHdHoUplwWjf4aeJ0ONIQa5RrTIoOq7M9/7tcRCgWRjK8hl03g6Se/K2p6vlgtR4Xq5cuX4fH6ZAFJB6mshGP4HK/96mpSzmNzSwixjXWeHulz/T6/3DtujwfZTEYg5GcefBA93V14441jeO6574vScXBbF/Yf2It0Kovjr59DOByF1+XAnR/9EIJ1XiRSa3A7rYhGF7EYXpC+lN6t9IKmlzT7yVMnz2EhHMbgnj1wuGvw4nMvo5ivIL5WgN0KhIKEsAP4xV/4OEymDEzmEkyGsqq2MJkQXljB3MICZhfnUanY4LA2ySJGc2sAXj9VxBGks0mYDB4UsiaMDc9h547dWNuIySId762AP4SpmSjm5xh0mEJDYxAOmxH5YgrlCo8/gtmZspTY9/fVSvBUNltER3s3ouEYhkcmMTVLxT3gtBtRH7Bix0APVpcjMh5rbG6S4Lfl9TWMTo2J3Uq2aMDeXU3o7mpHIpHC3PQqerq3C7x7/fhpxONp9PUNoVqxYnpyDrHldWTyGczPpXDwSBO6ekKwOCs4dHAIiVQciY2knLcabwPCSyuwOb04evQZNDTWon+gC42NDWId4DA78Prrp3Hx7HmxoRsc6EOmmEI8uyr3diFrg6HqgsdZD1bxcdFtPb6I10+8ijs/ugd79/TD6TCjXKxgZTmBUtGItbUU1tbTWNuIIxqLYO/+3ehoa0aNtw6vvXIO87RWcFtw220fgsPhwv/7//wDvvLXT6Cls0cb1lF08OZy/a1zqbcDZX/wB38g5fiHDx/+kQmCvj2GV1HcxIpSKrwJWfmc5c+4EEHFKsdurAYYGRmRvoYVqA8++KD0s3/zN38j+/DXf/3XH0h41XsNEN/r7f3IF+Y9+oP3+jiueay+RxfmfdzMNbD6Hp3sDxqs6lYABKsc0HA1i1CDkzwpS9IS3Tnx1UsIdMiqlz7yd5wk0++FpV9f/OIXf6xgVZRp2gRXVt2LIia5wjAMBuzZ+zP46F0/D5ezkVmtMmGWEitRQjEM44r66C3hJW8ljW+FjxrgfLceqwKftJJtKhV0aKlXGutqBUE+BD9C67aAVi2FXFwkteOX8Tg3zCR6USaqslPCJIJV+hxy9kygSpjJATtpDieDHIxIR361tYAeJsPgJE1VK6oz7f1v6vwJ3sQu4M2xXTpUlWM2GAUAvBmsKhXuVrCq3mOVgbSoWzWwKsBT1JNkjQSVPHcK9Mn+aaBUKdVUyX+RcJXnpFqSkCNRq+qldVtAMsGWHJeWnC5glYCXcFcSeTXVtW7foH3fhLqigFbKVr6kbdFjVeCnCq+irEKUqJqiVC6XhiLZHnj+1OeoNkHI/IPAqoAffR9E1WtA1USAaxaoo+wAFKwVTiS2Epo/rfYzyTWjNYAKiZff88uilSwT6hC0Sgm95turqyKp+dwEq/JvKkz59wqqinKWZfc8j/zaTAFiSBJB5hVLAlUSCeQrFQFuug2D3Nfi4asg9RXFqg7ENf9M1bhQ5j7K/mphXUJw1akXy1kTLUJNsk8MYeAFF1sIDa6Wqizu1UCq5nqrLyAI1BffOx20/uiK1avB6qZ559uAVdUj6epU9Zf8dPnJVWBVfkRw/A5gVeFvhk29FayaK1U4UUWd3QmfzQVrAbCUq7BWTTI5YTlylf7FNgvShawoFal4GugbQCGTQl2wQcq06Q+pg29eL7Z9KkE5OdPvU054VThZVRTjTG33BQLIZfNSHp3JZeRZ43G7UVPjk3uZC3vZXEaACsEKr6Mo0I1GuF30M1VKL/UZXHDRQubkHlftQfo8LlBJYF5JqfcLRZncssTUTo9lreRf9Uf0HaTuGlo6sbYgoNlv6DYSqp2qu4dKWJZtS5ujmpxg1WKFxaoWgJQFQkaCNQhXGEjFRUj6KVNN5vPXbiYhU0HGxUuCWO4H/Q+5MEVLgNX1VakeoTqQ0I/7SvUat2l3eQVGOD0eZY1iMiC5sYqW5iZJ4Gb5Lo/b5fGIn2Y6W0ChkIVVu09YRkgvTSq/eDe1tbcjEgnj8vikAMO2tg709fXLRI77w/t3bWVN7ideiwWq2uZmEGoIwuN2IRAKYmkxjEg0hqamFqUkN0DgXrGQh9tlx0I4htOXZsAb0+u0YGrsMq7bu0vK8ttbWqTUOpnK4nvff1aA3s988j5MT89I8Fxne6uUgNe67VhZjmExuoLL42OYWwyjtaND2sLs3Aw6WprR1NgoqfXRSAyj49NwuWuwa89+jI2NyYIU1VGR8CKOHDmEtpYmOJ02JDdS4inMnpJNyGiywF/rx+pGDJ3dVAV6MD07Da/bj8XFiFyDuroQXnnpFcxMz+LTn35AlNBPP30UN914RAD7I498Q0qR77nn49g5NASLzYbhkWF0dnXh4Ye/gaGhnVhcCsMtXp92gay9vQNwWm2YmmSpdB5dXV3St0bDUcSTWYRXE5ienUMoWANvjRv5bAK1gRq4nS7NJ9SKyyOjEjjGZyqVqUwZX4tTFTiKjbVVHDx4UJSyLc2t4tPncLrFF/XUyZOSRL5t+zasb8ThsNOzdAWvvPIGOjtbcN3hA4jEFhCqD8BuYVibUeAsA5JyGVovpHDqzGksr6zh8mWW0Adx7yc/JWCVHsX//s1voru9Q8r3aT8QXY7C5nRhYW4JG0nCViOaRGnrkeOnkrFQZEBTQR4ejaFa7N0+AIfNgOaONtQE/IinU/inr/8r+noH8fzzr6KUq6KtswsL84s4cssNiG3EYHGbYbKbsJJLo7a/D3C4EKqrF+/WpaUIWltagapF/sZUNmIjnkK1AFFyhvwhRMJhga4EalWLA8GGBtl/2nnwWc5znEyn0NHWLn6t7CvUwjYXnahq59jMLv2EhEFuCSllb80+i+MWPgOpVJX+SSx6TALVliMRTI5PYG5hHv2DgwKuawNBeeBZnUpZzbDLppZWZVmied2ryhml6C/ks2K5wn5b/GppG2W1CmSjct5qNMDmsKBCFb3ViIz4WdM3tgiP1yml/TMMcVuLyn2LbAI1FqC5xo3O+iDM7JvW1jA7OS3HTw/LoaFt4tl67tRpNLc0YmZqAuNjo9h/YD/279uPru4uRMIxAaIEmBcuXJDyZdU3TSBYF5DFCgJXLmDRv3ZiagbRlWWpBqCSNZ9XHtQdnZ2i0pN5yevHRB2+d+cOuFx2RMJLYhNCVex6sihA+sYbDqG1pREG5BEKBcTLM5NLSHk7XzUeP9raO5DLFXH06LM4eXIERiswsHsXNtJZhOdXgCIQWVzDket24/DBbWhr96OjzYtyZRUOewXFQloqeBhuF42s4cTJ88hVLPD7W9EY2gar2YbaoBn58jKK5RWMXL6E0QuLcDkCYkGwf/8eGM1KkZvcyKO7exDLq0m5ZzkOK5UziCzNIJNNwuO1o7u7E0sLEZRLBmTS7OMSCC8BXZ0BWE1cLCqhvtmLQj6Opvoggl4PGuv8mu+0CdHlVUwtLCCeziKVz8jYsqmpUULyeEMw5K6Sr8gikN1Zg+FLY1hdWcfNN92OmeklWKxOSVM1mg2wOwxweikGyKBQYQicQcIIl5fTsJi9iEVZnk9BiBP0eW5oCsiCPCsXdu3chWKmjGefewmdre3o7OyUvy0ih+XEIrw+H9IJM0p5B5bm1lEolOGwVTE2eRrdPT7c/3N3IZNZRiGXhcteI585P7WOhcUYVtZWxYu8sakBbW1NMNkMSCYK+M9Hn5UAsBtvOYy+3h7k8mU89NX/wDe+/gLqGpu0YZ2UIr1pbrg1iOoHgdWPfOQjskj5X31961vfElDKHBR+BhdwuIDMf/Me5phjYWFB2j73h2MNVkBwbs57g+MqthmqpjlXf7/Dq/6rx/0//e+ugdX/6Vf4nY/vGlh953P0rt7xQYNVWgHQY5UDGHbOTBrc+no7lejblTDwfQSrXFn+oz/6I4WO3iMrgO9973vyEOCDgg+R9vZ2GUSxnOLpJ1/E7j1DiMQmsWf3dZufe/2RT+P2238WDmtIsJEkOVMFoIHVsh76JH/x47UC0BjQplenQDf90VzWlJR6gJIkYXMAq71BO4ebYFBXDGqPdPGjJDDWwpnIFERxoAWhcKAuYJWqTKpfaYGgeWW+K7CqBS1wd/SOXzzChG5q4UtbPFZ1GKvKtulRaBLPOYJVPuQJ4TmpkrMuIJSlsRzUW0QFxfdRuWq0KC9QAhEBjsIRjcq6YIsXAoGi7nsp22fYkQQRifOplBQLVtV8OSubAmFVesc2oY+NuK8EI6okXwGbzXasKUp0f1MFdclWlGpVh3MlzcKBE3YSAHq1iRJVwOoVb1Ep6Cb0llm7QuTKb1WpXDnYV5+hfCNZaqUALL+r8CqBfiarCq/i+SIM1iC3wawgu16ir3xWVYiUXDspm5eLoJLclWhG82MlmOR7y+JzSHBKawNJcL+SrrEJVo1G5QFHECvBVTwELUCJE0Ipq6/Sy5X7rl975Y2aLZZQ4rXRlNmq1StPSlGUU5Gq+Zqq36j7Rc6kkTm0QodVmb/QQ5G3wqxBcQVWjZLmK2RHS2RmsAi3RbC6qWLWwKryXVZthjBWfbz6PxWyejm4tguqjbylt//B4VX6W1W7VIsn+jZ1sKpbW2jRaOqYpRSd50R92o8KVnnx6Kuqt2lLpQqfyYSg3Qk3ldLZIuxls/LU1RYIqMZKZDM4P3oRjz3+OLraOrBtsB9Oi1UG6S6vKjHkfV0uFpRvL1OgLcrCgnCIL5aiFiXEzir9EZOMWZpOBcnS0jwy2ZwoLKh84cB/ORaTsBD2+QSMtQGW4NKLlOEmgI3efSX6K6vPkfOjeRTz39LnibJH3Rfis1rigg5QLHE/jeKxadO8DQk56DxMJaVu1cLnIYG/dHXa/a+fu82FHa5VaW2FV4Q/573OCQ69+fSgGU4Q6dFIOMKyQh22nD1/EUM7hgT68uW0O6RUNxaNwG5ziJqSihQJU8qksLK8Ao/HJaod3lcsK63x+WG02pDNFbG8ti4enIQHly6cl7R4+gSmEgmB0/0DAzBa7Igsr8i5rA/6RJm7srIs572jq0u8LTmBpmrOYrbh0vAlmdjz3LBvDtQGxJ919PI4ejt7xC6kobEO6/E12JxmKU+k5QCfOZcuXcb27buwMD8v6e28pja7ER2tzZhZDOOl1y8hmyvBaqgIKP3QTYdgs1oQXpxHd28/NjbiuDQ2hpnZBezcvUuuJcOxVmNRoJzHgR2Dsl0CYLffL16zNb4aTWVelhLfWDgKK60ZrDYEaxsRqAthdm4Jx14/jv4+lvWeFj/gj951u5wju9UsnnuEYIFAHZaWFuQ5tm1oEOlMQgJu8sW0jEnsthrxdH3j+EnxLw/WBiWJnYsDvKvZbumtujA/i6899JB4AP7S//qMlPTbnHasrKzKs/qrX/0H3HjzrYhvJMQu4+LFS3jwM59FbW0QdrsT58+cRTK+ISE/bO/5TBaT07N4/fQlLC2twue3oLmpAYMDnbjxxiMo5PLiizo7PSewtlRUgWoM0KlvDOLlV87JY+f//tUH0NnZgdk5KuJ24hvf+He0tbVibHRcFh3ZT/b29Mvx0+IgHk/KPUoV6//+1V/CenwFDodZ1J4qvA7w1QQwNz2N7/znY5jldQ/Uwulyo62zHR+/+xMYn5oUr1+qGJtCdRjaPiQ2DbGVZThdXoGS9FmsratDIVfExYsX8B/f+Y7AcdogrMaWpa/YtWMQsxOXEV6YxYHrDwmQ/u4zT2lqbBuefuoZFLJldHcNYNv27WhsacL3X3oGTW2NcPndGDq0Hy+cP4fdBw/C5nTi8sg4pqZmpNQ7R+uOFIMvjRJY1NTYiqAvKFYoa2sbaAw2wB8KYWU9DRNV3hYG0GWUrzq9lstlGasuLoaVHzw9d9TjVvoXm8WmbIfMqj/kuWPonAq4ooRUG39oYZoEnxw3FjJZzM7NYuTiMJbnZnDko3eJupw+sMVKCQajTcYHDGejZQET02W8p40RpaKHi85lBWIYplYp8T5XlQNUVPL+pe+ux2mXhS6LxYB0PI5iMYuNdfrbGtHR1YaN1RjMxhJmp4cRdFjhMlaRX44gv76CSj6PtsZGeN1epFIZmV9QkMFqIpapE1atra/h+LFj8Pn9aGluk5CpbCaHSDSKZCIpFXS0kKHilEq89o4WtLe3we2mR2ROgsqS6RzmZhekPx2bmpBnxRtvnJJwnusOHZDsCI4BB3r6ZIEjl0tjfm4OgYAPdpcLZy+MIZXKiv3R8PBFNDeGcMutR1DIZ+DxuuF2OuH318iIY209Lv7AL7z4CkZHp2B12GDzeLC2kUIxVxHLCGPJiAd/4QFRSFarCaTic7BYswiFXDCaqnBaHRJUmEmX8Nqx8xifjqG1dRBmo1d8qh988JMYnzyFjeQSRkYuY3kJaGhwoqWlGRZbBU43Kyny2FjJo7NrAFOTc3B53eq8Ok3obG+GwViUxHt6XltMFtQFG2E2O1DIV7EwH0O5ZEQmUYDDZYbbZ0A2t47OlgYZA7qsBL1BFLIFPPHkM6gYbVhLpeD01oivdEN9COksPX0nsRKLycIvfTv5XDt+7HXMz2/glg/dhFSS1ROtePzx74o1jc1mxqWxs2htC6K51Y/llTl0dHYjvl7B3EwEsVgCQ9v34PvPvwifL4C6UK1UvfgCXpk/HH3yRWQywK//6i9IXzN2eQyx1SVMhcdlLLASzSOXtSKxVhJ/aV+NHW5vGR+56yBa232IRafl/vO6Q4gsJvHSs6ckCO/gdfvgcNtElSyjyWoJyXQeJ4+Pora2GZ3d7fK8y2WKeOSRZ/DwP78IP30IwGwIK7796DfhcfsF/rNPYjAVQ9M4HmKb5Ysl+PqLHquEqrfeeutbRozv9gf0RqUQiqpXzpdYJcqxGFWqvA68f+nFzn3iPc77TlmTGOR37Lu50MB78utf//o1sPpuT/yP+X3XwOqP+QT/FGz+Glh9jy7SBw1Wf+3Xfg2/93u/h9OnT8tE67Of/eybjuxHAav0QHrooYfwF3/xF5uT96tP0zvB1qs9Vrf+PR9YTHL8nd/5HfF0ZWnDP3z1X8WX6P/7h7/Dr/yvX9/83Btu+Dl8+COfht1ch3KVfnwK4HCVlioBFc+jN+MfL1gVPidwUCW76n6q4nWql/pLtbMaACvFqvLg3CxF1uABtQv6S4UQqZJn1SlXJNWSybQ2epGaTLI9GbgLrKUSgopVfmmgdCvr0zYsUIfyKw7QNfCrg1WBmBrkeTuwyt/pUFUG7maLqHVEfSVqMTWg5ySP10R/z9VgVdSFPCIp0yWEVNCCwUcKMmvXjFXL4quplBg0ARCwyu9ykDpYrUjIlB6KxDJwwkJOZqTcVyul19Wocm6pYNMWCARkav6m+ns4iSJ4FNFJVfNC5TUQ2MoZFiGtZROsiicqr5ZeWk9wzF0UrqoUuLQQqFItrKmamXi75YIr8KrZEjBkC2alFDJZFRDWwSqlJwJS5TOpZlZgVeEjzpjVVqssMxRgSvUpASsBqPISMFGJyvYqGjYFekUhKe/nTzmRY6I7/QmpZ1VKVWGYUl6orovePgXQaipoTvCIkhhcIW1Ln1CKF6hSbSsTWvqfqjbHn28qOqURKsW0gFWN+Mp7xCtWcVTdCkBZISiwyhJLfh7bR5kyk7dRrL4VrGrBZptgUwFiY1VNmH8oWJV9vNLH6AOoTbX7Vs9WbUP69pTiWJ2KzftdO4fvBqyqFqyAutikaNYa3Ka5UkHIYkHI4YGtYkQ1k4e9YoGR92apAoPZCofLgZnwEp596TmMTYzj4L69UmYckBAPCxxO7ybY5GoQy0QJAUQVzEG9zS79HcNreE1dbnr+5aXEnS0jk07JBI0wtr2tVSDT3BzLXCNyUrcNbhNLD6rF6KvKCTWTfh1Swq/gNfsV9iVcDJFFGfFepuWIUpISmhLCKu9VyL/ZfzA8j8cgCwsMSCKQLTF5VwtO08Cq9N26B/YmxKXXsVn6Gv0l0W5SKksrANX/ErIS8ObyOelzORGiPyr3u1iq4qmjR6X0ngC5o7NdQBbPS6mYF5DicjlE5UilMC0douEIArV+dLZ3yHETLJssVuQLZUkuj6cycpxUp3hcDvFmzWfTAjYTqbQoUtfiaURX1uBxexDwe6SUnlY+LL3et3evbJdQiCns7BsZgNHa3CbqSvbb9aF6TE1PIby4iDp/HbKZJPbu3YVipQCXx4l8Lqv8Wj0+nD51Dp0dPZIqf8stNwnwLZYzCqwuRPDI48+ir38b+jrb4LabEfA6YTEbMT56GQPbtgnIK1TK4kMoqecMLertxqUL5zA/OYl7P/YR1Pp9+M7jT+LDH70LtJpku4nGYqjxeeXY+QwJBUPI5UvIZFjFYMD5i5cxFRPlRQAAIABJREFUOzuDgd42UbQdOnRQSn3zxTw83hosR1dQqihLl5HhYbkeu/YMoVzKoLe/kwheQlziybwEMqFsRDKTFSUiQ79Yaku4vH37kCwqzM1N45FHvyEl9p+6/15RJdeF6sQWgYFu3Be704VkPIOnjx4Vb8z77rsPzVT7woD5mVmUSgXx1eUzOOgP4OLwZZw8N4x4MgEj7xGPAwcP7MLNN9wgNhwjI6M4dfK02ChEIuswmnk/9cEfrMHx429gz55tMqmenZlFNBaF0+FGLBZFKFQvMJHq6LPnzorv/tjoBN54/Q2BB719/QJTOrpaJAgnkVj9/9l7DxjLzvvK87ycc4VXOVdXVafqnAObUZRly0GyTc/Mjhx21gFeY7HAYBaGsYYBGzY8Bjxrz45Xkm1pLM1YlCyJEiWKpMzcZOdU1VVdOYf3ql7OcXH+333V1c2WRIkNS7PbDyC62fXqvvvu/b7v3vv7n/85KBerAn3XVpZFdcgH+Zs3bqF/aBDh0KbYSnR2d+LpZ56F3eFAJB7FV770PDx2B4b37Ibd5pJrscFogcVmRb5YRnt7h6ht6f1K6B8IBNAcbMRrr34XTz3zFA4dOIDPf+Zv0NIWxKmzZ8QL+sWXviNhQbdGJnD14lUUchV0tnbi537uF/DKq99BJBVFIOjDwWMHoLdb8Nb1azh57hxSmRwmpqfhdHnQ3dePsYkZpNI58UBlW73fVw+73YXoBucJbRtscHsCiCbSyOQraGlqFvhMKEx1GNchvo/3XSwm8f6CvskMgWMRnB6rdpsdFlo/5KnCzYuPtVz3pBBrVP77smaxi0Rdf7PpFFaWVzAzPY0VZiI8/ZSAVXrR5ktFlCt6sX+iWpD3Jyy6sPOA910Evywq1XzppbvEwGJSQQAv1xiuVQxko6WLw26FzWxBqZxHMZuB1+tGNpNCLpOE30/l3wpc5gJ0hSQ8Jj3K6Sh8ZhO8Zj0iayG47Vb4XF5lK1OuCCBbWJgXn2WqexmW9vrb53Hs5EkpIhEuv/zydwUU8cVApIP7D+P4iSMCVAkPk+mErA9UMTPAa3pmAUuLq1he5rpSQnN7K7773e/i6JHjqhCXzeHwkYPo7miXItXayhKim2FYbRa5FhWqZqyEN2TctjYF0VDnQ66QhYc+s2bCZrOAqGQqI+vgm2++jWs3RpDNAJ6AXbxH18MbEtTU39mNlqYmdLW3IBELIxlbQ64QhcOuR12dU/yneS8cjSZkTExMLCOXt6FQMCKdSiMUWsHv/t6/w81bF7G2viSezAN9A2gMBhCod2BuYRxmk0qGj0ZYdGxHU7Bd1rPFpXmkUnF0tAXR1t6EkdFrsNktcn+nxqMRwaYgioWSdE+kExn4/B5E45sqvDCbQyaRRk97F3RlPSYnFvDepXF46+phsDhhd3lR39gg//F+aX1tBRsbq+hobURrWxATE+N4850R2O3A2bPHJFwxFktjemYWA7t2ybFLpGM4cuQgHE4j4olNRCNxjI2sgTUypwc4dmyPWHcw9C4eS8o9daCeit88rl+dwIkTAxjeuQcLC2uYHF/AjZvzKOoAuxvwud0I+JvQGGiFxWrF9PRt7B7uwo4dzbA5qwitLci4LxVMcu5ioQJa29pR3+CRUKzx8RG43DZ0dtEWx4DJSZ5TJ71y0NTUAoPRji9/6WV89r98W/yptbtnudhwXtFD+JVXXhFbPT4Dc/37jd/4Dfn7pz71qa17hD/90z+V8KoPA1bpqUrVMp9/a6HSdx8S3v837h89Vbe/+CxNr9bf//3ffwRWv9/B+xf82SOw+i94sH9CP+oRWH1IJ+bHDVZ5IaBi9cqVKwJWuVhvf/0wYJWtO6ym/dEf/dGWB+b9h+lHBatUwtKD6Zvf/KaYf9OYm1D4c3//PP7tpz6Jz/7tf8Gv/er/oiCHTofDR34ejz328/A4W1Gq8EFfWQEQpbD6/C8FVgnktJ2Sh2yxAeC/1ZLNtylWFfhUCfMi8hNyo6nT7gOrAuE0oKPeoh7wGZ7CGwszFVgC7ghVNbBaog+psgLgza4s5BqYvOeca58r6bDbwGoNqqofP1ixKnuiBS7UqqW1lGve3POGgy9+tKjD9GybNarwGrOyAiDMqykbVcK3pr7k/ig2ufWi2lDO+TawKooMDaxSucoX8aoK3NLUh2xrEz8zenAaRVGyHZ6IOnCb/+n3AqsGo1kDq3y01VSOGlQVlZteKVa3Asu2q7hl+9qXqVkUEMQS7BDYijpXtJhaIJWYImg+koTMRlQJhI1U2qpQKwVQSRQ19SnHBaG0uD6o1vGaDYCcf8qStGEm4VNyPMtbYT4cR+rnKvxpKyxJ6DA9Vksw6krqZ2zH1tryeTS4qbvq9lrAFQG4asfnmckVSoI2q5p6med7ezjbg8DqFnTU0ztPwTLuuxoI6k+CVU4zqlUFlG2zJRA1rKhQy6joCAAVJNWQrgYK71es/ohgVZu3NbC6/ebpfrAq47xmBaCNcAJjUcveB1bVHCIovWsdUBtaam24631bA6sCoGsFCa4V5QoazWY0OT0wFoFyKgu73godfRjzZRgtZlEE3566g0s3r0or7/69uwUe0ZMuk8qhUtUjl6FSQp02i8kkrdRcN5g+zn0hZGBgUi5fgMXmwGYkIu28EiSVTMBiMqOO7ayBgFhYEPBRqS4tsxarPBAxwZprBQElYShVgVTu8CFR1LICVqmOt4paVOYu174SW/sVWJUCDFXv2ljjWmPWCkgEoaIiLdLzWdlaEDJs+f5qoVoyPnkutDlNFaoqFijLDYNRpwXgcXtU7CulNH9MawR6vAoQl4KLES+9/LpYYtDTnN6DBG+0EKDvICEzQ6cklIv2PHau6wSzRhWsxfWLsJFq1nwRZpsD2SwLiBWMjoxIaFNkY1Pa8JWdCz/ZiNBmBJvRBOob68QLEihhZOS2BDhRtZgv5OR4Ks9Pqyin2Cp95eoVgarnzp0ThSN9Pt0Wu6R8t3W2Yi28DLfHBafHiUQiLQrOzUgKhVwZ7753QVrgbVYLHA764Vbx2lvvYjNVgb+uCU6LAe++/SaaA248+eRZOG0OafE1msxIZtKYnJoT/0wGMvFYv/n66zCbdHjm7Bk57l/5+tdx9vEnsbC8AofHLYnpvb3dCNbXSQgnl0HaGUQiaVy7NYrR0Um4HBbENpYR8Lnwb3/tV2F32EWVpjdZRGk4NTWLRJzt4SuwGPUYHt4Jo6GEJ584BatFJ0q3ZCqPF7/9Kk4eP4VMpoALFy6ioaEZgbp6WMxWOedsy4zFo7g1cgP+gBunTpyE2WZCnYx3wjLlDcr33rx5WywLfuEXPikAnmBnaXlJ0s7zmbQER3Fu7945JOdwcnZJgJrdYpRW5hPHD6K/v09AjfhMroUxNzePSIznWVl3W+0WbG6GMbxvGKsrq6KGprqRfyc4pRfm0tIy5mZnBVj19fWJ52lrW5ukrKczadisNmxurqF/R7fArovvXRL7ijqq2B1O7Nw5JAFC9Lt85523MTI2JhYBvMY/8dQT4uX7xmuvoUBrgro6UaFxwWahkdYYm5EY+gZ2IJvN4+tf+7oEQPFaFZEW1iX82qd+Dcn4BqKhEIYP7JVroMvnQdVgxMuv/jNeful1sRk5cfiMhOY1BVuxvLIgQXtWpxGDuwYwNT8Nq9eDnfv3Y3VtHVdu3JJigMXtxPzSGuoag1gLRdDU1i7KyGQiI+c4l8/LfjW1tMNq5Vgriv8sV8CFlSU01NXL9w6tr4sCmi8W9ekznS8UZaF0uBzi48v7A6516XxOVMacu+LRTDsPejSLxYLqFJGAuyy9mmOIRaJIppMINjejub0NVodT1t9CifeADI7zIVPIwefzS3GJ4JZKdlqrqLA+Kuu5XRb3C+LtzrWT13EeL1ToCaqHvlJGNLKJTCKOru5WuGx2lEp5UXivLE1hfvI6uloCaK3zwGXQobPOC5/VguRGWIqYG6ENRCL83R6Zz//0/Jdw5OhhlApFnH/vvBTM+nYMSDAVlcCZTFbAEz0tWaTr7uoWhSrXeUlzL+RE/djY2CAdTvTyXF0J4R//8b9DbzDD6XHBaDbj6aeflnsM2gHwnoSK8chGGE6HTYokXDd99fUYm1rE+UuXpMWcIXu3b97C8tISBvt3iOKzra0Vc3Oz4mNNv8o7EyvSyt/V24CBHQNwexwCcAM+n4R4Oa02LMzNYHryjgSDsdjG60kqHZUiGcPNFhfnBYjlCjroKl5cuDiK1lY79h/YjUOHD6quioK6XuWzSRhNRdjdVWSzUQT8XqXOvTMjqfa0WXF7/dIZQp/mG1evoKm5UXx4GS62e5cqTGbSafT1d8r7crkM0iwOmE0yHibG78Cht0ggW6O/AbGNJGZnV3Hh4joSaaChxQqXL7BV9OBiWi7l5Pp25PBBTE1N4PKV2/DVAWfOHofH65DC0eTUNNy+RkSjSblzdHg8MOjNCIfXxWIhlyshl6KIhMbDWcQSBbjcOrQ092BqclmCu+rqPDhybA9KxQ0M7xvA5loEb791CfFNdsY40NHXDLvLicbGNlGVWkxWrK4s48LFd/DEU8fR0VmHzs5mTE+OIZFMA1ULLEYvAr4WZNNZhEKziMU3EImG0dnTht7eTkQjKUxNbqJcsaCruxMLC8ug+8jly9N4/otviv/r9lftmfQLX/gCfuVXfgWf+cxnZP4yUOrTn/60ANbai6337LT8MGD1S1/6ksDc+0VQ9+yU9j+1IC15BipTKKHu5znfPvvZz+Iv//IvH4HVBx24H8O/PQKrP4aD/hP2kY/A6kM6IT9usEqP1d/8zd8UsEr4yIvB9tcPA1Zv3LiB559/XpIHhXE8BCuA2r68+OKLAlTpLdPa2irV7R07duDFb76GEycO4dboJZw+dUrMxPm5R47+Ah577OdgNTWCcSxyM8BHWlGOKbAqrcma0vP7ns4HfY8P6LFaA6sC18SD8q6/qvKQvOt1+iCweo+Hq3wLFaLEl7IBYACW5nfJcAKrCXabTdLoCatqYLWwZS+gfWeqVreB1S0Vndbmvz2pXBSmBBU1SPRDgFVWSuWGXa8XcM/gB6UkVO3DvMHkMRELAPEGVICDYFX2aeszFWBVak5CT6Ug3fJH1VSO0uC9TbHKm0q5qdBUiRUCVc2mgO9lr7dRSwHnueJ3FMWwNn4V1FXQ8v7wKmn7o/pMZ0CFgFoL+OLNM+VBAlZrUFVr7VdbVi8Fzu96tKo2f4L3B4FVpVS9uy9GFX5Ef9X7wKowz1pbv6h0VRK8tMjLB4tzoNgL1MDq9vfTS40GBALF9Eal7RbV3r1gVbDwFlglLKKuVYVh0GtTVKtaXUGzfEVFA4WiMiRYLZYlBISwi0pSpVRVOFnUuRoYFzgkLzUO1PqifG0FrNaOKyFyzdZAFDnKk1di6zTfXfUZ6veoAlTN3ErqVrPc2KK7Bq1dX0upV1YAd18/ULG6Dazef+O0Haxufactj1X1KSq8qwa/xUl26/t/ELCqvqdSrL4PrJZKqDea0eb1Q5+voJLKwmG0y9N5PleCyWaVh/MrIzcRo9fZvj0Cqtg6Wi0VxGcwleR/KVmDeA7pWcpWde4bvfBYuDFbLIjGEojGY6L+YgI4oRHf43Y44HE7RT3JV6lSlLFK5T2PgFLal+Bw2JWNQKkof6qH1TTCoQ2Zsxx7bAm0We0KwlCNXKaamkUNvQBN8U8VFX9VgCn/rhMrEIZOKZNurkm1cDxCVhmL2tpdU9qLgkxToxKUKByulMFUq3JbBhaBOGZQFfUqleviJZulWjcnqjXOxrVQVP6NVgFMwR4cHBCg6nY6JFiLQNnM9r5EXDsm/Gy29BFIG8Ujk5AqlcmrbRc4+fRYXl5CfUOdJL67HA5J1mZQWCKZwdziMuYXV2Gxm9Hd1Ynp6QnMzsxjeO9uNDU1YWV5SSCMqFyqVfG2ZFsjYRGVrFRw/fNr/4xzZx5DtVDE5J0xNDTVweWxixIsmUkinc5j587dmJpewI0bo4iEYwJUOjvaYTbrsLI8hxde+g7WIyUmz6DB50G5kMFTZ06ipaUe8zNzuHT1Mk6fOQezzYpr10fk+n3k8GF86fl/RHh9Hf/6X/0yuluaMTk5ianZOQTb2jE6fgfHT52UBHYCdafVKt6WbDHmVKdSlfu0GUmgmM/CWMnh8ceO4umPfEQS6WcWFvDGm+extLSOSDwGJhMS5rc3Nwq0LJdSOH3yIAq5uIQujU0sYWpiDmfOnBW1YDKZlTE5NT0n6w1BIoEM15p0Pi02Brv37JQ5QgUfQ8i4/6GNDdTXN2JtlcDzgIR3XbtyQ9qlaZ8QjURlziXjeeVV2+BBLJFEJl0We5yOtkYM7ezH/n170NrShEw6g3KBY74qfsZWK+8JTBKAxsUgl03LdfnqjRsCb1l8JUBtagjK9fHtt98WFfOxo0dFQU6F8vDeYbEwuH17VOCcxWLAxPQ43G6n/DsLI2zXb2lpFisEqsu7e/tw4eIFjI3fwer6msyVod27RI3IMW2DTiwOGoMtohDlLHK53QJW9+wZxuuvv4kLFy7ImhePR5FOlHD06G78b//r7wlAiW5uoLunE6OTd1AXbITHH8C//w+/j1y6hI999GfgsLjwtX/6Ojrbu7FjRx+CLQHs2rcT125ew8DQDpitZlEjhiKb4iVZ19yM5fAGRu5Mw+Sww2hxwuRwoAQDEqksJidmJFCN/qV+b4P4+9Mb0uvxiYIyvLkh84M2J7SxMJlUYYjAVF161bpus9vgsNnFe5WWGVRKiwd07borvul6aR2XtUYKQhWUcpznGRk3tDYJJ2Lo6O4Sn0kWm/JFFjv18PkbkKTtBpWglbJ4OXO9LDI+np9vs8Fi5f2WXgoqvLLbLRZR0fI+p1IqoJQvwmY2IhqJSKBboM4Nm4kdAZD2+OWVeQlliqwvIE8/54AXQZcVNlRQTGcQXlnDzZu3sLkZw2Y0Ll0I/Tt6Zb2/c3sMTpcFQ/2dCDbUSxjh0SNHNQ/IpITyEcARIqfSCQHqVEbu2rVT2sQ5fxgIWsrqZC3jc0cyk5Hv2NHZgaeefgbQlcWjlm3/vFehep/fh2rZRGQTJpsdRk8A//ff/D+o9wfk+I/fGofTaUVjoF5U2Wyxfuml72BmbgMuN+1jnOjo6JI1ZvfOfuj1WXS0+pHLp1GpZJGKb0hYF61TXE6veJsyQO7WyBgam4MwWfWYmplAVV9AINCIUsaEb7zwAo6d7EFPbxs2NxLwedpQSJskJCtQZ4PBnJfP4brPbfr9dRJIR79nk7kCq5N5GOyGs2L05m0M7zkAh92DW7dGYbc6kEolMD09CY/XiUo1D4fLBh/9xW1GlMpF3Ly6hH1DTTiwdxhmnRn5TAmRaBYvfPN1tHV1w+J0I1soI5aIC8yPRGNye1QXcMNmrsPs3JzctXzsZ09haGcPxiZvwWanx3oZdrsXs3MrGOjfi1CY5/U2lpbWMH47g+YgYNYb0dzsx54DrWhs9sFsseLtt69iZT6DgK8Re/YNoanFhnJ5FVZ7We5jZqZCyCed6OnZA5PVgEhsExsbEVy5eknGs+ycroxzjx+Hz2dHQ0M9lpaXxWals71P/JPDoThmp6dw6MAQNsKL8Pmd8Aa8MNuMWFuNYHE+jeaWHjicLnz9ay8gky8jFTfiha9egs9/r/rzW9/6Fp599llcunRJxgv9gFkopR82LetYjKq9/uRP/gQnTpzAmTMsCP5oLwJcrs2/8zu/o60pd+8Jv9cWWVjZrm7l8/4LL7yAP/zDP3wEVn+00/DQf+sRWH3oh/R/uA0+AqsP6ZT9uMHq7/7u7+K3fuu3xCieNxbPPffcPd/shwGrvLCwRf+v/uqvNPDx/mHyg2Drg6wAJL10S1HEB+u7SVX3bo8aOAXmDhz6OJ568pdg0PtRrTLVWmu5FjdMzftSAk7upox/z1Na8znd9nW2+yzK7xGqEYhtC5ziPyuwyptd1U5aA6u8SVatqZpHoObVJ1BPU6yKOnObtynzrHSEYTW/RbK2svLJUuCLNgBsz2U6s0p+5YMVH5oIVhX40xSwVMRqYLX2GaKME+hWO1Z3j4jSfd59bSlW72txrtkA1LzC2E5oYzsw29iyWQGrhA7K97AIh503yFS1GcXziA8FfCnwwBt+BY35IiAiWKX6UylI1X5SlcrzUXuAeRBYFQhJxTLb+yvKy4wPMYQNbJ1jWi5lmvxcAW/3+Ktyf5mmq7UEb/NbNFqsAlXlGG6pYfnrSqmqgCzb89SY3Q5WBVTfB1b19ECQXnq29SvFqsA+guQa4CHgFCWcEbQD0LEdWMKstBssUcrdbY8XJZ0cwCo7mySEgiEKaofU2FFBVJraU2CsUrkSdG8Hq8aaNYF4yVag18CqCovSyY2v8uhUQJB+bOrcaYdUFNKEXgxQqyBL7z8NrBKA1MAqHyQZtgJNMa1a2ZWVgNqegurScl5T6YqNgfp3oxbWRcVq7btwPqh5pxQ7CqzSW0tbA7bm7jZrkB8JrG4ZJN8tDGhBYNvnkPBSkZ3XVO01ZXFtoeFKddfbmONoO1itKRHvOb5bBQFuS0Fq/snjoZ1wNVYZdFAuor5qQjvBaqGKYjoLh8WJChOs0wWYqe6pVvDOxQtwul3Yf5BAKUPjRaQTbNXjATOKgs3tcAoIp38eQWomkxa4EE+lJDWeoIQeivTsjMaiCDY1yc/rPB5R0XEZoQernDfKjctAtpCTkIp8qQCLwUT5sQpTsZilqJRIprC6uiZz2G6zilKOqk7llaraa1WYg06Cm6iYp3pWnfeKAEuudlyPWNThi+oxWV8IYItUrCqV33Y1OwsmonI3GERlqFIG1ZgxU2VrsyjUWmHrOgtHqrWXoVW8lvHhnzCaAVK0qXnzrfMC4ewOK1qbW+ThcOfggBxLvr9aLopKl4rK9bVVzbagKopft8OOfKksaeY81gx7CofCWynzbKnnwx59yel1ODO7gIXlZVGROT1uFEp5JGIp1NX78Iuf+EX5znfujIuqid6sVJDt2bNb7AeosFsPhwSKf/nL/4Sf/thPwWNz4vKl96R01dBcj+bWZuhNRoTCYXR19WFmagkvvfJd7Nu9FwODA/C4Pbh27RJGRq5hem4eeqsHe/cegMtuRCmXw5H9eyTg5uqliwJKTpw8I3B9dGxM2pp7envx+c99TgJMzj12GqVcFpcuXRQ1ZaFSweXr1/Bv/qdPIZPOYmp6QqCQKP0KBIc7MDu3gNvjUyiVqMAvwlLJ4t//778nat/wZhQTUzN4670LgJ4to3lRBrFVdnj3ED7+008jn0th184eRDbXkC8UcPn6TVG27tt7ANWqUbxECT8XFpYwMz0nnRDjY+PweJwwM8G9UkBfXy/a2lukCDAxOY133npXxk48IVmH6O5plLBJKrksNhsctG8IU/kXgcNmQVNzC/w+D7K5PELrEVjtTvT2dKKh3g+vz4VmAhy9Tuw2Kgzrq1YFJvFc8jpL5VwmnxUV4OpaGCazFZGNEPbs2StQn1BreWUZTcEmDAwMIJ8riFK2r79f5tDkxAR2DPZLq/Hi/DT6+nvk+klwRhsBFg4WFxdw6vRpLM4vIJGhJ+MyvvbCt/DsTz0Lm92BdDYLt80Jn8uGmakp7No9jFAkItfZcqUqoGTXnmF88YtfEEC5EQqjXKqiq6sJn/z5T+DA/r2Ym5lBNhVHXT2B+BwcDHEpV/CZz/wd6utb8fGPfwJXL17DG999QwoCTzzxGJpbGmBn4Fl0Fbt376GUVALWAo1BmOndm0rhO2+9iVAsjqaubgRb23F9dBwNzW0Cff7pqy9gcHAnjh45htn5NZgtDO5Tlh+E31xfCHK43tC+wM2wOM0v3GChT7kRhZK6zinLEhZ5VDFXBVZpBTXa+mhFXhaM2CXA9ZYFg3w6K9CT9xKziwvo6u9FYzAID0N88kWplQbqG5FKZ2QNZLGI5zqVSUoYHqGq3+8TtSh/Tnss3gdYzSzouEQRWsnTYzaJeDQGg74q677dahE/ZYbLtbU1IxxeFU/KSikDXSGDzGYIr3/7BSxPTaAp4MfG2irK4s0BgfbpVAq+QADXb1wVK4FnP/I0nnnspBS35H6RhWqjSa4n9Aa+ceM6GhrrpZCWySTR1NSIHf29rMMgnWFRISPqyiuXb+DmzVFsxmKwWJyoa2gEA4L0Zj2KuSyWl+el4MfAO6fLjlQ8IaKDts4exHNFXLp6XcLWdg4OoZjL48qVy0glUnDYbGKdcO3qKNxe+nEegdfjFY/NgYEdaGz0QFdJgaLkWGQZdocJuWwc8wuzaGqkrYsR5ZIZsVgeF967hN3Dw6gPejGzOIVyJS1q3ImRObzx2iv42MePYz20jPB6Gs3BPmRSRrzx+tvw11mxZ18/gg1emcPLS5tia8LiXSYfw2poFj0D3YhFU/C4A9hYi6KttVM8XO+MT2Pn4E7p9Jifn0Uun8TC4oIE/QaDXhj0FbhsVrmed7TQQ7gewYZm5DNlTE4u45XX30KwpQ0unxeFMq9VFZlHHJerqyuIbGYwdSeKXE6HhkYDnnzmNBqbPAhF1pArZiX8z2i2w27zYHk5jJXlDVjMLik2cM6wgOJ3OeF2G+H2VSWwKhQKS5CV39uDclEPr8+GqbnrOH6SymW9KPEjoTIquXrYrAGkcjHx2l1aWpQug8GdHQLgPV4rjKYqgsFGTE/OCEidnprD8eOnYDE7cPPmDTQH/RjY0YG5+XEcODgs3RYsQiwub+LmtVn09gxhYzOECxcuoaGhHfGYHp/99DdRV0eP1R/8ehAoo8cqOz7oAfzDvmrb++pXvyprC7tLH/Q8ff92VafOvc/iLPZRsXp/eNUH2d4Pu98P2p/7/+3DfO7DBpIPe3sf9Hg97M/VfZiD+kF3+tH7HuoReARWH9Lh/HGDVVa96FnKChbB14fxWOU2vvKVr+CP//iPt+DHB1lAt89/mmu8siOAAAAgAElEQVQzoKBmwk1Vxfd+sVXJJD44uQKVO1T7mWEweFEp+XH27M/BbGoUsErvSYFwBByyQSP0AikrSs2lwQYF4O6CRT6UK4KnwoNqrxpY3QqDkXwhPtLzBvluWJJANbNeUy0RdtYSyKl8M6BcZssqt6+FoNR+rrX/8vP441pglHxuzY+TLqGav2StNVXUVky215Sx6UxOKRsFmN4NeqkdBT7Qv++1ff+1G/yaN2ntXHF7RfEvZauTUqBKAm1JfT8COSrCqJiowSE+4BJ6UpHJ9l9CN4uZrf/Kd7TIh0AqcrVAGarTxBhOgBrhtOYRKuJNAyo6tnKTJKn2cX6uhEFpAFO8OrX2fB4/AjTlY6seNgUCU9Fm1MOkeaEKXNaOuSjTjAYVDEYtpmavwH1VQVd0Ia2FT6n2YLb4ikcajz+PSe34avD77gAi6SdcVPJKjjP1V4MGj42yndp5qqr0LqVa1UJ66L9aNauwK1HmaSNboCrHhjBFBUxrnfIqRV4DraKGVMic50AUolsBVVQHqPAxvkSrWgvN2lKhVmAy8tgX5BQIVBXvTgJoxQz5YG+0GGU88qaVClP+R/9Cqp6kNVKbewrsa+YIGrCX/d5q1b8bvMTf4eGgWosfrm4ete+pWdxy2losDE0jnFJAleOdwL7mPcvQCo4SFVil5lltf9SXUg+4LMDIn1J1UC3lsg/avskwvF/ZTvBb/v6Fm+1rimxPG71bYF+zcNhKo9dUtRwZShm8bVGSY6FBbDGZUCCd7e4S3ES/P6o5Relbgq2sQ7fJjoCRa6xegpwS8bR4K7LlNZFKYXl1Vdrx3R63KBjp2caHUEI9PpxSEUw1CIOgqCDiHOFkjKeSaG5uhsViFVjDtnom0VI9SehAmClKdaNOQlP4oKiKSsqeRELPNI9gghiT3oB8kZ+pih5smyWcYQgTlXhmehKajKLK4LnJZtMCF30Et2wxLhKqV+F02gW2qvGi5qcKVamqgDmxKFG2ArQaEG9DtYCpAgntXLR2OvGMLuYFVEgieLUqAJJjmACEilNaevB7EQLwwDtdTgFE9F+sVA0YHZvGyOiYHJum5ib4fT4JB2pvaxWgJkpresnqlRKfyfBUBrONMZmMyzHh91NqfwNSmbSEXdFvkC3eyVhU4C/XZl7fmVLOl8fnh91hExUs12oqm5h8rS0HaAo2wOUwy/I7OTOOnp5u8WGMJ9Pi7UlQ3tPZC7/TKcEfBJhMua8P1gs4CkciWFldF9BLAEgFI48nzyvHC88HrQh4PFpbmlEu5JDLZrFzYIesRQzJodqntbVd4DlBJ71oG4INGL09LsewUEzhzMkjuD16E3abA6vrIXR2dEn7M61l6D0bDoeRLRQwNjYpLeb5YhETMzOSfB9aXMTTp45heGgX3r18BdOzC5iYm4XV5kJTS7O0cqdTcRw8sA97dg9Ki2s4vIHZ2WlkcmkEWxrg9JjFyzUZT8NotMNuZso2w9oKuHTpmoDq2bkZaWs+ceIIAn4XuntapQ17YnwGC3MRCaGyOyziEx2o90pYEBV5BOKDQ7tkDSEk4xyiQplqR6/HjfVQGJWyQfwpOdfGxkdkrPb3dooylutDrpATb0/CToJVjh2u6aJUhAHFEv9UoSa0LGCIGcdsIMCgUK+oXWOxBIJNjfDXE2ZYcefOHfT39wuYtpk5VwviE5tKst24T+YT7ReMZoMobnv7+8X6g2MhGknC7fGjpakDa6F1XLn0jnxOW1sHunt6pfU+EU/hDlW862GMj4/LseM8bm9rQXdnB86ePYXOtjZ8+1vfwI7eNlnbzFYHLHYX/tN//jTypSo+9rFfwOVr1zExMY1CPicBcU2N9ejv68SVKxcwtLMPvZ3dCC9FUCnrYHU7sbQZwjKT7DfDKJr0WI3FUdGJ07iEQdGrds/OvWgJtsNqtsDm9CJdMcBkd2J2eka8het8dWLHZLfY5Du77E7EUgmxD2BBiEWmolYs5NpZKdISRXpnZB3j5YIKaVrkqAKvHnbam1jM4ildLChlK9vMCWwzhQLMThs8Ti/cAZ8EnaWyOVHBulwMXQIyKQbX2ZDNZZHP5tDUzLntFG9eWiHpDCbkcxkB8ewgYGCVmcUmvQ75bAZXr1xCeG0VZrMeNosJzU2NaGlpQqVYFHuKd9/4LlLRDWRSUVSzcThNgN9uQWtDPfb09aG+3gubVhgKbYaxthFGoLFB/EgLtNNIJmRc+et80qqeSCYwv7CMDNW1Vb2E5BVyOYG53d0dUpxgsNGtG1cxcWcUYyMzGBgckuCuq9fvYGBwr9wj0ZJmaM8OzM1PwWLUwel24OCBA+LhSthGH1qXxyc+t36vdp3IF7CyuigBRLzObUTCOLB/GM3BJkmP5+0QCwheWkgM9sFgyAHVLKrIAzr65xbkmlApcF6ZUSmZsLS4Lt6sHR2dGNjVi/DGMgymiqhnU9ECluYXsHPPkFhVpNIFDA3uxs0bY8jnilhdW0GgziPBkC2tTWhqbEM2nRa7GKNFj1h6A946H9ZC3CevWC8UciWxvpmcmMeBffvEzoSp9z097bgzPiKK32QqArtZjwa3BwYpwOoRj2Vhsrhx6dJtZLM6jE+sweEFfHUuCZzq6+8WJexGOInlxRhmppdkHxuCjUgkk2hsrBPRAq/97Z20XdmUay3tRJaX+XcdnA6z3AfyfpDnx+Uxw+91wmw2IJXNSLhWJq1HW3OvsnpADulsGM899ywKhQxeeul1RMJFREImBHzNyJaiiMc30drahT17dsJm5/3IBJLZdQwMdGHv8F7cuDaBqYlVGHTserEgmYrC5jCgv6cZ6cwGmlvqEc/ERF2vM7hw68YErl25LZC9Ws3j6KFD2D98En/8x/8Z1VI9iiULEumUeNTyPkTuj79HdybnKu9JeE1moBS7HP7sz/4MZ8+eff9z1w/4lxp44zM2Fau//uu//oHA6oM2S7BKy4I///M/v0ex+i/B4h42QPxJ394HPdEP+3s8Aqsf9Mj/5LzvEVh9SOfiEVi996LECvpv//Zv42/+5m+2AkVqh/oHqV1r72NI0Mc++j9j1+7TAlbFCkBXRZmUodaCTWVrVa9uKrSXKAS+B1ithUbV3i0KUTIAgqDtbFIDQrX38eGCDzEMCeDvMIVeeTzyHQQeRqUirQXS1EJ8tP1Ut9x3X7V0amkJ560bH/S1MKSt1nOBbEphmaTCTGtBk9/QQB+Zsvz9ATcENf/X2g2DLPjbFZwaCCNYJZgjmCQYlO+lcSQBq/QKI7DUYF3twkEAQO8whgOA/pxMpiXQYNBWlQDTKEpNebAQ71FNTcnWLsoYCdD0VDjw5lVrnxP1sRZmVFOPEqXW2v61oDB+JxVapKlzDWytJVxQIVPq5zyxmnKE7Wb8XoTmPIeqmV5+rpeW47IEfYkHqbT+q/Ac5Xe6JbhUYWDbXjKeNLAq8FJguaZeZBs0Aaum9hR4rGRz8sDA90uomYRXqffVIq4kMEqng0nzHaUmT3ZXBKs1oKr+znYplWSufkf9d3dbAhD5mTX7Uh3tMzR1NEFsla3VbPkvqveUlYcr1YQ8SqKvJLCy8JgopTCDaAi2le9vWRQ0ClzWAtiU/UNNPSv7qc7KvfNAUytzEsruScu7sjuQ7yHqXVoBcE+oBFIPqtyegrdCbBkTJOPpfWC1pmL9IcBqbb5s7S9bKn9osKp9z9p808KmvhdYNWhgVX5rC6wqOK3AagUWwj3uB5W6mjKT0WHOsg673AG4Kjrk82XojEbxJaRH33ooglA4BJtFgUjCQ/E/roXeaSF7VNBRnegS5amCiIR66UxGYI/H40YikcTqyoqAMobuEKjaLGbxIlV/agrRkgqhkpcUs1SAiWrNp09qUeASW2FFiVUqYy0chsdfJ2nr9OOUNVmKFBWBd9xnjlmCYOXVSg9Wk4xVzmkyDiaQc9scN1Icop+pzawU8GJdoi4KysLEINuU4S5gtQCr1SzHjQpVSW1nK2yxKLBA7E6sCvaKkr4CUZusra6LQjKeymFyaka+Mn0D6T1INe/ePbtVWJs2LwjEuC2uLVRRsgtAdXKYZD4RtLOtmR6CFhuVZar9lwCbXno85oQ7rAwwPIgKWwKMTD4jP68UdSgVqkjGU7J9qtSy6QR27u7H+MQobE7CdR+yuRIWFlexML+Gvr5+HN03jI3wOt59713xe+zt65c5/tprb2BydlrUSbPzi3AS2LgcokjMptICAajurZbzaG9vFaVxY0M9HFabwCfCVqYWE/akEhm0drRjdS2Effv245VX/xnXrt/ARz7yFA7uG8TVqxfR0qJCnngtZeq2y+mRRHG2tIciUSwvhTCwa1BUUksrq5iamcO5E0dwZt9eWEwGXL01hlypgvmlFUxNz0oAVbFcQHtzk/geWs16afWc5s+8XnT39KGptQ4tnX7YHGa88drbSCVyCNa34ebNMawvq9Z+etwG6vwI+Nw4efooOtoaYLVzTJYxNj6FSKQk6nCTmQt2CY1BH2wOCxrq66RYYTERruswcmscE5OT4kNJJTFTwqnUtposGLk1Bn/Ai0DAj77eHglhofWF1aYUz0W2mYuHa0nWAbkOS3WQITJZAUvKvzgv/3G+0KbAaLYilU5h/PaEAFJaMpw5fRYmqxGpZBbZZATR8KL4u3rcPvE6bGlpk7l57eplUfv19vcIiDKaLejrG8TVa7dxZ2xGLESmp6aQysbx+JOPoaWtA4V8SSwUpqdmkMzmpNjQ2dkpxQEGsTEhvKO5WcK/2N586fzbODC8QwLcXJ56pLMl/F9//RkYzA7sGj6Ar379mwKmmTq/traE3u4uKRZYLUbYbAaU6EecriAeTcFVF4CvpRHtQzsQL+Tw4uv/DGvAi0QqD39jA6oVAzrau+H31iEajmAzHEEZZoRSWVicHmysrctFlpYIdotVwCshKKE3PaWT2ZSsT0yi570C7z/YCWKqcs2pBarShxmiJmbAn1iXmCwCoWqBmWzb57rH+y6eQnqR0r+V908Wh01gKu0nDAS/Nhs21sNYW1+X7hKGPvFYUXXpYLCRTo90sSxiBO4rr+E+j1ugJYviNt6HcJ2IRbGyPC+t+clETLZhsZqxMDuDsRs3oKuUcGjfThw/fAB1bht0+RQCLjN2dnbBUMwgS3BqMkhL/0poHdlSHnl2JxjNmLo9BbfHI2tlLBFDJLqBQqmIlrYu7B/ejxs3b+OVl7+L6GYMJ08dx5mTx1DI0z84idFbVyQg6qPPfgyzcyEsr0SQTlZw6/YUnE63hFD1DnQik4tjM7Im+831iGC1qaEZwcZmNDa34M7EHVG00o/V5bTh+rWrAlbph3z65Cm4vQ7kWNgo5aQodOP6VYH0p8+cRJqqZKcNdgctmcowGMsyd1iIppNMJlnEjRu38Pbb72DXrkE8/uRpZLJRbGwuS6GpNdiNKxevo76xSdZEFlBmZuYwOjaJocEdomwkRLt44YIEFhGIUzHZ190Nm9OJaDKOcIThcCGxGLGbzWIpY5Mgug1ENyNio0PvZALpS5feQW9fB6rVApDPYndPH/xeH7KZIt567zLisSISmRIsVg/mFkI4eHg36pu8aG7h7xPYAutrEawtRlFf34T6xkYJl2MRjRYJC0vLiMaTOHXqjKwlvO/iuFlfX5Y2+5ZgPdraW+HzOMTag/dp9IQtFHIScjczvQCDwYEGf5vcQRZKaTQ0ejAw1IGR0Vt44WuXsLoMWIxAd1cLfA1O9PV1oaO9B5cuXcbo2FU0NXtx5tx+7Nw1gHQqi5XlTbz1xlVM3lnEwGAfTp85BruzipW1OYxcu4au3g546zwItnZgZiaEb3zzNWysAq3NOvzMTz0Bj8cFv6sZX/ivL+I//vk/oLFlxz33ot/rf+4HZbyu0tOU5/TDKFYfgdV7j/jDBpIPe3sfaLBs60zb/v4PA7ofgdUPeuR/ct73CKw+pHPxCKzeC1Z5E0G/mvfee0/azvhQX3t9T7BKPiTCOvpHMbjEiB07HsPHf/bXfiSwes+p1RSr9+s6Vdq5ysqptVWLjWEtvV7gH737zHKTShUOH9iZfMuHHQVy6GXFHacaViO62xZYeXjfBlYVMFKAVoSr9MqSoBa1d6o9WuMSWlp5Jp/Tvg5BnvrrlvJO9ndb6nzti29T7ck2NRXn9uMvfl8Cu8qSeFt7n5ADngV6c25Td9UUfXxAoJWDzWSVqjv9E8lKS2wN542bBlYJiQT8bik9FVyVVm8qLgnDBI0psKoMDO62Tcvv86dakFbNV1Ha9TUvVDlmJtXeT5i7pcblDzRVGneOKjlGztTAKlWkAtbNRnlgEYiqfVe2+8p52rI00BSQGqjdsgKgAlrsCGoerpoylCCP0Jbw5j6wKsdZA6tsMRU4btSLapOt83yJkvF7gFVC1poiUoYMvVR1mhp4G1itgVSed2mBrsH4qrIgkO+utdjrdYSqRbGk4PgiWBX8zPGvfTcCNJ5HAje2+1NVLN6/VOJp5+JDgVUWMyq1dqd7war4EMsX0lStGmhXFQAFVkXXrI35LR9hrUDCeflBFav3rBvaQayFHX3Pm+/7rqQ8f9pkVn/8ALBKxeqWWcYDwKquXIaVYXCclwwkYZI9Zww9UHUGDDm8cFZ0yOaKShlPy0uTCRubMWltpYJIFNICmMXBWqm1CbTpIWmkr2RS2lA55rm2MUyHQIx+nTzGbEMNh0LY3NxAS2OzPHgy/IYWJmybl64AMDiqKOoz/l3gKMGq5n1KaMt9ZigRW4OpDuM8oQrO6w9Ii6couRjqJPOEytOyKGS5/wRLXLOouhXFqnir0o6kLC2+VNHKGqYVtuhtqlKENbAq3sAQ5SytQ6QoUixJoYwFIioC+eCpfGWrGsS1iWch4SsnK9cuht4wIX1xcQmLyytoam3Hiy++JPv1+LlzWx6t0rqfTEnrLYNAqFSl5yvDn6ho83m9qBQJgB2iKGbyPf3vKuUiTFazVHTSWdowUHWqfHAIpTla6CnNgkY6l5aUNz8fust6sQRgCyz30+GwIJdLSyIz/2THh8vtQSKVw9raJkZHp9Da0oq9gzuwODeLC5cv4ZmPfkRg4q3xUfzd339ZgnSamxwCW9kezZZeBjYRKFntNlFosi174s4djI+PCRQc6h+Q6xlVhsvLy3I5YUDYgYOHcOnyVfGRfOed95DN5fDLv/wJNNa7sLw0JwpWhiM1N7fh6rUbAuXyhTKuXr0us/zORBjnHt8Ht9eD2dk5SWD/2Z96Gm5zBc3BOlRgRCpXwvTcEq7dvCVhRxz7PZ0dMr7nZmaVgralA4M7d6OppRUGK9WMSVy/eQV//7kvIp8B2ltbsbqyhlKxLOE2G6GQQMCnn3ocJ04dxvr6IqArYmhHn4CPlbWIhDclUhzTadQ3BmRu2awOxKJJsWwwmxy4dOk6Rm+NCSigFzWPPW1/nJpaeu/wbjQ2NKAhWC/ep1RDut0OKXAQrNZaz6k4LxYLqLBVwkgfRBUgyWRxpWbVS2FF/Id1BsQTcVF9Tk/PiDL51OmzcHlcYm/gcFjR09aIeDQqVhdut1eUyfTFHBm5ifX1VRw6fABTk1OoC1KNXY94LIPXX3tH1HETk7PYMdQl1gjjE5OijN3YZEo5EGxpEUsjWoxEo5tI0J9ZX8HxIwfw3K/8Mt564w1YTQzx6pI56w8EJXDqP/31Z+Crb8HePYfw3sUraGnrxI3rNwTuPP3048imUxJ6FouERZGoKxnQ2taJTKWIvqFB+FubkEYFt2emsJnPwuOvR6aQh9tdJ+rpWDQh4TZcdzm+4hl6UbtEuWkyUEXnh81ikeIL71+pAhewyrAgi0mAPddgFVJals4dFoDyBV4XWWzUIUcVK7t3qLB3OWXes9tAWQcUNfhdFaU/gTXPMf9j50p9oBHBlmY4XG5lDWWmQi+JVDyGXD4r9V12ELBwpDdakMxS+VpBLpuTdTPg8wpYpU+/12ETxerK0jxi0TDGJ8YQWl1CLpPGyuqS7H97MIgnnjiDHb09cFh00JWy8FpNCNhMMBVz0BdysBv0cNlsosikYpxenXdYoHC6MDs9j+a2FplbI7dvwW6zoLu/D909O9DS3IpIJIEv/MN/w52xCRw5cgjHjx5AIhFDPh+X0LzHzxyDU65RLsQTebz7zg186zuvSQ7D0soijpw8hGeeeRzzi1NYXlrEysoq/P4A9u3ZL+fy2y9/W5S87GRgx8BQ/w4JpKJ1RTodE59V3uMymM1mM0mQ3VtvvyFg+eiBY5idWobTbofHa4Pbw+IT/7PLms3rXCQSxcjICEZHb6KtvQnHTuxDoZTEysqsAPA9g0fx8ndeF0uIQ0cOiVf2P/7j1yUs6Rd/8WNi2cB7ktmpGczOzSIZi8ncpiI9l2UBzySKa5/fjcHBHfC4HVLg87p9mJiYQDaZlgIN73N4/G9cncWxE23o6+9CwOuCidfBihEb62m8e+kaTCYHegd3qJCtlVXs3L1HurBMRiumpqbl2pzLpTA3N4Fde/YinS7hrTcvCOQ9e+YcJqamsRmN4dChw5iYmkQ0GkMyGZWi+uDQDvR0tcPuMMNiNEj4X6HEa40VhXIC+XwGt27dFAuZel875uaWEI0mcODgPlR1GVy6eB6Ly0kEfDbsHDyA7u5eFIpJLCzMY2MjhqtXptHW7sBjj5/FzqEerIVXUMiWMH5nEpcvjMtzxpNPHse+g4NYD8/i+tXrCLha0NTcDp1Fh6XVdcxMr2NxJYymQDO8XjuefvKoBJOV8wb84f/5l/jqP52H29f+gZ7+HwTo/uIv/gLDw8OiEv1hX48Uqw8+Yg8bhD7s7X3Q8/ywP/cRWP2gR/4n532PwOpDOhePwOr72ygIVr/97W+/7wh/MMUqQZER+/b9FH76Zz6FStn9gRWr/MBa23ztwxUg24rG2donpRhV3qrbwaoSHzKOXPnyMbhEHvQ1VRyhg4BVaQfjg7zS9m0Hq3e/uO59YFVA45YVQBUOttpz2zVlkxbiVGv7542sej0YrNZa/AXiaDBTdTvfbYm+X7Fag2Bso+UDt3h7StxRWQsd0klbMb83WzLvYk+l+KJywGq2KwsAtobrVNBMQawACKRNal+kHe1uMJdKVlct/TWYVGTlXe381j7X1KaSzURVZC2QSpS3d78bzzX3YTtY3QLo4lnKc2wU4FuDqdSZ1ICjgFU9bQ8M4isoIFlvls/gixCX7Xv8nNrYrVkTVCtEsnx4YvYVYaVqw5d9J1AlvKIaVdsOE8SpYhW4aqLClmBVhXltgVWdsrXglpVFhF4ANHW9tfR4jhURwApiIawmiBUDhi3VqgJ66jgRoIq3aVknx1E8MDVwLJ63bIGjqlSbB/eAVQJezcNWWT0U5cGKD5WEq4Ro4uKwpVZV/qtKuKsVCzTFqnyWNiZrylQJouMx+D5gtaZkVarcmgKQu0yVED1ZlRXA/8hgdWu9kCGkrBHEi5U/YJssLSwqZVmnVKiSaqf3G8zoNDngNZjlwZ6wiWsnFYx8wOcxSSUzsl5xWxzfxqpO+X5WyzK+CH4JuQgAODapOqcqjusRW5mpxiJIYAscfRu9TreE5RA+cN5JUrJY8lYFHnJNEZsAI9dFZUVByEqlIwER1YiZdEpZbOj1sNqs0JvMUqDhAzKHjWohLEvrO33yOLfYDs3zTVhmNtEKgOFpNXirlKW0EpDCjdgC6EWFSggoRQRtXSVwYmGI7yGo5Fhm4YBglqCB7fXcX34m4QV9XwlS+fzK4xWLM/QoKZ+XKxTh8ngxOz8n/qXt7W3iIWe3W0W9ND0zDY/LJX+nypXw1W61yXcjHKb3pVFvFYiTy6QQ3thAJsvQKduWDYHRqBPPW4I+nie71Q6bw4FiPo9EMo7N+Kb4M9Lzjun0+WwehVJBfPcSiQhKlTzqGtjiWRbYw3bbzc2kBEB5XG5sri4hnYxhMxbHMx95CpFYDNeuX8f4nRUMDLRh37592LVnSCwhqBRLJeIyXP0+v8w7trBSGd1QVydwnp6IhPDhdXp+7pHWZiqf7HYnLl25jMmpOSQTSRw/eRItzY1oCfrEUmZhfhFenx91dY346te+geWVFQkMo1pvz969UgTweD2YmZrE/Pw8zj52RmwEdKUUDLoK0vkyVkMROOg3rDeho7MLm+EQ3nz9NRRzBWlz5YM8YU8oEkMsnpQiaSKVwGpoBdeu3pJxznWUtggE6fQ6ZcgW2+T/j//we5Im/eorL8FqM+DAQYKdKFKpnDxor4dWUC4XUN/ol2AiFiZu3ryNmzfHYTU5EArR0oG+wGwlL2FHX5+se7zOdnS0Y3jfXkSjEbGHMBir8Htp9WCRQgQ9YlmY4JihAprzhFDeYDShPtggLdf0/aWXMa/XVotduk14/WR4IX++uraGeCKBRDwu9grxRArHjx1CwOMWf8NsOof6hiCCwSBcLrZzJ6VNm+3X9FtmK32Rn6mz4r3zlzEzswyL2YrewT6Zd5cuXxPQZLU5sWvnEFbWQ+L7z/HOIkciHpHW21/9N/8KOwZ78Q+f+zyOHd0Pt8uIfDaF/oHdSGZK+PRnPo9UtgK/P4iFxTUkkllENqLYuWsQZoMeTbSq4Dqhq4qnYndnL/KVEpbW15ApFbC8EYa/pQneYAMm5mdQ0psQT6XFa5XrRUNdE6wa9OZaWamaoddZVAEGWiFduxdhRwYtARI8tvk8TGYVDkUPaSnalBj2Z5GAQM7lAhX7UlQyiRJd7h+tykZFipUmHsOiWGZwzNOyJZviuVPeylR6+vwB8VN2UoWYzQlMpDVGMhkTn16DSQefAHCPrF0ZuTfifVJFVOV1Pq9Sdur1cLvs4sM5NTEOq9WAq5cvoFouobe7TdasrvZWlMo51AcCiEVDaGusQ53TjkomgVRoDan1NTT5vehrb0cyGsX4+G3xdZ1dWBB16p7dw2hoCMLhcYv/KhdvKhdHx25DZ7DgwGGt0xAAACAASURBVKHDAla/8+1XMDY6jqGdAzh39iQCAS+sNnrCsiKfQSIah91Vj1g0h1dffgevv3MBwcZGuL0uNLc3i0JxbX1Jvh9V+pynNpNNWrTj6TjcbvrKmmRcF7IZWG1m8Zutq/PJWsXU+LWVVREC0Ht6fmFOttXd0Y/IegGb6xEkUmEYjBWYLFTisghFKw8fenu7EYmGEN5Yk6Cvzu4gdPqcKFYZQmUyBPDSy6+L0v6xx87JevX3n38bnZ16PPvRj6GhrlHm68bGBtLxJLLZlLT2Ly4tYnaiiN6OeiQSOXh9DjQ2BBDwe+SazOvi1csXUS2VEQw2iDdtY9CPpaUZeHy8PlhEtewyeTByYxzT02tY24ygvaMb+w7sRTwVQSwZx2PnPorpqWXcujkjdga5fBkuJxBLAoEA0NRUB+itouBnABm7Cdi1debMYxi7M47IZgTBpgYpOjK4rKe7DcsrS9gMhVAq6jA3vymFpbXwFEyWEmLxBLq7OpCMVzA/t4qAv1HEE8ViAh6fAzt2MFDKgWg0g1yGFi+jcs/T1t6JUjGPE8dPwOv3IplMScger7cTd+ZRKABHj/Vj7/AAkskNLKxMoFLUI+gbhMdTjwJyuHjlGmLxIpzOOgS8PszNjuOTn3wKrcEgilkD/uRP/hovfuMCbK7WD/T0/yBQ9qd/+qc4dOjQI7B63xH8MMrMhw0kH/b2PtBgeaRY/aCH6f/T73sEVh/S6X0EVu8Fq/Si+cQnPoFXX331A4FVFHXQmZnmnITJpJKluUifO/evsXfvWTid7R8IrNaCou7/UJ2oBh8w3GtglS2224CPSrQ2MFdI4MX2Ni6qRvIl1eIlv0K4JslH7/8McQfQWqkF0mkwlZVkUQxqwNFpYaugUqDRC1QpIQiKFGispdHKZ2hiuO2KVREu1tqONVWlgFVNpVgLobrfCkDCFjS4oegYqY5SVfChjA8x4qFoJhy8q6hlyAV9HiXUxaAgjWyrrCKExLNUWu4N8icPv3JKUJYAJH7yToYQgV6d/PPuGbr7Xi30XgOr/M4ESrWW99rxFI9do2o1FsVa7XgIWKXKzICCgCLlTSeYkieP+0YQQ2cCAlVCJ6pe9artXQIp+M350KK1nW9BVbEsUGBebCAEHGkQleeA55gglcdBpVDJ/xMeU8lKasrjXAOrhPIiIK0pqAl7uafS1k9oyv9XPxfIyvGj6X2pAiJcNfDRTUCyGutKQ6ipoNWXUHBZXCG09xh4Ggi2tZAkwlURj2uKVbaU8mFe2vGrAmweBFalMLEdnNbIrtQDtlkEbP936XxXnqffD6xK4rHMF+63UuwqL09lx1FTrNbmfU2xWgO7gvK/j8cqrUS2Fw62bso0gP2gm7Tta8z7PVZ/eMWqOmHKrkONb+188NgUiwJWxbKkQjCuig0E3nVWOzotLrj1BmSyBfHnJDQghOE45pheWlgRv1Aqq+izaqK9SFKFoNDX02o2yjklkNEbCbnVPnAeUXGmwsjoS7eKiTsT8HlUy3LAF5D5oyAlH5zKovrkUKOnotFgVu4XOs4tvai24lRdZQswWegrqQozhDGEAlThEeLS01m8YAkN6ClZLirFKlV61aq06bIoIUFpLBSYaDVgRCHP7gj6eFpqdRrxReW84XEQv2aqxgxUgZnlOxFyCKMmrGY4INttubaJtYgCWbV1mceHoDe8QchaFZDKYkwilYTFqsL98gXlg0k1ElviV1aX5bsQskU2NzA4OKgFN1aQSqVFUZgvVxEOb4o6kOpDJm4H6uvgcTlFWct98fp9AkypnKOqjuvdytIK5ufnpN2fgTV8EM0kCZz0sDvtCDY3wut1yfdtDLLNOo+NSByVigHnz1/G6MikHNO9Q/0oF3MChcwWo3hjEszv2z+MgYFB8YxdXV0Wb1Seq4vvXhBwvH94L7L5AiamJjC/sIAd/f0C0Ng6T8BKWMMgpGgkhtnZWczMzCOdTYtatqGxQQKEYrFN7BroRDqdEhVqS2sHLDYnrly9JiseA6QaGxolrZ4P9TevX0ewsQ4Bvxfd3V3w2B1YX1uBycgWbRem5udhdbhRqhYFeI2N3cLIjcsSCnXk0AG0d7SJlcTtsTHMLS5hdS2CVI5zxY6x26Oy/hOCU01NpSphrNvlxM7dAzh94ihGbo/g4oV30NPdKWB3bmYOV6+M4plnnkU2GxcLgLo6r6zHHF8jI6PIZqmaLsFgtMDj8gqwzKSTeOLJJ2Sc0rM0my2IBUQ0HhXlZLGYlUAnl9uOLL19qzw3FgFJHI9UUlZLHMs6ScLOZNPK/9ZgEAW52ag8h4vVClLxOCx2hwRnMazr/NvvYGl1Gc3BFuwcGpRxy7mkr+jgcHulqEKYSp/OkdHraGpslLnPudLT1Y9QKILLl27g/DtXMLRrN3bu2Y23z78rAWUd7e3iv0pP3uvXronlhMtpFhjI+bBneCee++QnkcklceH8uzh58jBSyRDSmRQ6OnuRyZXxD//wPOYW15GI5xCJpeF2+TA0tAvd7Z04f/5tHNo/jOmpCZw4fkxg9JUb13Fr/Db27N8nAVjRTBLuOj+u376N2eUVeBsb0NXbB7PDiY6eXuwePoBCqYKrV65Cr7fDaw8gl6WilLUIFpVUkVKp7tU9F+/L+BK7IfpDl0vKcgQlWGxWUYxyfaP3OL2EGSZmlLA+naxL3A7XUqr8qWDP5QuwW83we7yIbG4ik0ojkUojGk/IetnS0Q6324dEOomlhUW43C6EQmsC5Li2stjP8U2IFUlnJXCNdhUdnZ3obG2ReYxSGRaLXuCl1ahDPBbCa6+9Apow7xkaRJSwcJN+vGU0NNRhc20ZzXV+8G7UXMrDqgPcZiOCHg/cVisW5uekbZ4qVYJ4Bje53F65dtDP+N1338Wrr72KjWhY7ncam9rQ3NSMfLGKhbklKTLRG/SjH3kSBw/tR0mzA9CXsxjo7Uc8VcLc3Dq+8uVvIhyNY2hotwBnl8+F+gYvMpkEWtta4LBYpUjHgLa+/l5Rd3P8rK0ui2q2p7sLBw/ulzU/m00K1GSIYJbqZu3eM5Pm2qtDtWiA39WJtbWwhENtRlZQQVZ1c/DetETv1Qp8fpc0QFWQRlOzH1a7DrH4mrTre12t+MaLb6KzvQlnzj0mNiJf/O/XMDRoRntHJzZCm6ivr5fuDz5LRGObSMbisg61tXbgOy98F5uhAjxeHcxGHVKpCjY3gKEdgNvtxNDAgChYbWYD6uoJsKNwu0wIBDxwunxYX8zjynu3Ra3Jwmjfjl70DvYgEttAsQykUxVMTYVwe2QOy8t5uFw6nD7djV17W5DKpZCIAfsOnkQ+X8K3X3oJb709j/5BF3bt3Ivz750X5e7TTz8t55y+0kcO70c8HsHczDRymSoSCSP27h/G5ORlGC1lWbPog3rr5iTMRifisQQikTCGDw5g964+JFIRXLl6GaH1Ag7uH0ZrY694ExOWjo7ewOkzp6SLY3xsEleuXIXb7ZEwtvoGP3r6OuBwEKAvybNDc1MXNpc5v2zQWyu4NTaOXFYHp8cPk86IkdGLeO4Xn5WOhmJOh89/7qv4u7/7JnyBXu0WjvP6AR1/34cN/MEf/IHYADz55JM/MkHYbgXwo26kFl51v8fqj7q9R7/34Y/Awwa6jxSrH/6c/Etv4RFYfUhH/P/vYLWm/qsdTt70P/fcc3j++ee3kphrP/vBilWF5nQ6C06d+iUcOvw0HPbW7wtWJdmcwVHbRvQ9nyPemO8f7lugj6I5bQdrPliicBIooBRRtfZpZQVQUGBHC5NiC6aCkvd+xv1gVVSPNZ9PgiKqxXRV2NjmKUn3apv3g9W7CtxtilVRmqqdplLsQWC1dszZ7spXDTjW0rHVd+BxUwovYTsEyUbl6WeWlnW9wBEBT1QviseXWeCDhDyBbZ40/GcLHFOP9HIeqIwUGCb+sTpRtLLpXsE3oleCMWVEwAAH+WwtsEpueDUQK1pE7qfmp7o11rSwJ4JLVtKVolgLbuLv10Am/9TTK4uhV/QiU7YN4o/GfTNRQUqPVgZZ8bsS0DJMTR09UfRuBaHd9RFV4WbKzkH9qY7VlrJVA6sCmLlvEu7FzyBUVQBUzgOBDscnQaokxiu1JyGaQFVdVXmtSvCOOouiVKWlgmaby28jqlsi1W1gVR4E7zEPVt6zymOTY8KAktZGT52NCEz5c1HC6sBMLVHwiL8qPSkrErRDVU3NY5VtqfS65O8qYwf14vdQ8+Gux642xLS2/rvKTMG98lalSJVP1fxVVWs3wSqVj2rbtSA1nk+B5XI2lUGD2ow2H7Z5Jf+wYFX2VVSjP/j1YcCqHCsCevm8mk9uTXOtHQ+2qnPcVspi02Dk2KPvqsmMJqcbQZ0ZlnIVqXQWmWwODY1B8R2lApOKKyabE8QySMkf8MNi0CsVXFGpJgnDCAVq5Q0WorjeaQuCgErauxCOLS8tobuzE01NzdIyy/HG93LtolqVAJEFCQIq8UYVRbsaCky039gIyX4x3Inp8oSyhBE1xTPnIZVHEkpF/9MCPVmzqvVWvFsVoCGopd+khNLJnNYhl81IqzoBlHhDy4N1TuYO94XHVzxNCUwtFgVWmcytHDBUkURsOGQ6a2uKUmBbqTKtAslEWoAKwSnVaquhkASd+AI+2TZf9EXkxqgM53HlA/3YHQapZHH06FFpL+XvRiIbAqGoIl0LheUY06/WRzWXVcFhjuVgQ73sr4QHJdhqHcHk5BRWllfkuzxx+qQogdfWQgJY2tvbRTEcT8WlDbyltQVurxdRecBNIJUp4VvfellUqx6HEy6HUXwXqZLlWkuVU3tbG5599hm4vW7EIvQTDImqkkWyd86/K2E8TU1B8ebOFooSiMWCD30A2aHAsKqujg7xpp2cmMZLL78Cr9eHttZW8fAbGtyJYqUircCHhnfKA/uVK9e14pMZo7fHRCHJcKf9+/eLd22wvk7Uqk+cO01nc3iZ1i4+uHYUS6pb4q3z5+H0eNHV0ykw5eJ77+D26A30dbXh3GOnxR4hky9gZm5Wwq90BjvmFjMYHZnC66+/IWuMP+BCR3ubwGaHy4Heng4cP3ZEWqtXV5dw6cJ7EnZ1+PBh/NfPfxG5VFWsj3TGChwO2h6VYLLoRO29Ed4UMJHLFWUecX9v3riOhcV5PPfcL4kKOJUoIRHPyJgjdGHLdzodR1t7GxoaAtIxQXVjzZJI6rkc98IEqlIApr8mxyWBm8VuVUUSqURBbDxYcKD9Bq+XYyMjEphkNVowOz+PUHgD/f0DaKhvFBsMtko7XS4cPDiMUHgNodUVvPvueRw+chguB6GxEaMjE9hYj4lfb1lnxMUrl3Hs2DGUShXYHC6xgeJYpaoym0tLQWLf8G488+TjAsjjiQjK+SL8dU5EY2FRvTMIbmR0HF//xneQSZdhsbrhcHjQ3t4tdkmrK+uIb26IPyWDkH7z3/0GQtEwPv/fvoCW7i4MH9gnoVw5XtsMBsTSKeTKZcRSKdS1tqBiMOOJp5/ClVu3kWNRiR7H+QpMVYcE/rFgw7JiOV+Rc0WIyvPDME+q7416k7T6s3jEzgBZu41U3NvBi7TeYNKu8crrneeDvs8EtZy/PLZUIVKZT3WsxWqCx+5CeG0diVhcggZZtKG6u62rG01NrWIZMj09LR7XsXhEigltba1yr2B3WJFMZVA2mGCyUr1pljlBRWmpXEA2nmBVDqVCBv07OjA7MYZcLoFykcWqPBoa/Lj43nkE6rzYu3sX8sk4oqF1TNy8Di+3ZTYj4LRjfXkJpUwerS1NOHH0qKzda8vraG1rxfPPf1nWpZaONinWub1O+Op8WFgmSJ3F9ByV0EV4fAGEQusoFHM499gpfPxnPgZUOGazMJSLomrXwYSLF2/K+fcHmiSkj2rFc0+eFS9Pr9ctcM1mtgqofOWVl9Hd041UKipgmOv77NwcrCYjOrvbpWiUTMVF7cn5ms+mpajBkC96VFMRW6mYsDC5BpvVhXwhjc3NdfFJ5jVgemYC166NSBjZoUOD8tlUtLq9VlR1OQnes5jtsFo9+Nu/fRmnTw/g1JnHcPP6KF565U30dLdL2B6V+lTSppNJgev08M0yoDASEfC8trCM+roA2lqDKJfyiETWkc+nJOStpalZwsao0A6H1lCp5th/BZ/PCa/fjlxGhxuX1rCynJD1w+t3oX+wF1a7BQvLq1hcDuH61QmsrQKxCOD1Ae2dbpw+ux9dPXW4cOUiLOYAjp98DBOTM/jCF76BSBQ4crwD9XVBXLl2Re7jjx07jmvXLklXy5OPn8Ps3DQmxm7DwG4ZD9epJuiNefgDDqzRi9VoR7XC61wV81SNlzLYvb8bLc0BVKoMSkwgky1j5+AhzNxZkevkytoU7kxO49jxAQQbg0ilCloQp1vsJXjcaZfAosHGxiYim3GgYsb8JJXGFlRNZUzPzf2/7L1nkFxXfuV50ntXWZlZ3lehAFTBFUASBEDQs0m2qGZ3i91yu7PSSDsRO6uNjRlF7Edpd0P7QTMxEWOkkV2pW1q1l1rtu+k9QMIWTKG8ybLpvc/cOP/7XqFIsc1SoLpHi+xAE6jKfPnefffe997vnv85cHvCOHL0OAyNFi5fegu9vS6MjQzCYnTiO99+Hf/+330OgyPHf/yN3Q95x+/8zu/g7NmzeOihhz70Nu6C1Q/ddD/TH7wLVn+mT88/yc79JM+M/yQ78t/6l/z/HazKDeYeqMgbz1/+5V/G1772tX9wan8oWGW1u+J02vO8QcDqY49/BrWq+0eC1duhN7c/q/6m1I2qHPyDFat8l2gTRKWlUqYl4ERTE8rPNeUC/y4P+7v+qupzSrGq1K186ZOrhoh2laN6+T9Lv3eDkiQkSJEHHS4QrKrwKaWs/PFgVQ/9UeB2t401kkWwKhBY99bUoIn6PqV7FOEqYZ6kUyt4yoc5Ac2qNl0UlQypYYkbH4RZeiqqmFodVS6NE9VZ+XABeWiWdjdrLc+/a/CIUE9KmQnG6NVJpZjIEG+74CpOrdkosA1EOcrwMmY9qaAcganyAFNTilWmf+v9kOpVUgApAaYPo0qTV+fZJG2qg1XCAba/gFVpI5W6Lm2vTqzme7snWOs9YFX7PCGpQBnlmSqer5r3q+pkWrgW20T32aUyll9Hxar0PaVKFBXuB4BV6c4CTDX2S49VBk9ptgECbHXFqgSOadB6T3AZQRNVgFI+KOv+/H9NybqrViVcU/2JKgsqegnECaJErcPwMCqN2fZMJd6lptq42x0P7wOre0CvQFQZMjpYVVDr/WBVjW+hvgp6SdtrilUpvNTtJXQ4pk8iavwrCK6A/q7SW0uUlz67R7G6O3Y1sKoCj370pfIfD1a16WPPPKR+osCqKC55XptN8cEV0F5vwmO3o8vbBku2AHvLJA/7DPvp6elFqVyVMnXOV9tbsd2QKSreCPxkLIj/rgFm8XhWASwyH1J5rS1sUEVKQMTS67WVNXnP+Pi4KOfUWOJCjE28HQlVCVf5IgQiNOV44sILv4/XBQJdvpefV2FaVIUqf1N2Iap4+DlCSiq9JEirVpU5h59jmzCxnB2BAR88PvZjs8ks4Vb0HpU0eYGnSsXKrsNtsi25wML5g8CPr2q5phZOxDqALa1Cq/g9krquhbRxP1j+z++k6pBhWTvbO1heW0YoEsK+/eOyD5lsWsYxj4/XkHwhh0Q8jqtXryIUCmNoaEiCNMQGoFSSJQyGFBK08DLABSsVIqh8Ya1aUBm7oIDkBsv781hYmEepWEF/fy/aQgG0h4LiIUjwQ39Nli2zLfggzKRmKiJfe+0trK1tSmr10uIa3B4/Iu2Elbck7Xl8/34MDvTB5XYKWDt4YFwsVJbm50VZ7HBasL3JEJNN9HR1SxsNDA+BVp+xeFLUzAywYljRyy+/LMEy3V2duHDhEubm5nDyvlOieGd41LFjR7G6si7tPTLYjcnJg/JgT9VeqdLE7MIC/G0hRCIRUfxS5ZeKx9DX04mpw4eQSuygUS8LrMlkUwh3dmFobFy8Wcv1OoaHR+HzerCyuICb01fEW/HkvcflHNgdLtyanxd/zUSqiESqju1YBrdu3UCNiuNyHvv2jcDttEma92OPPSJ9hlYYLPN989XXEIl0YGR0FF/+wldxeOIEpo5NAUaqSiFwxmozCnjmgiM7GIE/+/jGxroEuKxvrOHXf/1fwO32IZOiFYuqCKBqbml5UVKyqVSjFYHTRaWjVa7JenWIVFZwSalJz17N25iKdrleK/sdWRzlDrWo9q6JT3C5WsXO1rbM36vLq3j9zTfQ2duP0bFxOKwOWO12LC8tyYLy2bOnJH37ysWLsl+f/vSncOHCFXSEelAq1kHb4Zdefh2Xri/hxH1TOHL4EF5//U3pOwx5ITDc2IzB7bYi2B7A2VOnceqBe8XiwuawIJtKoVQqoFxhuE0Ec/MLOPfOJVyfvgWz1SUQty3QLqE6XGDZ2thG0O9FJNSGp554HPv3H8Bffv4vcH15Hp987hcE9jcMENVvvlzGxOFJCTLzhkJYjK6is3cQVo8H33nhB7A63egaHECzYUImVkA2WUAoGFLK92pDLA4IVl0uD2rlmgq0bBlQqJRlgYS+zFz8YNicxW6TtuaCrCzo0qNdvKobKFXVvRfHu1ML+dOro7hoygWz7fVNKfHPFanQTcmxDoyOYXRkXJTEXOjY3txCOpvCoclDaA+3ibesx+1BIpFEpqRsNlgFwP32e7lgAFQJXetlWMwNtAVcSOysIRIJILmziZXFWxge7sfGxhpG+/tQLRVQL5bQ4Q9gc3kRKFWwPHtDro209qAdAsfsASrY/QFsb+1IH/nDP/gj9A/24+jxY+JDTEW6x+9GezgEm8OF6zOz2NmKo7OrW+YAln2PjA7i6acfl4ULt9sGuwkSbEU7hpdefgPbO2kJZHv51Tdw5swpPPToI/iLv/xzjI4O4+yDZ1ArVaSUfPbmDMbGx1Ap55HJpWW+5nxJH9qFBabI35I2ufeee8S/m4IBjhvaqfBFFTyvCcV0VhZQ5FpV4cIgFwHzuHLlGi5enMPQYIdYmvBFNTj3OV/ICNjmggDvRf7gv34Fz/zcaRw8dBg72wlcvnpNYG1HpBOpdEYqJ/LZHAymFno7u2T7DKWaOn4I8Z1NhNo9AhwJwjvCQUTCbdhYpZ9sFN0d3bKgRUsSqmj9bit8AbcEbm1tZPDS83Ow2/wS+OTx2+DyuXD9xix2tvNYXEoLCGc1gz/gQVdPCP2DXejv68LWziYuXLqEnt5hURfPzS3g8pUZWK1G9A4OoKOjW0IUtzZ34HTSI/ptjI2NYd/YKL7/g+9iZZGQGRgbH5D7BYZccq5meJXXE8Tw8H4UC1m89fZLOHlmAqEI20rZjZhNbqSTTZhbbmysbWH62iUk0glZJBrfb0T/QK9YgXjdbXDaXYgnYqg1Kujp6YTHE8TS3AZu3lhBPttAOVuBN+CDxWlAKpdDsL0X99x3Gltr6zj/7ivoijgwOtSDYr6J73/vbXzuL7+Dzh767n64F60AHnjgAVlI+rCvu2D1w7bcz/bn7oLVn+3z80+xd3fB6h1q5btg9b1glQ/PzzzzDF588cV/0MI/WrHKh3KtjNNgwH33fRIPnH0WNmvHhwKreiDUB4JVyj00YGKiRk8Dq7oyVZRyWlk9y+H1gCgqxVj6tKtY5R2sXlr+PrAqyrn3AV05fgJLTeFIdSAVeTpY1TDTLljlv3UrACojxVpAL/HXyvOVykor7d4LVoXNqICW94NVPnzJrwnXmGrbpOpQgVUCCcIJi0Ul2fK/evq8KDcsWnxSk8nwSlFa49M1Bas2qyhg+YDfNDQkREf7JrWPhiaociRYJaSR0rvbiVy7fxdrADkHaruMJ+Jxy0MjVaW7ZftGSS0VZS1DqnQrBJ4zbf+ZySThEaLyVWBVvOeoqBMLAAXTd0v2DSoxXOCdACYFkHWApoAr36GAqvAe8VjViCePWFfMEgBbzGo7fPDS/XXl/aqPibCI6mgJilJgVfmoEraK1a9ScBJ+C2jj+5Saml5cRtRUmDzBrAZWRS0sNc6sIlXhZPJ+zdKA3qiEXexbBKuyfxrXttDXlWFH2j4JbNMgEyGXJFNLWXVDwAGrXnXFt/QzrYR+d4McIu/zxlX9lSCAWFTBXxIy+fGuclOV/itwKr1V/U5TdrPzinfsHQarOiNW237v3PZBl4w7CVZZsK7GiRbWReDOcnmeWypWqX5i2FWjBb/dgZ5AELWdFNxWlqM2RJUYCkck7IRjkw/0iXhKHngYNEXlGOWshJkEgQQ1LO+mSpQKK91bVCwWTGaUq2WZPxh6kU4kJDRkcnJCKVybVOg5JcxJlPxUyNarMl4IFnXlKSGf6hea/QXnJPF4VWCXsJDhNvwZy7CpchOgKfOsOgY+NPM7+R4CUH4PvWN16Mr9YP8XD0ptLuQxEuqyKaX0n2C1Vhclq6jMAIGREhfXINSUjroLVqkAEq/ZZguFYgHJRErALIOm+KCayWRlNE2dmEIilRIP1VC4XUqn2d+5mMP2vnZ1WsI5pqam5FiZoEzAx6lti5Cr2hDoVa9UUCyXUa2WZED53B64vR5ZcGJgUzadRSqTEbDBFPhClmWuRSkrrzdrWF1dlbYZGqNiyQla8iQzaYQjSv31pS99TRK3g6Eg/P4gWk0jUokYjIYmjhyZxOHDh9EebJP5lEpwF4NbUklcvz4t3op2m0W8QQlaRkaHUC6UxMd0bXsH5UoNA4MDsJotUrZ87tw7Ai6oRDv31ls4cvQYAgE/vvrVr4lVxcTEQbz11jm0BXzYPzYk43x1fRteHxWRFtSaEFjKECU28sbaKvYND+K+e6YQ24zC63KIJ21XdxjVZh0bLNvv7pWFhQZDxgi5kylsbqzj0vm3MTY6hocfOINMLo+VtSimr83A5fWhWjXiyrV5jZ3myAAAIABJREFUjB88KMdIYLJ/fBSHjx5CJrmN0bFRdHZERK3KbfOeJrq8jmNTJ7C2EsX8wgJOHL1HVMHNZg1uj1UUZwQu4UgIDELkwiHH39LiMqavXcfW1rp43/76v/x1CYqyWV1YXoqKIo1QkLYI1WoBhyYnMTjYJ2OJ1gu87lVKZVnQYn/m9a5Wr6JRo9pVLZDQmoNK9Fq9pi0u0GvSJv8OBALi/8vUco4NKpxTTIi3u+DyBERdS+9kKlbzuSwO7B/DytoCppm6PdSPo0ePYWZmHpViHQcPHMK5ty/j4tVrOH7iFIb27cPLL7+KC+++KzYQ4VAIG9F1WQTxt/kkTZ0BRRarAYGAD4ePHEJ0dQWBIPthA5lCEf/PX/8NLl28Jmp7JsJXKuJWqhY7m5D+t3/fPjz+2MMY6OvB333tb5EtFTB++DA24ztYXVnByOiIwEZC7f2TE5hZmEdXby+mZ2Zx/PQpfOXr38CB48dgc7vw8utvSCl1s2ZGOpVHV0evKNOLhZIsnHDB3Olwi6+qLM5WGygVCijXa3LvQGDlJJDjCiQX4mlKw+uhyQKTWI0QaKtAOi4M2eV+xAQb7VPsZpmXqNpNxeKSFl8sVpAr5OX+cnh0FMNj+9BkIJkBYhVQqBTQ39cvnytVi4gEQ1hZW0Gx0kAwEILTaRNrF9rG5AtZbEWjSCa30OZ1wogKwiEvWvUCtjdX4fc6MDjYgzaHEzvRVfjMNti5sFStYGtlDfcePYxcKol6tSzt7w8ExJv3lVdegdPulj7qsjtlXiNk6uyMIFcswO1TFhSJTBo2uxObmztSju5wunDp4iXML8ziyJEJPPXxxyR8zOWwSAUNQ5poA5JM5fD33/gOrl+bwf2nz0gAXaSrE7//734fo6OjOHLkEPKZlCgGCVHpV8r7U5fHKWptLrSk0/RLTWMzGkW1xrJ+I2KxLVH9cgxwoYLXGYZadXYx9C+LRHxLriccixarA8V8RfpEqUh7Gi7c2XD16jU550NDA7KASH9fo6kFm6WGv/rrv8Nnf+kTovquNQ2Yn13A8uoG2tvDePOtt+W8dUU6pLS/qzOCldUVzM/cxNFjh9AwVGG2NCVgLJ9LiVUD+8raahpeF+B1ecWWg9eLTir3w21q4d1YQzQax6XzqxgcGsWhIyMw2yBqzm984zXxvvW6QxJAyEWfkX3dMJkbqq0sFty4vsAIWRw+cgQvvfo63nl3Cb29bhy/514UyxWsrq6hUqsLrGcb3rgxj+GRbvi9Xrz19gyaNcDhBtpDDgyOjODmzAzWVhroijjRaJhgNjoxONwDu6OJ/ZPduHTlRbBg6/TpR1DIATPXd7C9kcHmWlQqbY7fF8G+AxFU62mZQ7yedqBhlX7E62QhnxEPbqvZi+haEvm0CT5vO7KpLVQbJbSsNaolUKmY4HL7MXfjJjKZOE6f3o97p46hVAC+/KXv4nOf+y78bYMf+un/937v98Rj9a4VwIduwn+2H7wLVv/Zntqf+MDugtWfuKl+9BvvgtX3wgc+SD/77LMfMrxK03kaDDh9+jmcOv0MrJbIjwWruzBEe1iXm3GpsDegVa8rqKRDt12vT6USdTpcuyd4L/jdBasmpZYiVBWIKP6qWik4b3FqCviJr6FWxi7wTfMmFDClKUkUwNXApJZuTlgmqkg9bEorexcvgj1gVUNvGhC9bQXAzcn+7Eln14GQrrLVwSr3gw/fUrYu4UM8JnX4fC+VFzYrgxeI85Q1gdVKOEjQph5yCJwIRaWEt0H1G1O++H4FGJuEp7QDIA6lKsNilZJFvhrNqqizqObYexHSqup3z8MuStN9O1mezPaVcCkFJYXF8bgJwETBSnsCKr6oVFUPJEpxRm9WQmSGbHEX+eBDb0gqS9hJWlKqL+pSUfMqr1Sec6I7BoSIF60GgEXdqbmd8nvEm02fTbUgLdCjl20i/VD9oY+UkoHqnqzKY1UBRtU+Ak41pSq7BYXBBIkCWskVtZJ/rSvD0KqLglF8WEXxuqef63pbrSRe+cYpms42o08k26/UIAzTDkAU1EpRbdUCtrQaaTnnBFtS4qiNB1F0NpoaQ1Vn7fa5VP9uCii97cZBP9XdhQB5P/uZvg2tBF8+oCAt7Sdku+xvPAcy/jQYK9YJSrGqdeLb/Uo7bnr4qtf790/7iJBxDf7u9kCtLHzPv/f+da+IVVTKe8av0oDfnhPf4+C156qrv4/zioLqOjTXADiT6cHjN4kfqqFRR8DlQqtYhbXZxECkC9ZaA5ZyQ9SrVPvxj9fjk3Jxp9st4LtSoqdfGcl4TCBNm88j8JPeuSzVp4KPSimGzPD3eluzxJOKUnqGXr58Rc4RFSss6ebYMdPvURKJjaKQ5HzCn/NFgMkX5xGVZq5UshxT/Bnfx+3zAZ2wSLIC6XfMUlwBRyzDtYmVAX0JZR5rqjArQk0u3tHTlQ+hDHYh0GMprKjp9UULbX612qmoVeOX3ytQykg4S6V9DebdxTGeN+XDzP1heTXLcvXgLwIf7gu9pJlYz20y4X41uoZodF3Uth6PR4BiJBKSMBc+zG9vb6kApoMHJKymq6tL1Lr8+9LqChaWlxDpjMhiFlPiWULNxR6GDlGNSi9blrByYFFRuDS/hOhGFMtLK+KX+/DpUwh43AJ5CP/YH11eKlVLiCcJfAt49bU3sbS0JpYe9GJmmWc8nhRAMDU1iePHpyS0i0na+VxG1EfVchHXr18X9dfAQB/6e3tEpdff1yOevZyPmS5//uJVCU4bHdsnsIPqrHPnz4u1wZkHzgpcyucIQGziOduoUXVsk6CusZEh9PX1wEEPx7UoNra2xFu1xXncbBY4nUokMDo8hPHRIdTKBXidDlGpMaU80OZHqpDGTjoDs4Wl3Ea8e+EK7C4ntlajoirrCofhdjpEqf297z2P6GYKn/z0J9HR04u3334H7168Kte8bQZfuYx45hNPw+t1ibct7RG4r1evXBMlYyKZQqVUh88bxEZ0E5sbURw7ehA7sSg6OkLidUrQ84u/+BmBy9G1LZiMNkTXNpHLFaXv8uX2uHD2wQcwONCPK1cvY4P+lp0R9Pb34uqli7C7rDi4/4CUaXPeD4WC0t7sG7zOs59x3SyVTqJECwyrGaFQOzwel4wrWXxttVDI50RtRpBCJTbfywVaHhPHSrlWw9rWNnYSKXhdyt9+fn4esfiOpMuHwgFUygUZWyNDo9hYX8c75y7joQcfxVtvXkDTaMWjjz2J773wssAxhmRxrvJ6PBLA5PF5MTYyLHPb2uqKJNETOtNrk/MJw+XYlulcAc8//6Koen2+gJS4Bxj4lsvJnEBbh1Mn78Xp++9HvVbGF//mr3Hs6CFMHp3CzMIKLk9fw6ee/XkUikWZk0aGRrC+vg6njyo+D5L5IlZj25hdXII3EsKF6WmYHQ6M7puE0WTH5as3EAl1CVAlmKfS3WJjOTPvfag2rqFaVQu4HLv0VBYVvJFWOXYJqOJ9BWcZLj7Te5le0pl8ToKqqOJVAYQtmCV8sCHn1W43I7a1g421daRzORSKZbSFwqK2DQRDct9AJavP60WxQlU/bUg8AgxZPULYXqvQcoDe1DYBhpzT6Tc6e/MmoitzCAX9cDmNODI5hls3LiO6cgv3nDiCkZF+jPf2Ibeyii5fAOZmE6+98ALyyTQ+/rHHBYxvbe/ItWFmYRbLa2sCib1uvyhsaQXjdbtx4vgxVeXksCHcGZSFsSztT27ewmtvvIlgqEP8felZzJL9Mw/cj6HBXozvGxG/zUIqo0K61jfx/RdexPJKFBMHjyKdzclNAz1atza30BEKS/k1/T1pSyC2F3aLzDm0uwgEvOJFSv9eqtX5O94v0cOWc225XJJ2om8z+watDEJhL8zmDGCoSdl5PEbvUx8sZjdefukNtAcjOHPqIawsr4vfJ889539WcHCxZHMjifExhh1W8dTTfFZxSohbOp1FJlcSIH/hQgxnzvTh2OGjYlt1bfoKpqejCIeMeOLJx9HV34dsLo2d7Q14/U7YzCaxuqBSMxVPIr6ZQDadg6nF6yMrJzLo7+9CfGdL5gPe3jz58adhslCZHMDS4qqU2dutfly8eBXd/V1gkUcgzAqRlqg7E7Es3n1nBiYzqxNcePHVOdDKub0dGBnrxNLKpizo3nPfCbFa4bWNc3GlXMHa6hKuX9/AoYkuGC1GTB6ewBtvv4n5hTycduCxRx+HwxbA+nqMt8HIF2NIpldw8HAvIpEgYrEMmnUXLry9CLPBI8cVT0UxPOrHU8+cQamUgM3hgBEubK0nyfplEa5WL8NhI9Tn2HGiUnQiHt+CxVJhMRgqLcDtM6BU5vyq7mNpmfD4oydwcP9+mFpO/Lvf/zP8wX/6CnqHJn/Ind2P/zGtAB599FGcPn36x7/5h7zjrmL1Qzfdz/QH74LVn+nT80+yc3fB6h1q5rtg9acLViUA5z2lyApkiv/Y+8CqCsARed8u3LHbHLs9Qd6vbUuHZQJCNVDKB309yEC8Nfm4rnGZ95R3a+XHOnDRgZcOVgWEagBVgSFtOGrKSLUPCqyq4CS+BL9o4OO2gpJl+frPuW+iUBX1nzpGqqQE9IgKUYU06cepgINCPyq0StkA8KZKfUip26jKILDgi4omAauUggqussoDrfxdvESbolYlVOXfeQOsg0PuCx/wqKrZqwKVr9LQlw6nRc2oqxc1WEJ4Lf6Pe8gWQa6yb7DCqKlUpUVFDUkFmnKP5PeJtyqTn3XFq/iqUkmnwKooWsGkYAX75GUyy4Mq4fyuupbbEwhL9aoG/rTyaeWpSkhrUf6p0nb0VtWUzyz/1zxWZRMCAAkIGfelzht/zBtDfqM6FQSnVKGq/VC2FUqxSn3tDwOr0g8EROuBHNyWUguKG0OrJYnKuz2MCknuhyiVlQKWv1QQnp6WhOpUG6vgKP6hYlWpXfeCS53W33Ze1dYTVFCVXvau2QDsgtXd3ym1Kl8KrN722UWD5dv6Ht8Gq7d9MrXh8t8IWBU4LW4gDKYyav66qu9zIUD8eRt1mJp1eCwOGEtluAwW9Ic6gHIFpkoD1IUzVbpcqwhYJWBzeTwCVLc2dqS9mDZOQOJ1suwRAj9YEk+PTyoyPU63jHV1boxS2s8+xvFK2ML5gf5+4jdqgGxLyugbVKDSrkFTTWtzKD/LeYSQVS0mqffpYJU/L5cLu5YtDHvhfhL28T3ib0goq4XocYKgKpYQl/CIcxe32tvTLaXHLNOX4ar7LWv9UYFV1efEe9VC+Ko8W6kmpGJUPJYF/jY0H2jaXFD5pxYTOIfJKNOSwGXNrAkUymW88cabMi6o5mU/5vvdbqca1oBKtzcZMT42it7eXnn4JdCl+im6sY6LVy/i5OmT8vDPfSD84v7SdoU/W5hfxPDIiIRdUXHI7+V+0TMz6PFitLcHtTrbpIJ0LisjhWAxL2FVacwvLOPll19Ds2nA5ORhJHZiiK6tSXn6xMH9uPfkfSgUc+L5t7m1KZ6qLMFNxLfxxutvSIL3008/BZ/XpebQhjoHVFHmCkUYLfR/pYrPiunr17G5viE+qnwvVWGEyseOHkd/b58EBoXCIYEvDN6iqnZyYkL6Dr0+d2Ix8T/0+PwCsghwLSYDursi4j9LdV/A54bf5xGfQnoXjoyPYyeRxMLSqqimZmYXZHuNKnDy5FFRquayKbxz/jyia+sIdXTiF3/lv8fFS1fx5b/9WxRzZXgDXgm6oZ/02TOnBNiydJbl1i88/xJu3JxBV2cvPG4/1qMxsdcwtkwY2zeM/v52LC3Noa+/S67WhFsjIyN4952LmJtfgtXsEZi5vZVEvaZsMBjK88wzP4darYw33n5FQO7w8ICUJMd3ttHdHUGkIyJepEyAbwv4EWgLiF8v4Yay2KD/cA1Xp6exf/8YhoaGBYBIqFJDWWnwPPG6zX7PfSgWcyiXGQKnLAo49ml8sbQWRXdnNxKJOP7rH34Bdidw6OAQ7jt5AgG/W0KvWII9MzOHbLaIe07cj8W5VYQivVhcX8f58xdlsUEWUiTFvAOThw7hoYfPitKekD0W2xELhPm5eQFJqVQa9SbnERdcDi924rQNYFtxDqjB4bLL4gbnxuGBHnzmM89JifR/+A//Hr3dnXj6yadQqJTwH//Tn+I3/6d/Lan13H+v24vDhyZx+coVHDlyBGtbm9g3OYG//ea3sRGPoXdsFLF0Gt39AyjU6tiMpfGt7/0Az/z8J6QcPZ0toEVrlUodnT0DSCQyqFTplQpYbDZR6VMZKnYMZiNcDqdU6jCsj/eMsrhDkF2ty8IKg5U4Z3JJWqxMLBY5P41aRRaE8rkcrl0juK/D4WEZfQT9w8Piz2m2W2VBpKO7U+YEgmdaKXCM8JrYrLdQzJdUVYrBIIrjaq0iJeTLS4tI7GwgEgqgpzOAUJsLMzcuAY0ijk6OwedzocPtxoFQB6ylKtq9Xlx95wJ6wmE0a3VMT1/Du1cvYWZxHksbG3B63Rge3Yd7j5+QOYxS1MsXL8HtdiCR3EYymUC9VRHhQa1VQ6NpRDqVRVdPDy5evCIeto8++jDOPnga1UoODpdFFkmvX51GNpfF7Pwc1qIbYo9x6vRZsZW4cX0T95w8DIvZhhPHTggspc8yVamcnzi/jI+Oy7ij73fL3ECWAYnVPGKxbSRT9ORtx4EDBwTAxuNxRKObMo/y/G3tLMPuyGN4uFdC5iwmD3LZKjY34ojH0vLn4x9/RkQit2a24Har54d4nIuEQMAP+L3AiakufPKTz6FcbWDmBhcmUlimdU6TCxXrePbZjyHU3oZz596G1WKS8xNpb0NHdzfW40mkshmEggHsHx+Wigd68ya24yjlqlIOv7Mex8yNWczObMr3njo5hmKJnrwbCLTZ8MCDp2A2UdXO8ED2N5dYxbz51ut44uOPSDBwuMsvC3eVahMz1xdx5eI8/MEIao2azOPRjQTCYT/GD+yXQMbBwWHYnA5R3/JaTJsXtvulC5dlHx59+AwsdgtWoguYXVhDNst7CuCJxz+GlaVN1KpmuQ9ZXr6FXLGFzm4DQiGqgcswGb3YWMsi4AkjEg5hc2sFR6b6ceLeSThdVmSyeSzN7uDq1VkkYjksLFTR3Q1ZlFlcKKFeA1xOC6qVOuwO4OQDbfC0ueAO+FHMA05PEAwFzqRjGB/rlDYtZlv4y7/4Ov7sT76J9g49vEq7V/wh//kgUPa7v/u7Hxqs6tvbC1b3inl+9N6897c/zfCqOw0Q7/T2/r+04518750+jrvhVXfy7PzTbOsuWL1D7XwXrP50wepu0IpeMqzJ+d6jCJOQFQUP1Z/bylHeJPMlqk4pllZwVVc86qX35JPy810MpTpQi3dPikbcVuLpAUzatuTiqcsMte/aBatiNblHsbo7MhVYvR3KdRusyvdq71Ml++oc8KGeD0FMIeaLx0kYLGpGlgtazAoiGHibr4KZGMqgdp+/VxCQSgj1w5b4VKlgJgWwla9hTeNoVGPaxU6Afnzc16aRUFXVhxN6qm1p6kWBsg00NbCqvkSdKf2wpa005SdL9glTd8utuY+aMlgArJxHlWRvtKgyYP6Rb+O+7AGr0pbEIyblgSYPRhpYle8RVTEhukoQ54uaVaq8VFvcnjAkyV52ivD49v4J4iZAfR9YFRUcFbJaYJXab2UDQAIjie9Sqv/BYFU/RjGeEPCqKVz5/lZDU7nq/U8pqBkqRQsHHfjzfcpDWEFtKla5FdoB6O1L4azymqVPnwrnknNFf9umUquq86+DVeVRqtCn9tKJktZ/1LlQ36UWNTQAK//W1asaqdI3IZDuNljV1aoCYOW7Vam8NgB3z406I5rPsfY99FhVr59NxaqootGCmVYfuueypvQlWBXHiZZavrC2jDAXygg63Oj2t6GeK6BWrIhqmGWj7FB8CGJpHY82thMTb1AqEOnT6nK54ZAS+bLyATWZRQnFEne/3yd+unxqIiRj+AfPNxtUoInVLECM7amrSnke2GeosuZJEE9JDWBKb9bUzbJdKllZPcAFHJNJtkFoK2psA5OuTQr012ui3qSqTvqpEt8JlCUo0j1bqTy1isq1JeEvpUpJK5t2aspzWg0YxfeZ+8E+xHGoIKpRhQRyjBDu0G6A3y99nMfAfql6tap0oD+fgiVUV9EOgKrfZCarQJa2jUwuJSXV9OqjVUCxWECpmEdvTy86OjvFf1TZJxCGtLC8vIibN67hE88+I8E2PEdUd65vRuVYmCS9tbkpi1ixWFzUcIl4UoJiurq60d/TI4CBV6V4Mi5zz8HDh9DWHsHc4jKu3ZjB899/GW30jzSaUSmWpHx26thRKat3ul0UHGNxeVmsBwr5LFaWlgVobq6vyTl74MxpjI2NiEqYkI7ngHMBVWhMN2dYWjyRQjyZxIV3Lwispqo54A8g0kXYqALMGtU61tejOHzoMOKxGBbnF+QBnsovLgBQHcx5hf2QMIRewbQcCLcH5bizmRQqxaLAtma9jvnZOQnIaQt2YTtBv84y8sUCWnINAOq1EkYG+wWYZjNxGUNPPPkkxvYfQHRzC3/xub9CKl1Ee9AnJf9Bnx8WmwXd3Z1yqebCAfvC9PR18U1k5cPyYlQe9AWiNw1Sij822i+AY3Jyv/IMtlmwubmBZDKDfLaIxx9/SlOuXcHO9rb0l2AwgI89+biA+EIpKzDd5bbDH/Aj2BaAza5U6pvbG9hYj0og0ejwsFJx1+tgqjkhFBcH4rEUpqaOYXBgUBR7bGxe37lYQvUwFx1sdiscsoDcRLVSE79CZc9ixPTsrHgyE3hy3ijmCujp68aJ41Po6e3A1elLovJeW1nFykoUZ888in37JvCtr38br751DkazDalcXpTQrHhxO524lyFHbg+mjh4Ve4lMNiv7vbi0gO9/7/vgOMkV82gLhDA2NinbJZDnuU/EEzDb1D0DvWWfeOxRPPvsJ8Qy6fOf/7/hdTtx8v57cOP6DczMzSEc6kV7WwTnzp0Ta49PP/sJDAwMytxBwPuHf/LH8r6j957Ao08/jfOXL+Hvv/1dCYvyd3Si5XDDEwhiYvIwUpm8KFivXpuREvZQpAftoU65hyKElvsGk1VC28T32miG1WaFycIyfHX/YbbYYLRa0Kg1RcFLD2AumNGPnOPH43BKxUilVBSbD14/X3r5VVHF9g0OoLunD5HebhjNVpRrVSmFpqcoF3upaLU6qNK0yhzSlEVqqmDpr6qC+9inuOjAcc5wqI6gXywAivkYzIYqPDaIzQVDH4+MDsGeKsBrMMFhMKFeqqBVqqA9GMS16zfwtW/9PfL1CsK9vXj0qY9JqFaDkL1QRi6RwttvvSmw3hvgnGvA7MIMbty4gZaxiZ6+IQTbQjL+OT+2BwJIpOJgMVSwzQe73YSdzXV4fT5lOWWzSfCey+OFxWrHN77xHaSzVC6HMTs7j+c++ZzMOTeuTUvQUzadEJibzxZQqZXh8XhhMNbl/sXnc8pczhAv3vgTbmfSXFi0oz0YxsjIGCYPH5KE+XxuDcur8xgeOCCLH9tbaWxuxvHWmxfFBuDppx/C4uKcWBZtrG+iUAA6OtxigdMWsMPjLCES9qKnewBNA6sBusXb6Z3zFxCPp2Qhj4B/aXFOQrieeOwRuFx2CdMq1WvYSRdw/cYMGrS3KWRQK0v2mlhAHdw3gZGhcRibFmRSBcR34mIL4fG6JfwQhjLylSi6OjvRaniRSVaRShXlOp8rbGN7J4+DEz6UKnlpZ95ptLf1oLOnH4VcGUaTDd99/nkMD42KfQzV0IG2NiTSKWkrzulra6tYXOQcZMG+8f3oaA9hYnJCrrlf/MoXpGrh2NQkHC6j7FN7ewdiOzmY4cb8XFTGiMViQDq7jXQ2AXb79nY3fB5a4rRjfXMGVlsDDz54Ej6/W+bVxYUtxLZLYl1jMjrlvPOexeW2yWe4+MpqAFoxTBzoxaGjwyg2CrA53IjHSyhWmggHQshnE2L1MNQ/gFSsjK9+5UX8xZ9/F4HQwO2b+R/xt7tg9YMb504DxDu9vZ/o5H4Eb7rTx3EXrH4EJ+kj3uRdsHqHGvguWP1owSo9VhtgWArDi25DGdH0iZ+aUgzueqrqcEaTkmosS/ONVMokHTSqD+qlxpoCU7KjlLqRL4ELAmu0gCmt9He3++ihS7rPqQb3BCRRncjfC1DSONAetarAXA2s6tu77dmolKXvAau67E/2W8EiFeSk/AsJKkRdImnXvCkxSQAC/ythTfyjgVVdubsXVNKHkUpLnSUKJLHo+6HsDdQf+p+JnI5ICHVCFUIUA/03G2gZGyK4JWBV4FuHYGobovqlXEUAsfIwJTCUl15OT5WqhECp3xO6yK/1kn1RsRICKlUfQYceHa/pGwWkMplUwrEEVvHcq4AYvUSfJZ96WJYonemxyu/TM8mIbjRP070+qwoI8+QpECtwnNtne4kFgEXBdEn9MgnQ5b91qMq/i2uBKGMJcjRArAFIVVjYFMApfE3aiLo5HaBSzUrySfsA/pzfq0NE1a/0F0MT9HJzBR811aoG6BWnFBNX6XPcrh4MX9f6EqEZARX/y3JLeS7nPml65X8AVrUdIJCX86yPS20fFWhVx6268+1918ezWB8IxNbg7D8AqyrobRd6y9h6L1jd3a+fSbBKMK/8cAlWxUtVg+sNUawq1TfPiZ3npVKFtdxAt7cNYacH+UQarVpNVOo2m0NKUKnkpOKrUCojGo1KiWq4o1088cSr0QB5KGfXZP/NFcoyP7H0lnOGoQEpgWYaOZUznCslDMlshsliQomlxhz1FovMbTazWQAnB1GlUhQAZbNp/65VQA9rI7+UHoT1uqwIKU9h+iPTSkD5GevzEIPvWLLPeYqq1pKm0NPVs/wZ5xpRn5osKJcKAilYOk4PPYJLtgfnPW6T86cK/aFydq+FiAbuDWalMhObEwJqfr9aeBFLDKtfUPr7AAAgAElEQVRNIBVVZ4S6VNrZbU75nhrHQ51rGPwMA2xMoh4jmEynU8hlc8im0+jr7xWASJUqlaJsr6XFJdyavSn7+OgjD0twEuFCOpXAa2+8LqW2U8ePy/inxQNLz/nwywUTKuI6whEkkgk4bCyZr4rakUh4K7YDi92F7XgKX/27b2JtdQf33XMPUsk0FuZm0NMdwXOf/nkcOzaJza0NXL05KyCDvpgzN69jeGBQStY5Hvmg7Xa6ML8wJ7YNbL/BoQG0h9rFM5H7w/Nx69Yc4om4KPsOHzmK3r4BmQOp0FxcWMLKyqqURBOc3X/ypAR6ra+tSflzd3cPMvk8oivLqDdqkgAdDodw6tR9GB8fEwX99va2hIXx/DL8iaBlc3NLPDwj4U5cvnpdErepTg4GQ9g3PorhoX6xishlErCYTAiH2hEMtcNgtuFvvvJVvP7WOzIemIg+sX8MbX4/qnUGvlXFF5tlzoSQbLftWBzFXAVLy2tYX9+GxWSH1+tHqL0dW5sbaAt6MXX8KGq1Cubnb+Htty9gdLQf+/btR1/voMAc+pwqK4skhoeHRLVJQE6/3O3tHbEQoFflvn1jyOZTyKTT4p/LEnsuZI6NjApwZj8jWJ2fX5R5MxLpQrAtKJ6PVELTasfjccs1jN6d9C8mGBXPXrdbPs+gHFnIM5mxk0xiO5FEKVfG17/+dYyMDItXcC6XFSDbFvSI0ndpeUlS0B998GNIZQq4fOEaZhcWkSkUJPXd5XCIDydh9OlTp1DI5XH0yBEMDg7IsUTX13Hl6hVcvXpFfKA59/R098IfaBdF48ryslgycKw+9fEn0dkRliC1wwcPCpDLpKioXsdjDz+MYrmAP/uzP4HL6cVTTz+LP/njPxc4/b/99r8V5S1Dkn7wve/JnHB06ij27Z+QeeCVt97Ey6+9joXVFQyNjOLBj30MBpbZi50TvdAtyOcr+Ks//FNYu/vw8COPIRjuFjsAjvFSUVVLmG0W2MxWdf0304KE3vNW6fNmm12bGw0yX1DlxzapV0vidxvwE3A1UMzmZIGgUS7h0qVLUq/ibw/D3xZEz0AfjBa78iq1OZAvF0UZ621rg19K3psyHrnA06o2xDZE7v8adQnXqtapagYcVhPi21EE/Xbk0tswtYpwmRviyxsIeNBusyJQa8HG/dyKYerAYRRTafGrjcUTcLQFEB7sxfW5OWwl46I85qK902QRsLqyvITP/tIvINIVgtfnxuLKvJSn9/Z1w2x1Ih5Lwu3yiG0JbQB43+DzOuHz2tFqVpDNZ2G3u7HDuaNSQFswiLb2oCgdp6/fgtcdxOc+9wXUqgb8xr/4DdyauYEXnv8+fuVXPouRoT7Mzs3AamZlQ136PO9zGFTF0DkuMrBi58bsDbmW0Su3VCzj2vQNUbrTF3R0bABepwErq0to1CxoC0RQLRvxrW99F8lkUSDwr//Lz4p3Msf4+kZULF7G9+/DznYMqdQm2v0mNOslWCx2VGq8LzYjkczixo0ZlGt1PPzAQ2Lt8tprL+HY0SOIdLSjWs4hHt/B8Ngokuki0lyYMDZRKTNwrCr3al6nB6OjE9jeSMLvDgoI5XcSrEp+gwEIR7y4MXcOO7EMDE0fSnle1BngCGxuJ+AL0HsZGBjwY//Bw9jYSCG2k4E3EJDFLKqkWdHgcvowNr5PbAa4GMDFSPqX9/T147XXXget2bu7A5iYOACPy43BoSHcmJ7GD37wBjx+Ix772EPit1qp5lEtV9HdOYS5W9u4dHFGQqPOPHAKHi/vf2sS7Cf2YC0zkqltFEs76OgMoLu7C4V8BfFYFteuzqOQB1yOIBYXouju7sWDDz0Am82Ai5fexvZOFD6/C6FwG45OHoC3zYVsIYlCtYbt7RzWN2IoZArY2Yni4HgfTp08iUy8ji998XlRrEa6x27fHP+Iv90Fqx/cOHcaIN7p7f1EJ/cjeNOdPo67YPUjOEkf8SbvgtU71MB3wepHC1btts4fAlZNMLQIk1RX1suj9dOqK1atmt+qrlRlibVKgeczvkEejjkh6pXfAtVYUr+n7F7AkEY4W+KBedvnkx/c66PIbSpQpPwubyvm9D1Tyk+Bfx8AVm8rW5XKS/d6FSuAvWBV8+cUhYqmuNR9A3nzS0DA/SQIY1ANoar4GGrBWbpCU7gfj1WUimRrFlXbrdkB6J6FokbVoKiUgBsIqc2oNQwCoakoaxhVznyLqkgTQZ1WQq+XeLORGcigorg1lbA6Tv086qpilbCrAKgOVqW9NK9XKelXZFKBR6N5VzUpajTBJCLAU8ciKmKeFc33VFMRK7CqwLe0iXguGnbBKsG7qEs1FTL3Vdw+pT8osMqXqG41sEqVLel0i2Xs/M49YFU8OXd9Vrn7BD7qGHb/0O9WT4XXoO5esCpAXe9nGo/kfks5ufRvrdye+ye7qFkHEMDqpdo8il0QyaAeTS1LsM1tax6VfFiXGwYCdS14jA8set8l1N37okpZndDbql/59y701d5Nqw45bwqs3b4g3d5XUfMqras8jKqyee27RUGtfiYhXaI413x35Wc6uNe3/LOoWNXAKv0/W5q/LUG1LKg0xQqgYWbbt+DkU16hCFuliaH2CIJGO7I7CXlglJJfs0XNZ9WGACaqz6hy5DxH308+rHEBhssAypOP45xKkoLMK1S1EkYy5p1hGQSEVMTpfYTQgIrTKlWnJpPmn9qAw2KG3UI9LcvYC+LbTM9HbrNaKct4ot0G568Ga/i08DU1zljybhYQuus9LZ6sRlQbLRQLTHzmw7dTyoQJXOl3LHYiVJChAYfVKg+jBKDcb55lpi6zZJ0qLsJmpbJW2+XcQFsL9ioZ7wzF252zW7d9pumhaCAktop3o9VsE89Bqg7bQxGE2kOSCF4olCRBnICUiv9KmfA1JQ+mMj9JAJdZIKDywW7C4XDi/PlzSGfTGB4bwcHJA8hlsgL00skEfvDiCxJ2cvLU/djc2BQl5tVL1wQMnrz3pBxjrVJFNpOFw9CSQCDOMZyXYqkMVtbWMTO7In5/DocfPV29WFpaQKWYxUNn78OJExOIhLwSlrMZy8Hqckk7XLs2jYkDBwTchYNhATiERgwzYvnxSnQNXo9XAPvm5qb4xbKUmR6HPCf0EfV4feLvWinXRGlK5e7G5gYcNjtGBgfh8/jEw5Peh7V6EyPj+yT469LFCwj4PBge7MNAfw/uu3cKNc3egZ9fXlmF2+vFCy+9hkQyjZ6uPhycHEOpkJAH7c6uXhhMVgE5nd09iITCWF1aFv9WJmpXK7SVsMBsc+PVt85jdmEFhUIW9x+fwMTECELBoPQNgnqGhvm9PpSqFZTyBSRTGdCqgmusAlSSGbi9PowO70NiJytqXiqq2kIemIwtJJJxtLX5xZOXPrwE1FQ45vIpmC0GSb2OJ7akVPp733sNkXC3WAG4vW70dHehVi8JnKcCjLCS4yoSCYti3Mprbq0m/Y6hQvQFTSZT4pVIaEo4EvQH4PN5xNqBai+OYavZLF6dVD/K9YnzeauFVJ5hWQRyVQnj4lhIJGOiDJu+dgUFJs0AEq7EP5FwDyqVFurlFi5dXUZHv1fU5RybuUwO2VQOQ8MDaFQq+OSzn8ROjMrCJFaWlpBIJQWAhzoiUpbt9XrkusMFAsL8XDYj91K//dv/FoODg3LchK2vv/6aHNvU8SkJsWL42+c//3mZAwYHRvDNb3xLbEr+19/6X2Tc/ef/8h+RSWVw9qEz8Hp9Ulo8Oj6Kz/31FzA9MyMLAgxU+5//zb/B3MY6Xnjldew7MCG+mK+++Q7OvX4O4cExHDx0BC2zQ8ryufhAqxW+aLVhN1tQrNdhtrlkYcZsplKVwZ82AVNyn9BoKNBZKUm/UufAI4soAlzLVVRzOeSyeZm/6KdK9eu+if1wuH2IM0AKBgH+3d3d8Pr9suDEObhUyEm/Yv/mohAXtPKFAjKptCxw0RffZjUj6HMiFd9AJZfAQF876qU0EjtrGOjtgs9kgq1cFo/V2Oo6chsx+JxuvPTCixgZHcVjH38a8VIOS5sbmFmYw/T0NNYWVpFj0FnLiHvvPYFPPfcMbG4bbA4rFhduoVQuo6+/B8VSDZvr2+jp7pHQK5fdIb69kbBfFnYdNhMiXRFRPDOwq1TOYnV9TeAqrxHJdB7ZdAn/1+/9Ae655x6cPH4frl+7hnPnXsev/Q//HYaHupXVTKUq1xfOU6USFwNYWeFBpUErG/phx+ByOmGy2iX5fmZmVioiuIC+vrmKNo9D5vxmwyJqU6ctgG9849vSj4ZHenH4yDhK1SzqjTwmJsfhdrnlHKwsr2Fp6RYsRlZYAP19Q2iTOZM2OjWpLEhlcwi1tcli0PUbUXzmMw+isyOEUiGLteiKhFkxZIrXmNg27VPqaAtw8c0Cq8mKSqUOq8kFk9GB2ZvzuHnjloxtLtRxzq+3GphdnsXiUhQ+Vx9aNQs6O7phtRpxfeY8fD4HvF6GVdnQHuoT79Tl5XURPdSbJVno8/siyKQL8Pl9ElK5uJIRK5BWy4jxAz3id04VOasUqFQdHhwU3+ZXXnwBV66s4syDh5DLE+Ka0T/YDa/HLx61f/uVF7G9mZGFxyNHD8Pnt6GzK4hIZ7uqMGH/2FrD2Hi/+HsvzK3CYnKhXAKWFjewsrwpCxkry1UcOzqIjs4OZLMJ1JtpZHIx2J0GPHD2Hjx46iHk8hmsx1fx6htvIJUuwx8IS7hiIZfB5ME+nJiaQmqnii9/6Xl8/i9/cBes/iPZx50GiHd6e//Iw/vQH7/Tx3EXrH7oU/FT++BdsHqHmv4uWP3pg1VVAq4DGeU5apZ/t8Q3VIExDXxpCIdqOD6gMpRCwIxUvWrl7gxa0cGqrqTTZI/vAass/dKI7K7P6d5+xe3qijuhpMpbVYE4vZxbw2l6eNX7rAA+CKxKGbxWLk3Ype255oV5W1mo74o89FvpLahsAHYtEcwGCS0QwKB5ryolqgqAorJT1KRiBaCDVc2zla1ssqBCVwBaATBNmnI3AiETy86V2o5ATS442vkxtZQNge7dKaBTQLdSxt4u8ae6U50zXa0qvG4PWOU+6lCSyle9XXXFsbQxd1zzOhV4sweKsw0JCeQ7NesEAh+Bn7rUWSvRpjKa7xOoKiCebUODUTqj6rBQKVZJC6kUpMeqbId2DSLT0xTIoppW6e9m0Zlp3qmCp7TdJQQl3+apUIXWSqGrlSnrMJ+qbb3dRG2q+XUKaKTaUdqeyl+t/+8qRBVY5WdYvqtbXnC8SFfVFKpUweyCVf5MAotuhz39xGCVfWFv6pOAT3reKv9NJUuVb769SCL7rxlF8P2icNQUrh8AVsULeTcETjsruxYcP3tgVawppD8qsEqYrgw/6FMMAastC8uaa3BbbWjlC3DVWhgLdcPVNCIfS+56AFPFyBpC8XG027GxRd+7pEC9SCSilM+cr0TByXR7izyYlcpUcxKmuiSUzFQHHC4qI+kXWhMVHB/02DGZEswX5xKx6Gjywc8Im1YGy4AQwgQu5PBcE+AKNNfOu/QjfSFAk0RzbtHBqoxD9kmC1XpTwGqpUpESaKuWTkzYx3PM8USFPdOsCWz1OY3QQfm0mlTZfVWF+Yi9Bd/LQLsaAa8WNKMF24nq3ADxqaRST1+UoiqM8yYrFq5cuYxEIoXx8f1oD7LMFcgW8gJK1XHTTqAhYJcP+oSp5VIRqWRKHvb5KhVL0pbTV68qhVZnWKAJfTcJ5wgZp69NIxQKobenBzmGYGWyyOdKYiUwODQs6deNOueHFswCNNOYX1qEwUqfRxOWVtaRSOaRz9cQT2bhsBLq1tHfE8ETj59EV0cAbhdgstpwa3EdhXJTwsy4/wwrY+hRpD0swJTQxuFyCTzcicdlmM7MzsixUH3b09UBp8OJdCaHxaVlKSFlabnV4UBboB0zMzcFmtGXMcIgKbtD+iSPiV3B4QtgayeG5M4mHnrgfoyN9Es41UBPlyhA2Z4E27dm55HKFfDyq28iEunGmbMPo6c3DK+jARgrRPRybtqCEbjcHhlHqyuraFRrePH5F7G6son7Tj8Ap8uP85euYTm6AZfDigMj3Th6eBzh9hDMNoaqVSQEiuePba97i1dKVfG45AIGwRz7ENWNBB+EafHENozGJlZXl7AT24HVZobT6RbgZ7Pa5LxmcykMDvUK+PL6nFhbXcfWVhY2q1tCvIKhoLRNqZwTSwimmYvS2edGsK1NVNN59oVCXgAGE9MJmdkf/B6fWAbEEwnxogy3tQtwyGbyKJULYsVgc1jg8/rgIkin7YaUmruxtrktPsKFXEnsGTgWLl26IEo7WoJwcYMl6R3hLszNLYnXIxWyvO5XGmVUqEw30EMxgrGhYVGp3rp+U8AvldlMKk8m0wKwaKNAUMjQvK7uMNbXV7G9swWHwyql+wwpop8q30cvzFQyiS9+6YuyQPPAmQdkTLEkmwFpHN9Wi00U+gODfWhva5dr3re/8x381m/9a3T3dOPVl18R8Lu+tYNSuQS7yyMhbZ9+7rMS+HZzdQ3ZYgm5YgVzi6u4cWsJ1ZYJh47dg1INsHu8sDs9sr+cYy02Ks7pL91CgVYmNqdSvFvtcny0AuB8IQu5siDZQqmcR5ELWMYmnBYrMrm0hAk2KlUErHYZC8lECus7W+jq7sfUvfegWGuI7+g7599FsCuCo1PHYbFSFWuQ+YLHRDAm13zaDHEhq8qQrYqMK0JHhgdVSxm0+x0oF5JIb6+hkN5Bd0cAPrcdr7/0A1irNZyYOIChUA8Saxu4efGyqECPTh1DLJeFxetCqphDKl+QxRevxY5GsYxSPI2HH3kQTWsTlVoRPr8H0c1VUZfz2kKfWpafm2BBbHsHqXgct2augzbedpsZPr8DdocDLl8bLA4b2oI+WaOm4jSVzGJpNYpr0/O4cmkGHkcAHeFOUVluRFfwS7/8HBw2Xl8qODo5IerUVCaD6PqSlIeHQgHYnFSvB3Ht2lWEw2F4/W04f/5dUZKOjowhFOnEzg4D6FbgZLWHwYnYdg7twU5kMgVsbKxj8tB+FEtxFCspbG0v47nPfAp+nx/pTBrpVAary8syh5QKBQk9azWNotR1e7zY3o7hnXemkUgC4TBw5oEp7BsdQpvfg0IpJbek1XIJtVIRwYAPV69cRDK9g67OsFjAdIQ7kM8XkYplEI+nsRWNyQJeT2+XXJs4/vgscmF6DuVqC+FQD9ZWonLd8LlcWFi8KYp8CguaLVarubCxuSO+qb393Ugkt5DPlxAOMjzQKc8j9Cmn17HL61Gfpf2Q1YJ0JinVFwcOHsTQQL+Eib1z7jwSiTImjwxgY2sVjz1xWqoN7A4Pbt1YwtzsFnq6htQ1sJKBwVjG4EiPKH8ZbNao0uzAKECdiwq3bi7LOSgW6kin8kgkgLY2wO8LwunworOzG8nUDhaX5uDxA1Mn+jAxeRBd7aNYXllGqZHDu5cuo1RuwesLyf1LuN2LjogL4VAbYutFfOubb+ArX3odgdDgT/T0f1ex+sHNdKcB4p3e3k90cj+CN93p47gLVj+Ck/QRb/IuWL1DDXwXrH60YNVh7/rhilWWmWoP6DpYpd+UPERrCkzlFKDKbRW20cqYxYaSD9kMN+LTNeGa8h3lg/ttDZ1STO6+uH1dOaopC/k7/Wf8Fj7869vaVaDuAp/3KvyU3+ntlw5euWLM167CcY9iVVc8anW0sposEEMUUQpS0RdMV2nxoYkPBLQE0CGcQFYNrPIByiCAUR2reHFqJfeELQIHRf3JUnClxFB+tCZRrBJQUmG3F6wKOiYYozKYf9cALf3GdJCtwrOUjQFhDP+rg2RRqRIuEurqbSfnVb2PwREKxPDBWkU/CYTlt3E/qZ2Vk8lECdJJKo2VfYH0A03lSO9IVZauvPkYVqWDXind5wkVj97b50P2Tfgy4bGujVbvUxYD7CO3Fas/DKyqJHgVwKRErIKZVck/fyfV+XyPDlaVv6pSq8qOwSgaVR77rquFsogQnqrgpSr7VH2UiqrdF9V6FNXRH1cDlrshZRJQxrJBwjEFWgnJxAZi19lB2RCo9lQ/3LWueL9iVf+Q9v3qfS1YtBAw0f9qJW7KGoFQmudPV6UqawQBq5rCV1es6mNGB6tKZampdjWrkJ9Fj9X3gtWWhFDplg0Mf1Ng1SCeeV67E4ZiCb6mASPBLjgqLRSoTqophSof6Lk4IqX2RiMuX5mWUuBgewD9/QNwuxhuYRaPWireRO3DUlSmYFdrAin4MjXoq2xDvVKROYSw1OlwSb+ui4KRSdks6zPJsLLRH09U5ZDgFJaGy4yrgQVdnf7DLrdUuAoo1eYmUUmK4psBMtXdhRD2OwJhqhwljdtK30gLDBKsxrJP5S1Mv1ceP72hCf74oMj+QBjMz3BuoAcqe4jFbBUwrO8v1b2EJmarSfo+VUtUHRJucQRevnIZ1XId4/sZmMLzUkK1URdPUarr2AbKm1P5JhPS0TuVUI1KNc5bhHPs9zs7MQSCbQKnBFyjKaXiLB+OxWOiIOY+sJQ+HI6ILyDbtFZrSGgRA6Nu3byBaiGLrZ1NjIyNSZDTS6+8gbnlKNraOnHx4g3YHW40a02cuv8ETt5zFAN9DPjYhqFVQNNowHyUis+MlHLzfJfyRdisdlHQXr1yBQcnD0sCMiE7wemNmRmsRtdw4MAEhkeGYGg0kErE8fb5c1hZ3cbEwYNSgp1jyWqT+WoVARy0FIiur+HwwQkMDw/iyuXLuH5zBuliRZR2hyf24dmPP4WAz46t6AqCAQ9GRwZFLZVMZzAzN49EJo9z71xF3+AoHn7sCenTAUcLJjMtcJqIp9Iyl/NBnW21vraK733nW9InqDo8dfpBuAJteOPcBVyfmUOpUMRD907hwNiIWuCgkqteh8/vlT5IawJ6lFJtyrYxsNtrljuEXFTCJeIp5RNbLsPusCKby4iKl/3UZLCg0TCIenc9GpUScZa8NpoV6WPsP+FwD1597Q2xK7jv5L0CXTe21sRyoljI4sD+AxjfPwqfzy+l3xvRKDY2NhCJdEhAHduuWC4p9b+BqvKaqNRp/UG4W6/UUSzmBW7z3oeKN8IX7j/HQTZfhs/DFO8N2J1u5IslbG5EMX39qkDli1du4ZGH78Xhw1NwOD3467/6EpaW1lEpE6jV4PLa5LpP64rjx07g7OkzshDyd1/+mvieTh09jqWlRaRz7A/0VW6gXK3g2U9+CgOD3djeWcZmdFVCvw4dPiR+kd2dDGSj8juH/+N//z8xP7+Bjo42mQ+4wMF7tgMHD2Budha+gBd2qwXlahkBnw+rqyuSHv+v/tVvYGlpCV/+yhdF9c3gpf37D8r1nH6c9508icvT1xCN78Bgd+C//MEfoVCqweZuA+MAH3riKYS7BySVfjueRrXRQFuoXWAhlf1s55bRgprZRr8kbfHHKqpo/Z5UX0hkiXclXxTPc16Xk/QHjcVgqDfQ5Q9gZX4RN65zLORw//1nceTEFFY3tjEzPyeWLi63GwcPHUapUhbf0KGREfFTpQrcaCFYpbqe92Lqno9VSlR7VytFWE112IxN2Ix1uOxN1EsZ5JKbyOVSSMTWsX90GIV4HCGbG2GXD69+5wWcue9+HJicxJWZGdxaWsD0wi0sLa2ixv7qDWCosxflZBIHDozD1+nDysaygH+T3QC3y4VQKIh6pSltVS3WpXx+dWlRrC3GRgZQr9EruSA+tw2jDWsb68iXUth/YExT2toxO7+Mq5dnYTG4xeNzdHCfzI+1WgG/+qufhdFQg81uRH93J+x2zR5jkUFJWVhsvFZVRdXJ+ZRAlop22sqk0vQc92NzfQsXLr2Lwf4O9PT2443X3oHZ6IbDFkSpxLCkTlngIIB0uk3Yjq3gqScfl3NLq4J0OoeluUXYzDax4ygUK4iubyCXr4iSuliuIJctSUXOgQNjeOjB04huLMHrsqHRrCIe20QqFsO+vj4MdHYhlljH+sYqgu1+CQykEjeTzqOjoxuXLl6BoWnEsaljEjp56dK74oM8MnYY3395Gg2DCR6fBXO3rmKgrwvt7WFsrSdht3pRKbfg8wWRyqbk2lBrGjA23ikLJuyrQ/1jYjfB++FKpYS19VUE2ttk7LPqLRAMYG7uFqLrmxgbGURfTw8WlxaRz+TFO/nQ4RG4vQ488vCDePPNd3B9eh7vvpOG3QoMDYVgNNXRMuRx6NggJidHZeHuhR+8hnLJBo8rgL6hXpTp7du0Y21lUxaKaAvB546zZ6fQ2cmFKRfQsosa32ypw+FuwGIvoru7DwvXYnj33Wso1DNqkdMZEBV0f1cPpo5PILpyHe1tAVRLRvzd117BF/7mRbSFfjrhVfo90N7wqg+LIX6a4VUfdp//uX/uLlj9536Gf/zx3QWrP76NfqJ33AWrHw1YPXX6OZw+/Qzs9i40ofwqCe8IcCQPumURCEGFnY62+AAlwFArDdJVqvqJVEpDpcBT8LQlIQMCLxnQw1L4pq5K1D+1t9Cf3EJZAeg3zWIfSBXXHsDGQCAqSQXYiW+n8rDk9wlA0j4jhel6yr32e0WpRHOw6/OqP/hLWTkxm8AppXQjjONDCEuAlY8g4UpDHgT5YM6yJ/EjtCkV1vvBqiTLm43y0CcwpKkAo64MrTUZ+qLgL28Y+W+W0ooYlOW9FBJKQzeVr6r44Dbkf+KxaqKaVUEuCSngU5+mENbTuuXnLM8SVSjDoFQgDEszdbWs2m8VfEOoKvskata6tIEUOWvtys/xprAudgPaOZB0cTFkVQBQU56+H6y2BMwrBa9Snaj+LR6M2mdl++IxoIKybodrqeAqgdJMOddK/gW0kkJp6kkBxrowWCtbl8wuDaoqhbUCq4r7ENQoyKqDN71PmEB7B83iYLer3gar9LHkNrgPHB9GHaxK56TOy6iBVTUOaLEg54/WDloyuohFW/RW1S49vLYAACAASURBVMrw5b+q3yt4q7/UNtQvNODKttp9DxXMu51fU6zq1hnS8bUPE54p5SrD4ZQPq4LE+hdrbpkCewWwypzQEFClg3x6LBpoMnbbJELGlfRVWbhQHq1yFkUCrhZYJGxLsxb4oIvAXuGtzB17wuf0uUhXab5n9thz1VXvUzCQX2sh/2+pUn0ZH4YWamL5yxLiHAJ2Fwz0qWyaMRbsgKXURCmtVH8c23XxyFWeoARbb587J6FThCgDg/1wOBwCx5nIobwsHTIniTK0UoLboUpaZW3BaESxWBbIRMWlR7xBqUIioFQexRzz9BlkGBanQ4YxEbTUBMjqcFVbjOD4Z+k+x60enFdv7p4CWVwxmWVeoUc0IStBKOcb9kGWlBM8SZtwvm4q8E7gxWHVanBhQPlBU8HG/RH4wWT5elVOoZRX2q3Sn1iuyvmZ4JXXCm5bwmi0MDu+n/C5XCrD6XLK3EQou7K6IpYAVNYRWufyRSTTVCEOSdvQOoGwTYUjGiRwSbxXDQYBtMqnuCHngpCYD/3suVTzUSGkxhO9sqvih8mwE0Jvqn648EE1WKgtJNBybXVNHjRZjsuAoGK1jEbTgKWVDVy7fgu5QkVCWOgHSmj1yU/8HOyOFvLZTQQDDjhdwPUb19EyujG7sIzR4TGxXAgG23DlyjQuvHMB6VQKDz3yMCYPHRFI9eorr0jbEbTS75Sd5fK7l0Spt7KyLA/NBw8dQjqbRaVUQzgSkTJUqp0IolaWV/D0k0/Kcb78yksqDKxSg8vtwJNPPIKuznak45sol+jxWsfI0IhA5Gs3bmFubhFmuwtX6b0YaMeTH/+4+HB67WYpi7a7bAKk3zr3ltjeDA0MYHtzS1RYVD/6vAFZMAh39+L7L7yI7XhCyvwHI904Mjkh9hVuNwF6Ew63A+ViQYF1h0rEFhsLXpfQkuPk+WVwUTGbl1R4NOuS4s77gHgygUwyh2Kpjka1IeeimM9jeGRUFnx7B/tw/u23xKvW5fbjq1/5qgD4T33qWSlf3Y5zv0uyL12dXZg8NCH3NQxOiq6uSRlyT0+PsuCRUEKDWDMQAlN5a7XxSkIFaRCmlkHgK5WfFdoVtAXQ3dMFD2FwvQaPy4v19U2BFwRzdY5LA3Dp4kW8/ubrMj72TxyE1eqAy+HDN/7+O6jXWsjmyqKYdLrNcNhVsM29J+6DzxfAuTfewgvPv4CtrW0MDvRjfX1d1NkEPhKiaXfgf/zN30QqFcPLL31TyoPHRsfEH9dm5UKGA6ViFbdmbuGP/+hPxb90c2NHIE9XRyeCoTAmJibluAM+r8yPtEpY3Yginc7gwIF98Le1ic/qztYmfuEXfkHmdQb5sTTdYKSVxQaSmRyqZgMKtSq+84MXkEjn4fKFcPTESfT0DUt/q7eMuHhpWgLa6B0c7uhCoVKWOcgT8KNKkGq2ylxis9u0677cnWkLITXpR9VyGWa5rjeRTCWkHJrVTpZaU4LBZm/Ny1zwwNmHMXpgHFvxJEq1GlLZLLbjcXT39stCM8PRhoeGRHFssdvF0oX9XayH5J4WaNQryKazyGWScNiAgM+GgJtBS2bUSglcfvdtLMzfhM9lxeGD4+iPRBB0ekSxOtzdi5DHj5mbs/jSV78i9h8bO9tyvaDifKCzG/cemcLK3ILYG2wk1pEp5NDX3yXXFavdjL6+XqloYKhYuVgWy5Dl+UVsra+J9zBdbQJ+t1gaZIp1ufjFdjYQCLpx7p23MT4+jlrViJ3tDKKrSSkN93oCePfdWTzx+DH82q/9Khbnr2Pf/gFYzAS4Hgkuu3VrVtT7fJVr7Ot+2B02sTbp7u0U2xued7+vDYlEGjO3pjF5ZL/c88a38yhkm1hY+H/Ze8/gyK78yvMgvfdAwhd8FVAo72mLrCKbptkttpuWuqVRb6/M7uzshmJDE7HzRQppQysp9GFiYmZnJLVG0si1N2ySLXpXZFWxLAree5/e+9w4//sSAI1Eaoba6OmoZFSAABKZL++79753f/f8z1mUe606fREmE2QssZJgfS2KRx59UEI/I9FtjIyMY2QE6OlUAX9ur1ddb8olzM0uIJXMoam1Bbdv3ZYNg/bWRrx16TVsbiXhcAGJKHDsoBtPX/yMKJeXVmYxPXUHffu7ceLEYc3n2oiF2QXcvDEs6ndaItQZ6/Dmm6+ivb0ZrR2DeOf6KlY3NmAwxlFFAZ956j40B1sxNbaCTLyK8dFF2Bwu6ExAKLqBQNAHj8+FtdUtmCw25NK0Fcnh0KFDMk9Mz0wi2NSEre1tdHTvQ6Gcx8I8/ZwrOH36jIQmLi0to6WpGaHQJnw+J+xWC9xuH4bvTGFmehnpVBY+Xz3sTloRGGCy0g5gv1gdjI2O4/bQGPq6j+LQoSNi3zA0NIa25gOYGJ+B18c5pQ4bWzN44Pw5tDS14c7QJDbWI+Kj7A3Y0d0ThMFURCaVw9/8+RuIpwCXB6hvMqOra0DGQrA+CJfThDtD7+DQwAA8zhb8xX95Bn/2jR+jufXgh93WfeBnn7RitfYGd8Hqx2r+/+GedBes/g93yj7xA74LVj+hJv1ZAqvXrl3DD37wA/ze7/2etsj7YDepAYO9zbf3Zwxk+NrXvgZePN7/+Ki/BbggV4rBM/d+CRcf+iL0Bnoymeh1rgCW+A/SI0wtWPWVHMxkVkYCRAaRqDJUwTRaMBTTOmuhSyroercktVBUC28FdSTRZQeUqdCcmppRC70SJd0uLhFYq5V81cr7pcScoEfzCZXjFnCqmGitnFwtpNUNeI3pqOOu+UrutqC0HRf+1DgKqFLHwMAbUSkQQjDVmmFNGjzm76lmkzLZPZ+DizTCAvpwSRC42AlQJEbvRJOCltrnokqNx0+YWCQfEajGnxFHleW4xVe15nUpKlUSQQWHVCgNA6Q0gKaFPe3SZQXTqKaV9pB2U/9XswIgzFafnzCF4E+1kbSC8E/NQkDsCpSilqqxYqUkpZsCjAV2aJ6ntW4t4Vg1xaqCtdLGPGa+sPyNKu1XHquqraVNFLFVcF6DUTwYCSNSprfq5Amo1Y5RC6zasa2gB608TbOFEMWqOhc1GGiWPqR59hIsS1to5dWEpnVGUY3SEmAXIGq+v9WyBPxAp/mncktCfGTZ35QCVSmclRUAF70EhfwZyzXZL0SdLDyTAFL5mta+Vyeipp7VDpvHtjOe1GerqVkVLN3zfPaJPZ9/t7crFa/gb81DWCwBNOBJgLqjUt05AyRsCnaLRYM8qHbdbRe+v1g4EP5X+Flrba36284coJ2PD7tI1iw/do5VwIb6rvY7ad+d11C/FJC65wXFsEQDqPystFKlHQD/jn2tpFNWABWd2qTRlSqw5Mvo9NSjwWiFG2Ysz8zAZLHI881WKxxOhwQIhSJRXL9xQ0JW6JXIgCCWjha5uGcIFV+7SOCuxgRhJhfO9IPM5ZWnLscN58aKFjLHfsoNGoIhjmkJwiPINZvFLoDqN5YWywCkFYZsKujA8DNurBD16Alhq/R3U6pnglbB2lpAYO36QOgonseagl55lVIlD4F4hBhUg6YkVd6uAXKOZdF7Sz+RjQ/NBoPzHVs2VyigUi7J2DbR+sTAa40qdySAI5ReWVkV7zv+KQGPzaLKvgmpFTBV0JXzZyqTx1Y4Ir6vhHcsYzXLBhVDhQKiSOQnZOmoz+MVa4aG+gYBuJvrmzBZLcgxcKZQkONmKTs/W7CxUUqFl5aXJP26q6tDFpUsuac3KUFYMV+B0+PGmXvOil8lF95Dt6lSDkuKfVdnj/hbnjpxUmC4x23H4tIsVlbnEKhnObgR26EQGgNB8aH0Sek4F9YLmJ6dEz/PtfV1PPVzn0Umk8bwrdtYX1/FhQvnceTwIVRLZUxPz2BxcUNCYWbnpnH67ClJrN4Ob2JzIyxKMFomrG2GYLXYxUsyJqojEzY31xANh3HiyEGcO3MCTpdF5qlSkaXlOfFKpfJoazOGl196A9FoQubi2bk59B3owWc/+xlEwjFkU3mUKiWEQutI5+Li20eF58zUDE6cOI2bN0dEGWWxOLGvq0M2C67duoHFpTk8/fRn4bd7xZaBXp4nTx0TNZnNbpY+XixmpH+XSgXpvxJoRp/eEq8BauOHGwZSH8Gwt0oVRqrCdVSj5hBPJHHpzUuyqXXsyHHce/89sFks2AptIZ/LygzBc/7DZ56Dy2WX0mrOE1Mzk1Iq3NvXIz6kjcFm8SqkbdHK8hqmpuakr7KUOpIMy7WWvr48ZnrDsu9S2eb1uUX5Rh/OsfExLC7O4/xD56WUnFdRD5W5ZnXtLVfrUMhXsRVif4aUDZerZQm/YvjY/PyipJzz/iyVyIpq9PChg+jpaYbFrMfU5DxaW/aJXyNLqWkn0d6+D5lcUkLIDh8eFJB888ZNzM3P48lPP4lEKo6RkZtIJuM4cGBALBU6O7rEn3JmegFjo6N46823ZJMhEkng6c99Ws47/ZNXV5bEnoBhNwsLizh5+hRsHhe2w2FR1A3fGZZgssODh7C1viEwmuNJLB4yGUSiEQwcOYI7CzPwBIO4evMGGlvaceGxJ+DyBKR8enZmCe++ewu5bAEPP/gItkMx+BsaRP3MuSNTyMPotCGdy6OttU3unehDS8DKjSaqgjl3cFMhn80hX8iiUuQ8mUM2lUUhm5aNA47fW29dhq+1BQ9feAw2h11B3boq1sNhODxeONxumRML2ZzMa4RZTptd7l/of8y5kxs1tBvgJnmllEc6GYMOBdhsBiSimyhm43DaqO6MoFIuoKe1CfloGE6jEfVeD+pKFbitFoTW1/CDb34TN69ew4lDh/Hw+YckeI4bb9wYZ6AorxmTY+MI1tfDarPiwIEe5IoZzC/Ni98qr8Db22HZyCak57EN7O9FS3MTPF7aZ3DDMIutZBpNLS2olNMw6Oj9rUcqnUUkxs2APL77nRewuBxCKkXvTC8uPHwfnnzsIRiMeWyuz0FvzCOXywBVE5wOj1h+RKJRtLd2SEgb1cKpVBQNQT+CjX7EYjFsb28pn25uyluqCDa2Y/zOKqolPbxuB8zmCkrldVSRw49/NI3jR/3oajuOldUQDHozNrbmEEtvwW4HGvy9WF3ZRmdXO5qbg7JpxjAui9mOVDqPtTWGMzUK+M/nE4inNjE1NYT6oBNuuw+5DT2S0QwSyQ3EIhWcPteIe+87A7+vHsNDE3jh+Uvw+gPo7uyDy+vG+NQwpmdX8fQX7ked3o3X3lzCyMQEgkFWJRyAxVJGKZeHpc6N1cUwnI6geIJHIpuwu81obmuSzf/h8SkUihXYbT5MTM9hdXkD2XwFvISb6QRUrsPpc8dkg2d6bkqOn3MEoWk4HJcNHL/PC4fNIYFd5ZIB62ubWFldkT7Y0upDW3uj2MnQQzqZKGJ7KyIKf3q/9h/sQqmUQzafgA42TAytI58vy4af3pTCqbN9OHXqOOZnVhAJ0y7AinI1D70xh67uVpjNOiwurOLK5Ttwuh1obWcAViNMVidKBQoyjLBZTJibn0JrUzsKOQu+9+1X8fyPr8FkoY+vWkf8Y4+7YPWjWuju7/e2wF2werc/3AWrn1Af+FkCq3fu3MHf/u3f4vd///cVKNgrzapxk4/4GW8Sv/71r+OZZ575QAt/9OsJotoBqxfOfwFGs4+FzUq9KSCG/6izswtQMlVzMOoqUp6qoCp37rnUUVXEhKqqRFilUFPRRrWqSuPm7n5xB9J86KDYG0alAby9XpE1KLnjELkHsghgoeem8KWagk99u+Mbqvlcvr+xtMrsnfOgwpx2y1Zrk7ixTpW3CkwUNakCCkrFp/khSqm9Aoei9BL1i0H5JAoUpdJVC7jSFo8CLrWwKknWrgBFej9S1SI4RAOrAr9ISRT4qvmeqq910BvU15qlgShSqSmsKR5leVkRT1LtwyoQSuikldoLENVej96K8nq1BtMCsmpKSJYKitKSsFBUw4SkQj4/FKxy0StKYEIcAZ86Cbzh4lgdh6Zg1SkvVfGs0mCzOq2qZHsHqvLNqOiT4ySQJdSkilVBYFGlSio6+zNvAAnKVWOIWnCvulMdthwHldE8JlGdanBSPpaG2ImUtJ6lXovAj+efTxJgS1hmgIF9oBYGJWOkoISg2l+zDahWLZQL8nXnZkFOGJ+owcjaCdyR62pn5D1gtXaSFSRVAHyPFQGPjcNzZ+DteY0d6w4GpREcKxXs+8v/FdaueRPUhproq7VvahOXev/a51GbK7Sb+IcvBP8UsLoXqvIV36tzfy9Y3X2u2nxg2TgNHQhXCVb5+7JegVXZoEAVhnwZplIVXZ4AvFUjrPkK5iYmJUGdKmMGqnDhydCqy1eviqKSpeZUK9JjleWSLB/nPMBzQGCqMtuUJQCtABiEVaqoDSTOj/QKZUmgzBua962EYIlfqUEW2AwzYmkvlYwsh6Z1RG1uEyU1LQQ0ewAG3Ci/Uk0RLIrzOjWeNKsQnhNuihBXST+vaJszMn50sJio0jIJQCbwq1lYiAeyumhp0616D/qfynxRKQuMJVjbqRRQs5+o6hkWRCCysbYOv5/p6yrtW4HSOsxMT8vreRi4U61KEBAXn1PzS1hYXpHvrTYz+np75VW9LrZLVllXVMsCvAiQedz0QSR05fbBamgLsURcFJ4EIky55ySztrauSloLGTQ2BdEUDMp5IBhIJTMSNtTQ3IzZhQUsLC+jkC1ge2tbFGIML2wKNuPM2VM4OHBQPnssGcPc/AxaWhslnCidSSNQ70OD0yW2A1wwc8Qsr7FEdgjzCwsYPHQEFy4+jHgihutX38XmhgKrzY0NsFrMcgyZXBUzU7NIpCLw+9wINPrx9jtvw2S04MKFRwUuvHv1JmLxlJSvj09MIZPPCWwbH7mD00f60d/bic3QGoJN9ahvrIfZaoHN5sbmVhQrS9uYm1vGKy+/jv6BfkTCW+jq3ocH7rsH/kA9IqE0bty6iRs3ryIaD2PwYA8GDw9iZWVFqhhefOkyKDZlWNGB/fvxwosvIB4Po6unU+ZSTjMLc3Noagriqc88Ab/PKao7zrtmCxO/WbqeQYWJ31WOBfZfTkXqukLIJwp5uS5wvlbXUVT10tf4j1Ce5fhUeLa2NqO+IYBSMY/NrZCkcsdiCTQ3N0piPFPfWe5NhbDHQ69DJ7xeH4qFCqan5rC+EZJNML3OBIvdikg8DKPdIAnzfn8DGuvrxX6hRMhWV4eJsVEZ/7z3oer64EC/7O7SHqjC5PRqTsYTvSF5rUzFi8iWSrh+/Rbm5uYwMj4qmxc+n0/g/fjIJKLRgpxrm9WAXDYMm0WHvt4BfO7pLyOZyImijaXDDA5qaPDjl7/2FRRKLG2O4PKVd8AN/P/tX/3vEvY2v0BP2k3ZCOAmWH0gKBD07194RSCsdvlCc0sT/p/f/7/hcTvFz5YbD4sLS0inKpiZW8STn3kKRpsFL77yMqZmpqTUm+rWQwcHkUul8c6ly+JR+9RnPgOY9Hj2+efo+4FkpYicDmjv6sITP/c0dEYzxiensby8gTdeeAVVnRVPPP4Z7GvtxDPPPIeu7gNoam1HhSp0hw0ml11CrRjaxuulTmeSUKl0JifQlNdnzme5fAb5QkaAKzf4uMmVzWQQT6eQiMawMMcwI4+owz3+AG/ckMpnkS1V4Q744W8IiH8xQTltWmjpQpBO/1AGVvGcc3PMaNKLfQvnGNSVYDdxIyAtyfZWYwVzM+MYG7uNxoAPD5w9hZWxEfS2tCEQ8MOoq0MmFcfz3/8uxq7dxOMXLuL0kUNo8PhRLubVvZHJgHA8JrYb77xzFW2BJhzo7UMsGYHJZoDVbpGNVF6PxicncfnyVZw4eVoFSBnq0Fjvh9vtQC6bFCuLkt4iFVfxxCbqynlYjOp+cWZ2FT/+yeuYmtpENq+H212PbC6DJx6/gM6OenTua0DAb8Xk3BiSiQQK2RLcLj9i0SRC2xEBnOlMAstL07C7THA57QJWM8kkCqU8mhtbEIqGyGNFnXz10iRCmzE8/qmH0NzCwKhNWGxVvPXG29CV3GhvPo2VlZRUDXT2BmFzJVHf4EEha8LS4gaWl5fl+jc6ui7zgM9rQEdXFwIck00NmJ+fQVNLAL19LTR9wfTsMGwGD0avriKymUC1Lg2LvYpTJw6is2sf7DYnlpY2cePdMTQ3diEST8tGytjkEIItPin9n13YxPRcEfXBFkxPLePcORd6u5uQT6cQ9DZhcnwefm+jHE86lUB7Vwu6D+xHOBLBD595Xsb76dNnBaZOTk2LZcDqyrqsmWQ+8nuxtDKHvv79sjnY2dmFty9fhcvuhtlix8jwKMKholxylSdsFolEHC37fAg0mASSOx1evPP2GDZX6+B2maQqolCIo1CpwmKpQ2uLBY2BdoRDJcSjDAmLShDWPfcfETuGydE52O1u5AspLCxP4uy5wxg81I/trRhefeVNga4nTh9AT28TcsU0cqk8HC5az7hlw/PNt17H/r5BNAb68J/+wzfxt//1RTS19P/DN317fnMXrH6sZrr7pNraaa9lYG3Z8SG85OM22F2P1Y/bUj89z7sLVj+hc/GzBFbpiUXF6scFq6Lc4e54hSXfCiBSsfqLv/iL+NGPfvSBFv5osKqUmHze6Xu+iAsPPQ2zpR7lKlWF5Z1QIb2BQRtOUe8ZdXkYCFYJW7lYEP/LMoos7ad/n6Yd4/pW1rg7XEcNAZbP7zC6D4XG77MCeB8IZRsIMNKg5S4kUtCCN6I7j5oEdg9YZXn1h7WLMg2o+U5qissPAasGRt4IjFBgVUCDeK0qsETgrBSqChDuwFWCQ4bEVNQCjEoELggJE2oAStSZ9O0SsKrBSvq3ikyV8EULFNJUiSLu1LxtayCUiyf5HFp5LIvZldpQC6qpKfv2hErVwKoSEGt/L2CR7ayOr9Zm4uO6E1BEnKZADa0AREhM8duHgFVlOSBeDQqEClQlVNIrsKqFVe0Fq/RsFXC7o4jU2J2AVAZ8qeA0sa3Q+rEcH8GoplYVD+A9YJXQlQpkga8qO11etAYgBSrK+eFn3wWrtdAuKjl5OlhmqB41oKjZL2h2CgaDUvvWvGIFdMpYKb4HSMm5LjL9vaAgVO11P2mwyoMWVWMNrGqeqGpU7sBS+Xw1GLs3sEpTSGtbKNqJqKm9VTsolW1tp+OfB6yKP+6eTahae+11Tuah7lWsKrVqTSGrrAjeD1YptCVYLQt810GfL8BQLKPL1SBQtS6WwszYhAAiKhnNNhs8Pvr/VfHiyy8L2GKKPNuAUITwhD6Z6vxrpflaqB/njFq4HWsGOacXS1SrRaUMnXCVClTOwTwVHG5iwWIwoEBFquZ/KsFm7OuiZtU2QMRXkaX6FYE5VJyKxYYWQiXuwZpiVQFctXEhAnV6t2qeqmqY6jTFLeFBDul0StSPSklam6e1MgONsXIxWtt4Iujg3FNTx3OOZII3lf6Eyzy+zY0tKfUnhOGc6nY6sLK8jJnZGbFV8Pv8spHkEa9FIJ7K4dI7l6X/sZz/0GC//C0X8ixxj0VVaSrHPZV39LpkyTbDolh6GUow5TiB5qZWKaPOpLPi88q5PBoJSYJ2Lp9G//79GhhWm4+RcBxur19A23YkIp6NszMzsiAm9CwXi2IToK4NajyLGrapSdLfaWvQ1d6Ono42ge137ozgyrVr2A5HpW6E8PaBhx6UElf6eo4MDcFo1OGzTz0FVAvipcg+VirVYW6OcHcehw8PCBjkPcTDFy9gX3snNrYieOaHz2MzFMGpE6exsbWl7BM62zE2fAcDPR146tOPIpdjiawDOhMV1DxPBty8cQcLC+tIxLNS1t/Xt1/A6onjgxg83K+sYupMePnV18Rvk5/zwsMPI5lOoSQ+tDm8+c4VnD1zBgcHDovlwre+/W1RrbPcmFCP7cTNr/0HegUaExgSSBE62m3Kq5VKw3JBjXP2eZmfWUJDrSo3ZrXrgvI2V1YVLNunqpRzKO+JpqensLZG71ufvBeV5NzYvHHjDlqaW9DX14dQaEvGDiH/+MQYDg4oFSeVj+yft28Oie8o1dEMqbM7HYhnI/D4PLCZLQgEqB60IR6LIZvOih0G4RuPz2G3ynuL528yBq/Xg1QqDrtFWWckUwVEYglEQinkSiVcvXoTE5MTsrHDEuREPC2+r4tzSyjkyzAYzCiXqB7zwuU04/77LuCJxz8rqrS///uXJXRpZmYOJ04dwr/5zd8QhSnDht5+5y289vpb+De/+ZtoaGwQ1XQ0GkGwsUXCfxji9Paly3j1lXdAi+W2Vi/m5qJ4/NGT+Ff/+tdFneh02fDd731HAKzZ4BFl8/3nH8TQyB386MfPiJrUoDPC63SrVPPNbWRSGZw5ewYWqw0zi3OwOhx49KknES9kwESlTKkIf1MTyjDgyvWbGBudlHLxL37uy1JaPTk+IyDx2MmzqNMbYDRY0NKzD9OLi/AH69FQT3hdgdlA6xCDqDUZ+MYNJ3rjcnOFZer8nhs5Ju1+ORqLyrjmJkWeyte2LvTu70VZb0SmXEShUgeb2yW+l9wkkns7+p5zLhc7CrMAWqkyYPhcNi0Am5tYDAoyoIRYbAOx6CY2VxeQzcbQ3tqE5gY/sskwUuurGOjuQXdXJ25cvYLvf/ubKKaTeODEKTxw9hwGurpkjFRoN8X50OsRKwRWJ3z/e8+gxd+K9uYWZAppOD028bZmn6G39Tf+/C/x6COP4uGHLgroZ/82GXXwB9yIhrcEvuYrOhkXRl0RTc0ElWmxdtgOpXH57SGsb+dR39gBi9mJ8YlRnDx5GF3t9QgG7LDYjIhE09DpDGJBw3vcQimjFJMt9XB7LcjnYrDbzQhHNmVcbq5tguVvPT0HMDU7g0Q2iu6eAbz8wg0M3ZzEL//SF9C+zytgNdDgwKsvvYFq2YGB3ofx7pUJvPDCa/jyVx5H74AbVmcdYpEkNrcimJ9ZhV5nR3griWgkhbW1o/34/QAAIABJREFUKCxmtWHdHDTJRvX5B4/hyNF+RGPbGB8fhddRj46WQ4iFk6iAHsg5eDxK5RyPpzA/u4ZcxiDl7bFoRhSjW+E19BzowOzcCIbHQyhJBYgeyXgFJ493oakxALvFgGhoG/lsWq5ZUhlTBXycH+wehMIx3Lx9B60tzTDqytJ3ObZbmtqxurYJl8cjc9bo+BAC9V60d7ZjY30d3oAf42NTAmNpj8HNOqvLit6+A4hFs4hGkpidW0BD0I5/8eXPIJNNQldnwQ+//xOEthj055K5LJuPYHO7DF+gDvVeB9LJPLa3irA6gMZ6Ew4dGhCrj43NDbz52tuob/BDb8ijXMng4UfuxeLSEkZvzmN9vYTWNgPuPX8C3Z0NCMW3UMpW4PEHwX2FpaUl1NWVYbV40RQ8gD/70x/iL77xDJpb939gbfphP7gLVj9WM919ktYCdxWrd7vCXbD6CfWBnyWweuPGDfzwhz/E7/7u70qpDNUxt27dksUsb65ff/118VbjDePZs2dFVcHnHDx4UBQiJ06ckN8RrHJx9f7HPwWsnj33RTz88NMwmX2oVkyAgQBNlWrr9WbodTZZIJv1LIdmgJG4EwpUJQMiYJAFtabGEwsAUa5qqrUdZemugk4pAd+v1FXP3w2V2gNrRI2ggbCd0m+ttL/mn8qavvc8aq+nsaAPAasCFj8ErCpl5S5wlQU7FNiuwUQBqwJwFaiiSrEGVmvwu3Y4VN+U65RHm0l73l4bAJb9EyaWqXDTVKDiH6tyZ1VZeM37kmXevKcmwOOiQa+FUu0Bq3zfXbBKu4Ea9lbegruwVH1flvAiFUgluE2Eq6ocU5XbK9XsrhqYnnPqPIu+UgviIixUXrZ8j5p1gAKr0s57wCrhpVgBULIkKjhlCVDzZpX+pMF1eR8N6hKsitOnBmp3gbA6DztgleDWoL6nYrVaA13SOGwdTdmpnb+ajQDBqrJ0UCXYNbBKbz8aRCgoy4fWH7UQL4b7EFAxQV2gd812ova8svq96lsQX1pCiUK5KFBgJ4jjvxWs7lHgvkex+g+C1ZoWWQOtNbC649mqne/3gdUaRN1RpFY1n89/ZrAq4FsbUDvzm6jh93rPEsQoK4D3KltVEj17Md0z9ipWKzqlxS2hBBPLiwsFWMp16PEGoU/mUY4msDQzi87ufbA5nAIsqSzjxgMDhnhUVE4x8IMLcloBSPsLd6RnL/uTGpHqQfUolf9Wme9T6YyUqFLxyu8ZUEWllQpOU0NCxg+Veu+J31OvVlOhilq0zHmEYT46FXyl9XU1TnU7c6ioYGXuI/xUftmE/+ooNbsK2TgpS4khrzUuj1sbD3WiUOEYUj7bu+p8uQ5I8JXaKJBwLEA8/hjwI9tvmvXA9lZYyh4JQQk8qPBeWFgQWMKS23QyBbPFJHCLSqBEOo9XX39D/F0JT1h2fezoEfj8Xkl2r21wUfnKkBClOk3I63HTymDWIRSNSuknnz86NoXmpkZ0dXVhbX1FwoxYujp4UKlsaNFQLtBvNYRMtgCLzSM+jIVcWkKHnnzyU9DrKwIaGKZEWMPQGyqSGpisnStieWkFb771Do4MDuCXvvIlrK8tIZFM49qNm5idX0QkHkd3dx8ODByUuXB2dhoriwviQ3rvmTMCb9xOOwq5Iup0RgHwt4Zv4ujRI6okP5vFV77yC0imclheWsfVK9dRJ6E+Rkmtp6rJbDXj7OkTONLPMvF+RKMhrG2uycKbfc/j8WFhbhnPPPeiqACPHzmGmalJWCx6PPDAPXC5rZiamhRInCtW0LGvC60t7ejY14lvfeub0p+LJabcJ3DxkQui/Lx96w6u3xhCMp6B19uAxoYgVlfn0NfXjYOD+9He3irp9AQzVPzTv5IwkN6RHIzsO0zmlnqDclV8culZzf7Iayn/FQolUQyyRoDnmypRdreNjS3ML8xiO7QpamWjUY/6+iBa2zoFQNsdNszOzmrjpoKtzQ10dHbKaxLG0e+Wv2dZusftFVWvr94HowkCae0OJwxGA5LxJMJhKvbsohIkeJucGkcgEIDL7kAFypO8IVgvdgQMFCLMzearCG3HsbS0jlgyK221sraBzp4O7OtoF4gZiUSRjmfkPOboodvoxeNPnEZrSwP2tXWLT2toK47vfud7GB4ehtGkk+CeX/9ffw2pZBQ2qwXvXL6MyclJHD16DE6XU1S29OQdG5vE2sqa2Ahw88FhdcoYoHUEgfCD998nYUUci8VSDn/5l38Bq9WBRKyAhmAzmppbMTo5imKlgu7eXhnvjQ0N6GzrRDqZlM1CjmuT1SaKRXcgIJsao9MTSORzaOvuRGdPL+ZW1nD56nVkskV4PH6Y9VbMzSyirs6I06fOoaf3AG4Oj8h8VjEaEWhqgsVpkw1Xzj1uh1tCh0ZGRkXF2N3bI9UmnIejsYiEBtGz12GlFzMho18gaCqRlrT09rYOHD95ClmWaXvcSOTzTGNTNipauKWJ971GA8wGoyhVOedw7mQ/ISzne9BblEDRWFdGIZ9ANhNDJhFGqZyFyVBBKhHDxvIcDnd14dThg9hYW8NzP/ohcsk4Th05hFODh9Hf3YVUJCICBqvFhPWNDbEv0ZmNYjPz//77P0Hvvn7s7+2B3qQXSweDhT7Pc6LsPHnmNHyeBhTLRYS2IrJZsbqyICFe2xsrSOcziMZT4qnsdhjQ1uxHpUxlrBGBQCuSmSrM1iCWlsIYn5oRz+vGoBv33XsCTkcVHqcLxVIdzHY7cqkUcvmk2LF4fVbYnazIKiAcWkOhlJV7NqqhWeFVLuuRiGXx5ttvw+YxYf/+AVx64w5uXZvB0SP7EGywIVdYQVOzF02NbUhGq3BYevDmm7fw7tVh/IuvPIKBw0GEo8tobmrB1PQ8ZqdWkc/W4diRU8hnyshk40Alj3wugnw+hoYGF9paGxHw+7G5sQ2TyYbodlyUnxaeSytttjIwGSswm0xIJnOYnVmBzVyPSJQWNnqxdmntaIHb60ShmEJZT2/lCGLxApqCHWhubsOt60NobPSjXEnCaKTveVZ8s/V6Kww6K5ZW1mEyWNAYDCLY4Mf1a29hf083TGY75ufmceP6EAaPHBYrD7PVILYqhUIW4XhE5jtuztfpTLj01lUcO3UY/ScOIJlJY2J0DreGJuGwGXHu3rMIBBxYXF7A7RuT8PuDGOg9A9QZEY9GUK4jmKe1DpBN18lmis2uw7FjR8SKgRU4iWQRzz/7E2RSRZx/6Ayamp2ALo/29haMjU1gYWZbNtX6+trhr7ehXI1ja4tqYT38/haB59wkNJn08HgaYNQF8e1vvoi/+vOfwN/QWlsC/aNfP2mwWnu9vR6rH7Ym/jgHx/Cqb3zjG/ijP/ojXLhwAa+88oq6i/vvUEh+nPdVt257qs7ef+/7cV9kz/N+2l/v436kT/pz3FWsftyW/+l53l2w+gmdi58lsHrz5k1861vfwh/8wR/sTNLPPvusAFNClr/+67/Gb/zGb2BsbEygKg3PWdZFkPonf/In+NVf/VXZ6fzKV76CH//4xx9o4X8KWD13zxfw8EOfg9noRZ2egSz0UeXCmwt8hqxwAWRgNZeEshAKqMW8AnE1rkHfMykM1kq4a6FFVfFeVIFAteP6MOVZray1Bgrk4rXHLHEHRNY+rSTIa+pQJmtqnpU7jaFdk2rg7/2K1R24qKnaahBPSunf5+0qC22qebWyfaXSrCm2FNih+kyV/jO8SQEFqqHkeVRCmo2aylSBCNGzaRYAkjlDpCFhUhUpr6+B1Z1rq6gtlcKSCbUM2+H7qRJiBsponqg1b1QN4OxeoDUAXPv9zsykQsT4UOBGleoLVNxja6DOtbi87gBmaTMp2VTl76KWldAi7cajFiKl7kQ0Na2Cr2IBQIBpUOFTNWUr+5q0sxZ6RdAqmkMtDEoUqxpY5bn6KLBK1Qq9UlUp+q4VwE740R6wqkK//gGwykV/zatXg2byfS1oSnxVqZDRFNrC3JWimQtsk9amEq7F0B5RGCpfOG4afBRY3fU6rfVwzWNVCN4u4CfMew9YldLyXcXqrrnDPw5WKUFWfVe1GX3S/jErgH9uxeoHwKqA4N0Zoua1quYN9VCAU40/AeRU3mk+q/KXYkGhPITZs+nbqCsW4YIRPYEgStEkEM8ivrmFYHMDjBazhCxZLHZRctL3c3llVaAF5y/2Z6vZLKCINJAKTWUJwY0owkUGfKkUYIPRJl9D4Qi2tjbR1NQi4IWepJw+RHFNNW1JJWMTJJGy0n9PxjwpEjdj6DkpAVHKckR6OTeAqOjTPjt/RiAgnqqcywhEtYUBxwdfk4t6NULUf2KTUC6JZ2E2l4XVbld9VLMQkNfUVPoKsqr5R5Kyi0XlJSxezFVRYInlgHjFmmRuYSAU/UUZWkSwGgkRhpQkLIjp0ux7DKKamp5CNBqHy+MTxRQh3+jYML7whS9IeAv9LLkJyVR7Hi8hN30pGxuDAr7yeXofWrCwOCeWCvSp42sbDVYJHSLYJSShAjES3ZJybjsN6HRGAU8MK1xbD+HFF1/H+toGnE47+vo68cgjD2B1fQH1At10Aj15nN/65g8kXbytpRuFYhnjY7P4la//Mu49cwiRyDaisThuDw+L357L7cFTn/4sHLQzyOexvLSE9dVVjI6NwWm1ijLa63JiampKvBMJ9DN5ArEYYokoPvvZz2L//gPiU/nG65ewvLoBry+AjbVNUZNyQ40A82tf+5fwOKkoLiGfS+HtK5dlzhkeHYOLYVN6C8bGpkWJefBAP969ehmfevRBHD9xGNVqHuFoGCarEU6bBy5XANWyAUvLG/jTb/wZgk0NcLltOHp0EI3NAeSyWfz1X/8dJsY30dwYhNHggM1mg99nRm9vh0BVllGzzWiNQ59ybhJyQ4p9RTF7jlPl1yv3GaUyDCZV8s85ltdalrMX8vS6ZJCcSeA/S7R5/WR5djKVwOT0JBbmZpEvlNDX24/z5x+WDbMrV64IkGpra5MgJwLo+kC9/O3M7DQ2NtflWu3zeqUs1+N2IJ1PSZK41eIQT9TtzRDiiZQCqS4XpqanMTkxgcOHD4vVBf1iLWYmk5cEwOUzWblXKpbpQVzF5lpYoN7y8pqyFgL72TpampsFTk+MTSKTygqoOXnqEJ548iyaW/1w2L0YujkiyuefPP8qUqkqWlosOHvmFH7pX/6C1KkUyjlsra5Lm1x6+xI6Ce/7BxGKRPAn//kbCEdSOHv6NPr7B9DR3ilWJN/7/vfxC1/5CtpbmmX+yWZSuD10E8sri0jEaAViwszMIhKpDBKZBOqDTeI9HItEsK+tHQf6DnCXHcVCAVaHXewtFtaWRHW6Fd3G5Xev4MFHLqC+pQUzC/O4MzGJhYVlZPJluJw+2KxOBP1NOH78FNrbu3D91h289fZldPX2weCw0MQebp8HdZqlCedRziEE4GaTGX6/H9FQGGtrq4jFouI/SrjmcNIbmr65BSnD397YxrVLl3Hg8FGcuecexJI5dOzvQV7bUKZakTCX1wozrV/0Rrku8Aohfauo7gO4YcMNblYn5AopFDNJ1CGPzY0lZJJRBIMeWEw68V81oohWnwdTo0OYn5jG/t4uPPWpT6HR50Y+mYK+VEIhk5ZrFa1iQuGQhHryfooVDv/+3/1HtDd24/SJ0zIOn3nmB5iancD+/l753MlMDvvaO2S9MDc9J+NnfS0mdwVW+pM2mNDd1Y2B/j44rLz3zMPrdUlIlkHvwPJqDN/74StY30wgl6+oORo5PPXpi9Ajg5HRGxJI17O/BwGfT/yAqTan1QDVn/z8VMaub6zLRpjfG4TXGZTS93evDmFyZgWeANDX14ZIqIS6ih52hwVHj3ahVA4h2OiRkNxUQoeVhRzevnQHoVAEvf1teODhgyiWuEETRDgUx8bKpqj8Dw0OopBPyWdxOo0o5iJwOS1orKfHahHlggnZRAn6OgeGR4awv79FwppMZm700eIlISX/+WwJ25tJJGJlTIwvorGxQzanDh8ZlGCuTF4F9nFdUyqbcPvGHCxmLxaXVmSjyhUw4uVXnsPqGoPCmMVgQEtTt2yQNDU14f4HTiIW34KR9+26OqwsrWF+cQnRcB77D7RL4Nr+/j709nYhngxjdWVZNkULOdqULCEYbMHA0QPYSCyjb2A/Xn7hDVSqRgz0H5Brss1iwHM/eR7xcBaHjpyG0xzA4so6VpcW4a234vjJPphNBkTCaRhNdfAHrAg2erG0vIatjQhKeQMuvzOOQIMBTzxxER43K1OqEqoVCbEKxCxKcs6FekMRqfQmtsNbKBbqYLd5UQczUukcxqcmcN99DyO8XcEzP3gL3/n2a6hvaK7drP6jX++C1Q9vnk8aIP60v97H6iz/DMD5Llj9uC3/0/O8u2D1EzoXP0tg9fLly6I0/cM//MMdAMCbYP7sq1/9qixM/+Zv/gbHjh2TMgsuHBcXFwWs/vEf/zF+7dd+TZ7zuc99DgSy7398NFjd9Vi9774v4cLDn4fZ5JXFJBc9hD/icSbeaCaBZVyzMxleqTZVyJJM1FQQ6Ook5Vbyt7Ub352AqT1gtXactUX93uPeAaC1kCoNntU+C8GdtvJXXzUAplKm9eJHuquiU/JZpZzVlFh7FKt7FW/vSbrRSun3ervWXlNX2fUsJBBRj10vy1rghlgBEP7tAGgFdsw2FW61W/JNb9Iqiizr1bKJ6AHKwCa23XvAqqgRVYgH1WwCCLgYZSkwwaEWdKNUnRpc0cBq7fhrG6zK11EdPZWpolSVsKGqfM9zLeBXU6LVFKvSlvR91c67UsFRwKyAKkNmhDeKT8Hujq6CpMpeoOb/KueuziBqW0XyFVhVwFQpXAWw83uCVjleFe6lFXvvhFbVwKoY+e5VrNasAORYFBBWbagULzWwSmDHhwKwygqgplgV1WmtPL5S1PSqtTNfswAgaFZl5vw7SU+XPqwWYlzo8udmKgMFJO+q+FhCyn+qJLt2UjRQ+j6P1feCVU1lugNVVfuoLqlK+nfngI8BVvl8hhYJudcgrUDhGlhVSsi9YHX3Jk0BWFEQ77z/J++x+gErgD1BZNp0sDP+3wNWtWMSMTTL6yXgqXYO1fQl/Y6bE/z8uTycdSa0u32ILq6iLpVnipIEZlAt5Av4JFSFi47VjS2MT0xi375OORqGUDlsdoF19B3mopsKdQl5KjGV3a5ZgNBfmAuStHh8UqHW3t4u5bScz/h8HqNSoZYkwITwg4ttlj2zhJ0gVQIG5X0UvBebAYb+UPVeKsvvFGSvk1J+ginZBJGQKfVgv+f3ZqNZmy95PlVbEcQRXhEm1ML5amBVUse5mSJwV6mWqYKU0CEtjI3PJfhS0Fmp+jlP8LgJm9Tcq44/n83La9ESgSX8BF2xeAJvvvEmXF6vKO8uX74i5cyJRAKPPf6YHLuMeYNOEqnpOZnPFWRe3L+/X75SOWo2G1Df4BVQuji/KD6kDJFi6A/7LSFFNpuWMUtINjAwAKfbi2gkhlyuhDvD4/jud34kx9nVtQ9PfvoirDY9JidHsa+DIMyKYiGP0bEJvPb6ZeSzFQQbm1Au1cFmc+EXv/oL0FXS0NWVcentK5hfpBoQOH/hAs6cPotMLof1jU0BRal4HO+88474gD5y8aL0o0uX3hIlHqHkxvY6JicncGBgPx599FEJFiJIePW1tyUVvg5Gaf94IiFA+cBAn4QLmUxsc0KhKp77yXMyr1JRS4hH32+GO9VVqhLi1NbahIsXH0BrWwOcdhNi8TC2oxEJijHobbBaXLh+fQR/+3ffwsDBfhw6Qr9CppWzn8bxve/+ANWyCf39R5HPAjazFW6PUdRSXi99A5lubUcml5LyZx4T7Q9qyZKcE+vK2nWtTnnv8npUpKq1pPo0rx8EFfQwl009rV8TrhPu0U9yO7StrAFW12E2WXDmzFm5fszNLQoI57htbGzC6OiIAHV6slKNHKfS16yHP+BDR0ebjGPCRoJ+Kta5GUi7A/rlMoiuWCzjzvAdOYbjJ46rcCPO/9WSlNlyDPlcHlF/Z3OU5JolzRwGiwSD8TXnFudECUkAtrS4hOWlVcheXlWPe+4/ifsfOCReie3t3Ri6PYKX//4VDI9MSACY3W7Bp598DGfOHkMpX0C+lIXP6cad4WH8p//4V/hf/vXX0NLaieGRMfz5n/8derrb8fX/6VekLRmEMz4xjju3hwTU33fvPRLGRQo8NTWBVCaJO0OjuH1zAnPzy/AF/CjrIP6RerEH0cHrdKEh0IB4JAaTkWF8Rezr6YavPoBAQz1ujtwSNd/P/9Iv4ObwKL7zox/BYLEiky8insigvr4ZBw8eRntLJ/R6E6KxBKZnFzCzuAib3YVEIY/9hw7D1xAQ72e1MZNEeJthcnb43B5kc3kk6Eka2hb1LYG2w2ETb2x6OfN88xhXl1fw9ttXMDBwEIePHEc4lUBnTx9y3Ny0mWG1O8VixGJivgC3YVT1gcutQuG4ccC+yI2reCouSfas5HI5LEinYxi+fR2pxDYOHeyFz+eQUvFqIYM3OOZKeZw9fhwXzz+AYiaFVDiC5oAfel0VuWQCkfC2KJ95nSA0o6cs3+ev/uqb8NqCONg/iBu33kWhmEbrvmYp7Wc/jKdSMp6TiSRCoRwsVmBwoAvBxgDaWpvRf6BbLCu6O9uQTmwjHF4VoQTn/XLZhHi8iLeujGJxcRtef1AqKHLpKD79xMO45+wgZhbGMDpxE/VNfgS8AbFHYV/f17EPVivHXhk3rl+XMUK1/uL8EqKhlMyDy0txtO/z4cS5PvgCXuTTRtisLqwszeHQkW6EQvPQ6UtIp7hx1IArl+bw6mtTCASMCDZ7MHC4GZtbqyikdQh460XV2dzEc+qAxVqHcGgFPq8NbocZVrMFa0sbaG7qgt/dgmyiiuvXRrC+sYjeAwHojbR/qcJqMyIRD2t2Nzbo9RZUS3Yszm9Ab2DbuxCNhNHU2gyz3YBAMIC52QVsbETw1puzsNtM2D8wiMMnD2Fs8ibeuTqCdIrzA5BLAl63G9NTCfh9wLHjTdjYWBdbEpvdIcDY7wtgezsiPz84OIAHH7wX2WxK5nWXxyrXXyrLmxqbEaxvRr6SgafRhgqKWFraEqX24cEjaAgG8e61y7hxfVjmcb3OgvnZEMIh5bx1cNCMJz79EBxuq1gncGOozqAsHMLbcWnzUq4OV67egt0FPPXpT8Fs5P2AAbdvjsp1uq2tRTyzY9tR6PRl5Ish2Wi1WTywWLzY2IphdnpRlh0Nje24eX0OY8MbePXVYXi9DK/66MddsPrhbfTTDkI/6eP76J6invFJv+9dsPpxW/6n53l3weondC5+lsAqFau0Avid3/kdWUxxQUTVBdU2DDLYv3+/3PRQpUq1KsuyeGNIm4CRkRE89NBD/51glXfsasFy//1fxqOPfAFWWgFIsBJTn5UHpqTEVy2yAC5LIaeCNxJWpZXFU6nKhbNSZwriUGCpplqs+WHuKWsQBeL7qhy4UFdAajdwpaZIlVAgLTGeAEHBPk1hJaW/dSjUACX/XlSEu2BVSl7f5y1ag6c1z0C+r4AMJafd6bU7k/gesLoLuejHuQuxaorVHTWs9iEJFwgUarBSwQiCNy4StYYQ8FhVlgCiWC0p1aaGsxRDoE1DVXa0a2BVzpUG7ZQqU1k11EqOacnAkrCaInIHgGnmAvKqLLNk5bd42CofW95cKdBWU2CWdmC6Am5KLUzVGv9OIIu8L8+Naj7llar6ggqa4lGpcCvxa9XCp94PVpU6Vj1/x4qAHr0CjjUkqvWHMvubCkYXhZOIM8lqxSJChUrtBavalVkC2bRW2oEze8Eqj/P9YHVHcS19Wm0sUGVCKE1AK310R9GrgKOR4KpODxP9MjXrAz6fQF2g6h5QrQbXR4HV3dJ31XdqA+nDwKr2GTXFqgSf7Tw0MKxZTIjdhHwu1eMUON9Vte6AVU2pvbuJoaDaPzdYZfm3ZNvXbES0z1FzANlRmWu+oercav23ToOpLM1n8I2mzNzbFhJWRvCaz8Olt6DBbMPS+DT06QJcdisaGrywOe2iMrQ7XMjnSxKmxNJjt8cnSe+EX26HS/zSFJgsi3qNx80NFwI45XvKNzIgHI1ifX1LFJoNDUEpXaVilYE79DzVUU2qp4KqCovZKvMxH+JpTL/SIv8VlUK0ykpWo8DEcnl3k0m6VKUs8InATXxoZb7QgKtB+aka9QRyJQES9GKV4y9XUOTP6ItqNiuYq9nAcDOL4yOXL0i4FR92u13CTKR/yzExsdsoae2EaWJPwM0GnR4Ws1HaK5WIy98ysIfHl83mEY1EkckxFTmMSrmK/oODMh+Nj48JYHa5HBImQ3hG1WtDfQPW1tck3Xx5eVUW/Ey7Z4gTITcX4+VCFsVyAdsbqrSf3pVWm10WiUN3bmFhcV4URk0tVM2dkPl5aWlVfPKmJmexsrIufpn3nDuDM2dPIJ9PYWV1EY1NAbkWbmxtSkL6+noI2UxeSmfrA43weevh8zoxOzUkQU2EcoePHEH7vk4EGhpRKqlRRqufRDIpoTnDd+7A7XLi3LlzGB8bx8ryEo4fOyp2BeNTk7LJeeTYUa1Kwoil1XVEwwmsr28LcGK7z89TEWvD5z//NJqbm5DNJbG+ti7KyoX5RRw6cgT1vgZY7fQKTWFqbEJUni3Njbhw8QEEG3wwmrkJlcfiwhxsLidMBiuiUVpXxHD9xh2MDo/joQsP4/CxQygWM1jfWMXW5qaAwUCgGVubLGnP4bHHH0exEAOZemNjA5wOu/j5sfyffbFQzGF5eVGUrQTFonQuEcTzGsPqGXVJkesm+yRhLPMbWbGhVQBQ9SzAlSCfO7+oiM8pf5ZO0bc0gkw2i1iE6mQ7Ar6gbFJQ1Tw+MYHBwYPim2syGVAs5kTdZbFxA0Mv/Uxi5bSNZI4FqlWTybSE0IUmXXwDAAAgAElEQVS2QxgdH5f7NiqaE8kU2tta5Nqel7LxBOoYplTHayrVb3oJhYmlc5icmEYilUQ0QT/cTgT8Abz++hsCEAmP6f3aP9CLRGpFgmXa2rsExi7O0b6iIP6mLo8dv/I//7IkeBeKeZSLBUkT/853vo0bN27i67/66yhXdbh0+TLo799/4CC++vNfxdWr74rSmZv6VNo/8eSTeOrTT+D20C288spLUnLO8v5QOI5cjuCkFYODg2IpMD41hVyhILCe8+bTn/05XHrzbbS2tKKppRlDoyMw2sxobd8noWSlYk684pO5PLoPDsBod2BheU2U6FazHbdujcLt9CG0HRb/yWQiDYPdgYHDR7B/8DDuTExIaBbV5PTJZWAWqwF43udn52V+4bHIRm6lgnQ2jXQmI3NSwO+TCgDOgVsbWxi6MQSLw4GOzm6U63Rw+L3YiiVgdzng9fvF+9LpcMCsN6oNUdq9uJ0olfMCyQnIE/G4zFGyKWVm7+DcFUMxl4Shjn6r27hz+xo211fhc1rR2ejD8YEDsBuMaPbXo6e9DaVcCulYDJm08uANhbekj7o83OyoQzqTRSqdwrM/eh4bKzE8cP958XMNNgUE7lHF3dDQKAF4oW3lMU0FNTeSGDyX48YFNxi211UQYSaJjZU5hMMr2N5ak3HU3NwNp7MZr7x2DXOLm+js6pf5NRnfwkB/B+49exgOF2B2lTC3PIdSropcpgSTkYrXFsTiSWxsbGB5YR4nTh2B1+PF8PAdudWglzUVxV3d7diOLYvVRDlnQDyWkRT5wSO9iMVXUank0dS4D1vbWbz28m2srERx7OgJtLYHEEssY2ZuCiszGdjMtIQBgk1Ac7MBPX0tEuzW1tyCRDyHpvo2rC6FEdpO4vaNcUS2M3INOHtmEG5XCTYbvc+rAgg311ekzxCds3S/kDMgkSrCbHKK3cWPn3sW+wcPSOI9z8XE+Cy2tsKqvXwe+Bt9sHucuDF0E1aHE8l4CcH6LkQ2c7IRsTi/jpYWPayWMnN+4Wtqxa07qwhHgNZmlqIAiUQFZ88dQEMwgEQijOmZSdz/4L3St6YmJ9HU1Iq52UVZXxkNOtgcQDqpSUHqAJ/Hi+6eHrWpEMtIgBVnSkJau9OE3r422J16mVszGXUvNzE5glQacFhYOcK5qIC5+SI8fuBrXzuPRCSHhbk15LI68ant6g2gWsnCUNUhlYpgK7SAfDEPv7cZHl8jwuEs5udW4HI7MTG9gOmJCMpFB/7+Jzfg9vB4PvpxF6x+eBt90gDxp/31PrqnqGd80p/jLlj9uC3/0/O8u2D1EzoXP0tg9d1338V3v/vd9yhW399MogLbU5IuoGAP8KMq4qmnnsKLL774gRb+aMUq1ULqhuGBB34ejz3yRdhsAVErErLJ24q1JtWqJlGy8mKqvDNVlxZVFMM6iirMiSEPcoxaGXwtlKjm6UnYufPQWNDeCZLQsQZVa5+VahSBfFRBSVAFQ59Uyb34fkrJq3r/QplqLA2mitpRKQl5U8KFvplKkz2hVO8Hq7Vjq1kB7IIjTfFKmYY2qdfAqgKECvawPWpgda8yVWCVlMsroEAYoY5JUzQS/HHFLeJRBVaLLEzWwKpwNlGwEWYqVSRhap0GRGpgtfYaSuum4Iu0geZ1S2AuzqtU02pKVYqJ2Tb0WJVsMVH/KisDKe2tQVWG+zDZWCt7V6DbIJYRLMt8b6CYXn0+URBrIJ5AjOdX3lcMXPdAbKWQZXiVEj9rf0/lswTrKHWdKkUn/FWfj2CHPU7gPz0la4JJsWmtgfTqPwhW3++xygW0KPs0mFsDqzteqpqCdBfsaf1Z85usKVb3glU+16TXqRJzwi2xQFD9XELK2GdrNgy18fFxwSqVqcok4T1qVaXKfc/egAoV0xS9qp/vAtNa+JOAVRGNqd+JGcPO7ofqjzsdqwYZpJ/9/wFWK6Kmq21C7IWrNcUxx5b6aJplxo7nKxtDgdWaDYIoV/cAabVnUYWRcLJchd9qQ9DixOztURiKFTQFA9AZqhICI+W8JUj59vLKBipVHeKJJLa3Q7LgDni9AugYYkYgRN9VHpqLydYmk4CALNPEy3WIRCIIRaIyJzhdLoGAZqNKm+ail32HAUncvChVWT2gYD3nQin110LvOPcQ4Cg7EsIbrdxfm3ck+E+UpDxXWum/ZiNCP09u+nCDQClNlaq1BspFnc95lDFHLH/V+m/NmoWgk5uDLMel2pNqKx4XoSlfj+paAlWTxSpzVrlQlBLphoYAUgRe4ZAa4xz3Es6l/KYj4TBsdiecThdu3botkPXQoUFR2dE+YGjoNjo694nClQFPofC2KK0Ius+cOY07QyOykO/o6BR/y1QiItBrZnoeuWweeqMFoyPjUube0tooQTZNTY0yMujB+uqrr2FyIgTm4TjddjgdNvF2feTiI2hsDiIQ8MmClYq4TD6HVJJ9ICxhQlS6clF5330PYHFxCXOz0zh1YhAmox4nT58R/1ZaArAKZXMrjGQ6IwFEbK+gv15CZRja1dnVgcmJKZw+dRLDQ0PSDgyTepxqXbNeXnt4ZFLUjS63F5uEutk8PF639L3W9kY89OD98HhcGJ8alwCjrc0QBg8dQktTm6iiaDXEEKbQ9jaCDfU4dvSgtEdrSxCoK2JqchTxRAyRUBT9g0eQSKTx6mtvYHExivqAC/fcfx/i8Rhm5+fh8biRTqYxPLwIu43+vQZ07uvEuXNnkUhuIxDwYl97m6iw6Usrlhh6PcIRKkun4fN5RV1oNpt3KidkE4HXzirEv5j3BMo+hf1RbZFQic2/4djiGONrprJJmQ6oMi2Xi6pPsty6jhsICr4RlKwsrwp86+3tFR9ggl/oClIOS5CWSETg9/pQJdAtKAsklrcTLqbSefEu5nlfXlnB/fc/gOnZaQk1Onv2tGxS08dxe2NLtgNNZqqLq2ItMTY6i1AsicmJWSSScVidNvFwPX36JDbWtxDZjmB+YUlUa26PA26PQZTDDNWiP7FRb5WxXCrksL+vF1/60tOoVgvwup2iuHU6nHjz9bfkc7k8Xrzx9iWsbWzJ57Za7Pj805+HWFJ98ztIpcs4dLBbKqFYsfTcs8/i2WdfhdujQ0tTM7a3orBYPfD66mUTdTvKsekQMM0bjYH9BzDQNyCq71QyjaW1FdwYui19A0Y90rk00vEo2va1Y3ZpCQY7rTZMmJifhdPpE+Ur/TIXF1aQjiXg9DegvaMbze2tSOeLWN0MY4kp8T3dkgDf29UtoXScxznnzczMgt7KsWRcruHcdGEq+ub2JtbX15BJZ+Cw25CVsLWyzBE8j1QdtnR0wGA2I5JKweR0wul2S39w2h2wWSxwMrCQ3qypuGwSceOCmwec/6hwVj6dUTkP3IiIhTZw5fJrmJ2eRFdXK04dPwwv/UiNOhTiYVh0Bgx298DMIvpUDG6bVYLi5NZUXxV/WM61sZj6LOlEEs8//yLeuTSFz3/uU3jk0Ydgthjh9dglTZ7XkEyWMGwRm5vbuPfee7UNPFrIZLGvowV3hm4jsh0WqOhy0JO4DtHtVdncs1l9mJ5Zx+Wr4zh07Ax0sGBiYgILixP4P/+PX4XfZ8XYxDXAlEeuVMDggcMol0y4fXMc83PLWFpcRTaXwqcevYiBgz24PfQurt24gpNHj+DY8aNIpuLiWxxPJbFvXxcMVQtGRsYQDm/j8JF+6Ax5mLiBYXBgeGgGy4tJNDV2yDUhmQohntnEQw/ei+h6XK6NDF5KZ8Pi75rOxMSag+NKX3Viey2OmZlVvPbKBOIJoL/fjHNnT2FuZgSnjnShs70edBHJEDCvslS/WSxHGOpESEjblmQ6i7b2Tjz3k9dx8lS/XPNp15OO5GSebu1oQ+9AFzKlDLKlAvQmB0ZG53Dj+ixOn3wQhawOz/7oGXi8FvzcUw9ic3tWwqiiWSN+8OzbCPgdEpgV2gICPuDgoQMoFdOYnV2FwQQEGyyIx/NSFTg7CzQ3AefPn8LAgU5cv3pVNpYikTjmZ1Oor9fD7fbLBg+tNBg66Pa4cO3aO7DYdPjCF5+Ey2OROX50eFbGTr6QgdvphcnowMLsIlKZGKq6FHr316OltRlvvHwd25spHDtCv9V6uP058aQ1Vo3IJlPIlujZqoPR6EKpYkQuwyKfMm7fuYWl5TL8Pi/KZTf+83/4NlpaOz6wNv2wH9wFqx/eTJ80QPxpf72P1VnugtWP20w/08+7C1Y/odP7swRWr1+/jt/6rd8ShQb/ccKj0kd5ZrLck0m3KjWai1kBdgaD3PBxEcGv9Ph7+eWX8dxzz32ghT8arErx645i9YnHvgyrxSeLmapegRlRGVb1qFaoRCRwJWKqJUJrilUu6ItMNS8LcBAVU01JqvX8nbCkDyhW3ytZVWXfVAnuKZfXylgJHtTiW0uDV45XkgysVFiqdL4GZpWaVgFPll5LQMuHQGrx+NRStWuKVfEJrQUlifpBqb8qpV1F7V4rgJqnpXi40u/NaNDOmeZ5KnYEVNXWrAx2w37k89CSlLCT/rW0AqiWRH3Lm2v1T5UG8ywQ4nJhQ49VlkFKm8jf1ykVqwTSqPZT6rbavwrTt+RRc6UkUFUuDQyD0pSN0h5KebrXm51tIiog7ZzKeaoFnOmMAmQJdDTXB81+YU8YVk0hqAFV+dxa6b/EalH5qafXKj+qUqDKZxDPVnq9cv2mlaprHrHKHEFSZrTnEgYp71qCLIb/CIjTStsV5K2pVJXuVd63Fj6mHRvDrqRkX/N23Um9ryk6d/rkjj5XtauAc/X+SjWj+iWVsdSxmuWz7DYsFaDyj+daswKQ/ivJ7crjTR2fanRGLClFcu2hgdWdz6eBR7EBUOdv558Eh2nHu/O6yjZgt03U/7OdBaxpXpsc2MrLVoVZfdBPvxbitXucO4e4R5q+08c+5vVgr7+yOOmKo8auYrWmXt1p0z0hVqI03il2VzYLVLbWAo7UOGC35fmiXQM9cHXIxhNwGi1o8/qhT+VRiMZh0xlRKRdhdzFsSq+Swsv0SqwiFKaysijlmLMzs/B4vTKP9/b2wGIyoljMCxB2urlIN4sylaAxGo8JWOUiaWNzS5RVXqqkXC447coLM5fLS9+026zKOxIMLUmISpXqI479Wpk+/5/XBX7ldYH+kVRy8jpB+JHNqTRrvh/7KKED5ylpF81jdWdmlwZlP6zZWWgVBJo1SK0LilZ6xyOaHstqfuajyFA2KfWHfF7aCJit9JRVyl36wvp8HqnCKPDYKhVksgqKsQyYYTT1DU3w+P1SoUH4dc+5ewQYRagwnBwThfj+/X0CoAlz21vbBL7Sr/b8+fMYGR7D1tY2+vsPCiRLREPo7u7E1nYE42MTAlaoSjVZrWhuCqKzuwPPPf8sDh46KCrCsXGCkT6srqxLUEt7ewMNb8U+gCBjbn4R2UwBBQZj6fUINjSiWCnh7UuXkEgk0dXVjq9//esCJXW6ChxWsyg1s9mM+FRabDaMjo7jhRdeEsVRNsfrulUUq7yO0AaIINBpd+LkyRN49aWXJODsU48/JipKQiSWoP/4+RckjIfXam7geZ1e2QSplos4deo4zpw5gUpdGUsrSwhHYqgPNCDgr8fM9Bxu3LiF8Na2JMA3NTbi4sXzaAwG4HI7YHdaJBU+l81IaX0uw0CcddwevoVXX78FuwM4d+4MDh46JiExBqMVpSIwPjqOsfFRmT+oSH38sUdhNNZhYX4O99x7DwJ+r5Td56kgLtI7mB6uIdy+dQvDIyP44ue/hMamJimnpzqRmxaconlJpsqa55qgjD6QTIFn+9qsDFUp7twfyPWfI4YBhAbeO1HJmdFsMgCL2SY2E/TMnZtbQEdHh3hVtrY1SnWDyczUc5YN048xKxsLdpNLAIvJaIPeZJL/5zkzmMxYWV3HyvIKzp47K32U540Q2eV0wON2iednjupJmx06gwO374xhfGQW4XgSS4u0HkjCaDHg6LGjOHb8OG7euCFK0Vg0JQFcJ04eh8lcFQXuqy+/gfmZCIKNTjgcTiQiEXT3duH06WMI1HtQyGdhZ3hWmaByCYODR2R+GRoewuLKsrKlMVvxmac+g3evXsMrL72EQqGInu5u/F//9t9idGQE/+XP/lSqp06ePgGLyYxbt4cRi+YQDsewFQmjoblRNvU539nMdrnmXbt8BeOjY+jp6xPl5+LaOir6Ohw/dQrFch5WfR3S+axUapRNRtwZncTkwgICgaB4BJv0ZmxuRsTK4/CRE2hubYPF4cQm27lUwvJmCIeOH4XX5cG+ffsklHJlcVnsLmTjulRCJBYX5Xf/wIBA0IWFReQKeUxOjsNsUIrQxkBQ3mNqahYPPPQwDh46CovbgRhL/M1GOJwuWBhOyOtksSQglFA2nUmLdzbHXDQSQaFUlGoEeq0Wi1m5RjDoaHZyDBvrSzAYyrjvntPkyihm49Blkqik4jg5cBh2Vurkcmj0ebC2tIDrN95FuVxAoMEPh9clc3UiHpVzUMjmcOnSFYxNzGGg/yC6uzskPOr+e+5BU3NQ5vqV1RW8e+U6zGaLVu2mg9GmF4hIi43J8QnZUOnoaIHLYUDHviak4ttws1S7asK165NYWkng1D3n8ebrl/Hccy/hyOFOfPFzj6FSTsHrc2J1c0sCF/VVMyLhBEaGJwXAUnl+7p6TOHP6CK7deAOhyDIO9HegMeiVEn+DUYftTfZ/PVpberC2EcZLL70k4/+xxy4im49Lv6YidGJsEQFfO06fvk8Umzdu3sAD54/i5Ml+WFiGniXcNkBvMqJUrCIey6KpqQerqxFMjq8iEs3C6XTj9ddfRTxVxfmHu+Fym9DZ2ogDzU3YWFyCycggMzeW5udkQ6ettUM2ZehdTDC9sRWGw+WQ8L8TJ04hnUthYWEFuURJrEHauhpgdumxGlpHWW6+3ZicXMMzPxpCW2sAfT37sbm+jPb2APZ3t0OvKyORzWB0bgPv3pqQdRJL+HnrZTHTSgPi7b26UoA/wMoNIBSqw/Y20NoGPPHYeXTu60I+lUNoa1PugXjd5B3MsWMnJLBwdGQCLqcHdifnxhgSqTja9nnxi7/0RRjNkE2v1169jPvvfQAen00+ZzZTxcjwCDxuMw4d7UJvfwDxeARbGxlUyxboqxb09LVjZvEdNDOkK2OE0WBCpS4jY8xgcMMfaMbM9JpYkmQLGfgCLejpPI6XXryG//oXz6GhoU27v/ynY5Df/u3fxsWLF3Hfffd9zDvGDz5tb3jVf+uL/H/svfeTJdd95Xme976eK+9td1W1t+hGE56ESIIgCYLa0OyMYmZCoY3Y+RNGIQVDoZiN1Y+72hCXkigSA45EBxqABBrdaO+7qsubV/b5et7bie/3ZlYVQEgkpIY2luwXZFSj6r18mTfvvZn5ued7DoVX/fVf//WvhFf9S7f35HP/+hZ43ID4iWL1X39O/q238MlnlH/rPfz/yff9NoHVqakpvPnmm/iDP/gDvqEnzzi5hImVoFJ5J/2U/epIGcRhR5Iyki6u3/zmN3Hp0qVfOYOfFKy+9NLXYNK7WA0o4J3wTmXoVdcyeiDYRUoi2QKAHpJ5f+gGlNV2Qjkog9XdBGsJcuwfCB83KBiskvKQ4LIMQSWIJUCcgHsEBCmsRYZSPMnS//bD0Lr4dhmsEkzQUawvwTqp5J+RInueSiBS9mJlj0MZjolj5OOTw6v2AVyGN/uUgLTv7LG6z0uVYRmTHKGok0EeHSur7CgZmZLumxRfQUrGKkNiblduc+GXxLiT7sboXo5UpQQ6pOAqkmtyArcUHsVBUGx0ykfJYEwI+gSM2/VYZfDFiHG35J7hOrcFoTxJrStDclk1zd9PITu0EKBlJRqfHwkq0tvlf9O3Ur/hfVGJUk055EoOy6K/kwqIz5m0v9yH2YuVgI20H6QOpgYg9Z3E5anMmG0kSM27D6wSLNsPVsUgkZSa+zxWd8+H5AtLD2xiO3Iv3SuZ31VKssefXPovtkwVqWz1QCCS1ITUB6XvoTYnsCqS2EXfIqMHEV4mQCaD5I+AVd6waBSxlLA7cGSP1b1jkqGhUFDvgXH+N8N56TMSgCSAIJ9n0S/o7+LMMc6XCaoEVhm4yv3hQ2sivxlY/TAU/vCU9XHzwX6wyvvGieAC/9H7qSXFQosEqz8CVsX7dnvirvWD+GappxGs4WUjBTQEHgtlOHUG+G1OKApF1DNFGGihoV6F0aJnmEPBLJRkTeJPgnSUtkylwBTcQQoYg9GAjvZ2VtfQQy0tjpmMemhUYlwp1BpWUZHyjFo0k84yIG1ra+MAJSo9JIUdwSP6SYooUnhqDSaGXJWqCMSisUEAk64Hou9I6m4FuFyeoCp/H5Val8s8VuXyfDFPaXjfSKXHvqeSYprZqNRsIkhQLFIJGw5JCi+fvn3hYbR9/pikfCXQS+1PgEOt0UBnMDCMosoBCpEh0FarVLnEkVWGalLmahk0k72AWkuBUxvcrlTW39nRhTt37yCwsoLJQxM4cuQQQ2L6O8ErCqqh1O75hXnY7Q4+J1Rmv7MTx5HDhxCP0fnx8QJZPJnkB3MKmaIAF3qQJvXpO+++g+HhYcSiMRw+cpyViI+m53Di+GH09HoQiQYRDkZx8+Z9BNa2eO4zme2ssiW1MQVK0vd1drVCq1XiC6+8zGXuM9NTaPVTyW6A+wal1JPfJaluqfSdVJg2pwtjYwdQKZUQDkcwNjLKfosMTjY2cfjQIfi9boa328Ft+Fr93P/e+cW7SCYznH5N0D2XzvOlZmSwD0ePTLAdQCIZx046xT6jNquTFwIIgqVSWU4hr9eqGBzqw/FjR+B0kurYwGBTqWryMeXSFPZSwaX3L+Peg1nYXRo8/Znz6Ojqhs3uRiSyg9kZSijfwczUHMPJgf5ODrjp6PBgcyvA/oekpmtv74Rer+WHcwLh1F50jPfv3+d+/Morr7CVA1lA0D7QxU+j0SKbycButfHiRj5PSdwa7jcEZo0mvbDXkBbw5HsCebLgwEdlnb+PoLjD5uTtZrIZVMo1Djojb1BS0RYKGd6e3qDmgJ1SKc/b1kCHnTj5DOpA9keRaJz7qN5owdraBve7F194EbVGBZlUioEfhcaQXyn5nhJkbjRo0VaPtbUwAoEtbG6TUneZrQPsLjta21rx2c+9iM2NTfzkR2/x2DZbbOjp7sL4xEGe16cfzLI1BXk00j0EgVSH3coewpOHxxn+hIJBPHo4w64yfq8fV69dw5FTRxhKh7ZDfO/w/HMvYn1jA//45j/w8fb29OLkyZO4cf06qrUavvD5lzE4NIRfvvtLPHwwjVpZAWeLFzqjEcdPnmBIev3aNTjtLgwNDGJ+eoavb8l0EtvRCPKlMmzuFmhpoahZg9Vg4DmpTDFdag0qTYBmiHpDiaXFZexEE2hxt2J4aIwD2JaWA2jx+9De3Y26SoVkrggfzZF6A9sWLC8u8gIMqWWdDifPk+ub60gl06wQJAV9rlgU9zp07VA0MTM1zQpF8lDNpvPoGhjg7TdJuKA3QmnSwWy2QksydbofK1egagg4Sap8ml/ono3U+Nx3qhWuRtHolWhycJ4B5PZPSu9kLMReqLlUEnazFr0eJ4qJGLYWFjEx0A91tY5EOIhaqcDwsa3dD71FD0cLhfQpkc0kUSCriVIZd+7ex6O5FZw5dx4OmxHh8Da6e9pZ9b8wt4gHDx6wzzIB85GREdhsFqjUTaQyCVbR0tghpbnX64bVpMLgQBfKpSxXA1SqCty4/gjFsh7d/WP44IObePudizh+dAhnT09i+sENtLa2QaV1smp5eWGZgTy14fmnz2Ly0BisNh2mpq7CYFJwuXpXtx8WkwbRWBi5HF3fqNXtiMQyWFkO4OHDLbg9wIlTx1FvlrC6soq1tRwcNj0mJ06hvbWbFa0bWwH2i+3va4HFVEOr34FivopUpoJcpo65OfJKriGdqSMSybCVGc0hmQL1AQ1OnJlAb387zColVu5Mo5bJwWwycDukU+QVmufrLgFp6ld0vSBbjsWlFX4mU2rVbK1RyDfR29GF0bFhONw6ZCspFGpFVOoaJHYaWN9KYfrhEvvLErxua3Whp6uNQ/KqhQraurpw5eY9ZIpFtPo6OTQunUjzPEgWJfFEBCaTBnaHlasxqGIhn8uira0TI8MHodcY8f7Fa1BDhYGhHuTymd3gtmQiB5+vjeexqekHCIaz8HiBc+cncPbcCcTjYaysrGNxPoKh4REyrODFk63NIoIh4NkLbnzhlZfgdCsQCCzCZm1BsVjH1cs3cerUIZjtdfb+NWldbKOi0pThbGnBxlocM7MBtLg6UCxX0OKjED8vHPYOfPtv38Lf/s2P4Pf2fvhG7xP81xOw+gka63fsrU/A6u/YCf+Yw30CVh9TH/htAqsUXvXjH/8Y3/jGN8S9/355oNRev+53VPb4R3/0R2wp8NHXr/usFNeyq1hlsGpws6qSABXBQlb0kKqxQWBVzeWnVG7PvpCkEiVFqOTTt/ecLcCqDInEsdF/Uyn5nhWA8K4U/5df9EBOJegECGXgyTyIAZkAcvSgQQ/sdONPD5jyBMsJ1rvQR5T+M6jl9GyhgqWb4v08iLcpKSdpH2QVKgEg2UaA1bBSyb5Cqd1TxMpwSiIQ8nFwOAtJFLgiWYAzbgNOBpfAqnTcpBRjawAOS1KgUqvwMZDaiFQdQnPTRIPVpw0uUZfVsRxeJUFKUUImKXJlsMqQg0r5yV5AglEKUqgKsCr2l2C5aH/6Hg2F18jQj+Gx2H/qB/RwwkEx0vmWldV0vCq1VpT5SyFVsgWBrB5mqMpcWXyeys92Qbk4SwK8kupEAquyUlX+PgL9/BmyqVAIZSsreelFMJNL7Am6yipNoV4V7xKl8uKY9ytWZSAoQ0rxN9pN7hu7nUWkq2tJ0cqqSfG97JdIHrPS+ZQVgISpG806J8fwE+AAACAASURBVFnT+KGHOlLPUigW0S/ZJoHhOSe374FV2u6uYlXeVykfjh70BJzc77G699+7il4Or9pTq8pjUHg97P+sDFoFsJdtG4SDrbByYFsBjheSlKzchB9VrUpKYqm9CMfvvqT3817+M1fC3wSssiJ41xd3b+5gwMqq573zuNfH5T0RyuE9P1rxewIuqiagpg5VrUDXUMBtssCpM1G9IZrFMnRQsarV6bZDq9cy/NtJZlCrKrC5tY1ILME+jdlcAT3dnaxYpTJxCj+hICCDUcsP/eyCwaX7DWxtBRkgKtRqVMpVns8YrBoMXPpP56pULHGyOCmiCKxqdAbUa032e+QKgQ9VAEjjuNngB/1iWdgCkHqVlOTs5czTAC1OSd6/ag2XVpNvKs0/1O/EGJPmbPZxlecAycqD/lv2FOZFHXkhjBY3ZCuXvc/IC2W0+FFXiAd82lOz2YRYNAyj3shKL1L0FfNleFv9vLhH3pGhSJwDuFwUYpVKYWtrG9vBIEx6PQ4dPoRwOMgKXpvVzF6kqeQO8vkcq3DCoTC+9OqruHvnHpeXs1q3UeNrC0FQ8i4Mh+Jcen3kyBFOG6cgmIcP77GdQWd3N/sDBlY38N677+HZ555Gf68HKlUDO8ksVhY3oNKaWL1Yr6kwN7/E75969BBHjk0il09yWvOx44ewvrGK9fUAvvrql5FOZbmN3/7FO9jeDqK9vR3tnd28jyaDia+RkVhUlKrX65idnWM7g5GRIfhcHoYCd+7ew+17d9DT24vN7W2srm7zHNza2olauYpCMQ+f14OxkQE06hVksjvcD7OFHFqcLTCardjeDCK4FYLX24Le3h6+ZvX1dbG6jtSjBDRp22RvQUrspflVDqHq6PDCYjdiaKQfwweGUS5VOdX90fQS3nv3OpoNFYq5MnuCjo31QqdtwOUyIRYPw+duhc1qhcNBUBNYXQtwGFk0FoXJaOT+39NLpd497JVJkIgWWAlwPHw4xQtso6NDMOiNPHYNRh1bAtB7aXFAvKh/7s1xvHBFHraNGoMUCoshaw5SlDsdLRz2Q/MG9YdyOc/gUatVcYk3bZNy58hnVK2kktcqMsk01Bo9SpU6otEEPK0E0A2YnVvET9/+Gb7+tdfYh5d8g0klq1E14bTbubyeFoPz+SLKVSAcSmB5aYM9CUntSoPO6/eyhcP582fZGuD73/s+B6xRcCkpfFucLi4TT0QJuuSxtLjKalyqJCCvT6vVwIsNNMetra+z/QDZM6nVevja/HC2WLl6Y3trG+MT4wxDSdH5V3/1bdCUQxYCVD1FKeVf/OIrHGRF3sr/9U/+K+7efoj29i4cPXYMsZ0dDql7NDfPc8EE+R8rlVhaWMThyUlksnlEqZxdpUBbTzfSuQy/z+N0oVAuY3kjgFB8B2VaHIcKOoOFp2Wt1oSjh4/B4WhhsPVgegYjBw6if2gEDaUK29Eo2nt70NHazotU9+/cRSKxg9HBQZ6/fD4fbt26g7XAGqtJ7c4WWOxWruTpbG/j63AqkeDScfKTJv/kcDQKB6XIo4m2rm44KGzL5xGKVQojzBVYOVzK5ZDJZ1hdaDSYoDcKH2laEKMFJfLiTe/E0dHVCqtZB4Wyhs3VJQTWloFaGaODPTApK/jF9/8B24vLePWFlzBz4zaC66sYHxnEibMnoNFpoNAp0N7VwUpVrVKBaDAEnVKNlbV1bEZ20Dc8iPv3b6NaymNoqA83b15DcCOI119/HWaTfVecQX695MVKykyDQYtkJoVmgywwqsilQ7BZDUinInzPp1SaMD29gsB2hn04I5EUVlZWYTIA/9sf/3t4XCZ8cPU6LJZuzMyu4vaN+5TliHPnD+DwkTEkU2HMzN2G2azCy194Fu1tPvayrpWq2NoM8uJYLEoQ0YVUMov79zdRrgFfevU4CqU8QiGyEihCraJKDQV62vvQ6u/gBbflFQpMW8DJk8PQ6+j66ode04JqTYc7txZx+dIDbIW4aIncyqA1gi0A+oasGBzuhdPl4HM5des65j7YwWfOeHBkYhwms5G9b0vlIrq7O1ncQj6x1G/o58LSErQGHSvTSaTQ1dmJrvZu6LUqzC3dwfzKFiw2LavPE8km1BozgqEIavUqDh8dwJGj46hXG/jeGz9Am38IdqsdmxsLvPDR1dWHeCyJt3/+Ngf/9fR0w+d3cdDazZtXWH1Miuz2jk5YzFZUSnWUasDU1CpMVguqtRyu37iB0bE+DPYPs58sKWopxC0WC8Pu0KKz14OR0V72Wr169Sru3S2hlAFbt5QqGWwHAbdbie4uJy6cu8B2EYH1KZgt9IxSxXZoixdgTp46wU9WdG+NulDxQ1nk+YjA6tTUEs6dex7BcJy9Wn3+Tlgtbfir/+sN/Pc33oHbRYpVEZT8SV9PwOonbbHfnfc/Aau/O+f6nzrSJ2D1MfWB3yawevfuXfzd3/0d/vIv/1J6wP/VbvLr4Cg9NH/5y1/+V1sBnH3qayCwajZ6AIUWTYVQTgoFLaWfqjj4oFKvCi/VikgxpxeXhMvpMfzfwspgv7JPBpgUdCADNRmsEgGS/06qKC7ZJ+Wl9JLZFr2HoCs9NHEKNlkASMpReT/KVIe477WrWJXK1glufKi+XXrv/vAq+pWsy5OVqrLVAClVuE32fa8AOBKskyGDSigPZaWxgBUCrO4ePwE5FYVZUZvtgVWhVK2xxyoBkCoBRVaYUlmjAKuspiSYqJbL8SUrAIKtkpqTwTTl2VKbsXKV1K+ixHy/YlScRLG/9HAuH784ZgmQSGCWEtHl4DARbqVimwUll/DvA+S0kX0hZBxgxTxVKFUpkEMoaxWoszJaKGZJZsX+tpI6WoRcCTsAFhHzcQvlLwF9rphnCiqB+I+AVRkZc+2VdNwfB1Z3oavkobobhiT59dJn6Gu1tP8SzOJgLD53Smh4DKigkUxeZYsBVpBK5dS0L8LiVvLH5HAyAVZlL1PZs5KbhGCh7OkqgVUuxZfggZg0ZJuAPb9UubRfPh0CsAorCdREafbuZyXQLCt2BZhkbTq/RQ6uks8sWVQIexCBv3cXNeRArE8ZrNJ+7fmi7gHuD4FVKVTso2CVbQO4j4mdFC1GY0lAVTX1/0oNZpUGPrMDxqYS9Xwe9ASoqFFwlAoeXwvUOg2XXBNMzeaKWFkJIJ6gZGgq31ZxOTUBdo/XDZNBw4EOVD5K8FLRJKVdjstyKaQoHI1Dq9GxBzItFpGK02K1cNkpeVBS6TAlzZPCk0qXa1JwDoEkSg8nRTSpQUWglALlUpm9WWneIpUhzcWUZq43GBk+mSwGaLV6ETLHCepKBr40fxGoJRWsWMCS5ivu/0Ktyl6YavWuNzR3P2kOYM9rCgyS38speEL1KuY7sYBToe8gixsVBc6UOMk7HoswII3FYpw43zcwwJCL2pZ8F8lugQaaSqXB8tIS+wlS6TcpKy9dfB9jY8OIx6Ps4UmKMQp5vHXjBr761dfYAoGUg8lkihU3Xf29rNDb2AzB4/ayMs3f2oaOtjYuVabAlpXVJVy7ehWHDx9GoVDm77139wGGh/sxMd4Lk0GFYDiBcCQOj6cTjYYK8ViaPUfbOrs4pOjsU6eRSEThsJlgtdPD8jX09HSxUpOOeXrmES+GDg4O4/TpU3C53BL4bXAfiMYT7BVL55DKwDvoAdtigs1oYrBGauT1rQ1WDs7NLmA7HMdOLMmKVVLg+t0eHBwbgs/rxvraEvK5JIaG+zmkR6eh0mUdCqTGrtQ4NIXCqsgPmGBQQ1Fj2EgLBZcuX2P4VCk3UcgVeOj84X/4X+H2ulBtVnl+yJXLaNRUuHHrHt760S9htTr4Obqzww+v1wqP14YDBygcx8yggSCnzW5nT9xkJo1H09M8Evv7+3mfCGrTHEMKVirpJYVjMBjCWz9+CyaDEWfOnGUPQVJ1kSI0lxeges/SZC/4kkc4LQZXaqhVKwhtb3L/cbvdXC7t93vFwoNajZXlZYZ0JpORg4M62kk9rucxEo6EoVGqkMuQT28RKrWOPZJ3Ejl09/UjXyjh7r17ePe99/HaV7+Mnu4ONGpV9tNVoAaL0chwi9SthVIJ6WwZgUAQ924/wvTcEvsMm8w2FCtFnDl7GkNDAxymduv6DZiMZrjdHpw/dw6FbI6tLcgf1edrZ1VrMpnGVnAT6xvr8Phc+OprX4HRoMflS5d5bsoXK4gGk7jw7FNQKOtYW1tmVTyBuEQ8zsD65o0b3CZPnTnLIUhOh50XKrq6unlc/u3f/A1bJgwOHUAsTsFSIbR3tCFbLPG5a/f6USyWkI7voLe/H7VqDeuREGLpJNxtfqgo/EelRGYnySE/xVoVaoMeZqeTQ9DWAhtAoYSWnkEcHp/EwsIK1haX0dLeg8PHjqBEAFalhsXuwKFjx+Cy2bm0/fKli6gWSzhz+jT79tIcRmrbmzdu86rn4NAI7B4XLzQRKI9FwvC2uNDqa+VgrNv37uHW7XvoHhiCxmiAxmiC0+eFx09zgwkGnYHPO6mNCazuxKK80KXUaOF0OVklq9IQrCSv9AosRgPsViNCoTVEIkEUsklk80kKI4DDrIWimsXqg7vwmqzwmowIL67ic88/i76uVtAdXzgWQUVVR2ubn+dks97A7WDSCKuJn1+6gle+9jVk0xRyNA+zXo2bN2/A6XDgP/2n/4hSsY5EMsE2JhsbawxW2zr9MJm0KJXLyBeqyBeySMW3ecEjlYyxF2tP1whiiRJ7rOoMTrYcKBQBjwv4X37/VUwc6MPlS1ewvZ1BIlmAxWTE+PgYw8DF5SlMTd9CJl/BV758DsMjAygViwisrSO0EUNwO8ZBVelUGR6/j1Wzs3NZHJgw4/kXn8XDB/eQy+dZxa+ABrl8EXo12aDpsDA3h4XFNLxu4D//0auwWBtIJ1OwWlqhVlnx//zf38GDB2mY7UCLx4DegU7oDRpEd0KstKYKgHAwjmQ6j0s/n0KnHfjS7z2N3s5uHuuh4DZfjx02MwwGHS/40P0n9Xl6zoklU3yeyeaErCW0Og0WF6Zx++4a4nGw4pauceRU0uIxcuiYx2/BqdOTrNQPh5K4f3cBEwfPwqo3QqfLob+vE3abC5cvX8HbP5/GgYNuHD48gd7Bbr5WXbvxAXv5knK8s5MWmMAWI2q9FXcfLuL+1BySKeDwUTO+8pUvcYXAjWsPUK8pGdiS5UpXbwuaKEOtbbJVw9zcKnYiCjjM7chly2goMnC6TBzWZ7HYYdbbuYImnYlwGNjyygO+Nzl4oJcB7+LCGtrbyMvcALNZh2I9jVKhxIrh9bUwTpy8gKXlFeSLWfT0DsBm7cBf/9Ub+Ifv/QIOe6sEVmlV95OhkCdgdf/T7JN/72+BJ2D1SX/4ZLPJk/b6J1vgtwmsLiwssG/LX/zFXwjO8S9QrFKS62uvvfYYwOrX8dJLr8Fk8qDZ1KKh3PMspTKtRoM8BslrjErZ9pU4Ex/b51tKyijZI1WQmQ8/5JAqSwaLXOrPsFQ8zPP/9114uVSa4J60nf1AVPZglcvZBQRqoiqVxModSC6vFj6qSmhJfvIx7SxVEO56tQrF6t7+yxCZXE7l79oFbCLtZ/f8Ce9R8UDHcFJS03FiOZe0q8Dp41TaT2CVIYbYLbo5l60ACKwS1BBgVYBJGaxyqBjDPLEdVmyyV6JG9CUZbCspVIrMSffAKhs2cOCWpPjjn1Lpv9Q2MlQnGMKl7NI5IrAqztU+qwPpb7xdKnWWLBQYIEoniJWrtP8a+vu+7yXfXn6/5MW6C1aFvy8DVmk/WehKXrikuCV5Ap0eBjYEeIQClvmx3E67elaycPhVsCo8OKXFAQm2gcCh5C0quJuM9ffAqvxW9nGlDC7JE5n9bnfVsAKA8ncwYJK+R6SwcL9maC6XWJOSeF9QHYNVyUJAlLSScll4nIomlUGqBFblEn/Ja1VWNe9CZOFswf6QooOIz4vCbaFW5fajv0uqTtG/ZaMGsSVabtm19/gYKwBZDv5pKVZZ8Pwhzbl0OB/5ney9Ks8DDAt5HIpAu70WFMetpVCmBoVWARa1Bm1WF1TlCur5ElQVSqqqskeq1WmRlOxKhnOhcIz9GQn36o1mVgUS1Kg1agxXSEmp0amhbNYYgFJnz2YLyGZz3FHXN7e5BFxD6d8qJXusOpxODkkq5HP8EFmpltmrlUoVaTGJCirJD5EeCGmOoQdQ2jb1ZlKbUYAVHRP5PIqFCPLr1nG5IR07gSPyk9t15uDqAFFNYNTpRL+VfZBZsSp8Vrk/yN7Z8uKCtH1ZdU/z3YdU+tJ8wuF47FNA1RBg0ESLY1Tyfu/eHWTSKW677q5e5AoCqCZSGeQLZThclAqd53JpKmPf3t6Cv83P3nQWs4FtAaitSaG5vDSPxcVFPPOZZ3BoYgKZdAZbm5vsNVuuVLC4FkC5WmW10OTkYfj9lNquQLlYQKFchFrZhNfnwf3791AoFHiErK6soae7DxOTo7CbKR2+hEBgE+lMHq1tnag1VAhtR3Hp8gcYGh1DV3cne6QOjw6hVMxzAjNZEnzxi5/HekAoNIPBII4eO4q+3l4GZW3tbawApBeVuRNcIOUynWcqPybPR5vVhFiIAHQYQ8PD0Gh10JmMmJtbxPLKBkKRGLQqPasxO1tb0d/XBYeD/NiLaFSp1JhUy2KphNR6pP4k+weCk3qtgv1JzWYt0rkUqypVKh3mFwMol5owmymMpAm9ooEDB8cQ24nxwhhdJ8KxBPuA3r03hVt37jGMqpSK6Opox/BwLwYHOtHe5uFQI7ruUGI57TtB+GKhzMdXqdW4/7f6/RyupdMJP0sqsya7o83NbTyamobT4cKxo8dgsZp4nOkMFARXEuXZKuJXNH+Tel4EaLKlDIFVslWq1Li/pZIp4VuvoX1x8vGTT2gwtI1yscQJ7Oz/63LA4/Gykm1jfR3VSolT5Qmulso1pLI5JNNF9A8OYG0jyGBV0VTg2LEj6Gj3Magx6VSsPKfgI1KG10AhdwWsBDYxO7uKmUfL2NiOcsUGKQcVagVOnzkFo0GHq1c/YKhMamXyVx4eGsLa8iIHpBkMZu57pDyNxRO8UEMq98HRflZwZ3I5hjF0/P2Do9hYozFgRTS2xWDQ5/dhcmISDx4+RHB7Gz6PF8ePH4fZYsHs7AysRjOcLhdGhofZ8/adt9+GxWrHv/93/wF//a1v8Tlqa++A0WxiawWr0QKXy4mN1QCMFjOSiTSCO1EMHRiF1e1CplRAMp1FPp1DZ28v8tUy5peWUaQ5lxZ6tDr4vB3QafRw2lzY3AjCZrNjZOwANHoj921vVxt0RiuD7Exyh8FqJBxELpNBu9eHEQJpNgumZ2fwk7d+Bo3WgL6BQSh0al5AIcVyPkWLDyrYzXbkcgUsLC5hO7COYxeeQXtfL1Q0x6qAfKmETCaNerkGvYryDYB6tYbR4UHUSIlZJTsXJW+X5uVCsYBsOsVq8nIph4XFGdTqJXS3+2A0atFs1BCPbuLh7Q/Q3+7D506fg12lRCywiXo+A51awYF0KqMGmVKOLaGi0RAcFhsysRg63T4kUjnk1TpoDEbo9Wrcv38LhWwKWq0aZqMJ165cg1ZN49/AQHz80ATMVj02Nlaxur7M85zV7ADdIqoVFZh0QDIR4eqfsQNHkC8p8KO3LmNtPUIRa/B6yTIlhyOHh+HzmBhKk/0FBf41qlWeT8m/1Ww1wu93o6vLj514GEvLS5idnefFpnioyteuifHjcHtb2Rrixq3rWNuI4cUXjkOtocW2Eu9vNpdHqVBGmRYCwtusRJ+dicDtBM6emeTFhmqtgfn5JaSSRa7muHp1EyYrcHDci4HhLrS2utjTNUshZDoT8pkG4rEc+4WGNrbgNCtgt+gRDkaQz+VgNVu4GoQsAMjfmBZ7fG0+nqMowOr+/WmGs3OzS6w+d7os2ElG4HW7OFiQFrLIq5yksnSNie+E4XDZkC9mcOv2bfT1jyKXqaFS1qKvpwt9nRaUiknodWb87Gdv49F0EjY7MHl4CBPjYzDZTFhYeIT1rS1eYDKbrNBo9Lh+7SaCUXo+UKJ/xA2tvoL2Ljf8Pi/fsq0sRZHPleFuaYNWr0aL24hiMcWLCbTIkc2WUa9qsb4S4YqRvr52TB4aRaGYxgcffAC7zcMBjyaDAZlsHGubU1BpqujqaIXd4URwMw2VyoJwOCksxdRFhuE2sx8bm1EG81aHA9HoNtraumAxefHmmz/FG3//E7S4/PJt2Cf++QSsfuIm+535wBOw+jtzqv/JA30CVh9TH/htAqvkifStb33rX6VYJbD6la98BT/72c8+5BvK7OTXglpGYfy+M+e+jpdefA0GgwcNaBi0cEk6+z9S6agOjbqCE0YplZq3z+nxomRUftHNPUE38uqjBydS4wm4uPeSASorLj8CVulhjx7iWQFQE5YDFKCy+327ilA11OwvKpfci+8gmwKhXpGGnPTFcmK9lnwEP9IuQoEqwBb7uUmKVVZKyp6r0k+RK/7hl4AKor1F2bwEpPaX6Ur7RFYCDETpkYdUWBI0ZE9b+t5GBTWFKFusoi4UjbsqO1KsCkDKAJHbQgBWGT6qqSSfAaMAyU1SH9PnOQxKQKQGKV+lsC4itaKfCFzFijOp7zCUlgAtK4jp+zRKhuV0jrl95GaW2pTKmunFXncEVveDcsIUWgmsSueeA9HYR5bUbmK7rFiV2oV+L0N32h4DXiV5zMqKV+Ez+U+BVXGmCEYJSE3wU4wNAS5lZaooEd9Lt6eSc/HRPTsB6uXkvUpvpbJ+erHNJbc1KWqVUFGpvuypSopkKRgNirq0LWFRQT6IMlgV4k/Z5kDaP6linRSrDPXZYkEyhvgVsCo+v2d1QAFj+/1X+ciERcLu2BXHK49cLvMiEM0gWbIB4DEhWRRIBfSsY98F5/vHAcEMSqwX3/tPgdXdhZCPm5t+ZWR9ZJxJatV/DqzKCzO7dgFyv5QCqsgzdtfggMP5RGiVhsrnmwpoKlWYFRq02p1QFipQVupQ1ppoVirwt/mgM+oZ9pSqDTx6NIOlpQCSqRw6Oru5XJeCp8jvMF/MY3ion70qKZCkWqagHR1qlSZq1QZyxTyPwQdTMwxWqdSdyviMJiPcLS38sLwTj3HZKg15SqYmVSiPO3Lwq9XY449AEv2exzpXGAi4ZDGbWdFKfVJW2G9tbfH2SaFEoJX6H5X50tgm6ENhWFSWL15SK0lKVXmBrLbPykUel3KInfDwFVYXMrwWY0r24QYr9hLJFGrVMsOG6akpXowgwEWeqFy2LIUCLa6uw+X0QGMw4Matu6xafPa5F7C+Tmnzehw5ehTTD+8hl83gwNgwVpaWUK0U0dfbjQPDo5ienkYkHGG18LGjx5FIJfCTX/4SwwcOol5tYmh4jOFiLp1mkGy3W7G4PIeBgR44bHa2TyCf1w8ufYD2jm7k0ilEg2scfEIqtbaOLvT0EIwxYm5+Hleu3WC4RDDL4XChr6+P/Wy/+8Yb0KnV+NzLL+Pm9WsIhYN46qmnGO5RGTGFJi0sLmBre5vVxsPDIzBZ6PwV0awrWMG8ub2FwOoifC47WxecOHESBrMBRosVU4/mMDu7xLBNCQ2CoRCsZiOGB3rR4rTCqFdBp1MyUCO4ZjJZoFKqUZOudVRuSx6HpVIW28F1GEx69nwlH9C7t2eQzdXQ1TXEnoTVQgIejxOZdAE6kxkrgS1cv3MHm+vb2ApFoNOrUa7UyDIcY6NdeOml5zA82MffNTMzzQsGBCuTqTTsDjtXLlCXofLwRCKJlZVl9kz1ev0MX80W4VkbJ5Xk1haSsRR6+3rg87fCbjOxD2azSQFCtKBI9ypi4UhcV0Voo7DeqPM5V0LNfqykBicVKnlQarUaVDh4qM5WBOVKmc87qb9JodXW2oHNzS3UK+SB7GG/SPK1TSTTKJRq6BsaxuzcEmh89ff2skrV63Ghvc0LCyk10YDRoIWBQrhyJcwvrOLd9z7A4iIFnzWhMVhgtdrZ8kKt13Ab0X3AysoKJg4eQFdnF6tBg8ENZJOk6tbCarWxry8pUmlKHxwexInjR7EV2sbq2iqPuWyxyBUrdP+2MLeETlKYZlI4cHCYrRWo3HknkeCFlp6OLgwMDiIciSAcIqVlntvjsy+/zIFipOb9whdfgVKpwU9+9jar+Ujpa3c6+Rwoag32fnZYrDh99gzi8SRuPbyPgQMjWNlax8L6GjxeH1pb29kXNrwTh1Kvx+j4JNQ6A3tuktp0dOQg8qkirDY7BgeGsbgSYO9Qs92O5z77ObT39iKZzuDOjetYD6zynFXO5uF2OfDcM89wANzS0iL+xz/+gIGSt60NZocdI8Nj7CEcCW4hmYjzPFct17G0sox6pY5nv/AKJo8cQa5SRrne4DDWcr0Gs1bPNg42q4UBYaNW4WsbeQ3TwhYraWsNlFkNmkFXezvy+QwSiQirg5vVAraDm3A5rKhW8ujv8cKiU6CwHUExEoEyW4AeDXS2+dhjU2MxQm/Vweaw8zWgu70V1XQe2oYCa1shXH04h2JTgdGRAQ5H2twMQK9Ro6erm8+5zWJjlT1dZ9vafMJ6CTUUa3lefNAohU2VVlVBvVpANLyFVDqFru5hRCJZ/MP338WVD8I4crIfVqsJ4dAaPv+5Z6BT0zJ/Af4OL7d5Pl1gmE/VGR6PB9FoGMsri7j6wRU4nFYeM15vK4dc2axumIw2zC+sYXllE3MLS5idz+DEKQc8Xif6Bnu5GuP6jesYGRzF8soyNpa3MD7eA60aOHJ4HDaLGdeu38GDqXWUyg0E1iool4GJcQXOnD0Ol9uAvl4/spkdrmbI0DWmRgU6auiUZraYyOcL6Ox0o5DLYHU5gFy2gFw2j1CwBKdTgYH+AV5sISsQt9uHm7dvo1CsoX9wDKFgDIH1VZw4dRSNZgUjgwOIhEOYfTSNtjY/Ott90Om1vEhEC3cGGPgPjwAAIABJREFUsx3ZdAkao4UtLWbmltHR7sbrX3oOOzEKn1Lh7//+F3wM3b0Wtjdxuh1cYTCzMMOWNy0eN1cyUNjdj9/6BcLhJs5dOASPx454ahWuFiPPVTotVQIYkElVsDAfwPjBgzCaVZidfwCP28P2MPOzG7h5cw3dXSp093Ti1PGTHJJ449ZlXHxvFSdOu/DZF1+GoqHGxuYaovENGIwKmE0qrnZBjUInTYjEitgMB1Es7CAUScNld2JjPYFshixi3Kg1SrzPDnsbZh+t479/5y34fKRY/fWvjwNlf/Inf/IvDq+St7c/vOrjnol//Z4B/1+GVz1ugPi4t/ebtN+n8Z7HfRxPwqs+jbP06W7zCVh9TO372wRWb9++je9973ufSLG6X9VGTUo3dARWyav1o69PDlZfh07XwsnTIgFcJNJXKTOmJkrg6YafFSF14a3KwUUEFiXeyKX2pJ2iB/wGgVFRtk+wiV4yVBWKEuEJKqshueybAEGjzgoTAhj1qvgss0KFkoNj6D1U2kUlekS2ZDUVfUNNCrPZbYs9HwH+blKcyNYD8kO/CA6SwoRqQrG436t1f7uSMb48obMajJSnrFgUgJIepOl4qZRfQGNhi0AvBm4q8rMisCqOW86CIfAmwGaNwSr5YMlglUCogMF7YJUhKYNZ4SErg1VSf/BL9rj9WLBa5wdr8T6CkqKUnj1lybeRj0VoL4UiVgkl+ajuBmPtg/ZS+zOK26dok/Ga7KvEMI7BqgREJb9cLjpnaChcUJVKtQCrEqyXj4t8fykMhT02qTk/BqwKkEzwVagT6Rs5KIoVTAI2ijCqvZAoAqpCuSr1T8mfTyl7dUp+qhx8Ql9LfVFSegqwJLbFaloJ3vF55sAgBYehCEW3sHUg4PdRsMrjQuo/DM7lgilWt5JHa4O9L4VaVLZzkHul2J9dsCp9Fx8vv/YUt2K/5bCnPb9ZYckhAVUCZ1KglQC6so+n8PqVLR2EinZvZOwGi33KYFUoVvf8E3cVxdIVVvbGleca+af8GTov4kiEIpr7C4RildSq6koV2moTrTYHVOUa/478V+ulCvr6e6HQKrmkklRn7717EQ+nZ2B3uHHqzFOczk0LS9kchUqkMDDQC6fTzIE1xXyWy+jLlCCu1jFYIgB6595DLift7CKPSw0/nDmdLoaO21sbyGVynM5uNZt5n0nhzupzwjXUR6UFIVIiygFotDjksDskxTwB2BLPPeFQCGotQVQ9PxzTKaRAK3qRWpQUNxQIQ1/ECJ8sKqQFMmH9AF7s2p1S91kB8EKNNJ/zeNinbGUFKy9eAXXyy0xnGW4QEKXS2pGhQYaFxXyerQJ2dqh8tgSFimwAGghsbHKITS5fwPjkYWxsbGB4eAgupx1XLl9icDXQ14OlxTn2IT00Po65mUcgqx2/14uDB8YwPDiCmYU5/PLKNYxOTiAairFPIkGeQj7P8265VESpksPI6CCePnuO/RrJq3VjfZtVdTuxGCwGAmVNWGwWdPf0sBpZbzax393tu3cYBlLZ+bFjJ9h71eVowbvvXkI0FMHA4AAWF+ag1qrxH//wDxkQh0IhHDl8BN/+9t8yUNSQf69KjXQ2g2gsDYNBxT6qwVAQtWoJZ44fxoGDI7Db7SiUyqjUG7j34AEWFgPs80kWFStLqwznzpw4iv7+Thi0KlitOm4vUmeZjBbuP/lsDuVqibdbqVDbF9BolFltTddfrd6Krc0UKmU1bHYfTAYtTIYanE4L8pkatsI7ePfidSytrjPopxmqxetAIhVnINLb6ceLL70Ar9uLarGK+bkZ2Oxm2OwmPHgwjbEDB1mhSKFm6VwOa+treDQ9gzNnz7K6lMpqe/t6GVaQapXApU6lZxDY19+PFpeNr4E6HdkUVUWJtrTQJc9MYk1KeMU3G0oo6uQpTDC2hvWNAMrlAoqlHKanH6KtvZWhBIFsuv6tBbbYD5dCe0LBEN+XDA12oVwuYnM7gkSWwkY17An78NEsXwe8HOiyivZ2P45NTsBkoPuZKmxmM0xWG/LlJq7fuI/v/+An2Enm4XF1wN7ihV5rQiQexfrmBrq6SCVm40C2eqXKQXjUvoV8EiePUKiTDW3kP6k14MHDaVbMDQ4OoaunA9duXEM4GmEovxrYgNFk4WCocCjGPo46jRKd7e148OAeg2XyGyavRILImXSa5zZSx7Z6fWzXMDY6iocPH3KC+NNPPw2D0Ywbt26yUpYWh8xWO3q6e9Hm90Gv1ULVVMLhcvJndnIZHD97GuuRIG49eMg2GT09/QhF49BbLPC0t0Op1Qm/4Fv32J/4xec/B0VTCbvZwVD7nXcvYm5pCQcOHsLX/uDr2Eln2LM8TL7Cy0vY3ljH1voGXHYbPvPMeb5/mV9YxtTtO1x94ejuxcj4OEZHxlhpujg7g3Ixz8FlO7EE7t69h97+IZz7zLNo6+1GioIB6X6BAKRBDyvZTegMMGq0bO9CdhIUZFYsVvher1yrs5c1BQjSYjiFFTYaVRj0KtAafmBpAXPz0zh96iRa3BZYLUooqwUYqw0M+9uQWFtHMbkDt8PCKe6Zcg7pSoYBN90r9LS2wmmwoMVsRb5Yx//5rW+ja2gErb4WlAo5oFnhRabA8grOnDrLfsepVAbB7SBypRwq9SImJw/C4bahWioIk/NaBSpVFVpVFWjQAkIVbk8npmfX8M1v/ZDvUVUqI8P3wcF2vPDCUygXdjA02I4Wn5X94HMpqroooV4FdnYyWFxaRHB7C21tXgwN93KlBi3WWk0mvi5ub4fwzjtXuKxfrbZgK7iDoVEnPvfyC2hra8fiwhIrJ71uH6amZqBVAl/72suwWXTwuB1YnF/A1asPsBDIoqnUoVQsw2Ihm4IXMDLSg1hkCwa9GpVCjhcFYuEI32/RraJRr4PNYuIKiFShCH9bN1c+EFgPbocRi8TR2dGB/oEBXmyIxOKIx3Zw63YUXT1mjE8e56C4dDqH1k4vl+t7PW5sri8glargmaeHMDzcyYG14Uga83MbMOh8qDZU+Nm7d1CtA8fPtWBychQepwP37jxgG4pHMzs4fryP7x2isRAWlubZm7lcL7FVh7/Vj0g0wfv3/sUAfH7gC5/7PNY25hBPruD4yXG0uF2oVRQo5nS4euU+AitRHD9xCFCU2Zvb6/Xg2JHTCKzEMP3wDs5dGMSBsUEYND5cu3qd/cDzReDMUx709vZC2TBBozYhEgmhUMzA7TYy4FcodDAaPHjwaA1b4TiazQLKlSLMhhZug+2tKAwGE5LJIj+qUJCeWmHBG999C+3kbfwbvJ6A1Y9vpMcNEB/39n6DU/upvOVxH8cTsPqpnKZPdaNPwOpjat7fJrA6NTWFN998E3/2Z38mYMqvVZiKRtz/Pgr0+NKXvoSLFy/+Sgv/+u19VLH6OrRaF+ogv0wBVemBuEpl2lQfxbiKlHa0FCyVEmtIOUoBD8KXjx7w+cFaFK9LZaF7BIaTpfkYhC8rKYaE2pNK9AlyqVBvVFEuUzhVmW9+6kryQVRBpVZAp6JQAIJJ5B1K+0j7tBfiwuW2UiAVf5MUYPUh0LLPukCGqBx0JUEKei95tzKWYhNPCRrSP2QgKZV5c3CLWrI/UFLgCj2oVlGtVxn8ajWUdC0gZp0gjYYUpbKPoWglsX0CFgTOqNy6hhphNFLaNOlfooybfG/ZwlNSrVKKLZdyq6XQKoWC/RLlUnsKgBEYirw6SSlKO0C/I8Cn4XCy3dp52j4JjQmm8PmgLQsfVzpBdAwUAMEXM4ZbcogVqZ1Y47qrZJSLzHcB5j7xsJJqxyh8ilLWJUsA8XlJsaoWoVQEngVglb6HzrfkDyvSndUCADNAJuWyCEdj0M3HJUKuZOUpq1yZPwpIL8wfKY5NgFaBM8XfSCXKat3dICQBzQnC8oICK6Lo+/bsH+TzqCPIzXCR+qySQQZDJilkjaAw+wPXSF1FD2P0rCOUuLK1A+8d/Z7Uw+zRKqm+CfgrqTfsA4uSElUGq7J/6EfBqrx/HJ4lWSSwTpnHijw+BUjlJRVWGdIIlhSzEo7cD1ZFWBTrrPdA+GMCq3QKueRMUvMKvwehMN4PVmXLBFkYzYriffMonzfpXNP5pPPPY5ED3cSUSbCZ1arNJvuqqkpVtFqcUJIapKmAkhTGxTJGxkZYyVSq1BCNx/A/vvePDEZHRw/i85//Io8RKucmj00KUeru7oDdbuGE8FIhy2rzcqHK7wmGwlxK+ejRLHtLUnkrqRfJU5IAJyWer66Sz10BHncLJ6HTgzwpH+lF30WqUy7Hpv5E3pWk1lepOOSJ/Czp3JBnZTqb43kok0uxIplsAEitQuOGvPBIzUffSd6eehp/dNapz1GfZZ/lvaAyHqukMOd+Jy8qiZJyWnihCgOx0CbGI/cjmlPopwKoVGnBCawmo3Zq87fyHFguFpFKp1m12d8/iEwuj3Kd1IQGDgSJ7SQYJKrUGvZLPXJoAtlMGk6nnUvnl5cWMTQ4wGN0NRDAo4dTfJznnjqH3u5u3Lt3F+FoDHcePsQzL7zA447CYTY3tnnxgx4eKdQomxNtZ7UY2WePytp9XkpbrnLpZ3urh0t+qQUMJgO2Q0H+eemD93F/ahuHJkXa88LCMswmG3sGUtBSYHmd/Vur1SJ7wZLX6uXLH2BmZo6v31ublCg/i2q1zB6qtIBIi02JRAqFYoMz57706ks4d+ooLyx9cPUqg1myvikWa+zRm0nnUCiUkM5kYDHrcfzIJI4dnYDLYebALVLcEfSl6xKdO7agUCsZFNXqZYbEVK5P5zZbKEGjtyIaSaNWI59gNywm8tdrIBIKcmDJ6mqQrQKMJgf36XK1gFIxjXKtht5eB5dNP3PhaQbWiVgSs7OPoFEr0Nvfh6tXrmF8YpLbiBRNkWgcly5dRiyxg9e/9jqrNUkROTE5jvmFBb7u0f7arHa2jejs6oTJrBe+wWaDpFQlkCLmUh7V5GFNC7u0VkRZ2goljHobqGqlVC1idXWZ1avFUgE3b9/AU+fPoqOzC1aLle8/CPCkM1n09fVja2ObQ2AG+ttBdjHbwQhS6Sxd0OFtbceD+w/gcrq4lPjhwzsY7O/DM595CnqVAsUClRyT+taBdK6JW3cf4eJ71xhg+f1d7GFP5fwzc7OoNYp4+umzPBZLlSLi0TgvpJAlRHeHH6fOjPP50usMKJVI8f2IldHDIyPcFr+8+C7eu/g+jh07ivbOHswvruLa9dv8/snJQ2j1exCPRtjX1uf3s1evzW7BTizOlhfUpjSfDPT2wW6zM2giSxFSOposVmyHo7DZHax0JfU6+T+Pjo7C3+LjFPPN9XW4W9w8hobGRlFqNjCzNI9MMY8LL7yI1fVtEHF0eryIp1OYWVzE8toah2s9ffYzrLzs7xlCPLKDxcUVDmyigiUKd3vuxRdQbpSxsbGF+dlHeDQ1hWRsh+1LyA+Vwt9okWpubgHR6A5f4tu6ezE+cRC1JrC5vYmuznaooWRbA7I8mJ6aw2tf/30cOnoM+XKRw/XylRJbGBGAp4UyLYWpKlWsDM1l0xy4RyGFBrJU0ZtQKJe4LJ1eFGBFFi46rQo6rQIba0vY3FjB+fNnoFRWEY+u4DMnj4JmhtR6EI1UCgcGB7EaWITb50YkGUGukGXVucNmRYfHBx3dE5cqSOeL+MW126iRpZVOjd7uDh6vFoMeP//5T/H1r74Oq83G1gwEvkPhTVy5cZlV2eRtXylVYCZ/8FoVFrMOvtYW9FB7sALag0uX7+Dm7XUolQYEN4oYHO1Ad48HI8OtOHK4ByYTXXcUbIWxuRlBcCuCRCrL1hRUJu9qcWJi4iAvDu7E4wx8Cdpvrq/hypX3cf9BDuEQu+rA5QEOTnTi+eef5QXF9c0QLr57kX1+b91Yhd0J/MHvP4fOzja4nXa8+d1/wI0bm9CZjVjfLKC1DRga8uOlF5+GyajmRcNqqcThaA4qyY8GGaAnY2FWmB4YG0GtDvzw7UsYGD4As8HC11O6P3M7W2A2mBGLJjA7s4BkJoONtSjPv23tPWht7cD3f3QJPd0uDstbXw/C4yRrjyb6+/w4d+4Il91HQzswGNy4cX0ON2/G4HQbkC+XMH6kH4dP97PnqkFnw99/+x+RSAh/1vNPXUB//wDm5mf4WUmtU0GpIdV/ha+BgbVNOOwuBtOHxidYAT89dQsGSwPPP3cORosBj6YXoVI6cOm9O2jyTY0SkTBPenC7Ab+vHaHtLMxWJf7dHz4PvV6DR/fW8fOfX4FKrcTwCKnMD0Jn1CIZK8LT0oZ0Ko9INAS9Qcn3CmqVHrkicPsuVehk4PXZ2WN5J5JFYHWL1b+0OEv3ixR8Rvdrdqsff/ut76G7Z+BXnk0/7hdPwOrHN9PjBoiPe3u/0cn9FN70uI/jCVj9FE7Sp7zJJ2D1MTXwbxNYJUUNlSl84xvfENDnXwBWSbH6yiuvsBXAR1+/fnt7YPXU2a/ihRdfh0HrQ70pfPAI6ZGSh9gipYnSE3G9WgHX+cmhVZIik5QPu6XzBC0kRdtHJz8KruDPkr+bhtScBBqFlWW1UeEbWlJ4lSt1Vs7seoNKid968iKkWx4GnLRjwp+UIBY9YBPkrJLpEFNMgipKVKUEbDm9Wt5PuSyZ9pVAApXdy+dB0RDQqCEpZgV4a0CpJVCm4u+Sgan4fJ2BGvnQyVYEclnybim7QnxGWAcIYEkQkH3vCLIRTCW1K6tXG/zgIgrz6UWKIBaW7gFHAqsEFWWwqlSwAoWAqgwkqf0oHIoDPaWHToIvaiUBWAIeZA0gKYmJ/1EquFocLQXl0I2nziDCbrgFWM1GBfwCfLJtA4EWsouQVZ/0FCyVeAoQK8EuFUFoDVsRsF2E1Oc/FFol2QuoZEsAGaxKVgEqzb6plD1lhVpaKKEpjIeOXYL3TOVk0C/akUEqA1HCbSIETC6B5/JlyZ9VLA4Ilams1mOYLClYBbwV3ysn0dN/U3gOpRXr6JzQogFh8bpof/peVktyeb/wS5WtOBhCSXRQlHTL/UKGnNRKNe7rrFbeXasQ+7wbWMWPA9Te4udeUJeAvaLkX6g0qZ04B4x6lmQBQP1vz71BtrUQIVbsYcyacNEk8pnY698UTCN5uH6kbYQdBe279CnJT/mjQVSyhQADUzoXu8cgHQt/Tgaue4BZbg9uCobg0mIEQV/pnHG3poUfZZNDfHZfZAnRADR1QNdowqJQwWU0IR/bgZkUnLUanFY7qwRJcUkd7s7tu/j+D36AUrHC6kRSHRKoI0hJgCMU3MT4+EHUaiWGjQSvCehwunSxxD6g5CFHvqx+nx8Gk4XHLv2s1CqoVMRcQApOmuMJxlOfa2txsg0Fq4f5XClZBU7gqFoT0JcWl6hkl+wISBFJYIL8CklpQ+CclGVUCkvl/+IaIcqhScXKsJZPlFDA0uS/N4eThQUlYCvEggH5pXLXocBBKjGlcmx5kUDMDdzjG5LnJXnZsvJLw9CM/GCp/FcOx7p75y5KlTJOnjqDeCLJAVYUChSJhFndmCLAI827Or2e+4FGo0VgNQBapCTF2/LKKqKxGFr9bXxdvH37Dof7RKMRaLRq5DMpfPazL8Hj9YowrUoFyXSK+zP5nur1Wlaf0fkixfk6pYtTuBHNR406+vp70Ea+c3aCTiGGK7lsDtdu3mALh4mJCYTjUfz4Bz/ByNAwq4+7e8g3No90MoGJg0PsgVgqNDA3u4yHD2dw/vwFVhD29HUgnd3hFPqOzjbuAwsLqwiGEjg4eggWswW5bAKuFgerkC9d+oCBb0dHF8KhCJeok9LUbDbA72/BU0+dxPjBYeQLaRQKKYZjBNOp2oNK57lqQUH9q8K+ogRl79ybRji2g0OHjiGfr+D+oxn28rQ7XIjGIkinoojvxFDM1xAJJ3hGtdmcKObJdoL6TBmdHR4cGBvA+PggWlqsSKdj/JBO/uEmrRlaowF3bz+A3d7CWXoHD0ywZ+2NG3dgsppx4fzToGoegtxHjh5i+Elwj7wxhwb6kUkl4Pf7oVSJflsqFRgWEMynGZfGG3mkajQGHgc0Rsl7nNTqYmGiwYuE8/OLuHjpfQ4K6x0awMDgMC9EZMg70Ebp6oBWr0OLy4VCvoRyJY9GNQe/twWxnaTk29rA6voGamQhYrOy9cTi/BL7Ur7yyu9Br1EiFgnCajKis6sXG8E8Hkwt44ff/zG8nnYUi1UG+OlsEh3tXmTySQwOdsPpoHAuAzFc6HRUymzE8ZNHUVOUeG03HAxy3zXpTBziZdIS9DbjO995gxdXPv/FV5BOZ/Gzt9+Fw+lGJL4Ds5nKxPPYDm7BqNWx+pzsSzY31rC5FeaU+MkDB/geyml3YGmJEu1X2WOWQsOU5AGrM7FynO5feK5jO4kGStkiisUC2zOR4rWjswMDw0MIBFaxuLyMP/4v/zsuX7+GklIDtdmE+9NTCCfiMJjMOHP+PBwOD9sbqJsahDYjCAWjuHHpCmzuVvYwnjx2BK+99mVkszGsr6/ixs0bSMaT3KcpEE2nM/B+W8127CST7MdM/qx9gwPsYWy0muHyeeBra8Wd+/c5nI3aY3UtgAvPPguz2c4l3O4WD1f/mEzm3fmR79XqDeRJYR+J8OINW+0rKJZMweF6DVpoVYtF9Fwmha6udljNeqyvLaLRyMPpsCCfCsJlqCO8Mo/UygYM1QYGWjtA1THJXBKedj9aPC3IZFJcKWHU6lErl/l6EUslMLe8jKZKCYvdxhDOYbWio6sNhUwaqUwSfq+HU+Xpuk4BZbSYQuvokeg2V1Rp1SqGtOT/zEsNGg2ayibbOUw/msPM7CY0Kh9KRQMsxjYotRoUC9v4z3/8ZWgMUaRTEagreiwtBDDzaAEGkwl6kwZ9Qx1QaSoo10oM441GB8LBDGLRDNTQYHtzg60yikXA7bLxdUNvUKC7p51BamB1G4+ml5BJV/H0hZNI5aLwtZrx9IVTDD8p3OzvvvmPWAsAFjMwMqzHocOj6O6ncdLCiyiJeBbxiEilr1XzSCQ2YbLoMNjTjWq1ieB6BNWaGkvrIXj9PvarVilr8HmcwgpIacC1D24jtJ2AVk1WKXoOCyO/6onJg7j38C6a9QoHWNLi6Oe/eBo2qxpmqxoWkx47Oyn+rKulDzevz0Grc7FvusaigsOlRzS1zgrxTIYqUUowGoDWNjtbuwwM9sPjdiMaiXE/ttpaWOU6u7CIaHwHNocDAQqmc9mgqZVBRYHdvR2sXM8VCkikUnC4PEglcng0twi/r5WDuRI7VDUzyPU4aqWeQbrVqcbd+7ewGQjyvf6JE5Pw+Z3o6GhBrpBENpPjSkESXlC7k3dsLleGzdoCKE348Y8vcqDWsSOHeNFFp9Jgc5MqSIZRKRaxk4xCr9PDavPg8qXbeOONH8LrG/mNnv4/DpT96Z/+KYd4Pf/887/RNva/Sd7eEyuADzfd4waSn/jEPKYPPO7jeAJWH9OJ+TfczBOw+pga+wlY/TCAfVxg9czZr+K5F1+HkcAquz6xZpJVk6KUU/Yy3fNvFCX8QmnHgIse+Pf5iu5XgO5CtJoYCgyuCIJxYr14eCdAR3yHHozopl/ODRI+UeJFygEBhfZ+x2CHFC2UTk83/FzOT36aQhnKgSqkVuPyWQlfKWUNnwCVrMTj0nGpFJvLbWmRWZRMc7m0SpTCKtX7SvypxJA9RaV24qp94Z8qAyfxU5TKym3GUFWyTxCqwJqUEF9lIkThBQTehFUpgUChZiVCJxalhVqTIS0pkKTwJpV6D6oy9JNK/HcbkIGngh9CuG1kGErtKSlW6VzKyIqgDZWo0u8IdBGk2T+ZNci7lX1ZJcUv9wfZbkFAF/n4SXZE+ycrBcX+yehP2BnIsJuDR3ahKv1eqHsp3EN+ESDjfidsViXFp/xXWZkqXBRkgCfAqgxi6XMSIJWtKgg+SupU2hIBb1nlyMchjQOCXGL/ZcWxCEaiBiJfVfJhVPNjvgCrVE5O72XYpBB9hceHdDi00EDbky0VZLU39cvd95KaVLI0EF8r0VVe6NizMmClsRRAJcAx9SGCW3TyCObWWRFM36eWzzTBLzpegnU8PiW4K6kOfx1Ype3SXPCvAav8vR9S44rzyr+XDpWtIWSwyn+QlcjS+z4CVoUCV5xvAqsqVr420CBQL8FsFcHWBqBuNGCCEna1FihUEFlfg9fh4DJeN/un2qDSG7CxFcaNG9c5jZ3g1KHJQ6waI2+2Yi7PyvpoNMq+aeVKSZQkko2JhkqRweXXkWCIAS2Vz5FChXykSelHi1jkBUchHQT2yHeRACONcbNBj5G+LpSKOQ7nIKimMxp4v0jZSSCU1KlURkgTYq5U4DLCIvuw6ZBJpXmxwKDXwma2commRiMWTKjagBa6ZE9WYc5BgFpaYGKvbUqLT0FvpLJAM49zBqsNsVBC2yAPV/IypDmcgao0NqVhB1oXIc84+jupHPO5AnLFApfak4cmBWW0trWxQlWUfwe5pJ9gKwXTVKolrAVWMTZ2gBOcCT5S6fOVK9cZnsVicTicLbjwzDN4//3LrNDcDoaxsxNjr0Sf244Xn38O0XiUF3nuP3zA8KxYLDP4W5hdZDXYwfEJeFwutLe2YXVlhW0AKBSoq7cTHV0EBLwM/JKJJMOpQqmIlZVVTrZeXl7CO7+8i6OHezEyOsaQWq3XQqVoYHiwCxajGauBIK5euY1suowDBw/inbd/jsNHJjA2SXYBMzhx8jhft2ZmVpBJlaFWmXDzxk1MHjoIp8PGKfL37t+HRqVjhSV5kxKoPzA6hMnJcXR2tXEiuNGoRq1eZJUl+Tob9WRXoUe5VEAiGWN/XgpLI4VmMBTD5lYEBpMDyVQW12/cQbFWYeVvMBJmFWIsKtqNFuQUDSUrpel6S4pIlbIJvVaN8fERnDp5BB1dXuRzcSwuzyCbSXD4W5u/E9UqBcoksbUZgt2jvq/uAAAgAElEQVRGfsJmBLfCCKxtQG8wYWhoiFV/a+sBdHW3Q6NXIbC6gmRqB1999VW4HKRSphmd5tEKq+jEYgBd80lJpket1oRBo0exVGXf3mKBqgOqKObT0JF/cTIFv78diyvLCIajIIuf5cAaK2bXNkjhTYpm6qtm9oDs7uyC0aSDw2LiKgJaIKDFmamH0+zXSKo/8qps1prYSaRx9PAgnn/uM7DZTFArGux5a7K4sBpI4OKl23j3l+9DpdSyitBiMTFIr9dLiMbWcP7CKQwO9CGRSECnMsKgt8BLoTRGHfKNAuLpGDKJFEaHh2HUG1ArltlvuaO1Df/tv/0fOHP2HHq6+/H+laswGK0IxXY4TKh/aJBtOFZXVnmBhNTi5G08MzPDcJrUthPjE6wqPnToMAcivfPOO4jFI/C0eBGKRjG/tsXexN1d3Sjks4iEwkjE4qx8p3Ftt5lxYOwAAz6338f7NT0zg5GRYfbiPfHss/jh2z/F6sY6fO2tOPfMs7DY7Zh6NItspgBlU839QtHQMsDSW2xQKnU4dOQoTp0+BrWGLCUeopwvI5PJ4v33LqFcbrAvMZVvu1u8qNJCda2Jju5uXnSicUS+wSqdFjvZLDa3g1y+T/PFZjCEp86fg1ZtQCaXxcEDk+xBTT7AFpsVpUKB/X0JGlN4WZrgl17D/sa0AJ3JF5HM5aBQaxjUlisNTnSnbdSrecTjW3C7TOjpbkWzmkZycxbz169ior0bfZ5WZKMxdHa2w9xix8z8LErk4+v3oRBNoK+rh+9317c2EMmk8PdvfgeHDh/EocOTDMYJyNNcTEppCl8ihSgpUQmG03gjOE+hUnTRIQsDGjfpWEyqotEgWyggFI3AZLMgEk0imSzj7u11xMI1lIpaXgz5vS+ex6uvncP8ykW89cOfYHtBBLxPHvbj8198GVaXHqlsHIGNReg5NGsQ9+/N4e7tWawH0oiSQrUCjB8Ezj99FsNDB9mbdiu4yun1pBC9fCmG3h4dDk0exUpgCW6vBafPH+IFJroOXCMLgLkELzKcPenDwfEejB0cYa/onQRZXsQwfT+AxYUAtrbSMFuF9727Behsd6FYqCO4mWJLDKpUMZm18HudODQ5xj7Ni/Oz2FzZxLWrRfR2AbRW0O738zw1PjnGC5b5fALxWBQdfg8G+7uQK8bQVBTQ6nOwYj6bIY/oCoymViR3yqjXNIin0rh15ypavGZYXTrufzqdC7lsCclEDB1tLRgb7Wc7nI3AOiwWK8xGB5QqPQdn7aRzqDRqKFdreDQTQl+fEaN93ahXckilM3B53Dh/4TN8sJlchm1t7t1/gOB2jC0ACICyf3SZgjR7eEH0Bz/9AaZmSjh3xoMXnnsOiXgU09P3cOHCWb5O2B0WrK6uYDsUwk4iB7vDh3pDC5PZxWGG3/32JUxMUl9uYnUtjKF+P9+jnTx+GBcv/hLj4xNs4dHdPYBv/r/fwXe/+0O0th7avWf/5/7xcaDsz//8z3H69GmcP3/+N9rG/jc9Aasf32SPG0h+4hPzmD7wuI/jCVh9TCfm33AzT8DqY2rsJ2D10wWrJp0ftaaOy8apDF2kl5MlwD6Fl5wgLpf0SwDzf7L3nkGSXfeV56n0PrMys6oyy7su3w5t0Q3T3QAIggQdZLgUpdEoFPOB80UbO7H7RRO7IUUoFIxVhHZjZzZiYzSaHUkjOhACCHoQIBq+HdpUdVVXl3dZLr33uXH+973qItQkIS5IMUadDLCruzLzvXfvffe997vnf86eYlXr6/0Tnw5CG3UNmGnvkWAJvexePA9VABQVJyrt/R6klI9oVgP3A6sscRSvQSlfre15mwpY1Ur6eTyqll0DbLQv0EAlv14PddpLfuedmF76bYSEWpCSqVJw0QaqoBeNFhJEU3lGpcyed6zmOSj+sRrYlDJ1gV6EvRVpa6VSrEppuFKCat60hKoahKPCQKdNUgYvik16tSpQaiBc/gkgSch57+QTrSIVq8afBKsqxEqDuJqilvtjMFNZbJZSe/HclKTley+WoPIlgFb2UcF2VVOvQ2ECSOXlKg/le8ayChCr2ny2jVIpSjdTiacRUwE4ulLRrNR6AlmlXfmfCitRwVaaIlqjcYor6gFUyvFVqRpVGbweRSa9KNCdykBiR/U97Bud8Mv2NPWjjE1N7Sdv1ABfo1qXgCsGmOhgVcKuCFK1U0jiyDTrCTkW7Thke9zyvsAgqobvD1b3G5x+AKxKWxF26V2vY3JS/58OVtUB68YT6jPsVxmXGoKnScUHFaty+JqKXT/P5N/2qXnvp1iV8+oD14WPCqyy/7SzS3WPBstF4S1BcfcMBQjOjQTiLA83mGBHEzbnlhBZXsLB4REc6GOYkVt82bbjaURjSdx4/zqW6I9XKOCxxx6Tcn5CfnoiEqxSzRgOt6FcKooK0utjiJBdpY5ns9jeYolikyT/slyZY51hKU6nB9FoVDw2qzUGXVGp3iSqsc72MLwOM+LRmKRyV6sVCXnx+ZtF6cI5Ip5MSTkox1WBICCVlfRjjiHCODsXSkxm2K30qnRqKlOlLmUbcV9V6T7VTgaYxJpFqRppzcL9dLq0JGSxN9GJt1JuE9QSJlfKZQWUzUrdKutVDabRmyR5mLYHXFgjHNmNxQTecdGKx0Ew3GRkaf6WpHbT2uBjT39cwnHeeON1Cdch+CH4WFleF8VpNEr1pAEDAwfQFgrLZza3t3Hq1MOSZE1IxLk1k4yjp6dboOjK6iouXb0iHqZUy735zltoC7ZibGxUHnJr1bKUufq9Piwy7dzugD/gl8UhrrIRBNPHjtCICdr0qCQwvnXzFm5NzePE8QlcuHABy8vL8n0trR60tjglTGtpMYK33rqCQHMIQ8Oj+Po3vioKroOHDuDylXdw/sI5dHR048b1aXzvO6/C6WjG4+fOwWFXvtrc9qXLV0X5yz7JZ7Po7unCk08+gY7OVinxZ+UHQXSplJN+kAKPhglOmwsGU0PKuDl3EgIZTTapEkkmC7h+cwrzCyso1xoYGx+Hy+PBe1felVJxKjeZXs/2a2MtaxPk4Zzq53KxgPbOdhwcG8bBgyMIMB07n5GE9Lt3ZpBIxDDQ1wun241wWwfW1zfhD4QFas/fXcTubkKA55e+9CVs7+zgR6++ImEuVNsx3ZowcGSI3qp+KZP3NzfDYjUI6EqlElIpkMnk4LDbRKXqsLvFcoUK5JmZOWxubqCvpwvxVFzUnJ989pOo1Bm6VBaPyNcuvgF/kCnaFVFTE8CypLpYKsDn8SCTy4qKtV5j2FqL2AJxcaVY4t992NxOwukwiC/86HA/Tp44KqXn4VAATocV0Vga6VwTvv78dzA5OS2LEvS35P4y6Gonuibl4v/m3/w+Llx4DJG1DaTiaVx677qE6Rg5biKraOtsg9PKMnU7lhYWRDXmsNrQ39uPF198CQeGh/HoI+exuUt15zpe+s53Mb8Qwemzx3Bn6g6OHX8II8NDcj2+eu0aLr13DaPDg1J2TUh++uGHJYSN0PTtt9+WYCKvy4tZBmUZTPD7g3LPQYsDKgppL8LFgkAwiN/67d+C2+nC1fevYXtnG63tYQwND6Gvrw+3Z+9IKvx/+8bXEEsn8fSnPwVfawtK1Qp++KMfo39gCH09A7h29QbqNRMCLSGUKnXkKlWcOHkaoXALbLTCaVRx6/otvPHGG4hFttExMIxjh4+g0WTGxkZE5pFgSyvaQiEkUik4PUwz35K+tLnsqNebRAnPkvtipYYnnviYQLp4IiFzhcftRmdPj4QylSU0LCKQm1YyN9+/hu7uLgTbWgTS8SpjdjgFJtVlpZwLGRUp0Y/urKNQiAtA6+pqhaWpiMLuKg53dsCcyWGZqs+GKusvNSroHepFW3sY8e1d+K1ORFZWMTt7F4lsGtlqCcFwELHYKmwOA4rZotzndnf3oocAzcRzsiyLZ9MzU7DS4JVK4kJO5gHO/0OD/SjkYtR0S6WEn9YvDjt8wQCmbs9iemYJr/xgEqUC5wQviqUMLlw4CbM9i2jyDpx2M+yNoARkHTx8AD39YVQaVcQTGfE/TcbLMBoceOedSURjQFsb4HVTpWrHsaOHxK6C4/369eu4fXsaj597GGabVewYDgyOwW5z4Y23L+LMmVNw+uzIpLL45guvSTBSPgc89ug4zj7ajfawBw6nE5GNOG7fjmB2ehvzs1SMpmC3OmC1G1EqZmSJ1u1UILiSB5xeB2LpvIDXoYFmnDx5XNpnfm4W25EYCjng9Kk+mWesJiOOHj2CgN8vdjyZTBLx3V3xzX749Amsrt9FJhuF12MTP9nbU/NYXdnGwOAhbG6mMTe3gnK9gd1oDhc+dhDNQRdMZiu8vnZMTU+LnURvdwg9XWFZ5Mql0uKfvrEZw/LyGpaWajBamhBoNaJcr2F9Ezj7cAcmRgYxPTmFnWgCzUEvRoZG4HC7YbHasbiyjB/84DaCAYhavqurA5ffew+vvXYTDhuwE6XNBf1U26SaoiMURrPHixdfegHhUIv4Qr936W2xBaLFxS5taPI1pNJleDxBWYD70Y9vi73AoYkhZFIpWVB2OdkGVAAbBZo3GcwYHTmE/+P//H/wta99C+1t4x+4y7v/X+8Hyr785S/j7NmzEvb4i772K1Z/0e/45wyv+kX3+b/3zz0Aq/+99/DPP74HYPXnt9GHescDsPqrAatUrIq/pygxWeKnVKJKRair4+6pT/XfKfWS7r2oulQHiALu6kYBa/wKAlUJvWD5vHi0KtihK10JmCQdnvBQL5PeF4IlyExXRGqK1WKRZbOq7FlXb1KpQ/9B4UZ1qlqMe2n3Av/o9apDPE2BKy50ZIUUHBLGsg0ELtFiYB9kFjYo9dkal2qImoYBNXpolUAdAaBUgmpgWQdxmj8s21oAGsvzibEEtPIoFHAVmMV9JRTaK91XcjA5HnrKGZUVgKhZJTiLqjxuTzu16MfYUGpbHazq6lEdrEr5P6Gr5kNrFLsGpVaVvuXv9p2pBFQC3rR/5IOGgFX5vIJy8hL6yf2jFcC9cSHNtg+s7u0P4a6ohJUCVoFZct0PglV676nwMOlDaVcdvMoI0QD4Paiql5er0KZ9Je1q9Cl7BQ3MEawKYNaA6t6h76VOax68BLIyXmowE0iJTYNSrBKsin2F7utJ1Sr7lACV29nnC0rYds/vl4sOPwesfiCkSgFVgmStjfcpQEWFCp4H91esyic0ZbcyKtChKv9U2mY+SImrgbTbvvOc9hX/KNDqnk2CDlbFdkJJhtWw0M5fvV1/LljVFb46V76PYlUH44qp67YlyiNXwsFE9atU2dwv2gBQtWqqNuAymGAsV3D70jXkEjE8/vBZjI+MqEToOrC8sYWt7Rgmb94UVSp9QZ9++mkMHRiCyWxCuZiX9ufv3B6nzBtUgdD/j6W95UJJwplYvk5YGWwJwmKzKTBVrsmcRZUl8TbHEMFFpVKD0+FAs98HOm9GY1Gkk2kZNxI45XIJpGV4TzqbFwUlF5DK1YpApVw+pyVXF8WLkItWhCGEoCYT1eg8x9glBkkcV+esCoFje+kLXYSGbD4qXrlAIt9DCxazReZAsTGpswxbzbdiNcEFBrE/UVYdFno1m0wosnTcZEShWMTO9o7MjXw4pE2Ay+tT4HNlTTxXqUBkQNDO9rYEegn8lesSsLsTQ66QFTBC77djx49LafzrFy9ibGxCYOjsAv1O3cjn87BbLeJfSR/SKSrpxkcRam/HbnQXyWQKBw9OiGo70OwXOFsulrAZiWB3Z1cCwaj4I5BluaSAbY8XPT09Yu3Q0d4uSuKpqSlkMwUcPKTA6t3ZWbFzGBkdwNiY8kWkwunGjWm4HX6Bsl97/mviv/qJZ5+UcnqCxHwuj+npeVy/No1ctoJHH3kEkcgiUqmYbCeTqcLpoP9kB/q6ezAxPobmAEtxrdLWAlcbVaRTCTn2jHjtsqzcKm1IX1lCHS6cUTHfaBilxPet967C7fIh3N6JlbU1zM7NipqPQUjGulkB/2pZSlHRqCAa24HJ3ASLsQknTx5Tpa0EoaWytBNBVyqR1ODElhybz+cXRdjS4gryBJt3F5ArFDE2No7Tp89ibX0Nb7/1FkbHR+SBvquzCzvRbawuLmFsfFggYqVaUMrLjjZZ4OCcxdJdDox4PIF0JgubxQGH0yWAksA/X8phY2sDXZ3dGB8fx/bOLmx2G9bX1pErFqQ0mUFxVCgSpDFgbXd7Exn6Lq6tY3I6IucmJ0FCP27WaYfAZ4agCXRHAwE/oceggOSe7g65DszcmUMsXca7715DOp2X86LZ26z6OpuE3W7C4SMjOP/4GfT1dGI9soEbV2/i7//+azhx/DROnX0U8VwKDrdT2vbOzLSEOLW3hkTxvru9LX6Q3T09Ukrc1dOLH/zwVSyvrWJs/CBm7s5KpQL9mpl+HovFRZ3G+6Px0TEJBeNZmi/msLq8hkqtJAvGmUxGpmcuhtAf1WKlMtIl//E8ZBnzkUOHxVv17twctnd3kMyk0NndJXMevVx59aAn8MbGhlgTPXTyOAq8u2kCZpeWYLLY0BZux7de+h5KhSqGxw9ieHgC6UIRUzOzOHaS4U/NCAe9mL0zhVd/8BpoBzIxfgS5TF4UyvTC9XmCiGzRG5JKfp/YSbmbm/H6669hbm4B58+cEXX1+uYW7t6dh8lmxrkLTyLYGhKlMedzLkxxAYXWLryPSkRjMucWy3lsb2zJ/NHcGpA+d7hdsDqcMJltvNKLdRX9kfOFHJKxLTTV6cVqAB1lDLU8GqltDLW1oaVhQmxtDbZ6Q9o9U8yqYMRKSey2oisbSO3GMDc/h2QuixOPnMXE0QnUalnkixmBhVarTS5vVK7SY5SLQHemZ8T6INzagnB7G3weN9xepyyicNG02WOT3E+n2wWny4VyrQq7y41bUzOYn1vB5OQGvG4XLDY7rFYDDh0aRGdPALVGEr3dnbA1eKxGuNxG7MR2kS9WkM804cUXL+Lm9RhYANHb34KHjg1ieKgDLpdFKrOocOQ52tzskUWMzc2InH/JdBYLiwsI+FvEV/apjz2F1nAHYtEEXn75+5i6tYboLtDX24mzZ4+jvdOGSjWFRJKK9wiWlhLY3sqjlLUAdZssiNgdRtRqGRSKabnvqvLQy1ZYrSY4mysolUvoag+ht3dArru8tl+58i7K5SxcTggsDfrdOHHiIcSjBOpAOV+S6hGvtxVNPMdrRdycvIpKtYgjRw5j4e4iorv8vE/mSYPJKSFrvLnoH+rH0uI83D6PgNZ3Ly0gHAQ+9vFzaPE7Ucjn5Z6PNiThUI+otyORKPyBoIS00vuXbc3Axr6OEN679K4sGFgtDuSLRUR3K3C4m7Cx0YDLDUyMd8lC7trqmtyPxGI1HD3SBX8gAE+gGclMBgdHJ8SreP7uPLKpDA4dnMA777yFvv5eBFta5LqxQ6/UJjMadRMKpQaK5SIimytwui04cvAhWQDmfc342Chu3XhfnhOo5E9m8wi39eBHr76Bl7/1Y7Q093+oZ/v7gbI/+7M/E7B6/vz5D/Ud93vTA7D6Czfdr/UHH4DVX+vu+ZXs3AOw+hE18wOw+ssFq7QCqDaU/+Z+sKorVlVY0D1/yT0gooGSnwZW9ZR3gkWhPgSVAlaVeo/ATADefawEqIKUklRNzapDXB3AiuKPX8vwqGJJoAL3UbcG0MEq38eH//uBVXn412wA5AaBd5/cZq0mcKNaoqpUeVQK4NSCrnTVKhWjCtwSWFDladtLxlaKRBVytR+s6h6E/C5dsboHVsUeQAdhOubifbsqlxdYrYFHaVvurwZjdLBKWiJeppoSVErNGcbDUnUTvW01tS4/qClWCZtEtcubRyr5NHsFsQFgu2pgVVeW8qPyPXvxTwSFymOVD5j7rQYISUVVLJ/RtIp7BFAdFx9OBMxrYJhQXcF8dRxyk66rUMVTVrdl0MCqlLwrBanAZT2sShuzJpaw7gOD9/xGJX5LA6sK/ikVqwKr8nG2vQYC9bFyjzIrcM/xQsUq90spYmkfwOZV1gQCjmmdQIjO/hWgdc/aQvxqNegq40KzmNDH2z0rAI0s3gesquAs3e5gv1pVV7b+dLAqbSDBUdp+iFpVgVVxedUAqw5W5ZgF/KuFgP0XuvspVvfAudbPBKv755CPAqwqdaq2L3u+yZLxphZoZPFCfxnEMtpEsFoDnFyiKFVw+8p1WFHH6eMnpTRTgswMRiSSBbz51ju49v77aGttg8vtEg8wlo3TMoPBQxz+DOxxuxluYpZQByoyeb6XSwr6LMzNoVSpSckeQSj3meV9fDBk+R69Q3m+ERxxXYcQlP/O9k1nUjIfmW02uJwsyW+Sh0UG3BDWOj1OsQmoat7ShJSEkISsVKnSs69WYbieUR4suS3lGW2URSkdtEoIoLagoBaGDBKupMKBFFwymiywsm6a4KVSFSAqgWg6rOX41s83ntdaxQGhLMvQud/RWEKOgeE4/DeHw4nNrS15cNvdiYpXLEvVqappD7ej2eOWgCp60TKRnF5/nOOT6YwcY2RrS8qdaXXw2GOPIxqL48rVK4jGYnA73bgzd1dSpdtY1nnggCxeEHQ/dv5xgaRUp9GTYeb2bcwvLMhMMDoyKiqf7e1tAcdWu12UuHwoJkyanLyFRx95FNlcDrdu3ZSH4oMTE3jo2DGsLC9jdnYWjz9+BkND7aKUSyfyWFhcB+pGpFM5vPb6a/D5nPhXf/A7aGsNYGFxDlffv443Xr+BoN8HH8OjXE4Ui0ksLy0IhKNCNRRiyWc3WoI+uYba7VaE2tqkTwhzCTPUYmKTKK3NZpfYw+QySSTThHlmeN1ugf2Li6u4fn0SBw8eFWDy5pvvIpuvoi3sFYVoOlEUKxRanzf7PTCa6ihVchLK4vHYMDjQi+Mnj0tJea1aF89WZQptRD5XQCGXRXd3iwT5EXo6XW589atfx9ZOBhZzA4FgKz7z2c/h29/+rlg9zLEP3W4cOXIE6UwGs9MzAjzj8SguPH4ezQGPtInTbUc6lZaFjECgGVYz1c81zN1dUBZDtCowO9DWGZLdWdvaEBjIRWMCU/qp0sM1m04jnoihp7ML+WxaworYjqvLi6hVqvD6gvjx2zcwfZe+u/RH5nlWFmUvr/91Lt7S9oFe78YmdLS1ih8u1VxcUFxYXsbC8qrcA1TLNblX6e3qEXi8sbqIzz33KZw6dVgAT7VUlGN66YWXsLy0is//9hcxevAQZpaWsLyxJufA6sqq2JQYGk0S3HPr1qTMQaOjBzE8Oibj/9LVa4in0hKWNzs3D1NTQywAzl04L38uLi9jZXUFCdoOWFV5+ezsHQQCrbDZrQKcOX7sDqey+rA7ZN6gUm10eFjK6amM83h8ePPNt3Dz1g2cPntGIOnq5jpu3uS5EJB92IqsSwXAb/7mc8hUSpiam8OVyevoGToAt9eH3VgS33r5ewKHh0cPolCqIp7OYvbmDTzx21/AuccfQzGbxNsXXxew3NoSxtvvXML27AIOnXkERw4fwcXX3xHLhJGhMXT19sDT7EUilcZ/+S//GYVIBI9d+BjcDoeEcN2+cwfNwSCOHTuFzr4+CcUTuNXZIdYpuUJB5uB8Lo14LC7n0tLSkli3tLa3oq+vX/xOi9Ua7HYXmltaYTSYYbVZUa+WUC0XYDZXUa1kkM3GYKgVUIhuILuxjgG3Hz3+FoSbvTJmb0zfxPd/9H1E4zEJqlq5Owfy066uZgyODsPq90nAW2swJJ7O+WxG5mpWEaTSCaSTUfGI5XX/0ccewmNnTqO7px35XEKqSfwBHxK7CWTTeaTTaTn34+kENtYjUo02Nb2CtXXA4wUKeYCC7EOHu3Hs2BF0dYaU/YUJ4tVMCwiXyyOepfmMAVfem8UrP7qGdAo4fKgNTz9zFv0HmlEqJ8Rv12H1opRT94+7sUU0GaswGGyIRLZw/dYUQqEQzj52ek+IUK0ZcevGPH74w0vIZSCLF319PRjsH8PmxjZ2djaRTG/KSjmvjfkyYDVy340IBF2w2Xk1opq6Botc8x1AlWGOTejubJH9aA60Y2V5E/FoShZuJqcm8dCRPpgsOZgNJYyMdCG+s4MGPcsNHE/jEj73zqXriKWSMvdP3d5BqBU4fuwQ7BabgP5XX30TPb1dmDh4BNvbu2gOBETZ/Nprr+Lw4YeQzhewtLyMzrYgzjx6Eo1qEe9fvYpkIiUe4QSz9AT3+kMIhduxtLqKfKkkQgu7w4aJsRHMzNyVuZHzZ1dXP2bvzGE7GkW5AlHdBv1cHAF8HuCzn/4EisU0wqGQKGDThQQmpycx0HMAc3OLCLV1ylxGf94g/YXl/rlJQhlTyTTMdhcKuRLuzq/K3NjdHZZzKrYbQ6Vcw+52DB1dYayvbiIrit8xzC0uolQEcoUGXv3he2jxdn2op//7gbI/+ZM/kYogLlD+oq8HYPUXbblf7889AKu/3v3zq9i7B2D1I2rlB2D1lwtWbaZW1IkUNLDK8lLdCmAP5mlp6EqJqj1j7wMk9/s3wj8FVRRQE5WjpsbT4Rwf2PXJUle9Svm5BmH4bwRN+vt1ZZ+AS5MCq0oBqxSrVJAR8lGBJKFMDCuplAUOqhLyJllVlhJ1s0q15ouQlaVU+mdZ1sob+UqtopXpa36i2jETstGtUm8PUQJZGJyh1F48Jl2xSisAdQBa2rbuLyvK1RrvAkVFJ0FW/KzSx+yVYv+kD6lSrLJtJbBKSu21EDEN1u0Hq2q7yofWbDQrgKmDTQ2s7ilWmW5PpabAUM1f9T5gVUFVBUrl+1S6033BKveV0EYFGCkrhXsl9SqpXTee1cGqCvjiZ5TSUEFkvfyfylBNDcxf015BVzRrqmqT7j3K32uZE9qvNNXkvSAnpYpWfpiiIhVvYZWCrsacxFnJnzKU91sBGGoC6Fj+bNbsCQSsCmxUakkehzjlfmLderUAACAASURBVAiwumddsR+sShm+7im6D6xqoFnCqfbCq0Q7vM+zVPmrqlP2Z4NVHVyLdlraQIFV0WvX6QGsEt/1cDYes+BXjpd9c8LPA6v3ZgPtlNC8XfdfKv6Rx+qHUKzKfLBnBaAvAqnuInCl/+ye4LVhENWssQpY6nU4YIS1AcxPTiHg9KCvq1PCnviiQmhhMYIrV69KavnggQPo7+/HoYMH5UGL0LFWo8K0jEadZf0OeLwO8aaUuataQyZdRDyRkhJyhkW1tAQRCtHPrSwP9VTMEczwvQyaoQKf6jKHzSnQhGApXyiKp7OUK9NPslIR5acsfDTRK5Xp72WlMmcpdK0kYXW5Ql48XcX3tcJwH85T1j1FqVhpcIamZ7MEEdXlfXzxO/l++sgKQNJe4pHNB3wqa6sV+VfOF7KoJYFzBO6amlkLi+IYsZitMq74kJ/K5GSbEupUKiOVSosCNZfN4NbUlIBWpkt3dbQLzG7UK0ilUrg9NQOLzQKb3SEq0tbWFimLZcgVU8vX1jak3DuXzeH1119HayiEZDyNH/34xxIsduzEceQLBUTjUSntZuknYdbq6iquXb0qFgo8hmeffRbt4bCA71KepbVlsR6gOjQRT+Hq1ctoaw0J6KTFw63JSQkkGx0bxcBAvyjICFsff+wRBRbRwLVrk1hf22YhMWZnZiWx/OlnnsKZMycEHLD0nqrO3e0E0qmCeIT29XajoyOAnZ01+Jt96OntgdttFy9VKpEz6QR8zV45BysleqpWkE4rwEB1YbHMxVJluZDLpiUcqlDIIBmLY3lxRRSZfFDv7OyWB/31yLacJ1u7m4hG8wj4HTAbnVLqzrJswkOX24zWsF/gYXdvh8A4WiLksiWYLVaYjXbsRmPYiuyiXM6jPexHIZ8WgN7d1YUf/PAHuHZjGwMDbgyPjCHc0YnLl65g4MCIAGuW6Z86dUpUpwSl9Hi9e+cOTp8+jo6OMPr7+2Cm0q9YQFtrUGwkqHrmNTy6syshX1Q1U5na0dWBcFcI5QY9V/NyvhDcMvSplCvg8pXLUt7usttRFw/SNrT4m2V7XCgZP3gMr1y8ihdefhdBvw3DIyNYXFpHNMoSYbZrRRZkuQ+VUkm8F0XtXSnD5/UilcsgXyrDancik2QbmOByOqTEupjP4S/+9z9DR0cLYrsR2Q/6Bf/t//s3OPbQSXzuud/A+uY2fvD6m8jkcnjqiaewvroqC6SJRFzg+MoSAWlS/F5PnDyFm5NT0q87iRh2dqIyt3D+GxgcwNMf/zi6O7uwG4tKyf6Vy1eQy+cxNTUt5wkXi3jfM78wL2AyEWOomgmhQECO++Sx47A6HJi8dVPKsru7evD2O29jNxFHoVRCMpvB8Miw+KxSfXzz1iSGBwfx3DMfx/DQMGaXF/HS97+HhtWMla0IHB4vrly6glB3H9rDXXC4m7GwsgyLzYV0vojzz3wMZx4+g0wiipdf/AeUChXxCr705jsw2pw4deIMlpZWsDG/hInjJ/DUE0/DbLeiUqthanoSP3zpRSGGQ6MH4XO5RW28trmF1lAYoa5OjIwdQjqXFWg1MjYifUiAzzHCUvpcJicL9rdnZzEwOISu3m7YXTZRpzY3B+H1c2HNilJZzY2VckEWEEzGKorFFFLpXdSLKdTSMRzs7oC3XEclnkK734flxUU8//Lz2Iwx3CiJna0i/HYgn2ZQUyuGD43j7WvvI5bOYnhgBKsr69hcS8FsAVxOA4olWskAbSEbzpw+gSMPjaPZ44DdaUatUpDrvtlixPTtO7gzNS/XHX+bH6FwSKwyqnUT3n7nCm5PrSCfV15Jzzzbh5Onjgh8X1/bgsPqEY/ZRGZFFk6cjhYUskYs3I3ipX/4IVY3amhtBQYHm/H0J8+ip5uLMVlYDBbsbKcxP7MlliRNlphcE13OEO7OLmNjK4bTZ07ixInDSGa58GNFNlvGK99/F4vzO1heKUkZu9/vR1//AaRjtHBZRjSehMMD+PwKqLa1taC9ow0HDw7AYCig0kiiWsnD0mSD3dKMesmObLoq15HV1Q3MzW9gdmYNXh+vtxZM3Z7C2Ucm8PCpMaRTGzA1lbC7ucFEXfgczWiqGVGuNmFuYwsOrx+R9XXs7hZx/KiyAAr66cHuwNWrl0QtzfNhaWUVfQMHYLW78P7V6zh49KhY99Aexd/sFDXpjetXkIwnxB4nXywh0MznL1YSuJAvlnFrchmdPc0YGR+G2+XAoaNH8eYbb0tIFa2Jgi0hAdS5bFGsRlrbmpFKJBBs8eDU8UOYOHgAF197Bd1dYZisRngCDlx86008df4ZLC+twWxwYG01ImOYYycWi0kY3nZ0W6ocGCK5uhzBzm4GrWEfPvPZT2Jzcx2pZAaZTB7Xr86CGozNTcDjBz7xzGO4dPkaUukSmpoc+O63LyLo7dy7V9x/b/fBn+8Hyv70T/9U/FXPnTv3sz76M3/3AKz+wk33a/3BB2D117p7fiU79wCsfkTN/ACs/nLBqtXIC7tFwCpRioIqhKAqkEjxJD2QSFMXajBLV/PpXb2nstMglAJqRgmK0r937wFdtiPEVYUxaduiZyX/Xf7NaBBVlPo6pR7UJ1cdrIpna5UwQPn9iXpSh7584KxW5SFeApo0sMvv4oMeHxzojyilxIR5gEALQgoqVghtVXm0BkXle+lvqgVdNTXJzQ5DWah44PeKv6sohlQJrK7gVIfK/9dS30UhSEWogpM6WNUiq7gnSk+pKVb1EnqBSCyV15KwPghWCSTvYSQyMUJlA4xSvqv3pyJO/HuZpexMDdDUmfRY1YGzsgIw/sT3KU/Ve1YKwiBFYaqsAGg9oPeXDlZ1DaVSourx7QbUJYFK7QctDH7CK1YLG5PyfZOCN1TWstxVjke6QJXbC9zRQqhUabzIREV9ZxbZqA4luW0FVrlpweqEtwShwnFVoJkAb83yoaql1evbIZzniyBNfqrXYNIU1Lpilr/QPXkJIZUdreazqon/dNWqqAzFf1VBXQl0EzivzgMF2rUANtmyfnxqMUH9p1vXEjDqrc0joVpbweP7hVepDyqF4f5AMgH8PwesUtEi566uZvwpHqv7FauyuX1WAErZuM87VjsO6ZZ7Vp5qN3+KFYDy01Ueuapn9PZQtg9UE+ttJttT1XpiA8AkZjeTnctV3L01iZA/iNaWgJS3sSyf08rk1KyERNBLLBxuR39vt5S6EjaWygXtASkn6meb3Qyfj+neKsGe6z3FYl1SyKkua+9ol9+FW9skPIbglPOFUpCqeYtwjGX1PCIDFe91iOcbxwJhmtFoks/mckqZqIJ8FPS2EiyUKjKOrFTTppKw2V0C2urVivQV5z11/qq5XFefsv/Fj1rzppbzzWgUWEwPQekDbSGrTEUNla4mo6hq1fa1lwSmaf7LnMWo1KtW4LDaUanXpMxY96culctS4k6l6sCBIYHXLHEdGhpG/+AAGjw3KhXkszkpn+bD6sLyEsLhkABZQl8eUyjUhs3IlgQuDQ+NIJ6IY3VlBS63Vx5E29vbpZ0LJQXXNiIbUtJvtpgFyCYTCVjNFvFo9PsDeP/yVSm5jGys4aGTDOcwo1Aooy3UglKuiBs3r+P8uQti1ZDOpBHZ2IDZZBZ1cGdXp1gmbG5uoqUlgGCAylITXnjhZWysb6NeM4oCzeP14Pz5c+juC0v41eLSnKiOtznWskUEAm147OxZhNt88Hrt8LidsNpYVaEsF2z8mWPOYhaYSrWqw+5ENl2Q8B2qi1LZIop1LhoZ4PW54XHapDx/cXERsd0oGLc3PjaBQrGqytQDLXLer0fWJUiM10Cf2y/+4dweLQf8gWb4W7yygFOq5OVayT7c3NzG2tqmlH/TBzebrcDlMCLgp3rbKBCcCwosvZ5bYIK5ER1d3RJeRouAhaUVbG7tip/j4NAYOru6MXN7Bjeu38Dpk6fg8bmxsryAYLAZY+OjaPY3w2Y2in1DPp8VOO/1uFGrNgR4Xn//BgYHB2B12eBt9sj2vD6vjD2Ccnqu0vt4Y3UVt6emkE4mMDw0iCMHx9GoVqWE3Wh2IrJTwLuXbwjU5vi4c2deAswcLhdsVqtAftrs7G5vyTaoDs9mM1IyWywV0cwy21pNPD+7OzpYoyxevieOH8Ef/OsvSpJ8IZfBtWuXJbSNJflf/J0vYmR4DEtrm3jzPSqvk3jooWN49+23kaO9g82CjlC79CODzJqbA1jbWMf8wrIoBt20Uujqwc2b1xEMNItXs8XOgK+qLAzQ4oO2G1Rbj46Pq0BSowEBlrw3+7GwuIS7d2bhsFnhsFrhdtjEmiQQCCIWj4lavCUUwvLKMqamZ+BvbUEFdenLYLgVVrsNbaF2fPypp+DXfKb/+m//Bj9+723USHqtFthcHllMee653xb4TM/PK9evw2Cx48ix4+ge6EdHOCzt9eILz2P+2k3AYgdKNVj9QZw4dhpOpwvxaAJ9A/3o6ujB9175gbRDsVKFxWyS6pXxvkEugYulweb2DowWG4rVKo6efFjur9YjEXR2d8v6LkEzA7l4vchmEjKhbWzHceShY+jq7ECGFiuNCkKhdvEszebycNpd8j4GHpXLOaBRkv8yyR3EtpexMHUd5x46hAOeIGauXMXMtStYXFrAxu4GXH56XptkXHgsDvR3dcPqsGFuaQmxYg6lehWpaBxOuwNWsxn+Zr8Ax2wuC4vJiJGRIbE6YVBXfJdWB3ewtroosJaLc7xWcBy0t7dhdGwQrZwnN2NYX9/FD195A1NT27DYgPNPDuDxc0dFkc5wPFPDjthWFT+++Bpaw2aMToyjmLdjYXYbq8usBphCOGRAsNWK537jCbSF3aiW82K9sHh3E7s7adisbnR0BuFqLqK7qxN2Wwey6RoWljbkGNvbg1hYnsPk1DS2d6qiml1fBjo6LchmynjuN55E/wAXOY2IxjYQT0RQa+Rhd1jha25GW2sYwRY/dmPrsNvrcLmqMBoqEoZWrxqxEylgcX4TFrMT7R19mLq9gGSiiO6eYVy/cVtUv6cffgitfpdA1ej2Gkb6B1DK5lDKlDA3NYdkvoj2kVFkSxXcvH4bu7tlhIJWWcx3cD50WtDS6oPH5xL4HEumkIjnYLE6Ed1Nw+Fyy7gwWZrQ7HUilYxheWUHLQET3G4vZmfjYqXQ7HcgEc8jkVECgsfPHcPwxLAsos7Oz+P6zUmUSzWxcrBZXXA6POjq6sXa2ho2t9cQ8Ptw+uQR9Ha3Ih6L4Bvf+Ac8eeEk2jvDWFxbxaXLN3Dh/NO4fOV95FMVxGNpdHZ0KmuPRkUWe7e212TBKJlUIcJ2exOOHhtFd1crbly7hMGRMWTSBblGtbW2S3AffVmdbh+uXLmOUFsPZu+u4Gtf+w7amnv1u4Gf+edPswIgWH3gsfqhmvBf1JsegNV/Ud1934N9AFY/ojHwAKz+csGqxdDyE2BVB4AN6Nq/fwxW2bX7lab63/8RWJWncbOUqPJBXB7AdUJFv0ktWErUpLqPqYSjqL8LWC2VNYWkllatQVOxFmV4TLWmlcBWRZWpPM/US5WoKygnalRNDcjfETCIKstyT1FLCEvVRpHgoMxU4ar4q+5N6BpY1RW1/B56+d0DqwwQIRgh0CJYNUspNV+EulLW3SDmUiCYDJLHXmdYlaZWFZAHBe0Ew2pl/SrYSwVFKf9RZbFAgCd/3yN/CoSqcm0euwrVMpjMKhxK+kQFS5E88aFvD84SeolfrFLjUi3MPpCQKh2m6560ulJWvARUG6oS8ntTHz8rn9f7Q1OsqoNTia16fzUIgHXwyu/Sy/ANCt5xn0wWZdmg7HHvKRMJEEUpygWAvYUAg4BTPlQpzqOgqfweDYGhCjApKGXSyJ2oMZk2LQydnoXKikAUm1pCvRie8ddU8vEuVMaY+j7RJ2tglT6Govj8GWCVY05ZRCi1qG4NIMptluPv9xTVf1YjQ41x/qkFcwk0lmbR4GqTKgnWwSptCgy6lYCEVimwypckbmv9TAsMgVofUKzqCfJsI4JVqih1CK+f2zwW9X3KYkCisZTcV23unwhW9SL+e2BV63ddmawB8J8GVul/ux+sUmVMf1VzBbDW62i2OVFMZjB55So6WkLo7AgJtOG5lohnkM4WJbWaUILlsL3dHZIWT089h8MmQL5UKkqCuChWPUqtWikVUa42UKo0YTeaEIXMxPhB1Gssz3dI6jz9Ulmaz3J+qpqp+iRJJfigOouefkwILuQLct4T3LG9qfpMp1OarQrnVpam2uT7CGbZT1QSsiTexuMrl1Etl5U/KheTjLQuodemad+5rdrVpJ1rhKg876jKVVYrShnLOVuFTlkliIsqW5nzZHGL57NaxBJlu4xnyP4SIktgHcNiGOBVr4kvbWQjIvOn3eHCm2++iZOnTiLUFpJKA9oeEHjtbm2hvaMDqWRSwMnxEydFEfjOO+/AZDEJ8OH23nv3XYQ7OuQBlBYCm5tMnl/DZz/7WSnN5DhcXVvB0NABUd3duTODTDYnoUiEq93dPVICfO39a3DYXeju7cbmzhrS6bic5v19vTh29Bi2tjfFUkCUigztatRF4be+vo7Ozk7pB77oF9vV0QFOE994/kUkEhk0agaMjU/gxPFj8HjdSGeTeP6b34DFYhQ4WK7WcOrUWRw6eBjZVBrbm6s4euSglP47XTYEgizJLSLP0BAjF47kQifqZz74JuMpoMH524TVjS3Mr25I2Fl7ewgtLc0CyQhdzAZ6QptQrTD8kVUcRoFn7NtsPqs8rAFJfw8EWE5bUaGGTRDvPYJchnStrq+Jap8+l4SH9E9n5QihXTaTh9dlRVtLUKC8wdSEzo52BNqCAmEcHhfaWsKYnVuU/Tdb7Ign07BanDCbLFjfiGCgtx+jY2N4+403ZSFjdOQAQu1tYr9DZXhJyreVovnQoUOI7kZlrv/2y9/FoUPjGBrux9zCXbneHxgZht1GcNaEV1/9MTq7uqT/FpcW4XN7xGtSvMjrNczNzWFlLYLF1TgsNita2kLIpLNSQk9vYI9bee2yPLdULOLuzB0VQFlviPclx3gsSUWxCgyit6nbaYWxqY6xoUH8j3/0b8Vj1+NyyCLdf/gP/xfefXcen/v0GXz2s58TsGsw21CpW3D79qyUL//g+9/DyvKqBEOdPnlSjbG1CNY3I+Lbe2d2VvwqzzxyFt984UWMDB/AucceRWR9Fd/+3neVF3K1IV7M3E8uIH3iU5+Stl9cZphYVJTLPB/pObq6tIRQsx/VclEC7U4cPyHXcwZc5YpKIc/KH39LEHaPC9lCQeBja5hq7m6Zy7LRBEaGhrG+vY0fvv4aRg8fgTsYEKVnJpuH2+OF2+lDPEXVeQqpXA6f+tznBLZyQYYl75sba9iObItatK2lA309vfIn57dsOifjkwtI//Vv/qsozI8+fApPPvEEUvE4lmZnUcjm0GQyYy2yI1A1msjgY5/4BFzNXvEPZin/bjyBcomely2oVSsSmEebEZPdJQGD4Y42mVOsTqtcCwwmi9z7scLAbrHKIjoDlBr1MiyWOpLJbSzcuYE2jwV9XIBZWMW3v/IVrN6ZQWvQh57hPhw+cRijEyNwmq1oD7ZieyOCMhfWTAbMbW6gNdRCKSz8Pp+ok9fX1jA4OIRwOCyBhrTLoG0F1fupWAzJVBw+j0vmFS6QDA8PiYXHxuY60pkEbE4nLCYX7HY/rlyeEs/prp5WfPLTj8EfMMDtsSGyuo1mdxfef3cN12/ewIWPH4ff78VbFydx/f1pWXcrFCr4zGePYHA4jO6uAJZXFrGzGUMmlUdT3YKOjg709nbBaqdiPgG7w42VhSxyOSuuXp3G+7fuwudrwtxiQxSolRLAtTuvV1WKmC01fOzjZ3Hk6AHYTGU4HIDJWpMww2whh2K+imKhhkKxjNY2KvbLsJgJtIswGWywmz3IpZuwthLHteu38PCZR/EPL/4QxTLw2OOP4Y2334XbRfDbgd3IBuxWEzLxXfSG29HibcbMzSlZzBkYHsP33r6K925Mij0Alfu5TB3Hj4+hUuIcWUdvX1iAdCy2K9Yh83OrGBqm/3AHlldW0NTECpIi5uZmxJ96eHgQ8WQMK4sx+DwmdPUOYejAKNbXt8VzOhRugy/QjGvXr+La9VkUKgY43Kp9eInt6myXIE6jwSqVDryuP/vsUzhz+igKxSSSyU384Lvfwtkzx2XObWvvweWrN2GzevD881fhshuQzwCBQBNiiQbXOPDJT5yE1WbARmRJQgTZ3y2tLTh8eBzmphJef/1VjE8cxuDAMOLxNP7+K9/BqZMHMTQ6LmB89u4Snnnmc3jpW9/H3//dSwgFD+zd8/+sH+4Hyv78z/9coCr/433DW2+9hWAwKHMe5x3a4DDAkZVDrDQ5qc2Dcs+pPaPsV6zuPRd9qD269yaGV/3VX/0V/uIv/gJPPPEEXn31VXW/va9C65/4lR/67R81QPx1/74P2zAf9XE0/So688Me3IP3fagWeABWP1Qz/fw3PQCrvxyw+vCZ38RTH/8CnNYwag2LwL79ilWCVfH05P/2qIbqrz3IpinW9qtJ9+CqlIwr5eteQJWWKC1KV63r+SC+f34TCKZxob3SZGFcWim5rqhVyEa+Rcq3Qa9Lk6g5qB7SlXQEVYQkvBkmdOC2CQWo1JISebPypitVVGktH+gltEErceVF3GK1ynup1CIsUAoz5VlK1ZQAWqNNPVhJKZlS2RL8UlkqyEIPr5ILs1IEKhDJ9Hh1wCrC5p5cr27gOwhOtcbSvEjlLRpYFbWnfsEXFZoGVvX2NZpF9coHRuk7gYR6ub2Chbo6jT6rVPfKvmiWBhK2pH2/9JOmLpbta9+nNqWOk0B8vydtXeeqopxSVgACODW/VwNhOPtWA7W64nXPsqCpLg9U+jghEKC6T/FehhOJ0akATo5TgYeSpUXAI4YNELqjB5nJj/cALL18uX0Bc9w/sZ5Q+yeLDISLOrgUNKSBQw188oGqSTnFKjsKDV7r91/8PpZn6+puo0WNY1E2MwzIYkC1XEGZgLVe3YO4olYVGKx9Vo0WdT7qqkA5FFXuL1uX5DUqWgnpqMimLUZVSgP1U1i8Q2WIaX9KA6oxJ7i2XhdlIRcV5LzSobLuhUsPw5oq9+bv9XElu6KFIGlDT7W5/vWaylv3WNXP+X+Kx6q0oXYgVB3Ld+j2HPq+7nNTFe9ZAfR1efglRHFZLbDUm5CPJdHmbYbXbEcxnkS9WBI4zxctADjmShVgO7KD6+/fxOCBflFSsl1YWlku5cVPld1NLz4qiAIBn4RIiDqSJfzFMnZieUnNvTM7LXCwJeCXNvv2yy+jt68HPZ2dcDjtopjk/MTEYJbaU03J0mrOXYQYTPNlZ1C1SEViMh6X0j2qx3w+n5RFy1loNMr+U+XJcB4Cy8jWtgTUcb/5YqK1UqxC1Oq0fmHQh4QWlisCHfleKiu58FEqllWQHG0A9tTcat7l9nRLApbGcj4iGOZ3cRsszRXnYa2rCGLYZ/R5ZFJ0Jp3B6YdPYWV1A7FYVJR59ODT51D6dN64flPUof19/eLfyPJ7HuM7776Dzq4OjI6OiLcj/7tw/oKAISppqc7j9glSc7kcNjbWxaOTcwOTnQkyqW6k8s9mc8iD3PTMDCYmDuH0w2cQ2YogmYohnooJaO0f7JUBTZDH0vJQW6sc/9e//nXZ3xF6UJoMAmB4XMvLS+K5d/m9a8jny2hpaYOhySyqWsJO+tNubKzhjTcvwtPskQdIhiwdPXpU1HCcH+5OT0sqdSoVx4GhfgmYqTXKaPY5EYlsIBgIyjFWi1VE1rdgMNoEAJrNdmTzJbw/PY3JqSl87rPPotnrRqGYwcToGKqVsoT6sOS5tTWMeCwpbcayW4ZU0d+vWi/D53TI9VGCc5pMiO7GBdpyAe3atffFh5xAlWrgwUHaCoRF/ZfJpcQT1GlxYHFhSWDC8NiwtH0w4BcLGFootLa1IZnKyqyaTGQQjacQalXQjOO0I9QhqtTd3R0cOXpI9psl94RfVHBzrCSTcbQEAkqBbbNK6Fkux4AYtksWvb3diOzswGi0CHxNZ3O4fv0WtnejsNscUkY/Pz8v/R/biaKmpaqvrG+gUKhiZycNt1vBxnQ6I3Mky9sZnsTkeZ6Py8urqkKlzvnDKrYdvHc4cGAYt25PqWCxKr2Ocxge6MP//L/8T4huR+C0q+CxP/7jfy+qvX/37/6tgLPLly8LqPH5Q8jmivL3t956W5TsT1y4gNHRCczMsG9nMD7BhHWG59RRrJYlgOzO7F184uNPY2JiGJHVVbz87e/I/Oz2+QQE046jt6cHzcEWuaZwjDA1ninu/Luv2YetyAaMtZosILW1tsLt9sjCyvSdGZSqNVGGd/b0YPTgOJxuN67euI7deBR2t0uU3LFoHC2+IPyBFqlIsXqcKDbqYhVB4MyraZm2FQ4verp78d6lq2gJteITn3wWiUxaPHILuaQshly9fFVU0aOD47jwxJNw2T1iDdLV3SOLMzdu3sL8zZtMIsJzv/EbEiS3tryGb73wPDK5rCjXfYEgltY30RLuwNPPfgrFWg1Li8swWIyi2qM39tbmBqxmkyzmpHJZWK0eHD56RNTq1Qp9LxkEZ5PFCKqfeS9I5SwXjLYiK0imY3DYGsikY1iYuwmXqYLY4hzSc8sIud145vFH0d3Rikw1j86+dpSqJZSyWZgbTXBZHEhm0ojnsqjbbcgUMgi4PchlUkgn0vi7v/s7jI2N4cDQEHa2tjE1NQmX3Yl0Jom+7i6Mjg7JfRHvYWnJwhC75dVlJFJx2KxmLK5EpcIiHB4Eai7cmprEmUePon+wFV3d9LsGbl2fw41riyiluWDQQM9AK3bjW7JYsLW1DdpRjx8EPvGJM+jv70I+U8IbF9/FViSFJ598WkBnk7GAeHoBicQmmv0BuOxtWF0sdTozAgAAIABJREFU4tJ7i4hEMsjkiiiWq9RcyMvpNaFa4HXJDH/AiWc/dQ59g34YkEajFofFVIPVYZTqsny2jES8gFKBlWOqSiyXS8LvtcsC2dZ6FLUS1cpB3JycxvzqHI4cfwiv/fiaeLE+8+wTSGVz6GzvxNLSKu7OLCCyGoPPbsDmah2GGvDEuTCOHJ5AqHsAl6c2cGt2GZsbtBkpyX0U4ebQgT54PBasLM/BbDNg9u4M4okajGLPZUfQ3yXnmdPN8LAalpYWcfjQCPoHerCzvYVkKoO21g45hniCbcs5lNUrTcjmc+IBXWFgXt0AzW1C+oe3fqUq7Yx47VaWUydPHkK9zuoZLrCx4iGKxx89jYGhITQMdszPr+P1197BwnwShaIBHW12uW8gIB8d70RriwdmSx0ra3fhcJjxyCMPy2JldHMDPZ0hXL92DcHWMAL+NkQ2o/jmNy/h2U+dQri9Szy6p27P4V/93r/Gf/v7F/D8N7+DoH9ofw3L/tvBn/hZf1bc//z35S9/Wa5/DAjl6+LFiwgEAnL9pqL/qaeeEk90QtVjx47Jn1zg4sLa4cOH5TNf/epX5V7q937v935hEPoArP7UbvuJXBT9Xb8KRvkArP70PvmX8psHYPUj6ukHYPWXC1YZXkWP1Z8FVnUoqAPUexBFASz9tV+xKlBKqrAVWFXlzUJ/FMfRPsQH0f2vfwRWNWCzf9vqC5QX6z2LAUIeJk1bBHTu+YRqqjrum/6wzt+bNIBI1RZVV4ViQb6LygyVcq1UWlTaEpDyRZsA/hsf+BScMMhDvEC8JqaI05aAUIFAx8CYb6XS2ttftommJhUrADp41qQxarqSUK+BpuehqBGV36k6Zg2iSgm9FvKkKS9179L9YFUuRKLwJIjUvVgVWFVBV/x63qBqJfkEjFq77BWUa9BO2l8rH+bPBKvyb6qOXMKsdD/U/aD9fmBV73xCNx2sNrT92AvFEkUtj79JHvjvgVXaOJg0sFqXG0tuXwd0rIzm9o1mKX7fA6v62NwDe1pJvQKrKuTop4HVPci7D6wSphKA3SvFVjCWYFXaXevHelmpkfmSfvgJsFqRhKVqpYZKTakWlaWCVpovKma9Jl6D7hoAVipM5TEr/aGFT9GagH9nsA3HOB+EqYC+H1gVUClglf2owX1RXam09/3pVB/0WL2fYvWfG6xKO3wArBKuEwCauTBSLMFltsBOH5FiGZ2+IIIOF3KxOMrZopy7BOFUhvIphmCOIQ2RSATHjx1TnqMETeUi7FKKrRZSCHudNpuUd1utaqGGkCaTKyGWzCOXLyEW38Xw8DAsJhNu356S1PnTD5+Eh4p3jtUmg3yuXCpK/zGUyGZ3ypoAvVKtJouAOLvDLmnvmVRagBPbnMobjjsZf9ocyLHG0lcCsEwuD4/LLecR388kdeU5zXmBylJCUCpvyygXCwIKmJCtbE1qqJSrAiDlvOJ5KkFVPA+NAhQEsBpoC2CV8UqAzc9KGKA2R7NnCCaoOGIJdiqZwm5U+UCyTemLycWV7o5O2Gl5AOWj+frrF+Fxu8VzLbK5IRCFbUCgyH6impZgYWZ6VoLBenp64XQ5RPHI/uRDGME3lUAs2SdcLZeLoC82j9/na0ZHR7t4TTKo5uD4YdicDgEunJ9CHVQkmZDN5pBMJsS2gJ+jJyaBNsN/2A893V0Coxl2xX3jWUXwmcpkRJ3HB/njx04iFkvJvMFyeIJU9umRo4eRyiSlXY4cPSqq2ddf/zEunDuPerkOi9mIciUv4WjBoA+h9hbM3Z0RkEAYJOrqRBqVIlXAhCduWejKFSt45c030Dc4ALfDgotvvIYv/g+/JWrKUj6LZl8A01PTsmDACgsqbZeWFgQymTiOi2n4PHaxwajVDAIhc/k6CvkqavUmbEZ20BwMCGwqMOXcwOqHBtLZOLK5tMDnjrZeLC4uyQIkFzlnZ6axsbkpY4Zt2t7ZKWWpTIl/5+13xIN2ZHwcuWxByvV3t3el5L4t1IaR0RE557a2lFKLoOXokSNSwh7b2cHmdkTey0oBg8kAn9sNh8UAv9cNk9UuoWnZXEHUhgtLy3jzrXcxMHgAj52/gLXVDewwbX1rU8aL2WBCMpWQPueDPRVSrD5g+a3NaoPDZsPGxpacE4lkCiazGYkEA7rsAt1agm3wi8epSRSxLC2nqr27PYDB/h785uc+g1IxJ3P0d77zHdyZmcWJEydEmUWwQiuGSrWOwYFR0Pb4P/7H/xvJJPvDh9/5whclBO729B21MCKVCGZJvOd+cHwuLK+IZywVslcvvSfhXrS/CLS2YGJiHJubO1K5kkow1CwLB60CZB6g2t0mIUdOmx3zd2ak1Lizs0vmD45/2j2wv1jy7/R6RAHbZDbB4/PCHwyiubVZgvroGcwkcwLTmYU5UaEOjo7B6fXJ+WUyW9Dib0GoNYz1lXVR+BHEDYjSsll8H+cX7sDmsMJqNEuQ0/DwqJRB8MqeyeTQ7PXjG89/UxZJrA6nKBIJHn/0yiuIxnYQ31hHB8u5s3mk8nn4W0M4e+4JDI6MS+l2rpTHbjSOvt5e8Und3FzD3J0ZKZNuC4XR0tYttiripW4xitexuh80SJAh9yOfoQVAHU0N+m0XYDTy/Cgik9jE8p1LiMzcxkS4AxeOHcMBKrb9XpSbSshX8sgV0zJXmGsMDjQgWygiV62gblOVXgSuVGUXs3m89957AozcXrfcXlgtJnS0h+Bw2hBqCcgCKi0pytWigHyOY17XCe14X0zLL4PBhUvvTGFyalGsQHr7QzCYC8jntmV8ZxINxHYBY6MZaJhhMJdhslbh97ME34RQ2IGx8X6E2gICOXciSbzw/OvwuFz4/Beeg9dvQrEcQa1pB9VGGbGtAlZW05i6HsXOFrMHmlGucMGtALvHjmw2IWp93p8Eg070DbTimU88DJhSmJ56D7vr2xjoa8PIWB+8AS/y6TwiVMcmKqjXmuB2edDs86JW5TXSikIWmLm5hM21AnIlYDmyg3QRcLmB3/z8Izgw3Cc+wqG2MG7euA2PswW1SgMBrw+GahX5VFR8oY1NZfncG9fWEc8Z5PpbKlFBnUB3ZwfGxofgcprFwqNc4bjZRCbL++kmlKnArRnFgod3bwSgXHA5fJiWE7xnVGOX1QusYihXGshmKdpogsWurscVWtubAauTPv1SwyfnC6sRGBRIqxfOp81eF6rVHEz0/Ndc0A5PtODkyYek2uDy+zPIZkpo1E3o6x+GyWhDIVvE1k5EqpdstiYUKyn4PBa4vSa0tHpx8vhDYlfy4gsv4cIjj8h1xe70oJAvY2szicXVdYxPHAQt1jkPzM8t4djxh/G3f/t1fPPr30VrePxDPf3fD5T95V/+JR5++GH5j7/nNfGll17C7/7u78qcyKoWLqaxvXm9IgD90pe+JDD185//vGz3gWL1J5v/owaSH/X3fajBsk/Q9RO84P+HgviBYvXDtvyvz/segNWPqC8egNVfPlilYvWDHqu6YlUp7fSyazWs9xSrmr/hB6GnAksKcRCU7anvNF9VPozrr/1g9d73aH6qkqKukqX5nVJOr70MDC5iWbweXtSkShAFmprUQzOhH/3JDAyX0qAgH0QIQ1kKzs9arEZJLCZc5cMeH1KJNKkCIhAzauFbOhyjiowlk1SxqjLoe4nZ4slKkEUlpcEsDxuyf1Lur7FRrUxfgCp/FnioUtn52iv91hLlCSaYJC+/3e+RqoFNZQ9wLxRKFK7aNtT3aZ6kWnm/+hoFVgnf9O/cy03XFKliHyCqUmVZQGArfqf8T8CKDsQ11bB+fHpIFvurVkdD84BU21XbU7DQoIK09O/UvB/FCEKHuNrvTVYTzBrcZlCU9K8AanqCMXSKR628R8UiQDx0Vfq7YENd/UmF9V4AmRpLRqpcxaOTYJXPR0qnyjGvfG0V2DboCk9t/BGsKsWsBjZ1lasWRqYZpKLK+jMt+EkCzcyqDal6k/JpI3+uqnJroa9qA1JGLXBK/ranzFRqVQUQCfT4dgW61TnCMlY5LrFIbrovWFXnkY7ONY/VfWBVeRFXZISqZRFVbsz+V4BatOTy8/7wqn8usCrHz3NXIeI9313xIhBozn5ieX4ZdpbUm0yw15sQ9gTgszqQjSXQKFXQqBIoA16fT3z65ucXcevGTUnAfvzxxwSCMVCiUMgJ1CmzhpEg1mGD262U61SN5XM5UVAk0lmsRXbF35gqNoI4htxMTU1hYKAP/X19Av+ovOOcQrBPhSbDlzgeCFupwKeHtEu8//hgSsXqrniMMmCHKqLx8XEYm4xiB8AxRmU9X5PT0xICRBuQoD+gwtRqNVFc6R6rBKtqTq8LQKOCkSCB8I1q1Sq9MKDsDjhmBCZImX9N7AqoTuWL56TAzFpd3kuIyu1x9FAdI4sjRqOUiFPNKfNpU5OU91N5y1Ahlg/bCGdZbp4v4O7cXVy8+Cb+8A//UDxlqUiln2pra5vysywW5bMOh128V7u6OhEMtIhVA9WwBJ6FXE7al36EuzvbSMTiAiKUdyxLSC3o7e0X/1wCbNo+EKRHNrexwyTkJhPiibSyhm5qQjqZEu+7SqkgD78et1XCk9pCrfLgtxWJweEwimKRoSXRONDSChw9dgxHDh1FKp3B0uIK1lbX8Pi5c1hZW8XY2KiU5TI05/iJYwJ4J2/dwsee+hgC3iBuyhh04cbNKwiHW/HEk49jcf4ubk3exOlTp+VBM58ric83vWAdDrekX29sbWN1axPpQhbJ6CY+9elPIp9JoaenGwktgGludg7j4xMwm23w+byisu3t60K5UsTO7gZaWwnHzPLgz4CqyEYcC/NrMJntaAmGUayUEd3ZhtVhkgCVXDEJt8uGvoFu8QZORPOYmryN9vYOCRlbWljE8mpC5l2ny4DegQFR+DJQ6tKlywJvbQ6H2ETsbEfRqCsLDI4nKsQnDo7h1o1byBWyCIVb4bDY5CGc4PO73/2O9L2M53oDz3320/A6rDJG4skUpqansbS8DpfHi1KphunZeVEjUgEZi8URTyYlpIXwMJNOIxrdQVvQh1MPn4TJYMRbb13E9u4WxkZHEWppw248hnQiiUQ6g0BLK6ZuTcPr9yMZTyLc2YXRkQkBb9H4LlaW5tAeDuD4kTF0dYfQ29UlYUfraxv4q//0n3Hs2Al85jOfweraKlbW1xHuDIvSm4A33N6J//Xf/28SvNbV2YMvfOGLiCWSmL49g3Kpilu3JwUw9R84gOZAUOaZhaVFpOK0p1hBOpGQf2OJNlXTiXQSN2/ewsTEhJxD9LjNM7jNbBaAGk8msL6yilw+h9h2QhTThMtU0bGsnoFvUapVu7uwHd2Cy+tB/8AgHn/yPMLt7WgyN+HmzSmZSy1OD7ajCaxsbOL23bugWzPtEwg6e3r60NfRK3PX5OSkzBdUpNPKw98SwOzcLCxWA9bWVqQ/CYN5PlTLVVlI6O7qhcVkxfziongjP/e559DX34uXXv4W3vzu9wGrGXA7MDo+gaXlVeTTWXg6u/DsZ38LnX39qBuMmF2Yk/uU9o4wImtryKbiXOtETxdL2e107hfgTLsTi9UEB6sVKiUB5vS2rZYbModxrrSagHQqjno1J6XVaOThtuRxsKsdvW4vIndmkdvZRmuLDwa7ARVU4Pa5Ua0U0SjU0Kg2ZCwtrq9hPZmAyerA5NVJuG1O9HR0oqOzHbu72yiUsvC67ThwoB872xuwOy3U/grUdTmprHbLPm5tbsFktsFmc8FssiNXpH2PCy+/9ApeeeUGvB4LHnviLNBUwt3ZG9hYz6NRVWXnhoZHAF9rmxvnnjiGxx6fgM9vRrGYQK1cRa1kRCZVw5sXr+Hy5Ss4eGgIPX2tSBc34PTU0N1DCwwnfM5uLCzE8MbFWdyZ2YLJEIDZ4hWv7WQ6CqfTgkwuiaHBED796fMYPBCE19fAwsI13Lh2DQ5DC4LNLQh3euD103qnLvYtnN9oh7O+StW+A53tIfi9QczfWcOtq5uoly0wWfzYiCURCAVw9KFhhLv92NpZRLVWxMTYQcxOz4qasyXQBpfFib7eTtTKXLywIZmOYDmSwte/tYBoBmj22GARWF1Ef287xiZGYajX8M57b4pqn/f75Qqtb0wolxoolmpyH9GEKrKpjMyNIyMDssDa0dEpi54M8+KtmIWWH1XIvQDhPZ8JWBFkpE8wF+J5ry2VXbTxoczXIGpYLlwR3trMQG9vC1LJKNJJYGLci/Z2XgdT8DS3wunyIpcti1XMzq7yDt7aVurjA0MGjI31oq+3DV6fGZVyDj6vE26nEzffv4FwsBu5VAn5Uh2VYh2FMlAgaHW4Zb8PHTmCjfUdmau++c3v4PmvfwutHQe1u+Sf/cf9AN0f//Efiyr1/PnzuHv3rtwn8H6FP1PJytft27dx4MAB+ZOA9fd///fx13/91/iDP/gD+f1XvvIVuX780R/90QPF6i8BSD4Aqx9qeD940y+hBR6A1Y+oUR+A1V8dWK02WP6rlU3r4VUCBlUJ8gdf90qT7zfcFUCr1flw3RClqhRZa5BU/y6TWalB95cSUKVFJZ7+fv33e0BX9yvVvVg1kKaXtOvfze1msgUYCVa1ACvCDwmnMUBWfrm6zwdAFRCjjpVhWwooE9qpsm3+TJjKgBApTdd9RTXuxOPi+wSGie+jScCqPJGLpagqFRfrSU2tqpSodShVJ0EDFazqReBRE0inoOl+sCoeqQL8lEJN26DaDhGj7nPJNtTCpqRkfU/dqsBokwY99ZJ39T0K1O6pUQnopH80hazm6yrerhqkVTFbPFQSSLUdAXDsaz1cR19Z1OvWuZ9iC6CBwQ+AVarXxDuUwVVitaAUgqYmg0AtgjIB42zXPcB5L2SNSkXaAohCWgP5AgL3gVUFYql6JVhVtggfBKsM/xJDhn1glVBVjlf3OaW3qbQzYbFS8PFhTf6jH5tsR29ztTDBMCGBqQSrWmCVsGqtnWQs0VJCl5r+xAIH91Vr831gldCV5exqYUOBT/HH1RSrMrz3vFT3NMnSznpYFb9VPFYlsI0LC6pNCVb3n+X8Tm3A7U0L/1xgVfqCYHWfYlU1o+BfUYyYaUjJIDv6lzaMcBvM8NM/r2FCgYndqhFkqDjcbvF6vHb9hiSNHxgYxOjIiDw81wnjrCaBkP8fe+8ZY9d1n/0+p/c6Z8703jgkh703NatbdlxjJ7Zv3iAJguBNgHzKxwAJUj/cILgXyL3Jm3aT14kdJ7ZsyZJFSlSjCjs55PRez5zee7l4/nvv4UiW7ViQYgfgsQWSU/bZZ+21117rt57/81C9SbDvdLpEtcdFAG1EqCbLpjNIpnLYSnCBbJMU+WIhpyhZM2nsGR2VdqM6zG53wG6lIkZRulJpQjsTq90qfYj93mF3yXhKqMGQJ4JBKjYSopbsRr2iKOAJNgnqOc6tbWyKstzmcKLJ5xNFKr9ns9lUB2c1+Eu1S5BxMJNTA7Wo6jfBYrHJhhVhMvsXw214PlT48xy4+OZLPJCN9OysyVjK85bx2MTgp6JqUcDPWBYViqiD1SoCQmiCZ7PFhEK+CKfTLgMeQRjT3QeGhjAzNYPWjnb8wjOfgsPtwsLsnCj69Q0dNjZDAmG5YB0eHhY/y+npGfkchNwslQ4GmkVNmUmlMDF5F319PRgdHYXH45VFPuE1xzieK5VsVATpDWYsr27h9p0JWdzx8yzOLcj197jc0iaE9QwokdAbbk7UG1KKS9sEKsha2wLo6GwVsOpy0/uvIH5tfEzs2zeGza2IlJhzGCNchKGGVy++Im0x0D8It42l22WsEritLuDBB84IlD9//kWM35nCFz//KVE5zkzPCcDetWs3xsfvIB5JYu+Bg/j37z4rZf3tHc1ob2vBQG+XgOZ6pSxKyT2je6Xd8nmmOjckGX1s/z5RAc/P09vTKdA7uhUH2TqDYW7cvIPpqQVJWqd3LpWlDpcJHZ1BWKw6dPe0o7uvA+trm0inigIc6UfLcSWVSCGfa8DpMoqHLmEhU7Wp9l1cCMHuBNrb28RrcnMjinJZ8Wru7mmT86Pf8NJyEv29XuiNBimBfuKJJyQwKhyOCOSmny7V4R63Gx0tzQLF3n7nsvho2uwORKJJJDMZsTQgkDt09BhCG5uIxqLyPJXAS5F/8foFsXf3KGZnp3D5nbcF3B09dkTUnBxbaEuRyxXxzpUrKBRLqFQaGNq1WzZA9u7Zj0adCvY8lhcn0dHRjD27+tHW6peE8Fw6i1g8gempeZw795CE8tyZuIv10LqAPoIZhi+azTb8zV//NdKZPHbv2oPeviE0B1uwvLKKmzdvSxr57t1j6O3tFYDM8aNQLsPjskuIU3dHu4yNBIDrTBTP5RSVcyqJjtY2uX/pl8uNo2MnTwiIXltbl0A4+p8++OAD6O7qEquO9dU12TyiHUAumxUF+jOffganzp5Bd48CjLgXfe3aVSSzLAkvYnZ5FYur69h9YD88TU2UuYlKucnbhDdfv4StjQ2cPHYSdpcDM7Oz2HfwAAKtrXjp/Avw+72YmZtCPByXe44KV7PJjmg4KnB2YXxSgqkYrvO1/+NX5DP8P3/9/yI6vwBwHHHaJBivUtNBZzIjX6nhsaefgTfYLqpBWg5w7KlUS7LZUMikcPz4EbHlCW2EYbA4RInLnymU0jI+VspFWIxWsVlpa23H8tyCBLgZDawgoV2AHvlCBksLt/G5px5Eq8OIFqMFxdAWCtEISqUMGqYG2npa4fI4BeRnY2kpNQ9H4nj3xk3MrK+Kr69Nb4HX6cKu4WGMjo5gYX4Oy6tL6OnswK7RIYRCqwg0e+Gym1CtlVAopLG+toLJqbtiM8LNEofdi2KBYDqBWsMhf0aiafT1DKBvuF/UrdduvIuFmTCYRWgyWmGAXey1jp4YwcBQEK1tNuh1RTRqdVQqOpSzHOsN+P7zLyOZSOLhRw/C1WRGsNWOQIsXqWQcy2tbcDs6kIiVMXF3E1OTqyiX7XC4AigVygIZm1udSCbDOHV8GF/+pafQ2mJBLr+FYoHXogBTnfYUVRTLUTT0FbicNtl8KRarMm5bzXqENldRLqZls6NaMiAZob2CFauraUSzdfQODaCp2YpsLoxqPYVqOS3g2agzoqW5HV5vAIuzC2JlAl0FbjdD/mJYWk/j9mwFi2sZGPSsUKpIeNPgYJuUnzPA6fq1aVFucjMtm6diXy+hTvQbbgk0i0c5VZ4Dg0E0NbnFNqQp4MVWOIGFuTRa26yw2zyo1JS5gzJrqUhIGjf67U6HujbiOkAHs8kiY1SpQjuanMxfTWYdUyL5fwwONKE12ISN9WWEo2W4vCapNshkSvJMymYYFgxR1VIAy+fQb/zmwwLQjYYqrMYG4omI2FtlkgUM9o5iaXETK8sbiMWzMJmdSGcLorbt7OxBV08f8vmiVC/cuH4b3332JQTblLnNT3p9EKD7wz/8Q5w4cQKPPfbYe35dW4+9/5ia72osFtu2AqBilXOKX/3VX70PVu+D1R/ZDe8rVn/SHfrz9/37YPUjuib3werHC1ZtJloBvN9jVbRRCuTRIKbqt/pBl3UnFL33fRWslhlExDWmlm+uLMQ17SlT6N//+1LkrwIiLtAFgKlKSvldgUXcfeecWgljYUm2qFQZmKMCTinEobJTEuUVXyIqGams0jUUL9RCMSeTcZazab6nUhJnYCW/CdWSUtpPlSsTeKmO4rlzEfse0NtQ1LOaslU+k4AFqoF51pryj0BQUasqKtG6AFQqLTW1Ktd0Et4kdgo7XCh3hDtpYJUKXM0GQGlXBXhq5yY6SG54qwpXzY+VkyyCVQGJVH0KwFVDrVQbB5nMsF01Vam8v9KW2jUT9aV8PsVOQAvIImwVkEkyuhOcq+8hwU7CPVU/U81aYBu0GuSaG0ws6ydYVdqXsJRglQxSA6s8PypH2YaK96YKeZXOorz/DrWzlDRvx84rykCCdvlMknZPyK1IR0XBLK4EWvhVTd6DpcrbgFUDomLfoADlar0iixCW92l+oIr/bF2UqqJYZTiYUQn54SJGUZ4SZSp9U8LdNJWyFta0HaR1D6wq56mobMUnlO8hGxg1gcZiGyCwVPFk1QCoAmC1YDIF6hNWyX0jP78DrKo3tqid5Q0VuLxTff6zAKuKJ64CjGWc2D5P5W6g9Ybc82y3ah0ol8FC8yarHS6dCWaGuWQLMNJTusFEcaqIjViPREQhObZnTPwbnTabADO2JVUlBJROJrUbjfInFzxaiBPVnCzXT6RSknId2oqgq7tTBj0Ci2I5D7/Hp2zU2G0CVFhenKW/XiIuUJIJ5wznEdcPNMT7kGCDpefrGxvo6uoWHzT2EZbuGy1mASaEcHwpYL4mpegunxceh0u+zxfL/CWYT1C5Aldp7cBj1ejzSgBbrcm4ane4FKVpNi2lhlSu8U6gKpUKWemevM8lJI/ljxVRwVE4TcjF4xKSyRhNNS3DWajsp5dvmZDaLGpEAtpIdEtgHIFlJBzF3OK6qCfpC7m+toZHudhq6CQUiqW6V69dFfUaA3B279kt/plUvBL68lz4J8d+BnHQOiER54JRgYctwWY4HTYUikVJaGY5N//OcXVmbl4Wiu2dPajVDaJcpjqIUI++p1ROFvN5RONRNDcF5BqV6NFr1MHv8YofLFXOJosBfQOdMhbwekgwVKaA2blZBAItqDdYTh8SMN7S1gKb3Syl5OfPvyBwkW3mtjVhZWUVG+trOHTkINrbWuHxOHD5ymUp1/R6vKJY5vVgIBQ95+i3Sf/XhaU1CRUiNI5GN/HoYw/D53YINHrtlYviR3rk4FGBi+FwDFtbBPHA8ZMnUChksby0KKpFm8OB5YVVUSD2dvcjEktiamJWwpm4KXDkyBE1IK6Ozq5WKcG+fOUdTE+vyJhSLnKMAYKtflFj260OtLV3CJQlEKXqiOMT+1c4koETBPA+AAAgAElEQVTboxPVNMOLXE4P+voGZGONSd583vl8PklH5z02Mjwsyu/JySlR2edzeUxPTQs8Zmr96K7d8lx7+eIrovbce+AA7ozfEZ9Ptm8uX0AvFbzJpADJ5kCTVHLQ2oP3BRVhLJEulQoI+H04eGg/fD4vtkKb2KTXL+cFXq8AsfVNJswzVGUNwZZ2seBo8rbI/ZtKhtHT1YxAkwOd7U1IxGPY2tzCwtyy+Bfu238Y65shxFJJFCv0dacnMr0n84hHopiemkVfXz/6BkYQ2oxgdM8+GV++8S/fgt5oRG9vH5KpFHJMMm9rk1J6jgtU8jlsViwvLYnVAb1SnW6X3N8cS9ifuRkx0N+P8xcuSJuwL924eRNNgSCaAu2yEc1nFMPZbly/KiFvHW2t8rMHDx3EmXOn0NbZLj67l69eRTQew/effx7zy6voG9mLmt6EQq2C1u4uVBt6gaAcir/73e/Kc/TUydPYs2sU4xN3JeCsq78XE7NTojo7e+ok5ufmcHd8Ap98+hkszi/i7vgUXDZ6JGdl3GXJ+2OPPC7KWQbazS3My6ZlZ1cnvE1NaGlvw1YkiUQ2D73Fjs9/6ZdgsriwEYkgVygIUKd62ONyoZQloPMhlYgLnDa6vFK1wn1dBlNVS2W5f6geVMY4C5bmFsVCxsXNNVTgtLMqSo9waBFju9ox/uZFBHQGtFhsKMWjoljtHuqF0+eEwWSQzddGuYZQKCpBh6FkCpl6Fbv2DMFrNaBCP2+DEZlsBtPTc9IuRw8dlutGm5SZmVlM3LmFWDQsVjLZbEqul9tjRy6XQixG8Ae43T5EY4S3eZnf7t69Vzb8s9kC7tyZQ7EABIMm2QTp6+rG8K5OHD8xhHRyDZuhNVH782fD62lsrmWQywKd3V40B504ce4gKrWM+PCGowncHV9CvWFBLJrCVjiGTJrhmAbU6xZU6yaxiLDazTAZyggErHj4oX04uL8PBkMB1VIGFpNeqgJMJoY7FpDNpVAol2DSWWEze2HQe8CJc66QRnOTE+trkyjmkgg0NSGfLiMdr0Jn9OHim+M4ceYBSblfX52Fv8kMo6GC9aUl9PR2wW6xwmqx481L72DX7t1oaWsTv+DVtVWMTy5jfDqHXIl3cFlC/VxOjo8H4XF7cPPGHUQjaeTzfHaaEI6UYHHo4Gvyydho1gN+vw+xcAojI92ysVeuVSV4sFikn3oFpXJDAib5XJMKLKOZqaioVkoyp6OCm/con5tcL3Dz0mw0oVzn14qy8S3es8kivF69hIbZLPRtrqFUrOHW7WXFyianBOJS6OJt8qBcysnzaGCgCXv3DGJi8jqM+ioePncavX2dMl+mb7TX40e9psfC4jJefIH3J1As0YYC8PgI7R3QG4yIhWOolOt46QevIhAc+NCrf6pMaTUSDAZlDqyJZTjes3KBVju0D+Jck5sd3PAsl9mHAgJT+TPcJGKI5G/8xm+8J1z1pzkpWgz87d/+7Q+FV/00x7j/sx9tC3zUStn7YPWjvT7/FUe7D1Y/ola+D1Y/frBaa5jeZwXwPrC6Q7H6QRBVUyhql1wBNsotUC2pIHXH1zS4xxL3nanxXKEqg6dWckxKqpZsq+FG2vsrmFbx3xSgQhgp5dNUbSmJ5ZyIFKt1UbawlJwPaZvYBVhkIs0HN9NSpYS/oQQHcYFPZQ0n+CazEbW8UpLN8k+f16ekeJeVgCsFHGqemEoJvhIupEJeAkiD8Z5aVSF8CoBVQasEVlHppPEqjQwZPhisahC1oSpIqaLbCTmlOFzl4QS6WlsTrPKl6RQJHIQjqmn3okj8ALBKvv5+sKoFiQm60hS5qkepBl0JVsVrluepglhRtKrvQYBBsCpwUUr/1TCsHWCVn81oJlw1wai+j5R104pAhaV0M+AlEHCmMGRVuajyP61Tqu8jl0AFq6JQrVFR+qPBKg1YBTCzX/IYhI0C8JSwq+1gN2lzRWVNbzRCNtIEi4FleveANb1LBXoxHEoFq7JRICFU4jkgx1HgE/07VcCrgVXtfTULAnXjQyuBVwS8hLtcyNS2lb7vB6ucxIuaVfOClR6pwGOBw2pPIbB8X3adwlXVL/68gFVNWau1g6K4VjYNJFatWoGxoYOuWITTYEGn1w9zpYFKIgtdtQaTzijeeeSq2UJeFt0EPidPnJRAMLvdIjAk0MyS2KSo4ZiuTuUaJ/cMC6NSmTCdYwj9Ixl0U2w0sLUVER9UjqqLSwvyfXqiUnHKzZqWlhaBrNFIGOFIWAAkVYJ2qjjNBvFz5KKByiYqQrmQ6OzqltRqKiwZLOT2eaQ8kAs2Ql+qebhpwYAegjOXgxYG9BY1idci+xtVreJPLNYUyiKGAItWAlzIMZiFAwTtAFjWThU4FVAyLtYq4qkqinu5tzh+0DqAic0MAqRS2Ig8bRMkUMsi/ZJwmuFdVOryxXGU4I/jImEloSwVvzyG2WLFejgqsIgQd2pqCteuLaI5aBKgT69Pm8Mk16g5EJR2obKTHqc2m0MUcHqTGd29PZJM/9zz35UwqF2jI9g9OqJYKxgN8Hp8Athu37krQWUrq+vQGUwIBFjenxTFVC6dg9Gsw769YwI4NlZXEGR4FXQY2TUEp90pPq6tLS1oa21FJBrB3MIcxXTwB/woloqicmZa/dZWEg6XDQ16KqZzcLrYlwzys6dOH0OjUZWgpoXFRSwvbODyW1dw5sxp6S9sp86udilL5eKPkI9WAuO3x9HV3SWL5/X1DfHxtTtdaOjNiMWjorQ+fuyQpJ77vG7Mz8yKNymVzkxVD4UiuH37FppbAjh8+JCA90gsinA4KQvwuZlZsZQgyHQ4XPI1cbo0EJY0MDc3K2CA0JN/Z3iSPIcNejicblGotbd1IB5Pyb3isDkF9NOugSXMfB4T6sZidezdF8DAYK9AS6uV6vGkKF3pl0sbic9+7rPo6e7Bd77zbQkrI+zneXAj5NIbr+PUqdO4O3EHpXINiWxOlIlrK2kcO70bA/0DWFpalnuF4WRuCR7iWFxDf283Tp08LhsxiUQcq8triCeyosIcJcAd7BU1IKFHX3+P+CA3N7cKzObnfePS23j0sSdx7cYtHD95GnfGJ+F3B8T2wGoFBoc6EfQ5pEy3kMsgHk2gyd8qliFUg90YH5cy/c6eLgzvGkSAIWImiL/m0iIBiQlLy2tSinvq5BnUGnq8cvFNXL12Ta4hfWgt9MHNZNHS2opz584IlP23b/wLTp0+jbGxvXKvET5Rbfruu++I9+3Rw0el37z19iVRTRO+8vnh9jXh7Xdvoq2zV67/+toyknGqHbfQGmzB2XOn8ZWv/LKMBeFwSGDU5evXkE4nBPJ29Q/g7EOP4d+f/z4aRjMGdo3g+p27SOXy2AyFYbRY8PRTT0uy95tvvIlwNIpnPvMMNqNbuPDaRbmXHn/kE/jL//MvkM0U8aUv/iIyySxmp+extrImfqu5TEFsS0aGR7GxsYlvfPMbssH7yU9+El29PbI5vhWN4tnnXkA+HEP/kRN46PEnkStV4fb5JUSIgLmvpxtmQx1VglaW11vMsDicmF1Zx2o4DLNZLwC+2e+V659J5cQWpFZuYPzWbQkh2zU6DJvZCIfLgkCzRywBQst3sT5xC7Z8GX0+Hw6MDGH36AAquipi6YRUL3CDjOX+77zzriSs1wgTjToE2wKIhxYQ3lhGLpNHNJqG6ryCJq9TNkZ6OrtknGhUywJa6fVcrZal+sFkrKK52YxINIxg8yBs9gDefPM65hZWkCvkYHe4kchkkM0WkU430NzsgoUgt5zFQ4+cwC996Wnk8xso5GIKBCzUEA/zOZQAakbZFLQ6TDh69BCsTjO+9/z3cev2LOYXMkhEgMHhDtmMSmbTsnnGCRr9go0GB0wWm2xY6Go57N7biSceO4LRkTZ4HEYkY1HUiqw2yMPpsSOaDCOW5DlQpWFBvWpFtWhFtdJAtVyC02lApRiB22NGb2cnzCYb1hYiePvybUzOJ/DgJ06ht6MNiXgIRl0VNnMNmxurUvrP0Emr3Ya337mO7oEhtHcOIhxJ4cLLb+CNdwtg4Z7DowgcuBQ5fNiHx598BJFwHF//+kURgNB6pVGzYjMckb7n9rsAfVU2S112B5YWNuB2G+Q54HY7sB7aRD5TluNxGDUaLRJKZ7ZaxV6Ha5E6fXLNZtiMJhRLJbEQUuZdihhB1jqoo7OzFYlEDG6rDSO7BuBxOeGwO0Fn1hu37uLGzU0Jp2IlSDpbluwBWplQ3RzaWsXY2CBcDqqEY/C6bOjp7kBLICDBlfT5bu3slrlGeCuOF1+6JbPQfAFoDljg9zdjKxQW7/l8pgiX24eXX3oVPp+igv8wrz//8z9He3s7jh/nOGyUZzr/5PxHvK9NnL+4JXCSX2c/lw2ynOLdzs06zhN4DHqvftjXfbD6YVvu4/u9+2D142vb/y5Hvg9WP6IrdR+s/teBVcUKQLlw9YaqShQYRv9C1V/zx5hFK4DovYrUujIfkJcoIgl+qJBU1Zcsu5eXCs7kvXcoLqUAWQu80pSTauK7BKjI4p/wk8EBCiyl4ksUrgY9ikzYlvJ/k4AAh0XxYGUpNpVZW+FNVCqc5FRF3SSAVgWO4jNapWqFEMEsZaM8FhUdVLYRHIiPICc5KrHkvwkO+B5UrFL9yuNpPrXvB6sVmlpxdqaCKk6ctsvw6c260w1TbTPl+wqI1MDqdniVKI3VzyC2AyroVZWGWnuzbbRroLU5QeE2NFU9aamiVawA7vmrKn9XLQhU8EikLMFXaviV1hcEysqx6Iu6E6wqYVhUrvB40ubSF6QBJMiGn81sNW6DVQHZO8AqQSe7Dd+SYFUCedS+tiNSbbv/yXmrJeOEozvBqlTuivWDoljdVmaqn09qpgSwKmBV7GmlvUQXqWBJUUvTZ4twn2AVsJk4adaCsWgzoQBVRbWshJYxvXrbvkEt4a/XNLCqKn5VRSb7kdKOChATSwTxe6U2WQnikuvJY9Zrom7YqVglRJB21uwidoBVTtQFDssF15Sgag6X+vP3GlMF4jv8kn8WilXtQct+oVguqNYFPFHVJ1f8csslmHVGMHrbqbegi6nU2QISayE4LTY4LQ7x9mN69erGBtbDYWm/XYPDMrZQPcoSWZ/PIwsZqte4MLQzCIrjWUMvKjCW4vP6csxg2MVmhB6rRrg9Hinjj8dj0q+p7OGrf6Bf/s4F9sz0jKinqMigH6LDYUMpk4LRoBNQyvYl1OJ5MBgmyZL1SlVKqqmjVhSzWjgeZLGxtLoi6kyv24NyubKdWE5wJur7OjcqDALhqUyzslw2T2uUgoyXLE9l+SPbgCXlbpdTVKbS4yWsTwmqYkgWN1WqVcUmgNCX9xDPif1UQoX0BK9lqTJgu/F9+XP0aaUixW6zyX2TiCcQjURhtttgtDpRbTSUxPZoVJQzK8vLCG0x5d2IJn+THHt1dR25bB5uj0ugUDSaRbDND2accyHa2dGuKDLrNQyPDGLX8BA8XrcaOpLD/NyieFvq9cpzIscQmVxOFE28F8TmzqCEa0UjEditFjz88ENoDjTDZDKIItDf5EM+k5V7kXYN66EQHnv8CVGozs3PSlusroTR3tGCeIKqMpZns08pfrZAFcHWJvj9bhw+sl+Ujy+ffw02ixNnzp7FzMw0zp07K/16mV6ly4v43Oc/J+//8oULOHLksHjQlstFsUYwGiyoq6GKiVgYHq8DA/29KJcKWFtZRndXD/K5goDltfUQXnvtIg4fPog9e3ajVC8hncojlSpiaWld0tL7B/swMjwo6mWCNELRjs5OLCwsSR+h52UykcX16zeQTmVkDIexgbq+AYvJDqeThMIgGxFmvVlUwFwMjwwNIhLZwJUr0xIy84VffBwHD43JxoT49+l0WFxcEgDG4Wps35hYUtCflGquQ4cOioqbKenLSyt46umn5HE6PjGJpVAEiysbct8eOnRIxsLw1hYKVILGohge6sXS/BysJiNOHD+MTz39BKxmEzbX13Dr9gReeeMaSqUGurvaZJ5w/doU6Njwi1/6NE6fOoWmgA+Xr97AP/zjP6G9swutbd0ItrSKxcOdO5PwuHxoVKtwu43Ys7sfu4a70eRj4npBSpotZhfWN6NYWd3AZiSGm+O3RQnNYB87bRVa/dg1MAi31ycqP8ISAvne3gEUSlVcfPUSqpU6unv7sbiwAJbE0nN3YGBAxpyZiUmZszzy8IPyfLaaaS9SE4g+OTEhAPbk8aOYm5sTH1+mznPzheDywqtvIBLPYf+R43j7rbekZL+/pxvRWAQnjx/H1772FfGiZX9PpuK4euMazr/0AyyvpNDcYsAjjz6BmxPTcAdacPaRh9DW04t//ua3MLu0CIfXhy988UsChF9/8w2srq3gsSefRFd/FyKJOEq1Eq7duI6FyUW53776pa+hv7cfc9NzePn8K1iYmccvf+VreOG5HwgM5jjFsDAGhXHu9Sv/43/IuMgJ1MTEFK7cvIVyQ4fdY0fQ0taJSDKLru5ulLjJWSoLUIqGQkjGtpDPpuF1OdAw6lGzOpDI52W87+/rgtNulbEwl84jHo2hUqzi+889L6F/x48fxcjwAJpb/CgVUrhz+zKuvHUBT545jscPHkebzYFCfAtvv/0mVreWcfjEMQkNy+XzqBWreOXl13Hj5jjKRgPWkykRO5hrDfGK72rzir1FX38fOjpasbmxCavFhPm5GTidNuwZHUZXdxty2RSSyZgaTFhBS4tb7s1C3oKbt2bx7HcvCNDTm2izRM9rxVe8VjHC7nahVOLGRx2PPXkAzzx1Ftz/Cm+so5TjSGqUuYrDaUEg6IHZpMPUzDS6u4al7P6tS3ewsBhDPqdHaCsu+Qoc7w1mHax2hiRVUJAgKc5UzIiFS6Kc3b/fhrOnR9DXFRCrklwih3yyjnyhjnAyLr7GyXRE3TAGMukyClmqRA2i/uUQPTzYgY42P9KJDEx6G/JpPb73/A/Q2ueRzTdWbOzfM4YWjxeTd2/h2ru3sH9fu8wZWzs6sLwWgsnWBLe3F7NzYbx9eQLLG0k0twXh8NugN+Zgs9ew/+Cg9IO7E7M4f/4uXDYrLOYgYomi+GdXdLR3qsHnc0pYndfpw+rSkjzjDh7Zr4yd0ShSsSyKnPor23tiS2B3OsW6g0GAddrLOJ3QsaIml5e5gsnOcMgaCoUKylXAbFTEBAwge/jMWen3a+uroljl/UA/a74XN5hqNR1aW9tR5hylUkGumBF/2898+kkYeM76Cor5NEIbG+KjzA2L1fW05DsEWvxYWYsjk2Vwrx6ZbB1ejwv+QLMIALg5x40qvcGCHzz3AzQ3tX6o1T/nEbQCoA3AqVOnPvAYInL4CYFFX//610XZ+ru/+7sf6jz4S/fB6oduuo/tF++D1Y+taf/bHPg+WP2ILtV9sPrxglWrqRU1GET/KapNxVFSrd9XFHQ7oer7H2rag04DadtwVbURkIpT9aUoF5V0dC1hvlKrquBR9SJVq7e1QZSTBVHf8T8VmFLxwsUkF6MmgwkV8T4qSykaS/cIUsxmq5TAlOuNbbDKBF4ja1kaVTX4JCNp18ViXlFsmY0wms1Keb6oz1jqZUNZ9QikRx6hKVVVnBIxnVrUXkzpVEOrjLIwN8JitkFHf8FSQSbISrtpEVH3bADK3LWXcnOeN43qNTKoKlZVuKoARxU8qtCT0FRK79V/y587wKoCTD8YrCq/wwk2S9rUz6sqcNluhEG8TpV65T2KVYGPVIzS41W8YPVQPFaVryvq03uKYwWsKr6rfEMNtNLqgH+vKUaz22BVVL9i/UArAAMshCtMTRebB6UMn+pVAkWCL4I0ngOtXBVlrSr+pWhagLBmOqG0qyhNVSD5nwGr2md5P1iVZldtCSTKiZBJVKKE7Mqfolil7YRcJxWSM9BLYDrPRglko5qMQFZUotJPuNjhZJhAR1WsbgfIKZ9XAauQUJU671u2DT+z1n/kuPTaVD2M1dJ+3ksaWFVgvKa0Vc5ZzmIHWCXWFXW47A4QAu9Q6SofYfulgVX+KM9FC2wTxiknRq9a5ceV/kAF8HsfFNr+ys6vaw9Tts+9Un/NokK53lIyrwYMKVn0it9tuV6V/qKrVeEymFHL5WGr69HicqMUTSK+sYWgNwAfS7h9TfIOd6emsLCyIh6iY6P0VuV4WJWSWybVUzHNEkxeUwariUqe40+REJLqd27sGOXaZHJZKcnlooFlz2wjAjuG+VCN4fS4JFiGCleCM/7Z2dmBttY2uXZcYDGZnIt4p9stYGR+cRFul0fUZ/l8AT09vXJ8jkdUX7Oknf2RcI8qj7a2FlGtcpHL0lWOmwS/BBIcN+lvycsj3tNMN4/HRSFCwEivUZ6nlSXPfi88TqqNTAK0csUsSgSv1YpyXanOr9WQyeZRKRUFtlJBy77Jxb/Pz9JBi3hqSlgXdwHqEI9Ohj1xTKFfqXij5vNgUGAqV5INMFHQmjVFLK0FuKHFjQzFd5MbajOzcwKQGWzEBR/Dhda3ItJuhDOlXA7NwaCARX5mqrbcDpcEedAn12y1IB5LoCkYlBAflp5XikWBiH41FIgl0ywXpzKTqlE+nwhNb964gQNjYwhthSQwi3sXI7t2IZXO4QahTqWMOJPeyxU0+f1YXY2hrc2P/r4h8cak32Ce5ZmlAjK5BNwuO4xmC0r5KnLFEjLJNHp6ezG2d68oX9984w20BFvw9NNPCZS6/O5b2Du2VxRr+UJW1JRsP4qBqfIMRzbQ1taqbCiWi6L08bl9KJerAjoZqPWDC+fx6Wc+hZHRYennTItPJktYWlyVMWbf2F4pt7985S1sbKzLdXryyScQ8DWJEo2hTZMTM7h+7ZZsPNLiwtPskZJ1qvJi0Th0dcXixWaxw2G3CUwnoEnGoyhXsuKHW6uXYLeZ4Wvyw2C0YGJyGnPzC9IHPW6fbES0tXVIeMrE3bsCA2m38Ox/fBsenxdPPfG4eILOL68gXazi9UuXpL8xxT4aDiOVTEHHUuuRYQR8PlGhdna04djRg+Jlub66iMmpCVy9dhvT81vweptRLObEqqO52YvB/j7x5929d4/cf8trq1hZXpOAGVoMbIa3pP9SURdsahEFuNVcxd6xIZw5eUgylQiVe3t6YdTTYqSG5dVNMT1kCf745F2YbCb0drbDbgbqZaa8WyQMKBpNiQVBS3sXfL6AAKzvffcFaSsqENlGTo8SVMVNtZvXr+Pg4YNw2x1IxOkha8TtWzdlc8hiMskY8OSTj4sKLJqIicJVb7QINKe9R01nFgB8585dbG1uyHjitNvx2//zf6KjXbEcmJ6dwqVLb+DVV18TNb/L7RC1ndPrxcjeAwh2dGFpcw06ixVvvPMOErkMxo4exac/8xm8++4VrG5uoCkQwNkHzsHqsmEttIHZhQVcfOUC7EYrnvjEE+KtStVzvVjDP//z1xFoCsLn8stGSz6ego3hXO2dKNWU2cjA0CB27xrF9N1JrK1uwEhAylDAhg49/YNwenxo6C3o6+sVj0h5FtWB0MaqKPbkWWMxweLzweXzobWtWbxVI6ENaUOXw4VitiSqypmpadisFnR1tsKgq8PhNCKbT+DKO2/CZa5hsK0ZfS4PYgtLqKcT6O5og6/ZB7PTJqX1r73+JiJbESzMzyOdyaGJ1iXVolRHBb1etDQ3YXhgSBSpqVRC7JGuXb4sCkU+K5LpGEr5NNbWFyX4js+T/v4+UcCbdRV4PD6BndeuT+GVi5fg9Hhgc1nh8vpRLJbFf3NlNSJewS63GWNjfThxchf8XjPy2ThqxTL8vlaxGCF0NprqsNjriCXjshmYzTawupiB1dqOeJzHq8jnMpgs0BkaEs7V3O6Cx2NDLB5GPEUYz36tVEx94bOncOzYLmTTYXQEW5GK53Dn+jzefucKzPSuNtTh5EaDwyrPlnAoAV1dCQ/zuKwwGRnaWUKgyYPOtk647X7Ewjlcvvoumjtt2L1nAJtr69BVymjz+xELbWF+LoRHHzskMLRveBSroTimZjYRi9dx8/YSaBXsD9hgsALBdg9a2txoaXPB5TEhkYggEovDavHg0MFzWFuO4vXXryFdKMlmZaacRUNXRTpVhsvBuYcyT3jyiSdx4eULSCQLMl+2mK2yXqFFAi2bWLnAqpB0KipzWyrxi+mcVHDw2UzPZb6SqQTK5RosNh0K+Qb2H+gVO5iZqQnYLDYMjQxj8u40YtEYRoZH5D3iiYxswNCiQDIKjDWxhRke6UY2l0A6FpbN1ZbmVuQzecxML8uYHmgLwuP148rVKQSavPD4mqSShYF3lVJVNmqzuSKK+RIKmTKee+4ldLZ3f+jV/x/8wR/g8OHDePrpp3/sMaQaTp0b81nG89BetBjh/OWrX/3qhz6P+2D1Qzfdx/aL98Hqx9a0/20OfB+sfkSX6mcNVn/nd35Hdr6uXLkii9GvfOUr7/lkO0EjgZuSuMyd2qqiWtSgok6Hy5cvg8baf/Znf6YkQLIU832vD9qN2/k1PkQ+85nP4IUXXvhP/y5FeNwZrtVYzukSqHH02GfwxJNfhcXejIqOHqtKOTLL+QTQSHgVCx3fSz60cmEpI6bnpYDIe56e9wY/9RYQP1Ql2ElxA9CpvjkaLGM5TEVKXAm62CZauxBQlWsEFkUpK9QepiyJ5EKcUJSgqMyyafr0CZCiGI9taxGlI1M06fPJCYuUnxPCFvPi26QorqoolQsolvICYkRNY1ZgWL1GiGUVgMFSXZb2SDk4sQ2BVr2uBrYooTGizDLz96nOpAWAYivABt32WeWEUi275t9oBaB4qSpglYRQVKtKvrmomjQlZ4NZWHqlZJkvHlNCpHaONirA1L7PcCQBWWr0kAa7NF0xf1cUa1ReircsYYFJcX+tKwE022BLFJpKIJcC93huKnOT99WAGX9DCaeSe0BneG96PL9tUAl9Lk8AACAASURBVM69Ulc8P+V8NBgvJbpGKXVjMq+i4lWBnAgplZR3hSkroFRCrLR7TT0Uz3wb1Knf1iKYNI9VzcFWu1MVr1K1tcQ/Vt0ZYNuorpSKc4Oq6BSYrLRmhUpF7uCrvp+aBYLm0brTz1Rh0dwskC0NJddsW/Gt3mW8H7XrqarGty0IBJlrDhKKrlk5b816oyrQkgoIpX2V+0f6kqhiFSbKybQS2qRcB95DiiJaO3ZV9alV2uQ9fU02YzRziXtjgCiOd4xOMp5oXrHq537vOCeOzjuungpzVQB7D8aqfUD1e6Z6mKpx7RqqXV11GtajxvtOr4BofbkCRtq6oIef/m5UmOZLSISjsBhN6OzogtPhEnBw/cYt5HJ5AT+jIwMSQEFQxUWoxaaMDXaHU4CjycJApqJYfrB9uZhJppMCJZ0Ot4St1asKBCdEL5cL22MgS6g7OtrhdrtEkUoQyhd91aiwJ7RgGfTK2iryOaXknxeA/n68Rwl0qeSkHxnBCDeHlJDAupRNU2XoctrR3tIiPqMs7aYnaSAYECDJsZ49jWFWAumNJvncXNTxa1uhLayuriEYbIHP64XZaoLNYlUsE+j51qiLYk02aVR1PN9f/icevwaYTVSTUe1jkLRqq6UBnakhJZIs16fnKMfKYonjckUAqvLiuekQiaQwOT0jCdDnHjiDQHNA1KwTExM4euQ4kok07k5MYd/YGG6Pj0soGMfSbDoNt9eFdCYjJd81UdWUkYgnRe3K19LikgTi9A70oZdlwyZl84YlyDVUMTU1IwpghrPQd7C/fwD+5oD0keWVFayurMiznmpjjjVMit5PuLqxIT62DBa6cuWWtDXHBbH4oLdytYozZ8+IB2RfT6+MY/FEDFuhDZQIe71uUbLR+uHW3btiU+Dz+NDR0YWurk6EQmG8fP4CvvzlL8Fqs4sCrrnJh7GxUbn/+Tnsdqts4JjMfJ4axWN7fXNdbGxMZqsE/5gsVlTKir8tLRA2NjZw6sRJsaZwe5zyfSZJ37ozAY/TLQpth82Of/mXf+M+A5566mE4XU50trXB4/YKbH3h+edx504UgQDQ3tUu/pqpXEaeqQS63MDgZzx98gSGhocQDW9iaVmBpkzN5rkSHlVLJen7gdY2XHz9NczPbeAzv/AMVtY2RV0cDLRKKerdO5MSAEQQyxL2piaflGS/89YllCol7Dt8UCAf/VPjsSTikThSiSRcTheGh0awtLCIS5fewqmzpzE8Miyf75XXX8HtWzeQyZUwNHpA7CC2NtdhM5kFLu/bu0+sKhaWlpHOF0QF5g0EsLS0iHB0C1ubcXkWNgccgAqS940O4/SpI2hpdkPfqEiwFEEF08TNBjPSuTy2onGkMllEonHEEnHpiwGvGwMD/bh7dwLZXE42abhRcOvOHdhsbmyEQhgfn8TQ8KjYAJTKdcXyw2KTzQdalZw9cxIry0tYXVpEV1cH7ty6hQfPnUE0woT6Zhw+ehyX3nlb3ttudyORSgs4Yn8M0H6i0cC+fftF3c3+smfvXoyO7pESaqpkv/Uf/4GtzRCK1bIA+KWlMB555CRG9uzF/OYW3rx8GcdPn4CNikhUxG+1UKthcGQXZheW0dvfL6rpts4OCSeaX5zH//7nf0K1WsJXvvzLSEQTGBvdi4k7E7jxzk3oYMLmygasNgfWVjdhNJrR1dWD9q5O5Zmm2ihNTUyjmCvAYrTIBnkkHoXJbofNZpdKmT379+P4ybPIlkoSNkQFnp7jm9EsGyx5elja9GgK+OGigpVzPFH2W2HQGVEt8X5wIhWLiT2AnhCxmoXRWEO2kMDa0gwcZgPaXTZ0eZxw6+oobGyixesVhfCt8Ulco99vPAMKDAjXHjhzHE984kE4rDrx2G1pbxd1NSsIONaW8ry2Bjz33LM4cfIIRkYGMb8wi5WNNVF00w/a7w8ilc4jGt7Cg2cO4cTRIwhHU/jH/+9fUK3rcfL0aRw6fkI2vP/+7/8R65thFNL0DHcikcjiS198BnvHhvH1//33QL0oan8GPPFzsw9wY5DwnJsxS0uE0so+McEmw2KLhTJ6evrlOUdbCo6FZosOhXIG6Wwc+VwZTqcRbe0t4qHd3dmGUiWHa1cuCzCndU4+TaV8AeSqe/cFxYfaZLXhzvgE0pks0DDJOEXl/shwP5o8LljMBhQzOZj0BnS0dwj0XllfwaOPnMX1y69jdLALPW0+ZDJx8ez2N3dgLZJBLFvF1FwI126yigAINlskcIsbIN09bvQOdsEX8IgSuVor4vqta6hVisp9MDSGGzduIBbPQWcww90URCgaQ7FcRzyVgkmvzAlNtIQyWjE/t4JCQanwaGnuEC/8eDwhnq2JZAwOhxVWG9caJlHZ08YlmUiJHY/Hw+A2quk34W/yoFbLi3r14OE+Abncp9w9OoaJiUnxxM6l61JxE48nYTRZMLuwCo/PjrZ2+pFu4ZGHTqJWTUtgGSErr5fR5EAqVcDC8qb07fbWFozfvikbceceOCvzl9XVVZkJE+pbzA4sLKwhm6licTmE5793EV7vh7cC4Nr45MmTOHfu3A+tb/+zX/j2t78tyv1f+7Vf+8/+yvYaVpuXXr16Vdbqf/Inf4JHHnlEAifvv362LXAfrP5s2//n4d3vg9WP6Cr8rMHqb/7mb+L3fu/3BKxyQfUrv/Ir7/lkHwRCtfJwbUdNUFCjIabcf/VXfwX6yPD1kyDqNmrYUfrw48Aqz4/AcefrR73H/gNP48mnvwaTIyiqhLoanmRQOKCAVS54NUmZir62MatAHLVkW/t877UCUD1Wa6VtewA+jCWBXUr5tfR5vUBXpaxbLxMHAimCVE42yw1lsa1YXCpgiCoXk9UioJvnQDjKUpvtMmZJqTbBbLQIHKU/KkFro14Rr7s8A6tKJfk9QjEep1xlcImibjUaaQlgEIhhNjvFH4pqJu4GU5ElQIvhBQJZCWsln1p83qhQJEwU8KqrieKT4EELptpWKarJ8hpYJWKVa2XUK6XFKlgVhKfSUFF4US2qQk25zprHqTbiSGn4DhgugUn8MUXrt1NFKACEKlXVp5WIVwKjmNQgilBlV/jeoRUvVLFI0NSp6ndF2aklyEvn5udnwqxFzlHK1wUhEhcrYJXHIZiT60pwKHX1KrAnYDebBBwo7gDK72uQjcoQgmimorKtFY/Ve8Oupl7cBqaqMnOHha3afEpbvQesqvcmv1NVwaoGByUcSqaVinpSe09eX0W5XBXYL6RKtW4QGCmgSRC6/I8p9spsTrEEYBLGvftHKdUXvMoydtXTVIC+tLGmxFXCvAhNJbJMVUXL+Qkw/QCwqvY7qeDnPc9z/QCwKi0pJJVgWfnQSsDZe4aXHwKrApF3YNXt9tLAqgqk710r5dg/CqyKjYJ6Ktph+bt61ULEpNJUAewa+FbBK0PhSvWK+IZaGMZUrMKtN8BnssNYraOaK8pnj2yF0dnRq5TrJ1K4du2ajB1Wmxm7h/sFFlANSmWk5gPt8nhFVcwNlzxDkqRH1EV9yfHFYmZ6r4mGu0owlrSbJPLJRhLL8vn7VBgKJK3XsLa6JuMTw2ccLoeAxVypJBUE2UxOwCjHG3qIEtYyCIvXrzmoKG5Z3p8vcLGVRz6XQ7GQhc/lRHNzQGCq+FmWK/B4PRKcxEtSKJWUQAzVKiWZSQso5qky/If9iyWzVGhqYWqiZK9U5FiEubxvZUyQADq1W0tX16NcYNhFAdCVYXcQUtCL1C/jLFVNOh39UvWIRQmj7eIpy7JvKslisThmZpbl3/VGBUeOHIK/iQnXBSSTaRzYfwjT0/MCE/p6+3F7/CaGhwfh8bhFncu0bMJhwmcGVMn9WamhWKiI7ybB+K5dIwKouWDcDK1j164h8ZCdmZnCpbfeQjpdwKkzZ0VxyecrYU4incKdOxPihyulrgYD+vt6MbZ7j0BSWh3EwmG8+OIPUCw1ZNHMcYwpzhJW5nXj2LEjyOUyaAkGpP3TyaSU9hMgezwuqYq4desmUtk6du/tFwsIlk0P9g1IaTNVcl/4wi9KyeLt29fwuc/9AjY2VjE4NCCbTVwsp0Vh6Zd+zJL/WCIpG4+ZXFGUXyYCIoNBFPY3rt0QtTTL6nl/1So1eP1emMwOrG6sY3lhSfpuPlvExuYGDh08CJvVhkwqhSeeeAKZdAK3btzAxYtviUp2/1gPTp49i1A0jjjbn58pn0ew2SebnO2tQTQaFSRiEXz7O8/iwP5RHDx4EGVaUFjMAqtz2SKK1Qo2QhHxdXzwwU/g0ltXBKw6XH50tHfhrbcuS2DW8OAgurvbEGjyCZCbmp6UILDBoV7ZkDDQ/7fMMti6AHyCMQZvXbl8HVev38CBQ4fQ3BJEJBLDxTdflU4caGnDuQceko2WhblZGBp1HD90RO6VaCSB5eVVlKFDKluAzelAMp2CxcKNlCJdgGQuxs1ceiQf3D+Gs6eOIuB3oV7Ow2o1wu91Sdku1VVUKkbjCYQ2o0jlsshkimJZ0N7WIpCcfbW1vU0AdbFcwvTsnJQQs+9eu3Eb5XId6VwRra2dcLm9soFCH+8D+w/AajUhE08ivLUuSvL29qCUMGcyKbS2dojX7uz8MrKFIlbWN+Bwe9EcaBF4hEoRbcEmdb5Tw56xA6LYdLp82Axt4tJb70g/L5SKsumRK+YE4hO62FxuzK5t4fQnHsKxE0eRyMbx+juXcOPuOPqHh/HI44+LUtfbFBDAxA3zocF+vPzyBdy6cRkjI0M4sO8Acuk0ZqfmsLywxgEdZrMDN67exEDPECwWG0b37MVGaAv9g0MCuNc3NzE5O43wZkTK6DlmMmSQoVoSpkZ//WIVuw4ewInjZ7AZjyOcTsMfaIXR7hKFakNHr1Q7qroK7A6zeDxzjsAqBLPRLI9tKvYalYYo5MENIT2DrQqoNXIoFlPIZqKYn7yJ7NYmnjh1Ci1UYUMPt9mCV19+FVev38TiWghmgkerBf39vTh99CCGe9phrleQScfRPzokJeKRSFTKrQkqC8U83n77DQwN96GtqwWBgB/RRBzpZAZrGxHcuHEHK2tb6OnswCMPHEMsEsH43buYX4zi8JEx7N6zT/xjGar4wvMvIZ3PIpsCfD6LfK5Pf+rTsiG4sDiN9rag3K/5Yll8fuljy/uS0wZWhdF+xe9XxjCuTRKJhIyBhJ7cGC/ni1JuTyFDIpmW8ael3YixvaMYGOqF1+dFJp0SRfo779yB00EbgToCfr1Yl1gMDQRbmuD3BWC0WGXDsJAvyWYVVYoMC/R4nEhFYoiEQyhmc2jyudHk82JtJYSevl3o7W7H+sJtHNo3gIHuJiwtzWBqdgG+QAcimQYWNjJIpKtY3UxIBYHFZEYuFYeuVoTVUkNbdxAOpwf9w/2IxeN47fWXsbiUxS88cwRGQ0PC8HLFCkZ27UXv0B7M0zolmpbPFAj6JJvB7fJhcWEV4+OLCDT5BT4XSgyYKsHr8cgzu1ypYmSkVyoSTEaguTWA8bszMhZVqzqYjTa0NLfLv+12M1ZXZmXeMDTSLLY2zUGlnV74/ovY2GygPWhBe6ATiXhalLmRVAk2qx4enw2d7V4cPjyKoX4C6BiK2SxC4TCS8SLiqQL3oNHbN4h6MYtCLo1jxw4jmYjhzp2baO9ow9je3Uimsnj7raswGu1obunF+Pg8vv3t83C7fxis7hQaaQKkDwJltAJ48MEHPxRY1Y73jW98Q8ZUhld90Pr3vTPYH/4X5zbsx3/0R3+Ev/zLv/wvB6sfNUD8qI/3k9rv4/r+R/057odXfVxX6uM77n2w+hG17c8DWP3jP/5jcBdMvJtUsMrBl4tDDtzvL0WQ0kmmFahAVYOQFy9exIULF2TAFlDxAV4xP+lrP41ilX53JvqcSW+kEoirXUVxdfLU5/H4019lhilqOosCcAip6oQcBDhUgvF3VQWSlq6uLqIJETlhqmiwSJiB6u8nCjkVrFYILBXvTi68xQdzR6q8FlQlcEVNjuYhqUZliSl9Xznp5vvx+DRy50SPQQ6ivjGZZJGvDbpiMaDnJMQsYI7KGi5wqF7lwjabo10AJ4YstSbUUm0GGmwfBYgJ+KUyVM+gK5uAVTGSt9okmEiAlQpWxYRIwJfirSoWBAST4pinhGLdg6oqVpPQIAUSE6xKOfg2WFXUsGwnKWjm+zSY8cmwJA1gaGpRmmUp7bwdaqWiu+3bTzXd1EKQ+PV7qtX3glWBbFSsqv2a7SOqS/VgomT8MWB1W7EqDaKAVaPeLAFCWr9WwJsKVrmA19TMAkjvOaPyevH6Way2HwtWeYT3g1XpbypovacZVwDePQ9W1XJAVZtK+JF4oWo9V5G98rpope08LkGhWDZI6BjFn8pxidZZHk0FrirN3pbZymfW7g0VZmtAlRBEGScUsKqBZbGNUMOlBDprYFn1ElVUsoqKlj8rYFX9uzS/qmilopPKNU2BrIS+3TOlUMCqYgOwU7EqKlDC+J9zsCqfk9dF/lRCzbR+yOuWrzLEwwhbtQFTtQGv0QSv0Qp9qYpimgsYE2amptDV1Scqtnw2LwsleiMS5g31d0npHBWhXARptht+SQ83yPhDRT3HIAIPqsoklENATkWgqt1qE1UgXxJ+VypKKTDHKZZt0gOPSliqLAgB29vaxV+NypwUVWpOp5TJs+w4mcyIkpHWAMVCCYODg2hta5MSeEI+JZBJL8ehp6jfwxJMt7wPwSA9WQkJuElDVbh2r/NzcMGzsromYyMXxQS9HIXo18iyy3K5tK1i50KJcFgqHPQGeTZyQ0r6qaihqVrVo1aG+GjqjRV4fQ44XGaBTxwjaStRr+mQL5SxsR6WcuO+vh6Bi/T5ZMn35NSc2AHTv9TlsgssUqxhAIfDLZ6aBFxU0NFKgaDX63PBZKLyXq/Yx+h1EkTFsVrCtYplrK2so7unR9TBoc1NbG5t4u7duzh77hQWFuYxMz0tm3sdHZ2Sjs5yWraXiSFcVJjGkgJtN0LrSKWS+MJnPyvt9/KF86JIpecibQdOnDwJC71p3R5sbm4gwetWKUlIEoO9ZqYmpWyb8G1+fhbxeBQDg4Oyecj2yBRK8Pr8AiScdpf0pfn5RUljphcvS7CdTjv2798jvs8slyV8tltNooBifybk4nWJJ9MoFGmroHgBc35AVej8wgKKuSJGd4+KNQLnGCz53dgKw+nyolgsYW5+Xo4RDmUxOtqDc2fO4pWLF1HM5fHUU0+KHcHN6zfEQuCBB8/hwNheRJIxLK2uIpNLY3h4SHw4C3mWpJbhdtNjtyFwjqOR3WoWsMrrReUdQ5VYXu/yNOHtt68iGGzF8RNn8a1vPYtIOIa+gRGEw1SHZ0VF2tVJ4FBHtVKQsn8qbhkSxT6wvLwo4S1Uw7lsLmQzeYENvB9u3b4rG979A8Nybdc2NhAKh3DoyGF0dPcgkcpifPw2ElthsROhjy3VbolECmkGj/maBKpYbHaksxkYWXGiq8FqNsBlt2FzKyReyQf27cWD506it7MNRl0N9WoJaFREZUZAr9fTt1gnSfdWh1M2U7lh8Nabl8TbnTYOXvF1JvD2i9q7UC7izu1J3J2cRlnsfAwYGRpFc4CBWmtYW1/D4UMHkcokYdbpMTUxLhsATocF3e1tokrv7+/H9Rs3MDWzIGFnVqcDNZ0J/X0D4iNs0dXgcdrw4ksXxIbi4KGjYh/wrX//jox5c/OLklKfzuWU57XFiE996tMCvTijcniCmFlZkPnJ3bk7WFpbRvfgAEb37cXA8C68cvENhKMxUZyePncW8UgY0zOT6Olql4oBp80qQPzZZ7+Hgb5BulFibTWEcq4sY8cnHn9arArOv3IRp0+fRl1vwOuX3pT+ykTzoL9FxmKnwyFjc6laQTgSERXy6IF9GBjchbLegGKlCl9TCywuFwIt7RAvem4em7mxXZaNSo5xVFbz0cuNrVqZ9gE6ZPMZFNIJ6A30H2UIHVWtVThsBmytTIJbZGNd/dBnC3A3DHjhP76N8y+8ALvLCU+zDycfOIvm9iCCzU1wmk2o5gqw6/Wy0RPPp0SJm07l4HQ6ENnalHC4hflpAasju4fQ3tGKCiu7CiUJuJqaXhI7BwZzZhMhzExPyTg/PDqGzs4+KbGn7zDnqpubGdkMs1oUi449u3djaHAI0a0Q7Aw8LOdEyR6NxLGympING3p+xyMNBFqMstnDknVu6q2srijWMlazbLrZrAY0akyuV/eYDUCwxYpDxw/i8IExuP1OzM7OyfHYtjHasDQ1i9WFxWSVflYplmR83ljflOcjRRLc5FSsWEywOWxYp+VHIomAj8FiFURCtLzgtNMMt7dPIHE+uQ6/W4+OZifisTDC0TLcTW5EUlXkalb09O9FqQL09vSLbYzPaUOT342t0Bxy5TS6unvRFAzg+y88h1QqLqrhhx4+h4nxO0inUhISeOjIMVhsXrx77TZ0BguS6TycLqXizeP0olAqY20tJF6n+WwBW5GYYhuDGios97fSRozP+RL6ulsQScSQLdZBC7NqxYhysYa2YIdUcVGhv7axDLfTgM6eFgSDTbJJx43SZ79znvshOHn8IIpc86SzCEfjgMGMZDInHrunToyis6MZpXwUm6FV6GtV2BlKWNZhZT2CGszYt/8QJm5dRUuLTzY152ZmEAqtSyge10RTk9NIp4oItnRicGgM33vuFXzzm99FW9vQ9vKDf+F1Yx95/0sJvXwvKvkowOq//uu/SgXQr//6r/9UYFXWY2ol6fj4OP7u7/4Of/EXf3EfrP7QlfvZfOE+WP3ZtPvP07veB6sf0dX4WYPV3/qt35IBmsmvXKx+7Wtfk0+mwdRtxdoOz5edgEhrBv7c0tIS/uZv/ga///u/v11u/v5m+jBgdSfk/cnHI1DS48zZL+HMuc/A7GxBFSYpW6dqVVOsamCVYFBYhcAqJRBKgar0A9WjzPJTUbztgKo7wKqS9qsoVLmY1hLmtUFS+z15D4NeynioKiBY5efirIw/o5S+1qQMSR7I9Nir1WA0myQ0RoNZ7werokAlfC1VxZuICz9FMauU8nNCqHwWqvdUBR9YAq8oV+s1qrOqcr2oKuB7EcCxtEfe36DAdcX3lb/DkBYl0IpgVbI71SAgDSqKErHBYlPlT8WGQVOsEhpTLUx4KpE8Ujak+F4qNgpSaq1CSU0Jug1YVbB6T0mp9Age7/1qQ15vUayy3F8gYkNpC5PiiSrQTS3P1zYHPgisKsD1nmJV3vtHgFW+hwZWWaLNz87JjEB9DbhLSRKvG+0A7oFVOVcVIN5LgVd+z/weWK96bhJ2b98QqupSFXZuH0clrRpYJSJVFKHKN3gNxS5BxcvcbtDAqrSJ2u81papYPyieF/f8C9TPTGWYphKW1qaVhvr+7weriguvqu9VwaqiY6aym+eggVUtZErQ6fanVTxH67JB8OPBKu9f3mMfAFbFKFV5H4VX/vwpVrcBtQacVUDO8+V1KzYqisqoUoW1CvjMVgSsTrEFKKQyoqCnL12Tv0X6HFXpU5OToFcyF8xju0dANwvCSYJEpbTahECQSh6D/EeFaiFXRC6fQYkw1UTFX0OSsTnuEHpy3KDdAkt5FbhXkL8T+nIDiaq0HBPMs1lJBuY9yRJCKlbpcRYJK+XvXKQ1+ZsVT1K9Qc6LMEw2jzh+mpUAPsKwfC4D9mveQwS6LM8X+xL6JxsJABQbF/6bJdhMS2c5PT3U/E1+ZUHk86Ozs13gjtyn6mJI+rKUtisbGxwrZWxiu9cbSgUBB626Hrl8DlabEc3NHugNdWkn3iYcOy1WBwx6My6/e02Uwvv375PyR5a4jo7uxjvvXhdwwsAWBltVqlQr0ffZgHicgVZM1s7JYpUgmW3ARW8iGZcF+57de8SWgQt3LtR5TnyW3759W47Pe5htzmfz3Ym7+PwXPo9KmZCigH3798suFFVSsudkZvpwUcAolV1FeuQ6bFJySnXo669elFJ9+msSrD31yWckEFGzjJiamMTM9KSoYZ566ikp2Q/4m3Dt2lXpW4GgX55/9LB1sW9YzGpwV1ba2GpWwsZmZmfFM3dxcUHUaENDLLtlyexu8YDs6usE48MZNpYiQCzmxVs3lVXKzBXv27LYJGyFw4hG42huCuDUqZNSJk9PW4uJ/sAFKQmnBy3Vw1RHEngwXKSlOYh//Md/QFtLK8b27cG7774r/eOLX/w83B6HwCf6lTOMaWpmCvv2jYmyjGNUJLKJudkZUb6yqnRoSI9jR46irb1N+hD7FYEKnxSNmg7//p3vYv/YAewe248f/OAipmeWRE01PT2HQ4cOS2k8070tFhO2tjbQ2dUmClaHwyLl9rMzUwIsuTFKz1oqc0sFVq+UMTMzh1A4Kh67BA4Eb/T7PHL8mPgjv/ram1Kq67Ka0d7chIMH9ku7b2xuIV8oIpMvo6EzwWS1SrUCLY0456GXsNttQyodR0tLMw4e2IND+/aivSUAp90E1ErIZlLb44fVrHrqlmsw26woFuvSJ6cnZ2SuyT44NT2NeLyOwZEgzp17EB1d3Xjx+y/iyrVx6Ut7xw5hoH8IN2+P4+b1cQwMDQj07+vvhZGDYaOMX/7yl/HCc8/h4YfOYnCgX6w+FpeWce3GLQlyOn7yJJZX1uALBJFNJfDFz34Kr124IPOQU6fP4PXX38SevWO4dOlt6Q/FcgXnX3oJLo8bR44ehd1pw+OPPyHPjFK1jm/++3NYC21Cb9ZhK76FA4cP4rGnH0NzazvuTM9gK6zYH0xPz+LMmVNY31iTgLm2jmaxZRi/dRMOq0MU7GtrYfGwjsdS2ArF0Nrejf37D+H8hVcEYP/Sl7+KiZkZXHj+eQkOHdy1G2MHDstGRDrFxHCjBIzlCnnMzs0j2NmB/YcOw+7yilq3wiA/qwNDo7tlzOQmaa1RQzqXRqVYkPHEbDCiWmsovplSocSgu6x4kHXfRgAAIABJREFUVBKs+v20LqKKvYJWvwXp8CJcBiC5EoIpD4RnV/Dsv34DY6NDePSJRxHsDmBgVx9ShRQ2N9dRzZVQzpSwsbiOq1euIllOoaWzFQ67C10dnTJ2LC3MIpdN4szZEzh8/CDMJgNisQiSmRxSqTzu3J1Gk78NiVQCSzO30dXVhb7eASQzBWxsRCUALZXmGC3NJC9uXC0vJvD00yek6sHC+8lmkyqJxZVlUfjyvjRbrAKquTFIhfEnn35aNkNCoU3cvHVdKi44p47Hqxjoc6Kl2QG304zWlia0tDOUMYjW9iCK+QxmF6bg9XhFWc45PjezGMrITSyX0wmDzgQDTGIFwbGfG5LeJr94BXNzcXV1BavLUbhderQEmtHk9cPIuaDJBLvFhlJFjzt3w7h+dRY+O7BnxIeDe4exsbqI6fkwOSOKNRtC8QKs7gBqVYMobcNbm3DQ9sZmhMmg2JEdO35cLGauXruK9q5WCTFj5QF9l8OxBGKJFE6eekAU/m++cxVmm0vGHL74HKVV2eie3TKLJCDnFJHP20SKNhJlsUWg3VAhn4XZYkJ3VwfuTkwjU6ggEkshl1LyRrmBxGcYC+rK5RyWV9M4dapLwKfX58Hq0gp+8NJrSCeA0ZEg2tr9smaqNTiXdmNicgqxeBUnjg3B73PCYqA1TRl2M736dRIWeHc6hkRGB78f2DXSJRD8+vWrsJiNOHrsmHgQ/9//19+it5fK1cOwOXzwelvxv/72n/Gtf/suWlr6fmj1/37xEZ8V2nxh5w+zmvPEiRN44IEHfmqCoK0pWcLP+4RWANo6iG3gcDi2j7nTo/WD3ojzA4Zg/emf/ul9sPpTX4mP5xfug9WPp13/Ox31Plj9iK7Wzxqs/vZv/zb4Hz1XeGPT++Wtt96ScoVQKCSleFSOPProo/KJWW75/PPPS7gBB3eWJHz605/GN7/5TZngvPjii+LbwpfmYbmzqT4MWOXvP/vss7Lg4U5bIBDAzMwMHnvsCTz/vfPYs3cE0dgqTpw4KUXPfI8zZ34RDzzyRZjosUqwylJmAkWytDrTzxUrAIJVRcFpUPwMuYuvKQsbDQkLUCqd74FVWVyrZbkMFRLwKDCWAI+gsL4dVqSlwSvqPDWUiAsqhgBRMSnesDWBsvyTO5Hyb9U7kpBDFvwCCJVQLJkAsiTfZBKgQAUW1V4sL+TP0gie4EJTrHLRTZjJRSthLgEIgRQhSqlIwKv44bLsV/HE5Ocxy/Vj2aKEJxmVxbs2WRBoS64ghpw7SvNFnaoAVfm+ClalSH4bQLONlcJmahGJcvmZRD26AyD+KI/V91gBqApVzQpAA07S/3aAVfm3ClapzOI1q5IeiGpRBWtcvRuU7xlMRI28uAoZZLtrSkENrPJ6ip3E+xSrcjzVCoDrPV4T9jO2nQbs2d4ME6OqQrMC0MCqAEkp/VZBI2GKwEYt6GmnYlUZiiUZXsCs8m/NY1UDm0oUl6r0VFW1YgVAhaeEgqlhVSpgFKWpOsoLNKtRWa2AU/UNt29rpUKfdgdKUyrKVEU5SqCvtL2yOcB+v638FshLwK6EPAnIFeWy8rmVHqKAfgW0SpqPXBKWviqOEew7P06xqoFV1UpDtXMQxep/M7DKUYegW3sJZubCsdGAqVSGta5HwO5E0OGGvlBFLpUWkLW5vi5qL26etARaBPClkhlR/x0/egj1Wgl2h0NR49jMMg7Sd48vjmkMzStkC8gWGFrUEEjKUkUuqFLJrCTeixq4Tj9Tu3i2ss9zYUo4Qagp41itLGMNxziqPP2+JqTzeQGD6VQauVxBlB8el0eeK1RNUonKW48QjSqxcomAVyk5DwaaBCIp1QKKKkhIPtuDQVVGo2xgKVDWgInJSUxNcbHrEVsEKgdHhofhsDuVgCtVXULwRjsDxYtZDY8T+xPl/uO4qnkNE4CKIsrGsdgMi1Xx/GRoEr1LWY7OpPh/+Pt/kvMYGCRAWcWTTz0mKuGbt+5KJQAX/gSqhCNc+PP86YOYyeTFp5Jty9T2AwfGYLVZsbKqhLiUi2XUq1UsL6/Iv1lJsrKyKj64R44ckc9Ef9fz51/Cu5en8dnPfQL79x+UUk2WNscjESmzJDwtVavo7uqWagmGFPEa3r49LmWuG+sbsNnMoj5dnJuXUv/Ozh6sbUVRLFX/f/beOziy677yP51zNxqhgUbOGIQBMIPJzJkUKVnWKthWWtlr6SerbNfv51rbZZVdZf+1Kpe9trTaslbyyl4rWlSiRIppKJLDyXmQc44dgM65+1fn+97DgCPKpLiUJavYLBZmMJ3efffdd+/nnu85iMfiAlAX5xfgdNnx6KOPSWjiytKy+LVS5cqLnOd3YGBAVMs6Pcu7t5FXN/8ikSi87jLMLyyIbyFhNtuK6tbunnYBFEyg93hdCAUD8FX7sLMTwezMnIDn1bUNAWIsOeUcgb7ChBVURKcSSXR0tKOi3IvtUAjLi8swW61IZ/OYnV8QlSbvjf37B1BXrwRHPfHE90XBd/8D9+8OeZ4yl9xzk/EYpmfnYbFQlTYralj6/RK6SJCf+L/S9mEeU9MTAlJqa2tEdcdjq6+tk3Z12IyiqPXXNqC5tQOXLl3H8y+8gkgUaGyowODBQzI3o91CXX0tkom4BA8dPDjILTuU2c1Sbk+oynM2OjIpSm+WwLvdFRgeGcHC4jKS6Yz4ofN+zk0T6Xs3RgSKU4lcX1OJe+68HR0dLZgYG8WZs+cRDG2LCiyTp782r0HCIMLgoig37TYL6hp96OxqRn9vNyo8DrFpcNstsBip1I4pmz4WRb2doyxZz8BL+svGFPuPzW1Jur9+4wbW17dht+sFJLe3dqB/oB+Xr1zF8y9cxr33HEF//0G8cPIFrKxvwsgNg0QS1f561NZVY35yBseODuHBB+7HP37xf+H+e+/G4cOHxS9xZGQYz518EZ3dPais9mFyahYHDx1CY0M92htqcfHSeezr7BabkznacjDkaWMLuUJJQPxzJ0/h9ruO4vDQEHRGIw4NHcTy6jK+8c1vIRbPSV8/dfYUphem8PHf+4SAws6ePnzv+0/gpVfOyK2Q6vz3v+/9yOYy4kvpLnNifmYam5tb6O3uhafMi+dP/hgDg4dw7cao2C9YbU40NLbi5Asvor29A8eP3S7hX5euXhU4TshssbsxN7eIaFzpF2XeSqRYWZBK4MDQIQHI7jIvcry/MvNAZ0R9S5so9jmnIUSNJ+PIJBNyr+ash0p2q8Eiik7etlnRUEjHkcvTnzqBcHgNxXwcNZV22BDB+vQ48js5lBs9eOqr3xdV6h986uPw11cgFF+Ht9oJg1WHmekZxIJxWPUOZKIM6DNiZXsdy+vLAp7nZujBDNTVm9HS5Mev/6d3wV9djrKKMiwuLKCo4zzdiq9+7ZswGR0YPDAIv79MFJVmk0MCjCam5vHC86fBoHmX2ym2GIrQwIiNtRjuuacfBlMJBw8OIBJLYmRiGksrq8ikGNpoxPpyDNyXfPCBe1BTU4OLF84jEY8K7AyFgeoqwO1WoOM73/kQ+noakYxvI7LNcL4UPG4bauqqYDbqEI4Qji6LVQ3HrNnpeVFRV1ZWyaZPYCOAowePIRwIIZFOivey2+1ELB6RsYGbPW6HU8aLMneZcg+OJGC12JT7chJ46rkLcn8Z2t8OfTGJtsZqlLldMi5uhWLIlWzYCsWxFoiKZQnXb8lYAewKJj1knGGMREtrpWxUtne0wmg2IBDYQE1tNbLpvHgL07rj6PHbEEvk8crZC7DYXOLDzHtLudeDcDCM3oFuxCM7SGcZOFmPhcUZAaT1tX7ZkAvuBOH1eKS6jv64wdAOAuEE1teD4mHK89TR1i2+39H4DnKpFCx2A44ePoCe/T2I7Ozg/JnzmJiclnv2oUP7YTSkEI6Exfc0mijg4oVriMVL6Gz1o7GhFi6bHn6/D6V8WjZu5udWUTLQBqMKmUIOQ4N9mJ4ex9LSFh57x71IJVJy375yZQJlZTYcP3aX+DJbzG48/p0f4vvffxq+qvqbc7AicObMKwJLz507h/r6etkw4nyI9yAeE8MHtQerOQlV77jjjt3fvdE/aOCN1aVcm3/yk598TcWqrKX2KGU1YRLnXexLfNADmYpVVqv+e3usvtUA8a1+vzd6Pt7q573Vx/G2FcBbfYZ+/u/3Nlh9i9r4Fw1WuetFEPr444/LROI973kPfvCDH+DEiROyCKKyhTDz6NGjcsRcbLHcn3/f3NzE5OQkOjroBWWRBfO3vvUteT9NAXhrM70ZsMpdvnvvvVduWtxl+6M/+iNRxlJp+8Uv/As+/v98BF/+31/Ax377E+oCSIf9/Y/g197zuzDaKl8FVvXcjVfBKgtsCTY171NRNqokSuAPw3pUhZ6ixLt5NBpYpfel+CSK3+RN8KWVoxOQ5jWFk/YGAoPUEmkoqdRaWJSmWDVZTaJaEgBI1azmi6mCVRMVp+IbaBSQwRJIltvcLAZXAIDmq0pfPX4kPdhEEcXAK6NBynT5+XsVq2wPerZyMW8xMxyLE1PzruKSeE1CZFjub1TL9CXcRYE8SlyVqhDkc/ifXg2OUuEiqZmS06SnSYDSHgRrKljV2k8BsOpDnSzcClZVAvSqrqaoV5VwLU0FqymBtfJgglXC5pvelgTXqseqUfPIVVVqqgXDbr/WGQSUi52E+m/yiXusAJQ+oZMFuwbwxZ9WLbEmWGU7vxZYZXiUAhpVxarm+avCVS7eBejvGhloyk6lvbTX3wpWRbGq2YsSEvH8SCk/bQ201yqfqz3oR0hFBcs0FSsJFebKRaCGPmn9WbWBkK4g9g+8JrilofSNW8Gq9l4KEFaPmX1F+3BufCjNqAJb5VowSsARldMEptIjFS/bn7AC+I8NVjXl76737G4AmNLXSgYd9LQSyWRhKxpQ43Sh0u5GMZlBNLSNDFV5gS0kUlkBoG6HWxYABKtU4g30dUu4nZUhVdmsAEyOBQyWIFDn+MJ7AMtM6ZPGfmJ1WFHMFxEKb0uYjNtdthtkyHNCdSLL6q1WLgB1Avs4/nADiBdbMBiQhZ+/plb89VjGx2R3fq7T7hQFCjeJOH6xTJYLUwmvop8zdKJ4Ye04v49sMpkt0gcYvsfrnQCSn011Z15VoPK+RciVTCYkJIkglfC2tsavWJBwM8mshCBxk4pgld+HmwmyscSNEA2sFuk3rIQisX0INKjG4WfydYTJvAIl1Cmbw+LCKp577jl4veVwOK2oqanE0KEDWF/n/XMW+/fvB4Hd6uqi2BzwiuKGy9ZWUEqyGahTX98gipSKyjJZfPNERHciiO5EZaHNMny2ARV8E5NjsngdOnQQDY1N4tf6wo9fksVYW2sX2js6xX+TqsztcEAAGUvn+aDXKkOdGChCT835uQUBvS3NTQKjJ0ZH5Mrm35mqvrS6hVgyjc2NLczNz2BrfRPl5V7cdfddsvtIsMAFMYfC7Z1tUX8R6FJdy5L+nXgIkeg2rGaLqPKoWqU/eFNjEyp9VZJoz3lIRyd9WAnXjUokYjYrtgiET/SyZb+5fO0qLpy7gNraOnR398FX48PkxKQcVzgYlH7UwLCcdBKhrQBy+SK2ozG43G5RbbIv9fXux5kzLE/3YnJqUpSEXHgmYlEpZSXIX15exPnzF8TCgKn3sWgCLa1Nolil5YG/tkbgK++93Exg6vWVy1ckoGd2dgU7EeCB+/fLtVFd6UIosAWz1SFl26deOY+ZuQWsrhZwx12DohqemprG8RMnlPlXISshWvfcfYco9vOJmAQiUQlHWE5/2vW1AOrqmtHV3Y3LV67J75IZegA7YbHbwMDHyE4Ei8urKKMfcSGPnq5WPHL/fbDbDbhy6SLOX7yISDQBo80pgUDpdB7e8iqxHCjmCqjx+VBfX40jx/pR4/eKalVXyiOTisNpNSslv7GojNFGk0E2VPIlwG5zimJ4J56AieXE2wkJqDp3/pzMX5paWgXcTs/OyL2D5dNl7nI43B7ZyAkGQqJE5zXR3tGB2tp6TM3NIL6zg9tuO46D+/fj69/8moSUNdbVinruyad/hKd+9Dze/4H3Y3Z2Dm5vhfiWelxOBDdWkE2ncfjwMQnXe/nl09LOdQ30VBzG/OIyjh49gp7eHiytLAng7OvtFb/j7z3xJA4dPC73tpHxYYR3gnj/h34DTpeDJvj418e/jarqOrmG29raJXiOPsGb62t44MF7MTZ6A5Weculnh48cEwhb7qvF6PgEFlbX0NK2D60M59mOSLuNj09gYmIaxXhS0lrL6xrgb2xDKleQ8vFMjnPAHALhkKiTH3joASQyOdidbphtNpT7qrgvCZvTLXNVetXSYoFqO84J2V9l465UhMPmkPGmkC3A5bDQGh/xZBDBrWVEttdhdejQ4HNBn9pAdjsIZ8mF6cvjuPjCOTx8z33o7myC021CbUs5ZpbHkM4mkUqn4LZ6YSxZsDq/KaC+rLYCwWgIi/NLuHL5stxfmhr8iEXCcLktogT1eqm2LkplAx29qVamirCxoQG5fEJCqQhWr1y6gRvDk1hYWEMmo8fWVhIupxFlXq9AS4fLipqqcgwM9KCltRGzVDJfH0MovCNl9xxnGFZG+PfIOx5GIZ/D008/KeNFNglU15hx+PBBlHlcsNktODTUD30pBbOJ96K4+FhbrEplg9FYhNNtx/WrV2SDhffera1NWC0O1NbVSvUGryWft0LWVGLzkc/CaGK1YEquc4a0uexOUSM7nR4YdVYUslyXGJCMJ5AtWPC5LzyJzvZ6HD24H0vzk7Dq82huqofN6kQwFMVGIAqzgxucDJvVYW19BblsEl6PU+bz0UQegc0Qenq7BYJShU7/Zm6e0q7mxsgYHE43ciW9bPzMzi1ieGRKKjy4ibqxvonunn2IRnfQ2lKLsfFhzMyGcOx4IyoqPGhtbRJrMp4DwjyuOYxmq1QJ0K6EYVLl3hqBl8urG3C7uEkL8eTOpNLYCmygb38Penv3ySbHM88+g7WVnKhNjx3tR/9gM9YD67CYPRgZW8CVq/Mo5ABfhQuDg31obfAjmWTQ2gI2tlaRSubhrapGdX2zeJmvrC4hl09LKO+JY7fJfPylF17E8vK2hJUl4inUN7bBanVibGwGzzz7Y9TsAat/89//FoP9A2In9NRTT4EVoF/4whdk7kLwSXj5sY99bBd0/tmf/Rkee+wxsfX4WR97Fau0r2A+Ctft+/btk80xWpa0tLTIxiUftIAZGRkROyUKpLhGf+SRR0CPVq6luVb/u7/7u7fB6s96In5Oz38brP6cGvY/0Nu+DVbfopP1iwarf/zHfywDP296TMT8xCc+IUpUqlYfffRRGZi58Nv74EKbfqq1tbU4ePAg/uIv/kJAa2dnJ77+9a+LFQAfrwdRtffc+7zX8lj9l3/5F3z4wx/Gl770JbkpsUyGn/8Hf/AH+McvfhX/5eMfwv/8/N/h9z71+wJxdDoLjhz9dbz7Pb+LTMmBvM78KsWqFl5FKGaiMpEWAYSqSgy7fC1FdVeUUkU+qFjd+yCA5ftQAbv7fLU8WjxIRfmqlBbztVQBaEFGxD+7CebFgiw0NG9WTqb42RYbS+5ZLpuTxSgfmmKVfxawJKrWAlKZBHJpKoIUbz6xGCAoYGiLWYEaLJWU8np6z3HmIf6mBplU07eJ4ID+ToQfombVFLNmlkYpNgnacUoIFNkqj8+gWCzI39VgH0WRqFgA7CofjYo9gV482hSfQqVs3iCojwBDU3NKmb7abq+lkCxwAaDtyGptc0t4lQZW5TuoYVii6FRtEnh+6Ce7d3dXzpd4z+qh50pCFJeKclVTrN4s539tsCqqWFG+KuFV7CdUTVGVpUy4CbQVBZ/RQmsFs+prqQpnBRSqilVpJ5Yi00JCCUZTrisqN34SrCogVilpJ1jl4/XAqihW2Z9u8YJiIj3fh+dFFLeF3G6Z9N5Nk5tJ9drVoSiZlauIati9YJW6VU35XZBFnIS8CVPXPGGll4mfovxJ1GxK+BbbJV/iAlCxRmD/z+WzKli96aMq16uqrCV4VfYBNMUqxwc1fuo/gGJVA9xGUezyvCoPUeqye9BiglA8m4ejZEClzQG33ow41SDr69gJhdX+TJVNGULBMCamJmHUmXDk0EHx+tsLVp0OBixZUF5eJu1K0MfSbyrl6LVayhdgspqls+5Q7qJj2b2iateuSRnr2F9KJbhcXMAZRK2phFplZMzhPYQ+ilSpWq0OGQ85rjPAhEpXesNG40yJzqK5qVECqfieVFxwAcxArhsjwzJWuco8cm1Rcc/XUw1EH0qO51TVcEHPxHaqYrkI5waiVgXANHqOdTLG0QbGaJLxUCvl409tzOCGiNInlWoDCXHTc/xOy/HZbEydZohOQMYNt9ODhYUV8RKlZxvHRKouO7tasbG5Joshj6cSt99+O9KZJJaW5lDjrxbvVX7vjY2AbFbyvDMNmQvfeDwKPZVlBj0uX7qEWCQpIIqLf1rBmK1mOJx2UWcODg5KSfzswjzW1hgUVC9l0MvLa2hpaUP3vm4szU8LWG1qaobNbhc/V5Zl0zPV4XLD43QL6F5ZXZZ06ObGBgHyVBmyn0RSSWxHIpianEY8ERPg1drWKvMCUYmtr0ufYfgPVWeEmDW+agFn62urMgZmMjm4PS451nyOm7dAY2O1gH1fdaUojuLxGBoa/UjEYuxyqKmqlFL3mmq/QLsLFy5haWUZfn+dQCy2GcHY0uIiEjGGmuikD9mMJgFGnR1tkhp++do1sUxgCTBV1PTepCJIbGpKRXzwt35T/McJ5K8PX0NkexveCi+ikW2srKyJKtbtdAlMzuYzAk84xtNewl/HEmcbYomY+PnSkoAp9QTU29thsWTYWFnGwuw8vJUVcLm8GB2bQbZQEjVaS1urtK23vEKqcVbXVxAKh7CzvY2a6moJh2prqpUGo28hz1MwHBEQQxDnr2vA2Pg0pmdnpQ8zmMzqZOCUTpRrLMln6JfNYsTg/m40iY9rFjvhgGxQRKJxjI5NI1MkiE2isqoG2+EdGdYP9PXj8NFBDBzohNWug4N+lfStXVtCLkkfWEJwM8xGvViGsBLG4XbBYrVLyBotCXK5kvi4EuBeuHBBxoC6+nrU1dZiZW1VgjlXV9cwNjImFhWcxzCYrbbWL6o/ej4+9fSzEq7nr6rEHXfchnq/H0/+8Ak0sz/bbDhwYACR6A5mZhdkM/npZ57FHffcJcd99sxp9HR24uiRw+jr24+XX34ZTz9zUsafnt4BVNdUy+bI0NBBLK4sy4ZUVXWVAFjalvhoE9E3hB8+9SSOHBsST1je4U7ccQJ6ownrG5uYm1vAQP8BVPtqENgKSKjX9PQk+vr2IZtMYGttQyZOuWIRtc1NOH3+MmaWFjE4dASrW0FMTs+hvNKHWDQlYx7Vr56yCtkIqm9qhae6DjvJNMw0BzXo5ZhZ3k71dmdPN1raqWpl304hkc2KSri6rg7e8jJRt2azWrUOK0WUihf2D5abi68077N6HWxmI7K5CEKBFWRzO7BZAJs+hzJzFt0N9VieWMTj//wNdNW347bDRxDeWhXovrQ6jZw+BZNZsZPKZ0vYWAtiZzMmpfh6p1mqs8LBbUTCQbEOKa/0CKDfjmxifWVJ7v/ctGDfWVsPirVKIp7D+OQEyivcMo/zeCqwsRbC7Mwq1lbyqKsrh9dTIZtXZWUubO8EUeall3ced9x5ROxapmZmEYnRjsuIjrZ26Xc7O2HkcxkkU3EMXxtWytObyuBx2bFvXzuOHx2C3WFBPpuWENZSPgeLWS+bQ7w/MQiM13Yhn0ZLWzOWFudlA4jqxWBoS9SYXDdx45BzNLOe4gVlDcINw3SWVSG8pygiiXQyDbvNDY/Lh9AWryMT3A4vRkencOHiOGZXkojFCuho9aO9qQ4mQwHL83OIRpKw2xmk2IhkmpZiVlT6KuBxu5EvJGB3WrGyvoa5+SXEo0k8+uhDsrl37vQprK4t4sjhIzJWvHT6HFLpHILbaQmB48ZSKpuTdUY+U4S3zC5qfQJuu82IxaVpUXEfONQo1xWDtkbGR2VzLhaN02QMZosNDrsbm6Ew7FY3urp6YHM4cerUWTq8wGJ1CVTl/IHjlNVikvFkc3MDN25swu+DwMKhQ71oaPHIBmA4nMIr565hYTaEfFEHp9mCA4ODaKqvQji0gXBwDU6XTSxRzA6XbC7w/nr69EWx8Ont7RNbH85BFuZWsR2OgbfeygoXOjr2yd8J4J9++gVUeH27S8HPfv5z+INP/b4AVCpR+X1pG8PNZK6r/+mf/ulVgdCf/vSnxSaH9/w3+yBMpajpU5/6FL7zne/I+/HzeN8+e/asrNu1x1e+8hXcf//9YvN35coVqSol5Cdk/exnP/sLAatv9rh/1V/3Nlj9VT/Dr398b4PV12+jN/SMXzRY5a7Xn/zJnwhI5ULv+PHjMvhykTM9PS3lkjRSP3LkiABXLj747/zJiaY2qHP3i0EBtAT4m7/5m93F/62N8Hqw9bXAKj+H7034S4B7+vTpXY+a06cuo7mlHiur0zh2jOUVWQGrd9/zIRw98Rhs7loBq6QPRH304iKI0IP+RnqZ1BFI7j72BAxxVqVmmr/qMATMEMQSCBHsaSoyVXEpXqv0AjQYRHEiSlGWxlMBy5JqKrFE8aQkr9OPkK9RSkgJPSELZAIktoeWws6Fv0bKFMWqEYlkVBbbhB58ULHAHW+zyS4qL09ZGUwMujKZlYRkgR5qmbaO5XopWeBx8UjFF+EvIQn/zi/OyayAHJaIaQn3GmQ2EOwQrN5sHtE6igetElolYNWkhFKJWlMFq1SKChNlyItms6AGawnE1EBaUQFhu9FFmtxS+8jXAau3KlY138i9YFUDVfKWRsVTlmBVzjNpBh8CZ1VYqnqsvpZi9aeBVQJy7taLBcCbBKvaomcvWFWRajCVAAAgAElEQVTCpvaoPd8gWNXk11QdK/q6Wx5U+qllz1RMF3JKsI8GljVbApOmIlb7gFKyz36h9jG1+QR0qudZgasKWDVp4WOqZatYAYhlBt+lKGCV/ZFWBvyPiyhRF4rfJq+XzL8BVpXgttcOr+JBk7jevPZ/GT1Wd8OruHkhGxzKwlexR+C/sh0BS74Ae8mAMqMZ5lwJgZV1rC0wbCODpqZGVFb5pQ9fvHAZkWgEZW6vwKU6fxWyWaYDmwVUEbJxrKio8CrXJQriN0d1B/swxyKWE3MjiIt1jg/JNBdaipqZ55iqT52hJBtGDJIiOFM8XDPY2dneDT5MJtPiQUoYx7GB75FIJGFiSJ7VLNYEhIZUg3Is4/9MQKciNRQMIhgKI0TIVFMLi9kiJcdUobKEkuFA3Axi2Tzfh+MOOzRtBqjYo/KN341jHiEsx2rCH4GnpRKyuaxmvav0R9WnWZTR6hhKmxO9Esstx8xAHgYHJRKEXLRmiYudAW1rOMZK2vD+HmRzSSlxP8EwmqLy3mfPnUGxlBU4xO9NZR2VpgSe/J8wanFpQRSU4e0gxkaHceP6DWRTXITnxGfS6bRi6PAQ2tpbJYmaoUqrG5sYHh4Vz+y77roX0zPzuHL5Onp69ss5vnb5gvSDxsZGCfegn+vExJikxxMGdHV24+LFi9jcWpfFLNOoL1+5gv37+1HmdSOepf9qTJLOA8EMKistsrBramqRkshUMoXNrU3pt1SlsoR5OxwWhSLLRWgl0bmvSxbs3NglOOfco6qyElVVPlFUUiHKNuN9kr5+bo8Z1TU1qK+rRVVFFQwmC77//ScEmD/44EOIx2KiiKKPHDcSEom8lL02NflEXUQ7CZb+UinpdHmkPxPKc34xdPCQ/FxdXYe7rAzv+rV3YmtzQ2AIN3Pr6v3ikcvye4JseiiW6EVuNEipPh/0g2Q5LG8dVAWn0hkEtrak3JshYlTHDh0akqqPS2fOopDNobW9S5SKNpsbi6vriMWK8FVXoW9gUPrWVjAofrH0z3W5GPITx5FDnTg2NIh6f41YQbz48imkkjk0NrfAbLJJ/6GaeIPBVHp6AackwIq2ApF4VI6JC26LxYDOlgYpZ/ZVedDZ0S4KzanpWSyvB7G8toGx8VmUubzY2Y6JWnygZz8OHxmE02uGt9yBinIPNtY38OLJ5wQcNtbXoX9/r8xf5ubm5JpvbmkRFTihIx+0Gkim00oJ/uyCJKjHE4TCNrFMaGhoFOX0jevX0dDQLNf/4sKyhIlRLffsyecxOT2Dex94CNMT43jgvvswPjqC8bFR2CxWdPd04aMf+aj4FhOi/+CJJ/CNb34fNrsC11lp9Zu/8QFcOH8W99x9H770j/9brC8Y5DPEoB6zGfFkWsashaVFAdeJVEKUsxwTbE4n2tt7ZUx613sexfLyAh7/zr/iyPHjosbkeNnS1IbKcp9scEyOj4oqsa21CQP93Ri+dh0XT5/FgcED+Oz/+Dz6Dx9GqlDCw+96F8wOJ/7yv30G/tpmONzcaMnjyNFjSCczCG4FsbqwDofXC5u3GjqLGa6yMoF1O9EoVtfWxFP19jvvQndvL+qamhGJRTA+MYXNIP2d98HudIhlhMdTJX7UMmZzw4YTAcX7SqlY4Jwxk4HDZRI/zmQ8gEQiKIB1aXYMQ50t6G1pwsVT53DxxdN49yOPopBI4tqVc6itqcSx2w+jrqkGsWRc7sX07JyZmsXy/CompmZQWVcjlhyBzU2Ul3nR4K+VxPiO9hYYTUWgmIW33CXzDnonr2+FRJH9zI9ewOLKJiqq7DCw0sHiFqVqIlqAzeaBt6wSG4SwshnGTVdaYKXQ2FiDhx+5F5FoAMHAtoSa0SaH3qOJODeGUnKvCgY2Zezu7qzHY489jDp6hNqNMBtLyGQZCmmUNRA3HXnvIpBl+GCtvwpLy4tY31hDe1sLQuEA9KWSwHpeB8lEAp1dXchnctAZ8rAYC3DazWJvZHfZsRMOyT19O7Qjx0uFZSyahq+qCRajG7m0DqFADGfPXMDUXBJza0BvXyU62puRTcQwOzWJcACoLAP8/ip43JWyocPZXCrDMamIucU4mpsNCO0UEE3S19SNzo4WJCJhjI+uoKPTi4cefBCpfAH/8399G0aLYgXidHskPIzXDzdzqB/hxsPBoR4U8hnMzc9L+Ndtt/dKVUZLa73cqwgrr1y5Jqri3v0Hsb4RFPsCs9mGar8fTodLql+ef+EluN3lqKmuFbVuPq9ULtHahRv90eg2EtEY7r77LjTUN6Ci0oZ4eoOqAMzNrePCxQlEI1RgF2EoGdCzrx0VZTZ0dTXDZTcgltyRTSk9q3MKRbzyyjl4K6vRva8P3rIKPPfMczh3egP+WojnK6f89993D2prm/DK6XMIbIXxgx8+jfraRmWOC2B4ZFh82lmZwTUyK1MeeughPPPMM6Ic5XhNSxJNwEErANrt8f83+yBM5Vr8d37nd2QsOnXqFN797nfLxicDEvc+2D9PnjwpSta+vj4Jq+KGK+EqRVC/CI/VN3vcv+qvexus/qqf4dc/vrfB6uu30Rt6xi8arNIK4M///M9x7do1rK6uijKUk05OSDgp/mlBVdrB8TncJeegwJ06Lj7+bxSrnOizxJ+A9tbHT4Oy3OVUg+rlJXzegQPvxHve93HA5EWOilVOrnRFAavUIBKsEtDoRZmplBcL+9kFROqvRIl1U60pT2PpsTr5pK2ABryoiBAlK3ey1fpllmRRrZRlKTWBaiGPLBVRLN/V66SkUf3Srzpc7XtoN2RFQUtIaRB/VVGflgpIp2PiZUcgwZ+ZrAK07FanlIf5fNW7YJWvoRWABsg4IYwlo69SFnOywNAVExOwJQBGWQTtDYfS1LbiH0tLwz1gWlSOe46EQTfimamWxWvnR5nI66U8cFcLrFokKI6ZqieqpqTUAJ4aIrV7E1LBKkH33oeiWFTjkVQwqwBxrcRfUcXuvZnJdzQq1gcaWKVTgFwDKljd7YP0kKDCjWnHbIOiosQkESREoPWBpipke2khabyuCK33eqwq3qRa+JSioqWagT8ZKCFgR/OHZTK8ngshFbAV1PJ5TcWrvo/m/StgW6w4tVa+aQXA3+f3hLcpfVuxvCDQlL5X4jqaGwGKbyZPNcEUz5+E+qiNrqOlgOqvq5xrNhl/qqBVIJ0CVHdtMERBzHWc4mMpz1e9ZZXwrSKKYluhBy03+HqBX3KaFNVvKs3U2Zver3wvAn2mHlOtqiSzqudGbCm0hwp+93QasS/Y4xOrHY/2FFFP70JNNfBO5bJyfcgAop6/XQWnqja/2cnV6119IW1JOA7dckcVKwfVW5b+zRwrpB/uAcF8I0IDNxWfyRTM2QJqXB4YGICytoVilsENOUl+p58ZgdXy6rpsoOUzeTzyyEMwywnkpo8yBtKrkXCLHqZcPFJJydJ4Lgg57hFGUnlEVXwilYbOYJY0YMJOqkxZ9ku1Jcc5lnubTcbd4DCB8tCJ5QBL1gl+mGzNUlmWFrJUm8nxiXgcbW2tiop1M4Cq6kpR29I7mmMGFaKJWFyCtIKhCBqampFIxATMWgl6k0kJyLLSkzWXUaGo0i9k00gd0+iTyutCsVThdc9gIS4WlX6ze03y+lM3WAQ1cxzP0XOYVQgZ8aQrFQywM5E9wY2qIpaXVjE2Oi6gNxgKiermwYcfQF9vjyg7NasUetRdunQZ8wszGOjvw+Ejh6QNx8bGBXx0dHQKRJqcmIbfXw2n2ynK1pPPPyd9saWxU6Dg4MB+8RxlqTzLGwlSCMGpSorsRMVzk4pDDlaxaFLanND5wplT6O3bh0NDhyW0JZ1M4ZVXzkjoD5Pa9+3rkXPN0tT1tQ0ZP6lm5rmaX5xHeCcs1/pLL11EZ2cDfD6fbHp+9/tPiC9r174uHDt6FBaLTUK0vGVlUpb44osvSYCOy+lFXW09rl29KueBgUocIzva22W8icUiUmHBxTlLNglJBwc7Ud/QIMCT551qULYF24ql2gxAu379Ghbml2Ssqiz3orbah8HBAfn8VDwmr7Uyld3lwfXhEemzXKw+9MijePLJH2JjfQv9A304cRvVh3rZYB4dGcFOJCyAnCnstK+w01fXRNBbLW3E78GNCp5fqooYYMU+4HK78MB9D0nZ9/PPXcbBoVbU1fpx+sVXcOLoISwsrSCbLaKyug7Tc/NIJLLw1zeif2BQlHWnXj4Pp1MJY+P1wzHWbbdioGcfHrz/XgyPjOGVU6cRDkdgstrgr65HMBxWVG855dqWsCz6Fdvs4gcsgX5FxS+VXoM2s17AqofKUpsVJrsNr5y5hPHxKUzPLcOkM6PWXyfjyp3H78Dm1goi8YD0h6aWBqwur2BmalLuFZxjsT9yrGhurhfrCcIllubvRBOiRucmciQWRSAYkOuutqZGNltnZ2bEW5h+vtevD8u4x3GCmylDhw5hoH8AL770IkbGx9HW3ill7wz3ouXEwuwMmpubcO/dd8Mkx3VQ+s7o6CiGx0Zw6cINOF0WCQWjiIBD6rmzZ/HQw4/g2Weex7lzF9DQ0ITqGr8otglXJyenEGVQntEo1xNhOiud+OJ0Xof9AwNoaWuUMujLVy7h3nvvxr4eekLGYDM7RICQSWYkRMfvq5K09ZaWevzgu99DPBSR8Kr5lSXsJBO47+F3oKW7G08992OcuXwRDzz4GGz0nN6Jgb5LS4vLApsnhidR396GgskOsMKgshJbWxsStkX1dWB2Hsff9S7ce999sDqcSKaTmF9cQmgnImO40+UWb2eHwyvAmmMdKxdMJvXOm1PuY7QasrLiyaKD2VhEPhPB2soMgsEVGIpp1Lo8mLhyBZfOvIJ9bY041t+PjeUFFDIplHncMt/cP9iPuvoGURb+6OknxR+6ubEe4xMTcLjLxZ95oK8f3fv2wet2w6AvYXl5HqGwErK0v79HxhXu3WVyRYyOTuK551/GzPQsLC4zstmClH9HdngPoiWLC6lYWsaceDQqVhwNDT7U1lVhoH8f+vq7YDKXpHphbGxWrhGGyXFDaW1lSbHxQBHpTBx333kCgwO9aGr0i5IzEduG02mDyayXdRI3Bng/YF9WXI9y2N4OIpGMi2Kb90CXwyZWOlQz0oKEPr9WowV2pxHJ2BZQzEm1gMVukU2aHDfusgUBqsk4K9aYmeCCUe+Ct8yPH588g2gkh9WNdQQSSVTVVuDeu29HPpPCxNiwzJXcdo94iRfzBawsrsqcc193J+aXF7GysYytUFpyO12eclRV+mFADuM3psWy/b77uTnXgUQuj2999wfIFgwIbKfQ29cnfYIl+VmZd3EcyqKu2Y9UYkeseY4M9eDIsQOwWmgfkpBxZ2FhCadOXUZnZxdq/E2YW1iD11MlGwYGXUGyBoaHR1Ao6uGvrZeN3bm5ZZSXVyqVeKUStsPbWF9blnNxx+23SXihzlxAvhjB2tYG1taimFsIwKhzYWU1AF2+CK/XiQMDnejsaMTSwjhyhSRa21rg8LgQikVw/uxllFXUSjAVPWKvX7uOlaUc6LSzE1KA88MPvwOFvB7f+/4P4fVU4mtf/yYa6n8yvOpViw/1L7eCMvaTv/3bvxW1Kq323uyDeSMEtlSiNjU1iQUAN2+pWGWJf1dXl7z1ysqK/J3q1CeeeAIf+MAHZF5DMEvfV66xCXr/vT1W3+xx/6q/7m2w+qt+hl//+N4Gq6/fRm/oGb9osEpPmD/90z8Vf5jvfe97MpnlgMzBmBNhpRTxpz8Ebojxu0EWQpxIcODm4/XUqdq77n0eF/0sI6Qqlp5wVDrIouDWUnwBbQbshBLw1/kQCCzCV+2FnmnXMR2s9gY8+s7/jJLRg5zOIsDmVsWq4FIJf1G+iXyG5h+p9XAuqDWot8cjUlSahKNq0bN4RGoQVpSlyhtwMc+FEBVQsiCnvUC+sOvdJ7UvSmO9qpH3JtxrPqO0BNCZDKBalY98MSeTFy5kBNayZJukEpBJpd1ml1AalssqwVo6+XcNMHDBks6ldj9XUagpYFX8Blm6T2CppsgLKFThGY+dQDGnU/wz2ZaKglP131SPRwOrN9tVBYUqWGUgwV6wqpWKKz6tii+n1jai0FMBm/alRZGoqjR3f6eBWQ027lFV7t0oEIh2a9feA1ZFJSGWCTfB6m6/pseqXic+cXtxHdtEswKQr09LAwZ9qbhZ7AAE5JihJyQ3W3dfT3AleE6Aplqir/YjglIpSVbBqjBIKhgJ5kTFqHjFqhyVm/iqhcNPglVRPWrHrYFPfq54ASuLbSnl5n95BcQXikr/1ZeU8ydl0zraXWgewzdhuHwXAaXKqVPOkAo3VQdeudZ0RTkejbnLaVJtBDSwTFDJ96NVgdIuCkhmv2RSNMGfAmy1M6mAYYJsBY7x+QpiV76F9vjlAKtaRtju+VD/YFCPh20oil31fFJ9K77A6oOLdRs3QvJFOHVGCa8y5gpIhiPIpdISqme1ETYqgHFhcQWxeAzFXAl33XU7CoWUMlSpilgm1LOsl4tLgd0Gg/inRaMxAVxUk8rmRIlQV/GodLqVQAR5Tp5BeLQgUTYPCGk1X12CT94rGFJE2ERVGhfCVK6ylJ4PhoSUlXnR1NSgKPyzaaUs1WQWWMr35EI5k+LxGGWhzVAc3icI5rnA5edJCauR5atpFZjetP3QAvhoc+EQUKyOdTq9wCZN1S8bHCogV37S01epPOBzBPKbIRCa/pZU5Oh09MY2IhTawfXr17G4uIBoNCLlxMdPHJES/kSCStaweKAtrayJXcL8/Cweevh+tLU1y1jOhdP42CQ8bq+UPXMRzzCW0dERjI3dEA/cjs5O7O87iO1wRDZgWJ7P0BEml9MDlW1Cr1W+Hz24aQfAUEKWyzN5nErQkyefldCint5e8dreCUewuRkQsMpzwnJsKm+sNgu2dwjnaUWgl9L86bkZGAwmJDJxeN3lePiRh8QXfGFxAWfPnkdX9z5R6/AxOTElx2SzO7BORV08LnONGn89RofHxCqnsqICK6sr6OnrkzGUm70NjQ0CumdmpkWx2tHRhubmZrEmmBgfl1JdXirVtV4cPDAkNgpUh56/cBkbmwnxhhw40IYjh4bgdjLMJiVhN0xBj8Rjsimwtr4unocsfWdlzOrKmrQdrY1sDjvSGfoUB1BZVS6qNi5cqWqjH+PK8qrcZ0uFHFbWV8X30VdThYqKcukrmxubsgnEvuZ2UQkXFCsOccEu5MEt34aGOrEzKC/3IQcdzp27iPB2FhanRRTD3NiYX1gSiwr60jJ0khsI2WQcsZ0wOtrbRIFNGwrCiZx4I9tFoUqrmXSW14pZQA/vw+yDPIfcdGCFy3ve8y4cOtgHi1EPq4XK7RziqSRm5xfx1DMvILwdRS5fQlN9Ezpa2hDZjmConyX2VJn9CCaLSdS77S2tODh0EDW+GpS5nbJ5Ul3tk/5NuJlIp+Giktygk4AlgmyqU+PJhFxPDrtDNktGhkcwOjIu6um1tS0YDDqx/+Dc0lflE1uPa9euo6auFul0DvsHD2BzbVWqdsTjtrpKVGSE2o319QiHaR31orzHoSNH4K/xSyUPvVK/891v4/z5i/jYRz+GMC2wzl2UoDMGGzFwp76hEdl8FjeGh2Uc6uzeJ8rt6zeuYzMQQCSVRyQRQyoVlQ36wYMD+NAHf0sU4jym4eujmBqfkvlsJBRGZUUZ/P5KrK+u4Pzp0/jwb/wWVpdWsLq5AV9tLdp6e/DN7z+Bqbkl9B0cwu133Sff5dnnfoz5+WXZaOKkwltRA4vdgThFBVa7+Ha62CeXlrG9E4PRZsMddysBXpliXkKyphfmZTOLHs0VMqYQYppR7i2XRHSmw2vKfM7v2EcstAMgjLeaYDczvHYNN66exezsKAy5LHZWNhAPBWAzFLB/XysO9LWhq5XqyRSi21FkM0UsLq6gAAMCoS3Mzk+DeZ1Wm0Gu5Vp/My5fugK30y3l+DazGcHgJqYnGOAVhK+8TErvCejps0tF9vziCtZWg5idDcNbTehrQzjAQETRHcBkMMBitMiGkMvpwtBQPw4ODaC1pQ5lXitoa5/LJUU5Xu6plM0mqnWzafbJIHKZNMwWvQTloZRDe2cLUMxgfWMJbpdNxu/llXm5zt0ulwTccoxiIJhdvLu3pW/z/sGlANdRuTStXTbkum9paZXvFo2EUCqmYTZAqgMiUQY4JsTnmpYo4VAM2+EkDAYXHPYqLC+FMDO1itWVIHzVDWLxsZMp4N6HDqHSW4a19SXU1dags7UV2bjih57lpmg8IXMm3qfDkR1sx7eRzmVgcZbB4aoTBfDy3CRK6Tj2dbRhYKAP8WRKbClGp1eRNxqQzgDtXfvgcjgEOlv0JVT5vNCbC4jGgsjmUmis96G52Y9iPoNCLo0qX4VsMq6ub2B8bEagqsdTi4XlTVhYUedxIZeJI5NJyFgs1hA6bq6xomML+UwBvpoaCU+uqqhALpOFrpQV8J5JRQBdDotrM7DYnUCJmxNB5FK0UyiIotZsKOHAIMdqerLHUdtAmx0HdhJRxFIJDI9NweVkoCCwsbqORDKLTBJwO41oqmtBc0s7jAYrXvzxy0im8sjlinDYPUgk02hsbFbuZxZlffrT1rq8b1MsxPNKhTzFSwyMYqXnm3184xvfENHTRz/60Tf7FqKwpVr185///Ntg9U234lv7wrfB6lvbnv8R3+1tsPoWnbVfNFilFQDDoFg2x8H/1sH6tW4YP03FSg8Xwtm/+qu/+jdvNrc23d7P4ML7t3/7t8Gbx7/1PO3fftoNjVYAJ27/NbgqGpCHRfVYLYgnqmYFoGSQs4T1ZjmwksejKiz5IaKE3KO6U9OvtcR5k15VdIrH6M0QK3kPUVcCiWRSPOYEsIltpqKGkudwZajcmV91uLvKWU3tqYFfUUkywIPKKZb9M8CFcFZRg4kKhSXWRqtM9JgorQVvvUqdSSSsKrGUgt+bSkJOTKnk5SRbKRRXfD217yQemoRwOtUzUwN68l1vBnjxdSyRZDvs7TP8XIZaiKetgd9PfRD8CiTjpyqwjBBYQBr/TYVLcoxqc2nKMjmXWoCSJv9TYaT29uLpqnlT7oaH3dLLaOMgXrA3rQB+mmKVYFUUq3tP3S2K1d3j+ClglQvfm+rkm2BVA4ucmEt7qcd+K1jVrABuBasGTfmpklalElqK+3fPhZx/qqulnRWLCEJ/wrFciWXfBKuKclVTsGpglYpZRaXJcDAV1EofZhsrMJCQWek8N68fUerJ0xRFKlOjuaiRa0wVuCrOBgr4FK9Y9gd6idKRl8dByEVFMMvECrQCUPqM+mHydw2sat/nJljVnqcqhPecfsVQ4eYmzr+HYlW5avl4dZIrywfl+lHPv8LXSzJ2aNe4WABQcZ/Nw2O2oNZTgWqnE9aSAZloHPGdCOLRuIABg9EqSqXR8SmBWlzA9Pf1wGIBTEZVgcwFqZkAxiK2FXxQBUE1KoEZg5r4belpmIzHkcnloTcQXrJMLyKKHKpNqnyVspgkwKGns/jo6nSiaFGAKtVEZkn2pfcbk6n5vlSrZlIJUR263IrvqtPuUPxMRU1rEWDLjSoq4giqsgU9rl27IRtITK0noCJA4dBCyMrxUbFPUNrXqFO8qQnlJSTKYpF+vLt5RRUq25jgVDyAlQ0p8ZhWure0v4w77KPGEurr68Q7jlA1FIhimunXsbiUwtPGgH2PgINJ0gzjYFnw+uoaVlZWUV5RLWFTbOP/+l//X1E7ciG2tLyMp59+Bq0tHbj77rsF7N24cU3gp9Nlx4GD+1FT40c+C0RiCUmvZwUDwwa54UbFFC0cWMnA88JjomqwsqJawNvZM2dx8eINuD16PPTQg/D7a5HN5CXEhSWap185LYtAKoU++KEPS+k9LRP4vnHez9IsgTVheHgMy0uKMoYgkoFeL738shzD0NAQ/H6/lFdTUeNwOiWsbHxsDDW1fuzr6sLa8hp2IjvwVVUiEiMcSUoZOkOnCMoJRjK5tKgvaSVx6NAhUXqyrHZiagyR7agkXFfXVKGrq1s2MKmQWqKKlRuMVgs62lrR3cXwkzCCoU0EtjYFKK6vR5HOAVXVFvFhJUfhOlnx+TNJ+65vrCOZyMhw1N3TjObmRly/cQ1t7e1obmzGtcvDqK9rEphC5SX7Or0SGShJJSdtBtj262vrAnCpwOJCnpdXW2sNjh4ZxMBAv0Drl0+dxoVLI9Lv/PW1CG6zNDkH6I1SQs5+2Nm5T8a6ZDwpqfK1VPKpPu1MficIz+YKUsZNzTtL0pl0zY0wKpSV+6VqS5TLo6evG/37ezA3PQ6P0y4AinCY3pRf++a3MDo5KzYbdocbTQ1N8Ff7sLG8igN9vdJGtDz69nceR2BrB3fedVzgKMfnfZ20d4jLfYMhUwQvc/MLojq12s0SxuZ00tN3ViwCCJNikThmZuZw/cYNzM4yaI5qwJJsDDU2NcHtdsm/sU1iiSxsVj1aWtvgcJdhZnIK+/f3Sqjc9WtXZNOb576Fii4JygmJ1yHb+tzZc+L7SsuKv/vs58Sm473vfR8Wl5Zx8uSLcs04XWVobGxApa8aDz78sEB/q8OBkdEborj+wQ9/gOBOFN4aP+LZNHSlHDq62vDudz6GfV0dOHfmnFwfDbVNmBgbg6FABdmyWCbYLQbp+zW+SjT5a/FPX/4XjE9N4j9//Hdx+fp1fPO738Vj7/kA2rr24eRLp3H6/CUpkV5e34LbWYb9A4NYWlqTcLuS2Qqr3QOT3Srl0VML8zBb7Dhx591obm/DZiAklTW00IknmOKeRjavbsJnc+hs70a1r1oCt3iPZf/lBLlU1EnFApPo6X0aDGwgkwgjmwpjfWMega0lqYzob+7Ewd4uHNzfDoOegYnLaG2qxeL0LNKxLBbn1kV5+eSPnpPvcWCoFw89ej9gyGJsfAQLM0tYWVrB5vqWADAwyikAACAASURBVN6WpkbMz89BV8zhQx/5TbjddszNT4n6O5ct4Oq1UYxPbErIWjJVQDgC1NTbUMyX4HWV0dxLIL7b4RS15nv/07tx/MRheDwOFIophHc2EU/swGo1YWV5AR6HV8Z43hvbW1vlXrO1sQ5PmVMAHlXATpuJnl/Sh11Oq/izhkMB+BuqkMnFUUB+N6fAKkKThHiEivWV3igVIrGdiIC4irJK2SzSAhdDgRDyhQx8VTWi3OXrqqvrEdjaxujIFK7f2IDDZsTcXB5bW0B7qwuusmpp09nFFfj87A89uHjlAoLBPB68/wD0ugIWZ+ZQ7fXCaqAfbUy81jcDecAMuCusaO3qQE1dE165eAmB9U1EQzocGizD/XeeQK3fj81AEE89/zLG53aQ1wGZEmT85xzAxE3YQgbtHS1IF+MIhDbQ2FCD+++/Ax6nA5NTozDqCuJbzKqLmeklTE8tiOWCzuBGIECbmhxcdqvYCIyNXhU1MzdIeU6zWT2MFh2ikRIa6irF9qmYK8JX5UVfbwf8NeVYX13A+QtnEE8DVX4nXE4flta2sbIYkXYv5fKwO4zo721BS4sf5R4TSvqs2LSYHBaUVVTi+ugkYjslOBwV4p3NzYd0Mo+Otma84+HHUCrq8ZWvfB0GvUVUqwajBf/8T19Dfd2bU6zyfkSoyuAq3tPf7IO2e1/+8pcVKyg1nJPzIh435+6KPy92N7Y5D+F9mPM6ziP4GlaZcmPzH/7hH94Gq2/2RLzFr3sbrL7FDfof8O3eBqtv0Un7RYPVP/zDP5Qkw8uXL8uASyuAvY+fBazS+/TZZ5/FX/7lXyo85RZY+EZ+x7KG9773veIbo6XVa9/ntd4vFS/B7tIIDsvtczAaHRg88Bg+9l/+GKm8RcAqESD/08CqrmQUlaWAw70eq7vp66rpo6pY2ptmzsUjly1kHyxPVZR0ig8nwaKm6OPhF4olKQMijOCkjZM4Kjulfk0gzr+tWOWCX8rmCRa5ujMYROVHL9Q8VbBFgqWbMFhgkHi+WUTZYjYRXOSVsBZCZRVyyGcX9aK2kXZVlYvypRR5nCjTWEqsgL89gVIqFNsNmFKhnwKkb5ba81X8PA2saOdfA3qSxm0ieFAfu2BVjBteVYpLqLoboEWcJyXbKuBg+6vfT45F9WoVT9rd8m7NC5Yl4qqtgvqxe29oJYJVKgQl1EzxWJXPFcK5p0/TCoDPI7hWu5/SjkotuWYFwPMk4E+nKC1ZTqgo8EzSvgaj6VVgVQtt0hSr/FgpybsFrGpWAHvBqhyHCuQMBJE69hX2b6aeUx2qQEwNVMupNiiTM4JVlkZzQX4rWFUaUQHvBvWaVuwvFEW2Yv2ryFM1gCWwlVYXu8BTO8l7/Iz5nXhg8lABvpxLFaxyoaeW9jN8iqprer4RuPD7EigQoGpgVdmsYIMVkGMw2W45/U2rAP5OedxURGvjyl6wqvWJV6mRfw5WALuBZOr30b6LBlYFkAvYUz1quSmzq2oGzAY9UpE4fC4XGiuq4WRQFDdNMjmEgiFkGd6UzcDp8EiJ4dXrN2QMolWIx+1EbV0lrGZ6/yoBVKJSFz87JXCPUFJ8oqmWN+gVC4Ck4svMtqYakt6YVJcxSdjl8ohCjR5ebo8TmTT9m42iVF1eXsIGFXwGvViUlJdXYSu4LWWpVH5cvnyJtpsYGuyX/mAVFWsJYmOq1wlUJawQixqDXtScDL65dvWG9D2X0ylhWz5flSwcqCxKp5RyREV0TrW/UQn1s5jU0Kqb7sIydvJaUP/ntSQQf4+vrdJztPDBAhwuhyhWGQJTUV6N6E4Sp069IuV5q+vLqPXXoK29Ge3trbv+yoQ+oXBUxtQfv/iyeKV27WtHT0+XwAaC4fX1DSmDPn7shFRwbGysSzo8vQL7+3ulPHZpaQWRaAqtrR2iLt0MrMvxcQgi2GW781oJBEPSBk67E+HtkLTX2sqqfHdWbNxz912w2myiAm5pbpNz/e3Hv4vJiQlJg//wRz4kiip6jhIMn79wQT6PsJgbMVS4VpaXi3/q0tIi/vmf/4+UUt924riUUc/OzwvQIbBjSSpDplhi39TYBK/Li+WVFVGnTk1OoX9gAHqjEVevXJW0aQLzkeFh8f/lo6OzQ85vMBjCjetXBdyVlTtlEV9fVy+Kx9NnTiO4HVbGwqIOB4YOwFdJleAqAkECmrRYOdBSwl9fL16uV69dQzhEdbSyp2OzmQQWr29sIBpJwFNmVzxdfRU4deocDh3aj3c88himpublM8du3JBwGIa86fRFXLo0IvBU3WeEstYtwWFXKkLY/zs729BQ6xNF7PTMHJZW15BKZcW702x2YG5xUcAileEc71kuzPMQDlKdGkUmWsL7f/Md0n75bEFgIT026SdKf2P2XVau0BqD/YIgVOYgKIkvKOcHLMMtL3djZXEBra2NaG9qEiUoy82fOfljzMwtobLKB7vDCY/DgTJ64O4EMTQ4iNqaaswtLmB0Yhw9Pd0wmay4cOE8spmclJlTtccQL6p+Q6GgbL7w/kD1M8cAhvn4a3zo4jmtrsV2NILlxWWsrW8iEU1L49F78fDRI1JJQX/O5ZU12B1WrK4QYkOxOrJZEQlvo6GeQGpDlKtOqwWJZAKtzc3iOVrjq8JHPvIRURszO4BeiAwkG5+cFrD7wH334+mnn8bwyISMfzV1jaKQo8K1ta0N7V2dMlf63P/4LLZ3tmUMCEaiyJnM8FSWC8ziRtWxI4fEj/zMqdPS9+iH6nV6xEqFYYJiyVPK4VO/9wkBxRUeL/7xy19GeCeCD370I/g/X/kKapta0dW7H6fOnsOps5dw9PY7MTm9gHSuhNbOfZiemsHGwhI8tQ2yMeMqr8BmcEs2qKLJNAYPHsKxO+9CUW/A9k4EWbl30wZC2RznvJre2+xbHqdLfIDdLoeEwhm506ajfZVynyyk89gOBrGyPItMage1Pg+8HiuKhQTyiThqrW7sa66DzVSA2ZjHTnhJoOjJp55GcD2M1cUNOOxlWF7dxDt/7V1wVbgAE5DMbItKP7lDj+Y4hgYPic/phbPnkExEcfddt+PgwX7ZCJmamRCv5lgihStXhnFjeAmMFPBW2FBd1yBq8Fg0KucrFYsjlcqjvdkvHr8PP3QvWlqbgGIKsfgOIokQikVadhSxvrIsymKTWMCUxDeac8rVlSVRWvM5iVgUc/Mz8Pl4P7MjHNyS53ADLBTdgr/WJdYSnM+JhUxWCZ7i/MjtLpNrgO2MfBETk1PS1gTISnGcUY7dZLDJRqTFrPiRMx8hHNjGyR+fQTySFaXn+Pg8tgJZtHd0Smn+8I1xROOAtxxo62jCIr+zrwL7erowcuMy1pbTaK+3ILCaQS4D+MrZ5kDRCJicNjS1dCCn1+HKjRHZaCsm9bjreAOG+rrlHhyNJvHjs5ewspVBhhMjk128oi0mvaymsokiuvb5kMjHoTfr0NvdgZ7uLmTiMaytLoh1D6+1VDyJK9dGsLy0gZ1YVqwnLFYvohJwZ0O5y4RgYFUqK3aiYUQTWSQSejjcesQiRfHXtRgs4j3b2dGM244NQocs5uYmMDIyj/6DDXB4vHA4qrCxFce1K5OiWE1GEqipLsPddw6hublaFKs7sZDYnjS1tYp/7FNPn8TKchhNTR1wOd24dPEiwoE8jh/bh0cefhiz03P47nefRFkZFcT0ZY/g7JnL8Hhuhldps9rX+vlaoIz5I3fccYdkhfysD+39KDoiIOV4xnaW6zmb3a0S0uYvnLfw92I/ZjIJ4OfvODeiH+tXv/pV/PVf//WrwOprrbF/1u/5es9/qwHiL/v7vV57aP/+Vh+H7t/jZL7Rg3v7eW+oBd4Gq2+omV7/Sb9osPr7v//7ki7IgZaL5v9bxSoTC7krx8fPCla1UCWacn/xi1+UG8Xex8/yfu//wP+H+qYDqPS3o6BjufVrgVUFKGpqNlEzaopVLcRKft5U3Cll0QRlSskxwSq1dQQhLGsnhNsLE7nA4aSaIVF8yG6qClYJ5Fh2pzbWq451r2JV8/ejUmovWM1JcA8nzQp8k+9PRQp9A6k8sphgMdvlvCrBMyX5bpp6lK+zWp0CPpXddT2KegUYa2o9qrKUcnbuy6sq0t2fJHOq76QK3HbBqupJKCW0hMNq2I7WL5SAGz10RoaHKdB2r+XCXqWsLElV5a74mapl6/x9TvO0FEWZAnaptmMJND9XzpfqYUoIyEWDprjdbXAtfEw+RwFLAlZF0ayobek3e7N+npNiE4qiTiVgVYZDsQBQwWpBhfUaWGU/E+9WpperYFU8WqU/KN9EsWhV+pooNeWn4k0qHqvSv/h9FI9V6U9qu+76iGol5FSmqmBVAXMKmFb4p6IAVh5KuTxhPJOJ5acoBBVVk+yIS5CV6s3L06Tk9YiqWNTIonhUFMi7YFVCMFgyrjnuqsBUa3S1fXRGKmZVtbQIV5XQLIk/pqJVNieUECsu1qmAFrCazyrwVLxd90B4tW9K0BrDhQT0a2B1LyZVAeseLwgtvEoBtQrI3BvM9vPwWNXA6k94rKrXM9tBCa3SgLNqFaHaboimPJlGlcMFl8GM+EYAxiLgtTmRz2QEBjCB22i0IhgKYn5xWRQzJoMVga11tDXXSpknQYtyrSqLTC1kj39OZwjc6Q2dFRUZVae5nHJelcCphAAfgiiW59Prme/ndjvEmoWQncpXhi8lE0mUeT1wu8qkd49NTKO2rl5g2bXr1yQheXCwXxap9NWj+odl/eyHHDNMJosAMW5WFQs68QuNxuMSesPEYya02x3KQjWZVMAqj4HXkUBjdZygpyoVbQxP0863cuko7SunX8YZzcNY3WzaMwjw33NFlnBXQK8zS5XA2OgkLl66JNDWamPZfSXqG2plw4/HxNAOWTybbTAaLPj6N/5VNif6+nqwtbWKeCIi5ewsIa+trUdzc4uU21PFxRLk2tpqAdYMLaTK0WZ3Qac3i3UDYQiBN88jlbtUFzGsg2rHUCCAtbUVSVkPBLfgcjhR11QPV5kHA4MDin1BMIi2lnZMjE/gqR/+SICcxWzD+973PkUFbDJiZm4WX/va19DY1IATtx2D1awXP9yVxWWMTY5jdmoawe1t3HH7HTBbTdjcDKKyslwCMG0Om3w/+h83NzVhdnYB1y6PiL8uFWe8/7MfjYyNorGpWVR914dHBbhn0jlR3RwcOgSTxYy11VWMj42gVMwIELzjjrtgslpE8fqv//otZPJ5pJNJKa/u7+lBeDssG6lciFZXV2F4eBiBwCaOnjghitsbwzdkE4BqZqqj6hvqxRJjaWlZvFTp00ol9tzMNE7cfkzCtejfurJGGJqU8YkBYlSqsv9srK1Kqf3G+qpsptnMFtTV1wnc5vnln5nGvbK8Jr6YoXBISrP9dXXI5AtYnF/F/OKiVLtQFV7MMzjQgO3tGGiH7HaZ0N3Tg67OfWI5QcCdSGbkOqBtBs8dX8c5Ah8sWXY47bJ/ardZBSZzY2Vlaw0V5WWiFKwor8DU6KjAWVocTM7Ow+b0oKKiCoViXu6G5U4rrEYdujqb4bI5sby+hmp/Peob6yXsh3YU4+OTmJ9fECU3xwPe47ihxz7AdG/+mWN2ZDsoFhb0d85k8ijp9XDaPWLPsLK8jq1ASICu3emS729zOHDj+jBq6v0o5goIbAUEHLjo1cgwQ6NJrjmGvfG657hERS+DW44fOSx2GutrK/LdXnrpRTjcLjS3tiGZYGjrCfy3z3wGLpcXA/39yBV14jfMfsT7UW9/v/SJz37ucwLOfNWVuDo8ipb9Pfi19/w6qqsr5d49cuMqZiYnJCSvvbkdpWwR/qpqbG6s4+Xnn8fS0gIa6v341Cc/jrnFWfiqaxDZiUhIwMraOuYWFvHBD38Uw2OTCEUiqGvpRCZfwhNPPovq+kaEInFMzcxLHyHE89c3ob6hCYHQNtY2A/BWVeK2u+6F1eWCnptlZivSDACFAUYB6SYZy7mJyqlGMhKHt5yhgAwV04HeuhwtaR3DeaNZb0I6HkM6GYPbbkJVOeeTVECuohiPoNtXhUoHg61KaGn24/SpFxBcW4Uun4XT6oQur8fVa9fhcVdg6NgRzCzMI5KMYmRqVGDPQ/fdjyuXryC+E5O+QpV9V2cXBgd7JZQ1X8xgfGIUoeA2xienEAqnxIeXCsLb77wXZZWVYl3GsL65mSnYrAbxqu5oacaddx6DzcKQ2TxtaAWs6o205HCIB3UmnZRpBjeSqYj1lpcLcKaHaEtzs9xz6OE8O6f4W1f5ypFMxcVKgWP5wtIUTKYkKirpSa5Y2XDCQOU/vdApakgnqVw1w2I04+rVa/BVMlDKI+FUxZIe0WgGVZU1CId3FF+ykgEedxlsFhd++MNnZZ7p8lSJCjlfMMJgssJVVinPZ+m/1axDdY0XiVwKqUxSLAo21/PwVQBWznszIrbF8cO9MFkcGJ2aw0ogjLLqeqwFw8gUmfOQRj5RwO2Hm3Cgd5/iaRpJ4MUzF7EcyiHJdYLLK2Ork0F/uhyyiQx8PhvWQilYnTqUlzlRKuYQDWfkeqmvtaGysgK6kh6TkytIpoF4klAPKKvwIZnOw+20wVjKoq66Et6qMgn2i2dSEkhpMzuhM1jgcntRypewubKMvr5OdHc14sqlM4hFt9Hb14L9g30wWR0wmT2YXdjE1UtjiCczWF9ehb+mAq1N1Th8qA9VFfQZjss8ZHVzEzvxBFK5EiZGF2CxOdDYUIfJqWlYdMBdd90pavVrl6/g0sVJZKiKrSxDLq/Hd7/zFGpqqFh9fQTyWqDs05/+tIDVRx555FXrvTfyF+39vv3tb4tFHxX4b5adsUL1S1/6Ev7+7//+bbB6S+O/1YDzjZxbZf33E8Z0b/r88v3eBqtvtOV/eZ73+qPKL893/aX+Jr9osErF6ic/+UlRrHKQ/uAHP7jbXrKYvSUUSGCPBh33tCxfS8UqTbI/85nPyL/8LCBUeysu2rmQo6Lg1sfP8n633f5+3P/wb8Fi9yHL+hfVY3VXsQojDNxXZsXra1gB7Jbm7/Hh1Bbge8EqE26132tJ3QRMCqhkcnZCJuL8XxSLakCK4v1IfPbGFKtSfsoZpZGqMiVBm6ob/pSSVKXBdz1JCQ1YwsdSJC5Yc/nsrrKVCzRlIC+KspUTP4IAKf1XwepNIKgQvzxLxcUr9KafpXiqGm/6VioKT80K4GaYFOEb/Ti1B59HSEawKiFfEvakgVFlaNEQmKYWK2lSTlEr3lQ95gjVOCVVVb3iC8mUWx4LIapaRsz3JBgWe4Y9NzClCv3mDU3guJw/VSVM2KkYXe7OpUQVqXqs7gWrArZViEuML5+pnRsqRdV+QbDKxfatYJXPJ86Va0x9PYGmBlYVP1IVHqug+VbFqtYXNKWjJgjVPFnZjJpvpLRzgf2iJJsFWokzwYdsNqiqRQFTahAUrx+VT8vmAs+h0ah4nrJfamCVPwW27p4rvt+eK1oFpyS+hNBa+Befz88Wvsz3EHUgF4ZKkBchE9uAPl65Yk7581518y5YZSk3YYRWwX2rx+prg9W9/fvfE6wKwt+j8NcUqzy6W8GqPE/ywXTQ5XLisepzuZHZjmF5YhKWgg4t9Q1w2RwCijLpDFKZgkAQno6evh6kk1mMDl9HeyvBKsGcXS17VzyPRRGfL4pKRWxACFizORnPYvGEKBBzmZyUULJPMZGdXmhcjFMZwfEuHo8IDOL4Q79Fgg6qtKgyI/jb2ApieyeK5uZWef3wyHUJhene14ViMSep5RyqqKLOptO7G1kMQdpY35Q08ZKOi/GUQFuWE3d1dEpAEcvlqdrMZzPiDcvrgGXZmuqdf6bSlBswMp5oY4Dmxywl08oYqWzYKP7RyvXHXxFpc7NEzpC0ZyZTwNTUrMAe3lMy6QQGDnTLsbCEntdHgrWLMMBf04hYNIHHH/8eOjrasX+gV+Cr3W6WJGWWvba1dYjSjEpfl9ODGr8PTz31A/HkHDxAH7w0NgNhvHTqFTnWCm+lBHb19vRJuTRhIasaOCZMMy06nEJTYxl6+3rR2toMh8sGAwOkPG7YTDbx6CQMOPn8SZw7fV7AR2WFD4++8zE4nA5RAg6PjODpZ5/HsROH0FhXB4/LipbmBkluj8Zi4m/KygomJDucLoHBDCra2FgTgMy+zFAg+qWeOXMO+UxJSulZ2k8ValNzs/TXY8ePY2FxSb6L01Mm97qKCh9q62sxMT6JleVlmIx63H7bUbS3NaG7tw8Ly0tYWlzFtx7/Ltxet5wHjmRHjhyVKg8C6YX5BcSiOwJSDhwYFPj04oun5FxTucnP5v8se6cqiIoym9WIhrp6uQZoLXHnHbfL9yXwCe7kUFVlwqFDQ7JBxO/EdpJUc4NeAnLC4QDMBiXgit+bi/uqymqsrm5gZHQC993/sJTZXh8ZQSyehMFoFvVpMBCWa4SBTxwuCQ/z2SxaW3i9+LG/rxdT03N4+ZXTUkZMsMzxkdc8r116kqaTCQGKvqoKuBx2GVfdDjt81Qqgf/nMKdkc5mYG50ME1lQVT07M/f/svXeQXed55vncvjmHzjkBje5GbkSCIAkCzJmSbFmiJI/HsmvX6921p7b8z1bt2p7dssvlf2ZrtuyxJcuyNMomJZESKYkBJIicG2igcw63b/fNOW8973dOoyXREilTY+0Il8VCun3vOd/5znfO+b3P+zwYnZiCyWqXaxULHEZjBa11frQ016Gj0S/FYre/VsAnbRwIjJOJFK5duyHqw4MHD6ChqVkbFzO8Po9YfcRiUQmWIohxWM0o5HPSMmwy20U5vxxcx/j4NEJrEVy4eEl8TStVA9YiYQm2Y9GEHoGEWelkUn5lmBi9mXfu2oHVYBDjY2M4dOgA4pGItN4SjPNnkvGoeBufPn0Khw8fwcoa4a4Zv/t7v4//+Of/F3bt3IOHHn4EP/jh66IST2ay0kJ77Phx3P/A/fja178uKdvNLY2wOF1YjIZx4uGHUV8fgMVsxPzUuIRAdTZ3oKm2Dl1tnbh45iIW5+dx9t1TyGVSePKJR/HcM0/A7rIhmSsgGF7Diy9+W3xbX/jkZ3DPkSMw0iM3X8R//tu/RySRxuzSKty1jVhZCoo1BAolNO/YAafRKsF0DChbXl9HY0s7urf2YyW0hi2DO2T77W6PQEOPv1YK6+lURjxx2SJuNRrgcTpZoZXzkz7WdFdnAa2QLQiUi0XWUcxl4HFakM9EMHbrKiKRZbS4LfiD33wWkcUZsYDo7W7Hi9/6htwrPHb8QdhMRmnHpyJUBaUW8Orrr8Pu8cPmcUv3wo3ha+KTHloJ4cD+A3j4xCNSAJqaHEdtrR/TcxMyr6iuv3R1GKuhCEplI9KpEvbvP4yp2VlE4wm4nRaEFsLYOdSNT3/iYzDVcL1woa+3C5HIioTbhsOrck9BSxZCW/p/y3al0piZVqp6FnCo3u/bulXuaa5cvix3o7yfZOgg73Xodc2Qx8YmD1KJJdjt9DVWnTNuu1fup4u5IoqFEowGk0BQn8sNBhX6PH6xBbk9chs9vVthsXpQKdfIfFuaK6Gnx4v9+w/BYXfha994ET5vLaw2hxzzSCyBbYOD2NI/IH7AszMTaKzzYWZ2HKvhdSlIZIrAnp1NOLJ/P/KpGBwMIU5nsa1nG8KxDF58+XWMzsbR1NmAXNmAG6Or8LqB9gYbHjg4hN62JoHJ8wurOH1lBMsxIFEArC67XNMZJmY1lGCRYjZgctlQpR1alaC+CHMNw87M4qXssltlDVuL5GF3msRvN5HjPaMB2VxVFeVamlAb8CCdSyEcW4e/1g9amrAln2tBtWKS9SgWXkd3ezMGBzoRXl+Ay2XAiRP3y3W2xmJFMl3B2+9cxtxsEDBYsDQ/i8b6AB576AHU13uQzySxElxCLBbH3OIKoikWeOuxtBKSjoD6Oj9S8RgG+rfg0UceQjwSxptvvY2JsTU0NfklOC6ynsHrP3oXHl/r+2IK7wXKqBDlesT/P+hrs2KV16/f//3fvwP0P+CHsbD4xS9+8a5i9T3G7cMGnO/30HzY33sXrL7fkf/Ved9dsPohHYt/a7BKteof/dEfSSseH4jZXrD59V4w82d5rLJN4a/+6q80zvfT0+RfgqN6KwO92Z566imxAuCDOB8KNgO5nxx2tmiYLUAyEYHbE9j43oHBh/HCp/9XGCz+DbAqHlIUffIBuWqStmaDmBjeUbxtAEqNUxIybX7paibdY7VqMAqEEDC0qZ1XqQNr5KFfT5CWJHVReWntvJLS+7M9VvndAgP5+fw5aR9X0JLAgZVzPcyG4E5XrloJS6z2DT81Kk7usANdsUhVJ4EqVWWqDZhjJKBT98XUQBWtD5T/KcOENIWpSQue2iS30z049TEjGOD26ypJCevRADOhXIX7pifck6Js8pSVfddBxyawujmsSIVZaWBVsznQwaH8m4y1evHPfLDYUAMTmvIYaAFYcmw1QEs4K6CU20s6R6XkZmsLEnl+H4/ohlpXYVABlFR8EkxqYJVv5+fQt4zA4meBVRG+brSqK/Bu0sCbrgjWrQA2h1cJINL2RVLlN3mz6uBOgOcmxaqAF803Uofp4jPKeaC1RsucYpgV2/61wZSx4PiKvYFBFL5qfqu5pQPWO/shs0ceUujPK/NXGWooOw5tfvPBh2BVwuAIbrW0ek4xKhfFSkNsAEoolotKZf2vAavcFv34iS73jlpVnzMbc/mXYAWgLBWUNnrzSy9LvBdY1c8LjnM2kYDf4UItg1/W41ifX4DTbEFbfTOcVpu0dTO8JpEmhFuDy+VBU0sT1tfYijmJXQO9oli1WR2yroiphsBqpfbmw2CxXBWFRCQak/R0o4RTsWhjEG9Mrm+EOCzkEKwSjlIFxLAOPrimsyn5ec4fJmo7nA4BQeIRCJMEQfDBmQpEKqcGt2+DxWxCoNYv84Wfz2CR8HzQYgAAIABJREFUUoW/L2NtLSTBI4p50itvEeFwWGDO9oEBAby0BOD1jEEkXPv4wMcWOJ53BL12ery63KDFhD7P9SKOrH9ij6EsRtT00I6TZs0i/sIGPqyHWQaAAYRPBVw4d0mAsNFMZXkZnV0t1LWKepQP3KlkTv6PRlOYn1uWNPePPP9RbO3rlpCdbC4l5w6T26lCZDspg4nok7q8QrXdNLp62gWG0+uUvos1RotAW/rpUg07tHsIkXAYb508KUC5sbkBphoCzGYM7d2NxsZaWKwM/iqgYjQilkyipbldoNvwtRuSYh4ORWG12bBr127xSmW4EwHpybffFsXcY4+fEJsJE4Djxx4UNTRb+WmB0Nzagr6+LfD6efyAqalJLC0voaOjQ1TkBI/cD+7T0XuPynF7443XsRoMSVK72+MVsHzpymWBdIcPH0ahVBbAQn/a8bFJgY0Mv+ntoqq3HUazBSO3b4li+Oz5c/D6AlIEYGWF6jOf3w+fz41zFy4gFFyXlv9Dhw8hWygIFJYwPpMJ+UxBHrRpK8E1xmoyw+f3iJozk0hI2/rs3DSuXxuXxEZfnUdcfewOmwBUepBy7ra3t4jfLeE95zXblHmuU2VZVxvA3j374Pb78PIr35e0bao5l5aDCEcjyBZKyKSpzKsiuBqR4pDDpryPGcbU3dklc8NssWJsYgbTszOiuiSAoLUM5zhbk3nvxI4Bn9uLulp6SRpQyucEsAb8yv/19IWzMv5benqxTF/aCoOFXBgdm8DM/DIyuYK08tfV+8RHsZ0qsK5mNPpdSMQisHn8cHl8CEdjCAVDWFhYFqhb39ggXpecx1QINzU1iHKa95nh6Br27d2DHdsHEA+HBXC5nG5R2qbTBVHVLywGJSzm5Ze/h54tfWht78TV4euiTqTadzW0KpCV47u1p1eOHduuCXOXlxbFnqSzsw25dAZPPvEEJsZGpfDPTgdeM0KrK6irb4TN5Zb1h+FtL734HbR3dWPXrj24cvkaQqs8HnFRth9/6AQefuQRnDt/Hl/+0pdEvRxoasJ6Jo2mtlY4HGYUMkkUMhl43A6gUEFf71bMT83h/LvnBS62Nzdi29ZuHD16D3xupRhfiUfxpa9/BX//99/CwLZm/On/8edYDgbh8vjx8vdfE+Xq/PIacsk0Ggd3YjUUhaexCb39A5iZnMG27l54nB7ky5D2arPNgZLRiPmlIPbsOyyKTpffL2FVFrtToBbvtTPZDAq5DCrZtCiZeW9UKOWl04n5pywulIu87kNgdDaVgslQQjEbw9rqHAzIo6fBibpyBL2NtWhtbsPczAJ+8NoPJbzqN59/Fm1NflQKVE5XML8wj/rmdiwFo5iYWUHFYMO7Fy7g5BuvoamlDg8cPYYHHzwhQV4n335TlN/04Z+am0J/f7/4ZV+8cg1zszl4/GZp37Y7vJhfXpK1yWwCspk4Thw/gk/8xnOoVtIoFTNobvCiUs2LXyrPZ7mvMdDLMyPXlQRDtuJxgZ8s2FGty8JfW2ur3KfdvHlTrlvsipidm0EqmRTFtdPpwsBAF/YM9sBsqkgnRiFP31+33GhGuGYzvCtLJXkOna3tEphWyKlwtmtXZ/DII/eib2AXbt0awyuvvImZCeDIkQYcO/YggsEQzp+9iPVoCv5aj7TKT82GsXt/j1iuFCsFsc9xWawYvnoV0UwStQ1+9G/vw+6dg/DYjSgwVI2+5zDDWDFicSWC10+ex0wwD4PVBKvPi0gqhp6eNhzbvwu97XVYX5jDtatXMT4dx0rUAIvfgFi2CqPdJcVEt90Ep9mA3rYGURHPhyIoUKWbK4gXbJ3PJ8FV1VJBOhEYcBePlWFzGmCy2JHM5uiKgHJFect31jfAUCkjkYrC1xBAS1uzdDRMzyzIs1M6U0ZXWwfaWhvgtLIg6UFzkwtOp0HCipPpuEgQkqkKXn/rLCoFq9yvzE0torurEc8//bjc30TXg2L3Eo3G4fU3wuH1i/r31OnTcDkdsFprUFvrRV9fD3q6OrAwP4PRm2PyDLpj+z5kUlVMTi3g7/7mn9DRvfN9Pf2/Fyj70z/9U/FXffDBB9/XZ+hv4jnL+cgXFau8zlIQ9X4Uq/oz4eYvvHjxonzOX/zFX9xVrP7EkfiwAef7PdAf9vfeBavvd+R/dd53F6x+SMfi3xqs/uEf/iFoB8AbXj4U/2s8Vi9duoSvfvWroI/MZii2eah+nuqUVdHnnntO/K5+8vUv/WyxUIXZojskKlXf3qFn8JGP/R5qrIENsMqnBgnAIfypsD2N6kZCRNVOvwFQtNnNXzZnh+st/0rRp1SVAuPouaqFnehm4vpDOsdUAlz4vQQXhG1FaaqXVm0qVvmArrchi5XiT5xd0tLOQBXNY9XE6FMYpKWLfVGbgamunqWNAh/EFMDStlP3lBXVsQKFbAGlqpWQhG32AhHY4i7t70CpUFQ/bzCgJJ6DSvWpessVyNXbpXVV1+bjRn8p3ddVt3GlelW3AtgMVtm6KMeYcFUL/hLgtgmq8rN1gK3bB3C8lNcpFY4cUwVkdWWr8mdVnyu+qwKyNF9ajreo0zaIocBSAavSgqy8Zvn/ZrBKoC4Fhk1hXfoUKlLzoQVvETAJ0NfmGsGqPPhqilXeLOkQm/sm0F/lRyjfUVF8VgRo8pgpVbCmOiUTpL2DBjKV8k5BSlF76qrRDSjLxwa17/q+lErFDdAvtgl3MLSW1UO4qcKr+Lm6pYPYU8icKEnQl0pWF8wsL1HIEkKJgpfoiZtGJapCqTI+tHKgYptgl0B4Q3lNrHdHrSpQVeYkZz29IGjHUZGQHn43Aa2BLW3aOAmw1RS4P1ex+gHBqowez5tN80ftLxGyUvmKwlfz5tS9Y+9YGOuLix4KZxAbEf2l1riqHH/iTZk3WpFDjoOmJuZ5ayLoLpXgtzrgNJtRTGVRSWXhtTngMFnkYY9glUL3TC4vKhcqU6k+X11ZFdXgwX07YLdaBR5oZ8XG+sOfY2GEBzGbziMciSCbz0vLLdU8nDtOq1W2iZ6q9C+jcpLQlcpUtuwzMIkPpVRqcY8tFrYCq/WMawMVQg1NjfJZV69dhsVkkUAdbhOtTKh6lTGpGkTlGg5HRXnG76R9ALdreSmI+oYGNDWqEBa2xefoB2e1IJ+jn2ZRlK82m10+i2uyzWySMCU+bBOg6g8fyvyD81EppeU81Qs8WoiVWHGwQAPIeMzMzokSldCXie59/X3Sgk2F3/ET94mnJL8nvB5hQ660x7976hwisaS0Le/dtx+Li3Oi1Gpqqpd1m/6pbFsnWKVilQUFJs2z7T6TTeLC+bPIFQtoae9EY1MLrAwr1Pw0CazZ3t7Z2YmAzyeFj3AoJO3L23dsQ7lUwNIS4dWC+DOuh6PYtWunJLR/7nOfR3ApKK34rU1tEnjEFOvgakg8dNlJwuCqZ59/BqsrKzj37gUce+BB8dKkSpZKf47NxOSEeIdKcTGbFTBC4MpALBZwGB525Mg9Ar5nZ6fx1ltvC2BTKl1gbn4eJrMN2/oHUF/bgNGJCYFvHEP6+g70D8q4up1W+Gu9GBublFAhvo/2EPX1tQLz2T6+ffsgOto7EAyt4ORbJyWVnvOV3Qyh9QhsDitK+SIy2Qrqal0CweKJOAYH+nHkniOiEk0mE6od3WbFjZs3EFxdEaX11OyCFJXo30rPUgJvnr/r62uor+U5wXA0oK9vG4p51V5NiwsGbN26fUsCxxh6SYUaQ4XSWSqzlQ84VZpcczOZMnw+QtIqujo6RUXNokUiyXb3ArwBvxRR6YksnTFGKgTNck45rPQ9dsLjcsr357MZ+bPX45ZFejW8ho6uLliNJty4PozGhgYYa0xYWAiKByl9Tzu7u3DffffgwIG9cDlq4HGYYDeqYDuT0wXeKFA9PjY+CafNBY/fJwFukVhMoBUBaywWkf2KxxMyR3q7eyS8amFuGmajGXaHUxTnvkC9BIktLK0gFk9gfGoGg9t3yjZcuHxJPN89Xh+mpidVkvyWrXDZHQiFVjE+MY7BgUFRTldKRczPz+D5Z56VuXDq1Dty7bHZLHA57DLfm1pbMXx7HE3N7Th/7pwoqf2egKiR6Qe7tLQi92qcKwcOHZKQp9HJCQnDeuyJx5EtlhCKx7CyHhSwZ7easH/nTrQ01OOVl7+L1vpm5YdfrCC8to5tvVuwtbtX7DxCa2tI5dK4PjaMN94+ie7uLuzdsxetLe349ndfxuj4FLL5EhweH2CyoX/vPoxNL4CR9o2tHRgeGYPJYkJqLYZAoE68UZ0uPwxmC7KFMlbCMQmvam7vFtVwfUsLLFq7ugTcZDJil1Ap5lRrO1Wquax0Dgn4YqBgtUY8S20WkwB5gkuruQpLTQGFTAI1uTC8hVXcv3sHkuEE/vmbL6G9uRnPPPEYbGZeTfKorfPIsU9mUphfCGJqagk3b05hYSUiarsnnn5Eikr0uOT8jfIak8tgdXUFr3z/ZbGXYdDZyNgopmcWxcO6Z8t2DO05hHfPnpU5QvsAk6mK1tZ6PHT8Xhw5tBs2K6d3AS6HFUZzGavBRSWg4Jqt+W4TvlcNZsQTCbnOSiii0Sx2JJyPXPtHbt7G9NSUXCv8tUqVzHWY53m1mofFmEcdQ+qMTvA5hOscfZnHb9+SgLH6QC1qA80wGZy4euU6ZmdzCARUjMEnX/gEktkKLl68grm5aQSDZRwc6sBg/3YM3xiRQmW5XMDoxBya2lwIrdM3G6DTgMftEh9lm9GGUqWEkqEotlx79u1Ge1s9QsuL8NhssMEIp9WJ6fE5zC+vYyEYR6ZiQDJXhb+pHvF0BFt6WvHoA0fhd1hx9eIZXDo/gXAC8DfWAFYf1uNpFGuMco9Ww+AjMzC0sx8Lc0uI5XlVN4nKlQrUpro6Th65VvR0d0tA48zsLJLZEqx2i6xpBLS0leFx81q5LmXk2PRs6xbFf04sVNZhNFvhtLtl/WioDcDhMqOrtRb7DgzCWM1gbT0onuP0FrY6/Bgfm4e/vg2LiysYvjqJndvbMLBtC5bmphELryKbK8h82nfgCIol4OLV6xibGIevlsePCtgH4HRYMDJyQ4WTNbYgm8lj27adOHPqCpaXw/jBq+9oitWfj0DeC5T95V/+JY4ePSp2AO/nxXNVvwfRP492e1x7qVh9P2D1vb6Hqn3aAPBZ/cSJE6LC/5ee2d/Pdn6Q93zYAPFX/fPe79h82PtxF6y+35H/1Xnfz19VfnW29Vd6S34VwOof//EfixUAH4Do27L59UEUq/wMVsF+UY9Vfi8fDJ5//nm8+uqrP3Xcfh6UVRhUwSdlBfAJGC11KNVYNRil2mcFWpT5PpqyU3mkIMeGuyXbYDXYIX6oVeXzqMCqptaUDvKyhFBR9aSn0/N9CrToCifVJlRmuq8WhqLa1pXSTqroAqCoiqTuSak41dYQnioPVqVKZYAMH/SpRiRCZKVYtepugBkoyEV1liRo5/MoUG2oSBfypYLmv2qRfeKDvoLA4qYvgNVg1GBmjbpRVDFAmjenySzts6o1Xi0Douxk2ztT5bX9FxCp2QKI+ot/X1ZtzQSrErJCaEQPLEmnZ3KC+r2gt7LWmsYkY/kajpc6Qiq4irCXqfAl2TbVks+jT+qoxp4AnDfMOiyU1l3aKAg7vuMxqv9OYKMAVLMomdV+afspvqZ37Ar0uSjfu1lZS3/KalEe2mXcuO9sV9oEVnlTyQdfcRiQkCc1lJoIVM0fOfxlgamcZ5uzxTYC0lAWNYLagDv2CGp/CDOVXynBnQKy3BvOFd0/tYoyn6Jk+9XYbqj2ZMQ1r1MdFgrs0z5LkWl5iOfPisJUwLZe4NA9YnmKMOiIHpdUQTK1OqcCxHiMDMpeggBBtlXbFk5X6ic5/82aNQOBiLCGMkPbCObKqHCuct8r3DKZNHJ81U1KSc4TJTj8SVW6bgGhBxGpP29eYwS2bVJjK/CoqLE2XAKw5eO1E1D9qh8LXe24SYG8caZqh02KKhrYU+4HGhTnd/DhVvmDqq9VCkq9tGCiiq9aA6/FhgZ/ANNjE/C7PGAysc1olYd5Hpfl5aAo/ujlx6Ao+i9eu34dn/7UC7BSWclAGfqN8qkNVYGFBEDcMoJ/q8UixQyuBWz9J7Rkkju94Ky0gNDOC1H90deRKmiDQVSsvKaIrQDXEYawGc3K97jM1FoTbFYL/H4f0okk3jz5lrSi7jtwQP5NPBGDK8hJ8o8q9hCqUq1BhR9VhZy/VrNF/DAZ/iHhcFaCzAoSiSRo1VIo5AWSEqzqxSZ6VfMhTl/1JQybthT0LiwVZX1gAYvrLqEm20Q9bo/4e3L/uYZT4UT1bjC4JoXJeJxQ2YzG5hZRxNbV1aOpuV7Gh+dwuVAStS2PA8F4oZiH3ePB3MKibNtA/1ZMTE5JOzZDZ5YWl2B32LF/3z709PRgmX6eubT8XG9PN9o7OpDUWsbZzs0xmpmZE8uGe+65V+wSqICk7+bo7Vs4cOAgGhpqEVwNitfjpUvDsNhq5LMJEQnCL12+JACbdjw/ePWHcowZnjU7M4eDh/bjwrkzuHTxPH77t19ALJbAF77wonjf9fZ2y7WMU//GyDACAa/8XHt7m4wJ5wJDtBYIIK1WadsuFHIyty9euoCRm7cQj+cl4ZrjnE7n8PTTzyCVzuLl730f9ITbv++gKDJ5KVleWZHgI6/fK367169flXOEYSlcMwkO2XLOtt7f/synZb6+/vqPJO26WKzC57eIN24wFIHFZEVoNY5AwCbQLRaJwuW04jc/9lHU1deLjQWPL+fRs889J0CACdL1jfVyXHlM2fLPdfn6tesCzfbu3SthWlQ8TU5OYmVlGTOzM6JU9fl9OHv2HBYXI7DYpSVCChAmq1nSwbmuMYyHYC8RYwHBIQUCzhEW5tiCvx7Ko6u7Dtv6BmAyW2VOScEBBJ70a3WjpaVZ/JCloFsui0IV5RJSbKf3uQXIxzNpUXjz/+DyItaWl5HPZZGMx+Bw2zHY14vjx4/D7rSgt6cD+TytEWqQo2e8wYB8EeBSkU5nMDk7C5vRDoPJjMGB7ZhbmBfFWiKeQGhtXdSst27dFr/NSCSOZDwhdgBc9Ahd8jkGFJqQyVAl60YynUZ9XQPsbqeMOeEc1yIWPKlCt1mssJitsm6vra2LlYbNYhflrsVkFB/NwwcP4sb1K2J78OD9VEczqMmBllaCRie+9uIrgNGKd06ehMVklvsmFoump2fQ2tKCen9A1M48D+gxSc9qnlupXA7/9NWvYH4thGwhgz/4vd/FwT07YLfUIBJawT/94+ewa/cuHDl8jyhFY7Gk8o9NF6QA8tI3X8Lw8DUUDCl8+jOfxP6D+0Xh+A//+E84feE8PvPbv4uF5RBcvgAy5QoisQwy9P7t7sXI7XHUNjaiXDXg0oWrolIf6BtAQ1MrVpZXkcoXMb+4iKbObgm+ot+q0WaBP1An/u75TFYKgfT3Z1Ac70fY1RCORSXIyGZ3wGazScGZ949utx12ae+2CTBdCy0hthaEx1iFKxfDq1//r5i+OYznHnsEH33iUawtL4r/aEtnG5o66eUZgsdbJ9/1N//pb0XU0NvRjaE9u9HZ3YGJ6VH4agMIra+K//NKaAXTMzOYW1hAd3cHOjq78e6p88ikCmhp6cL/+D/8L7h9ewJnzpzBxOhtAefhSAj//nc+hYGBbtTVe1HIJRFcnUdbSyOSqYioFhk+xaJMJp0UK5CpqRm43bVyb2w1s+XcJNcUqgPT6azYZYxcv43vfe88uro8OPHIcdT6PdINkc0mYDKzMBgVlarNXI+F+TW577g+fAn5YgwHDgyhp6cPa6tJXLs4iwvnbmB+roCeXjeefuoYRsYmcHt0DSuhMGiF7PUCD5/YI0FsC/NL2LNrB6LhIM6eD+Leoy4M7dsDPkbcHpnF4lwCkXgOhWoJ2VIFtQ0OVJBHoL4Whw7uxczUJCr5EiKrEURCSaSSkJ9NFQC7x4CK2Yx4qog6vwGf+fQnYEEN3nrzDcxMBuHxmLCwVEJtvRX5kirM8p6bzxUsiPFOvIZiAZMV4UQKpVINar1EuGV4HU6UK1SrBlCqVBFLpJEtFFEolqWzIpvPwmV3yppgs6lnD3Yf5FIJsTvZvn2LdLQszC9IIaBarZHgukQiBo/bhgfuO4yWljrMT46iWi0i4PNgcnIa4WQOx048jHiqgO+8/D3xhU/FgZ52I+49uA91PresHYTiLNBNTs/y7hC3pyaRzGbkWrF37y4ponG9PrDvgJynAV89vvylr8PnqUM0ksV3vv0qGup7f+Iu7v3/kYrVhx56SODqL/riMzbV+Z/97Gd/0Y+QIuTnP/95/PVf//WPgdVf+APv/uC/egTugtV/9RD+//4D7oLVD+kQ3gWrP+7F+uGB1Y/hocdegMlaj6KBN+MKHhE0SOAP4zEJdjTTVb3ls1ytERDA9j5Rn/KhmOo4YT8EIGrqMxyHoT5U0jFNgr5yfAiXgKRNikD+PIGjqEulr1z5rOpepFTdSau8KNz4zwro6WBVD+YRiKuFquiwhw//ubR6yJc2bEmpN4rHmqT+UsXGEA+CBQ045ssl1cqr/Zvevk04RbAgBI+wj4THaBAQq+wQNKhoJhBUQUWyLxpAFvWiHiql7Q8BrPiyUkUpylqlxGNLt4U+YdK6r3w6fwqsMsWW7+dD4QZYVScdbRj44t8XCeQ0KinwUtseYkUF+3TMqP2MpvoUGCat/kpNuaGU5Wcx/IpyXQG0SplJT1V+tm5boJ/+BOE6jBQIbxA95oYdAFUQ+j6K6lKgqvpfksrl4+/Ayo3Wee0L9EOyebnh9+kerEaDWYOwd8CqDlVlHt4pF2wAdEJNPrwrpa4Ox7X0eQ0RynHVVJMyVjpc3Uip1/0mVUu07uGqoKIWQGWoyGeUq4T/qthA+MkQJAHtNQYUdQipFQ5Ei20AzNoVhkpZQi8TVdUEs5xllYoEbPGck7wHHZpq26i8MVX4lQ5W9YC6O+Ooq0Q/OFj9sQLPT4HVzcfh54FVWk9oEWmaPUKN5umpdJJqHJSnrSpKbIDcShUmqhniWdS7PWhsqMfk6DicNgecVjs8Lj7Ep7G2ui7n69yc8iQsFEqg3QrBJL09LZzmRipJzbJecP1hwBDXDXXcFQAlXKR6ghYjBFdUs/EBiaBU5gmPkZmGFfRTZTBIATaHTcAmlTVUc/IzaD2iIKlJwCZbNOnJRgBFeEZFLdPiaxgeZzAgUFsnbb1UU7ldboFWbCulp5+XAS0sxmXzou4kACEY4HixjZ3znEpdWgJwDebfUU1L0KnsDJjkrHx6qbKU3LlSEeVKUQo0bN9X6JUexJAHQIJbQmceJgJIqn9pB7AaWpcxoR8ex5uQmmtwa3OzjBstFPgQyNAcehseOHBAaHwmV8RKKCRjQ3UqAd7NG7cEaPDzmbZ+7333oLmpGTduDiMei8qDJ2Goz+OShPt8Nge7zYFcsYhoJA6LzYKu7q2YnJqU4JiG+gY516iUpEJnbm5e9o3wjrCX+87EeCpMGdLi8Xrw8EOP4vz58zAalOXD1q1b4fd78cp3v43FhWl89PlnxRritR+ehMnsFEiyvh7C1auXYbUa8eRjj6Gzq0OsH2bnZhFaX4PV7pDCFnd8nX6Z6azAv2uXr2F5eVXmW1Nzs7RJbt3WL7Ds9Jmz0n69pXeLtH/bHQ4ZG3q4JjNprCyHsLYeEYUk2+VZoKRSmRYIVKzu27cXR+49Igo4qnIYrEZvZv36kc/SxsIjc9Ef8EkrK70dW1sbMbitTwAMgeV3X35ZUsPls9ZCSCfZhu6EL+DG9MyEQP2G+sYNP2ImsHOucc5eunRZlKkMmXLwnDGZcf36PJjf1tDYLPcMVMRxHlK5ynMvHFrFejgMl9Mj6qRSoQKLxShwtbGxSc5fBptlkmncvHlLQCeBUEI8WvndNmQySfR092qeq0VRk7sd9IZsRH1dPVo723F95Jaso1ScNdbWYltvD86fP4Pbt4bx9JOPY/eOfvj8bmQzCUlGp5colblUWPNcrjHZxS7EALP4F46NTmFlJYgnnnoaS0vzsk+EZlQaR2MpzM8v4cy7FzA+toS2tgaBtFxA6hobcGP4BswWBtGwMFKVgLwsfZwddpSrDNCrwOZgQbisPF9hEmBvNlmQTNH/0gSLUanmeV9jsRqxd89uJFMJ7OjfKkWO5sZGRONhtLe1IJbK4kfvXMC5C1exdUsPGuvqMDpyC9lMGvFoFF3t7WhtbRXF3Nbefgm0ue/ocYzcHsEXvvBFTMzNwu734uA9h3Fg13Zs7W5DMhLCysI0Rq5fxZb+Xuwd2od0sSjqN4PBjqWlNXztK/+MkesjqK3z4rEnHsA9R/ZJsWtichr/z9/+jYQa/cf/+y9x8tQZ2D0+xLI5XL1+Gw899iSGR0ZR29gCk82Gb33zWzDaGBoE7Nq+R2B6aHVdQBv9l1u6u7Fj7xDcAT+SuZwUzKr5orSzVwtFWS8Y/ml1OcUKxmAxyTri8nhgsdvk+skCuNtjo/4AbJQioExFI1hanEMpGcH5738X4ekxuKplPP7AEQz1b8HsxAgyuQwOHj0s4HmaRZC2dvHYnBi5jd0D27GlpQNetxMTU1Pw1Hpwe/w2Zudn0dXdgSs3romyvau7C7v3DWEtFMGr339drCHqfE04/uDDmJiYwejITThsRoRCi2hoqMMnXvgNdHW0wmAoo1zNIZdPSddOZ0eHWDVkMymZozduDOPKpUsIhsLSYn/gwH4BuJyHvF/i+k1wxYLk7RujcLu9onTkumC21KBQJGC3iLUFA8GuXhmGxeyW/ZPiV7aCw0d3YNu2bVLounVzGtcuRZDPQjxU7733MNo7WvHW2+/izLlxKcqYrSlQQ9G31YNiLge72YM9O/dgYWEOuWwMe4YGxPYiuBLG/EIIhrIP6VwFt6bHUNdSC9RUMDEdwu7dLWhqaUC9sODIAAAgAElEQVQiGkdTQzNuXr6FHIPICgak0jnkKhXE0waYXYDbY8WBXYPoaG3C0tKq7O/S4gpMRovMDYJY3gfSkoTXKq+XwXtOpLMZOUdsLici8RR8XheSkQz8biCX4hruUvZAvloUqzVYjyYkWI+AlV037KLgnYLL65TiSalE5a8RtW4XOjtbxZt2dGwchWIJBgHe7KixiK1J39ZOHLvvsFxjYmuruHLxHMwEoE2t6Nu2EzfGpvDqD96Qa7zbYUExk8PHP/YEBrd2i6oZYmlVlsKD1enCQiiGf/qvJ/H00/tRVx+QwiKtURxWJ2pgRCSSwNTkHHLpCqwWF/7xC1/Ftq27VdDYL/C6C1Z/gUH7NfmRu2D11+RA/4zdvAtWP6Q5cBes/nLBqtnWIGBV/Br5v+araayaBQ4WDSUJsKKCiMCS1VH6YvIBXeCPtJRXBbSqNlz1K10gWWK1EA5KsJNqP9YXR4FfWpgTH+olRElTxKmQHw34bagJdR/SO23BSolJJqm2hW29GypRTZVZYpKxkb6dBHUqyZ43hlQwSQsJfRjzyteIALNQKQuspPKF1Xtp6dZUgrJJm8AqgVVhI7CKIIwSSwVZZNAMBphFsagHUKmAF9Vyr9kLCJCmsvcOWOVNj5ngUhK5S/K5BnqYymcpkKq358q4a6uNjqxoWaBQE5QSV+CUGj9+lmpzv7MtfDfVHfISlZoC2HwR1OlgVR0ztV26dYCAIIG1Svko37cpwdEgrU2adQLngvBmpdpklT+by8qYEjJLq7yA1TvhZrzxJ7oRNakA059cWqkC3fyixy3nnPq7GjUYajTkR3XzCl05rd7HObqxXSwAFFUxQAF99b0CmDQwzQcMfQ7LvNXa9HWAqo8355pgd5kCmlq1RleA68UGlUzNf6a6W+wRaAmg2TWIFYYWciVhXIR0ohW+o36VsDPxX6U6vIoCld48P38OWBWNuozLHeDJT7kzyv+2YFWg/KZAuJ8HVjna+jpkLhZRb7TBUq7C63SLysNMJVKpAp/HKwqsdDINt9ONqalpabWmEobzkv6SbA02S/AYVZnanCRY5fGRMA4IjCUIolJVD+CjEp5KVK5HSo2p5jB/XywXRDFHH02qvwxG9QBqrGFxyyAemVS+8jMJzNlarT/MMsHeF6gVkML1K51JI18oYmZmRuBoR2enrAvBlRUJU2qoaxAFNsNACBvrGupFTarUqU5JeOZDIIsIPH+5PYTHsj4yIdtsUb6Col5lYQqoFNlaWJRxpILJynCdQkEL91JQkOPD/ednsWjFf7fa7MoXU9qdk5JmzhchcyIald93d3fi3bffQS6bQd+2PoGO+ZJRlHBc3xkYMzY6hrGxcfFppScpw5+aW5pkbVgOLonFAoN62Pp84+Y1WK0GtNPT1WKRz2hr7ZD1MldQzq9sleVxW1kNCmAl5KIylapizhE+5HL+pbNJLCzOS9L8eigEm8MpXoDDw7dx7P5j6O/bBrPFiP/3P/8n9G3txj1HDuLkW2/jxe9cRlubEyeOH0NjfR3SSSq5TKLYXVlZEqVoXW2tJLCbLTZE4lF5cKeasZAvw2R0Y3ZmXnlkRiLo6OzAfffdiyT9KvNZOXe/9vVvoLu3TaA91chUNQ8M9mNychYrq0mUSirB3WaxIJ1KiM2EmttGHDx0QPaV0Jf2BFRBZ4psHTajsaEOLrcbnZ3t2Dc0JG3ia7TIyGdR6/fLtenSxYuYnp5EJp1GX18fDt5zSObTzNysQGCnzY5T774rn8tj3du7RfwZCQQ9Ho/MCQJhKrTn5mZlXofYGh+NYs/QPkzNLAqg5hyi5yzXNBYNOPcJ55kqzvOK37WytIxSuYTDh46gt7dXFNMERAvz89IpQqDs99chEPDJecb9YQGDinBafRCkc3y3D27fUJydOn1KrmkWFkh4nUIVqQQTyisY7N+CQjqFQJ0XAb9HEtqdTjtq6wJYXFyAxxcQ32Cnw41sllA/hrffOYPr14fxe7/3WYGlVKzyXPN6/dIJQl/hV175AZaXQ3I+1tRwu03Il0oYH5+A31Mv9yg0bBKAky+KJYjq36GfvlEKG8VyScayLhBAtVQWFTvVpLRrYOgYXywkEO5HomG0NDagq6tNzsHV0LKE5bGI/r0fnUIyncO2/j6M37qN2yM3pTjFbSIEuu/oUUyMj0uhgsWbZDKL5aVlgbwsV8NmxLETx/Dck4+hnEnhz//P/x1+lwP79uzA3OI82js64fR70dXRi4uXr+HyxeuYm11Gc30zAgE/Dh7YDqOpipdeegmj4+MI1Najb3AH2rq74fT4sR5L4fS5CzARoJqsmF1cFjuAtbUw3IEG1T2QTKG3ayusFruo8QwWG2LpDEqGGrT09KKrpxuxbFpsGHhNkEAprm9ms1wVTQ4bnA4XHF4PXA4PLA6r6kiiU3yBYU60AsiimMvCagLSyRgmxkexOjsBU3wN7X4Hju0fgr1YwFvf+zZSyQiOHXsAO3bvwuxqEK+9/TYcbrd4ajf56/DAocPIROOYmpjA1Pwc7E67rMUdXe1wOK04c+EC2jvasX3nDvH7/c53X8Ybr78Fh8MDQ4VrNUO0SnC6OK9qsL6+jGefeRrHTxwT2wL6OafTCfFpraUVCos5larsL8/Rd955F7du3RILhJ6tHbA5bXJf4fd7UC0XBaQnEilMTi7CajLioROPyDkfWgti9+7tKJZyiIZXceb0BeQyJqyt5eB0Ayar1OSxY7AfDzzwDFLJPL7//dcwvzAFq6WEoX2DaG9vRy5bxfjoCkZvzYowoK7eBau9CK/HiH37dsJqssNQdQmkXF2JY3JqXq6JHZ3tUmC4eOmiBF4ZLWbZpqaWRqzH1+Fw25BMRrFn7y5Eowk27MDjIKitYH0tLlYK/sYGrEbWkcgxAwC4Z+8WpFMxUVQTxC6vrCKVyMHhcSEcVt61VATrL4fbIWttIhmH1akUwM3NzShn00jE1tBYXy9vpZes1eGA0WLHejSJUqUGmWxOdfhVimItwUKRw+eV0ES3zYSOlmY0NdYjk0xhZn5O7tm3bOsXNf384oJ4wh85vB87t29BNEK4nEU2E4bfF0Bj21aUYcP5C7dw9sJVJBM52Mw1cNnMeOyho3AwhyMVgslUgD/gEi9zm9OHxbUsbo/NS4GPYYNcX/bs3oPI+jqmp+eBKp9J2BfmxMrKOv7h819CfW33j92Rf5A/3AWrH2S0fr3eexes/nod7/fa27tg9UOaA3fB6i8XrFrsBKtWFZHD9hUqVqtUraqWMgGrohxUGjG2llMpxGopH2KEX1WlqVjBIQ3cldmKz9RxgbWbwKqmct1oFZe2NYZbKbCoIJzmlamlyAsgI+DScc8mawL52aqmLqQ6U2uxF58/Td26oRqlNxtJJG+WjUoVqRJ9s6CChuSAalzCPWlvLRa0lGwq+zQ6xlttMfRUn1MUqKygsPJVpb8i6aHewq9+lRChGgNM3DcBjMpqQR8H5aFZUTYMhhr1PgGhmmpPgsSIEGvuQFVRfm5CYhrUrIiMTFOPygMAK+ta6/6m1G55GNPHmEpkcUO4o2rVAa6Cm0BFPEJVgJa0N8v36VhT/Vm/+IkPnhZuIyCZaJOqDoHPugKWylDOHOUzS6CqK1YJkWU46aOpQ3+OoxbuJd+jd55rEHUDXOpt+mIRwVmjB6BxL34arIryVwuzEuDLAoAEnykVoXiGakCVamLlIapCrgQmS0u6CrPSIbRu86D/eseNQoVDaA7Eml9gXoOByvpC7BHeA6wKWJZziuen6q9X30forCmONbBKpY3MZdY3foZi9SfB6kbA3Mb6/asDVmVfNcUqhfCqCCQVHSni8LyRP4sHaBnmUhl1NVbUsv3VZMbFCxcRXVuH2+HElp4+NDU2yHRg0E0mkxU4OT01K1CBikcqM4tFhlHVCJSiopNwZjO4JyBlEUYSxvM5CehgSzGDY9hqz4Aeq4neaRVpV84X8gKmuJWEsUwMl/PTaBbVfjKVkz8z1EZ8dA0VUcjyxe1zsx8SEKUfPWEXl5ck8Idztru7W84jqlYJsrgfnPpj42PysN3S2izrGdu/pb2bPoZptudbBOIQEnM7VMqzWYBPtpATcMNWUM47tgJWqeo3GjRLFfq10ofQL2OeL5QE2NKXj5/HtvZslgoml/JlNprF25bBScsry5ifmxeFcHdPD5obGiQQh9tEgLt7915cvTYi4Sb0zCRgZJs2Idzx48ckOXhxaVE+nyAuX8iJl2lbe5vsTzZNGDqDtdAy6hoa0d7eIepLrjmpbEEF0GhK6Fujo3Lctg8Oimp1fHwMxx98APX+WmnHpg9iNB7FoUOHRAk6PjEpnoBulw+PPvo4Uokkbo3cwttv/Qif+e1PobWlCV//xjckwX1wcBf8Pg8Gtw+go61VoGY8GhEfUl6nIrGo2DlwDp585x1p365vasCRw/cjmwHOn72CxeUFOOxWHD16RDw4L1y6gG39WwWQXL9+DSYLw09MaGtuwj333Stp8peuDGN5NY1MKo9UPKnWWYNBYP3qShClcgGPPPqw+OXxODEJnA/pPLEIPdmG7Kt1Y3l5CQ62PtPGJc9xywm0p5LqO9/5joxzV1cXwrEInnr6CYEct0ZvClSslmrQ1NiEV197TSwbzl+4IB6JtQ11osIeG51ANBpBLJ4UMMt5QHVpa1ubeOy+9tpJrDOIrVqVvyf0oio3EU/B5WQgVg5D+wYkrf7dUyfFHmDHjp0y90fHxiStnfYVvK7kizlYzTa4PU6kkhkJgiHsFE/Jao14R/p8XoG4DGzZsm2rlK8YYLgWCiGdSUkBLbi8hOaGenz8tz6GyfFxGBjC1t6KeCqB2dkptLW1Yj0cQnNLK9pbqepsR3BlTewRFhdX8fY7b2Pnzh3YvqMfhVJB7qO29m7DejSKYr6CsbFpgYuc89u2qcLBpSuXUBuoF+h+/txFCWKaHJ9HV08LqqJyVz089FTkmiThXWYT+rdslXGbnZkV38nOji5EYzGxJiBg9vq8YNBjeG0VTpcda2u0RcmjraUNja3tcHjqceXqNYyPjSkrkFxOjsGTjz+Gffv24+tf+ypa2zplLWpuakI2U0AslYTL7sHk/BRc9W688MIncXhoCGfefguXz57GoX1DaG2ux8LyspxTfP9aKIbmVoZceQScXTx/WQJ+/uAPPot4PIKvfeObcm5fuTqMQH09PvGZ38HN0TG8+NLLuH7pOrp27UaxxizqPKPNiSNH7sfs4iKuDN9AMhyBO1CPMkzo6uyBxx8QO4Dl9TXsOnQY27ZvRzKTFXDPIlIqkZB7YNpxuPwMX6vAYLLIvLNZHALay3K7U4XTZgN7kYqFrHRm2Uy0n8pgeX4Wy3Pj6Kt3o8Njx9k3f4ip4Wt45sQJHD18APF4VLxuX3njTZSNBjz53PPSebA0Mw2rwYCpkRHxr6waTZJyz4C6haV5vHXyHfjravHxT/6WWkODq3jjjbdw9co1uV/xOH3w+/zSm842ebenjK7eFrEP62hvE3sJwkbe8/JaFPD4xCd6bnoedht9fOvx5S9/CSMjQfz7zz6DWGoNsfgaUpmEhOEl4jEBvk2NzTAYTMhli3jqiaewtLSMN9/6IR566ARKZaqLb+PqxSAa6jwYGtoDGKOoMefRv20QVlMAMzMp3Lg+gXfeuYoj9/bhweO7UK6m8Mabr2N0pIR6vwuPPvo0vB4TDMYcEokgTJay8oaOZGA2+RBcSuOtt64BVZesFVSROj0mhCIh8VoNrQEBN7BrdzvM1hpsHdyGy5cvorWNFiBJLC+soL2pA709fRKs+NoP3oTT68Ma7UHo/UwbpXyBIk6xRuH6sLK0hniiBLtDTJnkOrl3aEiuJSxM8V6BcD6TS8NgohjFiP6+rbDUVBFaWcTQzp1YXJzHykoIlRoTrOwyCUWRK1bFE5q3m7SVcNpt4o0dT2eRSsRhrqmgraUJW3t6kM9mMTU9I+C2rb1LhC5Xrl1FLl3G//Q/fwp93Z0IrS6irTkAu13dT2bLVly5Mokr1yawtp5BOJyQzrhKNoUnHrsPdmsVFlMBLW1e9PQ2oVBMo1S14PzlBYRjeZw/fwHbt2/D0L4hCVu8fvma3Ac1t3QAVRP27z6EF198Ga+9+hb83tZf+On/Llj9hYfuv/sfvAtW/7s/xD93B++C1Z87RO/vDXfB6n87sMpwIyXIrIGpqgWwgB5fbGdW0IxKCD7oU0HB9lU+LBNsEI+JumyTIlIdYQbyEKwqRakOT3UloK4w3bxo8uFftY8TCmlgUsiUSnKXhwjNNoAVYfl2eb8CkoRhBAzS+q77iVIVSxUiVa1sITaaFTQjLC4WtLY904+BVT5gbQQnbdi0KrBKCM0XvWaVF6xq3a5K2JUOTpkGz/ZhDURqHovKd/PO/NdVvrQ1ULCIcFONgcmixl6a1jVwuaFWlRR2IsE7rfqC2nTVqB6iJZxVB6aalYL09fLndBSlfKIINMXqQLx4idkUatPHXcFe1aq80Swu+3LHx3YjDExT6m0oaQnuuV/y8/yVSlV6x1IAosAqj4m0HVMlJ0llZYFl6vhqbeHaXFTzgJt759/1UdUVpCKq1jeUEb533iC/01vKCTsVvFegjvNEwgg4h3SwTxcE7bjUMKSMilItHI3AUwFaNVYCVLmfImQW/Kq+mZ6pAjq5LQo+MxVd7DDEi1gpIeXfNMsEpZjVFbsK6Ipyc0MJy+/kZ6r/CfHYgk114PsFqz9lBaBZdoiKVooX799jVZ8ran/VfuvTfQNya3+rnwc/afGgBks7rjo8fQ+wqgNt7SyQaDYddlsKZXR7amEqEIas4Mzp0xICcu/hw2hr7hBAxDUpl83L4aF6MLS6JgoTeugx/AeGosBRKgHF95etf1xL6INaKUtLH+er3e4UUES1MaFeOpcRmOVxuuD2umVORWNR8aHkLGZRhyo53e+Wgmf+LAsyBK4mkxXlEreLavYyCqUSMtm0+JpRWcSHZ7b3MsmXLdWEmIRinINs02QoUV1tHcxmG65duy4wjvCL283QHu4LISUVjIS4VOtye/h1VNATitlsZmTy9Dy0SCgJX2UaRtLTmB6/RqP4snHuer1eUcplssp/lg+J9HVlEJTFZhOlGFWrDEOiJcBKkK2Vq/J7bvOhQ4c1v9tlrCwvwuf2YOjAEM6eOSuQj9A0vB5TsDebl/ZVhrZQWSUtuXwYdTkEPnq9HgHLBML0hmMQBVWvra0taG3rEIC5uByEnW3jzc0YGx2X0CmeiU889TjC62HxVB/o78NA3xa43HbxbeVMprqUO3/h0lVcvzaMgwfuldZup92JU6dOoamxDk899TjSqTheeeV78AeaJFGdcHL//v0IeL2IxsLwe32imJydndV8Ps2YnZvDd185hYH+FuwZGsKe3fswPjmDi+evYHp6Cg8+eAwerxsjt25J8FZXZzsunr8gY0PoQ3/Zp596WublemgVFy9fwe3xafj9tXLcqbRki77P45brI9Po77/vfvgDXtmv+aV5KUAQsFGBmspkEI4HEUvEUesLwB8IwG2jMmlVigk2qxVroaD48s3Mz4ilwZNPPCbe1zNzMwJNB/t3o5gvS7gVlZJUXTJwi0FdiwsLuHp1FPE4QAHzwGA3inmuhSWxMjh99goi0ZRAE4eF6lIqpsyyFqWSCbEX4Pl05MgRNDU14/TpU5I2TiUm29IJ96OJKEKhFZlDEvoTTMPjMcDn9ol1isftxY4dg2hsbZO5PDU1JQrwxqYmASmDAwO4PToqKj2v0yHzlZ83sHWLHA8C94mJcVFwMihw+Powdu3dKdvZ29MriudysYTp6VlJMieIpzWG0WxAc3MDpmemBRYNbt+Bq1eH0dLaIRD21DtnZJ4/+5Gn0d3VJWGl7W2dWFldw82R26JUj0aosO1EQtYd+o2razBb2lnYYbBde1OjnKfB5WW43R4JP2MoX4ohelTpplPSwn19+JoAZl4/Bge3SaFoemYO5YpFdcxUgYb6OoTX19HS3ISHHzwu3rSTkzNixUBo7Pa4sRIMIRwJ48iRo0hm06htrcWRI/uRjiVw49IVHNizB7u3D6BcZOjQGG6OjKBsqMGr339VVOWc8/uG9uL61etobWrGiQePIxxZx1o4LHYhf/f5z+GRx57Aw489ji9/7Ru4fHkY/bt3o6G5C8O3RzE1t4i9Bw+hUAFOnTkr90cmlxPdHT3iR+ywuWF3eeD0+BAvFFDf1o6+HQMoVoFMRqnrZ6enwU4n+s32929TYFUCxOyi9Of9kdwr1QDFHMc6jlIxD5Pc6xaRp/qVqsf1BYy8+zp6GnyILMyh1mHH77/wSbTX1+O7L38Xp8+dw+LqGgb27MSzH/kIbty4gctn3pXWc0ulgl07d6K9tw+5grrvPcdzvVhC95Y+WKw28YFcXFnB6OiY8oWlECJXEDW31+WGxWbAZ3/34zh4YLdcb1KZpKjeOYepNqbXLtXtKgBIdR5cPH8JJ0+elOvGwcNDGBkbRn2TUqdbrDUSRJhLA/fdtx9+Xy3yhTKa6uoxPDyCV14Zxkc/thturx1Tk6NSeNm2bQC7d+3A8uq0zK2+LQMYvT2HH75yBpWSTYDmJz/xcXT1NeOb3/oKXn5lGk47cPzYEB45cQKl/DKi0SWkM0k5T2prayV9vlQwY2kxia985RL27B6AocYh6t5cMY5MoYjOLWaxramkgaNH9sBot2Byahy5Ug4ryzkMDXWjuaEZuXQBfk+tnHOvvHYFbj+QLBhgc5qkUGg3V6WJq6GhCUuLq+L1yi6IeIrezm4E/AHpmggGV3Ht+oiEBNO6gMVFrrGd3d04tH8Ia8EluOwWCW4j1D579iz8dY2wOjyYX1lFJJqUAlM2V5bvo1WLL+CCJxBAOptGOhpFW3M9jj1wvwQJnr14Xp617HY35pbm5bmMHREf/cjTqPf7kIyvoQb0PTdK4TRXsePk25cxcnsexZIRsWgSVrMVlXwKn/rEcwj4eK+TgslchMNVg1Ipi4rBgcWlEs5fvCXdEK1trbLmU417+p2baGl1oqmxTZ4VdgzsxTe/8c94840zqAt03LnP/oC/uwtWP+CA/Rq9/S5Y/TU62P/Crt4Fqx/SHLgLVn85YPWeox/DQ4+/AKutASUDL6pURiqwKj6rYgVgQtlQRtVQVh6qWiAOU6SL8nv6mjH9s7rhsboBSoWLlGHi5xJU6a362rzQIaxqI1eKQN1/VbXrq7/fDFZ1ReIGXKV/oHh08v3K+4ltTQLmtBZuJoLy3wlD+IDDhEx6yLKqTEDBm0mCKLZhmjRfVVG9Go2SQqyDVfWral8nxPoxsEorAg2EsZ1P+YwqIGxmmrgGVqk4pXKshoZc2otgTuwUBF4psCqKOA1Us/Vms4eqsllgCj2PF58bTPLvOvAkgqMydEOJqkNRAYJ8GFDeqIprKYDKz5P3izJZ2SXw7+Xz5a13PFs3wKrBtAF61YdJE7ZSXmpqVQX2iNKUole/MOrHig8m9Crjr3xQ16GqwHkeS0JVjok44CrQLkpZfQ7poUb6HCIQpvCX+6MpoDmm+ktXY25ue+cNrJqLtBsgRNVTzxVYZVVfWSeo71bHhX/Hhx36Ays/QoNWNNhQR1PVqziqgooCuTWlqhxDBVYlSoqWEiX6drJNW05AealxVPtOdYyMia6UFeWmArnqRSCr4K6EglFFzXNPa/OXsX8Pj1VtIvxYuJcUPzbO019dsMpNlGgy3X9WrBqUmJwjaymW0VDjwNzIbQFbXF929A9ia2+fANFENAYnlZQ1NRLww3UttBYWwEJ1KgsLVluNtJa73S55+JTxLdOugXBVtV6rsYVqVa5WBVTmCmwnL0nbcsDrk9GklyGT4fX5x/lGuCFHr1jWvJ+dAjzZFprPZWCzmuFy2GCyWOR7OTmYhkwLDb5vcnoaHe3toq6iDyULMnxw5vstZtoTFKR13uVyo6urQ6ArfTG5P/Sh5D4zmIt+p3yJ/QXbpi02WbuKDKoyG6UAIsUAWiAI5FcThHCSD5BcS9OZjHjHih1I1SDA1yztgybxYDWZLeJly9ZcgpgcQ1BSGYHY27fvkNb027dHMT83o8IrKkXU1QXg9bplnwiu2VbN9l4CVgJsHpN8ISv/Rj9Yvs/usMl6z0AfAu/JySlB+z6PH8urQWnr9foDAt6YkMywKoJEgukjR++R8/rmjRuSRP3kY4+gva1ZrVFWiwAeqkxHbo9iYnwaHk+t2Ed0tHWgtq4WAb9XWmaDq0t4/Udv4OO/9SkJ6fryl74oyeY9XV2iNKMfIBVk9AQl6GLg0g9/+ENcGx7Gpz71GQwM9IvvHuHLm2++KeDm2WeeFVVyNBqXh3BCSgI0AfnpjASPMU354oULWF8LI5lOwmQzo7bOL9fqgJdew3XSjsp1xm63yHGUQoLdgnA0KrYUvP7RN3VldQVTs1OYmw8ilwE6OwLYObhTjjE/P51K4+iRw3B53Lhx8zqy+Qx6t3aJV+e1q9cEuHW0bUUimsDIyG1RIudzwOF7hsTqgZ7BYgvhsMNossh+cV6H1yIyH4sVA7LpChICxKxScPB4vAL3uI3VShnb+vpw6PBBLMwt4uQ7bwlgoscqxzYYCgE1ZQF9nBsOmwM9vT1SKGhubJYgHs7dZCKJUCQsBQej0YKG+npZE0ZGRuR6GI/F0NvdhYDfjxH6Vlpt2LFzOyLrIYGSfCWSMfk++sQePHxIPHcZHBYJrmJudgrhMAN36C+ZRV1dLfyaHyXVmCwAPPzww6KepfJ7PZKQucV2+kP3HBQvTUJqnu9XrgxLIKLD5kRzK9v4Y1Kk4Fiz+CK2JA67FDfC4TX0trbC43PLWkfVbn1tg5wLLBpxTZicmZY1aWZuSqDV/ffdK2PEos3n/+EfkEkXEfDXbpxP7e2tArKDS8sCRZ98/Cl87otfQN+WbfAF/EgkWaxJomJQlVwAACAASURBVLu3D8G1Jbj8Vjz77FN4+0dvIhZaw5MPPypFLtoJULUsCm2HDffdf78UfpZWljA3PYsC1flOF0ZujoptA/f59OnT4pv7v/3Jn+AfvvRlUfjed/9xzK0EceX6KEYmJrBt+24cOnIUX/ra16WNvJrPo7FvG/bs2C33PoSUvAOscdgRT6eRKVfRu6MfTldA7FL4ooq+WixJ8crn9yjPd4tNFO1MYuc1uUg7rGJBCiXJeETmF40DCnmq7fOoFAsopNdhyaxh9PIZNHk92LOlF5n1CFYXl5CIxaXb4N5jJ1DbUA9/bQAXCMvKOTzz5GMophJSgDZZHZicXYTFaset2+OYmp7F3NwSkqm0eGaHIzFEYxEp+DqcNukscDjt2NrThc6OdjzwwGG0NNeL/zQLGyxecx2vlAriid3YRHuYnFy3bt4cxpl3T0tBgfOXwX4NzQ1w+50SpGc2G+V+mQpos9EqKtVYNIV0Jov11RDm53N49rm94jWcSIbR09sOl9uEhsaAqOYTCfpdV3Dt6i28/NIoeOn7nX/3PJqbWxGOxvDqqz+QayiLYiwcoZpFJDSBeLwKhx3o6uxAa3MnJmdmEF6PI7SWBE/xwZ07UVfXifVYDGZbFWVjCk5PGcl4EN2BNrjtbkSScUzPz2A9kpSOqUdOHENnexcyyYxYc9y+NYG5hTKa2u0oMYfBYkc6m0K1kJV2f4LVkZEQWltsaG5qxe2xKXh9HvT3D8i5wYLM6moMXj+LouzKSMu8aWhpwpauLqyvLooPLz2aV5eXJFBq68AgYLJgIRjC2lpMFK7lQh5ehhOm4vD4fGhoaxYrk5WlKLpbPXjmmSdhM1tx7tIl6Y7hXSTDGNlJWMilcfToYRgrBSQSYTgsNWioY8GzhJVwEmfO3MBqhEGABuQLVbidZtR5nHjh48/Bbq2gWEygWE7CaOG1wQqbow7pvBeXLt+SgtxqaAWhUBBb+/owNT4u9xvbtgzKPUwmUcTkxBy++Y2X0Fjfs3FX+rN+816g7M/+7M9+4fAq/fM2h1f9WJH/fW2VetO/ZXjVhw0QP+zP+wDD+KG+9cPeD8MvOjk+1L26+2EfZATugtUPMlo/4713weovF6xarA0o1VgVzNF9LKkCrBA/GpGvqtR7AWOEqVTEbUArtnAzlZ1g9cdTxXUlFhVkosqjAlCDXDo0lOArwjctOVsHcjpYlfZ5LfxIAq30ICjOF02lyLY3aZHWQOqdlms1qbj1pESyKNO/qKS8NK1Gs9z46H+2O11iC0BQy1tvqf4zcGsDTimwqiDkJrCqJcizpVQApyg9Fe4iYDBZFFilJxfBrU0Armqn12GjYl53wKPsnu6JKn+4A0IFfvB40LZALFFVOJLAWG0MdLAq38E0eCon9bETtaiyFNBfAotFbUvwahaFrFJZKgsGHS5vXIc0uwaCVwl30i0IfgzcKcBnNhpQ3JgzSjEqnpUSKKbAEqEFwQ3biwVuUjQrfLGiwCrniLb9CqxqKsgNCwB1vMTNQeAQp/IdyKu3///0hZmKWW0cdHApPrz8jKLMc4YG8OsEbOqqWc3DVVqjy3kJx9iwBNAgtUBY+SA1tvISyqrDT80+Qvs7gtU8wSr9LjWfWwZTERrqYJ77SJ2w3hJPde0d5TPVrsS1ys9T/uM8lS/Wzs33AVb1MfpVAasKqG8+NwjaFUDli+FVKkSsKg+XymlCzGphLZVRX7ViZWZGHka6JKTDhVg0JlCI7cyEGXKusnIEYHp6Ws4Pp8OBTDYFmMoCWpqbm0T1xkIS/123KyG84vHJZnOIRqLKG9VolGAgUaUSLppod0JLBaUqo0KIPnT6msWfIaglzKTCWpRISyuorwugu6tdfBtlLaxUkExmBJAT/NE3km3vfAhlGI9+frK1nhCLKs2V1XV5AGtobBBwSOUd1WpUnXV2doBzjPti0uaoaOPZ5k8lOQs+HF/6q3Iqc25q+8BJz+0hUKXKkW2tbAcmODKZbeK3yHM5l0mJMnE9EpPQFxaW2L46P78odjLNLS1w+7yora2DzWQW/z8qiYeGhjA2ehP79m6Xlm+BkUwkd7lkOzjNCUISbNs0GgUA0xJgaXFRwAJhLe1r6uoaRf07Oj4hD6hsaw4ux5AvQcJUqF5Mp6twuWskiGffviEZT6rHh69fg8tmgdVSI6rN9s428cWs9deJ197kxAxu3BxFU1OrBKA8/sQT4lU6OzOJWDyM1WAQ/+E//Il4w37uc38nILujvUOUwdNTU2Jr0d8/KOnnkUhUvPToDfr4U0+JXQJbds9dvoCl5UUBzVu29EpbPY/rt77+DfEmzaVz2Du0H3Mz8+IRy7XG5w2gl6FM1hrUNXvR1FQr/qFsBacNBRXBDG9RyfAxtDS3oFwuoK6hQeYQr3vB4IrMSYfHi8WVZcTCMfHSW11cxezsPLLpLDxeH44fO4ZILIJYNAxfrQdOhxV79+/G1BRb5M24eW0U66GIqF1v3hzBA/ffJ+roQF2tKEO7unoE9tNagfvF8aBqfHl5BXaHC8M3xqRIybHz+nyoqw3g6tUr8LjcSCQTMs8OHz6Aa5eHJciG0JTQllYeVGGGo2FRGKZiSTS3NuE3nv8oZmanROG6ffsgJsYn8c6pd9DV2SX2A8G1kJwfVDeyoMJiRLVcFtUzA4NCq6uwmi148snH8cgjj8h1YvT2KP7Lf/l7rIXXcf8D96OjpwvraxF877vfgc9lEYjY0NQoEJ3HlQrf9vY2VKoFuR7cujWMXbt2obO7R7yKK2UD/L46BENrAho5J3hlm5tdwFsn38ZqcF3Gs6OrGx6vH+lkRmxHVtfWZA0iqLaJgj6BxgD9X71SMBEfbhbLyyV4OZ5eL0LhNYHYBEEtra0SNpSksjmbwXe//Yq0sRDA0Xd2sH9A4PZrr74qnpNs+742clMA9UD/dinmUeUcjcfEauHg4f1w+Izo6W5HaDkIc6UG5945i+XFRfT19cs2zczPw+Fy4uFHHpJgnImJMbS2NEvL84svfRsWkwd2l1tsNvh+Kqz7Bvrxg9dfRzSehjcQwOj0LOwuPx545FE4XD6cfPcsEpkMYnNzgMuDuq4edHV0wR+oQ7FUgdHqQCKTx/xqEF39A2jr7YYnUA+vl36jZsQjEVGilvM51DfUiRqcHqdcb1mYLzFfPl+QoLd8msWklNy7EKzWVIrweZ3Syp1PrQGxedTaa+AxW+Gmh2lwFefePoV8tiiAun/7DrG6GBkdwUv//C30benA888+Br/HLkr2N99+F9NzS3A5fRJWly/VYPfuPWhr68bZc2exOL8Mi82E0MoKakxVPPnYQ/h3v/NpUaXPzExjaSGoOs2KBYQjq+jppE+rDZlsXG5OxiduoqOrDe+eflsKCffdfxg93Z2IJ+Lw+TlecgGQtHtePwjtpyYn8e47ZzB8nQUDoLmpRtZMl9MKl9uGbD6Bzs5mHH1gH2amL0lRc3Y6haX5GExwymfMzazinnu2oqWlHQuz65iZjWF66v9j702D47rPM98Hve/obqCx7ztAAiBBgDtFUZRFSrIkS/KWTGxPcj2Zm1t1Kx/vh6k7nzJZJp9ya+6H1NzUTDI3tiXbkmzZkq2FoiTuC0iAILHvQGPpfd8bt573nAYhxzdxOdSkomKnHIoguvss//M///N7n/d5NuQaD4R8OHaiA2Yz1+wZGDQm6HUezM2swu8PY3UlLqscVyVgsQFDw0dhs1Xh4ieXUF1bhRNnDiOe3sDP33of3/3GKzJn+SMhtHZ04s7YXTS3tkuQHz1115ZWMT25KrBVb9Qjk9+BzmhFQ2s79CYTPnr/CuwWoKW1Tqw5GuubpGC4sLIiHs9tLR1ynlicY7HW7nDI8wMLXjzuLMa4XDYUc2nkU0kcOXQQN25eQz5XxOFjJ9Dc3onRew9w+cp1WRPH43m0tdUgIvOpG80d7RgdvYlcsoD+vnYcOjgIq8UkcwPH4r3JSVnv+kN+xMN5fOc7L6GmwgmtpojGulopUqyub+D66BjG78dgsGhQXWOE3WqBy2lFtceBr778ZewUsyjbySKZYIBZGMlMGpk8PXf1WFzaxIcXbqC8nNYHgMNulfdzzgoEIoiEY/Bt0V4kgx//6Cdobdr3Gz39Pwarv/4wPWqA+Kg/7zc6uZ/DLz3q/XgMVj+Hk/Q5f+RjsPqIDvBjsPo/D6wqIVWKj6WmQDyhRaqQ+QxMFTXgLmAqE3P2EuxTGKAakkTUIequrAINqejbbR7n9yggcC9YFcAh8Edpn+YDMw3aFbCkglVVsVhKiqfSZxcaqhBJgb/0yCyizMDvUfwB+bOdHCWNBH6KulWvUZSSFjsf+nWIJZMCt2hxwAdM8ThVr2ap9IsFwB4rgL1gVewJSgBYg6IQHyWIq0yvldYrqmbYlkt4JspASYJX91v1+5OwI6UpXVQ0ynHVYIferKqylEpeQg8qJKUtjehjz78rUFowpvz/kieqojjlpxN5U6WpAFU59gJMaV3wUAGr2CWU/DtLSlgG+pSAru5h7JGcO4YuKftDbRsf3tneTsUyg5n4/aICVcNwxLaBAJpglZYAqmWBbHORNgBKa3cJsJXCxEpjpWQDIC37Km2TMZRXgpzETUCFb7K/pb+r+yR+uAKyGVCknjse90JWPG+pbOZ7qLJ9OL6V1kgFwCr+lzwIMpZlYwWvK8dRBauEnLLNot7lOFL+W36mLYhqKJ1Lo1DMC+Dn+OY43AtWuXuKInYHWhWSil0GUxg45lXrAH62sq0shKjf8RsqVv9VgFVRuCtAlQyaQmCePz000IkPsDJkjbkd1GpNCK56ZVzywZlq0nw2B9+WX46RgYnZsRga6hoF6I3fmxBFGdOeCVbZsltV45GwJLa285vECkBVqXJD6GXIB20+YDHVnPNMIBCUBzC2zlGFR29KKinZss+wJLZvUynK64Hqy0xasRQgXLp9e1Tw+dmzZ2Axm8RKhYpMKk/CkYgoE+kXS9hEYFNdU6taUijtnVQzbm5siocqryCPpwaVFS7x8fRtbUsqekNdnajtOA+LpypbZnVs7ScYpsKUAYU5aPQG9frZEcW/cp0oakECYh4LwtWV1VVJTaYFgNFsRG1NnVwP3vV1adtmIne52wlNmQGXr12V8BA+qNc1NopCip9Dz9VwICghO7wW11YX8fJLzyOfTWJtjcFU5bBabRLA466oEPUm3yeKz2RC2sKXV5YEwDLEyupwQKMlGDVjZmYGmUxOAsx4bjJ5niO/+Biya4BqS7agN9Q3wGIxwmyzIrC9jdPHD4t6hw+bVXXVcLldWN/YwoP7U7h/fwpms1OgMIH4sWNHBfy99967mJqexIEDgxLsQrXm9MyUgPnV5WVpc+d8uLy0hK3tbURUD1GqTkdGRuSBdXZ2FqFoGGMP7skU/szZp1HXUCf7SVB95dIV8ZqtrOAxsWJ9dQ1f+cqrMOp0cDrdEuzFdnyHywajSYuVlSXx/qSlw/LiAiLhkHhrJlNJHDw4KGpjpj1zrPI4rKyuIZlOw11ZjZm5eaTiGVFJ3rh2G+vrCdTX0DtxWIDLzOwM7t1bQndfFZxOG1raW9DQWIOpiWlcuXwLhw4Owx/ww6jXo7u7C8vLK7IvPA+Hhodx9eo1rKysoqGxCZlUQewRqEz0bm0j6I9KUCaLFFTMcRtvXZ9AZ3cDMhn6hLoFiF759FMBiry2CP8Y7jN6ewKeWmXc261W9A/sx5HhEVy48CH6BwakhXdtdQ0XPvoQx46eEJC8uLwCV6Uby4vLcm0eP3Ycek2ZfC69ScfujAocPXPmtJwnqv2i8QRee+01uT6//NKLuDs+AU9lFQqFNDT5NHq6OqT4RgjM4gkT4Y0GLfIFWjjocPXqFczMTqKrswuDB4bFu7KhvkVA2pY/gEpPpSh7171eXPn0Ki5dnsYTTw6gqbFZvC7tTrcUEhYWFjE6OirXIAu4VHJXOu1y7TvLywXGUnHo8/vkutfo9KKSb+/sFLjtqarCrdu3VXuPPD75+BMJ+KmrrUVbW6uo86nsn5ubw4njpySgi+slWhVs+wNyzD+59KkUDwgiCekMlh20tdYjHUuJjcTawho62jqx6d2C0WLC917/AVrb2+V6/cWH76C9sQUd7c0yVu6MjUOrL0cqW8BHH11EIZfB8JHDMBkt+OTSJbFh0pktovpzuKuwozMhVQDC8QRSiTScVdXIFIoCkbk+sludou5zV9UgBx22YxEMjhxFbWMjLE6n2KdoNXpp487EE9jwrkuxxWZTwCqLRtnijhwzzv8ZBm9SMFDISOE1HYugkEmgutIl4XTBzSXko6vob6mDw2SCNpeHpUyLaDCEVCwl8watURYXFiSY65OPP8S5Z57A0ME+OG1WbG568f5HH4tCk8ptu9OJ/v6D4h+r15nwf/7H/4hDQ4cQi0cQDgYw2N+NkZEhtLbWiu0FldW+7Thi0ST29/eKIrWxvgo2uwXB0Aa2fRuYnBrD2voCdPoy9PZ2orOrTaxACI2ZaG82VqKqul6KbzOzU5ibn8PSwjLW15IwmyDjiorT2uoatLQ1wLuxjOXlGXT3dKCjqx7prB+3rt/G2lISdksdOtq7EQ4F8f57N/B73zophYHLn97EnTubiISBkSPtyOWjePGVU8gVElhf8kGvdSGXtuHSxZuiXi7kEuIxzDCsM091ine2VleO115/QwpmT549BqfbgMWZSTx97DRWltawsLAsY4W2EyYL/beTMBh0mJmawsrSDtwVgLvSgbXNKGzldlTXNiIQDGJtdRMVLj26unoVq59cAZtbWzR9kG4NvY7CABZL6S+eVYJiyxhCmUIykZawsbraKhkbbU31qCwvx9zcNPyBKF58+SVYnW7cuHMXH310BxUVRukGoBXH6tKChFtR1Xrt+nW0NNXi1LEjMBmUcLVSH9eVa1cxPe1FZbVFgue+9uqLsBh02N7yiqp0c9Uvz1CBcEQKAs4qj9xPsuk4NGU56LVFfOPVl6ApK8Cg0UlBNhCMIcciqsaGq9cmAY0J4/fuwqDXIRhiF4lO7B/6+vpQV9+IK5evwmywY2ZmAe++cwGV7gbpoNpjtKUsSH/l9Ris/trDstvZt/df/zniykcNJH/9Vn/+P33U+/EYrH7+5+xRf8NjsPqIjugXCazevHkTb7zxBv7sz/5sF9IIk1G9HEvg5lcP3d5JlQv8F154QTzh/rHfK/3bZydkQjrF8/PoyVdx9pnfgdleh5yG7ZxUWBYVVSef2PJlYOdpUfMQlJU+U8CV+hfxFi15nu7ZIBa6+XsEY0x5LvmjMUiCL/pziT8l4YbBIGCNn0XlHiEVAQHBBBcFpRZ/xe+xINtXghtMoJZjWMjuQl4+6HPxK2CSSyBRR1JZWxSwyovTyIcKrRI6I36sZVpRlbGdjlBB9lFDtWV+t3WfSg+CL6ocCVip0FAUglxflxS7JapF2SWDj9hSXyb7u6tg0+vl7/LiQkwNRBJoqqp/ywqK4lMUowLRFOWpHOs9Hp6qAaryb6JMpX1D6ewoPoiKqFRpYaf6RywA2KKvyCwVxemO4uFa8gbdhecSVqVsquL1WmqdLylcCb9VoCrbq8VOSU5IYMMkcRUg7o7vktdqGcGWAhEVP9wSOFRb76myKQVFlcLRJLFJ8RyT40V4LsfjswUIKlb54CXYiP6pEvIlTYAS0kVFLMO4CB9LLwUy8ZAo55JjV7NDdaSS6K7YVpRArOqRqo5/Zd/I4RWgWnop+lceu1JavQJWlXFTkBbHZDYuD3Nl3B6tMgaKhZyyDQxkogWAaoPA88j3a1TfU8UHlwhbVYbLXqrQlueYxQFlp3aLFsoCRblulO1W4FrpJVe36rEq6le12LGryt2zg/zd0hzzGZV16bNLQLp0/vZYMyhKcuUXS2WAz85XPH8KSFZ2QVGNy7mXWBkFsBq4/TtFCRwhBGF7O9/iMphRpzUjH0lKayxbbhnQwes4FIiI/ybPud1mRcgfhndjQ+Bhc3OLtMJybNgcZrip+nK7oTew7V+9ztU5RaNl8nK5KPz44E3hK1WhnNM4t+TY0krPtWxOrB6oWmMaM3ecreNsa6fShcFVct6LtBSICjChGo7t2vFEVK4rUctCiytXr8DjoQK1Uq5rgkjC1miEECqPSDgiIKuqplZCVwhpi+o8yaASepCapfWfratZAaUSTsVik1JVUceD6q1dBgkAIpBmgYEPWDKviNWHRuZitgAzwMNksUmKtTQIFAoCSqkqzapz9s2bowhGIuLhxxAtq92O/v39sr1UTLkEnloxvzCLQweGJEBqdnpG4Bo9TPm5nspKDB44oCr5IICDMI7KzlBQAVHDw4cEiJbmOhbZqIKcnpmVe0t7W4cA7dnZBaytrWHgQL8AS/5OOpNEY0MjGhvrUG42oqqmUsZfJp/FBx+8j6WVNZitdgE8S4sb6Ozswv59A7DZrbhx4xq866uob6zFEydPiVrohz/8sfh+ygN3MoUnn3xSAGmlx4N74/dE2Sr2DDY7jhw+JP6uVAJRzftgehXtXc3o7+9DIZ/D+uoygmGf3FqqPRUSQMQ25AqXE03NDWhtaRXfz5WVFdTWNiIYTogq0EZAr9mRVv/WpkZsbW1IiFWVp0IZt8WieHCyq4TFUgaibG75JCTlwNAILn18RYB7d0cvctmCAE9ev3fu3hF1m6iKU2lUuG1oamuAy+UUEDj7YBlVHhfKHeXo7OpEkdB2ZRk9fd0IhyPo6OjCtWvXxTtyc2ML1dV1SCVT8h3hWExAClue+XkE04Txvu0teKo84vVOeOCkIrOgzKu8nnmsGejV3tmB3v0DoghkIZV+pxc++ECAIG0VqquqcHv0tswJ584/i9X1Ndx/MCkepsFgWIJamhuaJIiKYYY8ZjxvtE7obG/HwMCg3Mfv3r2LK1euoa2jE/OLS4hEY6iprsPBg/3Q7WRhMemwtLQs18q+ff0C6qhYZ8AOE+9/8Yt3sLy0gP379uHo0VOy7nGWV6C4o0U8mRKPxU8+/RQ3b9wWIK7RGPDUmTNwVTBsi2C5ESvLq2LPQJUvfVNz6ZwUZcsKbN2OIxyLigKXkJnXJ182u0NgMO0UNv1+KTr5AyGZF31+P2Ymp5COx3D+mfO4e3ccGr0WW5tbAlmbW9pw69YtDAwdlNb+nr4+3Bsfl3ZmnivC7idOH4fdqUM8FobLXg59UYtYMI58moiHNkkmsQIor3Sis6MdZYYdpCJxUYivLi3iJ2+/A380D0u5S+Y4v98nAVkE09MzM+g/cBAHR44hEo/D6w8ilS/DVigMk40K3TJppV5Z82J91SuwuLm5HeXOCoTjKSTyORgcLhw/8xQKWi1qmhplLgr4GCCmzM8hvx81nirVp1xxAd9htwKLwTqGoypdEtkMA9KyKGZTyCZiyCSjMs5NZRnUu3WoshrhsloRC/ixPD0Ln3cDEX8Ifn9QCgn09uY8T1uIhsYqPHX2FMoterz3/i9kvmpsbcFg/yHs238ABr0Za95tfO/7r4uCutJJS5MQ9PodPPXESfT1tcGgp5rfjIDPh+2NCA4cYHt+JTY21+U7KirL4a7gMcpgZXVevFPp857JJKA1aqQ4YjTpkc9q4F2PIRJLibqc1zqX5319XaipqhPPbIfNLbY5hH1utx0/euP7GBvz43/9o7NoaW1FIpbBGz/+GXo794kfZzQcw+jobRRyabz8ypfFruIHr/0SeiM9luvwxJnjMFs1cFc5MHF/FuGgHr7NPGYfbMLnCyITjyGXS4GOFgcO1OPY8SGOJCzMb+JnP7mCcAzo6i7HkaODSCej2NfehdXFVYxPTgukXFz1YmFxUQpP7CTZWF8VqxnaxHAuMtqcuDc5g8nJBWxsh6Vw63bz/kobEruoXDc3IzBaWATdQWWlTcYW18+046G9DOci+qlzvU8P2Yb6KsTDPjTX1yCfSmFzK4LGJjfOPfs8/LEEPr50FVsbfuRVv/79+3tgNjC0rBNaowlWhwXZRBJb62tiVdVY34BEOoPxsQlkCjlk81yn2GReHxjog8WoxeryAj756CIi/gScbg+q6mpFsbu27cXa+ioi4W14PA6cf/pJ6SopQw4bq+tiQ8JOBJOlHDabB9ev3YfFVoHpmQfSlWM0lSEU2kFnu1vU41yTxKJpRIIx3Lp1F+/8/ENUVf5mHquPwerD54S9//WoAeKj/rxfv9Wf/08f9X48Bquf/zl71N/wGKw+oiP6RQOrP/zhD/Gf//N/VoHGPxwmBKdUH+x97YUNVAkRrDLM4Fdfv66q9dmfKVVEUWKc+hrOnv9dGC3VyIAP31S8FdSW/R1oGHsqsO2hYvMh3FA0jHsnuhJgLf2OoJ5CXoAJ94kP4gx0KIVH8WGeYJVQUUDoHrBKbMKfERYYTBZpZ+cDn3gb5nIqVCVIUoAht5tp1SX1LB+YqfrjHpXRG1BNbxfIlFcgmcloErhK0MCHseJOmTxMMohlFxZrdpCl56C0ZrMNjP9GRSGhogITRXlY8pAV8PMQrArsVL1I+QAm+2QwKoBEVZeWwGoJhZZsFwQ6sw18V1FKmKuqgfcAUFFKlkKqpP2cLpwlWlVq+1eOU8mqgOBTxoW6qUr4larWVLdLUdIqYVIKqiupkVWlqmyX8gGiiiQUEjHsw+AwqjQVQagaWrar+lQUqHwwEaDKBxTaQZQC0FSbB8JD8RTdY4tQagsXuEYorbaBczzxRQApYkJR/9Lb92FgFb+ztB+la4cFBT7mybhVFcMlbvjrwCqVL8qxoXpPabqXz1Q/8KHBgvoDOYcPoaDiQ6uEuVFqyWNEdQkLCgL4eV1QBa2qVamiFnCsAkwxx1D3Wfxj1UAuXr88Dw+NABTvXiUk64sHVkuKVQLVElilYpVglSF1PA8VJivM0Qy0uaICIC0W8dzk9c0HPKagU8XIsbfh3ZQ06LraelESchx3dLajwlMOzOScdgAAIABJREFUg0Ej84mML7bNE0JKkBXtPQzS2sxAmhs3biIYjohy0iFKnlpUV3oEXFPNSp86QlZFtbwjQJZjjXCVQJcPb3x48fsDsh3uCpdcP9k8PfAg7fAcaRc+vIBDhw5J2zOBLOcUXr/8Ds6RkvicyaChqRkmm13GZj5PaJsXda3FYlWV5EVEwkFpqWeBg5/FeZYBgPw+ZUwqnsyKlUteri+2QJa8jrkf/H4WpBJMbafImldHoSjHleM3m0oJIPL5A9JGTk/OqupaCTHiXLixvSXKVravcj4mSOU+PPOlZ7BMddT6OjraOkRdSRUfj5PiqVqA3+eTeZ+KTKo/q6oqpC21qakBXd0d0nbPuYFqZKrCxsYnYLPaMHL4MGpranHx4icS6HL6zBNyXDKZFMLRkIBkBjMRjHd1EiQ1Y2Z+Du+8+64oHevqGrCy7EW+WIaaqnrcm5hAMplEKhnHgYP9OHnqmNyr/v7vf4iZmWW0tzfCaDZhoH9AlKwLc/PifUuVJYEmoRcBqc1ixf3797Dh3UAsnkSxzAhPdQ1c5Q5EYzxX9PfsQROhb7lFVFfJZFQUciwG8LhQsZnLpJFI5nDpCoPLLGior8HC4pwUBdlOulPIi+cv/X/FR1Kvl+NLCMk502AwC+wORaLi17u+uiEq5PraBsxMz0mgFgF2R0enKJQJKzSaIvr6+zC3MIv5hTnMzQZh0QNPnzmKwYODyGZSYrXBOal3/z6M3R1DY1OzKCAnJ2fR1taOQ0PD4kd6Z3QMjY2NiMSi6O7tQUVlJRKJuBRpmZ4eDAbgcjolIIcQnKB1e2sTWxsbcs/ybm7gS8+cB7QGCR6an5kWODR6YxQOhwnnz31JIDpDpY4dO4ahocPwbm2JzyN9S2lt1L9/EB1t7bjw4ftIRmPo6e1GhduF1bUV2C1WfP13vilFgIsfX8T1a7ewf/CAhLdRYRiLxsUbuZCJwe/bQH1NPQYPHkADYXdoG6lUHP0DvQKj5hdmBNrWVFeju6cPDjuVrRb4AmHxnlxcWsSbb76Fmdlt9O9vFguPgf6D0mZMhbu93CkBavQvpgKbUJShXLRlGDrQj/XVVVkjsIW7obFRCj+NYgNSlPfSe5PKQarVCJVtdjuWFhaxvLAIp92GJ06eFNUy5ysCRVo6ZLJ5tLS1SDBdrwR8TWNmehrDwyOIJGIYGhjE6bMnkUwH0NJUj5rKWhTSBTwYm8BH71/A2uYWXO4K3BodxStffwUDBwbEs/LB+F3Mzsyg2uPC2++8j+lVP04/9bQog2enJkWNz+uM1ibnnn8OZ84+g6u3b2P8/gyi2Rw2fAGE4ilE4ikUs/T7KKAYT8LT0Yn29m7EE1lshoLQmi2oamrFoWPHkSwUYKusEEBIWwWOH6vJikyCwGkHRqMeRpNF7sOZfBHpTFrWgizwspjndtkE0kUCfgS31pGKR5FKxJCO+rGT2EZXUzVC2z5Mjt1BMhxCLBRGLBCFQW+EQWeEy+WWwuri8ixeePE8vvrVlxAKbuLtt99Ea0szjh07IbDryqUbmF9aw8ryGubnliUkKZ/NyPV0fOQgXvjyOTjKzSgWUyi3W5SW7kRG7kM8p4TyPv+WXDO8D3BqZ6CTMh4TsNpMGDw4gNq6GgmLWpxfweXLd3HpygIMRqCzsxInTzwhthlzMwsoFpQwKwYddrW3Y2z8Nj74cBLtnUBnVwOCgThyGRuSiTyGhwYRCmxj7O5dlkPxzNlncOToCF5//fu4MzaLk2facPKJYVhsFCQAkVgCN65P4c6dbQSDO/BtRmSt19LgQktrJVpabGhocMtxj4XTuHHlAa5eDsDlAgYPdIm36/TUAwz2dcBqs8Lr9SOZ30Eqk4fV6YJJz04qrltzcDvtaKivleA4i82NH735M4xPTCMczoGCaBYKWtvaZGEZiYSxtr6OdIZhXgZ5jkhnsrKm6GjrFhU2Q9bmF+ZFsUr1Lx8fktE0PC4qPVnISkhh8MTp04ilcvj7H7yGTV8A0XAKZpNGCp89Xe1obGnBg9k5ZHNppFksSSbR3NiA7s4uWWcQuje3dUpBeGV9Hc1NdTj/pTPwrq1geuqeBJzW1zSjs6MbGoMRiytruHrrFnLFHFx2G+oaPDhycAAh/6b4QPsCPlTXVKN/8ABsds4LMVy8OAaNxije0jxcJtpaOGzo7uzEoUMHEYnEsb3lx9SDOUQjSbz901/CU9H4Gz39Pwarv/4wPWqA+Kg/7zc6uZ/DLz3q/XgMVj+Hk/Q5f+RjsPqIDvAXDay+/vrr+Mu//MtdwMPWLD5cll4lEMpJpPTffIBk9ZMv/v5LL730W4JVQhYFoJ08/Q08ee6bEl6V3tEjv5OX/zEtlMRSu0MgqVXa9Xdb4R8qIXdhmUqh+NBdmvgYjMF2fGn/32GLTEaABPezFFDFh11p1WfAExWcfJgnjBX1rlagAR/YTVabtJwSFBBMUHkmn70HYhIYsJWav0dQx2o7vbLEK1XHPwnNFGCqKZZJmxnVGXzo3vVDLRKs5gX2llSoFHdmqH5TwSrVYPTek0R4FZYJeFYVpeI9uxfeUQW7R7HK/eRCjMeBoLWkDhUvQ1W6xwc67h8JmQKeFWWrwLySj6yEcynKU4GeBIwSNqWqOHcVpgro5ItKt9KrBFZFbai+T/klWi4oiuZSIBYfSkmp+A2l7djrySoKYhWccnQQQEkIFVOhUFTCElTFqrBc+veKAlNRIhIS7rbzq6C1ZD0g/yZhTQ+vhRIzVvxFaRehbJko7UqWBapnLbeXkI1KLWX31H1Q7SQEg6sqYbGO4PnbbaOXGDDoqZim0pXHlD65v2Liu1edqhyghyBXeGbh4TVTAmoyFmW0MxSOSpEUsgUF8JXAqpCtsqK0pMtcoH4Mzzgf5pTvVcCqKB3V+DQFgqsonPtGn9Y9RZCSn+//LMVqacNLN0Ru/8PXw9vkP6pY5T6pBYySelVqCaJUz4sFAB8iDFSRyjnPicVHtbUcxnga5oIakCf2GMq1ls8WpdWdYIJqzmQiJfCNqfeEpN2dvbBZzXB77JKITOhIWFgKx6MCk3MxH1g53235/Pjle++J+q2puUlaxquqquX8cc6iqojnwu2ukIda+msSaFIxxn+nkpGQhon1hL1ueX+l+L4RuLG1nz6K9IZ98GBSAh4kkC+fE9DJcUafU6rU+Hm8xhoaGiQdmy3+VLzzczjn0IKAQS783VSSKekOmYNFuVjISzs5ASu3hdeztA2LWp6FEmW+LiWQs/hFQJNKZwVGMTCLZ5jJ5BznDqsd6WRSlHBbvm1R7lZ4PBIWWFNbI9/JwSxttqmU+LSur62gsakJvV1dmJqawfb2FoaGRuR7OTXyXjB654545UajEVGrsr2VCt66uhrUUNXGhHM1bJE+klTxSuiV0Yjurl709vTJA/fo7VEJHKr0uFFXR5hNBWhe5ujFxXlYjWaMHB4WCP+zd36GcpdTWvkn7k/h1u07sFnLUVvTIG3TfCBmO+0TT5yUABev14v/8n//V6BMj1MnT8p2M6RIZzTgw/felxRw2kM89eQZDA72S+vxpnddjrHZYIIvGERFVb2EZlHlmM+nJWSK6dhs3eXUHvBtibWDQW8Qnz96qTIsi8WoUCSJsTtLyGSLYlHAABtaAbS1NInvJpPsFVVVAv5AQADz+ga9Aoto7+pCVXWlXGSZXBYOq1UUaqzTLMwv4u7YOAYHBnDs+AkE/AFcvnJFvB41Oh1mZmcRDPlFid3T3o7BgX4BwlTm8jtzhZyE9ehpwWOx49btUayurmN4eBi57A5C4QiCgbCM01AkiP7B/TLuqTTlWGHKOAEqfVIJS/v29QrEHh8bE2U5X2zXfemlr6DMYBU19ccXLkjLNUOFGhrrUFlRiYsXruGZZ55Ae0cH2Egzt7iES5cuSxHC6apAbV29+KsymIaemUNDB0Tdfvcu4awd//4P/53YiHD7affQ0touEPfuvXuIxxLsjYDNrBMP0vbWNvETp9qMSvg78hlmPHX2pBTpfP4NaSt3lLsF1NMLOhiICTxhMYH7zntVCUSzqDgycgQOuwNb2z4JG1tcXEI6RcgDHDx4CNXVHtTWVAmQZtGQhQeqVdn2z3VZOBSSUB6GyHV2dGJxaQm3b42K5/H8zAJ8vm20NTfjmaefQiZXkHmC3SmLC4uyXQeGh7G97YM/GBBIzjVbR1eHhH199ZVX0dxKML6Nw8NDKGZycssx6k1YnFvE/QcPsLy2ig3fNl546UWU05ZEs4NUNIZMmu30VfhPf/GXuL/gxavf/F2Mjt7CyvKS3IsbGutx9MgRnDx9BmabDX/7/e/j0tVbiBeKyBbLoDVZ0NrRDa1Gh1gkjmQ0AZPJJjYiFdV10toeSMThiyZx6vw5ae83u10wW+xi6cK1qFGrQyoWFbBKNSk9a/lKZnKIxuOy1uT9OR2Ni8Kz3GpCMZtBLBJAJOTH9uYGYr51eCw6hDZWEPRvwbflxebqKkxaDRwmGxLRODxuj9jRUPUdj0fwv/zhv5Xwt6vXPhE15b/5N1+H2WBEPl/EL355AdNTDLDywuWyo6uzE5vra8gVsvjqV17A888+DZNJA6uJBXz6QvvFLkPmbRbIi0U5V1tbPrl30M+XY2p7e1s8pFng7enuEcubUDiAiXsP8NZP74hi95u/cwqDg4MyBrzrm/jx628il9sR1T4tWvQaDUbv3EdVtR7DIwNYXVtAKruDXNqFDe8WKiutyGUY3pjB4MAQnnriPPxbAXx08X24PGYMHe1GVXU5tv1epPMF3L59H/cnNzA9q3rmlxFwAocONuDIoV50djbCajJgcyWE0VtTuHTxHpYWivI7Z88+iWIxjo8/vYV9PTZZ125sxpApAm3tnWhqb8O9sbsClB1WAwb396C5qQnxZBz5gg5v/eQDsIbpcjsQCEexf38XhkeG5b6b5n1lZwfheBRcWrGYxS4xFjarPLXSJcUCLT2aWbASi6CwH8XcDmo8Npw6NgK7xSzWAuUVlZicmcPrb76FWCKBMp0RO3k+K5XhyKEhOCsrcOn6DQSCfmQTwptx6GA7hocOIRgOIxSKobO7Dz/7xbvY2NhCV0cLDg4NwLs8L2uNxvpq1NLGqKEBFrsbgVACl6/cwtLSmlgUtbU0w+O2Q4M8QqFNKTi5PU7oTITbZVheCeCdn16CVmMXdTXX9ISr9U1uHOwfQG9PD5ZX1qU4NT76AG63Bz95691/MbBaWlfuDa/6bTHEv2R41W+7zV/09z0Gq1/0M/xP799jsPpPH6Pf6De+SGCVLX5UrP75n//5LqT61YPAhQ4r8lRXlV57Vaes3BOsMkH41733H//ZZxWrTz7zDeiMVWCeaaGM7clFBaxKjpUSXiUKuF87mvcCkpJ35MOWXbYWUhXDBRzBKhWpBJkCUyUgRQGrfFEBJsEKqjKRf2fLLJU3hJxUJLFllVX9XEEJ6Sm9qPTi39kqSnCgpOKaVH9WgjJlH5R9ggAXwgAGErCFR2m/URRWfGjg4rPkI8s3pLL8TCVJNZfPorDD5GACZ1WFSAuFPWCVh2+3NVqrQZ6AWlWYUrErSlmjUfZZaWGnEpUsWwkAE7WXgGN1o3eUVHr5TAGqGklEpnWBtPLzvRIypSjLxIt1j2xSvFDZsrujVYK3VAUsP4/fyfftBal7waqAWg2ToxWoIkBV+t0VtasSUFYQpS9f/C0qnxiAwcUhgaYIScvoSKUMIqpG9QTToiJW1ZdqMBQXjnJMdmkl/XCpoFPUqXyJqpSBVhyd9NMU2KwAWvn33T9VwEhlSUltyz/Vlv7dn5UpnpkESqVzL9tJJTWBKn3cxI9O9QVW7QBELar+nvK96vWwB6yWIKay5co4U46XGLJyZCNTYFEgI0UNqsk0VEOrv8djIQUV6avmexjkJRa5An3lXEtL/0N/VSWwqjR4SCPVkKxduKp8vnL2lG3+PK0A/rlgVbFSUA1t1eNIuELYLi/6L1IDs1OEnueJwDqbk7CqOkcFygIRuE02xX8xl5M0ZcKnVDKLXDEPk94kD5VMp+fct7ayKmnKDbUNiCdjsFr0MJr1oijknMGCjIQyZbPiR8kzQeA5O7+Aa9eviTqEicpUZfLF1GE50zmqhLTSdsg5iueP8yHHM1WH8WhCWtT5AG1lBLJYpCiWISxaMeyIyqC1lTVRdXZ398i8yiAdehYzyIIBJYrnaEaOGluoWaQhnOVcnidYLVOKVjznBMOi+OXf2QyYywlQJZRlkYGt/WIPwGtBp8w9VKyyFVauX9X7Wrl2IN0FVGVS8cdwKqrLXPR2dJaL4ovhUgvLK4hGYhJCRYWoAnoN0kaZzaYk8X15aRHtra0YPHgQP/7xj7C8uopnz51HMpWG01EuSvlYJIZwNIpQIIBsPoOerm5UVlUKaLc77SjSC297C/fvPxAwlkqmBcQxNIferFodfW0zAkhoQRCOBCU0p6m5UQ37qhRVmkFjQGWlG1euXsXHn17EN7/5DVF0Xr95W7nXGBl6qEc8GpPf43GinyHhypqXqrP3YLY4xH+Vytznn3te/HX/23/776J4ZdsuU9N7ujtxd3QU6yvLAhj7envkvusPRWScEOTx/O0Uc9Dq6emXkw6QZDwGm71cwHw0Gpf5l+3MhLoGvR1b2wwP25TxtLW1BovJDI/HJQEk1VWVEqTIYKa52VnEkwkkk0rAXk9vj6TDN7fWYWN7QzwUqViMhMIYvzeOqclp9Pf348SJE1heXcONG7dEzbi56cPS6jYKaaClzYUTR4bR29MpY/Pq1cviXV3yIiSkkbZrMIXbiOamVsRiCVy9cl2KFUypt5dbcfTYYSwtL2F9fU1Axde//nWsr6wiHo/JnE0VJtPM6a977tyzmJ2dwuLiMp5//svIlZlETTw9cV9UeGYWVU0GsV3gMX366WfEg3F5bQ2Tk1OIJTKIJJKi8nO5Pdjc8EpxoLauGjaLRXx52dre09OFp8+ekbZ/Qs37k5NIU/2uN2F5ZU0Cn7guKbebBE5GgmGM37+H3u4+NLc0YHFxDna7CadOHkF9Qy0SSVqThEHLbqpz7TaXqNev3RhFJpMWH2IqtQlF33nnHVFwPnX2KbHDIOBnMYhj3O2qQHVNDY4ePipjYXZ2Rgq09Gbm+onFYx53emimkkkpLvX3H5A1CcEsvSfpq7y+so5gKIDnnj0n9z96jLIo9LN33kEgGEIincaLL74o+/r6az+QAhOtMDgD19RW4WsvvyIkiK3mT5w+iXyKtgS8l+uxue4VqMriSLZQhM1pk8/nfra3NqOvq0fChf6v//LXWA8m8NRzz+LjCxfh3/KiuaVJ1MZUjVN1++nVa/jhm29i0buJ7I4WRVqzeKoxfPQJubadVicmJybh2/bD4XCjpqERm2zDjyVw6kvn0NzTi6wGMDsrpNDCccdbC+ePeDQiFini/a4xyDouk1XWs3wRNLntDqSSUeTTaaCQRSISRCwUgFazA4dZj2IkhLde/z62tlZgMeoQ3ViVOddZ7kLEH5QgPBbX+GIB7Nyz57C8ModN3xZOHh/B2ZMnsbQ0jwcPpvHhBx8iGk1JMFuF2425+Vm5D1a6Xfjaqy9h6MB+2C0swrDzgfA3AYOpiGQqLOs8i9km3tJ+2h1kC/J3LhYZnJfO58VKhsdgYX5BCgW3bs2jodmAoaEBCdqih+/s3KzcM9OpPFwuD7o6e7Cx5sW7774jFgNfOvckoMkgk6H1hBuzcwGsebfQ0VGLcrsVO8xcyGtg1NiwubGN9375Kf7of/9dON0mrG2tIpVNYWVtE9euziEUhtg2cTlYVWVAU7MbR4/2oq25BlazBZFgAtP31+H3JnH7xjyikQzqqmvR09uF5dUZbPuWcOb0EMYm7mJ+MY+GVifaOvqki+3GjatIJnJwWoEvP38aLqdNlPiRaBI3bq0hEgHI0k0WYP9gP/bt24e52TlZa/Iey/wFCi24XuZ9hMeQ90Ct1iCdG7yfc71gMhuRTHDe0aCroxnnnz4rBQ92n0zOcR+juHLzDpbXWOQgwIzjwP4WHDt2WAoBv7hwQQpfZYUCkrEIOlrb0cWWfq8X0WgCVocLd++NSaHS7bKjp7sDWuRkzmltrkVTU61YZyRSO4jEshgbm8H4vSnks3k01dXDatHh8PAgtJosXFV2FMpyWFtfRjyTxPidKXz04bLc8wnGuW5IZRICZXm/5RjkXLC0uCpqW0L2t95851/MCkBZEAKPwWrpSHyx/nwMVr9Y5/O32ZvHYPW3OWq/5j1fJLBKT6q33noLf/Inf6ICDRUW7VGnfrZ1Xw3EURV2fBMffrmg/e2sAB56rB4+/jJOn/0aYKxEQWOSCqWEV/ERm9tTFNNVxSO0pI77zPlR88aLiupUSTxXWrMVr0AFVBGK8kGS4JQP8EVVwUeVDRf8BIxUFpQSsqmMogKL8ICqoUSGKrK8QADuOx8MxOuU4USqp5oo//JF8STkwy69FEsegDm2AWuVvxsYVqU3iLqHHoNcyGakvZ9Qli4Bqp+sup/05mRyNbeV30GwSvUaVWtKUFJBAqWojBK1qgpY5e30RNWWoUBoLd6hbBvWwWLgfhmhN8hqXfEolNAhBahK8JYEEiljQxrkS2FhonJVPVLV0CqesZJSlX6dAkzFUJRhVw+noc9MSCVPVWndJ6VTPFYFWDFYSwWbipWB/jMqTqUNnjyJx0ppNSeMUTaWATgMEFJUqwpYVcK+ZFxp6HGqqC3l74SDqmJVQtPUn+/1+1QAIoGo8hWlrxJ/TeVQyCeVYCEf3kovZdgS4u6xMlDhs7xZhcGKt29O2u93leJaDQxlUMCq6nVbGqMCNCndErCtfvcer1bZzl0yrtpmqO3fcrwE5vP40R+L9hYcVwWBHDwde8FqSWlCqQDfI0UJjqdSoJkaXFUoU8af2AioB0BUxyr0Lm3Pw836VwpWSzYR6jnVUF3PY8IQJYJVtqxnsrCazGh0V8GWKcCuMyJX3BFlHb0s4/R8LmNLvx5Oh1PAEsEqIS7HF8EDA4XoWUlXFrvdCrfLLVBVq9fLtZ7OKbYkVGpSbXlv4oG04Pb07YPTWS7BFmzN54twnA/hLDbI+WWxQKcVj1G2bJv5ZzYPg14vqkaOM0IyKocIRTk2GIbB64rKFHpD0nMwRf9Wq1XxxcxQjaoVFW8qw5Z8RaXEucpgVgI2RMkqliwG2QcqUjkn8+fcb3m/3Gv48KiMD15fBsJVHYtfD8enEh6oKOflmtFwfjfLXLLt84uSjXN2hdMl28cHebaaX795E8FgUB7UCXOYbE/rBLbvuxxMlTdj4v49REJBaZ0euz8uD/NHDx+X1nRCWafbJUFKyXRCwlO6e7pQ6a4UAM7rI51NyXUfZhs7PQlX1pGh52QuL+pFwtvtbb/s68mTJ8Wrc2FpQeaf2roqAQyOcof4gmrLdBgbG8fy8hKi8QhOP3kak9NTokqmF28oGJVz7LA5ZD57cP8u9u/vhV4PXL12E2P3ZtHd1Y/65iY5XrQBWF5dEa9WeozSG/zJU6dQU12BuwRNqSSOHz+K1mamT+thoXUEgU4qjdX1FZk3PTUeqbUwcKqY35Fju7HtRy5TwE5RI4BgcXEVJqMVsVRaQHuG9hDZFKoqndi/r1d8NwmyqMRl90gymZbvczicMJltsFitUgwo0+6gtqEa1Z4qbG1tYn5uRjw4qcYm1KOalfYaN2/egtXmRI+ErdySsLKG+mpk4hFMTIyJ+pvfR6sBcimnW7HrIezjddXQ2Ir6ugZMTs3gwcQsKqhoNejR1duKo0cPY23dK/YMU/cf4Pz5czI+CY/5sM/X5UuXBc4PHxrGex+8J3YPx0+cwsT0PC5+8jGK2ZwUV+qree2YpeB07ulnEIvFcXt0THx/FxZX5H6XyefEK5h2DzabHcl4Ela7CdqdIja21uGpdOPQ4KCsUbjmYCr2+MQ9bG5uobm1Q7plGK7G8DizngWLLBLRBHQmA4waA7Z8XimINTfXobWlHsdPHJFi8IbXK4pTBuIUi2XY2tzG5qZfFKt80Qs4Fg3L9/b370d3d7cA1Qf3J2CxOeByusVftramHnaLHTMLc+J7yLAe+styzqmprZbrjkVovpdzD8c529vpK1tXQ+9ME1aX10QNTtUk5wPaisTjKfz83XdhMJowcPAgvvT0Obz5k7fEyqHC7UQoFMZA3z4MHToonqksGFocFvHMXV9ZEb9SKqc5zzLxfH1jHROTUzKGDGaTWGDZTBYpxrjtTnx65TqujE+gsroaVy9fQSIawtNPncbv/8G/xeraGnwBP6ZmpnFnYhKVdfXIawxI5opwVFaj3F2FyclpKbAFfRF417zQ6AzYP3gIS2sbiCST+D/+5D8pKlcx6jZDbzSK9YlYBhWAXIreqRkpBtCOSiuFLqXrinOHzkCfloIU35xWKzQ7eWx5V7A4O4NgYAtlmQyW7k8gGvAhHPHBWW7Cvr4O9Ha0o9xkkTGZSmSQiicEqk9NTUvA39zSAto6W3Hm9AlsLC1ibmpSfGIZuEZvUHpWj4+PIxwiTI/jufNfwssvvgCn0wqrQYd8LiNezOVOE9KFEHZo9mUwwWopl3VpNJpEOJIQdThV2rQW4NxEOM5J8M7oqEBP7veLLz0Nna4oxanZuWXYrWYcGTmK9tYuSYH/5ONLorjlQm5gsAcbm8vY3FrF0186JfedxeUtuR8wAI0WDyF/EEF/BKFtoKamDFaLEy+/8jUJPrw/NScq17F7k2DNjzczrmEIN3v7atHf34SRQ/sRDgck1GpxYRsbqwk4LDW4NzYr+9XZ3SXq/sWlWYyM7IPdWsD0zASW1pKoqatBKJJCmH7gGa7DgAP7XHjyySOIhv1iD8S5KRRKYuL+mqhWm9o90Bp0YgFSU1sra2P6N+tNBlHq0pe7uorhXjowfFBvMCMWjYmdCdfz7HazmS1wOizY191BwWjtAAAgAElEQVSGwb4+1NRU4fr16/j4ylXEUxlk8wVp1e/u6ZE5eGBfr1gaTdyfwIp3Q9YpVoMBqUQUlS43qjxVmJ2bw8LCFiMxcPjYiGzb7PQkTp8+geoKh9iQ1NdVYXt7WeYyXyiG69fuYnJqBYlkFkY91bF59HZ34KuvvIBEIoBEKgy70wadWQN/OIz/93/8ACvzKVkbHDlySO4TsURYPK6bGuql1p/L5OH3h9HdsQ+TD2bw1lvvPFas/hqO8fhH//wj8Bis/vOP4b/2T3gMVh/RGfwigVWGV7355pv40z/9Uzk6fPCkNcDp06cldfpv//ZvJWmWilW2mEWjUVHXUMHCVGMqRFgtffnll/H222//gyP8q1BWwNFnepUfgtVDR7+C02e/ih2tC0WdGRoD2/ioBFPhaJGpQ6pnp1SN99oAPPy7+JGK36WiQpQ0ewnfUUKgWN3nop3tVWzlpBKKraVUb/G/zSaLtJkqcFa5bAgQ2P5I0JDOZeWBmA//DH2hYpXqVT4M5woZ2Kx2pX26QA9UVv6p8lNT64tlcvPX6Y0w6hiGpRdfK61eJwmY/M4cFYQMZlHDjaS9Xm07JqTiNrLtkm2tSlBWEXo9QYM0HatQlC3Jakt2SbhIta+Wn6VHXqOARUINM321DEZ5yJFEegnCUsKvcqoqVDmeipcnH+xLYJW/K43puyFWKrIUUqkAUlF2ipr0s26fJRVoqcWfSl4+nVP9Ksd9R/2+vWBVoLrqqVoaRyXoyvQneeRS/Un59XzY0FHhptgSEIpqtSoMVIGYqAvVMClpUVMDiASsqsrDh2RUgaKy/78KVmV31dZ+4ad5Uf+pm6UqYrneV46E+OyqUFU5nmrBQFUpC1hVlaQldTDBqlGcFhSlbyncStk+cUt9aK66Rye698KUoyOiS3V87CpjqSvNyXlnqjBBCQE+T6MC6QsPr13FNFYFq3yoo/6QsHlHgfq7/6eGiPH8lyx05ZpQt3ivB/AuflWUr59XeFVpfOwOn73hVXu8c///rAD+gWJ1D1glUJdwMz7oUrkqYDWPQjorHohtVXXw6EzQpPPiSUZlmbSj57LQ6YwCCjkOmIC+r7dPUbLGUwKx6DnaP9AHt0vxseSDkyjnaUVCGM75gmF3UvTJYHzigbTldvUSqimANBQMyTmURHODQYoy2TT9UguwWEwCbcTJWFMGk3gvmwRm0FOUEKOzq11CSPj5VAuyZZNKE84fdoddzj2vAd5HaGVAJQmvPSoC+ZlUbFGFKIBWrwABbhsLVlT+xWJRgVsMtCE4YOs1f4/3GJmHCfoZd6gtE8ilqKeVIhLHPx+0CIEIRoj6bQ6HQBcea0Ia7rvZoJeHT7ZGcgwsLC3Jz5966ikFvFa4EQr4RDkXi0RFOcTUaPpoEiR4/Qz1KIiqi+8jDObrowsfC7jhwzKVM+0d7Rjo3yf3THpg1tXVis+td90n/pO8IHjPYAGOxyWVyogikvdbvUGLW7duil9re3ubeOZK4WwHmJ6ax9VrN1AoZlFTV41nvvS0AGIqGu/cvStKJbZ5b6xvSPGNc1t9bSUqPS6Mjd/H5PQanE6PpKefO3ceTpcTf/d3fyf2BTyMh0cO4MDAPvT2dos3Hn1Iq6h8VYtuReiwsroi0C6VTsh+NTQ0yjFnQnsFVZWb29jY2EY0ksL6+ga2twLiAUhwqzMQeBPU5eGpdKG3uxNHj9LaIIJsOim2FDzvmXReQIheZxD4SZjHtuFEMiHKbe/qCpKpAlqaKxVFd1OT+A1u+7bRUN+ImdlFCfRqb+vBT99+B0eOHRfg19vRhEQsjFwuLaEpLAocGBoQuDc6ekfWNZxX6xpb4Cx34vKl2+jqbkd9bTPu3L2NI8dHUFnpklb4CncFJh9M4cDgAfEC5JinglbO+eqKKHd5jgnuz58/LyruC5evYXR0TPxGHWYLhoYG0dnWiu2NDUm1pnJsZnZB/Ek3fD4EQzFUVNeKt2xlhUc8Swm9yp02mQeCPqrvmuV8Mdypp7dT5gEq1mlX0LdvACbaDJlN2Fj3wmTU4969CYE2vGbpZ0qFNlViFhuvtQxOnDwKh80qgFKnMQoIT8TSmJqewa2bd9HY2CBrP4JxXhsc17RD4E2AajmGOrmdDBGySsgWLUC2trbx0cdUCO9Ab7AgkYyKhyntUjq7O+U+w+uZgHVmekaKBPSGpGUI94dhWEYDi94aOFxOUcgyQKtQ1CCZyWDk0BHZrvc++ADRWFT8O5vqG/Gd7/weHHY77Faqe4OIxGISLuZxutFQVyNdTLRtspRbse3bRCSRkjUYxy09j9lFZNIakY4n8V//n/+O+wvLKDPqUEilZQw/8/QZfPe7v4/7E+NY39rE/oEDuDM2DoPdievj9zC7tI6m9k74glFM3xwF7OVwOysQWNkEZYiHXnoVepsDc6tr+PYf/hHyOh3yeh2KWoMUyQlW85ks0sm0zNW8NzN0kAIDFsKMRstu0ZRLKBOtknZyCPt98K4uIs2gwWIOQd821mbnsZNMIDI3h5reNnzr219HZ3sjwr5N2KxG9HV2IxGO4e7tcdy8eRszM7NwVlRiemEGnb1d0BQLCK6to6u5Bbdu35LiXFNjE+KJGKYeTKK+vgpDA/14/vnn0NXeLEU6t9OBVCKO1eVFuNwMEgT0Jvpicw4AEnGOlyCWV7wCTxk2xvnQYXcJKL7w0cf44INZeDzAl798Eh6PDZGoTwqS9NLtau9CMBDF5INZfPTRNbk3MIyvu5ten8u4c/cmXG4zDo8MIJlN4dL1UWz6o7AZ9Ji8n8PwUDlOnTgO5HMyh1rMdkxOLmJ8jFBVA+9GEA+mfahvcMAfjopact8+G86cPYyGRjfKHXZ8+N5FzM1sIJ8xwb+dRDCQlRZ2ru/jqRiczgqBnt3dTYiHV2R+j0aziGeAmbl16ZYwGLVYmltH/34nThw9gEwqhpqqGiTiWQQDSVy7dhexVAbllR4pYBqMOgwdHJI5dfTObQGmXD+sezMYPtQuNgAM1+L4YYgclagscfNeXF1dhQqHFa0tDaipdItlDIMY5xcXyeVRKNOJBQi9qo8dPYLqGg/8Gxu4dOkSGlpapDCTZ3dMPidzZLXHA38giBs3x+H3AV/+ygn09e/DL37xcwwN9qO5sQ7JWAje9RXEoiEpdmmNFly4eBnzc1uylna5XMimEjh6eAjnnzmDWDQoTzO0aElkE5hfWsEPfvhzhH1AXY0Vr7zyioRoTk5OyP2cHquch7Y3AyjT6HHiyGm89dbP8KPXfwpPZcNv9PT/qD1WS1/6WLH6Gx3+f3W/9Bis/qs7ZY98gx+D1Ud0SL9IYPXGjRt44403dq0AeIjeffdd8WyjV9iVK1fwrW99Sx74+Lpz544kBH/729/Ga6+9Jn/ygf1rX/vaPxusUrF66sxXsaN3Y0dnRple8cUUVZ60W2uxI96ECoDabW/fBaylNmKlH13gU6llXFVwSltqPiNtigIYCFYLCjDiAx1BGNUqSiK8AlYFzlHxqNdJ8EmmkEWOIFXAalYUfrksVThpgRxUXBDS8uGMIJcPBYpSSwGFOp0JOi3Bqk6AAsNmSqCy5KdKuEVQorS4K2CVytECg6q4bWJvW1Rbttg6y1RY/lCBDBKsVSRMJjx7aHBKsLqjNSDPYyMt3BoF8NJTlsoIgj6a6PP7CipYVdvbxduQx0L1PBWVZMnPdhf8EuypCtMSWGWW/UM71d2rcLe9Xv19gbNC89TtVX/O/RVVaknFKrLQkmpZAeqiitWqiuVSeBNhH495KRiLo4IqTB3hD1WfiqWBMk4UWwbCxlKyOwFaybRB1XEr205lLLdJhcmakmepqFiVQoAoPFUvUeGYmjL5PvmcAgN3PgtVBbKq/6MFBM8hx44ESqlerMpx2IFJ9XlVbBYeTutK6/8e/9SSF8GeYoai+SNapFWBqmomrKehn2DZnGxlvqi0FtIKQELS8tQwF3YT1+Uf1RCqEoiTU0yVrOqvqsBVNVCN31mmAG2pLHzmVdqH0s//lYFVKeAoLf8cTwJWiwzbozZcAav5dBblDgc6ahtQFkwIWI0l40qYRzKDVDYtqsRQJCyHJx1P4PjR4/LvXiZIGw1ob22XwJ+KCquoCqlMJQjkd/PaZGGC1z0BJf83MzsvD2yEi5y/vN51mUv0EiwFAac854QjvFRtVoso55jmzoIQFX6cA1KJhDxg09pk+NCQhOQVClkBnsFAAAaTGdm0AiQJlrMZRZGYjCektZ7jluCY/tQsaMXjcVHw0IKE1ya3h/MK1ZyEPFS5S4u/WnhSrEHUtn+tYrlA9QwV9pyzOeTFy1rAqlYUM5zTjUareMLRJmBpeVV81zhHMyCQXo70TCVMYwGDyrTq6hoBu2yv9ge2ZI7nsWAA0vzcrPhBDg4eRGVtM/zBMC5fuiqetJzfmQzPEKTGhga5AukFyf+22q349JNP5O/DI0Oi7qIClspGAtlEPA6Xq1I8WLPpnADnldUlkcOvr60in8+ipaVZQpM4Z8STabz+2puSbu8ot2F4eAjnzj8t+0j7gPc/eB8jQ4dRV1+LxfkFuR6pQNRpd+Cwm7CwuIZoogyTUwsy1r79rW/BbLXir//6r+Hzb8vxPDIyApNRi+PHDqOQy4iHXyIRFa/JUDiO7e0kZmcWpfW/pa0JBw4OoqGxRsYS73sEV5xJwpEYAv4Q5heWpO05k8mLCowqXp1RK0CirbUJA/v6UFvvEXUtxwXtGahMZYu5zeqA3V4uIWPiSZsjgM5hbHwcoYAfHZ0tGNjfJy3ixWJOOjhu3hpFb/c+aPUmuCtrMTezCH8wgr6+A/jww1/iG6++AJsknoeQTMbQ0FAv/qvBSFAKAQTTTU2tIk+jF2MsnhLF58S9KSwuhPD133lK4B/HA+2RIqEIqqo8SCaSiERiODw8IqFLcSqRAyGsLC+jpq4Wx48cwfj9STyYXUAkHoVBpxf1PlvNO9rb2Poj7fW8rtY3tnDv3gOBqlSQVdbWKl70Gr2o0LmdNVWV0tbr9a6grtqDgf5ebG5uoKOtRdTkMwvz0OtMYktAf1jOy1yfcLsz+QyMOpOMP7729+9HU0MNorGAFATtDrP4sdIXtqWhFYsMoUpk4V3fELXloWHFL3V5ZRGbG+uSdv/c+XNwV7gRZRgSvZeTSYGpvKafOPWkwOVPL19DKluU8DNCScLgaDiCpsYGrK4uS4GH/q+cI3o6uwQyU4HNoga33VPpkRA47/YmfvmL96X4QWXx5WtXsW/fIE49cQpv/eQnAt3ymTRefukrePbcM7h186b4AJeV0f6Jlk5m8R/VacvQ3FAPT5ULaxtejE+MiXpwZXMdC4tLaGvphMVoRVNdI9aX1vHaj15HKJaGzenAvu4u+r6go60V5589JwFRBFcsbI3en4DBUo6ff3AB8wvLePK5F+D1B7CytiXrWH2ZHum00vXUNzCE7WAUvq1t/Lv/8B9gKncCVB5r9GIFxbmPYoBkLIUiw/ukayktayAqeal6zWcpUIAAu3QswTs4wgyu8m3ArC2T4Cjv+iombt1CJpBAR1MdTj55DC3NNdKa39ZUB4fZgLnpGUT8Ydy5dRejt++ivNyN4aPHcGdiHF39vVhbWsLC6Dhq3W4JHKv0VIhX8fz8LKo8brzw4vM4sH8fWpobEA0GBKLZLRYJeKM1gb2cBSLOt0ZZz7EQwU4IjhGq5nme333vQxwaGkRLW7PMKR9ceE+UqF3dtFx4BrF4QNZlVgtV5Y1SeLx8+Rpu3LiN+dkCRobqZZ7d2vJiYXEZR4724tyzTyKbiWFuaQXfe/0TisDR19UmXuZ9PR2iZtZKVoEGc7OL+ODDT2GzVKKzZxC370xgyxeVYFqCvAo3cOaJAzh6/CBiMfrQ5vC9//E2AttAS0sb1tbWseXP4PmXDkFv1eLW7ZuAxoiqqlboKUQui8JhtSASLWDZ60c6U4au3h54V5cwPbWF40ecOPPEYVS4bHA5nFhd9WFxfhUT95dk/jfY7HLPcrkcaO/oxNTUA5l7ktm0zLF9fb3SNRGLpbG95UNjU4sotxcXV7AdiKO5pU4K5vTgrfNUoK2pXjotbt26Dfq0cywaLGaUuypEpHH65AlZ6929eQPbwQBeeeXr8Pm2sLW+Dis9sbValNvLpXhz+co1aI1mtLZ0oLOnCx9+8B4G9/ehva0R/u1NXPr4IjrbO1HpqYHObMLo+Lj4XEdiaZQ7dCgr5LF/XxeGhw5Ar9PD5a5EPJ3DJ5dvYG5+CavrQXDoHz7cjeeePY/t7U2xfGCRsaWpRcIMOddVeerQ0daL119/Az/43puo8jwGq48Ifzz+mD1H4DFYfTwcHoPVRzQGvmhgldW0v/iLv5CjQ1DDBTA9s37v935PfkY1y3e+8x352XPPPYe/+Zu/wXe/+1381V/9Ff74j/9YlKz0GPvtrAAeeqweOfkqnjjzKjTmKhQ1ZkDHtSMBpepXWVRQl4j4CGlYnt/1ZHwIlJTW8Yd/p40APTeLVIEW88jk09IiQ2REsFoKmCLkJLjV6rUCInTSrq+2nLKdn21XWi1S2aSEVnFRzAWO+BtlM8gQdOQyomblAw/9x0rt+ISWSvutBhajQ6rItAGgR6F4FhLKFcrE15JbXmrBL7XFc4FNsErgwYdXAmdO6gRi3FdCBn4OF6tUr4lCl/8uYSkPj0VRwogYDKa0aSuKTqpmFbBK0MHPIZQt2RAU+TNJ01YCYrjND8G26seq+sDKZ5bCp1QgKiX+PWpVLtb4fqr55HPU3+dnK4pLBSbz/IpClj9XISYfJghaiiWTXRUeSviVRNPTp1WJYVK8X+kxpdoR0CJipwC9ngBMAasCKxVnVlGS8uGzpEikT6SCeBUFIl/FnZyMyV3FrqYIbZGtxwykUnxuCUDkvIs3sOqnqikTRTLB206e8FKBrWIaoMJ77ja3hJYSAj+l1Z7vJ8TlNqs+mFTX7lFWlqa1In93b7s/gZ/q4Vrir/L5anu+EkDF9jPlu6hyIZwlTC2CY4jelnyEKSC3a0nAMaeEZCjnWnkxSEuwMf1UVeDKP2WMcm/Uuw+PtaIu3PviP+792T8NVsWbl8J01eLgM4BZDRFTzlxJec7CjJJUVloM/baKVeXY8/NkRMj5VmoIimsvld1U9nA8GXc00Bby2EnnUOFwoqO+CYVQAnFfEGvrmwhHwuL/yzZhziWcSzmvsICTzxYkJITzBgNwTHoDOjra2FcgHmecw8Rz06Ao3rPZPBJSMNII7GTbfyKZxrp3XVR/62vraO9oQ11NrYAhqgY5j3D+k6RpEws+BKNU5GdhtlglPIh7JSE9KMO+/ftEIWqxmQUElzupyjFJcU2n0QnQYRgUgUc6kRSlJd9PoEqPaioc2Tmg+Ekbd20u2HpIGELPykpPtaRLs11Y6b3cUQLodAYltK2M4XH0e2VRSlGscg6W+ZxzqXrNsiuAx5YetkvLK4jL9jik/Xf09h2ZzwKhoEDLppZmUbNxG8xGvUADelnWN9TJ2GYrK9uTO3v7EE0UcOP2XRlP9JajnU5LSwtGRg5JOvH21raEexAW3Bm9g0Q6hX29vbLP8VgMw4eHEItHEApFcO/umLR+EyaFg0GxMWArPNu5uX0cS8lUSgB1RWWFgMZtX1AS5vv37cfTz5yVh3uGQDF4qrrKg9aWFgkAGxgcBN1dEokEHHYC4Dx++KO3EI7k4QtFMXzwINo62rG1sYlrN6+LvQRViNU1VRi7O4rDI4fEK9HpsMoxjsdCmJqYxfi9BQF8hMH0rvRUsei6g5WVJfiCflitZgwdGoLRbJZ7i0D9jU1EIlGks2mBUXaHTcAc1YDVlR74g1tIJGJyD3I5HXIP4ligipdKJhabaNGwsroBDUxS6CFETafj6OpsF+Um1YZTk5OorKzCwMABxJP09dXhJz95G2efPo+FxVXEwiEMH6QH44oEc1Ex2drWjE3fpqg22S7P18amDy0tnYodhtGMO7fHsL0dlPVAU3O93KLSqZSAVHqXEvCsrqzK9pLAFPJFUdsmEikEgmE5DrTeIbQr0+nlGi9kM2hoqENPR4eEWwYDQVGUc9bmWCXEzOZ3UO50i4qsb3+/HEuOG65lqBx3uxxYWVmQYsapk0fR0tIkCsyV1WWMjU8IYGpua8OGd1M6aHgsWTwtd7vkuh8bm5ACHsGc17uM3p4uNDbVY3FhBvmcYsVwZOQIPrn4qUAwnoeaqkYcOXIEk1P38dOf/kSuzyNHRvC1r78qJTv6qoajYSzOzuHB9BTCgRD+4LvfxU6+iJuj9zA9twKnuxJdXR1SjKmp9iASC0sxiVYA2UwSBw8OCXBlaBhV9zy29bV1st0XL14Uz9cPP7qA48dOiLXEtWvXUVHhwfDICC58+CFqPNVoa22WlPDamhq89v3vifr05KnjEt5H9X/A5xcrCXokJ9Nx3HswIZYlBqsRly5fg81Rjvr6Rty7OwGH3YlUNIH+gUMoM5qk3d9spH0T/SAP4cTJY1henMfo3bvY9vsQiMTQPzSCj69ex9TcEr70/Eu4fWcMQZ8feptb1jAMzZKwrvoWCbeK5PL4ne/+AYyOcuR1BiSztKzKK/73tDXRKnZUiUQEmWxSrKJYBOcakHM27xP0+ZQChdUsNhGxcAC5VApGrhfztH+IosJmRbXTgWIxjZ1CGnZTGSKBTUS2t2A1GjA5MSHF8/nZZbmG2zo7cPHTS3ji7Glseb3IBCKIBAMwGvVSjA6FAlKQ/eY3v47O1hZpyzZbjFhZWkQ0FEYkFEAgGEBddY14PnN9rKXHNruzCnmkUwzLTMv8EElEZH9aWpswPz8D78aqgOrvfOebaGqqF298diBJ+GIkjmuXr+LO6BQScfpsA5UVwAvPPy/rGdphUIlZW1cLrXZHWvG5H5kskM0DIyMH0dneIeIDKQ447DDozXjjjbeRTABnnnwCNbWN+P5rr8taOBot4MBgA2o8VvTv74CzwoWZ6QWgaMbbb3+EaHgHHZ37YCu3orLGjprGcly5+jE2aEPjY5YCRP1p0aURZpjYdgxzi1G4K8zo338AY3duwajP48hwL3o6a5FI+CQcLRJOwqh3wFnegMKODivbPix7N9Da2ozerm5cuXJZ7HOi8Zh4DrudLllPsLARCobFwzsSS4jlQaa4A4vDgdU1rwD3ygonjhw6gNnZady6TV/UMlRU1cBoNMMfiUpHHFXgnOOmJsZx7MRxmVNZ8I1Hw1LEoeiF65WGxjZcuXEDZpMdVrtN1nmXL1/C//bvf186Jibvj2FtdQ1WswNmmx1mqwXejQ1ZHzK0Kx6hatmPgX2NGNw3ID7hO2V6rHv9UpAJhTMwW3Woqv7/2HvPILnO+8z36ZzT9HRPzgEzyJEECIAgwUyKYpAs29pde6vWW7Xeut5v/mx/sl1lV9m3rn299lV5nSRZ9kqUKYkUxQwSicAMgMk59YSe6Zxz963nf04PhlQgJaHuVUloVQnEoKf7nPe85z3v+3uf//M4cPLoIQz0D2FnO4rvfPe78gznixWOHocHfb2D0GnNeP21d/HVf/4GWpq7P9Pq/14rVuuft1ex+qOqOD/LwTG86itf+Qr+7M/+DI899hjefvvt3TX7Z/n9n+c99xog/qJ/3mdtq3t9HpqftXN81gO+/7573gL3weo9atJfJrB6+fJlvPXWW/iDP/gDaZ2pqSlZDHOhynK2trY2WTSzlIsTWpbYXL16VUpmuAg9ffq0LBKYLHzp0qUfauGfxgqAYPWxZ38T0HpR1ZlRI8CixyoVhSKhVDWEBEvyczpN0t+UGKqiAA2Bc4RsTK9XoEq1WBFFGNO1qbbK5tKipSMg4qSKKgYqdVgaS29VvUYvSdKiBNMZFf8zqsFksaRFRUPVVUISdVeZesuyWKcLwc1tUZRS2eVxu6UdRXlYYdmTQWArQZXTShWUXibFhGU8RkLTWpnQSwG1VPcp8FIt7icclv3jCnQms4Cc+ouTW8W6QDl/Kok4EWSJqQAttQyeCkeq2ghrigTNhGXyHSw3I4FUQCcXgTV9PQiGIFXxJ62DVfFf3VUMK8muynkqIE1Cv9SyUX43rwNZmhLERL9Vqkt1UgK410KA11PYnApS6/BSQO2e0YttJ0iv7qHL82IJOm0OhKbVlco8N8XmQaCraH4IZQjDVPAqKEwJYeLxcZIofxLeUDWntishsNKXFVXiXaBf95ytQ0YCNcWOQLEU4O+xL6oQV1Wz3gWjCiTa+yLUqgdryeYC/09UkfzEqpT1KfC3/qqHS6ll92rYG5W1MtkUZwXleooHrRpsRWWSXBjZhCB0pnUB26EMjbo5QXBHpRAXQHL+cvxFRfOqQmgCAyoI62BV2lL5FuVPFa7KwdToHcz2uOsxKz9WgbASfKX4xNZ/XlVMktW/K/8sf1NO5GMqXTlP8eEUpCr3haITZtson1kP0ror9lVRnHzo3Xath1HdVcYrn8MGJXo2sD/RB5Q8n3CPx8m3GJQQM3pTOunNXAEc0KG9wYdatoRSuqTcm6Ua8oWclOgSemwHNyR0ivcR/d+40KP6lfeTlNjr6DnHYCItNoIbAtk8DR65f7kAyucKcl8WCiUpcyfgmJ6aFjjJc2ba+YHhATTYmejMhTi9Tc0CZamaZzlsIpmWRSmVnQR+drtFSrCZXj7Q14djR48I9MsWsohH4+jq7lW9pGtiF0PfTy54aRdDaElFE6EIxyUmuov3cbUEp115xvC7qNCjIjEQWBcwe/DgYVmomayEBFr5GfsHj1X2IjjGiPeqRsAPw1w47lIhzrGLftf8k+1KX04CaKV00iSwqpArYeTGCA4dOiLBKHNzC/Le2dlZAdv7hocR3AqKGo/3BuEfF+cnjh+Hw+XCtRu3sR2OoK25BeFQGCaDDgP9/eiTZHunQA8+OyWgaGER+/cfQktzu2ymZQt5SasnFAwFQ83eReUAACAASURBVBLq1NPZhkw6BaMOOH70CFxuh6iLg1RE2lgiaoXN4cZaYAPB7SDy5Ty6ejpx+tQZlAtlAbvbwS0BE4cPDwpcY/ktoSetJng9CGg8bi++/4O3kcrkJeGdEdImowEry1EcP0EwfBKNPp8EDzGhfmj/EKanp9Da7Jc0Z7vFhGKuIL6OVCTy+ccFNq0s6AfMsCQCxkMHD8p4x+sQicdgp2ra7kAsGYfNaobbZUEmm5b+yWdKcCuEtrZWNDY2yfkRuCvPfSCRjMnzg8CLm5ajN28jHM6hu6tXrBK4gdbb0y2p78sr23A4NDh9+owS6mY0iv8vS/JPHDsl1TaHDh2AHiVsrq+IOra7p0sAaDQSxtb2FiwOG5wuD+LxpATp9HQPIFes4NboHSnNT6dy6O3shL/JL5sStBHw+fx4443vy9hy6tQpAZrz84uIRBMwsO5ZY5BgOm7Isd9SdZiIpeDx2NHd1YWh/fukPYKhHWwEAtjcVhSp3PDifdnka5Zwm0goilwmB4/HixZ/M1KZBGw2s5Rhl/J5nL9wDm2tzaK+pU3D1PSUqORZUs8E+bWVFdmMePD0CbFt4IbDzdFbspERJ6yV5x6wvDgvbXPm9Em4bRY0NjRgZmoM4fAO8tkSugeGcPz4g/jea9+R0mt6Pn/x117E8eNHZUOCc6mFxUXcuHYdc/NB9HT78PIXvwCbxYF//vq/IpPl80GPC4+ex8BAP4Lr61hcWkKUsM5sFAUynzmZRFLuX3odc65Jy4mpySkEd8IYHNqHK1evwOX0ILAeEL/Sjq4uCZTjBn97W5vYQzxw8ji+/eor2FwPCGT+rf/0ZTQ3OIByEf4mRd12Z3xK+uvi6hpsThv+6Wv/KBtGx0+dFJU775uNwAZa/G2wuTy48tEYZubm0ej1SHjP409exJGDB5DNZWRuzE0cq9OFzt4BfHj1Oox2F44cP4VLl68JpLfbPBKIRmspg8mMUlWDAv2Jq1U8+/LL8Hd0o2LQIVfi80SLGj2LCyWYdIqX9vr2uihY2Xf6+voFMrL/0MObCnpulnIskIqSCoOhggK3Relv0MLvMyMe2kCT243Y+ipsAMJra7h45iQ2V9aQSkRlzkvIbTSb5Vm0sLyEZCqF06dPoa+vG7Nz09jZCuLwwUPiscvxPp9JY3xsDGkB4hGxhODmPud48XhU1hLcXGPf5LOYlRkcHyTVvaNTRA6rK3x+JFAsZuFrdOPQ4YOiLLVYjQhurGN+eQZmpw2FYhUfXR3H8lIS3KvpaAOefe4cDhzqhbfRLv0wFsshn6lhcmIB8YSiig3tFPDQgx0SCijWVjo9boyMYGDwEExmJ5ZXgxi9OYGjR47JuM95/uT0jIxFX/qNM6JubfB6sLW5g+sf3cbY+AIAO1ZW4zh7/hy8jT5ks0mEYkFEQgHEUkk4LBZUqjokojk43Q488cRZTE7dwfz8unjh6qp6+LwtGB9dwuCgB889cxZtbTyHeawsz0mmgd3WiJPHHsX1W7P497c/wFa4hiNH2mHQ6cQapauzS8ZzzgN4v/b39eHWyC1R/w8MDMomVVd7FzLcALU2IrAVRHBzHfsG+sTrOri5Kh7ifBa3trXKeDw2MSF2AIlUUhTt3EiiQp92KZsbYTzw4BE8/tgTuHHzhmyINTd34r333ofV6oTX04BYNIxYNITf+73fQSJBa50cjEYdtrbC8nymjzz7DX2NGcK1thbHYL9fNlXaWtoQWAuiVK5idnYRM7PzyOQ18Dfq8NDD/Tj94ClkkloszjEMclHGXrb73GIIx4804YUXvgCr2Yuv/D//hG/+23fhbWRFxae/7oPVH91G9xog/qJ/3qf3FHUdskfIsrsa+5jV4Wf9pPqy5+f45Z/uq+6/+x61wH2weo8a8pcJrNJw/s///M9lB6wOX7gQqr9YIsmyKYJULjyHhoYkGKUO2/gn/85dNCpbP/n6acDq6fMv4+IzX4ZG70NVa7oLVtXwKlToHaXsStbBIhdW5apSBiXKP0JCI4N87toCUHXCHXEqwohV0pmEKE+4sKffUK2i+KpyMWbUmyStniCU4Sf06+O/CVCqAFoDg5EyiCYjokhkKik/g2nXou4SoKOF0+WWyamiOtTJgoZgVa8xwGFzKmCVCixCRI1WgY70ZKWCUErIVSiq4fdRfcowIQWuagwmCfaqw7U6WCWYFCipgqyyqlplhCxhplwLrQYmKj7pn8pjUyR2qKkJ2wQz3CmmclXKccUGQad4Mor8Uw22UsGqYK2q6mGrhmURHitqUSVIRgGrVHBqxIKA/k38vt0S/7qakW3CC6l6rNb7o6JMvvuStiMsUsFqjSamkjJFwKoUtCtgTik9Vz5O+RKCVZ4BFxm7qlO2tRxfPexL+Te9eo5ivcDzEK9fpggrqK6uilZcH3lJVFioKjUlrfxHgNX6mdSBXx2s1kXWFbWfClxVbQzEekDOoQKdKEUJg5XvrT/bxX5g1y9UVSkLQK6D1bq7qKpIrW9IUNGsZVgQASbtB9jRld+p1CrIMZmd0Jxl7dK+JcXHVg24M9btMuo2BHvAqhyTQE0FgIp+lWBVsxfO18GqaJnrMwz13PhNd9WsYu2qNqDykdxG2aNO3wNWRUEqPrn8dxU+K1pmdbyoX4mfDFbrY4u0NfsN740awIgaPVN3CT1Zfs6+ra2ipKnBaNZJaq5NZ4A1X4JbZ0CTxYXEdhx3bk+go6MHXneDLFTKlYKoTRPxqIylRr1ONmYITQhNRTlNhRO9KalYymVkM4eLdJ4flfFUNUVicVGz5fIFbG1uSWo01apaLZV4DbDbndBrKuhsaYC2WoTeaBa/S/67WKJwcZ/JyoKXpesElxaLGZsbG7K5RnWP1+uRTSuqkuipNjA4JIsxKmXpwRqLRcVLs6nFL2oso9koCyieC8OFqLJjeTkVmvx8QnaOFVxMh0NR8W7t79+n3E9GvaiXGDTDq8aAP45vTMcm1GLYBcEqVbbKBogSXMc/ualFeES7AW4mMBiKcI5j0EZgC6HtEHp7++BuaBBgdu3KVdwem4e/yQlfE70yMzJeHzh4UJRBBD68HTO5Ar77+hsy/jD0JrQVhNvlFB+5/UMDsFsN8nzalMXiInKFEnoGhpHNFBAMRhAMhXHl2mXZ/KOHZV93DzxOF0x6HfYP7YPRqJV+wOCg1bVV+Fva4fO1YHMrJGX4mUIOuUIKXV2d2NzYxMjITRmX+TyLRkN44YXPoaerW553BGz01ltYWhZYTbD77nsfILgdQU9fL3Y2N9HodeHA0CDaO9oFPLjcHnx0YwTHTp0QK4h/+9/fEM/E82ceRCmfhb+5ERpNBdF4VKwMWKZPRRnblT6XNptNqh3oP0tQRhVVZ2eXXC/6v7Y0NaKl1YtCnmrPtKidGZZDGxvWCtCegp+XzaRFyWS2GERBS4U1z+fq1RtYXdnGI488iVg8JiXjBIazUyH4m7V4TFLpe7GwsAibxYjr164jmYiLvylLTts7WlAp5DE5fgsPPviAeIzSzodVLAwiC0Wj8DR44W1olPbmPTR6ZxKBtQ1YrHYcPHAItRIDgTZx+PAhHDp8COFIRKp5CPf37RsWOD2/uIKllTWsrm2JQo4wmp6RhP86Bl4WCwKcCyy7t1sxfPCgPLN+8OYP5D6lPQOtKNKprPQ1eRZr9DIX62huUzwonQ64PQ4ZM0ZGb+DcuYdEOTo+MYlJqg71OgzvPyCgk16lVMFy3D20f5+07fTMjIDDnr4BCdLjuExlOu9Xqq8fPf8QrCYDdrbWMTF+W4K/1je20NDYCqPJhiuXr2BhYRnNLR48evECWltaMTc/K2MOg+xu37ktSe3nzp3BmTMPIRqJYfTWOJLpMnbCcRw/eRQHDxzE5voGrl79UIA6gTV9dzkHYsI4N2O8Li+q2qqAcnpA8qne4OUGwIiUOMuzvlKVqhte52/92zdx+syDOHvmDJLJqFRY0Yv4sYuPYqC7DW0+B7rb2mG2ORCJpnBnbArxdE5C5G5N3MHE+BieeOpxAauE7SyHX5hbkg2r5ZUNvHf5I+RZVaDViYUIlbG0NKCf6J2JOyhVatgM7sDh9kKjN+HRJ54Wr9zvfPd1uDw+dHb0Yn5hWaxIhvYPI5bKIhiJIZJN48S582jr70dN/K8ZNKpBJV8TRaqmTAuWMvLloiTVN/oa0dbaJgplgmheKyr4qVql+pkqe26IF/M5uf4cw3P5OCZnrqCjtRHrU1MILwfQYrfii089g3wsgo3lRXS0NyObTqJvsB/RWBSdre1iy0E/7Z7edvhaG5EvFbC+toZTJ0/BwzEgn8fM1JT0S260SgAqFQX06rbasBnclKqLhga3AFueW7mqzAtS6YLAYY4fy0vL6Opol41Xb4NLyuEj4W2M3ryKybExhBIl6K1AMgvYjCZR/ZaLRRw9dgBPP3kWekMFofCmiDzCoRis9gaM3AhhaL8fO9thdLa24MtfegHB9TUEggERTNwaH4fF4UUsXkQ8nkcqXZTwp0ImKSFb9H3uH3ThiYtnxPKkVNVibGwGb751BTs7gK+xEZFYGv2D+6A1aDExcVuU5hR/WI1Mr29AraIVn2muA84/fkbUuItzm1LW7nYAPe1N2F6nZ2wHzjx4GH19zUAtjSJteqBFLleTQKyFjTD+5p+/iVAKGOhtRmtLswhEGIJn1BkQT0Yx0Nsr9iQbGwEM9PXKvfTOO9dw/OgQ/C2diOdrWFgJoJgvwO9vQF9nNzK5JMo5Pr8jUlHCMTRXLEjYHaGp1++D3e6SMX1ueg4nThyXagdWU3zrW99GOptDT9cACqWyqEhdNjsaPHaxfXn6ifPwNFihN/C5kIPV7pbnK9ee7FMrK6uIRtJwOe3oHxjA/qGD8HhorbOMjc0g5mbnsbUZkfFs6EAHnnz6IHzeBozd2cTM+CY21qmetqJUTmArGMeTTx3D4489Cb3Ohb/6y7/DN77+7ftg9edkH7/oIPReH99nba57/b33FaufteV/cd53H6zeo2vxywRW6Zf6p3/6p/jc5z4nkyJJl5YwE0W5x0kQJ2d8cXKlKCLLsqDhIopecfRf5UOS6lcCyb2vnxasPvbMf4DO1IQKwarU16peoPzQPWBV1Ip1P1EVrAjM4+pXz+Am1T+SMLJclAkAd3O58GbSpNmkQE/+vFqqwWF3we5wSpAUF3f0VJPFDMv1RSHJctCiQJBCOYlwbEeA6vrausABtkG+WJLJvV5nlNKZeqgAgSeVBPVQLIapEBZy0Ub4w8mzgE41REiBqgrkY+lTHawyUEEgk9YgE1bVsVOgjqR7i0eqcsxUwBKS8ncJVit18ECVF7EcU+cJ0PaAVQETEjZFhacShiVQVfxhdVI6z3+Xz1U9VQU48y8fv+iqR+1nB6uKGrLuzapKddVjpmJVIJ96nQ08f1UJIWxNBasEXnJcAlZVyPkxsEoVKdXPDHS5C1bZJwhV5TNVSrkXrNYBMyEXbSUIvuraRwXWKqCuHnYk+kCqOX8MWFVAn2IZINBO5YL0PJVuznCnuvWBam9Qt15QrjWvfEUuggJTFTAp5717/OoFUcGqAgc/DlZZTiq+qTx1FIVY0upAFkQqyy6zn9DughBePGnJ4UWzLN8loW+SU6aFcpcIad9VrO4Fq4rytCIbGZ8FrNavRR2s7gJk9dR+GrB693d/NFhV9K3SSrt9gNfxh8YvAmeCPCooqSVWwaqcNltTW0WuUoTFbJZ2MVQqMOcqaLI64YAe64urKOQVz9poKILBgQFYbGZZcNVUBSfbmPec2cwxiL1LK5s0FqtF2pVl5nqjCWarWaoFuEhlKvqd8UmsBzZFhEwPu+aWdkVRabbCZrNLGW+llMWBgU5YTXqBigRbxVJFSvWT6SyisZh0IQYZeTwNorxlyTQ9RLva26WsPJlNiSpepzWgt7dX1CeENoRp/G8uklnGn0qnkc9nJVjC5/ehmdCkySeJ00aW8LMUtFSW5wk/j+Mo24Vl7+xXJrNJ+h3LqeljyooCXo8qk+G1WjhEzWkQVZYScqVHOp0SUOawO6StOI6zD1N9y7GewT/0DqcikJYmvsYmvPGDN+Hz++GwO+XzuYlIFS+VwfSuy2RT0r5UQXFc3Q4RvnnQ0dYOq8kIn9eDRo8bfr8HFguff2VR74bCUUCqKoyiuomnctImHOd5f5XyJTz2yEV5ZgQ3NtHb2yXq9vE7tzAzO4X+wUE0SSK6HTMz87hzZxJHj52Av7lFUtzpaViqZLA4NwWH0wavx4uhfcMIrGzBYnFgcWERkXAEO7EdCa4KrC9Dpzfh/IWnxOdx5KNr6OnpxKPnzyIY3MQPfvAWegb6kc3moTEYJHmeoSjPP/e0QEoGi9APtLnVh4WlBawsr+HQkcMKWE/npJ2pCA4GQwKy6O9rYT9sbZF5xJtvvoVTDxxHe2uTWGDwuUglKzcCqMjbCUXEi5eK4vWtgCgA6TnKUCj6vPI5vrkdwvraNgYGD2Bne0tCwnjv8Pfo2cqNJW4qENSzTJVAPxaPo6+vD5ub68gkU8gmU5idncOXf+PXYHNYBfZncmmsrK6Izy/BqM/fLOWzY7fGkS1W0NPdh2g0KRAjuB6A39+IkydPSagb+zf7LCEtn+tbwR3EaelRriISTcoGbaFYEVuKdCyB9hY/2pubEdzeQTqXRf9Av3iUzszNid0BS3d5XxMaUvXn8/pFrcmQGM65DNAjHNmRcYobC4RQPDfeTwyg47N9cnJcVHcMFaNCUJ43Oj3mZqYEzh49cgiBjQ1RnevNZqSzWXkPg9zYr51uK2wWs/RlgpmbH11HS7MP+4cPYHx8Vu4jwhyrw4LW5iZ093YLKF5aWkR3V6eUJi8uLov9CEOKzp07J/fx0sIyLn14XdLSjx07ikcvPoqdnW18/43XlfvZYkQXYWGNY1IJHR1tkvDOjRrColAkLECUr+WVgMw/T504KePFu++9J6FtjV5aZljE83F6ZgxzM7N44onHcJZekeU8vA4jKqU8PB4/rA4PVle3MD41JZsd8WwSPl+jfK/VYUalBFgtNgliW1tbx1f/5d+wvLIFB0O3DEaceuAEjAatbJCtLC1hYnoKpUoV+/YfwNmHLyKwGcRWOIqbt8bgcHlhc7iwEdjG8P5D2LdvCJF4FNdu3BKgD5MJDz/3HPafOI6SRifzwgI3kSpKVZCWFkHc2LWYkS/lYLEYJShVrCeqVQltkvfRSiKVEuWqWEmpAJPK/2h8G/HUGsZGr6HF5cDZIydgyOXg0GmwNj8Hh8kAl8OCSHQbwc1NvPDiizh57AhMBqNUZ3GDpKIpYjO4Lm1PxarFaIHDahdwy6qwQjYHT2OjgLAscwfKZenbHo9bbCY01axY2aSyOXmucEOFmzr0DF8LBATq0vc7Gt7C1ibVyDuIxgCXHejodsFo9cmmx4H9vRjePyjPWo7zwdWwbFoWChXcujWFrl6CXAcCG6u4cPECZmbm0NvZA7+zFdNTU4jGQ/B4nSjWSnA3NuLmKL1UizAaqERvRTwURjRWgFkPPPPscQwPdklgVL5UwQcfXMPVa5vo7Paiq3MfpmcXEE8l5H5tanYjm+czsiJqWkYfcI5VLABerxNDBwdkLbW1vo5YtIiBAQe6OhtRKcWwf7gbvR2dMBkt2NmgDQ/XIrSMyGBpcRH5mg7JigHLG/TqBVpbm5HLZMW+jerVUCgCvQFoa2mRZxltLxjox6DHJx69iLmlZawFk2JJ0tHWhlgigs7mNmRzCfgbGpDPZ6Q6gxYKfF6GdkKy6dUoyvwmGVvtDEyzWrG5GcDa+jrGx6bhdrvFzzkSjstMmL/zyIXz6Ghvgt2uQ5OfMDWGwNaqbBpzvWQ126SyIxyOScUK7TaKRW6aGuF2NyKdTIvHMj1rP7p5R87nv/7Ol3H8ZI8cx7f+9V1MTwRQyNfgdjtRrqbkfnnhhfM4feYh6LV2/NX/9Xf4+tdeQeP/T+FV9TnsfSuAjy8R7zWQvNef9/Gj/fF/u9ffex+sftaW/8V5332weo+uxS8TWL1z5w5eeeUV/OEf/qGCFX6EEv3TfsZJwu/93u/hq1/96g+18Kf9LkAVqVIOf+ZhWgH8RxjNTShrLKiSVxGa0a+wqoGmalTgD8uFxStR8ZSsQyexAmBgFCoqJKb6k0b/RRTUCR5/J5WOwmIzieKP/k5UqLqpHrPZxR9USv+hePjVE9EFeLHkKs+E52VJJeYim6ndnFBwokDAwQUFgZfN7hC1lFajk5Ivm9Uh/liEc0rJnWJrQLCqpHnXwWpZlJ4CV8UrtIJKTVnc1MEqy/nFe1ZFQXXFKqEG5Zn8kxNwQc8CvRSIQSgq2j1CSpbu76p6aQyq2AAo76falD6ud8GqAs4UP1XxcVVViEpJtqJQqCtACXNFKbhH6SnYr6pBhX6FBNUMc1KB/a5fax2s1sOrVLBKpQ5fdX5Lqwa2TF2BK7YJorCtg1UC4zom26tY/ThYvdtZFbVqHazWz4OK1fp5KepaJaCorlit2wHcBauKn6qEd38KWFWUlEoJuUxE9ybT87qLh7ByPnJf8s2qR6i+HvL1Y8Cqcs/dDW6TNHGlBetushJQsgvyRAVKQEd1NT1Sy6Lyq3v00p+4DlYJRBnmQ7AqamDCRUJ9gvj6OdwDsHpXlcr7uw68VXsA9Wx+HFgVaC4+qKpSd9dmQLUTUHYT6l1kV/GqWBncVQDXQfknpoTQUt3NoB4VrGp5P9fBKr0XK3kpsaZ9hL5QhFtjQoe7EfpcEUszBFLrWFhcwvrqmgQD9g/0yHhAeESFJv0wuUCjhx2hFS89FZgcl2hpEkskpH/rTQbZQCKAGbl5C1evX5eS9/a2TikR5TjAQKOGRp9YnBBi7hvsxQNHh6CjZ6/WIEA1JV6tvO5ALpeX8WJjYw3NzS3Sj6nEb2tvgdNqF5UgVYgGE5VRdugMBvGh5GeXSvR7NcqxlssFFCtlSQynlUBnVye8Hg9aW1sFftITkkEb9FylEozhXNzsovUEA0wIkBoE7OqRyWXFXoUwVu5BdVPE7XTKRh5T66mQo89mJBIWqEDVPX0Yec/sRMJS1s2GnJiYlGdEV3cXgps7mJyalEAqAqgmf4vY4rD02NvoQSKZwrvvv43Qzg5aWpoFElptDnR19YhXJX0addoqDLLRUobHZYPZpJdz4v2ayRZF9cnS5zEGH61sYm5hAR3drfjc5z8nNjOBlQC+8++vCkijzQ6B0Hde/RbmFnZw/vxh8YxkgNI7b7+PbJZpzi2ySabV1XDw4DDaO32wGjUSzEN1Kiss+JycmJjGxPiU2DEMDQ/CbGWoVwlHj52E1erFViiCm9cuw2o24YETx+ByOXD79h3xrqYH88jtMVGYsST82OH9uH71ipQ7Hzo8LMFpH169grXAGp5/7vNob+uQ60OfXKqLpqam5Xha2zulbJbl6AzGev/SJVx4+LwoGwm3uRinJQaT5/ldbo9X+prBZMD21jaiibhUO7D9aatQKnHDQAeLxY7BoWG5zgwzEqik18pxvfPOhzCaNXA6bAK9m5qa5HuoVqaS98ZHHyEcjMj84JlnnxIQSSg2tzgrYLWvvx8d7R2icB7cN4Tvfvd1pNJ56d8rK1viVdnR2SxJ6PQSXuSxe5iq7RaowbE3LcqvBMwWu7Qn/Y6j8Ti4oVqtlPDw6dNiNUGfQwIM8QI2GeT3+Zl8H/s8NzGsZgs6OzrEO5GAPxGmOsssGxotfp9YWDBYjX8uLy6IYs5ps2M7HMLLL7wswXXTE1PIlYpivXP9+nU0+5vE9oFqMVqGUCXOzSJOdqiEpL3Tq69+W6ANFehzi3PyfHS6nTDw2VuuIpPMyPuoJuYcJZtJidp9bn4Gzz//vISwFUoljN8ZQ2gngsefeFzCkGiTEAvHBdL09ffh+LFjonwduTWC8+fOigIzSb/VnGLdQQ9WVsA0t7QgsL6GeDIl3s9sVybIr6+v46knnxILlVde+RYa3G65Z/hE29pcF9uSro5OPPzwOdmE0VRK8NgNWFtdxokTpyUcZ2snhr//h3/CyO1bOPXAKXzu+WcRi0eRyaelNH12Zh5uh0eedq+9/n3Mr26jq6sNB/cP48jRo1hZWkQymZDNJY5zQwcOobW7G9Ozy/hf//jPEkSmtVglXIuBZIP7D+Oxi09gY30Tb737DtKZPMAgwVoND7/8MnqGhpDmpqdWh0KpCpvRJjCKbc8xMF8pqnNe5bnIDVI+q6UOpVwSL1vaxpiNinVAKV9Q5hLVCmLJHYTjAdQqGXT7/NheWsLsrVEMtLeixeNGeHsd588+hOmpO1icn8MDJ04gHo/gwOAQBrp7xd8/mY2KVzJV5W2trVLJxT7FDdnAypr0aW6uiQAjm0ehVMDmdlA2SUwmHfyNNhE3hMMRtLa2w2i0ILC+Ln7FyyuLcDnsomylf3I4EpR7ztvgFIW/yWKHRt8gVV5WG0Slv7O9jcnbc5gcC6DZ14VCvgKLzYjzF44jEFyE0VxDR2cH3n/vA2RSRWyvRHHsyDHxus5XcwjFtmXj8cPr15FOF8Sfk8+0jbUNeU75vQ5ceOQMDPSd12pgtbnx799+DddvbOHI4U54Gnz46MYo4uka2trM0Okp5ijAZNAgn6+hkFdcGTit9Tf70NbehGg0LPYlGpTw3HPn4PMZkc9tw+dzQlM2oMHZirGRVdy+OYdYNIuWjjasrMzC6fOhuecgPhqdEJjqcrmkOiGdyouHa7WqQakMdHZ65BnqbfCKbQtBNf23P7w8LsITvcmM48eOIhzahlGvlet64thxNPm84vvMzVs+D7jJxAC7nr4+8Vim9cvxo8dw+fIHGBu7A6PFInOCAwcPw2pyY4OeqeUaIuEwHr3wMNxuG1KJHdjsVM0nkUxH0d7RhEZutPpbUakq1SSxaApMuJ2bX0CZ64RyDUNDwzL1+uDyB1hcjKK/34vf+LWXGl7BYwAAIABJREFUEU9sYzOwjSsfTAFVE/y+NtgdJgR3FlAoJXD23EnF5sfqxd/+z6/iG19/FT5f52da/d+3AvjRzXSvAeIv+ud9ps6yx8Js7/t/FPP4rJ93H6x+1pb6xXnffbB6j67FLxNYvX37Nr72ta/hj//4j3dDfj7ZTJ8GR7kAePHFF2VR+tP9LkEHwaqiRHrowhcFrJotLShpTKjqVI/GXbCqADZOluuKzjoEkxL43cAqJf2WASqccHKyWSoWRbFKNV08EYKRajCqiWoaWAx2Kd2ncT3BBkOlOPCbrVQ1aSSBlSyLk6VoPILx8VEpo2cZGEto7VYHHC63fBZhYalYUcr5LDaBF0z/NVssslAguKIKTSE4atk+QVqlwmmbEuai16JGD1QFjcr57gWrUFOy6+cuME9K6xmOpEBOBX0pELQOVgXS1b022S4CbpVydYGurKhTQ584MWdgTF2tKiBQ6J4iARVbAvX3BRDvlv5r1UAtZaGmAFadal2pwFuCVX5G3QO33meo7Kl/fh2aEqQoVPHui+ej+JzKwe/6q4pmkHCV3qFqSbh4bKr+qISXhDLsA3VopjzgFah6V+2p+suqcHKvFYAE5BD4ypcroE61CxWLAQW+KsrTTypW95amixWBwD2W9tPaQPkd9g85RLUv12G3otBWgDt9+gQCy76CElK224a7myMqWBUIVfcnpXdv/XeqUlItilUVrO6F+UrIlbIxUS/ZUyxIlTZUPGSVc6CaWewfxMLiRylWudWhvj6DYvXu2ahK3D1gVVFxq63/Y6wAfhJYVX5fkLYCXuV/BKMqiOe1rXvU7gnAk/tSvS4/Cqzy7CQyTcMRraqk1kMDcxVotjjhNVoR39zB5tIq3n3/Q1Gs8PW7v/u7spihMoPlwSzlpJdlXgWrLPFn/7U7bDAbTEhl08jIJpFif0IAEQxFMDk5gY31LSkP7e3pl4T7fKGI0dFRAVscm3gOh48cxP6+diWojMqmdBapTG5Xoc7f4fXOZbPweb0SRMZgG6plSwV65gF2px3hWFTCVGhJwM0jAlCWnPJPqvfo7cb7Pp6IyLl1tLcJEPI2NqBQKAo0ooqU3qIsHaeinwow+sQuLi4JuGxq8ouilu/jGM7xlvCUGwUcH+pgtZDLyvhq0GmlnJul0fx3lgtTNUQ1DAFsOpvBzPQM9u3bB4vdjlBwR4Jmzp47LxUY2poWr776HbHFaW72C/C9fXtUlFcsjUwmYhJw1dvXh7bWdikRDYdCqFUL4rfosBuRK6QlXEUscoplmM02bG8nMXprGnNzy1hdD+DlLz6Pnt5usXIYG5vEm2+8g32Dw+js6cat2yNYWVyQICkmYPO4b9+6g4mJKfHcpKqfHqst7S3iRckwskaXS5SONz66JsrMteVVKaNk0nSTv1l87KggJkDMFsooVrQYvXUbs5Pj8DjsOHbsoOKjuEBVbVJSxj/48IpALXrQNnk9KBQy6Gprx76hXjQ3+/DaG69hczOIh89fkBArKmAJotMpnr8ByVQSLodbnqF8MayLfbGltQ0bgU3kckUMDe8TIDo/Py8gqL2zUzYKCAsIZba2d+Q+CaytS8gJoTHvA0Jzp9MpKrpDhw/IPSABjiYdrl27hlg4ImBGZ9CK4urkyWPiN0og8MYbb8PvbZFnv9vNMvosEqkEwtEobFajpMpn0mkkUikMDe3HG2+8hcBaFB63CUNDB9Hoa8DOzoYs+nmO9GFsbmrF/NwixsbGZVzJZvKifNWbTfLs5XOUfc/uYDiOHqeOHUNwI4illVVYzDZo6CdstiIciaFQzMtmCvuw+ALrdHIf9PZ2o8nfqHidq5uWDNDk+V27dlmBnlodHjj9ILo6OzE2OYFjh46J6nNqckbsQ+xWu/RzKsXogZhMxWSjgOfkdruwvLqMcqWIEquWSnmB3R9euYKV1WX09tMGxItMKgWrwSKJ4LTJIHyl4prgOpmMYXJiEk8+/ZRAHG7WjNy8KX6+D5x6AH/5l38lyfe0WSBkI/g5efKkeKIS8tLGgdA9kUwKmGlpbVZsPZxO6UPbBMGpNIzcRDGZsDy/jLm5ORw4dFjU5ARI+4eGRbnO8Y/nR0iUSiTR19cjAZ8Nbjssxpr0nc6OHmyHYljf2MFf/fVf44MrN/Hc5x/Hf/7t/4R0Jia+oO+88y5WV9exr38fotGEwG+GSvHJSSjMMm+71SYJ9VTrNja3Ip0p4MCRI/hfX/sXXHrvfTR2DcBgtgnMYmTmubOPoFbV4d133kFwZQV6jlN8thQKOPvSS7D6fciVqzDZHKJ+ddsa0NLcBG1NI8pDQs36fcUNGaXyhA8gbsAzxI/PZGYG6OQ+qhSL0m/4LI8lQigUwnC7zAjML8CqqWF5Zhq1Qg4WTQ0dHU2IhHcwNnID//2//Q4W5mZRTCbx1ONPor+7E5Njd+D0OHDgwBAioZBsCNHnlvcBx2l+N61buGnP58BqIICR0VHZDHzooYfgcFhgMhRgNGqQTedhtllQyJewsLSIYDAoCueWVh8G+vvga6TNSB7aWgk2u1kqOAjU19ejsDsIFLP46Pp1zM8sYX2Nnt/A4UMDMlc+ceognG4tJmZG0dXbLdVjP3jjMtZX02hptOPA8H443TbMr8xLkN7A8BBGb91BMpnGxYuP4cZHI5idmkdfTyvOPngcPf3tCG+tU/aNeKyASx/ewOREBC0tRhkvV9fT8PkgUI9glWpOhjslEkWZN1BF3dzYKlkVrCCgErdUyMLvd+ALX3gMen0O0diqzO2yCQZdNeL9d8Zx4+oaWAT47PNPY2LqBqKpNNoHjuK9Dz5CucK5rTKvMhDi5mpobHTA6VAU3bRx6OvulnuImxL0s05lM6KeZy9pb2mWzQZaWHR0tOLU8RPo6GpHJLQjFQYcr4f378fW1ib6+wewvrkltidHDh0Q9Sx9tQ8dOyzCFT5nNtZD2A6GMDMzK76vX3jxRXS1t8Lnd0BTK0KjLcPhMiCVikpIL2p6gerLq5vIpAtIJLKYnpqXn2/tbOGJJ58Ute03v/kBenvNeObZZ2Xem0/nsDC7irHbS7CYnfA2+GB3GrATnodWX8BTzzyCzo5u2Mw+/O3ffBVf++dX4Pcz9PNne1F09Pjjj4vq/md97VWs/qyfwfAq2pp8MrzqZ/28+7/387fAvQbE98Hqz39N/r/+hPtg9R61+C8TWGUJP8Hqn/zJn0jrfBpErTfh3vexBOg3f/M3Rfn6yddP/ryPg9Wzj/waHnv2P8Bsa0NFY0JZo6oqVbDK8CpRXqohTuoBK1BPiqOJb+jjUxLlR6FckLcIBCwppaZ0Kc3m6bGqg0FngNFohdVMNRjTqw0oV8qwma0olQowmfl9FaSSUZSrRVGU0TuPZutcLFGV6na5xEaAC+lKhaoAfn9VylroycaXjqpV8QKkKyOkZI5gqszSLpb/ElASkMksqZ6gzncoYVAEhaI8qBHZMKndqJTsq5CUgJJWACzNpdpV/FrrAEoAJpVe1FQpUIqgkCqfuyE+qhJVVf9K+Zh4rupkwUu4KupTgZxqIJh6FYRO1RWramAVU18VMFoHqwpEpeKDKuQqS/k/CVblc5WS//q5cdZYB6vycxUgsuxLBjNVocpFNRWrEvQl9gc/GayyB9XL9X8WsKpgub0eq3UvTzUs6ieAVSodFQDLSTGL4MRBT7mWIifeixUVdTZh3d6fEtAqnrCEyPzz7l1HkKzcx+q9rIJVxTKAd4iqcpGwNEURrSWhVa01xKNV7jt6Fyv9jjxH7iP5YEJovp/HrlgBKDYRxHS810h769pYBTYq/Vg9RgGrJUW5vRuA9nGP1b1qVf7WJ60APg2s1gW6u22hfrkEJ8k51D1W1YCrPb6ubDdeEwXA3m31OliV8DLpa1wi0xKAYWJq+9TV8zwAlq5XAZtGj0aTA8nNbczevINsIiVQkqXo/qYmmbBXGTZXLknKNBWf+WxG2p1BDwRrBC0sdefhZHI5CUBiqTp/TtUKgQw9TvniAofqeN63DqdLwquYyMzxico6lvN63WYY9RoJxuE4mckrnrni85pIwOZwwmwy7vqg0rqBYCyTTMMmUDUhPoy9PQwVscqGDlXNpRx9I21yrWkBQPV+KpVEsVASkKPR0SfVLFCY6emJeBK5fFrKHgn9qArMZjNyDARnVOnxvojHlWAdlo1TCUePV45HDrtNIAorCQgSCMiTiaSM4QadUSmlZYAKatjc2haVJNvsiacfF39SKqSGh+kZXpBgFgYzUT1J5SjbnYs6/p1lq0wmV/yBK2hpapMyaKqSmeZOVwOP24ZigerbNLL5rNyXxRLvNT1WVrZx6/YM5mZXZbfl6ecuSN/iwnRmdknKxRt9LXLeVAcxwZq+rlQQ3RodwfLiouz9FAtlHDpyEAP7ern2xGD/EIrZIj788EMpy6X6iAvk4NYahoYGce7hh0VJyYW0yWiV8tm5xSVJLJ+ZmUExm8bgQC+GBvuQTMYxN7uAlrZ25ItlTM/Oikctx5nerg489/STuDVyAwcODMqieGpyHJUKVbMHRelLW4WdnZBcIwGriYSM+YuLi9KGvCaE841ePxo8PrFEoNI6n8tK35qbW4LdaUJzUzOOHD0iUI/9OpsrQK8zSV8gJGdfJlCcmJyAXqfFhQsPi7ownUqKMjWdjovXYHBnC6lUQlFGlwqIxjJo9rmkxNdibUAqwf6pQHp+v9lIn+CUeAjSCqm/v18sNVgOS+9fWix0dXTj1tgoNPqaeBty3GYgkrZmxFpgHSsrASwvLkuf5RygvinGTQqxJzdyw7aKl55/CbFIRNSbDCZsbmtDKpnG8hLDk+wo5AkhlMBL8cfW1mC3KH7I+UwG2mpFSqfpw0vbGKpnWYrf3d2N3t4epFMZXPrgAxmm1zfWkcuU0N3TDaPRJKrStZV1uWZiH+H1wGw2olItYmZ2GnaHFSaLCa4GD15/4wfQGYx49LHHsROJiPKUm4rbDESLRsRuw+drEODqdLkk6C4SCeH48eMyP+L1np6aQXBrS4LJ3nzrLdkw5jjmsjng9/tx8YnHcfnSh6IqP3b0uHx3uVjGdiiI/cP7ZUyjFykVz1RE0jaCENhktmF1eVXAMmE9bQKoXmbozsLiggA/lq0/88zT+P5rr4mlyZGjh0VVbtDV0NfbKx6c65s7WF5Zw//8268glUnjS7/+BXzh5ZdQqeXFb5IVXU67E8lYUqwyhocPwijtXpOwrrW1Nfh9Spk0PWU5A333w6vwN7diIbAJu7sBPfsOIJpIYX5xCdzbb/C0yKYErWAM9NLN5ACrHXa/Hz3D+2FpcKNmNKOpvQ3ZfBl6sOTfJqFQDDL0NjXI5hZfnOtKIJooV1WAKiXoeXnu8sXKCW48UVwQiYeQSm5ifmoMa4sLaOXmiVmPyPYWWpvoAVyC02aSP/s7OrAVWMEDh46gze/D+tIy5mcnEQ5v48Ij53Hs6FH0dPfI5gHV4+yTW7Q+CAYlWNHhcmBmeh43bo2If+7nnv+c+FGbDBXoDbQrSGNpeRlz8/OYn5sTwM177rd/+4sSHJjPptDa6kdvVxv8TT7x5ySAz5dqUtkQDSXx7juXMTsJtLUB7W2tcr+UKzmce/gE1rdXpLqkt3cIlaoe3/vu+4iGYtIHujpZOZHG4soGWjua0NbWgVAkhtaWDjkPqmADK2H4GoHnnrmAgcEO5NMx8Qa+emUaG5tRRCLKXryrAbDZ9Dh8dAgnTx5FoZSWMn9u7NhMZphNTtnUoN8w+00mR5uQrPhx22xAe7sL4VBArBzcrkaEg3l8dG0GU+NBtLZ0wuF0w+v3itVFNA20dLVgbGoLbqdBwDmfhXwOR8KEuw4JWWR/YFgf7xl67cbiDC4DHE6dBO2y+o2Bd61tbdhcX0NnVxdOHj2KllY/JsYmBE7TX1jCIMslCW3M5UtiD/Hcs0/L+Mwxl1UhmWxW5ohv/OBtUfrq9WY578cuPiI+uU67EdMztxEKbcBqYyUJNxl08Lh8aOnowUYgjEBgBwsLqxi9MwGLiRY/RgwN7VMq9sq0V/DB1+xFLJJAPlXAxJ15LC8EYTBY4XBY0dPXAqu9DF+TFcdPHoTN6oIODvzVX/4D/v7v/hVN/v4fWpt+1h/cB6uftaV+9d53H6z+6l3zT57xfbB6j/rALxNY/eijjwSs/sVf/IW0Dh/EXITvfX0abKWf3G/91m+Bu3I/1Ok+1VqAKjcF/J179EsCVi32dpRhBHUB3PmmOb+oyOixKuFKxGIKdBTgpirauMiQiUS5LKmpXMwJsOKSW1LfFYDEiRdnRHwoMynbbLRBK/oyo0Ai+snR341lS6VKVhQq+WIa6VQcS6srcNpd0Bj0UupPH0KWxCoJ11oJ3uDk0GX3iLUA1VgEj1R1mEwWmfixbJV+dKVKSS3jUpV+OgUsivJNLQdXlKFlBYQSrLLEXGdQlah1YElPRgWg8vh5/goEY2N9HKzy5wSrUua9xwpgV8lITYWeIVgK4NwLV6lK3AtW6wrYOlhVQKhGSkIVcKjC312ISrMpDWo6I6oSOKOGL6lAX0KqVI9X6UcqWNWIwvcuvNoFqzoqBFX14l6wylR7IYsEMFy61kvClUWq+ISqAVN14KiEIN198fdFkamqg+5aAezaj4ofIgEhQZy8f094FT/pRylWCVY1tbICVaWsmb+ngFW6Xshl432oURZFdRVkfZEk/06gKkFbGkXFJkBWOUeeL0OouDAXQK6CVeX9Klil1yYhIO8H0S4onqd1xSrbTWwnKrQAuAvgJfRJAKwSriZmFhJUJnewAlblMxUYKkBYfIFVH1i2F/3ePgNY3Tthkc8SOFr3RfjJilW2+y5YFla9J0BLgKnSn3b7Z33DYdceoG4jIUe+q2ZVjkEJA2O7StwOc78ErNbPkaIWLTT0kS1VYdcY4NKZMHH9Jq699QG8LqcE2dAfleqqY8eOqe1OiwmGOVUENhGwiq5doxGoymtJ71ACTN5fTGvmxg49NAmo+H7CLfoZ8v7lZhcVoKO3RpFIJiRlt7u3R8KKPPQOLOdFWU8lHQEg7UrYb+gNyWvqcrvEu46AlR5uwe0tVEtlmKwWrG5sIBBYx7lzF0R1lk4nlQCgfAEWCzeqTDK+mKlAzeclXIS2BqwqYMovvfTYstFoXECqjKF2m4BNAhGOX1S3EtKxzenDxpfb6RKYREUQxzmqpGhXoq3VUCoXZfOsVCzJmCVtUCyLtQFTRFZW1qR0nSWNjX6vqPCcTjcsZgsO7D+IN998EztBBd4Q7jkcdik9ZYlopawEB/oavZJSTjhLMMlxpKurHSaTFkaTFvHoDkxWg4QY5fNF8a6F1oRCXoul5W28+u3XBQK+/PLj6OnpwMzCMt74/rvwNbfD5nBLMjq7uN1mxaFDB7G1sYbt4DYKmSxcDidOHj8hAM1ohXjcBVbW8dr33sT2VhLd3S1IJiPwuOw4eGgfjp84DKvdJsA5nshidXkDI6Pj4vnY0dMj1h42s0FSzWl5wnJSXlOTzYZkKgOLzS7XlDDuwL4BPHbxAkZv3MDJ44cwNn1nN9CQUKvZ3yzPvfHxSQlYOn78hFyvSDSK77z675idWxGF3MWLF8XKYGJyTu7lra11aWeX24HR0ZuiXiNQZxgMYVU8mYHJbJGFdq2mxdT0LGanp9Hd2y6KRoap9fR24dq1KyiVCzh06LB4xrJcdWJyTNSwD55+AOMT46C/JEHriWMPolQ2YHRkDOlsWkpy29qaJR2bKq3V1RXF5kQDLMyl0NjIihcqztxieeDyODE4PIDvvf49pJM5PP3kUzJ3WFpcxvLyKlKJjPj7EQCvrq6hWClhfTMMq00jAWgs6f4f/8f/wFf/6WtYWFqBzWoTSwwqSxu9TfLcpUqXKlzFtZmDS0kBUiYj0tmkeJB2M/H+wQdhsRBGN4k3Mv1eqf4lgCa48zc2SZluLleWoC6CrNXVTaQyefQN9MNo4AhTRSIeRigUlHGNYHbk1qhsetEz/pGLjyGwsYlXvvVdNPh8UjasZSifxaikxluMKBfzMtcSb2Qt08qPiOKcSmlu1lBFnElnpE9sbwaRiMUEgg8PD0sp+OjIqKgwX3rpi7DazLhy+aqUIh88fEju+Z7eHqxtBOCwMESU6ueUlMWzzajwpzcyg3jYjkw/52YTlf4NDR78+q9/Ea+++qoEn7344gsyl7SYNfB6G5GIp1Eo1jA6eht//4//KBsJL7/8Ip565iJ8fg9Mej1mZmdl3JuZmsbk5IyA/PaOLgmpokqW6np67TJ5/eq161haXoPN5cFSYBPe1g55uq4Gd7C5ExWLiHI8A9i8qHFsUJXXhQpw9MRJeJqasUQ/XIsZDf5mDB09ItcqHc/KRl1ke1vspHoHumGxWXbtrjiG8TnNTQSDkQGpWuQyGVF/c5xkn+J4ymdILhfD6uIM3n/7dXS2tsLrssNq1GNifBRejxPzc1PQ66v48pe+gIlbN3HswAF0+ry4/t4lLE5Nwe/xiOq00eeVTZXW5hbZCKAvNTfV3nnnPfHuFS/r1RUp8+Z13rd/WNLm1wPrmJ6YRC5P3+wqAmsBeUbw2FjF0N3diXgiKpse+4cHxSN1dWURuVxKgvO4mZXKJNDbO4BSzoybH43j9sgyzGZgcMgLvbGI/sFWDA33Ixqnet4B1BzY2Izjww9uIhYPw2avwee3IhnPwuH24cEHzmF5eQvvvH1Nnt1WkxlNzR5kM2HodAW88PlH0N7hhs1Sw+T0Ii5fXsV6IIVSQZlnnDjVi9bWBgzv70dnVwu2dwIIbtJb2CAbqEa9DR5XAww65TnOe9Rs08DTYEatSsV8FLFwDM3eLnhcrZiaWBNLE27ePf/5F+Q+m12YwexsAEaLCfNrBdAS2eVSBQ96nYBVPrsYCsm5QCqXxcZaCF09zTI/CcUiMl+jzzlV6TaHTTYhu7s7BGpzk5d2GbSioWLfIM9P+jzHZFORoJnPQG78nT39ILyNXnme0mv3xs07cNltCGzk0N/nh8fpEw/ytlba5+iQSRFIB0T60uizo7uXHuZaeNxNKFUMCKzt4NataUSjKSwuboF7xM2tLpnLtrQ04uLj3DwLIbTNQE4t3n3zJrJpoLerHYcOHYXP58bBwz2wOquw2SFK9VqFNmYe/OX/+ff4u6/8K5qbBn5obfpZf3AfrH7WlvrVe999sPqrd80/ecb3weo96gO/TGB1fHwc//AP/yDlBQJtPhWEqvBnz/u4GH7uued+BisAftZesPobePy5L4ti9S5YVbwghedUDMKQ+FAW1WrdO1GjBFUpi3KCYZ0CVsuKX2k9fEtkP5qqJBLz91lmarO6oYdJytb0OpYbmWXync+nZHJHCLuzs45iOYNUMoGFxTn0DwyL7pBQTbz2jFQD8DwY7FVBuVKD20FY4FSCgGpamejz7/TlI+AVsCphWEUFklFxStUVwwFY2rUbXqVAsL1glWFUdeAn14y/K1YACryQ8i+17F+AoKpY5WKJn3UX3iokT1ShvBKqcpYTQgbO15WjCqjgREXxaq3XH+0Fq4pC9eNgtf4z5RgURWqVqzeDSd77SbAq5yXno1gGKNCc53UXrAoQUy0DqIATsCo2BooNQD3QjABVee8Pg1UCU8VPVFFv1r16PzlAMnyI57vXZ1Vsf+uIT/xGdbtgVV93LFBL4j8NrErJHr1rVSWwcvZcOyoSyPIeOClLbPUAa2VVdcqLrIZXyQaCgPC7YFVRNCvKS1E+U4FKzTaV23WwSisCAcgKXFXuqwqKBKo/BqzSvkAsCehIrNVK2btcawkBU+CjAoRVJbaKB+qWC/QZpC/tT1Ks7t7bogL9uMfqZ1Gs/jxgtX4/yBZHffPmruRW2omqZ4J0glWCW0GrKhinB6+WafelGlwGM9xaKy6/9R6uvX0JB4eH0NzejFQmiX0D+0RJxvGN4xVL2anA5PhE0AiG2VVqAk84RtAnmhslBrNZbE1YZs4QIAJKhu5xw4HjDRdWxNwEknfG7qCjowMDA/0SnkMPUKfZgFqtJP6jeQn004qlSb5QEFhAdZPH7YHFTG9om6jQ6HtqMTEICggnOA4u4uyZ89IPCHGlfLtYkkUyFe5cmBEEMeyHFgFsRypk+R25fFk2plgWnM5kxAeTKhoqT9l/edxUyhDS8sX0eY7hLHHkZxpMLLWnPzXvb95/NWRzWbEv4ItJ9WwHs9kupd7JdFoSxgvFElo72jA5NY6VtWU8/cQzoqqjIpGbgga9ES3NLejp7kYksoNELC7WCrRSYHI71Yl8WaxO3LhxQzazeno7xROXi7ut4Bpqmops3hBwlMoabG1Hkc9UkUyW8G//+zuIRcM4f/4Q+vu6oNGZsBNOwN/cibX1LUxMTkr7PHz+nJSn7mwHMT89hVwqjUcuPILO9g45rysjlxGJRRAPx5FKZSRch96SxUIWZ8+eweC+PpjMVGPyeaLDjesj+N5rP0A2U4TZ7oCzwStKO0LYXCqJfI4VFtzUYv8zw2KzormlDcGdMOw2M86eOY1Who4xJbtSwvLagngWEpbR8qajvUsUqJfeu4RQOIxnnn5W+uDm1ibeeecd6QtUGQ4ND0upbzyRk3anRyO9zumRS9B9/ASVjhp5lvJeYps47B7xImfYUWBtQ5TQngYHCrmc2B7wGb2wMIfBfQMScpVKxiSsaXJyAfuG2nHmzGlYLGZJqif8m2BZfLKMwGYE/kaXtP/nWDra3SFqLE8DVd4Toh7m+W1tJuHzmsUqiKDqIZaDGmr49r9/WypdnnriKcTDadwZG8fWehBHDh/FkeMnpCyc0K3B68ZaYFVAGEPqaEPR292P77/2OsYnp8Q3lv6UVOY67R44XE65z2taziEcsFpNot5qaW0S39oaQ+N0gNetbEbwWc0N11w2j42NTYHjVHhzQ+HI4WMCRt577wO5x3RaWim4kC3VpDyaAVgvI2ICAAAgAElEQVRmI++fKtYCK7CauTGjw+zcrATbNTe3w9vox81bdxDc3EZbRzcSiRgsBip1W7G2GhDVazafwdbGOtLZklw3iwnS7vliUaqCCEK3gztS/s/SfY4pyWhCfFNZRsxKHv735z7/PKZnZjAxMS5l/QODg2jraBWbiuXlRdnsoRWIx8aQMKr7GuRPKs75HGLA1MjITbFRefGlF2EystTYiG984+uiSv793/99ec4V82mkMymxYdgMRsS/mMFGsQQ3PV7El379RTQ1eWWMufrhJWRTeQn0aXB7BNpy7L0zMSHXmK/jx06iwefHyMgtbG2HUIZWVKtNbV0IpzMwWB0IxVMSfqox2tDW2o32tm65RtFYHLlsEX3790NrNGFhcwMVkxHtvf146OELyBSKiIWTovLleORmSF4zj42QVFHGU1HLYyJM1TMEkfO/Uln6hmx0FxQlq1hRcPJSSgPVHMLbIYzfGsHU+C1RFqbSMbiddinZPnJwH0qZFNwmI3bW1jB27SqGuvvQ1dqM4aE+uNxO2fQJBAJobm4VyErLl1de+TY6u3pkw4tK+tnZNTxy4Qza2tvFg3ZxYQnFYg2ra+viVR+JJOFyWWR8oBUALVcOHt6PXDYFbwNDoJKYn5+WsLgjhw6iJsGZJTR4mvDOm9cx8tEEquUyDEbgxAMdePDsYegNZbG4sFj9uDO6gOBWFtOzKxLOmE5H0dFtwYFhJtpX4XbRKuUQ3n7zQ3x4aUTsT0rFHIz6mmw29Q858V/+8xeQSK/DbKpgcWEDl6+sYHG+gOYmHYb3D+DzLz4l64VSOQPU8qhWi7JW4NqAa4JEJClzVquJ97MVE1OTKBRT0OnysNrpxW6A1dIAt6UdiUQJ83MreO/SOJhL9vwL5+B0OmC1OxFY3cHVGxOYXwrDZFFAKp+r3Fvn9eX38U9WHXD8mpmdEVU5q2HcHg9sFpso081mPdwum4yTHR3tWFlekbHkkUceFtuM8fHbsHBj00lFug/dXd0CX9OZtAQadne0yzifLWRF7X7p8gz6ezzyDLbZXagUgYHBAfi9XrS1NSEW2UFDoxUdrX40NbmRK2dkA5Qu9TdHJrC0GMTVa1NwexrE41ZL3/R8XuZEDV4bDhzoF9/sBrcTgbUVzM0EYDEaceH8UzhFP2VNAU0tbqRyG0ilQ6hWWQFEtXAb/vavv45//Ptv3Qer94h93P+Yj7fAfbB6v0fcB6v3qA/8MoHVkZERWVT+0R/90c8MVrmwfumll/D666//UAt/OqglpFGUmmcf+XU8+vRvwmJVPFYrVJfST1WsADhFUcAhyy+L1ZIs2hWlqAJAqMDkf/PFnWcCTPFZpXBT1KD0Li2jVlVgJv9u0FtEsarXmqDRKMCykE3DaNahWMwhX0pjepreS2GxB/D6GmG3uVGpQiY34vNnNKNUUMJb+Jksu6SqyWCwyPeaTVTG2sWLkOXVBE60DGDpFhd74pAlykLKDFVIw4AgqvtUgM3y9lI9NZyzSBWC8zy1ako9FYz8LCkNU6Gg/ElKqr5oN8DyTi64CQzl29TwLIFvqgcn5ZYK7KUdAIOs9PK5df/W+vcrEFQFn3XDJxXUShCWCib5efSbFfipV8BqXTFYD7tiWEMdxtY/n8fHSeluwBX/TkWgev4KWFVynepgVSnjVsqF6+X2inJZLdUXgKz0GwVMKirLum+rKD2lV+4J4VLVt/wXKuTkvWqIjl61MNhVrKpl8VSCKedRlX4r51ur0GVBjksBq/XoK0X1KZejqvhniueuqvpUkKfyKpeUYCuaCChNfff63t3vqMM+2ZFQgacKCiXohcpRqkkZ3sbPo8WEhiHmonyhhzAV4KLjVa+r3F+1sryPKmCWV4oHL6OcqH5WYTXVcHIeshuiqFcV1apqF0AfOPa5PU8kUWapYL/+fbvgu64E3r0X7g4zih69HtSl/Lx+HervqoPP3XtA9VDdBeZ7NpTqvqvKe5XjF8Cveqwq9gD06KXyWLkOir2D2h9qEI/mUrYAt9EKl8GK1ekFvP6v30aL14+jBw/CaKOqsSLld4QMpSLDcaheL8pChu2vKKbvfreo19QNGRgNAvzy2aKAye1gWFR6fn8TnE6XHDMhY3A7KGDl6JHDArC4OeP3umUMZN/keJFnIF82JxCOaeFUGRIg1RWb/KxQaEcWd3MzMzBb7ZJKzWCapka/fBfHWJZU5zNZAaI2AaLsT1rx3WOZrgJaTcgwHMvIpPaEKP5Z7cD3s8TfbLYIVGXpMM+fwT2K1YBW4Bjfw001gm0eHyELFXGlQk7UTjxnPg9ow0KgwnJhwrtiheFG9IMtiW/wtRtXJPm7v28AJrMJE+OTuHLlKg4fPCyej7Q+IECZmpiEz+9FNByRUvkXPv+CjDETk9MCNPldx48fFt9YbsAlEhGUKwXY7BZkcyxBr8FidmBpcQsrK0GsrG5iY30Vj54/LGA7kc7hmadfQCpbwPWbt6Wk2elyysYYAdfW5gaWFufRyYTnGj0JqVx14ebtOyiUMjKeNTS4RNVTrpTEwubChUeRz1Fhq5NUe17TialxhMIhBIPr0OgNaOnsk3LxtZVF2C1WeN1OuXd9TS2wO11o6+iQHj45MSU+jV6PCw1OpwT+uO0WNLU1ChBbWVnFkUNHJeSMYPGVb34bjT4/zp8/LxY5hGS8JkMH9su1pu8pf6dWVXzAd3aCWF1bErUxlVNtHW0CFRmEtbqyhu1wFNOTCwIfeb0SsZSM/VRdh3d2MLivH6lUCol4DF/44ksIhnbw7jtviY+hy0UlrFO8SaORqJSSs6+1dnRhYmwGW8EQYrEMOrt8OH/2rGxMMoDp9q2bePqpp0QlHo/HRAXNtG0+wwns2js7sL69iffeu4T21g4JSbk1MoaZ6TnYzA5cuPAIdkJKeTmB4MbWuhxPZ08Xtre3xDfV5WrAa6+9JgCZ1giD/fsEfjBI02RhWFWrgE2bqNItAtEqVPlrtchm05hmIJ1c9xZR+IrVgoTHlUQ9yPnI4OAANte3pXSavpS0vmD4mdFqxU48CbevQZRwDhvtAVKwWajwdEuoXV9vHxbmFrG5uc3cUIRCMfExNBltYpdgd5rFwqO3rxczM9NikdTd0yVKPMVSRBm/aAHCxwJtkPg5vF/ENkb1sKeS3Gq2yvHarDxPk2zs0FeTmylUHz907qzYMRC4Dw4OIhWLQletosHjEnU++xEtCnhtLl++KuCa1gQrKytyz3JDiLYQvX09+K//5XfEXmUnuCa2Ffl8GfNLq7h+9SPYHC4MUZn9+EV0dbfCamUwnQbvvv2W+CifeeAhtLe1wdPQgKWVFSwuL2FpYUGubSyewr79BzA6cgt3JqYwv7IOj68J2WIF65Eo7K4GdPQOwOKinYge4Z04HDZCWvq4xtHg9cNgtSPF8cmgRzCewEOPPopDx09IeTrDmKxmM3KZvPQHo0UJFeWYKuOv2FyVpX9w3lkHbtUivfmrMDELgD6/qRSioW3Mj9/Bvr5ONPv84rW9FVjDxOQd2bB46slHBNTH42FYdTWszE5Dm8miu7kZR/ftR6PDhnw+gTe//31EIjGBeV6/T56Pt2+NCTh/8MEzclyXLl0Cq42oouQxTE7OobHRizJMSKdz8ig1W41IxJKwcuPBZEJ7W4uUo9Nj2mY1w2I1wmazQGfUivcrQ65i0QSqFS22t0LY2AjC5dbjoYeO4tSpQfianCiUy1hb2cal9+9geSkEwIR4MgGdsYaDh/px/GQ/yuUiUDMhGqGv5zo2AjuolhSvcFo11cDNnxpe+uKTODDUgXIljnI5je9//z2MjydBvcSxIwfEz9PrsaKKLFbW5lApFTA6ekOqgCLhAsxmDQKBGjxuoL2Vnt9VzM9FZN420O9Ef38fGhta0dzcheBaAt/73htYXAkjlQIuPtWME6eOIZsvwO704/KlW7gztohCSas8WyxWUTBz44IbchwLqIiPJZMizmDbsm/QAqLeBzi17evpQCIZlXuHG4m3Rm9Ln/nSl74oP2M1RiaVxpFDh6XahRkP9E7mxgLvLz4PBwf7xev7+rVrOP3QabEWYf+fW1hEuVCTjQ2XzYoGr1Pac35xCk1eN9weK/RGpbIvEsniB2+9j6vXNmGzABaHB/FECi6XB7lMGnanVd7f29OBXD4JLZiTkYfDbsa+gSEc3H9cNjC5EWCxVZDNh1Ao8trQBMiKWqkBf/N//wv+5avfRUNDx91J40/5X/cVqz9lg/0Kvf0+WP0Vutg/5lTvg9V71Afug9WPK1vvFVh96MKX8OjTX4bF2oyylmBV9WcUEEOAoYBVKednWTMVXSpUVbwgFbCqgDWW1RYFvhIiUpHFCT3DWGos7RQYoxd/P5PeLGpPcjaq+qic4kImm0tiY2sFW1sBZLJxeD30OvKJdQFhIhf9TpsLWp0B5RJLp2vQ6Y0SjMEFu8Vsl++UEl0jv0OnpKvTgpHgqlSQvxOtKkBRqlbl3/kSdakAG+W8qHLlOWsNxl0lnZQdq6X29NykC6uEUalgVVESKqXmgooIVnnuoiJVgdwesCqAWv5dVaASwKpglcdPyFE/PkUlySmk+vl7wGodqv6/7L33k1zZfeV50ntvKrO8R1UBqCoABdtooBvd7GaTXJEixRE1nN3Z1Shi979QKPTj7l+g3dFIIxMUm0Z0TbY3aHigYAquvMmqysrMykrv3cb5vpcAutWUWgxgFKNAdnTAZb18ed999937ued7TlvFSg9UAav8OjoFrHJx8JmgoifAqsAs9X7VqArd9u3LxXUbxrbVqvL9VL7bRpDSVdTkev6shBoJFFVL1J8Aq/zenwerhE9tZfCjsnG+T1UxinKR6ewaBTj/LmBVwaPK5zxpBVAXJXfbo7St/lRa4MuCVUVB+RistgGyQHNCeypYWzUFElKBqYJVKiapXv4isEoAYxDvXJZjK4pbAavEwNxtEG9WpT+LYpV9XVV+sl/xOxIQ/puDVdWqQsLengCzXwRW2/2u7YFLoKpsSajgVfZDlP7D9+gI8qCFTWNEMZnBwo17uHnpGo5MTOHYzAzKjaKMXwQAHcGgtMf62joK+awk0puMygZDW6dNVRIXShzLeF08gQB0RiMaNQUAUk1GyEDPQnqmEnpx42Z3NyELyMHBPilDZniF22UXiEa1CsujmUhOL1aW7nFxRhUSxwuGhRB6kIzEYjuiFGWQidXuQKirW3wrrRa7AFVCHS1vFla+6zRwWu1KqSeVuJUKyoWyQF0egwMcA5Ry+cIjYO20UYlqkv8JAGPRHQGjLipUzRbpU7QSYIiNyaSEsvDfCZsFOLUUuFAplWVsYzsQ6Gj1BuRzRVTrbA9gh2FIkjQPeLxuZDJZKUOm+oaK26NHjgmAYBgMF6kXL3yKF188LQFCfA8Tq2PxXQkLY5k/YfOpF06ht7dbzkOrq4u62O22o1SriLWMVmuSUsn7d5fF51OnaeDM6Sl0hX1otAyiIrxw5Tq2t3ZweOY4xveP4Qf/8AMMDvWjKxTCxvoabCaLJLevzC8hky2IFcTL515CV1dALAg6O32iXmM5NMM8qIC7d38RBpMV8dguao0S7C4bbty8jLF9E4DBjNXVTXgcNnkGrS0tStk2Q1usVExW65i9dQeXL12W7xj0eQUUZFN7olY7MjONZGpXFt+hzm5RzEZ34vjRmz+CxWzF5OSkePdVKxWxmGC4FTdeaBsxN3dHbBLY3gRfVqtZgrzcbid293Yl+Mbr8yIS2cLi8ho21jexsb6FYpHtaUDAT2+/tNx79PiNRrdwZGZGfPbWN9cR3d4W9RtDruw2uyiqqJ577713pGyc399ic2F+4SFGhkfk+cCFfmx7C8vLi+jv78Px40cVn/J6VbwEadXCMMxsJg2Pz4cK4cjSivgm5rIFzN64jVBHGFOTh8X3mkn1HHtpsxEKh+B0uCTI6tbsLBYWF8Sv9eNPrsBhN+C1118T5frq2ppYdxCMUIHIAMtCNiP3O8dYIz3aDXqxkijmChgeGoDVbkUilhCwWq6UBV77fAGMjOyTsfvm7JwA2/Hxg/Ks3diIYnF9DXWtBlduzYr6d6CvVwB1R4cfyURMNjk4f7l6+Qri0QT8/gCSiTSMGgZvUh1agMvvgsmiFxuNlZUlmVMR9DJ0iip3lhDTpoPwhDBb5mMtbtLSU9IqcJnnS5Wu2+3ByNA+8bXM5vJyTAbf8Nl95Mgh6RcE5PTYDAYCiKyvoVkpoZ++qwyS4vGbEE/cWCwh50gvSoIg9pG+gT55rk0dmsarr7wsAC+TjIq/8scfn8f9h8vSf8+8dA4HDoxLaN3cvZsChOgrura2inKpBJ+HauEWOsIh7MRjSCQTopSllQttIDL5Ij748Dy2o3E8WFyGP9yFpt4CAxXfL78Ku9uPX779G2zceQBP/wiGh8bgdXvx4OG82HMMj40LjL2/tgp7wI++4VF0DQwinWVZtkU2kmhVktpLwuawCGykutLtcsvcg2pBVgzwZbZalSqbJsdHenDq5BoQ4qYScTTLRbTKVKzuwKjTYmx8FE6HGZl0ErVGGRYLla51jA31wWnUI+x0QlMsI70TQ3J7E598/D7u3Z3D2bNnMTExgUK5hNu3buHypSvYNzYGt8uDe/fY/ooam37c/HyKCzi2pPMVGM0W+TtCeG5KstLB73Ghq7sTK6vLojbu6e7E/oMTCAYD2N2L4+7cHaytbqJcb6JRayGb4YaABmfOnsCpk0fQaBURWVvFg/ll7CbSSO6VUKsyX4EPJqCrv0PK9RmexDC8UraGal2DQp7rBJ3M35l8T+uPw0cGcODAEAb6w6jWs6hVcuL1+cn5y1heasDlNuJb3/o6Dk6OYC+5gUazjHQqjlIlB4fFBo/HJ57ewWAIjXoTW1vcXFvD2moFnWEzjh89gampQzKFuHL5FubnF2Wza2ExBZ8f6Olz44UzMwiGQ2jBjJ/94n3cur4qnt0ag0XUwbSp4bPOZDUr1UhcH9Trovzlxrim2UCppvj4G81agfMup0OpEqhSWcuNOQ+2t+MyZr7x+ldkE+Pu3bvineuw2US1zyo9joMMx5NxvVwRSwJW2ND3+eiJGbEP+Nk//gr37z+Ex+3D5OQ0Du6fQDDAjckdpDNx2O0GZc6o18l4/ptff4A7c5uyfrDYXSgVaYlSF2s1bgxZ7HrxLj96bApv/eInCHUFMLavFwE/5wEmWC0upNIcA/Kw2lklUoPFxopADXKZJopZC/72v/0SP/nx+wgEur/U6v+LQNmf/dmf/c7hVe3jPRle9UVioy9zcv+W4VVPGyA+7eN9mfZ7Fu952t/jeXjVs7hKz/aYz8HqU2rf52D1GYLV1/8IJmsH6hojWgRoXK0TZNDLULxY9ai3qDxS1KpKibMCUwl0OMlXJhktVOvKZIOLErPFCr1O8abkgl+AkE4nYSomo1kKsFkyxfITemrlcinx6mGgQ7PJBXsDQwP9cLhdqJTrgNYoHoQMqOKDkpMnLh5oC0AwwZRrlpoxZEarYQgFFYsKKuFiSVHTKmBV8XTTQEP4yLcQfvJ7qKnlgnB43k0a8zekBFXAqygf+XMKQayLYlVNlyeSfaS8VECNwC6dWmYvIFAinMS/SyZlqtqX5/ckWOVxJPldLS1rTwzks1XFaltpqgDRxypHUabyPXoqVA3irQoNvXIVsNp+CYh9VOL/2HuVFEQg8JMWFfy+hJv8RSGmyr9/DqwKGFWBKt+mCB8fg1UJgBL6qPz628Bqu+1EfasqVpW/ewxWBYSpf6YqlepjQc7in6ooVuVcWEKv8mxeHp1sGLRr/JWTbCNl6dvE3JKFpNoW8Pf1L6dYlfUsJ9ht9bOqzFVUsPxH3j8sXOT3oK0B+1JLKTFkT+L91A6tklZSyv1NegWsKn2a588dCYJanq+qGqdate0X3PZAZtuL57ByP/9bKVZbDVWJrPbfdnsrKuTHDwkCVOk3T/yl0rvZEp8Fq+xXLKnVcQ3XbMGiMcDSMiAX2xPFamx1EwfHDmB0ZAgao0ZKUXlNmeDNa8SFKdXsE+Pjijcv7znJitNIyBiV7VT2UbXu8nglxIodnp6QGxubCAZCEk61l0yLvQjDQvL5HMLhDkmsJ9RkWTL9O+m7SCUrPRGpsue4SShDRSfhTXovLSDTzLQLDUSxpddosBlZh8vtRt/QkGxi8X41W0wCNekLy80vLsyoSiJ04BjMtuOimWopjiEM4tiMxqRklU3N82RZOOEsvaepVk2nkgLhfF6fABqO11SnEsYx3IYKOHYgloDyZTLoBSDR45UvB0tejSb5P5XKIFcgxNWiXK0I8GKCOb0Y787dl3bgInBy8iAqpaqUrnMR2dnZicXFeUkqt1osMu7O3riOdDaLVKYgZfO0L2BYDqE1E8R9fg+CQZ+kzXNM3t3dw8OFJdy8cRd2mxeBjk5YjQZMHuiHViO1BaIsvXKVJcRxUawODQ/KM4cKPlEFsbzSYpObZXVlFZubUYE6hw5NiaKL9zb7VDaXhl6jl/Lim7fmRP23b2xCSv5Zwul0u/DWr3+Fs6+cw9zcXek7Z144ia3NCD758GMcOTKJcy+/ImrRVCaPi1evSfAZ73Oz0YBaqShQ+/jRQxif2Ie1tWWBJvyMSqWGxcUl/OKXbwngcrjc6OvrlfJpKqjpmZhM7gkcunNnDi6HXZTZqUxKQADVaYFAULxp2fZXr10VJWeuWEYhV8Ts7G0BrVSTuewOZDJ7GBocQH9fH5aWFhHqCuPWzZsyXtHy4iuvvSreqQwkoyqWdhk3ZxcxNt4joD8Wi4vlzh/+wX+Qe4qBVfGdKNYjq3j5pbMY6O8T4JBLZ5SNNU0LmVwGqb2U+GvqTAyKSYnS69at2/C6vHjhhTPwul1Ip7Ko1luw2e345PxFvPjiWewmE6I6i2xuC2yhT+vy0ia6O334/ve/j67ODtybm4PX44HJYhZAxsqBXDonyk1a6BD0E2YQQNKvvae7R6yPaOW0s8NU7QKGhkdwdGYG/f2D4te7urIu9wLDvwj/qKK2Oh3YSaWQq5TR3dMJvUELo1lRttGDlqXDhEu3rs2KUndq4hAi6xHsbsclbK5QKsLspJLcgnKFPpn0Q9bLfc972OG0Kknxbre0XYbfoVCU+7MdssN5G+05PG6vgFRahBB06rVUoFekhJ3zn9deOSf3Vk9PGPlyHrVySQKH3DY7Aj4visWy9CN6AhuM9IJWyoeZG3Dz1i25b48eOwazxYjpQ4cQDgVhMZvQqBSQ3Evgh//wUzRaWhw7ehJTU9OyObS7G8fNW1cxOjqIof4+JBIxufdoY0CgxColPj8XlpakT586dRqry+ui2L5w4TJMdgdu3n2AwzPH4O4Io1ir4cChGSTzefz8V79CINiJ6amj2I4msBffk4A8vdGKkYkJuANBrEVjyJRL6BgYwPDYhBrA11AU3jsxUR5vbi3LGEP4NTw6IuMkxycGI3GMlQ0zvUEAuaj31Lkf1eDFfA4dLjse3rmNq5cuIZNKwml3oELQ1qogEPTC6bIik4rD57Ai7Pfihekp6KtVzN++g9XFecTW1zB5cD+++sYbMme8PnsDt27dErXxwYMHEfT5cfHiRREz0LJjaWkLg4NhHDl0FKtrq0jmM+jp75dNwdWlJekDnAtNH9wv/ZX3LPsB+xhDi+jzHYlGsLS4hJ0dPjc5xrMqogqvx40XTpxER6ATD+7OS2AT+0ih1IDLBdhdOqQzzFYAhobC6Orsk/bhvZhL5cTDNpPlcwhwujXg3GD68Khsjvm9LpkHU21t4eZRJIrzn14XD1CzDfhP//E78PjM2N5aETsDo5E2XFW4HW5Rfc8vrj3yPmdAF/uW1WzH2L5JFLNN7GxnUMpXpGR/bm4TFjvPARjZp8fhmcPoGxyFTuvAbqyK//ZXP0Q0moPb40Oe9jaFkti0ULXONmPFQjFPi4sCKuWiWIrQdoz2P1zfFAp50ILJ6XYLtGbQHKtD6M+eymTE2uWFU2dkDXTr1k3xbx4fG8Xczdv44MP3MHPkCIq5rPT3Dz78RCoHXC4bJg9N4uDBCdQaTfzwhz/GxYv0qTXg5LGTePnsGThs9FznRi3VwTGksynQKSsWT+LNH/0M8URV7I8MFifKJc43FZHCoelJ1GtFeH12eeb84udv4syLp8Sj1eM3ynPPzFDQbAbZ7B5KlRTyhZhUtHSG+7G9kUFqV493f3MVb791CYFg15da/T8Hq1/cTE8bID7t432pi/sM3vS0v8dzsPoMLtIzPuRzsPqUGvg5WH02YPXkme/ipde/B6MlhAbVjaLeJIHh7isBDkOVtLKo/zxYFUVnSwGpAoQaDVRZr8MdfKpHLZy8acSLStdSQKEkblMJwtK0ZlMSc1nq1qgwRTgp5YPR7U3YHFZROHV2BEWdylLGWouBUTolkIrKS4lOZ4mjDjYbF/ZG8T3UM0yA3qdqOTHL8hRlbV2ZDLPsW/XB5MSe7JXvbZfkK4pVpRSZE2d+P6rCBCQT7qjKUgXzKFYA7cFe4J4oClWTewJg8WNVbBHaXpJSYqz6aQqwZYm4EEQl/KptB6DV6x/5jSoLzn8KVhVf1jY51IhCVrxUaVnAkn5RzCrXse2x2gZsAlb5ddsWBepx2L7tl7SNmsvFvvEY6Coeq/Q3lLJtSa1XkFjbAuAxWFWB6pMeq19gBdBWrLYXJjwHnsmTHqv8N4PqYfskWJX3Cl9WwKrw3zboZrPSqkDCoBrQUYWgAnEFAD/2FSX4lr4g3qfi6yDKUDmnf8YKoN0H2gFVgpRVsPootExVs7bDq+QBoWsInGmydwnYVeG1lPZr5V6kopKwgS+xL1AtAKis5M8ommeFUcq5a5S/EXj9PwCsCuh94iVWAE8CU7XDtftvG6yqIm/FR1iuwxeDVbGX4PdkX1OtAXgMgeYsfW1qYGzp4Dc50SrWBKymouLVy2MAACAASURBVAn0hLvR090Nh9cuno8MnGF5KcveCKZCnUEMDw3JYlRKZmUzQiv9gYpVltxX6zUk9tKIUY1abUg5ptFkxtDgMGqVGnYTikdquVJEOpXCyReOocPvlasoALNek80kBu3QQ5A+iBwfGeJHVSaV9mV6mur1MBuovFdsDYwmg6hSgh1+8UlmV2zUGjI2snSdJdkcD9OptJQNi7e1RodypSrK2d1EUtSgXm8AK+sbCIY7ZEOBcJIvljNSubq7l0C1VJbFot/nk0UXKwhY4ipwyagE4Omp6lU3pHifKWXQSggKy1NrNTHSkLL4poYL3hrW1iNSGhyLxeDyeNAVCgtwNJutAiIMOr18Dwa98HhsM4/HLV6hXDBzI203nYLd4RQfOJ1WL9CoVKkgEY+JupNp1xaTHqVqFQvz85i7cxflSgOvnvsq9o3vl2AvTYugOSPKGpvVjk8vXMHDB/MCIsfGx2g1LRsbDBohWMtlcuKjZ9JbEEvERV2YTu1JKTmTywmc47G4WHsQSrDXnjx5Up5LsUQCqb0sbA4nrly7juMnjuPO3TkJKQr6PbgzO4tMahevv/YaxicOIJHcw0efXFAUXcWKlFhbjNwcbKFZ4zm54PO7UK+UceDgJA7PHBEo9uFHn+Datdt49Svn0N1Lz1WW99oEfKxvbAjUJnRlW5byWSnfj0Q2pJx1dHSfBB4RVj28Py8gmCrXYpnQM42lxRUp+eT1MRvp+0svdIP49NGahApYgiFCWfrgbm5HYLNaVWWyR5Lj5+4+FBXiZiQrA9oLL+wTz1f6s9JjkPZC3DidPjQpPusMybk5e13G2VAwIEnnsXgcR2aOIpUuYHNzB/fuMT27ianJKQz2DuLO3B2x47DYnOLpS7uAP/qP/xs2NreRSmelNH4rGhXPYpb30zPyzNkXYDPpJeyKGylUJHIThRsLfN7z+lcrDQEqDFujWjKXyQu04hyH3qgEmRx7T504iRfPnJV+sbi0jIWHi7KJwtJcnZG+ih5Rt7FU2Ol1yn3McdlgNmFnNy6q982tTXlOry8ty/042DOAxYcLqObLcBCA6fTIFHLYy6ZkvmS1mGQzjjCHYXou8YgtyT3CORXhDRWqDQlS0soGDu9fKlaprqcHq93qhMPpQL1CSGtCd3cnKtUS+np7oNcBHSEfEjs7Mjeiz6zd5sDOVlS+5+jYPpTKFTTqLbnn6WG5srKC23NzEoI2MDAo1RS9A/2wcIPdyHBSvajxdrYT0BksgNYgfvvZQhbZTAobkWUpix8ZGhR/6EKuIEpgs8Esc0qjzYz7Dx9gc2Mbp0+fQSwax/lPL+HK1Wvw+IKIJTOweb3ij5oplnHmtdewl83hw1+8hSMvv4poLCXj23ZkG5nELkYOTmH/gWkUGjVsJ9Mo1Guw+HwYGt0nfsjVCp+rQL1aF5X3+saiPBsC/gC6e3rEe5p9gG1AkEbFfXtDXywCaE9lMsl8V9tqoJDeg9dux+bGJi5fuICdnS1YTSa5r11uGz799CO4nFaEAz5UCykErU7kEjHsbm8DtTJ6Ozrw/f/0Pak64GbTjVuzEoQ0NT2lzEtawPLyMorZPJwOGzr8AQwMDqJeqeHeg/sI9oVlfFtfWRUblZ7OTgl58rk4VqyKfQXvAdq4ZHNZVKQiQhERcI6bzjbhcpkk7Z4BdZ0dA9C1jIhtpVDMF6RyIF8swR8Cpg91i48oZ4PZTBO5TAnJ3awSiEjfbxNDEPVi/zA2PgSXx4ShoT7E41Hps+urm1hciGBvt4DNSAy5XAW1JkAtxvf+8HX4/HbkMgnUGgVsRzblfjXpLBgYGpU+xXPnGEqoqjUS4h9HKl7CJx9dw93b6zCbLBga6IXdAQTCWkwfGYZWX5aKuOh2AfFEBXO3NlAu65BK0y88J/cP/cK5SUoFNp+/tC2TMFStBgcm94vKl1UUVJmyjaKxHbEJocqZghMG/XGOwbL/7Z0dUY739vTLHI3qVY6BnJ9/9NGHyKX3ZGPBbrFIlcDDhVVkclkByS+ee1Ge4axIeOutX2P2+jzoUPH1b3wNQwyvKxcR8LO0fw/LywtSGZNO5fBgfhXrkW3YrC5kciV0hHphsjCsks9EGxLxLezGozh1cgahDg9KpQzOnD6J+YU7GDvYK5UadqtHNnpq1Ty0hpr4q3I9tbdLL98EMnE97t/dxvvvXobX1/GlVv/PwepzsPqlOor6pudg9V/TWv8+3/scrD6l6/ocrD4bsHrixT/A2df+EGYbwaoJTaqSRA3XUNhjUwFynFgQrNYa9JBqqy1Vv9VGU35OVJgC2CDJtWajSWAPvVCNOiZos0RfL4oNlqc06opig8ojgisufpjqS/DFkIThkUHxGGUJKCdMVHexNJ/Hon9RW7VKQNkV7pGFDpUmVMvSbkC8SQl/G0yw5rdSvWEV5KSk1ZPk8VdZ8LTLjBUDUQGpask+QYIcS/XgVGLulUnnI7Aq4FNRenKhJABQoxWwSoWIAFPq7tQQI563QGkmbNdqYOl+G6yKMlH1WhWvUP6vqlIFFqrHF6WtClbbwJN/5u42JQkCTqWMX+jxI8XqI+WiagUgELoNZ9WAGgGDbdUqr69q96C8VwGNisSv7YvJkn0FqrZLtNk6ykv5efnuqmJVwKd6/Mfem4+9Ox+pVlucoqvvVcHuk2BVjqNeOzahctzHXq1t4Kr8ykUIz1crPqftF8+DITgK2FQAppTT81YQOwMVrPL6CsB87LEqnFMFiY++G1XRqu+sCFXVz1LgKHOL+dlthFoXUMTPVz73sVpW8cWFKCHYlm3rAoJVRVHbtuFQzppwWzlyG6zS+0ojcPVZKla/DFhtX08FUKshbiqwf3Qh1DSqdr9QriXAUDP2K14L/qf0OfaLuoBVM3Qw1lvo9oSgqzRx+8pN7G7F0N/dhwP794MGp6sba8jlsrIoafs/jo/tE1Ufw0fYB6mwf1TS+cRmEcOjtqLb4jXHvnNg4iC8Hh/u37uPaHRHyompkiPg+OY3v4Hu7rD4KNIahZ6n9bpG1FZmu1UW69xooeqQ6jcq+hS1pw5mg1GSngkkWFpNCEIFkcFsUBQyhRKsdos0F5WvToddSnMZHEIlarXREoXV0tIKstkcPE4PPF4fllaXpaSQ/pVc0PG2pQ2Bw2YXwMoSVpaIs8yVYzMrCLhRxZRk0jICbZud3qu0e6F/cF0gm1gGmA0SdsSNNKoGGeJBlSm/H5WLLFOmUo4qWg1Du0Q5yzAsg2woUO1EQEf/yUAoIH6zm1sRAbN93T1YWV+B2WaVsI9WQyPlzyaDWY7Paomt7Q0JkWKoC5PNeayBvkEMDA5DrzWioyOERqMi582fcTndUpLMBe6+kRF0dodQKhdExcmyc96qTGWnwsdqdWJh/iGOHNmPUrGAiX2TuPDpFVy9dE0W751dQQGNZ8+9IKEhVH6urK3DYfehWK5jYSGCcCiEzZ1NDA51I52MI5eu4vDUEL72ta+LDcXG1hbee/dD3L73AJkMw0m02D82jnDQh1w6BYvZgI6gR/qU1+uHPxCQ5O+f/OPPMb+wiK+8/hpeevkcrly5Ite0f3BQvH4LpTwC/iBi8R0MD/TB7/EK1KfPJPsR1aAffPQJdhM5fPWrr0rZ7G4yJR5/rBDx+lyoVKoIBf0YHRqQYBu+evq6EY3G5Pqsb25ge2tLAk36+/uRyeak/RkS+f/+f3+BbKaM/r6g9Bsej+X3+VwFQ0O9OEi1nM0qSlcCbipI78zdxcyRaYyMDCEej8m5+/0hfPLJJSTTNUwfGMKRI4exm9yV+/TSpUuYmTmC3oFhvPfOB7h9ZxXf+v3fQzZbxnYsgWy+hI31DWhadfT1d+Gls6fR0xOCtlWH1W5EcncXO1sbMmchCOO+cKFYRbFYF19Wlqwvr2xgYXEJFrsVfV09KJSLqFUqsNjtOH3yFHr6+9CqN/CPP/857tyeg9fvw9jwBKx2lpLHsLkZwcTECMr1mqTUW91ueDs6sLIZkVC6W3NzsNsdqJUr8Dhc8Nqd2F6LwO/yCiCrV6qIbG8J0JC2rVckZI2l6TaH/VF4HcdVKuYJ3zh/4VyL6nPC9mxmT2Afw8e6OkKi9qTXo8Vkg91qlvE0FAyi2ajC43Ui3BlArUJ7AFYEmXD5ynUEw2EcmzkupeXXrl6TgE5ucrMPswz95p07Ug0QDHWIPQFBI5XSTqcFJk0DAZ8P4XAXdpM5LCytSAAbv9PWVkTCkej9e2BiAsMjQyowo7+xR+Zvq5EI0rkMdrbiGB4ZwerSKm7cvIOdeAKhzl7spjIoVOuI7WXQ0Gnx3e9/H5VGAz/767+GvW8I+b0czB4vaqW6bG4d3D+NcG8fSq0mqi0NMrUqIrsJaA1m9A8PIdTZD7/HA6uZ/qZF8TgleOYmPsdEPsEI9Ail2MZifaVn2bUSZshnP6GqqIN19LXVI7a9iXwqD5NBh9xeGrdv3RSgzI2sru4OjI8No687jPu3byCysIiV+3dRzuXgc9nxB7/3e/B5HPjNW29jZWNVLFUqhTwmpg4IrNvaWBf/V5bEHzkyjXwmi9RuEjvbUXR0duDk2ZOiDicc/9rX3kC1VILZaEZ3uEPOl3CfSn2OwVtbW9jY3pQNN46XnN+yMIFFC9z8s5mdsOq8yCTzyOyVYDS14A8YMTIewMR+H8YPDiPU0YGNjV0sL+zCoLXJxlk8EUM6uQergxC0G319YZhtGlSrWdhtJmxGN2WjIbqVwtLiJuLRIuI7OXi8fmxsPpTPOXFiWvyGC9kkKpU8spk8wqEuDA/tx+LCChpNHa7N3sD2dh0eHxAM2/HS2XOYvf4As1cXpVqJ98DX3ngFvf0+zC9dhtdvhMlixKXL1zF7dRtk2VabFsePncHCwiLWIluy+UmYyjGCmxrlAlXeWoQ7AqK0/+rXXpOx8e7d21JtwnkYNx27ursEjDIIq7enTzZ73nv/faxubAic56YANxB4PTq7OlHI5SRscaC3WwLxxkaHZbNndW0Ld+buQaNt4H//L/9ZhAPbsR28/+4HWNvYQL0GnDp+UjaHeA/Xa2UsLd6HwaAR64yLF2axvsGqGMDudIu1Sld3v4BsWhPR0zuR2JEsjNdeOovLlz7GgYkxHJuZQqVewubOogQBGowWsbfQGVro6vRBZ2B4cR0bG3E8vBtBMqZFdKuIX//qY3h9tHD7l1/PweoXt9HTBohP+3j/8pV9Nu942t/juWL12VynZ3nU52D1KbXuc7D6NMGqApY4ET/x4n/Ai698B1Znp1gBMLxKPFHFjJxKQaOiDkVDPIRqDH4iEFSDiAREUdUpwUWq6owAz6SHUW8UCMKwE4uOQQl6CaxQvCJbsjBLpROiVOUnUO21sRGBw+EUpcjI8KiU+7Nc16A3o1guSYALJ5CcsHKSRwVFqVLGYN+w+By2J7oSXEVYqp5ztcIAK/X8WKZNoMMaYinxbypSRwGJShmyxOM8AVZZus0/1wiylFp3taxaUaBwZaYoSj8LVonDaAVA70EJpnoUlqT4abKsi8elnxwVqwIt9QpI5bmJspep5G2Qp4ZbqXIC5f1S+q9TytdVtapGoCyPQUUq7Rjk4P8ErNJLVSGRqkJVlRC2v8cj9PgEWFXerwJQ9cdFu8vvz5L8J7DjY+D228Hqk8Ct7QD7pGKV6kGDqtZ9HF6lqH+pQhUlsFgBKKFG7VJSBeApalxFISp6VXmp4k85X/mzqlgmKBIrDCV+6pESWfFkVcLO/iWwKlYAqtWBgjkVsCql/NIH6bGqqFlFA90i8CmpQWCqQ6tqEaHYOlChqwSBEawSqBKsto/7COCKQlcJ4Hp0/vwu7N4UWj9DK4B/LVhVtN6KGvjJh6SidFWU2e2XAlb5bsWqQ7Z+eN0Z6oUmDM0WnHozUK6i0+kHijXcvDyLRqGK7lAnBoaGUG3WsSdl0MqiV0oErVb09XSLot5qMgpc4TVSu7cSNgaW7QN12n7UW0hnsuLpGOoIid/gjWs3FNhpM8stxFTeUy8cl+NQ2WbQKwvxDFPZ7XbxMqMSL5HcVeBWKiWLIarHuECnt6jFYoTNbIHZZBAIYCfQNOhQrStl9RaCEOk/XLwbBaa5XG6Uq3WUSxWsr29idYUlkWZ0d/fCbDVL6jihDMsTnS6XqKUEBGi1qFSKokzkopGKHOk7qmKVilGGT1GtZ3fa5FrRtoL9j+XRDHziOdhtNimJLBYLyGbzMnaxfamwk7Asq10sAuhVzEUq4aXVZpdnA8c6npvWoBVrgWKpgGRyV86DsDeZSgr4sdvtqFWbKORKAnX4DOO9RuVqJpuUa8rzOXz4EIYG6QW6g9nZm+jvG4bN6RQ/yHw2L4E8SwtL2N7axP7xMQSDXkTjUbhcDvQP9MPmdOHegwW8//4ngu5Zcv3qyyfFx/OlF18Ra4C7t++JUrC3twcWqwlur10qL6gO+/TTC+jrHcbqxjZyWcLXMDK5FEIhLzSNBjxuB3o6w1JS6vP5EY0nMDt7B1dvzIq1B0ukTx47KqWjGyvL6O0Kwe93ST8giKbvLRPcf/DDNxHZiuKb3/4OxsbGceXGNXmOjI6NCmTe3NqSLaBiMYcjk5Po6uwU8LO1HUW5WMG1q7O4MTuHfftGpJSdYFYCFjUMaqmKkpAe32fPvIDpqQmMjQwLTKcf5146JZ6DvDacD4Q7O8VSYn5hQfo0vYxnZ+/jyOH9OHBwP1w22ldUBDZwTKN3OjvTjes3BBSyVHhpaUOUVy+fOy3exAT2VETeuDGLrc092WB46ewZCVhaWlyQzb3r16kIPoVcoYh33/sY5XILB6dmJDzn3r0lJKhGLBQw0N+N/r4Qjs5Mw2k3od4owutxIJXckY3c5G5SfCEJ8dDSo1LVwGZxoViu4crVWUQ2Iti3/4CU59IrkSCKZe+Dg4NyT/Le+ejjj2WzY3x8TMI5GSpEn0eWN89MHhCVusPvw2JkA3vFMmoGrYRaUWXZ9ki16A2wMPQtm0NvuBOtWhXRyDbymSJ8fp+oc6kOXltdkdR2t9uNyOa6AHDFo55+lQ0ltJPBnlotHHb6fzbE2zXoC4qi9sHdB+jq7JLxMBjwiwXD8FA/TCYdZmYmMTzcj3QqIR633NA22FzY3cuIxzO/VyKxJ6E6VDU7XB7xiaZ6mMcMsPzfYhZI5wt44HXa4LVbYNbrMTF2ANlCRSBRZ3cfcsW82J3M3ryGza11TO6fwMTBCcQlxKsFt9OL7Vgc5y9eQriHvsoNgXSzV28jsh0Vq49wZ7covt3BoFhG5EoljOzfL/OmGxcvwRQIwmp2Ip0rosMbQFc4DJ3BDIfHiyDbQG/E1btzSGQyKLVaGBodw+DwmCgNXXYX6rUSqtUCGhJ8qjzPeR5sO95PHLdpF8NxzWy2KTZMqie8Als1knZfq5VRyRfQKNdgovd/rYaN9RWxP2FVwtjYCEZH+zB34zpmL1/Aw9u3oGs00BkM4NUzp3Hl8kXcv39fFJ/0+WQFFr1oxUO3WJRnR8DrxfTBg7h944YENHK20t3bjXKVKuwSYjs7sqGxvLCA/fv3Y2xwRJS8V65clg0Vqf5y2JEt5LGyvIwEVd2smjJQEKCB1eKE1eRAOV9FMVuCw2aGz2/FzMwITpyawMAAYVtTvFhv3HyAdKKC0eEJma5yzNra3JTNt2NHp+EL0kZnC9nCLhxOMyKbG8jli9hN5FEuaVEp6rG4GJWxYXF5HYdnuvHS2VPo7PTj4b3bYkHBSM/OUC+ymSouXLwKh9OPu/fvYXO7gWAIcHp16O7qQ3w7hQf3UugM6zE9tR/7D4witbeNy1cuIBR2SUXJtdkYKkVl1vH73/4WjBYrfvPr3yCe2JN+zmcrn8cE4YTl/oAX/d098AfcmJgYx14ygXfffQfbW7twOXWyWXTq+An0DQ3KuBRPJPFgflGeD+Uq0N0ThMcTlPuoVChIKFtPd5dYrRg4gpmNWHh4X4KlMrkqVtZXxQbo//y//kRCpmgp8PFHn+DG9ZvS3n39g+KRS09Xqk1Z9RAK+UVx++H7l+B2B8VbdXMnCq3OyAWQbIDREoYb/sODfaiUCnA7LLh26VN877u/j+5wGIGwF/lqVuyL0um8bDTSFmBsYgD+oF0A88ZqAnfurGJztYhkvIof/+gtBDvCj+Zw/9xvnoPVL26dpw0Qn/bxvtTFfQZvetrf4zlYfQYX6Rkf8jlYfUoN/BysPhuwevz0d3H63O+LYrUGIxpalvwTrNZELarTGKHXGVBt1QSq0h9NgRPt6t3HEIdlZ4/CZfRUjpoEkHDH1axlSirL86lq5cSfi5iygNXd3ZgAsXyhJLCB3kpOO0ukPKI4YsopwVepWpPSXJ6XlM3o9VKay0UJF6mc7IoHockkpbl8sbyJldAsT20vGjU6xYsSmrpSJk8op5pwPglW+fM1VZ3L86O6tEYQ+kTJPhf3DLzSsn5OhXg8V3rv8VcpnuVniLqTBgEqwFWtANoKTi6IqVgVwNdWzekZXKWTBYK+pXqaqmC1yfAmBmg9AVbb6lX5e+0TYJVIqqlYCHzeCuC3gVX+fPtFzysC6ifBOSkd247AQ5SrvwWsEnhKu6iQ8vFDUQWxKpB+rE59nArf/nyqTBWwpsJNsVpQ7A+eBKt8v9jJqh59AsjailjV2qDtrUoLAVn8iP0oNwV4UanE4/fi37UkyE0hWFTg/uvA6iPw+TmwqtwjNVEIcmFEsEobDZaVKZD/t4BVEVarOlT1vOXUVMWq2DGo7dOQLiZOsYq6838AWG2X8D/qM5+zBmDPl37Qvt5P2jCoX1q5VOomRfu9gs8U+wONpgF+N+rGm+KXWYORpYWNFpz0ba5p4DFYsbedwL0bt9Ed7EJnIASr0y6onPco1RU7sZgoLlm2yuAj3mNG9f6XfkqfUrngigUFEXAyl4XbzSR6JRSGKnymqCf3UgKimJjtdDlkIWJgME98C8tLC6Iq6+zshtfbIQrGJZYLLy6KH3R/bz+8Ab+UUDNFmCWG7OdcvFGxSlDCv6/XqtzWkrHX6XDCYDKIOp+VA/SRpD+kzmjCzk5cPBeLpRoy6TwCwQ50BDoknXl7ewv+INWYDZi5KcV7ymiUVHZeEybVi8eryUJpvoB+/rvFZFZCsCxmUdDynKgwpQcoy/B523Bxxv+5KOeNshNl0ExSINpeJi1jNI9LmwKb1SEQgpUJbY9pKnYIY+ixSoCVzWdkk4zl9p3hDrFEYJI2FZjpPYbt2NFoKAnobANCfXrcarW8jyGLSb/Xh7t35vDue+9j4sAkdAYr1ta3BOgSpq+vrspm3syRQ9g3NoJbt2cloKZvYAhbsR1cu3EH12/ehtHkwMT4GKYmDuDXb/1SoN6Rw4fg93nlecOgneh2HL6OIBrVJhYWl3F77o6o+Kx2G7p6ekRByn5Fzzvi4HIxjwTtEeIx8eCkKuzO3H1ojRYc2H8Ap144iXDAj93YNt57+zfo7gyjp7sDe3sJ8S3v6umV7/322+8isbeH733/+zCaLJi7ewepbEZKsBO7SWRyadmEJJB2mExi90AVL1VehXwZi4urUsmxb3S/lNhTBWt3OQRqs/yZZbDTU6N47SvnEPA54bJbEU8ksLGxLteQyiUGaBmpuOvpleCtYrkoz32qrnn9jp04hWIug3DQIwFYRp1BnrUWKQPP4L1334XP65HxlwFpHpcHo2PDiMZ3xHvU7rBLgrxebxH47nTaZMPB4TBDq9diaWVJwtb++9+8L37ovX1edIQGxd/v6rU5uea0qRge6sXE2CA6OwNw2PTI5Qnuq6iWsvD73BLglk5nUSxUoNEaUavrxaO3VgWuXruJdDqHg9OHxU+WgJh+twSYhFq8n1hKzTkHA3TYLrlMQf7MEK3+rjD6OnwwajXYzefx0bWr2NxLY+TQNGz+IOweNxKppJTvx7eiaNBeo15Hpz+AUiaN3Z1dOC1udASCch/Hd6kk5GaFGaFwWHwz19ZXxaaAcy1uxnLULFGVaLEi3OHHq6+chtVswMcffoy7d+7hjde/Jp6aN65ewxtffR3x6BbC4QA6OzvQ29WBzu4gtjfXkS9kYbLYsL6TQqHaEksAKuw5MjJkS29SLJ+Su2m59pyXGUwm6T88Pv2mjQYNKnsJBP1eBANd4pd85eoNUfGZrSbxjb1w4TzsdhO6e7okOKuUoxLSJH6YN27exEeXbuLwoYPyM4Tut29S6V9DZ1ev2FekMjmxitKaLShzHkhpnt6AXCEvHqxoGXDk6HH0d/Xh4YMHiESiGJ+cRDDchQera4im99A5OAgTN/W9fjhcPhkXnTZu5ijemtyy5Henj3C5SH/UJnQGBqdqRXFMsEp7F4I35amlWFdpDTrYPQ7kszm0OFYz+C9PuwOmrnMztCVe0b/+zS8x//AuCtk9jA8NSqK7vtlEKZdGdH0N6ysrAml5H3T398Lv92JvNy5tzRDBWDQKXauJsdEhaBothANB7CXiWFpcRK5UhNvuFKWz0+WEptEUoBeLbEvf7ejoEPjrdHtkHOZcf21tXSwo+J12uPHQaMDvCYi1Q7GYRk+XByeOj6G/L4BAwCnzJ46BRr1ZQOVuOoFkIi5l8WaLouZdnl9BqVrHzKEjUtUWi0agNzOgLQetQdmGzuXKKBRbKOYa2E0UZJw1mjU4cngS3d1B+Zwf/N1fo6enBz09g0jEsvjo48uIrJfg8Vrk3E1WA7wBFzq6/LIZdP6jh6A7T++AD/29HbLueHg/AS4Tpg7MiEI2n6+ILVCosxPh7hAuXbmM8+fnUCwDTpsGhUoLJp0GZouiBGfIW8CjeJD3dIWwt7uLy1dvyhx0aDCEsbFR2chpQo9//Pk7WF3bhM5khNlkRd/AIBx2O9YjUYHkbo8HuzsxOO3KhkxPKISpw5N48wc/kCqFelOPIi2ETEa8/vVXZQO0Ui/j+vWb+OC9T6VfuJ1uHD92HB0dARi0poW8+wAAIABJREFUDYTCHUjtxXDt2nXUa1qM7tuPjcg2btyelX6by5cE5nMezLGZgYk7m2swG/UYHxnCt775dWT39iS8z2C3wO5ywmZzyXhTqxVgsemQzSn9z+vpwp3bK1hbzCCfBd784c/QEer8Uqv/pw1W2x/6ZHjVlzqRL3jTv2V41e96zv/ef+45WP33foX/5e/3HKz+y230pd7xHKw+TbCqNDknjsde/A5efPlb0Jh8qMOIqnipKqXPLN+z6E1SakSPoGqjJioILq4JIKU8nQFBOpbac/f+MRgSlZ1RScXmJNOgNYkvJhVgTEWn+qzRrMhikeEQLJmlhxE9xmimzhJWplg67G6ZqNboj1rnQpqQS1FXEazS44qwhLu6fLF8lb6GLG+h94/AVo0OhVJFwAq/E/1SyQAU9ESf2KbADIGcjzw6xahSVLrymQSknwOrSoiUotWjGlegrBr6xM9UFJQKVOVncNVv0Kif0yIMUNRzooSlW7+qhCVgk+PwV9WblWBVrpn6b5QAtMFqQ0eQq0ANsQUQb1UDmNiklNjrxeheCech8OVVeAxq5cBtkNpWHat/FsDEqSxVmAS/YmurhEgJWFXL8BVgpoBKCY5SoZ+S5P5ZsKqoOZ4IMxLrBAXKU1XZ7pvtgYHHMBKuP1KNMrRKVT4/8bn8cAW4PhGK9TmwKucpn6EC3Ecl+ipYpbemCtfaJf7i5ak4P6g+q5+zAhCPWch9Q9AsvqoEtG2rAfEHVa0EtC0J3GKAFTcolFC4hsAzNoEScsX2JkTl51LtTLCuWgfw2G3eK7D6sQ0DvxX7GpVccs3aHrG8l0WxSsUnUSExI7FSXY7FT1LguKKCVPTc6nVT/56bE+2Xouh+/DNyvZ6wVVCu92c9V78MWG3D+fb1V7qXYrrA7y9aYrav9F/ek3VoCf2aLZgaGgTtbrj0Zty5fANXP76IEzMncGBsHHa7E8liDi6PW8rrHty/D5/Xhe7OTtSrVfFGY5o6j6pwXUUlzIUgxwX+mQt0g8kinmkcWxjiQm9Teq3S83Pf6LCoOOnnmdyLyVjBcCOq1AhbqtUmyrWmBGZFIpvo7urB0PCwLMZTqT24nE5RTJoMRoG8DHwhmMzTGzOTFphMpSj90ngP1xloZjShUCyKByPVMIS2/L3bHZBWo7pNpzdIyTu/DwOCCENpQ0D1kKg9E3FRzHo9ToGf3JRim5TKJYFyVJ2SWJmtLPO3irqwWCiIatLjYal4RdpBvH7FCqYpwRz0cuSYyPOj6rAjEJLSWS7K1tcj4p0ZCnUgk82LCpM2Bx2dIVFU0VfWbDEjEPDj0OHD8lyh2opl7ztbMUxPH0EwGJZqBdoO8L6hR51Br0Eun4ZRrxPVzu1bt/Hpp5/ipXNfgcPll0CtoD8gUJklsYP9BN5M+AZiiR0UywXUGi28/c47AnCmDh1Fo0nFnxNXLs9KqXoo7Mfp0ydgMmpEBUxoUa9RZXoYPl8Q77z7vmzEDA4P4qVXziLc1SHXjUFiXDxrG01EIuuosgR6M4LLl69KaXX/4BAOTk1j//hBURQX8jmkdhP46U9+DI/LjhdPn8BuMo7BgWEBdrRYIHDa2NrEuVdfFYh5//498XdluA77bqFSRjyeEJ/FDl8Hzn9yHieOnZSQsw0GU2kNmJjYj3K5hpu3bqIz3Cnq6tnZ66jWqM7S4uWXX5YgttWVeenPu7sEgCVRJxN6UilH1S3HDT7Hu7q78fpXv6LctZqmAPbdeAylTAZ93Ty+FbVGFbUqrRlqWF5ZRldXSOAn5xkM42EIV7lWExUp/WCpvObwsji/IM+Wnt5OdPf2yCOLw9Lb772HT86vobuHQMclarDRfVO4e2ceK2ubGBkZRHfYg5dePgmPywaf34lUagex6CYq5ayEP9nMVqxvbiK2FUeuUEG+WEco0AVvIITV5Qh2dzPo6u2T+QXbnz67vKZ8Rhw4cAD37t6TvkhLH5aAH546jLH9E0jG4wKXjk0dEL/cW3P3sVcsYj2+C63dgeDQAEweF7RmI/KlAiKbEfF31jWasGi02NmIoJDKIOzrRG+4C9dvzKK3l2XUfVh4+FCey7yn9nZjci/yXuP9ojzrdejv68eh6YNwWaz4q//6XzEw0I8DkwfFFuK9d94WP8ZTJ47LZjVLyF86/QKWluehN2rEBzSZ2kG+VMfSehTeQFjC7jino7crLVTsdpeAxgf357HvwIR4jdKjk5tHvT1dkjTOvh7d3hCbg0uXrmLuHsNJWdZ9Em6PC7duzYpquqMzCJfNJvO3aqmG1aUVXL0+ixs3biI00IeOjjBSqZyocze3duDzB9HXN4CFpVWYbXbML69CZzUjEO5EplBGmuF9JjNYvfT6V99Ab+8A7s/dxTvvvCfWJIeOnUS50cSDtXV4Qp04ceY09A43StzkbmlkXmk1WVAqcdxwyhhK9eRuMolSgRtPBlgsSmUUx0NmAYinKtWosndPGwWjgNVcIQu30wUHx/ViCbVCSbxvG5USotFtfPzJRxIgeGxmGvsnhuH3EIJuyn3TrOXRKJdgM+kkVNHn8ci9KXkDRoOoGtfX1qWEvFYuQg+t+NRGNyLiq8zH6L7RUQm4Yh/hnJRjzmZkE/P3VzEwEJaqDXr0+v1B+V576aQAV0JJg8UidjYUOhw7chTDI73Q6yro6XOhp9uBbCaOfD6NYrYAq9ULrzMg/TBXoFo8KdUEOgNg0Blx7dJNJJJZnDp+Gmb6esY24Qk44fZaYLbxeauXCpHkbh737q1gYyUunuFnzp7A+PiohHhyPP1//u+/wslTQ+gMdeOv/+pj0LHGbNEi0BHG2MQ4Bof7sbm9ge2dTbz73n2EAsD/8s1XYLcz76COYj6NUqmJkG8AD+9HsB1JS1UDg8BGx4bwo5+8icvX76Pe4NyeFRxAo87PUM6xVinLdIgBXJwYHp85glw2g/mFJYQDbkxNHcD4xAT6+vuwsrqOn/7sbSyvbko4Iu8/el/H40m89fY7MlYPDgzA43Bja2tbnnuT+8dl3FhbWZLNK4PJjlQ2Lcrfc+fOQG/QYS+5h83tGNaWN0S9yrXOa199HftGB2A1m6U/XLl6BVazFfsmJsX24/zFT3F77q6IEmp14Lt/8A18+NH78nxt1TUIB+w4enhKQqsqhaxs7PLl9nmQLuaQSmYlvLPWKMomlS/ggMftwfJSBPfm1hBZy6JWt+LHb/4CwY7ux5PGf+Z3z8Hql2qm529SW+A5WH3eFZ6D1afUB56D1WcFVr+FIy+8BrOjEzUwKIBhU1Q9aGA062HUNGSyrNcYRWlK+FmtsZxPC6NJCTWhSkrCodRrzbJ3wlCdzqQAs6ZGAjAIzcQelB5+zRqK5Twy6T2ZtHGRxZeOSk+9XiZhtBLQ6U2qGpQgtspad5m46nUs3dWgWW/JJJY+YpyoSmAAwwS0evkMAiq+qPaiYpb+rvJz4hfLOHGFGEl5D8NRdJwUNwW0cJGkBNroUSgrNgMCoAgYVd/ZNoiib6DyBZTUdiFxKrxmIhiVdq0WS8TUknRJd1cQl1gB1GsC0tqQixBYFGAEiPRobdM0AcOEqApYZWozFbEEuYpFgU4UQVTusmxa8WMlRFOL4OV4Cq4SyEibBxUot7+TALYn71sGd7UtAlSg9gikqupQxc+WoE6Bcu2SfsIbHl+4qQr8lPeoAOuRd6kKaQXkfc5nta1YVL1wRQmsjqyiQCXIpcpQmp1QrH2vENE/frEdFbuCdhLX45R5kTU/en0WCir9sh3KpbyJqlZFp6vaIihbBkp5v1hlsNkVBQZBqpGAn0BSy/5KG4gGauKTyh5A9aFiCUElpsC9z7QBgVVd+TtBjSoElTc+tiuQQKsnSuiV4CzZEoBOvrQSyCEq18+Ny1ygK1D38b/IRkHbd/cLwOqThxCrjCeOKp60ykWWt3EzROl1n/1kxaWYMlTVykFAudJvxauXIXDi2atYJ1Dj2w4CE4uAFkS12syWEXK6YG1qMX/rLuIbUcxMTcNpscEfDmMtvgOT3YpyqYyV5SWEvF4EfB44nXbW+Cu3rvg+K7YgVEtJyrNBJwqOvTiVNyYBPlSe2hxuFIolUWgRijvtBA6Kf28yGYPd4ZBjmphuX28iuZsR/0rCr/7+AQwM9Ekf8Pt9KBXpwcpyez1sNjua9ZqUfVO9TwCVyabl3pJFJ31Cy1WlhF5vhNvrBW1O1iObAtsIEVjCyiRtpg0TdjE0hMrcnq5usSxgBQIDoziuF4t5GfsISQlq+RniJU2pHppiucJyfFpRO+wWJeCkXIbRbBbARJhaqdfFt5MeqlT1spNR/UcltvRWrVY25uYX5zE//xCbkS289PJL2LdvTJ4zsXgC8VgM8WRc7k8ubnkfc1HKP9eqDbzz7nlcu35TVHtHj5+URazyHCD4hnx2pVTE2voKzp17RcJR3n3nXfn7iYkJRKOb8PsCmDl8WELGfB6v3MAsgeZ4wfLulfV1zM7OCmg/c+YlVGtUqFWxthHF3YfriES2MTYxgrNnT+Dq5QtI78UVD0uLVcpqI5EtfPThVVhtLfwf/+U/w+GwIF/KSyAW70NWC/A6E1yXiwUpnafKmNdzaGhYlFIup1fum2QqLWDnvfffkz716qtnBSjwWclx32K1Yv7hQ6ysLePsS2fg8TgkLIUhYQxVC4W6kdhNiaLJbnOjOzyCTz+9KM+L73zn2ygWsmJJQah/8cIFCSiampwUC4GNjQ0JKtuNJ/DV11/D9k4MSysPZSyjCpFtTu/AB/eXBWK+/NIhhEJBsecId3aIDQDbcyOyLhsETLivlxuIbUdlQ2nm8KQCM61GlMo58dhkO9OjdXmFoGdY5iCx+J54LjKJvVYp4vz5j6VseXh0FC6PFxabTUbEf3jzx7h3L4H+wQASyQwcdi/CoV6sLm/I5iwfzd1hO77//W+LwlTsPWoV5As5AU/csOWmLzeO796+i2yB9cBa8VcdHhlGvaZBUUp595CM78mGAAEwA7peOP0CjAaj2CiEOjtEwTx5cBKnTp6QkLZELCbWLV6PH/fvPUA2XRSl2FYsAVcgAG9vNxIsM7fqUDMCZpdd5juJSAy70R0YmzrUsjlMDI/ApNFhezsqYTyL8/MC97Y3N7G5ERHPVypCufFNdTdBHku+Nc0GjkwfxebCFt57+yMMj/Th0NEp3L51DffuzeHA/jF85dVzKOUKGBsdRWdnGEtLSzI34+YNxwsC+mqxhkKhhJ0dhspVMDk1JeXPVMhmMwXx3LU5XDJuc0OH9zlT5PsHerEdjUv4n8FswYfvf4B8MQeH3Sab6nymscT+e3/4XXhcLoGOAbdX5ncLDxbxt3/ztzh46DDGD01jOx7HD9/8R9ls5/jDsur9k1Oy6WP3eLGwtIim0Yze/kHMr26g0dLD6w+J//Xh6SmxRPjpT36GxfsPEe4dxNjBKWwn9/BwaQHf+KP/FXa/F1a3Dw2NRiqcGvU69BrFd9tmNci8t1lVnlOKDUlLNts456RlCh8dMl/jmEQap9WgysokbsaBqkcrDJxLUVFJiwC0EI9Gsbq8ghvXr8n1O33qOAyGJnLZJPxehjTtIrGzBtRz6O/qQL1URtgXgNVgQjaZgs1klLGQftqErVSKR7e2sBuLi/rf53bD47RhcmIf9u0blftn9uYdRLZon1LArTtzSO6mxFaB58tSc36fEu+NbBlmExAKeqWaYXJyP47OHEX/YA9sNj2ajTKy+STSmbhY6RAic7zlxg1tMjj7YX+J7mzDZNJL//npj2ZhtwOvnjsLq90sSnyrg21VFDsVPnNy2SLOf3wDN24uol7USiigxUJrDr0o7fn8/PDDjxHd2pHNyTv3FjA+PihWIeHuTgH6tCm5Nntd7Ci4uel0WTE9OS7K42qthFyaan4zPnj/PPp6R9A/uA9mkx3leks8lWdv3sLCUhyFMv3tlbmeyWCA2coqj6Ko4yVXtAa4PBpMT00jrT4DD09Pi5qbz3cGZppNNly+eRcmq02eBbSrmT48Kf/+kzd/gnq1KeOD0+GTOcNXX3tN1kW0Kdg3MoSdaBylUkMqEDrCdgwO9srYlUzl0dczhl/+/G0sLW1h/AA3TUbEcoaWHAsLS7h06RZGhveh3qzJ+S4tL0lfMen1MBp0OLB/HO+8cwE2C3Bw/wD2jQxiZISWIT7sRCPiEz802C+bgo1mHTs7O4jubKLeqMDpsMBoNcmGbDS+h7lbK5g59BL+/u9/hp/89B0EA0Ofm2V+8R+/CJT96Z/+qVz3N95440sdg2/iPIdhm+3Xz3/+cxmn//iP//hLH+Pzb3yuWP2dm+6Z/eBzsPrMmvZ/mgM/B6tP6VI9B6vPCKye+SaOnHoVWnMATZ0NtZZRyl0JkrggobJU22jAalISc2nkX6lXRTVm5HYtPR1rdQGCEojU0oifKBdE9N7jIp6IhOE7XFiKWrJB9VVOVC/cEaWyVACV+LWqqkBJ1qSVAAEi57ENNFpVaBrEMDroVY+9Rp1l6k14PF4pP+I5aQzEkC2BEKJKVX1RObFQQ+IfASQK+BTASIWa4i9H9MOFFyc+AvF0BuRLFQnGElakKkHF5kBKk1ui7lLK/RVgKWFfj+5+DVpN/RPqQkWFyJ+vi2JVVSoq7pEKiCIgpQJVhWi/DazyfW2wypAsqpAE/BK+EozpFEsCJf5JAV2PyrF/B7D6WY9TxfezDToJZJTSf0WRKpf082D1CXCnQM52KFQbwLVP8zGY5u/0T4RRfQasqp+j4Wc/AXnbn/95sKpAvsfDcltpyUWS0vCqAlQWSY8Js/5RKbvqmdoGq0rCm/xou68J+BPFKdufatEmDExoJqlk+nhT8WhjgTfbR3TThNJyCxCgPhHupNosKBrjz6pIFZCphoqp42zb01U5VlstrIBVBbQqf/95sErIq6iM1eumNtG/BqzKsdvn+ARYlf4m7ffYA7f9WFA8cSn2bIPVx1YOj2wcVDWktLAiJJdrTXsAxiYZmxpYW1qY6kDk/jxS0RgcLKseHZMQjZZWh+vz96QEkUFA+VwevaEQfB4nLKKq1wns4sJQ2f3RyGKB9xNfVEDW8llROifSOWTzRfg6whKqR4USS4O9boeoj/j7Yj6HQDAIPcP7mhrsZTKyeGXASygUxtjYPrENYPhROZ+XlGkCK1Fys7S+yg0hxT9P+kmVpfYVgZz0FuU9z1R2bgwZTVYpzafSkjCTcJaqQIZSFMp5ORbHNbfDJapYlrVSTcSQG4JjAjCWbrvdDvkzFVCyuUT7ATk+waEJGo7RknatgYZQQG8UZbyy0VZFo6WVIBqHzYl8roDI+qbYCYivMcGt1y0p7CyTZno1fd1oh0ClZX9/n3irEu5TDcf3MriIn7+9vY0tLiyLwE48KZ6SbKfFhXnZoGOFA18s/yQkP3HsuIDgixcvIRLZwMTYOPr7enHv3h0MDiigdnl5Rco4+WIgFZXjhNFUnXEzjYnW+0b2Cdj8m7/979iKJpApaWG2OnDy5Az6esNYWnyIyckJ1EpFxGI7stheWV2R59nk1EEcPDAuFgbVRlm8WBU/Wx1Se2lRo1pYml+uyJ8Z1sXnF68LH3Z8dtLLN5lKCWhkuOPZMy/iwsULAsu7e7rlWVprVASYv3D6uJTIEwTlCjkpNfV5Q9iJ7uJXv3obDrsfuWwZm9s70Ou0+Pa3vyULd6uNVR9a2QhgcA2tKCKra0il07JAZVscOXxEntOd/X1IpvaQiO+iUi2LjyrBDa9hRzCIwcF+sWro7uqU/vDg4V35LMK9B/ceihqqXChKiFizWYbNqkfA7xb1Kb1xV9eWMT11CBcvXZGwqqGhMfFcZck2YZHNYsT9+3MCK0fHxgXi5Qr0EwWuXJ9FJJKUEmdWphzcP4X1tS0k4nuy4eh2mfH6q0fxwguHRU3Ja1WulOW6E1ZTVc0gL4ZM3b69jb4+G44fPy4bAwQ0VC27XB2I76Yxd+suYrFd6WOTk1OiVmWYWqWsqE1rFfafLrFzYNhXZIslxkU0NXpEo3HMXbsrami3048GPYX1Ouw1iohXcgiP9qJ336Bs5kQ3oyik8tDUWsgnUxgIBbH8cFGsPajgTewkEPAFsPhwAalkEi7xbzajUSsjnU5hdHhAUrxZpjs1fgiX35/FysIqWpoaunqDyBVScLksEubFsuIObxA+twe3bt9Bo1bHzKljcHldooB+9713Ed/cQWYvKcFlx47N4OixQzJulIqK7/PC/JqoR+mPT8jI9i0UMiiWstjYSqCmMUlJPq91rVbCXiIq9yTbcXiwH2dePA270SybPXuJJNJ7OVHG37l9H0dPnEBNp8Fb770Lvc4iytDlxXUEQmHoTQYUqhWU61VojQZUWhosrm7IuPvSG99EPl+V58srL57C3du3pX8lU1n09A7C2xHGnfl5eELdeOX3vg6DwwWDzS7zOFZCydhPSyUtsLenlLQTHNfK9B/Oyb3OSimPz4tmTang0eiNInFkqTXDu/QmI2My0cjnRUUoljOtqlQYNetVCTeLbW3DYWE1AL1XW0hnWcUVQbmcBlplWMwN7B/qwrFDB+Ax2+A0WaEp11DK5TlRxfz9B6Ly7RvoE69uKk2TO3EJI6NKtUWFeCkt4yX7zvbOLiw2B5KZAu7dXxDbkAQtbThnlOyEhlQmVCt52G12dHeHMHVgHG6nDTYJTlSqZ+izScBWKhextDgvYwlfHB84Jq6tronfNjcJx8aHZYPx/Xevy/Pk6Mwp+HwemKyAza6BP2BFs1VBOruH7q4BnP+YFQIrCAeHFC/nxIoEDbISq69nCMurG7hx4wZGRkawf/84Prn4Ic6+fBoet1M2oYuFMnZ390DnHiqOS8U03F4HesKdUnpP5f3i4iIunl/A1KE+nHv5daxt7AikXVhax26yJD7LnBRxTWDQGzE6MirAdG1jGYlEVOZ9pVxd5ukjwz3o6uqSSolMOieVMdw0Y8gY5wnh/iEJieRzpzMcFLBK5eeVC1fh9waQThWkEmV8/IBsbpYLDO1yyvOJQZDj+w5g/uE9mK1NnD59HBWGCDf0aFSM+Iu/+GvZBGyhilfeOI2xsWHsbO/g/r0lbO9k0NXZi3RuV8LoyhWKH+pwO3ieSSWgzWYUS4PXv/oq/H4nImvLaDVrCAR9shFeqVXEdoTzJPpR87lDIUyjVRO7kWKpDqvVjdu3F7B//Bj+/u9+ir/7+1/C5x1sT/P+2V+/CJT9+Z//uVRLvPjii9Kfz58/L+07MzODv/zLv8TZs2elQoBzKlY78HnFDVSC3+npafm8N998U97zJ3/yJ1/qPL7oTc/B6u/cdM/sB5+D1WfWtP/THPg5WH1Kl+o5WH22YBVGH5paG5o6euqpeU66BvRaKspacNlY9lkThRP99AhUWepPXsIFCsugFbUc05514vlmNlgErrL0lOVpTM6lEoohLFx0S2l/Q/GN5IKXf+bkiy8CQlm8qyWFBF5iIUCvULCkn8BQh2ZDCQrgwpQTEj0Ds0QRy3OSXHcF9Bl0ArEIB/hS1J46aKky40RaBXMCXwlXqf57lGCvFcUqP0+gKuGCKE6VACtRhioyO8XHVSwClI7P6Y4i4jT8E7DKNhEMSbWlXgG6bS1huzS7wfLaRhPGx3H3qlpWL2CDi3UCIIJm/koQLX6xPBexBXi6YFXUrqp3bBtkSnuqHqptsKpocRVYLorVJwBke0h4mmBVqwJBulG01bTSjz43/kibtJXE/Deqlp98fR6sqv9GiPfZ9yncVaKUGIYmn68GvxHS0lJDXYCwjF3fbIkNhYSe0W6gWUOVfYxergJWFcW2KJrV9uSf5WwJbgXefrb8XrEqUNW1bWCtKlg/M/kQWw8FeD8Cp098GdmEUD/3aYHVRxYQ7cA4mjTw66vY+FFIVBtyq9BXPHJ517f9bUXorLST2E8IWOX9x2urEe9hYwOwtnRAroRL730AQwMCVQNuD/YNjyCZzeHj61cQ2Ymht7sTTqtNwoMCXqcskm02Aom6eAWyxE4WU4SOdSVczmhQrBjqlQqW17YRT6XRNzAs4JQgkgouBkUwSEvUj5WywE1CUHaFTC6PSrmGXD4v6imW+lHZw6AnVQguJc9MCeZ3ZGk8F2EchwhcWZZts9qUBZeUzbdQKJcFQhpNNgmHqtTqUhrI9hH4KCrOoqiP6Mtar9aV5PFKScpw6afH48k5aACvxy33jYkecGazKIgJyHgOXAhzPOXYzyvIYKPI1rYEcHHDhsFaK6sMHtJjqH9QrEfoz8fyRMIRJtGzdJ9jE8N1uOA+dHhaVD5cmHHjjGMx2399fV3CMai0JdArUx3stMkmGy0Ggn6/jH8saaVCi92EJepsPybJjw6P4Natm2KLwGCp1197TZS1TJ6/deuWqPHoUUjIzPRrQjuWVU9NHhT/0KtXLgswI6ig6iqyvoF33v8E7kBYRrRwKIBjxw4h4GOYlAUfvPuuKG8b1TouXrwsizr+f/PWDfT0dglw5POOCzw+exiAQhjqdbnF8iC9l1a+O8tiE3FRmfL3XJh/evGSgOtA0I/f+8Y35HspIUcmaZv/n733jJHrzM98n8o5V3XOuZuhmUkxK6eRNNLM2GN7Vzt7vcA1vLjX19hPNuAvBmzAhj8v7r1Y34HX45lZ7UiarFGgRImkxMzuZuccq6q7q7pyThfP/1SRLY3GK2s4u2OAJRAtNrsrvOec97zv7//8n4ct9G63Hc0tjXLcuNmlX28kmhDFH4Ozvvfd/45kKo1kKoZEsoTTZw7C7XVibnoC5x89hzqfR0LW9u/fh1yWCum8KKp4LHju6wjZS/T9Noh3bzweg15vEpjPMDBeLPy9yakpUb+2tbfLNTE9w0RqHY4fO4p0Mil+qaKsS+zAZGDRtILGBjfq65VAtZX1ZXS0deG9Cx+gs60be/cfwuzsIpaWVsRWxeW03vP7bGxshc5gxsz9jAC1AAAgAElEQVT8IsLbEQS2wygUysjmyjCZbaKm/OTKdVknsMWWCsATRwYwPDwgNgb01GaoGlu72QLNVvqx0VE5ZziNPvLIcWnjpc0BFU/0J5+ZXRXl2NYmgaRVURg3NsLpcIt617/hx93xUbFT2ImE0N3Vjc6uNgHhDNmhknZrM4zrn9xEX98gPJ4mJAs57DAkaHsd2/kkDp48jKFD+yW8ksF4WpUO5UIZse0wshy7nTB6u/pkwZGKp1HIlZCKxjA7M4NHTpzAJ1cuY6ivR8LKGhu8UhxmKFI8nMBbr7+PtoZmQFOCWlPAVtiPru5W/M4rr0h3zmDvADpa27C+EZAANIfbjvWNNfz8vbdx/foN9LR2YmhgAN/4xtfh9TmkfZ0t+gytGxzcg6XFDczMzMHt9oji3OWywx/YwMrKksxNWr0TvoZ6UQwvLSi2Eg6nGS6HHTabBU4HCzIJ2Cw2CZ3b2twRr9/RkUl09XbD4Xbipz/9OWxOemay40OFoydPyjEzO+24cu0qfE2NMNmduDU6gVxFjUcffwaXL19HW2srHn/0NL73T99BbNUvlTlvd7+0/8+OjOH8N38f7QMDgNEIldGkrJ3kfqVCpVCUcdzc9Iuyn2u7TDqDeDSBYqEgINPj9lQL2lz3aUCZAAviGr0ORotZ1KkWAlfpBMihWM6KB2qpkEOGkD+RkiCr1pYWrC3PY3JqBGaTGl2djajz2aFVZ2EopGBEUQqGB4b2os5mRyqWQCoawZ07d7DhXxPFeX1TkxRnVxeX0dvdA5fdLgW/fD6BUrEgfsD0o62odNjYCiEaTYm1jdPpgs3F1+KSiOrGigQZcQzqvE447PSY5bjnkWPHGnugNCwC5pDJJGV+C++EFF9fAmSDYmVDNT47dxKZGBx2F8bvziGbLcFissNkMWB5eRY6QxlTM5yLAY8HePyxpxHZYdEpD7ulHv61NbQ2O0T1yg42g84MdoERWqZzDL2bw9LyCl766lNi5xLcDMj+gBZAba3tMmeOjt6R/Up7S6t8ps3NAJaWlrDpz6O3vxFHDj+CickZ3Lw9gUBQyXw1mrVy7aeyRQzvHUBLS7N0CkxPT8IfWJPxEP9wkwZf//o3pAC6trSCixdvyxqGomWPxyHZEFvbaRFd+HxmCYY7fPQQ5mbnMDM5g1y2JKGKFrMDTz35NPzBAAqZDPYPD2FtbUlCex898zjeePM1xOLb+Dev/j6Cm9tiixGPZDE9NS9K3fmFOTS2ejA42A+vxwu/fwujt6dkT1RX78GRowexubmFO7duSYcAVcl7hwYxfGAIj545hXwhjRw9sg0qsTTieZTLJqtrkAz0eo1YCdHuJ5dLIZPLi69zKp2DSmPB5MQiOtoGRK36D9/+AXzeLw9W/+qv/gonT57EY489JivV999/H/v37xfI+qMf/Uhgqc/nk+Ln2NgYrl+/jj/6oz/C97//fXzzm9+U33nzzTdFsfwQrD4gCPNb8jQPwepvyYH4X/g2HoLVBzT4D8Hqbxas0mO1orWhrOaGSlGQMUmWPvxMJDcYlERiqrGoDmL1kguVClubq2CVO3QBojqd/Dxb87nA0ml00l6aTSWRpvQITIbWC2iiYoqhDaSKVMgQrnKzJm37AlYJOoooVpSgH4l/olep2AxolZ5sqCV1mpCRnoIEq1TFEqwq6jbpJUe5WBagJYseqgm0hJPKCUrYxffInTrDH1jd5wKMCwfC3nSuIP6FBLICTqvKR/EZlQAsxeeAYJUb5RpYLUi4ED8RW+6Vir6ASUIBqlo/A1ZrajwFshHAKWBVaTOu+ptKe78CVunxytevgVWO/xcFq0riPHFQVb9YU9t+jhVADQh+GqwSFla9UZWmPpqDVgHgfeDHcRX7XfEf/bTq8rOKVYGPu8CnAGYGFO1SrPKA8pzkowbgamCVf1egtKJg1Yrtw319pkDxXbMyla6KUrD6ulVrCOGYu35OvFs/BWDvg1V+7pqVhRImpRQj5LNKej3jC5TWMTmnKgSZBfHVlYKEQHzl95QHjRu4NauNRU0V+8+AVeWEuWcNcA+Q8rOJVysLCp9u8xexa/V7Dwqs1oaopmS+/xmUc5+N/TXwrXxVbA+EQNIbt+ZxustagGC1ptaV81BOkAqYQcc/+iKgSmWhzZcxffsObFoDhvr6Uc4X0N3ZLa3r731yBUtr67KRqPd4RKlR53MhvhOB3UZwp4XJYhLYIuAbKgEMTMI1sFCkqiCbymJiZg5b4Qh6+/dIKzLbDMvciJYLMBl0imqsWJC2YjL7IjdmqbR4jlJVwWNMmMNrmhsUHmcCNhaGmpqbUCzmZTPANmO2VFO1ySKUyWAWdSDnYPpZx1MpmIwWeS76stFvcGt7S/7Otmy90SCqVCpGeQz0Gr34s/L1BNBmGUAD8XDl9ckgFM51BHSElLyOuDHm8aGPLFvr6fXKIxhLJnD37jiW19bk9WhjEk9SCVtQgjbyJQmw4hyszKEVmIw2URHRToWw+OjRo7Ixmpufl6IUU8QJk6KxHVEOs72ecJkAmvcQ2tKwUNHf0yfXKqELk9H5/A6bFXU+H86cOS0bx0uXLkroydBgp4Ag+uNeu3UbN2/eksCQU6dOCXBmqBOVqtwQsx334sWLAsYJyqjUam9rQzaXE4Bk8/hkg57NJnDu7Ekc2L8X5WIR//Sdf1QsDVQ62cjzOAYCAVHLnj17CnojO0AKCIe34HDaYNDqBUwbNBoBvGw1poqXpz83yzy+LCjOLy5hZmYGVipxBgcxvG+fgEu+n0gkpni2Ou3iV+pyM0RMjWyGydJtmJ1dQCQSh83iwpUr1wQc5gpJOF12/G//4d/jxz/+oWygX/7qizL3LC3N49ChgxIixPOXY0oVJ6+JyM6O+C4uUjlqt0uQDe/3VL7dvj2CcDgCu92BmelZ2eTyd+OxODYCbLUFjh7dh4HBfrQ1N2BpZQFT4+PYu68PiXgIjY1e6YjxeZyiVmZ41ttvX8G58yfg8zZhbZ3jGEAiEYPLaUFbW5t4rfKaqkCH8ek5UbUmkxAPx3QG6OhohMdbj/nZOTmHDhw8KF6Vxw8PYO+eHplVqf7eWA8wSxIGowWRSAg7O1FcvvQhGhvpC9ojYVX8d577fF9jozNSKEmlchJgRe9S3psNepMArcXFRbFhIFS6ees66urrcPToEbgdLgXkbG9jZWUD0UhCijKBQBhlrQaZUhFTy7NQm/XoOzCE7qFeaIxK+73V7sRWeAc7wW0p7CRjMeg1RjlfjVozSjnFpzsaCkub8sbqCg7sH0IiFse+vUNYWZoTJXJsOwL/8pbAplh0G1p9CS6HGUeOHcKTjz0qFhpelxcatV78GO+MjuDiRx8glojBvxmQltyzj5yTYsTw3iHkS1Tlx/H+xYtIxlIYPnwYKGrw3e+9hoP7D+ArL72InVAQG0E/wtsBmKz0P7ZJqy5tEnK5pKgdCSoTyR1pMyew4XnK9c/i4gq0WgNS2RwuvH9RlPtcV2zx+ihwHFKwOFzwNTZLUamlsx2jE3fR1d8H6Ay4euWaWEY9+fVv4qPLN8Q3+tSJI/j5z34uoJo9+/WtnfA2tWDi7gRe/Na/h6upCTAYoDKYlDWcWifzYTIWRyIRl2A7gaK0B1DrYKAVil7pyuK1x24ukQiwG6Wo2PyoaWnFLACNBha9SRSqnN/L5ZyA1GwqJXCWv1TM5UV1TIuGTCoGl8uIDf8CkskwnEYNBtvqcO7IQezpGYCqUEBsM4Q6twtOiw23bt3A9nZQiqMMwWprbZOiANvztVyrFnIwGtQS8JfJMoSWt1teB2Wsrm9IIaajs0O6OyQoEPTv5j0iJRDVabVJAY7hcixm0TJHp1cKvvx+IhkT0KYUBTNy/+I9xe1hPoJO8R6W7gcj7o7OYWM9KIKIwcEBrG0swe01o1CIw2zVw+VySsBhLqtFqaDH2koILY0NMJkLAuQ97np4PfUwmx2YnpvD0uIiVtdWYTRqsP/APszMTiISzcHlNIk3dn//oOwj3r/wodxvHjl5UpT0LNxRjRii17FGD7vDjc3tCILBBDJ0OmMHG61/8mUBiI8+egqJ6I6oc1kwpH1PvqB027S31kmHigLdc9hYW5X7XCqRVfYKahWsdrfYc3DuZ9FjaGgAs3Oz4ksbi2VgMRpgsdrR2zsg9wUWavV6LYKb61hfX8XZM2cxNzuLmdkpDA/vR3BrG82NrQiHd8TSgcePz0c7lobGOgwN7pUQsZGxMaQTaQnXfPrZJzF+dxL+tVUsLS9jbmYH3/jdMzh/5rRYflDRyjmbwhgGC/PcMRjoxZpFLs9QQjUcdod4QeezeRTFe92CVCKHyckFzM2vo7G+EzduTuK733kdTQ29X2j3/3mg7K//+q9l3qmBVRa43n77bfzBH/yBXPPvvPMOvvrVr+Ljjz8WAEt16je+8Q18+9vfxre+9S153TfeeEPmFILVmlDlC72hXT/Ec+S//Jf/gr/7u7/D448/jgsXLnxqf/Ivfb5/yc8/aID42/58X3RsHvTnUH3Zk+OLvuGHP/fAR+AhWH1AQ/oQrP5mwarGXIeSyoySyoAyASBhmKYMo14lgSpcOCaSaWTSrHbTtF0HrV6nKO4kjZY/r3ijaox6GPUmWXwaDIQWKmm/zeazsimgIoYbeHJRppmyIsvJkpYCXLjy/0VNKoFFSgiGkqCeF7BKoKpR6RXQSYWmSgOT0Sy/wz9UkBIhSUu2WIyqFTBbVSfy7/RalZ+tAkxRrdI6QK2AVUJjLpr4nggM2M4jKlmBj1UOJF6b91WI3JWz/UvxNVVga02xqqH6ZFdQkhJChar3KqGbgo5qYPWeYrUKfGvASZjS54BVvjexBFDrlFArtu0wpEuUvYoVAD+rAhaV9yyK0c8Bq7vbxJVALpEa3oPFimKVvqlV9W41tEp8QKWlXtlgC+urgsvPU6wqoE2BhbWf/7JglXy8poytgVV5/tr7kMAsKiGr6VDVealmBVADq0qLm0oRiFZbzgXgVgelNqGL0lBYIdGkosSuQVFusfg6rPjLe6LHaW0cJQisjHxZWZhS18qHaKsJZOV1CNxqXqoKIBZAe689//4ryTuoAlxlwKut/vfU1lIlUcD254DV2jlJ1eyDsAKoTfdKi/9924kahlbA6j3r1XtBY5USx702zkpYnAJ9Ff9cISpyIGqKZJW4NugIVkuAPl+CtlhGYScBbRlo8nqQSiThdDilvfrtjz5CNJHEvv174bbZJF23ucGHWCQCs8kIi9kkAI+vw5ZMdoKKYhVlGOm1WiwK1FpaXkM4lkRTW5tYhNBDkuOr5+WmhmyQmJLOzRjnn1Q6j9BORIpMhISEnmxFZls/1XOEZ4ODgwJiqP7iRoCAhi3wBGFUGBHWUMnF1lu2WKaSaSQzaTSIHUFRVJ70HOSGg4NLAEVoSB82bvb5fafVofifEuaXSuKxyuNDyMnNLz1WCRIIO/h6PGcJlvkg6GShjACQ8xbPWAK1GIO1ooRoAdy6NSoqUqpDOYcXckXF65qheRWNhNzQvkCvMyCVSqGrq0veB20BlPNbuS55vLg55+aVqcaNDY3YDG+hUM5Ia/Xw/gNyL2CK++rKigAlr8ctXphup1OUohyPVDyBI0cOC0RdXl3DW+99gMXlTUmGP3b8uEBIhi6xZZmKvYsfvC8qTapNmZBNv+1CNiuvsRbYENXddngbRqMWX3n2GXi9TnjcbkxPTiKVyqKtuR02m0uOzc1btwTcPvHE41hYnMeNm1elnZbXMD1irTYLsmklQb2xvl7um/SopUWB+HprDQhubkprNdVkvjofKKQeHR2F1eaUjTfHii3opWIOjc1NElRiNOoFInz00WVEI/TONUnLNH0VA5ubOHPmFHp6u/H6D17DqdMn0dnVjo31VTQ21skx5vuicpD36FQiIaFmbG+nGooKx1Q2jY6OLmys+wUg8HUMejP27WXrJf0ZzXJejY2Oi5KQymz6ozrdDGYzIZOLC3QYHOpBLMLCgQPZdAwWi0l8Sjc21vHBxXl8/WunRd2WSGVx/dpNsR0g7/nKi8+jmAdmFhaRTBbEg3VldRupDJAvUPUMdPW0CaRjKz3P646ONkQjmzjzyCH09BA4Kd6qy0sr0tZMb0MqTOt8DfjRj9+UIC8q2NfXdyhglPMxEouiUmYh2YzNzTjOP3oCTrsbMzOzsFkdOHT4sJyzBId3bt/BwsIS9u3fIwE2FqtF5nTaPtA31+FwS7DS9dtjMFns0Bq04sNpcdpgc9ngqHPBWueBymCEyeHAxNwcItEYEuEdBDYCAkiymQKafA2w25344BcXpD25uaEBmWQCfd1dCG9virdmYH0F0Z2wfOZMLIlSOgezVYfWtnrs3zsgieU+rxv5dAZWs1PC4XRqvYDVd955C61trejp78PTzzyNXJK+mVa0NDeIAjuZiOH7r30fO6Eo/q8//VOU8hr8wz/+I+q89Xj8iSeRScdgshixtroEnc4IlLSYn1sQX9YN/4rM+/UNXoF09fV1UgznmpBtz7dGR6A3mkWV/9Of/QLzM3MU2so92MxEe+jQ0d4Ns90uKvaNrU00tjUjVyojQ28IrQE6oxN7hg9hZHQC21th5HMpJIObMDq9YrXhrW+E3duA6cVlPPPSy/C0NqNMf2mtQdZNNbCaiCo+vAaLQWwjOGfRVqW+vkEsPnjvZTGEoW/iTV1bY3IdyO4lFT2rK+KNLKswtuNr2TGQlyT2dDItYDWfzYq1zczMJLwuGwYG2rC9tYpsJoYGlwmLt6/Ba9Kjs7EdXqsViXAIdpMZg/0Dct1nskncHhlBRV1GV2cHWpqaxUIkm0wjHiN4532hBblcUTo+1gNB+Lz1CG6HEPAHxF6EnQ18f1wb28xUqCprG6vZhmS8oFhhqYqKnUelIK37+SKLhklodBXY7YpNgN+/JopkqpY5JmzbV2utsFncWFvbxPLiBpLJLIb3D2PdvwSP14aOjgao1EWxnolGk1hf2UYiUcDywiZ6uzthNLHgVILR6ADX0l2d/bh58yauX78Nh8uGvv4uOJx2zM5MyZqbBb50kvsKFSI7Cfg3dsTe58zZU9I6zmuVv8/7BFcb9CzPUfWeLSNXUFICVLQxUyv2QN29bVij+jqbg47KWY0GiURWbJ0Ge9vgcrulm8QfCMqxpEevhJ3lKrCaTdAZDYgS0Jv1eOTkI/C6bbh48UNk0lkUCiUY9SyYENobcOToYfT2Ue1ZEYX//Pwsjh85JF0Bt2+O4fiJR2SOY5FwfGocvX29ct/6+//v22IpwGCs/cMHpAA0NzeDG9euod7nw8BAH+6OTcjxYfGFvqlfe+WrsibhvWlqalx2Cb39PTCZdCjkCYaZ6cA8CkJXDZx2u6yjWFCKJdLih7u0soG7ozNYXduG103Ffho/fP0ttDR9eY/Vv/3bv8WxY8cEmi4vL8v9lPclzrP0Mye85336Jz/5CV544QVRtNKjm+sm3vP5oHqVa6k/+ZM/eQhWd9l87UYyvw5TfNCA84uiogf9ug/B6hcd+d+en3sIVh/QsXgIVn/zYLVQNqKkNoqHFVPX1ZoSTDo1DDotkpmMhC6kM0lpD6TCiC3+AkOp7KKqUscNuNJCqdOaoDXSa9UkFWKqbSSpVghTVVFa4u9xgVZtu2eoD/9QAVsi6hFyKb4+lQoVVoQsikKVoTaErgo41IrXFTeoXPCQcIgClSiRkExNv9XPWABUvVVrYFWCYarJ42yxpaKVD34+3tCpWmV7MBca95Skoohlu33NV5XeqZ+2AlDgKqBVM/yr6p8qvoPVEC2BtAqklPdShXk1ACrRRoSTjCetKjkr0u9eex0F4hIyK++F8JceX4pHq6h6qRqrNsV/FqzKbnR3eNVuOWf1/Yhn6y5vyxpYla/VTCwJTiK8FK/QXWi2qsiUibAWXrVLkcpQnNrn4tdfB6zK81SVqtVYqU+B1drr1N6yvLAE7CjweDeQVYKm7k/fnwKrCuuX80oxb2BRgGCV3sQKI5JhrCllKwwa4raqLOo9KlULVbBae59MfZeHKEx3gVwhrQp0VN7/pyfU+26pyvv4JbBaDcdSlL33Fa+iqBahaC00q2op+yU9VhnQJXy3+v4EDN8Dq/xYteCwmmK4Bl6rLsLVa6MWelYDq0q4F/NYCkqglbhcqKFRacRflQjQUFbBSUVQIgU9P1imAF1Vbc5rh+FKn9wegdFsxkBvr4BUJm83N9UhFYtLYAfPG7ZYF8tFUZty3qFalXBUz+ueYWP5PKKxJCKJNDQGk6j66Omm06hhNupEseqy26SgRPVojh6O2QLisSR8bGGXVnvOV2potFoE/H4BqQMDA2IdQDUM1X4EsFRoUCHJ1m56wjG1nGCXcILgknMVN06cB6jS3AhsiEeoyWRBS2ujQFhaFLAVNRVPyWlOCFTMU3WVFxUtwRNb/Km6JSCWToCq4p4FB87Bck1Ww/Ky+ZzSQSAdARUprPFriIrIbB5ptsjGGXrCDaRZ2qR5j6DKJZeh/QtVvEVpwfR66kSRypZyWhiEwiFR1vI5HE4nOtrbYXc4JOCJLfL9Qz3IFNICPJLxKIwmI5obGsVagVcWx2sntIU7d27JHEJw29neIZuywFYYW9EEvPVNosZlOyvH/9ChQxi/O47oTgjtHR1ioUCVJtWvfD5688XiCUxOjMPicGA7FES914tnn31CWiXpSaqqqMR/L5cpYmN9E5cvXxZvvd/7vd9DKp3EBx9+ALNJAR8sPNFbVexDSkUBM2zXJVji/YVhIxOT03A4nOjt60dTcysmJqdw6NAB8bx75513Mbz/IPr6BsTHkmOnZbDazpYAd1oCEOpN3J1Ga0snNjaCmJqcE4Ds8rhkQ7q55ZciwvCBYexEtlHMZ7F/eL8EQ/VxQ200yXE3EeyZDFhZWYPDbYHZZsDVmx+jqbFVUuAjO3Gsrm6I9x/vvVtbO6ICpU/sTiSCjbUN9PT2ytgwZZ7KN1+9FVqdCk6HFS2NPrEBoOfvytKiqAGp2KZa8cTxk7A7XdgORfGDH7ytFCzMFbz66jdFMXrp8lUENyMoVvSIRdPSGp7KEk4Y5Hxvbm7E/Ow0nE4HHC4Hmhrc8DnN2MvU+mpwYGh7W4qntKoYHRuTa9Hr9aK/v18KE8HNoLSXBgIxSRw/cOiY3EsJ7U+ePCXt6jeu3xaF69EjxxCNxeS8f+utCwLBz58/K6o3dt7wfZh5P9boYLG5cPnGLYERVHsZDEbs2TMg12E8k0BJU4GnuQE6uwP2pnpMr67CYLFAr9EI1NnyMyW9oFh7mG1YmV/EgeFh7AS2kUrG0dHSjGQijui2cmzp51vM5FDMZjA00IdTJw6jsd4Dt9MKl92q2HvQiLJM7+EVrCyviUUGIf7AUD+ee/YZUVN7nF6Zw6WIWMzDaNDhw48+wgcXP8RXnnsBJ06cxoX3Lsr1393dDYOR89sGPrl2GV0d3ejv24utYBAHDxzE/AKPjR2dnR3i5cn7G7sKMvk0gmGqsrNYD25icnIaC8vLck+16Y3o7epFb/+gzM1Hjp6AWqfH91/7AcLxKM498RhGJ8aRyGTRPTCESJJFsAA2AiGZp0v5AirlIjwOHzQ6A6x2B/QWJ0LxJJ595RUY3U4wYirHwlqpKAVqFmVpFUOYY3fbpchGwxelCGGF2WCsCgKUAhTPLfGZZwFXr5Ov0nFQLIhtAwtX/LzFUqaqNs5LAZFhcAztslsU9bQKBfhcJuQLKaRSIWip8I1sw8Q1YL6ISi6HJhdtbroRCYVx8eIHiCQioNtAV1c32jpaMLx3r6xb6c2fzWawtr4k8C2fK2Bzews3b92ROba+sVGK6/QX5gqUhQC3k/cRg7T6s6hJdy6zySHrbha1qGDke6Pyu1zJy59SmRkEZeksSMSjWFtfRSoVl/vb3MIq/H7g+LEhNNS3ic2DP7AtHQE8l9o7m+D12RGJbok6Wacz44MLl7GwEAVPD1rJssjR2Ai0tXhQX9+MPUP7xRJnRby8c3C4LDIXcj9B324Gz21sbOL2rRHcGdmG1SxVdrjsTsTiEXA7wDqkw0nbLxXy2ZJ8Tqp5ZW3N4FyNQf6f52ddgwvRWEjEGfQtl06MSkmu786OLlF3cl2yvu5XhCaFAjzuOsTiMbm8eK/l2oKK357eDuTSKQn1YrHToDeKYCQr56hKhCdNTfUSBMgxTqYiUKvKsFudmJtdRXQnLr7sBw/tx+ziJLxel9j8vP/+R9jajMNudaGzi0U5IBBcg9NpwaljJ6XotRXcxp2RUSliPPPs08hn01hZXZF7X1dnK3p7ulAs57C1GYTWqEUd/YPBTI00KlRra3WikLVaXRgbm8bk5Bzm5lZQKqkRCHJOYmHWgR//8C20NHZ8od3/54EyhldxT8a1EQuxLEJyHcQiGx/8uxxns1nWQ/w7x5jfo0Kaj1/84hcCZP/4j//4IVh9CFZ/5bn4EKx+ocv0t+qHHoLVB3Q4HoLV3yxYZXgVwWqFvqhs42fYhoZKt4pUsOMJtvykkcmmYNQZRNXBjTAVp1Q9FYq1BGmr+BAxSIqqH/boccHBFGJlg64o6qgS4gZX2mFVapQqtfCeitwoWf2lckzUq/RCKzEkgcnqykJIVeGSlB6jVK3q4PPVy42YG2ayWFGsEkgK5CJyoqJWyJ2iKK09JFCLgVv0Q6yCT/FqZdiUAsy4QOXmQlHRqqR9m2ouKgyVIFj6yvJ1qz6rNWVkFcxRAUzvLQGPAiM10Ojvq2tlUc72Y4HB91vlRWkqysfKPbBKNa4oVj8DVsUCYRdYpR0APVzZviiLwFr4UhUg3lOJ/gqwWrMyUMgKAS2fQ/G5VMCqAso+C1ZBKMWfqw2x5DgxkEkBq7UKae3rgwar9705q169tfGrjr28jV1zEq0I5Hv3LAiU8f+VYLUGOKtgVRrTJXStKGtwKjUVAFg9jjVoraoIWG6Ud4cAACAASURBVOHCn+cOYR+hnXiNCqz/NFitKWmVACfFouKXPFblO/c9YnmWC76tqoRlwVr1flWA833YKRi2qmqVn696z35Zj1WC1d0PKX/ItaW8Jq9ZGdddx0H+Xvu9e2BVeRZuJGrXhZyClIbw89FXmEnNarbna2BRqWGsqGDXmZCLxKHhpqfIdtG4AEOqQ/30I2MAT2sbmurqZFNRLhYkcIoBINxEFop5AS18P7zG2BarQNYitPSNJvSjH16xhHAsjlAoIgCpp7sLXpcTVotBAh74/wSrc7PzSOcLAkEIC5k0X+d2y0bTYrXK5p0qJgYlEZDx/2mLwmHi/EcIyTZ9gi76+KWTDINJIhjYRktrs8x7VC5uhbawvr4hYXgEQlROUXlI5RTPNSpX2ZbPBGSqTNjCywePM/+NFhac16iy5SZEp2fac1kgxG47Ce7pRQVfVoGAlZtHWr4wnJBKfXqH8nMR/sQSCditVlHzbIdC4qFIFc/OTligIYtc9Iyl5yn9Tfk9Kk04DgwcYZs1g1Tm5maxsb6BvfuGMHzokBTnqKLkc3OzRUUNj0Ehl0UkHBIoTCUL/WLpqzgzNY1Ll0flfuD0OWF3eeR66O3ruwfp7969i9bmFjQ3N+H27VtyPOiXSssaWjFQOUvATrsDnn9U99A6wmo2CMCjzQ3HILCxiR+++RO5rt0uF06cPInR0RFRAjc1NSC0s419+/ZK6Nbbv3gPjfVuPPHkY2hraZVLNBSiZ15MwCLtCZpbOyRUhsrPM+dO49rVj7G8uoRzZx4VSN7S0iqbSgK5t995SzxkeY5R9WqxWDG8/6h478ViaZkTzFYNjCad2CY89th5uYcsLS+Kfy5VYgwSYus6N668FugnyLtRLEbVtw16kx7TM1OIRpi8TH9YevWqMdA3hMWlZRiNViwtrogSj/d2tqhyU1wslrC0uoS5xXnojBVJ0SZb3jvYjcZGn4xlOLxNnx7ZOHOecLk8ci3OLyzh9R9cgckMHD7YgvPnz2F5aR0fXbmBYCAFi92GbIbFi6KEBbG1mWVMt9uF1dUA2to8MpYtzV7oVWXxTtVzTaJSia0Fz9WJyQm8885NOB3A888/I4njvHYYbHPnzm05B9i+brJY4XK6Bazy2rx+/ZYUSxtbmqXllgpjduVMTC7C5Tbi0cceF3sAbvRbm5ugAz2KM4DOiOujd8W3kSCn0VuH9vY2GDVapHMp6Zix13mRM+hga27E0nYQXYODohBnSBjhNVXFiwvLiIQiMGiUgND5yWn0dHcKGcqn0+jp7IR/fRUfXXwfewb6cXR4GH09bahzO+Gw6GGzGEH5bz6TQSaVgUZjxJ07o7h48SPxMSSoOHP6JL72tVewtr4uAJvrv2w2KR0xJrNBgsD+2/e+D4fdja+98rsYHWORIoZQOCxrLcK1ffsG8H/+yZ9iYzWADy9eRFtbO4rFjEB8RdFeQHNrC65evYprN65iZmEB/QMDuDM2JmF1B48cRn9PFxI7O2Lv4nH6oDFYUC6rsLy2gv/6j9/FE88+g3OPP4qljQ3MLC5iYmoWC+tbKOYqcDconprtLYR4OdisLgkqI0Az2FzY3Inihd/5XeiddgGreSpQc/maq450brFYYLCapCtAxw4fCaYsybpV1oQVtk8rhfh7QZZUr1YhPkUHnHsZkEhbi1Q6JipV2mFZjCYZB01JsfJgoUinLWJteRbjEzexGViF06BCk1GPerMBve2daGtohBkqbPo3MHbnFhYWF8SS6/GnzkuYmlqngoUKPwoeMhmBefQz5fwcj8WksLW2tiaFqyOHD0vr9/r6uqjeCbxbmhrEEkVWo6UyIrEQDGZ2iHEdqNzXOQaExISaDPqq3ePphb2ysop3372AudktscPJ5IDBfV50d/eKN+7o6CRWl6Pw+UxoaKpDR3sr1JoyVtYWkUqmYOa94XYQdAir9xlECdvaahHbiI72XhwYPgL/RghLK2swGE1yja+vryCRjsu9g+pbAsr1tQA++fg6ZmcTsh51uIzS5RIKZ8HcXbNFLQW67XAacmuTtaEaWj0tzGiJohGFby6fQWtrPTK5tNybqXblusxo0sNksIj1wuTkBBpJfqGRkEauK2x2pxS16nx14tVttpnFd9Xro13Munh05/MlUVSzM8Vmc8i+JhaLyL3lxCNH0VDvgdagxrWPL0Gt0kMDCxYX18ViorHFB7U2i0MH98g1eef2BN5952OU8mp89eVXUCwmcfGjt9Db04n5qXmsrpRR30D43om+3h4MDA7i2tVPJLiX96Z8PgO7wyqFIFrysJBo0OvhdtvgdhtRLrPb0Ih4Mifq/Td/+HOM390AG1uopA9tJ1gmgMfTgB+89gbamr48WP2zP/sz6bRhMYAdF1w31Qq9HH+ufXgec57i9wlTWfAgXOUcTVBMkMwQwodgVZmaHrTS80E/36c2EP/MXx706z4Eq1905H97fu4hWH1Ax+IhWP3NglVaAeRLBqj0VlgsbJU1Qq0uQlWht6gK0URKFtLcOBn1WlhNJqUNKpWRIBSCVW6W6WtEVZBOfl+DShXscdlSKBDCEkgqsFPASbkgAJUp2AJemfBcKEhAANNFBbKoIYofJfym2iRdUdSq3FQQMtT5GqUNsgZWFVCpqCi52BXPJFLAKgmsTc4EqkqIFVu2FIWr4qOqgFCa83MxpYBVtdIKWyqLmowLZllLa1XSyihgtSpXrLWdE9JwuSb4izCYUEjDtNj76lr+ExfBBKviC0vVQxX+KoFg9xWMu8GqfJaqxyrHgEpWUagyyVanBIb9c2CV71c+Z01hWoXM8lZ3z1yUjPCPQLFdYFVNhabisaqEVBXve6x+Fqx+Rq36oMEqvVRrVgDKlFOF5NX5p3a8BSjvmpMIVnmuyLkhKstfBqvyO2JxUGv/5ylVtQyQz07qVLUakGA0iHdi7X1U6C1LYFZN2yWYYps5z32VwHolhIobmSo/FV/W2nutFQb+R2C19nqfBauyCRQo/stg9d7PPkCwKue+vN7ng1VlnKv2Boos/d5YKV62tGzYDVYr0PNcliqJYmehgxpGtUYUq6ayGnoehnQW+VgCJq0egQ2/gCf6Ro5PzaCusQXdvX2wmoyiWCWUMxg0SMQT0r7Pgecmi4pFjZ5WIEZRq6dzWTn2DBshZMsXKwiEtjE3vygqtZPHTqCjvRlulw2qkqKcMFssWF5dRS5fRCgax9bmFo4fOYxYhO3FiudeIpWGw+mQv6+vrUl7KhU33OTSa5Qt+RwjghmZfwrA5tYWgoGgpN8qvg3A3MIcgsEAHG6XhDdx7uXnK1fPR27YFhcW4Hb6ZBO3GdiQeY6vS4We2E9UQ6uYDk6lK8EawbMcmapFi4BxXiNSB6DiXiPBPAmqwYolBIJbklKezuZkE+T2sF0diMUSaG6uF882Bh/Rj5NjbrNbcfv2bfT09IrFAJU+BMP8w9bajz78SEKIOjs6sLW1LaCVCkJCawb18P5AlSbVWJ1trdIOS9iaSaYUr9p8DpcvX5Lxo42Lw9eMhuZWaeelD+qVK5ekTTAZT4hybjMYFK9vvh5PTSYQ05O1pbUJhw8fxdzisnjy7d0ziHKJrdBRdPd0wWq2CFS+c2tElKqPnDojANxgNODWrZt46ukn5FjOzM3h8KFDGB0Zxc2b13HwwAG0tzQhEgkLLOZmkefc0NAe8Qm/dOUTSbXv6e2Tjo3Llz+A3W7FsaPHMTk5g+PHH5HNJeEgwSrDojiP7+xU0NtdB63WjLHRZezb24t4IoLgZggerwZff+UV8TakSpuBS6HwliiCN/zreP4rzwpYrSl+/f51OZY6oxG5bFF8BK9duyFt0LR60OpM0uo/NTmLQHATe4b2iNUDFaCzszMCFAjWk+mEnC/ZQhrZZBadXS1inUFgYTJq0d7aCrfThYmJcVFwMaiIX6m4/eija8jlIPYADY0NuH7tNu6MLiCZADw+O1LpEiJR+sd6ZAwF4hcYwpVFS2sD6uo8SMV30FTnFg9eUbCzVZfhb9VN+KXLl7FnaEgSp6mWZIs/oTiVsEePHRLwz3VBKpGS64FKYgJwm8Uu1zEV6QF/EDvRiLTdEww98/zTAsUJQ+nnnIqEMTk9Ca3JiuBODCnC+3Qe+waHkIxG0NvRCavFBIfHDbvPjdVkBGWTGROBNQzu3w+nx4swjwV951UqBNYCsNjsSMYSiGztCJCipzR9IEvZvKgBU4kY5qdnMbynHyePH0Qviwa5JFob6+GxWxDZ2oKOQDedxdLSGt5++13MLSxIS/hLL76IU6dPQa/ldXcTKq1RAr5Y/GlrbxGgz/vS66+/Ke/pW9/63zE/tyQt2PPzM2KzQHh09NhhdPZ044dv/AT+QACHDx+SIuaxo4el6MB1n9lqxOLCIq5eu4apySnsO3gQl69chtdXh5deegnxaAyDvd249OGHmJtdwtPPPI+xsQkEQiHcHZ/A8y+9iGMnH8HY1ARGJ2dw/fYdFNXsqDJh794j6OnrwwfvvSdgtKu9Cxt+PwolFeqb2zG3tIqnXnoJtroGlPV6FFUqAauEqeLJXyiIQtHssAjEI5iXArm6IvCfNlkEjYVsTrGiou1/RSmO1dSr/Pl0IifWV+zuyubSsorVc41GfWqxCIvJIt0zDJsaH7uB8fGbaG70or2tEc0uKzyaCvqaG2DTGTE1Noo7Vz7BzOSEzOdc67S0N+Oll1+Ep84t6wp67ns9Ljk/7DzW8YgU0jjn036Fbe0E/8/Q1sTnAgvcnEOMOh3qG+pQyOVkXcL7wU5sGyYrLcIInGsQleKCotwDCrTh0Rhk/kvEswgGN7G0yDBDhmK5ReFe11SHaDyBkdt3MT2dh8kEtLdZRfmby6VF7R2NAk6XkieaSQFWqxqZVBnPv/AYmpqsMBjVmJteRDpbxPrqphThCD+bW5skFHFmehv79tehu7tPLFk2/JuYm9mQe2WJYgxo5HzjfZdBkclMUgp+LKTwM8jaWqX469LmR6XWoFhkoboIt8cqsFEU7+WyFDCp3uR6jYF1DGvk3sNoMMvcUuf2SneG3WGX77EDjvfpVCqGgaE+uX90dLUhncwhkaRfulkKYlPjM+LF2tXZjqG9fWLTwqCs2alx6Ubp6zmE61dHpGOF9gSNTTY0NLoFJF65fAPvvnMV6UQezzz7HFxuEy5dfhuVcg57+vcL87c57GhtaUV9Y5PY0KxvrKOhqV6uMZW6hFAojNm5KQQZ1mbQCmhnLcrpMsJmM6GpsQ2lsgblihb/+T9/G0vLeXT31NHFHeGthCii6Y/9ne98B92tPV9o9y/7rEJB5uPa42/+5m9w9uxZsQL4lz5qa/3vfe978ryvvvrqQ8XqQ7D6K0+jh2D1X3qF/a//+Ydg9QEdg4dg9dcHq/lCTjY+9x4qFU499gqOnnwaarMPRZig1ttgMJuh4yoQbFUqQkOP1ExWKrFcSOgMOpi0OtmIbgU3BTwQLNJHz2yzi8rKYKJq1QB1dSHKNlepgEu7lOLJKgFT5UJ1sULlFGECpApO9RKVsLI4ZUJpNiVvW8uFj4aLWX7VSSgLfeg8bp+oBvjeCAyplOGClaoBNRfBBkJYKgwUZQGNBmSRKGCL3qhKwJaoMgkYNdWWfz5PoSALI7bt8b3z76JazRdkAc62fqpQ2eLNDyDqBapERWUHqAlJuFCrwj9+5aJcT49aKmDp7UoHWYbeCHiuecwqxvfiU1h93wrcY4+WRhRk8v9qKke14i3FhSEtCxiaInYGVaUsFatkIzUrAFEoSqs2EVi1RbzqDVsjj/TPFaBadWSoBUOJUrUKbmqeoDWwKgCymkwv77WmAlbfV0jWFuccdy7oawpiBUZ/+jyX5xAdAI+jojaW911TOFY9N3eHVyngbhfolBR5lfgBS5DVrgCtmsdr7ZqoKUDFQ1VMVpV/UVrb74+fEk5VReZlBlVUjzd3BVXP2ZrHKp+zrCFzplcVPcoIWmtqar5AVXXKwaz6idaEnDVFZ00Be//ava/+5fdEFSzQuHq8qKnheSVWG1SFVxWvVaWxDPSu9sWaYvXeONy7c1X/Z5cgVXmVzypUFXBbe9SsAD47/d/XilfBMceQgF85y6rjXP0qn6X6OStluaaNvG60egnk0JVVcOnNsFA1mC+iRLPFDIOkOMcwLMqBTC6H9Q0/rE4vnA6XeKtyrNj2yOMj15aakCeHxoYGKeZw3jGaLPIps4UC0omEHKLNYABzCyuIp9NYWVtHV3c3zp8+C4tZB4NGBY/HJWo9bk7MNiusDgf8m2HMz87KhtnHtrpSSeYXg5mwihYjPB+KcoIRwBJ+8nfp98nwHYb6xHaiUrDi52eAFTduVLWIOjCfkbmQkM3lphq0JFCPcwt/t5BnuNUG8vmyfP5UIi6trfQnIwBiMBYBNJkpN7lUrZYYSJVTfK/ZpkqoSZBJZRXPKf6MWFpUPVgZpkXPShay+NkZjMWWdZvNKp7T8VRCfPnozcgNrYQeltmmGJT3KXOomuPnkY386OhdCdqq8/qqIKsFq6trWFlelffR198r18lOZAeTdyfQ3tEqPzs7PSXjf+bMGYGD3GxTncxKR0VlwMVLl6W9n5s1+tvSdqFSojegDdFYBKl0CuVCSeArA2vYot/X1w+11oBLl29ieXUFhw7tx+LCLCqVPM6dPyMqtMX5BUkmPnf2UWREzXgVh44cEk87q8OMifFJdLT3IEM7hGxaNuU8D9mBkctmsBn0i1qJx4fzd4G+hItLuDs2hfqGRkRjYVgtGjz1zJO4deM2pqbnREVJhSdVkAsLc+C9nQDX560TNVNwI4R0hr6YdmnrNBgVD8Th4QMwmIziTcuC5k9+8mM0NjXA6/GgvsEnkJeep6IEKheQTKXk+mFbLENlFD/1ihxveubSB5bAYHVlXdRB9AXmPKvRqbG1uSlWDhEm2icyEuxD0Ml76OrSAkKhGAz6Cto7WhAJ78jaIBTKoqXZhe6ePiRTady4MQafz4Kvfe1ZTEyOY3p6AeFQHsxek0Kahu9TI/CXx7uQT0vyPNcu9HhMpaKwGPXo7WrHo+fPS+GC5xuvtWg8ijsC93vQ2dWFbVpq+Ddw/foM9HoGb+1Ff18/llcXxQtZrgsWTwxmeDx1oqzN58oCRpaXVpVrh963sRheeOErcn0mknE01PmAXFbsLoLhiDjFq3VGJNM5dLa0QlNSQVMuoa2lGW6fB8liHlvZFBZD2wimkxg4OAyT3SpgO5vLCzSiFyznDyocK8UKNgMBLMzOSaeFTqVGuViSWzdV/b3dbehraxSlaiPV9aKQzCMXT2N05Lb4lU7OLuC1//4DmC0OnDt/Di6nAzaLSYLFtsM7+N5rb6KTRZDIDpqb67B37x6kMmm8f+F9+P1BNDV0oLu7R/wi2b5MVRw7OGhPMDYxhkymCG+dDw6HVUL/nC6b+EpTXcxrP7S1heWVVbgcDpkb6PFrNFoEbLJve2hPP/7rP/wDPN4GvPTVr0vx6efvvI1QOIKiGmjr7MT88gKC4Ti0RhO89W0IhiI4ePAkYqmE4k9ssaDOWyfqW3YSuBubEAzFsP/4MQwMH0Qsl4WG8NRoElUyLa94nVA5ZzCbRGnPdR7vs1T605Ob8zTPQ1pj0UsVZSalK/CNfxfbFq4XM1z70gqlJMo/3ix532EQFouwtN+iepv3kbd+/iacNhOOHduHcjGNdGQLLk0Z/rl5jFy/AW2phPb6Bmyub0jmwbHjR9Ha2oiWtmaEIrS40MhzVkpFdHd2yRyv4jGXuVy5z2ysreDjTy7jxeefF8BnNhiwvLKIcoFheE65B4ZCW7LeYnGKfsC5Qu5e1xELluIpy+JjOiXCABYlCTuTyZT4t7JzjeF3sQSLGHb84u33sLyyLgIDjdogAgOu83P5sqjYYwmgvl4r9yzW9TifDQ7sQXd3CzL5MK5cuSrq4GhMlrzSzq/TcQ3LtTigNzGMjp1mbO2nZyrDMFVQ0cpHpZXgKI6ByWyUNTptu7g+SiSTiEQLaGnxyD0tEo3DajYDFY3Y79DaLJtPw+awSrhuNJqGhVYJDC0rFkWpSrsJQnfOATwfQpvK2NGjmSpP3ie0Og2aW+pknXPikeMYGbktSvSjx1kozOLdd99HNk3f1iKcbgde/Xevim3E+N07Eni2E46jpWkASwvrcq8cPjiArp4GBDdX5R79yZUbiO2UsLiwgdMnH4HeCIyMfoynnz6Hof59oF9wsxQXaTGRQW9vr+yPllYWpWDLuTORSqGCgpwDDFsk5CW8dzqNWFycRyqTR0tzN2zOOty4PoKxMT86upqQy5Tl/elURlhsVrz+2hvobPliitXPQwR/+Zd/iXPnzsm9/FMdhv8CnvD6669LoZDhVV/2wWLq3//93/9SeNWXfb6Hv/frj8BDxeqvP4b/2p/hIVh9QEfwIVj94mBVAUufPvU++/fazzzy6Ms4+ehXUNG5UagYBayyDUZpbeIWoCRgNZFJI19tiy/l87CZrYhGwpidUtKAW1vbxEvP4fbAbLIpaagEq6z6Vkri5SOqvCrcUvyo2G6qtO9RASoYRWwCsrKgET+qqrIvmYrLZ9IxrApqCcniApiqEVZyGXYhlWY933EVekr4DJUVZdmw07toN1iVMRB7gppHqgIb2TpKbsQk01q7dM17UBbK7ItVqwQsM2yB32PLDKEGYSc3p1RW3Wt7Z+sUARItBqqggtCTCwZu1AgiqOiR0BeGL1R9DWu+qxwrnX4XEBclsGIlcA+savWK2yfBs14nizwq76RKT6QtH+qXwap89qq+U8Cc9j76ug9WCVgZVHU/kKjW+k0sK0isrADhGvC8pxD9HLBaO/dqYHW3PUDN1nT3+frrgtXa5+a5pbyvqvqUjUufAblfDKxWn4LWBlSr8uASHJdL0kItn6+qmGUrnfynAYoVbqzYIlhCRcXzkmO9C6oqpFOORw2sKi38hP2fuZVUFZ21cfosWCVMlWusVJC2xRpuFShaDS+reazutgL4TYNVepsqA1T1kr3nxap8v+axWgsdqwFcOUfLJfE7NWh1KDMoqaKGQ2+EBTqYVWpENoIo5wqyEeLunAoUqs8LpQrCoZjMF3abVdSaBKuErxqB9SzmZEXJwrGmVzQBBhWNDJ3wub1I7MSwtLyCsYkp5Bhkp9NLEMuewUF43XZkknGBzaWi4gXLuS+eyiC4vSNemx67TUIsCI+oIqVina8him+eG8UyFubnBeSyzbumYqRaigUdeko7bA5JgacakK3MDK3hnEZA5/F60dLcLIUQbg45j1BNRDXozPQM3G6f2KUwzIabWUJDKvHoec05kVYAyvxINQr9O0pVT2yl8MTxrBW9+PMEBAzkoU3KjqQkpxUrgJxy/hPcEkQQCNNjMLAdFGhtt9sFrPIKoQKYoIugl4nNVI0XC4q/ttvjqQZpmRAOhRCLxrC4tIRsOiNBVTyHqdKhNyELeVarBfNzs7j4/geSFszxi8WjcDs9cLicuDUyih/95GfS8sh032AwiO3NTYEGfG2qYqmwo8KQalv+vtPBlsgYbt4cwejdBRTKFRj1tMXZwSsvv4iGBi+Cfr+oBelTV1dXj3Qmi4XFOfT29+LgoX2iEFqcX5Q2yba2LlFyM9hFIIpBh3IxJ6/F1wkGtjC3sIhKha3WZly5fF2Cmfr7m/Dcc1Rt+bC6ug6/fxMTE1MY2rMH66tr2NwK4pWvvYzurm4BwmtrGwLeykW21fvEviBfiAncpmqNj5jYWWxjZOQOGhob5bznRpr3OYH6DJRiqriOqm6G9miRL5ThX/cLzKVSljCBm3PCa7Zl0l+Tquejx4+IGi8Y9Mtr2R0uZPIQUDw+flegncNmxurqqrS1U8k8P5dAV6cFDQ0NqG9okPtdJBqVz0JPwv37+nDh/XcxNuqX85BrEgIZldoAo8kqMITFBbWaoWtZGVdvHQsJEXkvxw8fwJFDh0SxNzs7izd/+EOEw0ns29eL06dOIZXJYHxsDCOjk0jEgZZWC555+ikMHzggVkgM1trcCuDu3UncHZ+Bf0MRcHvrVAKR2PLLB8PtqJyl0pIewtvbIRw5uA9uu1Xmhqn5ZURSWWh1ZrmuWxtaselfh9NshsvhQjQRQSJfQE6nwo2ZGTiaGsQaoLmjHUVR1TPt3IHFlRW5LvfsG4Z/ZV3mMSosk7GkqH9pO/L2W78QEPrE+TNwmLUoJCKodzrgNBhQoNI1tIUb124K3Ikk41jf2EJjW7tA0/DWFkx6Hfr7ukV5e/P2XfQM9KOjrQ25QkrAIuHhpY8uS9nR424QIMbr/+BBevZeRkdni3hoUgFpc7tlHra77FIEYCCaXwoKDEvLin0G/ULZGZCMJhDZDsFutaG9qUWA/7HjR/D//L//N4JbO/jjP/o/8N77H+K9ix9gdmYJPXt7wV7u3oFB9AwOIpHLYyeWxcjdWXi8jdiJxLDuX0MuHkdjSwcG9uxDuaJCKJJANJ2Dp7kVe48chspghsXtknUc5yaqeb0utyj0aQtDYQELN6rqXMl5h3ZXBKe8XpXbmjJ/3fuTL0gRygi9BM0ROtPDWyn262E2mOV+YzFa5D5kMekRjwShU5exvDiNyYk78K/OodluxtX33sbB4YMY7h/C7N27KGbS+Dff/CaKck+YRHAriIG9A+jq7hKbgKX5herYumGhkrtEFW5B7AiymTTCO5t47OxZ8fJsaqiHxWrE8sKCnL8dnW1IsisgEIDb64XVbpWQNVqEMXmeSv9EOiWeo1m2y6fTWA8Gsb60zosTjXWNcryj4QhKFdpk6TFyZxyJOFXf9DeVhCiB6pxvKKd0OGxy/+HczAeZektLHRoavVhfn4HZaoDT7sPc7ArKJd6TuGZWitQs9uh0augMLKIx+6GEUlGxIOK9giGhDK3ifZIFUKfHLVZki4tL0tHBLgeXk9dfDBPjK6ivs1XtwBi8THBoVwAAIABJREFUm4BWr3Sw1VTIJpMyj/LDeD1eLC0vyb2kva0dd8dH4XN75JrkOUKldD6Tl46Yl195AYlEFD//+U/Fdob3xoH+vdIZcOnDq/dEFVTef/XlF5DOxERBStDLOfvQ8GlceP8Serp6cPL0UTS3OuEPrAgcvnV9FJFwDjPTi+jt6kIFOXT3NeKpJx6VAhChND8vvcU5z9LuZCsUwoUPlKT7/n7F73szFBSP6lwxK++xrbUZt299gmQ2hTpeT7E07o4FxOqHAo58loUFOxgzYLfYoFZp8OYbP0STj9YIX+7xF3/xF3jyySdFtfplHw/B6pcdud/u33sIVn+7j8//jHf3EKw+oFF+CFa/OFj9VRD1s4eCP3f49As4+9iL0FrrUKRzk84CLcGqmLYrilVWuVO5tCiS8lm2SWWhrqixtDCP6YkZ2MwWDAwNioLD5amTUAYGKEnsTjVEhuEUEvQjcKuaFl8FXPSeJEAolNh2lRUFF78nIDeXFTUZQxgIR816k9y4NSrtfbBqtkorDUOnCChL5YqABaoDFY9VBazSa4rAWBZa0tlOxSpb5wk+qQpVIALbaIv5srTb8EE1IoEoYRAVpXywms4NJoNbaLjPYBsuphlaQCN5bvS5CeLzVdgSXX2dmmqVryWBWVCq/lSrCgyrtlpJRb0WaEXlGFsAqbqsKVY1yr/vBqv8rFxUUiFba2kmWOVnJViV166FYwlM5ntTRJlU2sjzVcGqPFf1vQijr4FV9X0rAGUjoYzRZ8FqrRX/nvKyqlhV1qJVNWlVsbr7fP08sErIxg3LZxWrisK1+lxVYHdP4Vl94Rqgo1JXAs3Ef7SqlhRQXwutqq6Tq6Dzs4rVqnC3JvSsgkrFa035/Dx2JSges8o5JwsAhgDxuGpUAlbpxUpAWDsO3BTUHnKzYIulEhOhPE8VexMQ7g7/un8tV8f/3udXsnxrmwAqJBUrgGrveK3owoGuhlf9zwCr96w3qp+rJm9VjD12K4wJlhVFrOIvqzy0ouwuSsGAiqxKtqCAVW5KSSYzecS3d6ApKSE2HF9e/3qzWexCqKagmsrtdgo4K+RoYZJW7EeosC6XRLHJ65qKt2g0juWlZZjMJjQ3tYjXJ4NdJiZnUaRPZ28vjh4/JpBXL552WgnCoQKRKs1UNo/lNT92YgkJOurtbEe5qLRS2qw2AaAs0JjMVjkfqfKhso9qJyq5HE6XeLpSMUjYxQAqq8WO8M62qCP1eq0o7QRGFnOyYeRmiQUeFqnYFk+oSq/LtdV1ON1uCR6iOpJg1eerg9erAETCUfrDigJQzfAM+oZWw8YIftlFkE3JIctnlQAqxSJAaZP1+7nJqoiKhoU0u8upgM1YTKwJmIYeiaVAZSvHk6cqN9O8ntkKT59TX51P3ntnV7d4hSqbb6qAGBi0LB0HbBe2WazSys52VoI0tjwTIFNhxfH88IOLaG1tlednS35zU7MkNn905TKuXr2Oxx57FPUN9aKypJqqv38A/f19uHLlCsbH7uKRR06IEjQcDomnK33aApthbASYouxFaNsPk1mP//Sf/gSBwCoSsRh6e3owPT0tgNnlccvvlSp5SaS3OughGsX42DwK+Qq8bpd47LFNN5tLYTsYkPNxaXEJU9PT8NU3orW1XZKxP7x4RcDNmXOP4MyZI8jkUpieZJv6XUxMbOI//sfflzmdQKa+sR65TFrmt/mFRbx/4UPU1zXhzOnzKBQzcLkN8DjNcjyoLkumUxIsRk9aBovRD5PeejaHRQAx24eVOaQkre7FPK0DtjE5NS3fa2WreTIloJLedjduXEMylUBbezPOnzuPzU2/hLHxHLPanEhn6MdexMjYKOLRHQkso/rYYTVjfX1TWvgZetTZ3SNKttW1FWxtbwswGdrbD52mhMtXrmBhIQkyLL2RKe3s0dBAb7TIOUBwQYUkVeoOm1FUkYnYjqjLzp87iUMH9koS9oUL7+HSpUtyrfE65ue8Oz6PbIbQG+jq1GLv/n04d+aszKWxaFTWQCOjo7h1cwTRaBl1dYonoljvVFQY3LtXrrPJGaXQvHfvfikacE1AlbPPaZfPNT41h514ClDrZS2jVWkxMzUFn9OFhoZ6FMoFzK2swurzIJxMwNfajrXtLRw6cwI2p10KwTvRKO6MjqGtvQNHjhzD3bExrG8E0N3ZLYUaFgQK6Sy++4//BJvDga+9+BVYTRp4LUYkt0PwL8zDUCxjaW4Od0fvCkBraG1DMpNDz8Ag2rs6kEsl4XE5EN0K4qc/+7lAbAKZV1/9twgEV3H7zh1Rc3740SVYLTb09u4RW4j5+WUsLc7LnB2JhdHd3YmvvPQcVoObyJWLci3aPS546uswMjEmPqMstMSjUdhNVsS2w1hbWMZOYAsuixUDXb2ioLY4LZhfXEB4O4ITJ0/j+6+9jlg8Keud04+exfT8HOpbm9HQ2ir2K2WNGbPzqwiF4wis++FrbhDvWHY2DR84LB6R21QmenyI5/MYPHgIarZsU53IkL1CSQo3BEVUmRdLOfj9TLNPyfnOwjhbwans5tqQsFWsAKgWlgDWoqLop41MuQyTxijzP8UCBbG9Ypu9XlS50gJdVsFmNcOs16GYTyGwsYxfvPUGQtvrKGWSUOeTiGysor+rB0aNBnadAcN79+Dxs2fx3177PsZG78DlcaKjqx1GgwGZdArbmwHEwxFRCmt1RiysLiDGrjM1PeELMOm1ODi8RwqEQ4O98nm5xuD1zXmchY1ELAmTVYuGFg8SmZgoL6k8p+sT7YyCG7TFWcXVj28gFGIxh0WJZrjsXqytB7AZCMkc5nBbxY6goaFJCgOE+bw/UXXNceA9aGjPoMwZnDvMZqMUieiXarebMTjQDp/Pg9A2A+LeRSKWRaWsQS5fgsHEkFx6J3MtxHWYAlQrZeYxKEKBYiElnQ0MRjSa9QKLee+aXZjD2uqqBO2xIMv75sjtBfR0+eR9sQltcdUvHSVmkwZmE73Dy7Le5/reaDApWQ5FxaucHq+Ly/M4fuSI/Htwc0P82jfWgzhw8AB8XrfYmv30pz/EqdOnZa7f2PAjFqOdzB1RLnO8bA4Tnn76KUSiISwuzSMZiyISjeH5Z1/BJx9fw6mTp7Fv/xBisU188sklNLc049bN29gKxBCLJqRY5PY4cO7Rk9CqK6LGJwyXa8Djwdnzj8rc9PrrP8Ct27fw1FNPipKagDaRiknBld7zLHpEomGkOR/4vGhpasetsXFc+8SPhkYD7M56LCysybgY9RY4rU4Z7zd+8AZ8LqpzP/3gcea41h4cb64VPvv48z//czz33HM4ffr0L/3bF/3GQ7D6RUfqX9fPPQSr/7qO12/i3T4Eqw9oVB+C1f8xWGULPVtRaqCqBrAE0NyDFILmFGijUoGK1RNnn4Pa5ENZbYHGYINGT0UXfyaPCmEA8sgUskhlktBrtOIntba2irmpGWRSVK30SQqzzeGGze6Clsb5Zaq3KsiVlTRUFejXWoVFAu0UnaRMkgR/5bIsBhmOpcAqQsysqL0IKwh0abbvcriVVmBGbVbUijeh1iCt8FzIsDosMTdlqjcVr1BCWsXYXAmlYiuuou6kglMJneJiVyBWNZyK1ViCVcIdUaCp+Tyszudl3NjKSaUpvaEIcWORiLLA0qgF/vC9MLmZx0Nr4ObBdE+xKu3oVaBHFQEX4PRyJNSoBWFxoSjqsSqIlA0cH+IBy/fMlGElwIvQji1l/EqQSr/YmseqGHuJ72d1MfOp8ComESjeqZ8HVmuXrggcaWcg6fSfD1bLJQUa1RSsnwWrBI2felQDvmqK0XsK113J9Qo4VdAij1gNrEobXQ16/wqwWmshr+lva0BbAaBK2zqfj2CV0FLUubvCoH4VWK15sN5TpHLlLdtvRSEqPrPVwCh+KdGgQdSTyutynO4HlPEc5Cbgflu/fC4ZRwUw0oONv0uAthvCynutvs7ucRU/1t2hVPIzCljl69w7plUP35qy9TdtBVALhqspUpUJSFHmUr1TszCQzy0erfcfPEWZukugx/AQhkkhXxCg6tDqYSirkNwMi/8cN6aSls7zVVTbOmlvm5tdRiaVRXNLEzo62lEpFQRIsi2b7JBzJ9tSNSy+aLTS5kzFGR8EMAvzSxK8kc0Xpb2MxaPDhw4qlgjlAjwOmyhHlUJQEalsBjsEUhUNbFYrGrwOFLJs8ysLuFXAulp8+6LRmBRWCB352WWDrtELmOQfXvv08eTcS583Kg0JUdvaWmQA2YZKdSivFbY503eULfmEqhxXo9EMvYkhHz4EN9ZRKOQFrLIFnpsatnJSxcsHQSbnLgPTPKoPbrIYaiXAnorrPK1RNBIgRjuW1ZUVKS7RpoABTIQ/tCEgwCOkY7uu3dGAeDIlkLt2LlD1RpsChii1t3dgdnZa/B0JJjkPskXdarHK8THqecWVBXL19w7IGK2sriIWoW+rXf5O5RehMi0DCKk419OzleFf169fkzlu+MCwKJCokFNUvwSDBvzTd74jUOh3f/dlgY/T05PSDuymR57VAX8whkQijdWVRXR1t+E//OG/w9LyPEJbQXR0dAigHBkZw8nTp6HXaxCKhJWijwbY2YnjZz+9gJ1wAi985RmcOXtafJm3t/yYmZ5CPKYA8Lb2Nkk9p8o3FI7hn777fVFk/eEfvgqzVStp3Bfe/UAgYFdnG86cPiPXejqbQkN9nfimcl5jgNVPfvwzGA0WnDp1Fi4nw0csoDOMhcqneELuNxxrnl/0qiXEYNGB4KGu3ivHl3YTtJ1IJjOIhFPIpPPSbk9ww8/MTTELhOFQGKN376C5sQld3R0Y2juIqQl6AhpgtpqQzRRhtngl2ITnMB8fXfwQwc2gANYWhso1NonPLu+lnIqZpp3MZkQJTf9cJ30iIxFkMpwwFC9EaPQCVmmxwGIK23RZnOV13NrSJGuHndAWOtqb8Pu/8zIKhbQUS27dvi3qbkJVtrNzDcNznnMBW72pPON5RPh+8+ZN8UCmcphTvd0B9Pb24MTxUzAYzcjnaOVRQiSWwIUL72N5ZQtOl0HG8cCBgwKrqIwj3KXtRSyShj+4g0gkLuFXbNnnMbOYTFKQaWpqws2REegIE+0upHJFRNMJPPfNl5HMpuEPBBGKReSaHti7RxLeP756A2fOnJMiQEdbB/p6evGzH/0MP339DTS1d+CJ82ehrhQQD29hbXoGia0tNDndWKNCPpWDxmjgSg/ellbxN13dWMfqwjyG+nqAUk66BDbXCbmLOH36FNbXl7C8vIQTJ49jazMEq82BXLqIhYUVWK127NkziPHxETlXnn76CSyvr4gf5yOnTyGRz2EzGsJywA/otWKJUiwX4HR60EorlmgS6Z0Y4sFtFJNZHBgYEp/jj298LKF54VAUO5E4lhbXUVarkePaqZhlehQMZgusbhfC8SQMZjc2wzFksyUYLVYko2FU6P/Y3omu7l6YrE6s+YPQWR1IFgs4+djj0BgtKKs14rFqMphR5/HJfSce20GpkMXWVhCZfF6K+LR94jxGv2aq69PJpBTVqXLlg2CV54WqzE4fADmuf2kTRB9/WljITU2gm3QKlRUrmUI6hU8ufYDFxSlsbSzD5bbCadVhZX4Cw4P92NPTB6tOj/19g4iHtnH5w4sYvXULWqNOPJw7uztk3hsfHZE1a2t9I3784x+L9zUVpka9Dm6PXdbj9L62WSxoqHOJ/Ynb47xXKCEAS6QyUiSgOlxrLMJqM8o5uxHYwOz0PAL/P3vvFSRXel4JnvTeVlZVZnlvgYIteHSjLVuNbhpREuVGnhqGJqQJ7Yse9MAHhWxoV9LDhBQyFGdXK4oUo9mGbO8b3hUKZVAo7016783G+W5modhsikZNUTOLjOgGqpCZ997//vc35ztmO4BQIIEtEkx5abSTMalhtbnlmQ8Eo9Cp9Khv9CBfYXBXGI0NPlFzhcNR5DLKmpEKOSVES43pu1OgtzPDrLg++MRTj6KtzQe9ViXg6/LSJu5OzyGTLrJJxeuZRTedluovWuuweM01hF4W/5yz+fwZDRqxHBF7inRKMiB4zcFwSNbdks+gYYBYGv6dLHyNJpkXqDCKRBLw0SM2GpW+zjmDahbORe0dHfDWNwiDPxjakXmUIXIHDu6HzWoRX2IG/3Z2MDBRg23/hqwT1tYW5XpOnDiN+bllRCMp3JtdEBsMvnxtPjz9E09hbWMF92ZmsLO5Kb7aTrsLV65ewRf+6xcQDgXw7rvvon+wF8sry1LcS0by8Hk9+NVf/RUMDPaJEuHNN1/DytKyXN+z55+WPUUgwALthAT0/cJ/+QVMT00L27+zpwP7R/bLDZ2fn5Hil6e+Hk1er6xXrl+/jede+BbiccDmsoiaIZOrwGIyS4AhrdlsJhu+/rWvod79wzNWv/jFLwpj9QGw+u3bpgc/ffwhXA88Vv/X61UPgNWP6Z49AFa/N7B6Hwj7zm733VisZx7/KYyMPgKdpQEqrR0ao12AVa7/yiUyMck0yiKdTSCTz8Jpd4j88fLFS0AyCW97JwYGBoVlRfaV3mQFxaAMDMkVK8IeJbCpqXDjXw3PUSJHZeFUA4H4q2QiJptExR6gIIsckS1ls9Co9FJp9bg8spkno0BJI1Xk8FyQkCnK9F5F2q+AlwKslssCtOj0aqkGK0zQqrco2W4aLsoUr9diiang9CytgY58X0kWbgQLKH8U3y+VSuwKuAEjCMoFqCyoxQg/Lwtvgrk0pDdZCd7ooae3XVXST28jWbxmuGHNiN8Tze8pD+PG9cPAquTUcwEu8n/Kh8m0lZgfAVTJ4K1ouYinnyv9V+nbxWvQyrWo1FVj+CqwKp+VcCEFWOViSyS/XPBLsJDSm+SYH8FYrQGbNUYqAUN5fxUk5OJRPluz4vyQdL0Gmu4F2qQQUJPpV4FnAbYFaFOA1Vqo115glcetwUC7KfMfCq+qAaviBVsFbynxE4/X7xNYFRm7qKKFi10tCihp9ZKhK8AqmcfKz0rfph0FQVWFhV3r79I/yUCuhjfJ+REAVfYT4mHLryWwysRfLv73Aqv3q7ZSItgdZRXv12//j4tkMmnkuapJ8fd4rMr7q+FVtS+6H15W7Qj/To9VXrtyn2pjU7W48G3AKp9Kpc99GFiV6y+VZKOrY5PncrBo9HBpjNAXK9icX0Sjyw2bySJp6harGWr6WGrU8AdC2FzdRiFXEGkbU7iLlLKWcrsyRLJbCYLwOMp5Kux2vrZ3/NDrTCKJDQQj8AfD4k959sxpNNI/sZiHWlUSULJYICCbQiKTQ5o7P41OwEGLniC+0ohkOpFHTBCX0lmGiDQ2eQXQMRjMsjkMhaMSLMHNWEdbu2zmObbEYxHxPWv0UMpvFVa/w2EXsDSdysimMeAPYGcnICFQHk+dgJZsWfpgh4I70r5ke3IzSfkkpfj0JOX1cmNIibKBtgBagpWKrQgTy1OptNwDOabNAbMUjkziPzk9OYne/n6R9lrtNmHbZnJZOebmth+VihFRAh4Go2zwmMwdCgclwIjethwL2fZkLaZZwKsqDAiwMbjs9u0bYlXQ1NQsLFPKyBmM1eRrFkA1nU0jGomKrYHfH0JnZ6ekCdNWIVfIYnNrUxhYbJ9ELIoDBw7ImE2AemtrE8/969flfH/uZ39WmExb25sSYEXQc35hGcm0wkwvFDJoafHh3MOnRV0xN3tPNtfpVBYvv/IqHn/ySWnzPH0yA9sIRYLCdH7r7Sn4vDY8+8x5OB0WpJOU27aKDy2VIFsbG2hqaZFxnIwjehE+/8JLIuX/yZ/6NNLpiGzIn3vuBQkIevKJpzA5MSk+s/RY/dSnnkFXV7vcQ26aX3ntDQS2g+jp7cfhg0cQ2NqWZGofE+p1BinmERhlqBYLERsbIfT3t6J/oF+kweFoSMK6AkG/pMEbdUBzi1dkxpScpzO0ByCob8Ly0pLI98nCNZoN4i1LOTEZm7RjkKRvo0vGbkk91xgQjUSQTKQkwTkeT0rgVTgCtHe4JByLgTdbAb/4xPLF2UtkveBcTZ9KCBudSAnPn32U4B37CEFzSloJNJoNejz08EkM9rbi0qX35btaW1qE1Uxg9+WXXxGQdXBwULyGyZAjSM8QpW88/w3xgW1qqhNUtbGxHj5fk/ilOxwurK+tC/jE9QjLYPTspQUS+/LM7Az279+PlvY2YX9zXGD4nsVgxe2xKQR2onA6XVIUHjmwHyvrq1jdXIfb40I6nZMwHVobFfMl9O8fQutQD+4tzgE6RYGSKxThbW3Gpj8Aj9eHINm9ZWD06HFpv6995atVax61PIuNDXW4+sH7cBsMcJsM8C8uIxGK4PChQ8iWKtgKh9DY3o6NQACLKwtw2Ww4/4nHYebxsnlE/RFM3h6D1cqAO414MH7mM5+CVmsSxc1X/vlfxceZoaed3Z0YPXoEWr1KGPIEs8+eeUjWWa9/8B5SKCDFeVKvQ05VEouDI4dHJZAwHYpAXwTWpmYxNXYbw129OH50lGZRklx/d2Ye4xPTsJodSDFAtFJGPJGEt61ZvFQzpTIyhQoamjuQLVQQ2o5IEQ4Wo3iOtvT2o6mxBVaGpd29h3QR6BoaQnN3L+q8PmjNZvH21ah0cNooa1Yhn05hbXEOO4FtGbftNiXMjMoFtgPVAnq9SdZv7AucT0uFKrBa4VoSKGU4RyiWQSodi7lKAY3rOI7HdotdbBBor/XC178ClLLo6WmGRl1CuZBGQ50F3e0+NLsbUc5kYdMakU8m8X9/6R+RSSaECf/Y449IMTDIwLhIBDtb28in05icmkI6lxPGId/X5PVIENHx40ek0JtKJ2ReIbDKuWhze0vsLaLRBBaWlmE2WYRVSe9nBj1yrRAOJBBJACYdYDADg33tcLEdNDqsbWxieWFVgM86B3MXrIgn0lIAoa2DWq0T5iTX75wPqOCgn+bU1BTuzZIRn5O1NZe4/+WXP4uWliZMT00IiB8Np4Slyj/1OiM8ngZo9XrMzd8VSzGuaZmXwAIeA3UzqbzYFFhtenjocV5RrHJ4Uyi/jyaycLnoj0swvIBUsiR+1vlcCTq1SrqOy2USz2/uIfQ0LgWkjcXndGRE+j8tHoKhAMxkxz90FvUelzB/aSsxNzePra2QnEtffxfGxm9ifnFOiiinT53F3NwS5hfWsLURUOwaymUJ03v2U8/gzsQYbly/Dp1aD7e7TtaddodV2OPSXnfvicojHU9ga2tDiqyHjxzEM+d/As1Nbbh08TImJyfR0FgHm90shaxIKCS2OgyTa27ywulyiD/y8HC/hM6try/LnNnV0Q67wybFUk3FIJYPb7//Hq5ev4Gm5jZo9CY5d73BJGoMKXYVAI+7XtjyLb77HqssIHGPU3tRjcLx9ru96LFKG4Bz58790AjCA8bqD910/6k/+ICx+p/69vyHnNwDYPVjauYHwOr3D6xy0qrJKzhJ1wJ/PnwruKA788RPY/jQGZidrdAYnFAbbCJHITOpVEwjl+NCJolwNAi9UQuryYQ7Y+NYGr8Nh68ZB/aPiHcfk7C5oKmodMiXy8iSeaJSo0QpDvVBpbwsMLUavSxAawRaSkgVEI44bUykQPSLZIp0MhkX1gnl92aDBS5nHZw2p7JwLRH8IANVL+fLxQ039QRWyQJUgCtFxsqUa4NJL5uvGrDKlFAB2OjqSMZqicEUZLwoiC8XUQpjlIBUCQ6rRfzC4skksum0AKqUzZCZIGEMTvoVklVXlo0k/Yi4yCP7iUwiejKyPQi6kslBpoVILavgMoMQKIkja43yMgIaijdUrUJ3H1glS4iMVQWppnWBEoLATZdapdghCLOVYJmGxv0Eh5XQBQKnuwBt9SbsYp9kwPImid3AfVazYK80aKqm4SrAU9WnVJqrLICLfE5K7vd9TBXmM7+v+v4qYFoDdGvfs5exWuunwt6resBKWFYtuIphD2R/VL1M+T5t9VpqTNIaY3YvQCcfqAGLVSC5Fl61y/L+LlYAZLYqgH8NtFTYJ3KPeG2SFssNP80dFIaoMFRp9kDpv4Cayj2XV5X5q5ySkjIsv64CqwSO5fqrwKrcgyo4XfsOBVD9EBO4Cp7uvkfYuWXQEkEBfqvAco2xWvvdjxhY5TMk17d7c6vNICA3n7j7YWPfaQVAYJkkv7IAq9pSBepcHnadEQ6tEbp8GbGNbeihgslgkGeUidLJXBp5VRmpRAbFXAU6jU6AUJfLKcnhDPXgM06QVWfUyUKfYJAUGIq032AxRidswmAggvE7d8ULk2wXgnKHDx1Ea3MzKsUcNGpCK9xQFwT0SGSyCEYTKJQg/mgWgwZOGwOxlKeDd433NxqLi+ejr6VZJPAM4tvc3MTi8rIAIgT+CBJ6G5sQi4ThD+wgHouJJ56HQTfJuDDn+SITlgAs08PjsYRsWlnYIauKbE1uKLNp+iOWZH5QJJj8LG0XIOx6surkedKoRBpptlhFds1wp62dHfHo41hbX+cR0JTvv3XrFlaWVtHd2wVPXQPcHm4AlWukfJFA38WLt+B21QmTj8fniyxYSgy5cSYQ2dnRLhs7An5kx/FzHD+tEvSVRnubIvG/O3MPly9fkXHy2LET8DU1y2Ot1RuwtERmck6xZdFqYTIYMTs/J957C4vzSCaSwoTt7OwSJQXtFMiYfenFF4V18/T5p+U5JkhLVuby8rJ4pLLgRWWGXq9CLB5Bs5cMUT1mpu/h5MmTCIdiePPNd3B09JhcP8Obtra3sL6+KswuyiUHBofR2d6GbCYJp9OK9jaedxkGk1bYo2vra4iGk9jc2sHY2B0sLu3g5OmjGBlhiA1Dxix44YUXcWz0pEhI332XQGFZEux/+mc+g6amRmGestA4NzuH1dUNkaoeO3oC0xOTWFtehq+lVdqmUlYJY2txdUV8Ixl4RlaS2WpGsUy25rb4ljY0ulBXZ4fZrEF7e4uwakMj5Z2UAAAgAElEQVTBMGbu3RN/czI9uUlvbmqScCW+mGjNOb6Qz2FzY0NAUlVFjabGRim07mz5pW05dzvsTrz44jex4w8KSDbYP4R8uYjxiUnMLYZgtgB1bid89T5JGyforBiwKOGSuwUz+Zl9Sum/Pm+jzB1s1+GBHvT3NeOtt14RD0T6phLYuXnjBq5fv4X9+4cwMDiIhvp6tLa1SsI3wYwbN26hs7MdIwf2CcjA8Esywa9du4ZMvoB795YEDGZwjk5fweixXrS0dkjBgLL1RnqjtrZUj7eNUCAMVVGNKxeuwWF1o77Oi1gyBVdjPRbXllGgI3ylKL7AmooGqjzQXO/FvgMHECrGcXP6NpqaW2B3uxGIRTA0sh/hRBImuw2vvPoGunp6cfz4MQGw3nvnffi8TUhEk4gm4siSgbu2AhuAVDCI1LYfXS0t6O3pw0ZgB1fuTOKhJx/H7elJkXibjFocHh5CY50Td8fGEVnfQTYRx+BgP06cGIXdaYPP65PiBm2TxsYm5V57fc0yzzz77Hmxrnjj9Vcx0N+LLl8nltZW8PaVizDXu9Ey3IvZrVWoLRbozEY00OeXbPhYCsjkUAjFkY/EYdMYodOo0NDgEsD68tWbuHXzNrRaMywOh/QV+vE2tjZBZzIhlsljJxRBoaIVb89yWYtUIYdiPitsVm9DI/JFMo/dSGULSOWLaOrqQnNXL+qamqHWGZAt5MXz1KhTxh1e99w0gb1tKdSTRGC2OWQtxXUbgb2m5tZqIJXiP83CP8dJqe+jInYuZKwWWWBUlwVk4pii1xqUtabKIOAmlQJ3bl9Dq9eD4YEOpJIxqFQ5pFNBGNVAeHsbqWAYhooaLZ4G/Ms/fQWpWBQ/93OfE69Vu9mOldUlzN6dEXl6RgC3LVjtLnlu7FazAG+0ynDYjaIS41qb7P0tMteTCbEz4bMdCEfEp7SpuR33phcxfnsC4UgGHo9RCigsLFH10Oitk0BAs8UoY+ON6zdwb2YeeobciiIjjmKJa2Gr2Kawf3DM4FrY4agTj2vOC9evXZcwxvoGJzK5GKAq4tHHzkrbcTKhLyuZ3sl4HtNT98TXs6OzQ9b6M/emhWWvJ0veZJLAKLLJo7GEeD87GFilY9hURe6X0WwSVjwLIxaLESiroTcS2lehs60Fa6sbomhJxdJobPTA7naKpQJtL6jM4DU0+Xzo6e7B2uoKXn7lm+I73N3Zjta2JrEyiISDOHXqhNgHBXfiqG/wIZ4ISQgUSSp8lsmMvj0+BY3GhEgkKcUhFpAOHhrBk48/gQ8uvI3rN24BJS3qXE6UKikM7RsQhv/VqzewurSNPrKYLWYsLNxDZ08zTp0+huZGn/hsv//eVfE7N5o4/83ig/evweOxSgBeMgl85tPn4GnwSNAe5yRPvUsYwBkqBXNJ8Q52OtzQwoKFxTXcvHkTtyenZG/V0NQEnfRfA9Y3tinCgN1kF3LHP//P/wetLb3ftuXcq6Dc+w/3yQb34RICq+xTZK3+oK/a2ncvsPpRxKLv53t/nOFVHzeA+HF/3/fTfj+K93zc1/GAsfqjuEs/2u98AKx+TO37AFj9t4FVJV26JNKQp556Cq+99hqOHTsmBuX889XXX8PRo4cxO3MPp0+fVUApAquP/xSOnnwSersXar0T0FsUjyIJEcnK5JrNJhAIb8No0iIVi0vICiVPvd098Ljr4HS6henJyTZTrCDLCq7I3TUoEdSjb2QhC70G0BkosaHsRqle7oI95ZIwlXL5tKQRE9BlqAUTLDmQWi0OOOxkpNmkCkwbAIPWKNVSMju4MGB4Cn3WGJYlmyydXha/3EDr6cPE8KgqY5XAqiJJJSNQJZsJidFSlNjCYuTGnAwELtxcNqvIDJOpJDLZHHKZjARXcVNKUJksGTJNJUE7mxVpLK+NaDLZoxR3c8FOJg9N6PldXJSbrVZhsVIGyLRmAVZNZHUp7VNk+BEvt6JYEpCNymPUGKuEhgmskulEYFWkZVoFICWwSgsAfleprFwnwV9ZZFRBSoLQApjyT7Jca+BlFVgVkJrYuKTO16wc7kvxa0CmECzpgypAoRJ0I0BalaVXW9goDNjqf4Iv3vcIrTFWawuwjwJWyeCT7/0uwKqs7nZhnftM1mqHV45dDfGS79nDkOXP3y28qgasCruXYCTbgvL+qj9oSQBV/ltRGGhsBwKsAmKQzyQs0oJszOS4Imdl6ylAba2d1NXwKgKqcv2U9ktj8s+9bUVgdzeHS9HUV0Hb2kK1dj1k3dSAVTl3XnMNVK+xW3/EwOquNcTufKDI/xWPXGXzydf98KoqwF9jTovFbFlhkpYr0NIDT4BVE7T5EnT5PDLxFGhYQYZ7U0c7Nne2kMynRcIc3opIAYjAKgExtoJGU5ZngsA3mW4cP8g65YupuQIwqjWyMX35W2/A62sRdhJluOubG5JgLWCfXiNjm7DclU6Pspo+q0VhgxkNWhSSUXicdvHvozcpLQpYKKDUmzLy1vZ2BWiNK96u2wE/LCYLPN4GmA0mJONxYeCRmcr3NfkaRe7ODRDHFP4bwznI6KQskZYAZFGxKCUAscEgvyfznkydWtozwWWyQ/nciMcsfZ+LRWGIE9Qk2MrxJZpKIBQJw6Q3yvkThCSzk0D2xMQd8a/lBo1MJ6ebbJ0y/JSqXrwkbDqTwYahoSFhyhLIJsORfnPcuHAjF49TGppBOBIUNnBDfYOkW7e0tko7e5xuAVYIGL/11luYuntX/CU7u3qwtLgsoJ6vqUVYxVs7fgmfoR8iLWR4HlanVaS2TEUeGh6A2+WW6yDz6MrVyxJc1Ojz4eSxYwIuElgloE3VBIOJ2D+NJh2ymRTWN1Y41EqYzdLCMs6cflgYzXfv3kOdpxFNLc3QMgAtm8bk9LR4xe74o4qaIZcR78/2NkrV44iEQxLaQvYS72EwGMX4xAQS8ax4iff0DeDgoUMiyeZ5jI2No5XgXTCCa2QyabUCyD59/jF0d3dhbOym3G+73Smen9zwPv3Uk2istyMWDck8zaAp9gXp3wajjBuNzV65l5RbMx2aQByZ7mTfsjBIFpnTaZcgHvafublFCUSjzzjnM/qb03eV95fJ6yxmEqzhvyXiUQmr4nFi0aTYcNhtLhQKZQwODosHLwGQqZkZJGIJzC4uIp4ow2rXind7nbsR8XAK83NLCAT8Ap4Ka5NBQrTpoQyY/r1GE7yNjVJAbWlukz6YkDk6gSMH6aWahdfnFeCF8wjvPV/0luX30OM3Go/h4oWLWFpcFPD3yNEjsNtsEr5ptZkR2AnigwsX4airk+Rxric4P9Puh+NuOBpHJpOUYqveoBX2OoG4vr4+6adxfwxrC+s4euCYMFPDBDhyaeicFthcNhmXY5E46iwOaPMqOI1WeH1NeG/8Itr62tDdPwh3Qz1WtzbQ0NKCdf8WdkIhGW+43urp7pe+d/HiJVy+dFkKHSdOnkJJo8b6ygoWx+8gEwxhdHAfRkdGsMLws2gEs2tr6BjoRapckAL17L0pdLY2o6vZh9jWDtam52ColHHgwDAOHzkkTG4GejFIra+PTHUX3nzzXQHyGQ5HkCseC+HGzev49DPnce/WNI4cOYrptUWsxUIo0dqhlIa5sQ7xfFaAVXAcL5XleNpUEfVWOwLLG5i4cU1Y/PsGhzBLdt/8MnxNbejq68UGvZJjMbR2dSAYj2J+ZQ1GswNOjxdmO1n5FiysrgjleWBoSIpr5bIaFqsd3uY2xNNFTMzOYd/oETjrG1BW61CS9Z4LGpUG8WgEuWQCUf8GEvGIyNYbm5ukjcrVcZ4WUQaj4knMgoWQBbhmE9KAotgyGdk/FGCV8zgLqWoW+kkMUKuRTeZlbKEdRyETh8tmQj4TRj6fFm/k+fkJ+NdXMD12BxaNDtlgDOkYpfZqjB48KGtdp9OGfKaAYMgPKuk3VlawMDOHBp8X9Q1eObbNasLpU8dRyCYxv3hX1j9Go0YCxuibazFbUN/QiLnFJYSjMTR4W2HUmzEzuSgWIgSLFcFZUSxDRkb2oaenQ9QN4XAQy8uL4gG+40+gucklsnky0gOBsMwzba2tiCdimJtbF2sSemTzOeO4RAYm9xrlSgFWuw7NzR6MHOxHqVhCpaRGoaDC7OwiMpkSNtf9El7FAk42m4LZboVKxedRowS36owC+JN9nEvnYDWZlaJ2hYxWrQDbLHzTvktJnVfD5XLIGGgxGbG+si5zYDadk4wFhuLSd9tmt+OxRx+VPQgl+u0tbWhq9uH1119FJpdAe0srGhrdMjdz73ToyAFhvRcLWiwtreGNN97A008/jmOnTsoYs7mxI17RGxt+hMMJpBk6WC5jcGgQRw4dxHsX3sXKyhpSCXq4qnDoYA+cLouoWYKBGOpdLTDqbTAbTZidn8S5R0dx9OgIAn4/5mYXsbYSQl9PP97+4DVYzAbUudyKcsDlxP6RfWhp8kkRkG1TLGSlAFEq51EsZJDJpcVWiON0MlbGzOwSEvEkYukEsvkSfK3NAjSns3kpPhu0Bhw+eBTTd6bx1f/3a2jyde6u9hKxOMYn7uD48eO4cOECjhw5IgVZjuEcG2lJQxVJ7fUHf/AHOH36tIwlP+jrAbD60S32cQOSP+h9+bje/3FfxwNg9eO6M/9x3/MAWP2Y2voBsPq9Gat/8zd/I16nlKBRNnX79m1Jp2XF8u///u/x67/+6/jqV7+Cn/u5X6jiTCrsP/kUTp87D6urDdDZAbVJJDQE/ihHopF+Pp9AMLwjmyXK/riZOjl6HI1eHxLRuDAjkgxwIlM1m0eaSaiEb8jgJKzExVgVvDDpTTBIRZmApUZJLi8rEmluRMkk40KUTCZWv5nWLSCAzS0p1hazTfyciMdRhkpZIw3qFZauVWwMCMwSqqGXk8agFc8lrZ6SVo1UV8UKQLw26X2psD5zRQWwILNTFsiCvqlF+kNmAWVBrEjLQqOsMBIisaikVBMQpVcVAVF6JhJYJDjBxRdZYmRj0WeJIA4317wmtotOq5fqOYFPVtrJwGIlnX+y6isBXkUyhxXp40cBqzxRxUdWJYtFNRfq4iOrsFN1GuVnBmgJcCVenaJ/V65XrpmeX7QBuA+s1kKkRCKu4gKUKa7CexXIsMYUIjDG61UAVcLHCpyn/KcwFAXDq9lAfIix+v0AqwowqICB/15gVXxaq4xcYTULQ7n6bKnLu16rH/ZYZXiSeJQS6BYwtBpaJczTioSO1Poy30EglcCq8jsyUvl+pSBQ86lV/FAVIFoB5fi5vXJ4pe3l1rGvktVJcqz4epb4VbVm3gVWvw1UrTJhFWsBhbH6/QKrchfFA1XpX3vcBhQgdI81AM+ITI89WVO7kv7a8F8L46r9XO0S8kWKj26t79Q8VquuqzVnCgKrTP6FGhqmExcqcBoIrFqgLRSRiyWQZShMRSXBPG2dHVjb2kQwEpZFvx46CVep87il0MMTpKcbN8XFcgkmg16Sgk06A9L0do4nxG+RcvqJiUnxbKM339r6OpaXV5FIxjHQ34ehgX4Jr6oUCgJA8bknY0yl00NjMCrPLxmsEb8UZ7g55fNvMDEV3iBgLlPVyTq9PTGOra0d2YCywEIpOzdyfGbLBYVBS7al2aATpimLAGTM0ztaAjWKJdjtDgFVmQJcEPa8IrkjO5RjERlLZOQRpKTUnSA05ej0sSbAx3OiPJ/PBTep9CROZtJQ6/TC6idThsUkGf8iEWHqE6hjf2ChyGK1yNhAYHNjcwuXLl+Szfqhw4dlU+2w2WSMo29bNpfF5UsXJEyK8vq1tTUJtyFYzM7EdqLHpjBu0yW46zxiAfDGW2/Jhn14ZASLi8u4MzkpctJSsSwFtu1tPxoavOJdS1YUw672HRoWQJVsS/rjOR11wgZmIfKdd97B8PCwhJtQMs1CHP3rurs7RGrPsCnxfo1GBAxm229urOHyxcvC2H3m/Cdh0BuxuLQiNhTtHZ3QaA1SdPnWyy8jEAghuBORMXBgsBtPPfUY3C4yy5al3SgJv3dvRgKk2tvbMTM7h3A4huPHTkliNOXv169fF1YpmdOcHwgaX7p8HUaDSnxkn/zEExLGRum+yWjAlavXBLAn0NXZ0YLjoweFbcvPKmoOxWeP6ey8P2Rq02uXTE4+7CwW8v4TyA8GgnKvKLslUEmfcfrYms1WREIxsbAQj1u9Tmwd6GGcTiextrEKPQthKo4PJQFY/DsJsWuIRUIigbeYTfA2tyCZzEsIWiKVxNidMUSTDAurQ0fnEIwGG95/+wL8W36k80WY6UugQdX/kUAJvSoJsOrQ0tIsNka0DOJwzXmzUkpjeLgdJ04dQsAfxPT0NAYH9yEap8duvYBF9Prd2t7G3ekp+P07Mkx94hNPoanZi6A/IOC/gbYWW1vy+UceeVSeBbINd3aCokK5fPUytv07sFlscHnqdlVDZqsFsUQCO1sBRPxRqAsqHD98EuMTU/AxaM1uh9qkgz8SRoO3AZNjd9DubQGyBSSDMYzs34fNqB/7Dg9jbWsbrR1tcHsboNIbcGvyDjb8fuiMJhisVvQODSKTyWNhcRF3JiZx/vyzaGlrRziSwKvffBmpQAAdDV5h/ccCAdydmUX/viEEojGsB/144vxTaGpvwTdf+ga621pQX+fGvu5ueHRmrN6bE4sVb4NbAddnZiQo7bFHn8DGyjpujt2WAD8qe44dG5U098cfPYfxsXE0uXxQa3X46kvPw9vbCbOvASktsBzaQYQewa3N8p30BNXkCkj7wzAXK4jvBJEKhGHT63H25Cmsb/rx8iuvoFhiIViPXKUIq8OOYIJWVXkk0gX0Du9DqazF1g6fFQsigSBa9/VJoUhsVxqbxX+4q6cfJqcbr733HkbPnEFbV4+wYEkMUFcYtpZFKZeH2WDE2tKs2FPRp5pBe3y+8yQMaLTynHMZIfNrta5LtZKs16oBkZT+K/ZUSoFU1sUyHzODgL9W1A56LeX1amTjYXzwzutIJPgMq7C2Qv/NAowaHfo7erA4M4tEMIKHThxXmJGjR5BKxDE1MQ5foxelTAZvv/EGHHaH7Af4jLN4k04TuCzBH9iU+e/hc2cEUKQPNRnmC4tLuHb1GrZ3AnC5PXKeq8vr2F4PwOH0yDO3teGH2gABaPcfGJbrunLlipyHqLFyGVkLNvt8cDldEsC4sc1AKgu6u3okwGt5aVXWCG6XRyT1C/OLSKcS0OorMu4fGR3EQ2eOorOzBTmupQs63J2ex5e//DVkslSB6ISpzP7GdUd7d4ewXaWoWLXlksQ5At2lCpKRKMwWm/idc10eTyfFkoDALK+pu6sLVqtV5siVhUXsbPvFYsdmMkuoJNnAVhvB87IUm1iUCYUyOHpwQBi3tI5ZWloUvgMtFob3DcJmp8qtILkPqVgRX/v68xIGPHJ4BL09vQKqs1i0sxNCIpHB9lYQ8XgauWIBnW2t6O7rwrXrV8Rf3Wn3yFjZ39+CdCaKo6OHheU8MTaLe/fmoNMYJSzu85//eXT3tAl4efHCVahVRimytbQ2wtfsxUB/PwrVgpTZrBcbHPZJ7o30BrUEERNopx81PWWT7C8FNcKxCi5fGcf6xipyBTL0Ifsxqgy47mAR0O1w49Of/Cy+8fXn8Ny/Pg9PXfPu7v//+vP/E4eOHBYQdX5+XixgHn/8cbzyyiv4tV/7NXz5y1/Gr/zKr+y+/4/+6I/EX5UWET/o6wGw+gBY/UH6zANg9Qdprf8c730ArH5M9+HHDaz+zu/8Dn73d39XNjicfH/xF3/x266Mm0luUrlx2QUTqgCeUhFVXnwfpWSUKfzpn/6pTOqSaPmh10dJF/b+jpW+T37yk3j99dd3P/kP//APAp5ykuJGkefDyZHv+/KX/6cYmv/jP/4DfvVXf333XPoPP4YnP/mz0FsaoDG4SSlFJltAMZ8RK4BsMoxkKoJYPCSbj8j2Dlp6etHXMyQyFrvdJV5rlNFzw02AkgBknqBsKS9eUnqDHtFQUryaGG7AzTdZq6zuE2jkApMghsJYzcrCnIusWCIuiz1u2GxWt3zWarGA0Fi5ROalBjoyNdSKrxUBILvThVwxi2w+IwtpjV6Rq0roDRmdlMZXWY9FsgzpAQsyVhWZtrA6GcqiJZtAYZURwKIXGu8VvZR4rQRLyO5haAG9+ewWq8iJyWajzxKZLAQ96BXF7+birPbiJpRAL89DsRqoCNggHk5Go1TceW1KOyrp29JGBE7pycV+RSawMP3uB1Ap565T/FoJqNIaoOoVW0uh1wiYS8sGLRT4m4DsfRZr7e8KYEogT/FKFSBRft5jHq4q7QJstQAmAngKA3GvCF92DgpbtCqBrzFHawBdzf/zfthUVRouQVX3JeS1Z4BWsHzVmJ41K4C9jFWef+19Nam5hIbtCXMTBT43/gxHqrI3hbxb85+t3jSyf9lXyJTlZuN+SJQSYlEuV/tPRRxVFSC0xgYVl1W2NNuSNhgEEdlIbD9F+y/sZlCyz/eJp4Ji9SB/rV1HDbBVfic2ElUrAAILcjzp0/dZqWwvApeUVvO1t9pb+7sA4nvGqPsDmNL2PE7tVc2ak98LglFFUxUngyrzuQam02ijeoMJ0O0dA2tfuQuoksWz697Bz8mVy0d4NRxHdGynTBamMtBoccLAkIpMCVa9AZFASEDVgD8k/s4dXV0S2DExNSn+uyadThgaZN0RrOMQwE0Px1FK3WkxQA86AshMl+eL4wBBpPX1Dej1BJp0wrpYXVwW5ty5R85i9OhhpOJxAXfIDuX16I0muXepdBYFStL5rOaLIkPnRlBY+NyI1Lkk+ISAKdlfFy9dlOCi0ROj4hGZz1H6GBFfZ6PBCruVkmw9c1rEd7RM8TDHWLVGxiMpKlUgfmdk7JQrGiwuLqGxoUFkjRajSYpiwtQrlxU/VJsC7LK9zWbakehE4km5KsdajunbOztSiHG6mBrNwECdtDVZk9xIc8yibxtBWeEei1d1UQKKOGaePHUKzc0NsDnsAsjWN9YLk5HemGTt0AKFQB433pF4FHabQ2TZtDRgXzYZLLDorZicuIs7kxOYmJrAqTOn0d7RhvHJCez4/bBaLYiGGTCVkFAUX32jfM/gwADaOynTzYqVDeerZDqLXLoEm82Jd959XzzoPvXJZyX5G5UsPHVOuF0WmExq6LQqhBmklCYjXQuzySz9dHVpBVevXYXBoMVnf+ozSmBVMIipuzPo6e2D3VGPycl78h/lq83eJtn4G00VfPrTz0ivFpsEfwSpVFZYXpRft3Z4MT01iXQmi9/8/G9Dp7ZgdW0Hr7z8OuaXVoQ9yWNubAbg8znhYVJzS6sEKjF0bWNrHeO3b2NjY036elsbwWIPBvoGZOwav3MLWh2QzcXR29sJn48yUaPcM/Yj+hfy+WCBlAxOvhaW1oRVlc0WEY3E4A8EpA3a2tpl/uP82uT1CfBksxhFGkxGGxn69NjU6jXIVwqIhvOIhTRYWdmEt9GGk6dHwEeFwGw8rsy7kUQAyUwUsWQYs3NrsOg6EEsUMDN9R9oslcmL1yk9iBl6xIRv9lEOX03N9Wj01MPpcKJSLKO9tUvYajN3x3Hu0WM4fGQfUpkcwmH6FGdFIjwxdVfUIJynb9y8A9aTu3vqcWL0mNgCbG9vCuDHQgEZ2jJe6LXiVdnX3wuvt16eXQLP7BtLyytSPGFgGxPPKeMn6H/x2g1EQlEJM3I56gXg56xW7/HizMMPY2Z2Fv4ACwK0c4hKDS6wtSl+9j/zkz+JOqdTwkODoTAeeuScMGK3IxGMTU0gWy4hmcvCaLeie2gQ9ro63JoYx9LqCp5+5pPi03vpnau4cfkalu/ewzPnn5Ei1Qfvvqf4Tne2iU8pPeAjyQgef/JxvH/hfQzu6xMZfz6VwubcIgJrmxjsH4DTbsP4rVsIh0I4sn8Ehw8ewLeeewHz87NSDD9+7ABOnDiO1rZmNNS5xHMzk9OKPcr03Bz2HTmCnBqYXl9FRl1GktJ4swEGqxmMyOtsboE6lUVy24/w6hrsKj2ODxxANpaCPxjCex+8j7mlFaj0Ojgb67Ee8COWK8BkcyKv0sJVV49SQYXgyhZQUkHnduHwyVHcGBuDQa2HlsWG7h709g+gotPj1bffQdfQIHoHB2F1uqVgn0vnkc9m4XF6UCrksBPclhAnAkgqLdPhTdAZqY4qS2BhsVgRVUDNg5MmPuKhXiojX8oJiLk731YDUUWxwnmRYxwDCysl5DIJWLTAO699C/7NNTjsZuRSKSnu3JufQygUQVNTC0I7QdgsZvR0dKDeaUaLx4V7E7dx5sRRlAtZvPrCC+KxynV2b1c3ykVlb0JbjqJKJQWsUw+fFZCRc8zS2iqKuRwC/m1YzVa4q9ZWyVhc2M9klJLly8JHNJ4VP86hfcNSoOPDRzubzbUVASrJ7s7mStg31Au7xYLJmSmZUzV6LZ547Enx7JyemhF7EI/bLfsphiqiTLuwMhp9Dvz0zzyD9pYGaLRlpHP07vXhxZffwosvvgWblWsotcwZLApubmwKA5MALcd/Svz5LDLsrVwoydomFsugualerEz4/m2/XwpF83e3UOc1iscybWHoRzt7757MyTL3mK3CpiRBgUx7jj30kuZCgZYufd198sxeuXpd/EY9HgeOHDsKg1mPVCoGm9MGT30jAptRjN0aR39fD5Lp5G7Ilk5vRm/PICZuT4iaJRlPA5oKurs6oDOoRd5f53ahu71LCmZqTQl9/d1obfcJyWVhbgXEkfP5olzPsaNHhJBx6dIlYcd+8tlPw+GuQ1tLqygseP+npifQ29sNk8WIRIyBYvUwGLVQq0vw1rtlPLWa9aLW4Dq2VNZjdSuP5158XWwmBIAu5sWb3WqzSfAeCS9mowWnT57F8889jxdfeBl1bu/umq8GnJLgMzAwIEQYvrinJKD6pS99SQDW2uv3f//3ha367/WHVlEAACAASURBVGGsfuMb35Di4m/8xm8oirzv81Wzz+PbWUT727/9W/zlX/6lnAvVMv9Rr4+bmflxf99/VDt8+Dgf93U8AFZ/XHfyhz/u9/80//DH+P/FJ3/cwOoXvvAF/N7v/Z4Aq5xQ9lbXBAL4iIH7o8AKDgqs1v31X/81/uzP/kzu3fcCUfcCErW/04fuc5/7HJ577rnqhhYYHx8X9gqZP1wscQJbWFgQScWNazfR3OyTzd/IwQMokGGkVuHIuc/goSeehcpYD53JCZXWIgzLQiYjTNVULIB4PIi5+XtSiSabdWBgPzraeqRibDYyOKUgydsJhgekksxrgc6oQokm9JTFZzPY2Q7D521BY6NPDNaZdM1NPJmZIpcmY5XHLOSkok7wgawcBswIyKkxSmovWTL0E+WijN9BT1Fu5ukFRDk/2bAEVQtM4rXbRKKn1/J9agFXuSjmSyRaZAxIqA/lWtVUeIa4aLQgAEnJPZmfBCXpPiBBXOKXSQYnQ6oKSGdSsqkyGhRwlxJ8SRimr6pGI8nYXHzS54yAKf9NrBAoV5JwKYKoso+Sn+kXy35TOz8lqEMB/mrhTfyT909h3So9gucjYKWGgLBWPF15fF6vAq4qQCllgmoy3Ajq0g5BTZYrZVYFsQLQ8jPCklTS5BVJusK82OtPSlCQr5qHao3S+N2AVbIu/y1glcDffcYr31sFYslWZYhTzUO1+ufHBqxWgUkBqwUIve9tuvv8CvNT8fBjGJXyzN73WiWwqpy/IvtXJn7lvimAv8I25UaL7blrPyBerPfl/btyeWl7UpRr00cFFKhLqvAecFTeVbUH+A5gtSahrwLJ7Ld7P/vhv3+3Mah2BjVwdRdYrXm77gKr90FVpX3k/3J98t3VjlobJmvfy7ZQQPaazYRiEVC7v0rvLgs7yEqrjWwe5rIKXnqdQYtCIo0yk7nJ0swXsL65IyEuff0DiMdTEt6QTsexf7AfvT1dMFsMwkKl9J/HFUZJFUDixpNtSvYhr5OL/1y2IPJ8UuTWNjYQCyssem6uevu6BDDjhttg1Asznsxl+iyTNUpJO1n8fEZKOY5vacV3j8eVZ5osTwKlOmxsb8jt9tR5hKXKMZLPXSgaEVa8xeSQn0lvUmsJNpKJrwRwcTPLPkg5NDc4+RJlzWZkcmWZa1hcoz+byaATZizHVbJfGEBFUJN9lONVuZyXsYMgocGkkwR5Fncoi7c7nNJuBCX5CoWiEmJVJ7LvIkwmiwQNBrb91WCSItbWVtDV0Ym+vl4BF/jM0I6BwUEMSOHzkUlnkYgnJIiIgUYcU51utzCtWLAiuGwxW7GysI6Xv/WqzBmdPV3o6etBPJ2QfjZycESAoZXFJSTjCViMZklGpw1AmoCRXo1wYgP9/Z1IpvKM8YKnoQmry9v4+nMvIBaNCcOuoaFOZLf19SzgETzOKxv7bA7rgQR0OtoflGRjfvXKVSmKsA88+eTjoJsCZd+3x2+j3tsErcaMu3fJzNlCIp5BPBqG02HF4HAXjo4ewOLiglxrMBQX1hKZVLQIyOUSSCRjGBrej5F9hxCPZ3Dz5l2M3ZqE1+fD+toqvE0eSUonKEoP2Fw+h4MHDitWA4UCTGYjTEadbLB9zfW4fuU6gltxUa6okMfM3ARsVj0efuQ0uns6xNOWfrnBQEj6OxlUYldTKCIajSBfqECns2FhaRUb6wFhvioBfop9elurW54Jh8OE1tYmtLd5hT3L/slrYTiKyWbB5ct3sDiTRCqZw8OPHsSJ00OIxTeFWWy3dAhbC5oiGpscKJSTeP/da/BvGrC9lUCxnITBpEE+r8zbuSKvtYS6ejvKlRwOjuyTk3HYLBjZfwDFXFGsg65evI6x21fxq7/20+ju5TGSuHL9pgCfBFdpxWGkt7LeIH6RPV1dMBh0MOgYUGVBPBoVIKhQ1Ij9AcEVh9MqoKfBqMHBkWF5P/0ZA4EdxBIpAd/CsRjCoShsNgdsTidm7i0hGksilc4gm8kLiELPYW+9D729vcJq5nWRHcvxjhZOLIaMjo7C7XAI425ocACzc3M4/dBDaGlpwc3bY7h+awwmpx0rO5t49BNPYP+hI/jg+mWsrK/hyInjaO/qxvr6Np7/2reQTWTFSiO0uYV9I4fQ3dEpQPHCwrysjxaXF5Er5SVIr4Qcnjr/E1hYWoDb7kA+kcD07Qm0eH0wk5muN8q8bNKoUeRzmk5hZWEWA/2dOP/0JwS0V6lKSCYSiKTSuDW5jDv35uGw25EplhBNp6A2m5E1AFkuT+w2dPR2Cmu+TJVSOgsjQ9JCYdjVBqgjORRSaUmlv3DpAmbm53H4+CgGDx7CGxcuiE/qu5evwVXvg1ptQEtrO3KpIqLhKHb8AfSw7ZYW0OJrlpBTrc4EtV6LstaAmaVFjBw9iuauLhnHuDYrZAoCjFt0RrF/otOSxqCR55/jBVUOZDBabHalEC5BgMraSylsVovVDLwr5UQZpNS4lbAqFqq4vtCTHKBVoZTNosHlRDLih39jGVvLi+hsb0E5n8PYjWvibUnm5/4jx2TNSlb7Iw8/hJHhAYS3VhFYWYDPbcOB/h4szEzizVdfxv59Q/B4GlHnsEtxsUxVlk6P+iYfYvEUNvzbGJuYFCsZlVorLPxcKi2+wgeG9snzOzM1Lcx2Eia4ljWYrWj0edHb0y9FvImpaSFAOGx2YWzqyFwniFwuoquzA90dHSiUi7g9OQGdUY8zJ88IM3N68i7SiTQcVfuuZCyE7a04Rg748PRTj2B4qAc6bRmRmB93xmcxObOFcLxQZdQD8VgS9fVuYeGyzefm5+V3DGhigNrSXBgtnXaYqP5Sq8Xug0VM3isWSmZm7sk6eP/+EflO+meTeUrQPsECaDol41s6lRPlSCapWANx3m9r8wkYzoDH8z/xNMplFf76b/4WWfaZYh71jR7sGxkSZrnVzvW+Cd98/jWsLK7KuoPEkX37h+RZ3NjYRldHj7BPud9gsYfzJlUGvQM96OlsxbHjRxD2B2GyKL62xWJG9lg879W1NWjVBjidHulbvsYWKexw/FheXhCVAxUaag1DKfXo7ukR8kpbWzP0Ro3Y79R7nGhqboTFYoLFqEM0EhCFIYsBXANt78Tx2jt3cOPOnKwR6DGbiESlOM19AVU39KI9fPgIHnn4UXzpS1/GSy++Kvu9WnH88uXLYgVEuwfun/n3iYkJWXsxsJJ7VnqV114kHXHs+/cAq1/96lcFFP/N3/zN79hjy16tWtj4SFJB9URY8Pynf/on2as/AFZ3b8+P9S8PgNUfa/P/pzj4A2D1Y7oN/xmAVcoTWAXjRF4DVrmRqQUNyUZj17OnmrJOn8xiUQG5qjJoSg/ffPNN/OEf/mEVpPnObvK9wFZuln/5l38ZL7744ne0sAIYFOU8udmqHfvDb8yrVDhx9pM4evoxqC1e6E1OaPU2qcKX8kyrjyMRJbAakImPoKDVTMP4bnjqvIrHkc4kxyK4yPCpZIbSnDJoA0qPIaYLc+Hm3wmgp6cPbW2dio9fqSyLHjIryWKiRyU3ciUJ+Ckjn88Ku4qbQ56/GjpZJBiZvqrRQU9mpkorNgBMZ+WGPZVJCXOMTDGKrWwuB3RGgyz2uHGstSnvUUlYhvS6UjwVa8FIXABLgI1I6JV7RriMAADZWsIArPqQUqLPgAYCDASVJTBFpRYJIP3Y+F4uTMjMoryHklwmZhuNJkk0lQRyjVrxU2Wipiy4lVCOXalYSfmZ4ByPy7RTbmkJNCl2A3sCib4NWCU4TGBVr8jMVWUUKwVhTFLWy+MJ45EgMj1YKUHn90uwGBmCCrhHUIgLKJr+k/mogGZkW1aBsCqwK7+qenlK+NBuoaEKwFIKR1+xPf+mfFsV0K4G2tQk9lywSXBVlXFZS4uv9eEPA3K1vNG94VV7Gau7GGX1+2rnR+CPGIEwUqvAKo9BxupeYLUGREpsSjUcTZHdK4xVVvCFW1kNjyKwWvt3AvP8j+13/7yVoC9uPndZwDUPVQnFqtpR7GGs/lvAqhJQtoexumdI4XFrBYG9Y8DeBcq/F1i9n/eqHGEvsCo/1zK79gC+/P2H72MNaP72EZGsiTKs7LfZDLS5Mnx2BzwmG8rpHLLJNEr5kvip7QRCIv/s7u3D1uY2Lly4hGIxiyceOQef1yN9men2DKKh/QUBcS7uef0EVjkGEagKByMIhkLCqifr1GF3IRAOixXE4tIieru70NPbAbfDKWAfN0xknPN5TKWSyJK9KvedMv4i4/Ak4E0pmJQU+47dMLGS+DZTesgQCl6rBEvl8tjybwugWnXikE0rwQe7zSSFLoK1ZOKTeZTJ5eU8c/Ks6sR+JByJSXGtpakJVqtJnmMCvnarTTaMMr6VisJOpTckmcFK8jcBVhalGPhRRDgcF841QQqCs0yKZ1CS29OAhoYGUS1wHqSclSw/grGUDZ46dkKShemhGotFYLbZ0dzcJGMOmYpkQm2TWWWgUkIBfXlf+Lt5CZsiQEfrFWUjefDAAbR2tovlipphJGWyGJPCOlxbWRF27qGRAyKHvXr5Mu5N3UVbhxfQpHDmoRPIZjkfGsgrxjtvXcClSzfQUO8VsKWfDMQGD5x2C8wmpsxnBNxiwS6dE2U2YtGwpMFfu3pZglM621uFFUp5KBUMY2O34XB7UMiXJcE8Gk8hnUzB2+DC6NFDcNe5MT9/D/fu3cVjjz+Gvt6+KmssKLYKsWgURHEIfE9N3RXgb5Geu9tBeBrqpG8dGR2B3WbF1s4GXn3lHbS01Auwem92FsePHZPkbYKEnIfpV3jh/Yt4762b6O0ZwLlzp6DRKex5u0uRqrKfigR2dQ3bmwHcujkmDDP6pa6uBUT6mckBg0Nt0OnU4r0XDQcVC4xKSWwn2ts98DbWo6nJK+zXyck7iEei8kwN7xtCKBLEpctLiAUZsgZ89rNn0TvA8KNthEMJ5NIOxKN5lNV5OJwmNDTRNiOLnXXgzu1ZFCs5YVjRL5khVkarVfp/Y6NbQmn6ejoleIWWLYN9Q+L5qlPr8C///FXs7Gzh13/jcwgEtzE7N4/p2QUBUppbOoX56fcHZP3A8Ztj+fraMuLRONx1dmjUKmRSJZgtzZifW0almEdFlcfK4jy8vjocO3oAkWgQkUgQRqMWbV2dMs7HknFZDxAwDYRi2NyMQK01ShGcYT70OmxtaRVbhHQ6i1g0Ls/i8uKSWL8wiI4SbvYJWoyQWd7a0Y5vPP88Bgb60drcKvJremHyO812G37n//jviEQSuD52EyqtDgODQ2ho9mJ5fQPffOU9zMwuSChTKBDE8OA+GQOWF5aE9RsNReBfXkT7/n3oHurDu+++jaGRYQwM9UGv1eDqhQsopHLwNTbg+KEjiIVD8HoacOHtt1ApFtHX3ipy9bOnj+Ohs6dgM9OmiQWYAOjY/NZ7t/DOxWs4cPigWITMLC3A5nGhqbcLxgY34sU8BkYGYXc4sEV/y1wOhXhabAHqrTY41UbE/SHRMFy9cgXXr99EY2szzj76OGK5LBK5Ii6P3cazP/lTuHr1JjbW/cLc7+sZEN/daDaFq9evw26xSziTVm9BupBFvqJBqpDHJ559FmqTSTxyyepj/ZTFDi/XuWK7w/VTGfSKDASV9HYyJL1NTVIIY+FJ1tkyp3C8UtZHRfK4C3kZF+mRSaWCFECotlCpYNLqYdRrYaBPcDoFh8WAeocV4Z1NrC8t4O7EHeQyKQl7WltcwKnHPgGryyUqKBaottZWcPWDd9DdVI+Dg50wqcqYnxxHyL+D//ZfvyDBQ5lkHIvzcxKKSG9w6tUZvBpJxLG+uS7r5cHBIaytLaO7swuN9Q3y7G6sr4v9htfrgdXpwLZ/S+T0BOt93maksxmxxWEQa2BnR66fYwafwVQiJuN+d2eHjAGLK8tI57JSiKTdAC1EWGY26nTKXKMmI9aIEycOYfTIQSmWGHQVLC7P440338P0zBZIchQSQoms8nZZ09PCgMDv2ioZ+k6Zg+KJuBR+yEDlevbAwQMCpHKee+yxxxEMhzA3OyufU4gOSnBsKp3C5sY21jc25Dq2tiJwOA0SmqvXMrCyAKvFgP0jQ2LlQp/hZm8zvv6vz2FzMySBebRBY4jXI+ceRn2zBzOzd7G4sIr5mWWxp6FVAPc262sh7BvulGwEp53H8st6vlyg57pfwqt8PrfY0QwPD8Ko1cn8zPE8m0/DajbIvmJielrWFs3NHaIo6Orul/1WNBbF7OwM4jF6PmfEYojXSLINrRhokcY1BNmm7jonEjGevxdup1VUYNlUUsgi0WgYK6t+vPH+Haz7o6hjsJmN6pCQ2Kisr6xKYffY4SPoHxhER3s3XnrhZfzNX/89XM5GAedJFvm3Xh8Gyvh8/Mmf/IlYAZw7d+6HRhD+5V/+RRjMn//853/o76Btwd/93d+JuvQ/Glj9oU/6f/MPPgBW/ze/wd/H5T0AVr+PRvp+3vLjBlZ/67d+SwZoerxx4vqlX/olOW1W/Lmw/ShgghPEh2X+snheXpbB+otf/OLupv7DbfC9gFUe9+jRo8JCIejJTTKBIMo0OOHSg46VSv6eFVqrySZJrisri2jv6ML69g40Bjv05jqMnn0C2YoFOpMLWqNNSa1manYmDlaSGbJB8JCBJRarU5ggZpNNPIJUlMhUKsLEkETsYgbpbAqxWBixaFC8COnZZzSYJViFjFV6ApLVJddYUQvjiWAcWZe18CCR6WYzsnEmi5IbELItGT5QA1Ype6c8m0wtX1OrAqxq1UhlswJ0OZwO6ExGAT5o7s4XwQwBJKvMUwKrBFWFJVoFTcXcfi9zlMBqhp6GBOB4LhpF3kteYknxdEqkE+Lnx3vOxRw3Q7y+XDaLVC4rxyVQQb81hmwwtRQEcAVMJUvOpARdVQFJtoQAcyUl4IjAs9IOOsW7tlSSxT19BQmKkmJHKwCCzXJ+Ag4rjFhix2RakiElHFMeR6dXXC3Fl1XxniXwKWAmGZP8Tkr0aiBygXJxBTAVwFHAv/tMRGHfEpAkK3gPC1t8xcjMrDJhlX/dC74pbGF1lTVcA1Zr4U17gdX7n1NVQcn7TMePAlb5fv5ePGSVk5KvEE/PGvBbDc/6SGB1Dwtdkeor8vePBlYVJp8crcpYVf6sMlJF4l/1TBV7g7Jy72sMWPH7ZTvwT+mpu0FX/E5uVnZtDmrsavJj95idyvEkuE14s/fbWfp9LdRLgbJ3ubDV7/qRA6vVI+5aMyhIvFyvtEuNsSrc7fvnp/ydbaUWKwB1Pg9zUQ2XwQi7zghNvoR8Ki/FCo5zlPoSLKGVBlO9Z2ZmJdH73EMnYadHGspSsBE/2ypbluM3AVUCfWTYc3xneJWME8Wy+Ga2trTLcxaPxjA1PYnhwQH09feIRJd9hxtdo9EgwCpDewisMsyONKV8lgFSGvFvJRufG20WN/jIEFQhO58yebGg0CoWIvyB3tMMZiEDNxmLic2HzWpBnadOPGEJVlKGStmjzqATcJPIMf8MhKLY3NoWf1myYOx2i3iike3PuUMZE41yPJ4bWfVkGZlMCnOPAV8Edyi1ZFAhWYZ3p2eECUcWCMcLercZjGR41otPKn9PoCYSDYlUlsFMZ8+cEam4BPqYWYQrieyaYSviy6nTwmS2CWBoMplkA2wk8gZIyrgwbFNJrC4tC5PqxInTSKSTuHHzpnjhctPuD4WEiRSLRNDR3oGRoWG4XU4JpOKG+9joCAZHuhUGXTKNQqGCHX8Et8emhC3K4lxjo1fscyziMZtFKZ+RTWUxnxMgIpVXI5HMSqgH57dkPIr9I/uxf3hQCV8pVOSe37o9Lm26vr6JabKitDphFz/15BPCIFtcXMFLL7EYqsKnP3MeFqsBWq0Kra0tAnozWCcSjmNufkGADZvNgJ2gH/uHD+Lt995Fc0sj9u0fFpnp1vYW3n77Ak4eP4K29g5cuXxV2D9eX6N48TLtenV1Ac899yICm2R1HkBnZyu0OpUUB+ob3Uglk6LqIPjvD4URDIbFnqC5yYem5ibxFE6m4rJBPnHiqISOud0u7Pi3JNjHJMxmUzXYitY/VIYA/sCOjG2cczwNXsRTGbz88lvYXK3AYQN+/hcfR73XjFQqhHAwA1XJh3feuiZS8s6eFhw62od8oYxYWI1USgHPOUZtbgXE+qGh0SvPB9uOrLCujhZYLUYsLy5KAXOgdxCFfBEvPPdNdHS04NlPPYZUOoZsoSQ2Bww7M5lsAnwTbCW4wgR4agsIntMzMZ1MoESLoLIGsRjXckY4rBxDCohHQ2horIPNQj/bu4hFK1Drgd4+vXj3UtafSGaEVdzS2o2t7QQy2aKwIJkK3tzUJJ7PLH5urG/I2MUCChnXHId6enpx9uxZrK2tw2I3i20P7YToSXjgwAi6O7qxvb2FgJ82BWE8cu4RHDhyWNhqXAPmS8rczfTxqflFvHrhKjbXtyX1ngUgo1oPl9OJrfVtPHT2rAQXkXl79PgxxBIxjE2Mo72rXcAYytDnZ6bFfoSekyODg7hzaxwtDfWYunMbD504gXI+Cy1KOHVsFPuH+5BMRCmAwcL8DCZmFnHp5ixmF1fR1tomxfed4A6autqxb/QwVBY94qUC2nq6lLmvWIZFa8TUzdtwWixoMNtg0+oxOTaG6akp+De2YDCZhTFJq4WR0VHcuD2Bm5PTOHH2HK5eu4FyRQdfY5ME92h0BswszOPunXHY6xrQ1dkrLOJoMoGVjW1k1SocP3MGBZUKwVhcGNRc23obvGiq98KoN6CiqUh/IPgmBVudThiABvHEN8Fstcv6jjZLyjJACQ/l9XAtS6sZzjkMR1XWn7T3UWxVjDq9WCCIFL5UxObqIjZXlrG1toTZ6SkJUzLSvkmtwsnTD8HgsIsMfm19BYsLs1Dn0tjX0w5DOYONuRkkwyH0d3bisYfPiR3A3N1ZKfhUNCrxr+Y5KiqxEjQG5Xxp67G2torB3n757ttjt2Qc4rhakjUK52Cgd2AAbe3tEhobiydl70F7gFQ8LUUoAYtNBqSScQGk21vbBMheXltHNp8Vj1qqGqgwk8LD9o5YB3hcLpx/9hM4engELrcd65srCPr9uHz5Aqan5pAt0KqJ62WtAIWPPfoYtrY30NHRjbszk+IDS6uX/t5BBEI7yKbzaOtowVNPPi2Fq6985Z9lfOdcKc+n348XXnoRrW3t8ixSyce5lkG89Frm2owMXTJieZ6oKOtqq0kn3qmtLT5pk7aWNly/ehNXr96QNXwizWe+CY8+cQ4Otw3j47cwO7eAUCAlRU9a90iGRCKGc+ceEbsV+stubvilXzntdlGYNDd5kExFceLkETz6yMNw2xwSEpnOJIR8UudxyT5jZW1DmKGlkgqhUAJGo1VsRro6OxEIBWVPRY9svugRbndYpe/WN3jQ0dkm94ljJtn3ZE5nU7Qd0mFtZVnY+VTLhOMZRNJqrG9HYLboZb+bSSQF8CUzlj///M98TsIM61z1+Ku//B9SPOIzoFMbJPCN4L0o7QoFAcC5N+V9oFqCzwD/jX/nOpvzKYsAf/7nf45HHnlkdx37g/6FdntUbtIKoPaqEaFqP7Mvcd3x4Vftfdyr/9Vf/RX+4i/+4gGw+oPegB/R+x8Aqz+ihv1f6GsfAKsf0836cQOrv/3bvw3+d+PGDZkAH3roIfGxYUVte3sb77//Pp588knx6uGLnkNkFPBnBknxMwyS+trXviaV5ldffRV//Md/LO8V/8xqCnytub4XsMpqK/1UX3rppe9o4e/12b3HGDz2BE6dOw+1qR4qgw1qHTcOCrCaz8WRTceQJ0tMGJ9aaPRG6CkrMVkk6ZkABheQlMlzMUIpbCIeRjgaRDwRRr6Yk7AYj1vxEjSbbbJhp7yf3qH5nBLytIsDVVl7TI5mZZfyWgIO4h1Kn1SRUGmh1xqg0yqefvTzq6v3IlfIwWQ0I5FNySKOzFEufDnx1+S+BFS5sK3ZD1A6L0xLjWYXWOXCk4ArF7Jk37D6TXBD1stV0FAJIqhyLimxN2jEkyvFVOUCWUDKd/Kaed6ZTLoKzFKma4DBolgCEOgkeCwAvIRHMWhKYakqUn/lTwHzCIBq9FAxVIasVla4+R5hRZAFVwUMqwAosSx6qVK2TwArW+C9IPGWqaj0jtWA0azc3LEtK2SUVkFThW1Z88WsKECtioxWBYSuMU9rk5yuCgoL27XK7JVzrnpxEhSuhV6xHWuenBLmUE1nVR6G+wCgMDx5LGF6Kq/7TNNqOFYVWGRivByvJlGveY/WPlf9AuU991+1NHppqz1WAMJY3XN/lc2F8lLOS3k/AW9uUCiZVl4KpEm22F5gVQKtqsCqAhorXqq18C4BRAna1oBZBlyI7l65Th2B/yroKP2QUibFcEA5au1e7QVWq6Cp8v4qwFtrj+8YNb7zF3vb6ntZAWg/NNPVDl1joLJP8PVhYFU2lIozZ/WaFGCY/aN2r9lWenoLF4qwaDRw6k0wlTU0ioQqW5SNOEEJbkhMFht0BqOAgO+++560+bPPPC0+kwQj2Q053hBolu/V62Ey07ZDkWhyQ8BihQTfqdVIJjNYWV0V3z0G0CwvLsBsNuLwoYPi60nGh3iU0n6DQEYuL+fBQAd6PFP+SJ83gk8SUFIqyvPG8ZRgIgEVMt9dHreMLpTAp9JJ8WOlDx6Zrdz0yXin0wlgyePnM3kEQ8qGqd5TL//GsYCbQ7vTKT6YG9vbWJhfkEAfeoty3GWQB4FVni8TkCVAT6uFxWYWmwqyqqTbq1RiCUAbl3AogmQshZs3x9DV0yssEAZEnThxAjaHQ441PTUt31/I5SUturWlBQvz8+ju7BTJLK+hrs4loBf7BsdEbsjJUJXAsWRC/FrHb98RqSllgLynlMy7XHZsb23AJZ+3IEmf2EhIwo3cHo8AumS4kmmciEVBX0C30yEMHDJ8IxjBPQAAIABJREFUvd4GSWlmwZH2NZOT07h4+Qq2Nv2gRaDdYRQAjMEeWnVF7h/982htQMaiyWhDSe0SUJRSfatVh5OnjqOvr0f8CAlka3VmkXVeuXJDfHm3d7YQS8bQ3k7/0y4cHz0sae9XLo3j2vUbIuU+f/5xONwG2BwmYRVvrG0hlShjcXFN6jGjxw5hc3sRyyvLcNgaJQH9J84/BbfLhmQqIc/03ZkZWC1WdHb0CHts/M64+OfRl4+Bg5TLUiEz2Dci4V/Ly0tiucOgLILrlL0SEKaKhJtf8eqrq4PD5RR/Ovr7OuxaDPf7cPb0YSmoMiU6GKAPKOemCqLhCDz1dTIacRozGdTIZMlW1YiKxWC1YWbRjwsXbyMRAxobbPj0Z8/CaifDPotsWoutZeCN168JAN/R24ozZw4iGo9henINqVQRvX0DiKWSuHd3QSxzGPJlMRsRjgRRV8+CQUWeY9pdEGy3WwisT2Jmeg5DQwN4/MnT0OnE5Ro5hlWtb4gc3MCwFoNRAAJuslkMYcAdxy2yUOlLGIkEoNJDAC6Ctwz74fzA/sb1Ab2A6Z1MMG55aR2BYFT8mPv6h3Fg/wEEQwls7ZDpGEUqHsPq+rKACg30dFaVEQqGxK/U5/NJscLb2ISQP4DOzi55BoKxEMZnppHKpqVYQUDm0MhBuT+LC8vSr5t9LbLOPHDgsFg5zS0sSlCMeBIvLCDCgcJgRnNjE4aH98HjdKFSrODWzduyplpZXsbgvmFZG+2EAhLCxRA2b7MPk5PjGN4/gEgoAJvJhNDONvKJpNhFWXU6nB4dRTYeQ2tLA7pa2jA82IdkNCQ+u8sLC3j9rQ9w8dYs0tmyMAw5X5ptZpx46BQ0Jj2yqiI6BvphdtoxMTMNh8MNs86Ed998F11t7dBzPijlEfXvoJDOw2ok086MsdvjUvjq7BvArTvTsHnqUe/1YXJ6FvFMDi5HHTwMYCKbfWdHgqYO7j8Et8uFUCT6/7H3nsFyneeZ4NO3c063b845ImeABAGCOUiW7bEVR5of43JY16zL4YfLLrvW4/Ku11Uq/dny2mvPeDwKFkWZIkUSkSABAkQONwM35+7bOefeet7TDVzA1JCUKVOuQrNQF8TtPn3Od77zhed9goSFhWJJdA8NIkPQ2OWC1eGWdRhVD/S0rsqrkMumZD1JhiJndzJU+SKgnaP3KEFClKRgzvmHYJnGoKw52VcJrCrhkXl5P1/sKxyzJRyVAGyWPqwqucZ3T5+An1YpuTQ2vGtivZCJx9Db34fa5lb4w2HorSZwjVzLYD2jBvpCClWZOErxKBpdduzbtgMr84sYuXkbMzOzGJuaRmtLKzw1bmh1aizOzWJyclxhmTfWIRVLSJ/UGo1iAzJzdxaZbB42ix1e3zryhYRYlezffxA9fX2iprg7O4/R0REEQiG0NLVieXlRPtvcUCtzKb2aGQrV0NgoNhrL62vC8jXrDXIeK6srmJuegcliwJbBAezduxuNAliWcPXqJYyPjmF6ekmCkkjk7+pqxPLSKmw2C7Zv3ylzVWtrO86ePY21dR/27N6FpuYWpJIJ8TrO57I4fPiIpM9Tdv7Syy8hlUyJlH1udg7Tc7P3FHSTk5NwuJxSYGMGxFtvvoWjR4+KX+vyyjpU0IoSoK+nQ+7n4ECf+I3OTy8Iy3VxYVXW4GarXYKl9h/aL+q5q9cv4cbVmwiFSbogcaEg+5KXX3xGipmcn2em5xjJKQo+t8suhdnaGiegyuO555/EE48dEOXM3MxdVFWVkEgnhPxA0HTV60N9XQtm51bgctThxs0RLMyvSDs3tbfI+mRsfAxry8vYvmMrtm7frhBhUnHU1lbLMWhhwkl5w7uO8dFRlApZBP1+mQdsNpsEKY7c8YFLLdrkUCHDcWzL1kGsLa+irr4Ov/KLvwqPpwYTo1N47Udv4L/9/T+goa5bQrBoofO/ev0kxupTTz2FvXv3foyV6oe/hepS7s1//dd//ac+xsTEBL71rW+Jdd8jxupP3Yyf6gcfAaufanP+uzzYI2D1U7ptnzWwyqoXgdBXXnlFFiBf+MIXBNQ8cOCATGJcSNDYerMnDMFPbphYoZuamhIvLYJ83Jh+//vfl+Mp7LdPZgVQAQXp+8qqntNJM/X7r49zPEkyValw9LlfxeCOAzDam1BQm1BUkVVVLAOrCeTT9BfLwGS0IZ7KCiCgVumE7WE0mJHhzpTyd5NZAXqKOaRyKcULqJASkJEhE4SFuKHjRoHJ1UaTWQAFeuhxoCSTqcKGpIyfAAQ/K6E7JUrsFcN6JdMd0Gn1AqIyVIqwm8VhE8aP2WqRDXo8HYeJgVJGnQCZlRdZZyLV4h9hMtI8qyLHpw0AQUf+USr5xbzyXjK0BGCtSL0pzSdYVAYUCXoJOK5W/FEroVxyL1QMtsnKgkzsAghkWMzQ00cRigxfwrwYIiVumiSMliDhWgVFgiZtQ0CG0n4NLRAUVqJ8F3l4NF0tJ7lXQDYyNQtM3lIVhO3HzQGltwJW0iaAwKpO+clFPoEhhbmrJNkXCNLRaoDANr1Z1QRWyZqtEraF8lKS7SkXFC/WcrtU+rXgz2UmbIW9yU9VgNWKJynBZaXB7wOrAk6XgVXFu/X+c/IvvDnLnyewqrxPOd49JutPAFbv+ZqWwewKAMmNs1golEFM9mG+FAat4s/EDSLvkYDvZf9TOZ78vtLjysBn2QOXYU5KcFVJPOoUIFhh9cqCQYDmzaxT3t+iAIsVYPX+wuI+M/U+I1UBdAXerTBbCRhvYrDKdXyMcflTBVbL30jWy70xj7YblfMqA79ivLEZWC2/x6jTIhtPwKLWwm20QJMtijZbX6UWn7pIJIZEOoWG+iZhRBJUHRkZFTng5156GdlMEuqqkoBJBMsIhLOPk1kuFh0Wi/iq+X1BhTkvIVZF8dxj2yWTDOZLY35mVqT47fSOy+WEBUtghqAMCzwp+nom6RWdFyaT2W6FWW9EfZ0HkVBQJJhkSJAVT69O2hIwqMpoNsLrXZeNDJ9FMjUJEKVzaayvrcnmneoDu9Uhc0giloDP65PCFsMzeP4+rxfL66tobqJMMy1SzfHxMezbd0AKXxxrWOAhsEqvajJIVSWleERPavZ3Pscci3g8+sbyu8cnJnDz+ghKhRL27NsvIGYkGhVglZvqsYkxGQ/qGxqgV2vgcNkFSJi6M4WWpkaFRVlXiw3xj4SwlbjpJnhNhu+6d13k3RzzOMY47HY0t7bIv7322ms4duwoOjqaBLgle5isZM47BDG4mSW7ky8CimTXUvId3NgQxiZZuOkk5y87dPRV1GjwzjunMb+4JMURvV6Nzq5OPPPsMQFjGTBFkN9m4WZQKZykMyVcvTYjSeBkEmWyETQ0VsvvCaxWsShV0OPEiXdx/PgZGWddLjt6B7vQ3tEkthFBfxDXr97G2mpYzplhK4ce3w+zRYWR0Wsi9V1f9SOdVCGdyotUfXCoB2feeUOAeI+nCT29/cIyIluUknzOIQRzCHQS/L506QpmZ+exc+c26PT0EtyQUKuujjYYjGZhLp179z0B/1ua2xBNJBANxxAIkS2pElksnz3+lPG/WMDg0BC2DHZAq4nAbFQh5I8iEk5iapL+seuIhmJiT7Nv726YLUZo1HnEyEINccPtQnW1DY0tHRif8eLu9CoyiQIcdiOGtzcgX4ywrAgUzTj141H4fRmZs00WDR57YicKxSzeeOM9LC6EsHffbviDQbk+hrQQNCTran19Rb6HHsFkc1kJtgaCCPoVqXF3R6+EaNXUOWCxmwXE59g4O7MgawWbzYXqGo+MiEzIXlleglavQU11NTyeavEdJLBqtWuQyiWFOW62mAQcol8rB3qCsfRijMfTGB2dgNXqhKpKi2l6/sbTmJldQiJaRCxagM7A+ZdgPllSeYQjDMRifwP279+Ogf4hsTQJeMMiR75zZ1osL9Z8PnmuODDRy5DekBPj47gzcRdNzU048+572LlzJ2rrG8THkCxuPl9LK8uw1zfC3toCV2OTALIEG+lveeniB0hFU0il6Tmtl+P1DAxIX1xcmMfjTz5Z9hetwsrKjHjOOhkQlYxDpwIsGq14ZDa4HWhrakA1k+WTSfR0tCLMok8hKx6rd2aX8eNTl7HsC6C1uUnWI5R/d/Z1YWp2CrsO7EFrby+S+Sxef+steZ7ok+pdXcORI09BqyrBv74gXq47hrai3lOD8Rsj+PY/fFsKYQ5XNbRmMxo7ujA9v4RV3wbyBZWwWum1m48k0LJjm8it7SYbrDYLbHY3jDabhGk56mrR0NkBo90Fdx39ZauEweyw2pBL51DMEqi+g3AoIKA12fYE6Mgg5njMsYoWBhyv+ZwRVFeLPUzZP7+ghFJyziG4xgI421vWXFRgQSWp7IVsmjQB+Fc5fq1h5NZNYXN2tbdDW2Cb6VBlMtKYG1VGnTA7a6sdmJsZg8ugQ5vbhuZqWuQYoM4V8c3/6//G2K0xCclzeGrR1tEtawjv2hJCfq8UdR87sFeC2H78xhsgkLW6SruMGSlAsH8zUyGZjKGx0Q29tgqDW7ait6dXxofR8TEJ/uMKxmq2yfNKhUSR1imJlBS0njxyGBazDRcuXcH1m7fR2tyI4W1D6Ghtw9Xrl8V2xGLV4+tf/ZqoJDj+UKZ/8tQpMO/VYlUs1fwbRfzSLx2T7yPzNJlIYs/ePeLL/YMfvCpzKvdoV65ekfcTOKVqb9fuXUin0vjud/8JzzzzjBBdqDqkZ+2ePXsEsHz/g4uyPue+rq29QwomZ8+elT0emf0jt8ZQRbsArRbdna3CbH/y6BFM3ZnArasjcg/J7g1HYmL9093VjaFtw+JFfefOBEbGJrG87Jc9T62nGgMDvaipdop90Ln3zgnz3Kg1oquzU+aFSDiAxiYPWppq8djj+wRszaWzEq7I8YhFSCmoV6lkHF7zhrC04kNvzxacPH4WBosdy4uL6B8cEBXfysoiMskUXnzhWfQNDUKv1cmejCqb61ev4PbITfGVp8ovGgyKFQQDrYaGh+Cw2HDhg8v48ckrsLuMAp5ShUhgdc+enXC73NiyZQuMeiNe+d4PxGeWYZ+nT51DTTVBcu6jSEpQ9jUf9qqsZ+8RSFQq/OVf/qUw9jf7rn6MJesDbyFjlcxX7pO5V6evK4tQ/LfGxkYZL/linyJhqkKC4nNGkhS9VUmcYig0bQAfAauf9A78bN7/CFj92bTrv6ejfpz967+n6/nMzvWzBlZ///d/H9/4xjdAz5W1tTX82q/9msgMyFp94YUXZKKmNL/y4sPPKigXAWSuchP6x3/8x1KB46bgO9/5jlgBVMCahxv2o8BRylXJgOUC4JN+lubpIuNXqTC0/1kcOvoCDPZG5FQGFFU6BVDLpZHLxVHMMsGS8nYDguGYMLfI+rFYHDAZLUjE0tDolEmT4JuqiixKsvjyyJcofUtKCAm9yRS5qbKB44aQCyDiYWSDklnGDQdBO4JbilyKUty8gHv3gLyCwtRkuJTJaJZjkcVpsdnEO5AbM24UUrmMJFbSoJ4LIjJVK20qQG7ZCoDQG5mp4o8lHqNcFNMegJBPScJmCIbSz4kvATOLZaBKoSbKcSuyVPrAMd2Yx1fAVAJvZDTpkSZQLJ52DLtRfJ1E2q/iBp9tXw5IKrMn5QsFJFO+l4xVvp/nWWG0KiCawqKsyL8FjC37xSmHKAhTUAkfK8m1EtghoCoAIOWblOMIc5VMXcVClT6uJQLLlIHp9GJFIH+0CktZQMYy8Kj4+BJwVUC7ioWA9O8qhi8pLM1Kir0yOVL+VmYqVpin91iW920IFOZoBchV2lwk5JtDj34CsKqpIJxlMFTO54EHphKaVPayLQN8mxmrfPt9xmrxHuBK0IV9nQDEfdBYkf8rSvf7cnz2aW6ulDYrhzoJK7MkTEY2uALq8i4qnqL8T7l/SlvITdkElvJCKozV+8FiDwKrlUXITwJWNz8THzaOVNrqIxmrYlWw+XqVo5H5JVYM5VavgLWK768CrApBslKwEFC5DIhXrDlQglmrQS4eh1Wjh11ngiqdhSpbhKYI5DIZsepgAaKpsUWYMO++e07abOvWrWhvboVaXRIGPAsnegODidi2fA61ZSkYwVaGrShyNMqFCVYz/IP+hrdvj8Jit0lyMgOh6utq5BmmhFGC30qKlQldifl5WqNkGLxktaLa5ZDgonyWsn96olIyqhH/Rd5bSt/4TFN2Rr9IbtL5nNFGxOv3I5VOIptMCdPK6awW1iYtBCj5y2eLsDmccLtcwszJZjMSbERwj0Wp8fFRAUMJ9LDAwwAUWpZw3BSrAgnkK5XtbJTnls8ywVveUrJ1x27fFm9rs9GMUDgs59nW0SGMurHJSSwvLYnfKIsu3FTTK5ZsIkpCG+vrpPDHMC22CzeGTEkni4ZMUzKcyNAh2Mh0++qaajhdTikoTUxM4vjx43jyySfQ29OO2YU5AZpa2zug07Ool8OGP4ibt0YE3OZGjKEf3KATlFhbXUQ+m8XGRghOewPa2rrleT116m0Bht1uKwa3DGDXru1oa20SYCCeiAhzyG5T7AgoT9zYiGBxMSzhVA0NDqjUDIiqEuYX5Z0q6BEO5vDGG6dw7eotpLJF9PY14NnnjsJs1Yp1w6Xz13H2nQsoFTTo7x+Wf2PAj8EEnDz5Y5Hg5/Ksc5ngcLhRV1uHaDyEpeVZdHS0YHjLdrHSoS0PLQrsDjL/ikgm0sI6TaWy+N73XkFjfT0am5slrKVYzEmBc9ee7SLp9a378Mbrb2FpOYinn3oSPX0DAqxG4nE47A7ZqBNU4P3kvalpqENvbx+ammoQS2yI1Hds9A4+uHgFM3cDsJppO0FmswGN9Q3I5FKIhf3IZBNwuPXil+h02OQ5YVDU3NwyfKt+1Hic2LGzA1a7GmDAZUaFN1+9LMCjiYC2Ko/HjuwV1vZrP3xHwmFsrmpE43GkEmkBlOkVyITuVDqBuloXCnkmkSeQSqQkvMukt8Dp9MCkM+Psu6dx5KnH4a52iC3H9CxZYvPCJm+oa5bCBO0vOFeveVcRi0akrzY01GJ4eEieBVpI5AtZea7JGsskUkink1IkIHhPCT7HoPfOvY+JyQVk0pwzSrDZq2Ayso+YxWKBgZ7sn9lsUsYXTlt1dSxy6LFjxw60NLQK89jlqhFf4R+9/rr4XpI9xrmMYXbbt29HY2MzLly8IMxLd40Hr/zza/ivf/F/Ynp6BrfGx+BwunDp2lXYXU7sevwQtG4nVAYzmhtbxMdRU6rChs+Hu5MzOPmj17Hv8BEpco9P3RGZd01dLXQGEzaCfgwO9UGlyqKjs1XWcfXV1fD7VtFY7YHdYITdYoCukIfLapbil9tmw8r8LNLJpBR76Gd64vxt3J1fErAtm6aPch6uahfShRSefuEZdPb3Y8Xnxen3zsMfimJ2fhmJdAHDw9tg0HPdkUUiHoZVY0QhmUHMH8b05B2oixroyZQvquCsrcP0/CJSOa5/VDAZTLJepReSb90Ljc2BPloDVKmlz+egEquF4X37sPvw4yio1NBYLAhFYrIOZJBgMc/5Hlien5PCG9d0Mj9kcmKpVFtTi4bmJqRTigqAlkfi4S/rWcXaif3GpOf6UVZqSlFWpfj3S4gr/fVLebFd0alVCG34JDRtYX4WTodV2jO85hX1kr3WA7PLjhCT5QtZUZSVCgkBU+vsRthURTS5XEgGwvh/vvlNhP1hGStrWjrQ2NIK39oS7k6NQV8FOC0mAcFnZ6Zk/cgC49qqF+FoTNQAtJUJhGIIh/3o62sVMLC1tUO8Z1mcm7gzJXscg9mI1qZWCbrjfFHMKWQJAlWPPXZQjnn87TNi0fX0U0cxMDwAo06N02dP4933PgAdqv73//J1ARWpYKAv+sTElPhm19bUw0DrsGIOL7zwnPiiNrc04/y5c3j66WcwNz+HWzdvSQjksSefFOsSyvfpr0nCC0HOu3dmsLayLirDipqMSpG6hnoJ4eJ7aRvGNY7d5sANscXQiwx9bn4eCwtLqG1sQj7HubVRgvn6urtx9t0zSCWy6GjvxPvnL0leBPc127Ztw/4D+4QJ+s6772BpaQUqjUGC/mgfREuYDd8KOjrbcPrUKdyZmEdTvRvPv/CCFCLXVuYRiweliEdglWF54UAYhXxWgnmFWW/WwWp3YnXFi5Gxu+KFXchpcOPGKLp6B6Xg6a72YHZmBuGgD41Ndfj6V74kY0U8GZci1eLCIi5duSzjmJuhmRazzM3tLa3iS8z7nM/k8Morr2JhfQNmi02yNJYXgiBp++lnnsTw4BCaW9pw5eIH+OEP/xlGvQUGnQlvvnVKQoCNBvsDy0pRWj1EJPowoIx748OHD/9U4VWVLyQJipYDv/mbvylK0ZdfflmKH2T6c0/OfXvlxbUf9/IE4y9duiT+rhLKHIsJmeqzCK/6zMCWn/MvfgSs/pzfoH+D03sErH5KjfxZA6usev3BH/yBDL704WMljZJ+DryUkXGi5oTe0tIim3cyVLkBJUuVMshjx47JoE6makdHhwz0f/VXfyWt81EgaqUJN7+Pk+vnP/95nDhx4l+08Cc53oGnfxkD2w9AZ29AHpSD65Q08gL95JIoElxlWm0ggkAgCpPVKiwdhleRecoFJuX93JSYrdysa2XBR89RTtgMV0kR0EunpZIvUAuB0iqNeBKqVAwJoR+hQby/uOhlVV0JAMgiRx9RgqKCV5Uk6IqSex7HYOJmn55BOrjIwsimYGQadi4tqdviW1gOFOBgXAnxqgTH8D3iMyrepPypAKsafRlYLcvtCa5ykSAi8rKWmdcg0vFy62tNTBIXjqh4rlZCw4QBqyV7QVdmyiqgGYFJApkESvm9ApCWsSlh7EmErHI+XMDznLlBEEkZF+YFsiUrqfMKAKuAcArwWwFWlUmoKEzQh4HVe+AnvSvJDNVplPAqYWoqoTZc0FK9ZjCZBZjRioyZflPlYKny9SvHUoDViofpfWZiUQHQeN73wELFaoCgOV8Ea3mu3Dwqi68yCFk+F4L7m58D9pIKsCr9vRwM9DBjlRJ6ecY247LldlIaTPl+MuWk7T4CWK2wVdmmvI9kobC/V4DiCpjKzff955B+amXrAvYiAs28oeKpqgDLimReAbEVsFwJV5PgKwGRK7YMimescq+J5ynvv/9d/xJYfRhUlfZ4aNz5SYuVTwSsVk7qfneUkBz5vrK0vwKsVvpIpV9UmMq0DeFLmMZk9pAdzf5RKEJfLMFjdcCmMyAbjSMTTSDg82NlcRHBYBhkgFMauLS8IuFAe3bvxZ6de8Qj0mIyinya/ZZSQmELaapgMinhFfQ9lSCZRErGJz6bfI4IlqyurWJqalqAmOYGMsJGsW3rFtm4Wc1mkQJTGsm20hpM8h0b/pAU4Ko0OtRUuxDwr6G1pUk2rxxrdEa9bE7p7UrgkR7WtA4gsEowj8Az728wHBJAnT58ZOWQWUJLFgK/4SCLXpRAm4T1cu3qNQlg6upul+JYLpfG5OQE+gYGUSiqpLjD7yO4K5t6Wo+AgXhKQjX/jc9/pT9xvPP7fVicX0B/3wDcTqcAq9lsDk4CPWUgge1HX9VUOoVkLCqbr9XlJXR2daC1qVHGOAJ/9NVeWJiXDcva2rqkIzNohMBWf1+f/BwTeWo9TGTwrntF8cEgQIZEUXo7t7AEi8WGNW8ATpcbfX2DCNMbz+6AzW4TZlkkGMTKKpOVW7Brx3ZJm7eaq4UJOjE5IgC0u9qOgcFe7Ni1DVpdlbDRyCAim5lMY845BKA5/qaSOYRDKYxPTqCmzorGlmrE435RIGRzBQSDSVy/cgdzM6sCYHMubG2rxYsvPwWDVYWGmlq88aN3MD21hPb2Tjz77HMC7JIh2NJG+bcFqVRa2McMOySgQNCNwFdnV7v48ikhi1LqkzAm78aqFPvCoSjc1TWwWRwYn5hEfV0Dbt26LYBjS0uD3AOjQYOmploJGvng4lXU1TZjx879ovZ4/fU3hYW0/+ABSaNmu4eiIVGXkNVMNivHIXqUX75KRuw6aCPJfqrXGuR93b094qXKYlcyzT7JkBezgAgbGz5hlS4vh6E3lWA12MTntbbOhGwuIgnUbF+npRlud4NYB33wwfvYuXcbXM5qabdoNEvttISImc1WZDMZ9Pb1SeiKUa9GtceBdCoi15tJKd7zOrURV6/dwtLcEgLhAJpbatDQ3CjnRTBN5l0ZB9UIhsLCWqK3biQUlmKLwaAToIeWAwR2b92aQCKRFh9SBmORBUYrkKePHUNPb488MyfPnMLpU5fEDuHY00fQ2NKMZDwlAO8r//QmNjaCwqq12TgWxaE3AE6HETt2bhW2nKe6GqvLq+LnSGXJtau35fO8z0898QTm7s7A6/PiueeeE2bcm2+/hWQ6i7GpWTz5zFEcPvYkLl+9hjdOHhevyCq9Fjv37kHn4ACyOi0SxQLsZrswuK9cvCLjWywYEakvVT3dPQwZi6Cujvchj+raOjQ2NsHhtACqLNSaAqKBgEisF+/ewa2bV2VMjoc20N3WipbaWpi4fsjnsTq/AJfdjmDAj57+rZhY3EA8wcJVCKtrS+jqbMKOvTtwYP8eCdI5+c4ZbESiKKi1whwdm5hGPEeg3QGny4rZ+TEcO3oYqXAUb736BmxaPehMmoplkEizqFYlYCotABjclS8qTHyCw/SB1pH6qNLA466ROT+dLYqX85rPj0NPHUNtezvytP1w2BGW8Zd+1lYpXhU4TmfS0OvUUoySuYPho1QolcNGhagga40SsrIWYbFeKVLxWaZiQscQVT0/x/WcYj1D5qpeoxUCgqwnsmTX6+Ewm7C0uCj9NRkNQ5VJi6w7ms9h1e9DhgVIdRETY7ewY7hXLAD8SzOYuHYZQ+0dMKmqcObtE1ATcPbUIZTKoaahUZRLVqMGDR4XkmE/bGYjJkdu4Ynq4HegAAAgAElEQVTDh4S1RxsK+r9evXVbAlwJ3jE0c8/uQXR3tUGr1mN8fBzLK8viU0qGqsvjxpNPHMWJ48cRDAXxpS9+CX39/YhFaX/hxRuvv4l4LIOtW7fj859/GV7fCi5fuYibt64iEI7DbFHjy1/6koxD9Lx+/8JFmAw2hEJhCcp98YUX4PetYN27jOXlJRmfSWohsWRhcUHCBGlZQzDs1u3byKQz8j7Oz2Qp0oP0n777fWlvh9Mh1ikszIiFjHdDVCS7du5ELB7DrZFRMAmeLPAvfOEXceXyZZH3836OjI8BpZwUf/p7unDyxEm4HG7Ze6yseEXhEosksGPHdjz9zNO4c3cCp8+clLEzm1cjlc7h5c89JzYzW7b048qlyxi5eUvGDlq3vPj8i+jpYpG1gGDAC4NRhYZGj7CWhYzBHAQ1ZGzKoyCqjVA4henZZVy6eEMKVCWVFj5fGIFwVPzLhQVaKuCxQ7twYM8e3Lh5E7fHRqTcTZWh2WbDE4cPy/jD4qa2Si3rKHo9L8zOyVz29pvHMbvsEx91KSplM9i5dZuoCLiemJqcxKULl6Qwo1ZpYbM68D//53fR0tz1sXb/QnQphy1XPvBHf/RHcn9pCfRJX5W17Kuvvir9hJZ5/Pn+++/jpZdekvmfRazNL47/Q0ND0rfZZxhWxZ/8fipLv/nNbz7AWP2wPfYnPc+Pev+nDSD+vB/vo9qj8vtP+zpU/xY38+Ne3KP3fawWeASsfqxm+ug3fdbAKhmqf/iHfyheqgRXaQFAgLVivP1RzyY3oWKCDogXFiuvNMVW8INPZgXAz3BT/gu/8AsSZvDw65Mcb+eRl7H7wDFUmatRrDIjmswo6ej5DAr5BAyaggCfPn8QM3MM07Cgr3dAPPsoe6IdAFlSBA41eiUIheAiA1li8TDiyaQwtRiOQTBUKvQSXELvUfpYKh6nDIZQa5QYGxG3C+AEYRzRO5UAi/iN5ovCGuCml5/nOdB30GyxK4AT5ehVZBMZRI5FSb+ENVF6LYAggQPFDoCbh6IS164Ap2r6jSoyeS6khDVIj1fB3xSPTXoDSvuSsSm+lwpixzYSC4XyreT7qpgULkAlgQvlc5V7UzkGF/BkzAp7hVlQBRGFl9kMZGrQqoCpNvSAVbxNxfu1oIRWKfIyMmq1ZWD2PmtQfi8+rGQQK+2meNYq4J5yPcriX+5F+XyFogFlQ6AwJ0vQGgxyvfwegqAMY+BxFE9GxUv13jVKp1a+hzI3HptBFveDnZQey/a658FZBkDZe+6xLMtgsQRH0bag/FKOW/HmLNskVLxoKyFIZWBWCY14kD26GYSueKyqyhskxYRWJR56FSsA5czvs1IF+CyRbcRzJYiu3Hu+azOwqnyvctIVtqoSmASoxeuWlghKD+Lfxau1RPuH+wBrxWNV2KqbAGEFLCWMrIwp960AyqDrQ9J/AvkPt+vm4/2LQaTS1mWmaSVMTa5p0/VULvD+3XnwSPfub4UnXGE0l58FJcSrCuLRWg7fkn4pfVMZDwi+6nJ5OIxGeKxOrDGJOJwQ2endiWnodfQ/q0NLexv8GxsYG58QOfnA4ABcdqfUiSRgioz5UkEYb0xVJ8tFeSnjDQE/hlbFogkB79hvuVkanxjD4uIKhrYOy3lyMxGPRSSkgow8Sg0ZlGMwGsRJlzL+ZCoji3kyk8j04aac/mp8RvgMkX1OMJcgKSX+3KxwbKLcnYW4TCYrvyfjleOr2agAOjqDEZl0HpFwAj6fXzaN/L6ZmWnZ5Pb1dolU2e22IxaP4MaN69iyZSuKVVpoGa4Rj2JhfkH6G1mN7CY8H7L7FQDNJN8XCkVk40zGh6pYQH9/H5rq66E3KcAxQSbK6iw2q9gXMKCKG9XVlWVhVPo3fNiyZRDNjY0SohWJJjB9d1YStcnqYQGSwBiLjQy/Up4TlYC+LBrSf5bfzyIaN8ORcARtre0SysP0esr6J6emRaq6b/8BKVYK68psxMbGutxvT41LmDc8L9pCfHDxIhbmuVnM4fnnn8H27VsFQHU4lMAQ+ouurq/DvxFEbV0Dujq6kEnlcPfutNj51Na5EUttwF1tRizuLysk7PCuhXH87fMYG10QoN6g1+GpZx5HR1cjcgWChxGcPXVVgN1Dj+3Hli3DUoidmrwDq82BVDIjYA8ZfGtrS1heWYTP5xWgvb9vWIDEhaVlYTrW19cIi5J2FOxf7IscHtfX/Th96h0pXvJ6iwXObSV89av0vrPCZdPIBvvKlZswEtzsGMDS4hreOfuezB/PPP20+IRrdAxTWkIoEpaNtz8QwuWLN1hnlaKeRiP+JRgcbsbevVthMKphd5ilOMEAGxZf11YD0KhNmL6ziIWFNYQjcaQ5t6lKMHCO57OvJiucz2UJXZ0G7N/zOJxOF7wbXpw8eQa7922HRm3EK9+/AItFhwxtNrIFOKxWeWIbG2rR3NIEl9MsjF6TUQuNDhi9NYKDhw7CZnHhvfcuCJOMnsRDkjhvQV19vXi7c56lsoX96q233pb5rL6xUcCImppqAU84Z7LPjI+tEdfF0NA2CS0jwM90bPZ7sp2pHiIATfnx6Mgc6hrswgbmvEkG3ur6BkIbCQSDUTQ0uRGNBODxODAw1I2enk60tNQjmYgLQ2x2Zg52uxuL8yu4duUG6uqapcDgslqRiMUk1Zyvs+fOS/J3KsPA0Dx++Ytfhkqnxre/8z2oqQgyW2TNoDMZ0DnQh4LVjEyVCn56EaeyGL1wGSVhsevEwmPfngPChicwU1tfjyzb2l2NZCqN2bm7SCSDGB27jlImh7kp+qCasXfXdpx56000elwCqPqWl2Fg4YrBUqkMalwuHDpwUEKrro/NoaW7R0JxWCjoaG+QZ4Fe1ZevX8Haxjp6BgZhdnrw/uVrePP0WSSKJfQODsNR7YSnxip2IOuzi/jn7/0AdVY3Nuh9WeR6rkq8/wmImm0O8fzV2x3CaKccyupwQWexo7u3H3WeWvEs5rNY29SA6bkFdAwMoH2gH9DpJBgqlk6LpJlVTTKkufxicUwvVkwVGyZlcueaTMCre+sotazfpDhVLpjnsky4V8uagkFxZENKeClnHglIzIsvK4GyTDKBdCoBk96AcNCvWNTEYjCrGXSYQl5VhTT93jVqrPvXEA74sHW4C9mwH6pUDHadFv6lJXzwzruYnrgLvVoPjd4Ic3Udmtpa4VtdQVOdG1Mjt7ClvwuZWARPH30CdybGxa6FjD2qAL7/g1dlbOIKbbC/G1u39SESDEi/Jwj/7rvvCoHAbrdIyB39UPk8/cp/+KKEr1FuffLUSWGdMwyslNfgq1/9Gl7/8WuSvWCzm7GytqB4jqtV+Pp/+k9obKJP8BrOvnMezz3/Ek4ef0dsPzrbW3H71lUcOXIQ8/MLMl9SlUJG4+VLl2Us5Vj44osv4sbNG+JTTm9MEjeoGJybm8fk+JTM5XwPC5T0XOW4Rx/hW7duyftk/s9khYVLj3Cybzn2OqTwWcLi8jLy+RR27qLVig5vv30BLzxzSEKaZmbmJMyLDPmtW4fR19MjNgDJdAyJFAucc+L/+pUv/yquXL2IYGBDrB+oTuF4W1tdgy/+6hfR3FSHKk0JiViQEL3kXFST2Z3m2iQqGQdUSmj1RsRo5RLP4MrV23j//DWxizEa7RifuIu5JS8MBg3sTqf03WePHhRgmn67t0dmkC1W4YnDO7Bj127pVyS/3L0zK6GFk+MTqKn2yF6BxWGuM7KZErLFEjo62uTfOA7/yq/+B9y6fgNzc3Pi18z5xmqxIxKK4/UfvSlBxQ8kpf6EReaHAWV/+qd/KmQkguWf9FU53htvvCHqIjKVSYLiOE3FKX1XWTAbHh6WPTxBVZKg+P/8SQsI9g1a+9Ey4O/+7u8eAasfchM+bYDz497nT/t7HwGrH7flf37e9whY/ZTuxWcNrP7Wb/0Wfu/3fk+AVUpFOOhzYymyn3IS/MOXuhngrKQMcmHGwXt2dhZ//dd/LR/5JEBo5Ts+LWB1xxMvYdeBYyjpHCiqjYgw+ZjekakE0ukYdOo8srk0AsE4fP4A3C4Pevr6RTJD/0EuCBPprGystToFLKUEkaEXsUREAFaRylIOT7CKHqFc0FfwP5WSCElbAWFNVVWk4UqICtuW4KoAW6xsForC7mIgDDc+ZGFRWut2cVPAtmTKPcFbParoH0pmirCzSHpRzo8SPTkupe7i/nrfW5WgobIgJtipAKvKQE7nLQLBPEcuqJVLoLUBXzmCkGUxPoFPshlEci+gJRfkCoCseJgq91zEyCxBi+cja9C8xApjk4xWJYmUwDDZqkq0fXlBXwm3Ejl6UUDjh18EDRjUoyzeFaCG1yOHkHZWQn8IIEr4jsj8CTArwVaVYCxe50cBq0qYleLRKgDZA8Aqyqm491m1PIePC6wKyF6mnFaelQqwSgYpXxXmJ/14lfcogGsFAN7s7/pJgdX7oVEVcLOggPwEV8WrU5HvKy9Fzl+xSqh0dLFIEDy+HF5RfjcBSYVlq/R7el8pAGsZYK7YCdwLw1I+KGYUZcaqfOs9b9oPB1Y31242L0w+bJGyuR9Vor74pMj3EggWO4Oyl+09gPQ+oL/58w8Dq5XzUI6hKjN5ae1Q9lguf1jx0JVSDIwqFTKhEDxWGxrctQisrGPq9ogwuAwaAw4ePIhcoQC9SY/FxWVJS29pbkZPZxeMtNgosbCgBEfx+WV4hcVqvOeBJ89vLifjOZmg3OiSdcH25XO7tLwk4JXZahPAd3FxXgIyKH836nSyyaLPJL8jnkwLKEivVTJAmMBrMRlgNukkYEdhOTPEhIzSrEhVKcMjsEm/OI5tZIRyfOffLVabAEOUQzKshLU5snMT8QwCgRC0GoNsjELBoATD0KdNpSqIVJxhK2MTtzE0vBUqjR6+jYASSJRgEIlN/NF4keyr4vXHABeLTYDVaCQiXo9kApkNRrS1Nktfp8SQ90VvMCtjm0YtgDU3KrlcBuFgAAsLczKmkMmXz2YQCUeRTOdFSu+w2eGprRUmFo9NxQdDstgmiq9tTsYgjtX8XTaVlo1wKpmF3e6AzmiUYDKU1EikkvD6gsIYttoU+wSCA719PUgkqJhICWibz6Vx4uRxjIzMiQ/3zp2t+NznXobdZpNnmFYPH1y8DK/Xh7HxKVFgMG26u6sPBr0Jb731JrYODUGlzqOgSmNgsBNVmjyi8RhSiTz8/ihGR2YxNjINtVqPhoYavPDiU9gILCEcWZOwm4CXvuN5dHa3oKm5Xq53+u484tEM1tf8cq49vR2IxHwIBL0SiNbe3oWWpi6srW5IOAsTyd0uB+oa6gSMYP8ho5r2FaMjlOXOSE2M7CMC6PTk43Vu29oNoz4JNXKYm1tBLqOB01WLZCKL06fOYHZhHs8+fQy79u4Q0Gt1bQUXLn4gvsV9ff3IplQI+zNYmFuAwQjU1tuxY1cPGpuZcp2AyaSwdHPZEnxeAqthFPNGXLsyhtnZDWh1KtjrzKiucaO2uhnBEEPgJhGJpuF0lsRL1kArGi2tKuhTCGzftgPXro/jxJsTsDlIkWUgFsMp9WKnU19XKww6j8eJnu52GM1aLC/OC9vsxZdeFMbbtWs38frrb4kHZn1DDdraWlBbUyPjdT5XVo2oNBKyxqA4AjEEpFmo0Ok18AcDeO21H8m9aGrqwK7de5CKJ2Teqq72yLx69860FNopnzebLYhGE0iTWUvvXb1WJOIBf0gKFmT1lpCDWlvC8889LYAwHYbmF2Zl/mJ4FccCg8GE1197Ezeu3URPz4AAU/Q6pidkX88ATp85Lc/UyuqaeHb2DQzgc1/4RfzT91+RlHCTzSxMVgJpTAZv6u6EvqkW4VRSvJlZrNBX6dBQ3wiXrVoJX1PT3skOk9UpXp4tbV3wBoKYnp7F6NhNhII+pOJBAdJWxm6jrb8HnW1N8C7Nw2LQYX5qEt0d7bBodZidnBJwdevQVtS6PTh38TJGphaEdUybhnw+DafdjJbWRui1GvHDf+LIESytegGdAeevXced+WXsPXwE3mgYvYN9Yh2wbcsg5qbu4p/+x3ehz6mgKWokYCoSjksoVCSREkUV2XZau136JOvHdpcHeZUaTa3tojgIBsJSzDBYzJianUf/ti1o6e2FymiC0W5HNElgVSnck91LULShtgYGnUaKUPny3Fw2/XkAWEW5cM/1AdcfUrDL5mDUahRvdk1ZFaVW/EQlg0AKegnxtGbBPJdJoZDLiY8rw9KY1G6iHD6bQ4HjYiqJQlVBrLYKuTTamzzQ5BOwaaowevUqbl36AHfGJqAqqOCwOJHJFfDEM8/C5HDg7KkT8M7PoLm5AXaDViwBtvT3McMUTx55QsKI5hcWcO798zIfdfT04rED+2G16GDQqqWYsLKygnfOnpVCgF6vketjEexrX/saqtQkV2gk7OfGjXHU0//YZMVjh44iFAjiyrVLohZg0WtubgahyIZ4Cf8ff/5fpYh3e2QC8WgajQ0teO1Hb6KpsVmC8SIhLw4/cQgn3n5bwhlZsGf/Dvo2kCsVcP3yVfzKl7+IiZExGStGbtxCfXMjjh05KkqOa1dvwGa14j9+7etIphO4ef2WrP/pM85CZiQcQ31TI3p7e/GjH/0IRqMFJpNebAxoMZTK5JHNpNHS1oynnjqCdCaJ7333e+jp7Ja5iOxai9khoWrsd5T0Ly3NY/uOLaLSmJ5ZlqIOpf1ry4vYsmVImKvhSAiTE3fR2NCAXbt2iOd0IOCDWl1AXV019Ab6npP8oJV5lsBqOp+ROZKsbHoMv/76SUxMzkKjsUFdpUcwkhCLFu4J6Ptebbfiq1/+JVy/dklYuSykkInM3zM8eCMYwPj4JOobGrHh9cm1MKiPoCIBaYK6tPPgWoWqt2QqiaOPP47tO7fhh6+8KvMS12lqlQaaKq2sUd54/W3U1NR8rN3/zwpYZXgVGai032Mxo7J3qHi5yl6Q+8B8XtYJ7NdUFPHFtubvl5aWRJH6Z3/2Z48Yqw/dzU8b4PxYnWWz2nDTBz6K2Pa/OvYjYPXjtvzPz/seAauf0r34rIFVWgH87u/+rizcueH7+te//sCVfdiDLSDTQy++78qVK3j77bdBuQNfnyWwuu2x57Hr4FGoDG7koEMgoniiZhJhJJNRCayQxMhgVFgMdfUNaG1tg9Vqh54hLGqtsDK4+agiu1JFf9QcUum4bPg5EXPiKmTzCgBBOUuJjFClYchHE+YpN+pMnpc2o1WAWv5fwKZCThabRDcIrPJ4BJLE67S8yK3x1AkgSOktWaoaPRmwPB49Qwl0Kj6qAmyWpSdkdJIxxjABRbKvAKECLBYVz0XK7VVFBVhVE7QtA6siASuDgzyPTJ6p7mXQU6wFyKC5D4wyfVtYrJv6hAJWKV6TYn1QBtcU4FX5LP+UyLit0ggjVfpKOThJmJNlOwCCCkqD3peME1glk5YbQDIhFY/bMrBKriODwcSflWENvH9lIJiy/DJDlKAzv5eLMH5HhbF6Tzpc9lpVQGOyMh4E2JT3lQTg5OZxM/OS4GDl7ZVmKRNpHwhqUljFD3IiN1sByDWU+4ECV/P10wOr4rVLkLiMAj4IrJal9tL2Chv4YWCV10uw6n71gGt9As8K+1nxWFW8RWWEkHumeKxKv64Aq/dcc/mm+1YID1sByNV+TGD14cXQJwVWlWdW8U6t9EW595v8VTcPeRVgtTLGCTtXvHGVdlAsElhBySn9vcxyrgDhGlRBz/4eiaC52oNMNIWJ2yOI+iNw2+1wO13C7AuGlcRmStX53Hd1tqO22oNSNi+hDCarWfFuFd8vnQTUKOOBwrRm+3FDQWCV985ooDw7KZsJhn+sr/vgdLvgcjhx4sRbwpg/wA2n2SwALTc6fIYJqBLwpDydz5TJYpV73dJSJz6yBFoYrpfJZYWVSoa/1WoTdpUwz8W/2iwySj67BBLtNouwRkV6ni9gZXlNEtxjsSSSSeWZrqupRW1tLdxOuwCyZpNemBnzC3Po6u5GpgDxbmSBhQClu9op4U4SHogikvGkjJF2i01Ae94hvcEo7HRKYhmqkkzExOKAzzTPUwpiVotSkKFUm57S2Qzm5mdRV1MjG2Yyc5zuamFH+oMRkTy6qt1y72WTlkzKPRBP0FJRgAY+dxxn+Pzo9Ho4HU5hwXDzy+8luOvz+rHm9cqGaGRsQoKxyO7S6rXiYT4zOyvMwob6BgGCl5cWkErFsHffXhw6dBBWMhKLRWE7X716BR9cuoTFpRXU1Najs6Mb1FwGAmFhAXN83751BxYJgKmL2HdwN5xOK9Z867h+7TaWl33IpJg2X4S2Si+hMkefPITLV95DLp9EZ2cbaqqbBez21PAcVdLuN66NYGRkGt71oHh5v/T5Z9Dd3SRgG/ugPNIlEza8UeTzwOTEHamvMRme4DXZlZx/2WczmQKikYR4he7etVuKoRMT4xjeMojh4VaYjZSel5BNqxCLUgFihtnkxKlTp3D95iiee/4gnjhySMbdeCyKs++eh3d9A22tHaipbYe7phMjo6OwO41Qa3IwWYFI1Id8gcetQktLG+LRhARabXhj0GmdWF7yQ60yYaCvFyp1SsBgi6lazjMU8CObTSAa9SObi2JpdZ21V7n2g4d2o6d3GK++8qawRXV6E0pVylymrdJI0BrDpYYGe1DjcaC7q5V5PpiduSvy6eeefw6ZHDAzs4jvfPsVAQjoM0tWqdVsQX9vnzzvDL+0Wy2iHmK/Y18iyEL2Vk1tDZYWl3Dq9EnU1HnQO9CJwYEBkRlTqZDLFhAKRnDyxGlMTS4iFGaQGQuWasRSBXm+ausakc7QGzQhtkb0aOSaqqurA0ePHcLa2goKuQyi0aCALmTRNzU1CZhPYOLypRvweFzYCAfR2TeAgaFhrC6v4OL7FxH25dHYaoeuSo8njx2T7/3B919VQDyTCYl4EtXuWrESOfL5F5F1mbAY8KLaWQ2LySyWEQFfAHoWZhL0fs6Jd36V1igM48bGVqz5AyKzprfo4uwUduwgU9qC6TvjqK+thsdtRWdrA9qaGzE9No6gbw0uix3vnTmDvo5ubOkbwskTJxAKx7C04pfCsMVhkb6ZzWVgNGqF+dbU1Cjjx/TCooCfcytriBQL6B7eiusT49jOkBy3DUMM1pq8i3MnziLmC8GgMYot1cq6X+TruTJjLlPMyXqSAUf0fLawIGNzSLBXR2snEvEYfOt+BKJhrCyuoG/3bhx48iiKGi20VgtCsTgSJBgUCgJqUsLf3NIoRTRaAShrSIlZLBfKlAK9qJNkzVqUwivnOdqfcK7gfd5sv8PxVQD+vGIHw35Jz/2MBLyWEItQyl0la+ZULI582b7FaLFJSGO6kIXVYoSWwaDIwrc0A6STuHr+HNTFAhLhBGKROFKhqIDV7cMDso5bmp3B4UOHkIwEMXL9Gv7Lr/9nBHzrCG14sX/PboyPjuDChXPi701/8mefexZtbc1iUaBRq0Q2f+bMaZx6+7gUcFjo4bjPYJ92AusWu6jo/t//7++kUNfW3o4d23diy8A2YbkGg37xUObYPj07Ke31uc+9JMFZd6amcfbse0KyYB+8eX0Ujx9+AvFkTOxMtu0Yxv/4b/+A2vo6tLW2SdGAoZ4s7gU2/Ogb6MeF8+/DbLNicW4e9U0NeOn5F7G4tIyzp8/A5XLiF7/wy1heXhSGKcE2svvJ6vauKQAvLQJGxkbl/nLfQZ90huyuef3yLBJ4Hd7Sh8XleVz64APxOyewynGfxZQ8fb83fNi7eydSyRj27NuJt958GzPTc3j2+WcEQE/EQ/it/+03hIHONuHaoa+rT9iTgSDtFSi7d6GzqxV19dUyV3IeZBCcFBxTUSnS0QItFk3iO9/9AVRVZmwEIoiEU1BV6VBX1yiM4kg4hIZ6D772xV+WggZBUK6TbA6X9LfZmXmMTtDaYU2sE2amZ8WSJBJS1i8+7wY0tHxJk8TCdY6yj6LFD60brl+7IqxkFkw5bjFzw2S04oc/fE36x8d5/ayAVYZOcX5juFaFAMVrokqGe0jeC77MZrP8nXMAwWAWtUWNY7HIXp/g6t///d8/AlYfupmPgNWP07sfvedn0QKPgNVPqVU/a2D1t3/7t8UEm7IRDsBf+cpXHriyTwqsMu2YVbDPGljdeugZ7Nh/FBmVBamcCuv+CKLxCNJxSiMTqHYaZSLKFbWywamtbRC5kEZSMimLUsnkw8Rkbpy4MSMAwEUCPcuYPMkBOJtKymaZNgDCKlUpDCmmvyrgHpPpCbwqAB4XEGIrIMAq07aTsjilfF8sFYRJSnBQAaOcDrdUqnkeDKziTw3DoXRkihGkVSTvClO0zFgFvS8VqwCRxDPZvvx3Mpu4oMoW84J7VamUAC15H3e3cq0Kc5DLagIdwlDg54X5SSatwrwS4EFNYJW/U8B2MhKFESpoLIQlrEjLlG5VVaVVPBAJKPIzKiVkq9xh5EclPV5pv8rvFMCr0m5cXHERwX/L5TNlKwAoVgLCjlQAvsp58tzpCcvvlGgqSRTjT/64bwXwMLBasQHQCmG1LNMvM3S5UVAc7R4Efh8AVoUBzE1CWbK+iaEp4DkF4ZtGU5GOl9mecv0PAasVj9aKFcBHMVbvJ1opG6KHgdUKC7bS5uKBWqAdQNkDWGwoyn62lMqXvXiVs2TfURirFTC18pP9SrlfyrHIoCOrkWDXgxC1AqzeB1UVQLLisVrxhq2Auf/SV/X+0eSeV0DjnwCI3rtdm6wA7v+bYm1QCW6rtH/l95t/bgZWBVAtfzfvM188jgRbkbFK4FNYvQS1ywBsqQRtvgiPRotayjtjafhWVxEJhFHK5AWIpSSOz62WrASCfWYD6qo94lXH8DUez+5wCNOI3VnxBlXOkmMQ/58vjmOKtLooDC5Kx7gQDwTDuHDhMtyeajTU1ePKlUswmwzYtuOH7YAAACAASURBVH0ralzVIqvnJpzBbyqNBgG/HyurXgFcCcZyxKnxuKSP5liAofye7KQyc55jQzrLtGmNBAWynZhsTssCgh1UA5QKOTl3jreUwtNqoFCkZDClAKUuRZpMoJBASDQcgXedfo1FkTv6wxEEI1HZHHpqPIpPoID9EG9RYU+VfWIZAkiWKJmWxUIlXCwndgM+vx81NXUwWcxIxFNit8Jx3e32iAUAQWQySOkHyA1mJp1Cb98gguE4FpaWZDzjeLS6sgK/f0MUDeyzDXV1EmzF4Koaj0c2wQyRogrCoDcjmy6Kj22lf1+7cRNXrl7FFz7/CyJbZwHNaDFjcXFJwDGyeoULXiiKTDSTSYuX3MBgv4SY6TRq8YX1+3xYW18RNiRtAwaGhySMKRqNSTAQGT4s2gU2wvCve+F02dHV2ylz0MrKGs6du4B1b1iCPQiEEvhze5zo6+vEP7/2NlpaLDh4cL8AWXojffbCEkDFdhi5PYmxkTlhCdOu4cChXXC6DQI88NppeFIsaJCIF8Rvc2R0DHW1HmEGk+XIYmYuW0SCzOIUvc7NIjdtbm4S5uXpM6dw8OA+7Nk3hEJ+HUYDWUUm+Lxh5LIqaDVGCU9ZXF7Bl778IlpbG2Ay6eQZmJmhXDqH1ZUNdHQPwO6qxd25OdTXVWNxeUYA0VDMB6tJj1wpL+P2wvIygv4Sqj0WsTCwWtzCoLIY9LCY6e9LYNSADV8QsVgCDrsZuVwSwbAPG4E1xJNR6XdDW7ZBq7HhtTdOYW2Zcvei+J6yj3I8py2Px+XG9u0DcozWtkaYzfRuL8DrWxeP0PlFgpbAyrIXtfW0ZMjgnffOwm6x4nOf/zxyqbRIihm6RYY5QTiX24WTJ4/LeDA0OIQUfZfFR6Qk6wcmbPMZIaA6N7+ISCSO9eV1KZ5wrlz3MTWeljtF2F0ELgxYXFyVZ7ethd8Tk763Y8dWuFwO8Zqsr/Wgp6dLnvuV1VWMUaKcLwjQEY8DW7d2gaWPxo5uxDJpXL1IS4kkDFoD+vv6kYylsH3rNlw4e0H8V3UaPYYGh6UIQdsNPmsN/d0I6oqIFrNob+0QKbdJZxCpc527Xrx0S0U1wrEE1tY2EEtnkMkU4fQQZMihxlONhbm76O5sx+2Ra6ivc2P/vp0YGOgUtmoqHkIpn8fs5CQ2VpaRDCfQ2tSMxdlF3Lx+DdlUDslYHI0tLeLDnC2SjZkUi6fu7k4BMHyrXvF01VutGJ+ZhdZug9HtQoAs20wCzz39tLDopkb4HV74ljagqyILVCvnTV9TmTBZ3FcGWJlPnDY7GhqbkFSVUEN7j/ZuAbTWvX4E/AGEEmls3bMb1U2NKGo0MDmcyArgqXj1kOHLoigLmzazSVjJYgdAC4DyGk7m65JKWXdWvNrLkyDXp1IgY0H+XtG3vCrg2oF+rIWiHDMaCUkxjIFVBONp6cIxLBGJKgWzTBYGs0VsMagqqPW4YdBXIexdQ63DiPOnT+HCu+/KNfO87XYn0pkCOnt6UNdSj5mZu2LDko5FMXH5Eg4cfhx1bif8a2vo7WzDB++fRzzEMXEVhx8/iG9842vST2/euCHrbcrn5+fn4POuy3N09OgR9HR3CxBMeThl1uy3k5NTSGRS4n+9c9cuzM3OY311TUDQ3r5urK4uS2Ah7QJqG2vx5a98WUIMeU3vniWoy8DBgBQvfuELv4Qbt25KKCHnRQYJsYBI/0uSXCil54vzCXMvaAEQiUakGEe7NoKnZ86cEXsZs96AjvYuLCzOCSPZ5nKWlR42UTIo+4K8HFOn0clY0tfbL0FnS0trMl6QIe+pdWF6elLmGc59tNDo7e5HNBzF0sISjHodjh55HPF4BD7vCs6fPy8s0aeOPQWX2yZ9KRQOisSf/YnFwhq3R9iVUow1GVDf4EEuz5A3xcLL464XhQTn94XVBdy9c0fW5m5XDd577wP41iPY2IginirJONbaTLZ6EF7vOgZ6O/Gfv/E1qEo5XLt5A5FYFHv2HRCbId4r8U3P5DE1fVeUN7S9YdDh+rpiR7O25kNbR5d409L2gWsG39qajGXhYFD6bHNDs/IcrwVhsTrwyvd/IOuEj/P6WQGrr7/+uqzpvvSlL30oeenDzq2SjcHfcb5aXFzE3/7t3+LP//zPHwGrDzXYI2D14/TuR+/5WbTAI2D1U2rVzxpY/Y3f+I17wCov6ctf/vIDV/ZJgFWaxHOB8Bd/8RdyjM+Ssbrl0NPYuf9JpGFAuqDFRoCyzRSScSZOx1DnsQujKq8ywWx1SlWXCfYER7mZIKOTG3nFP1Xx/6SckHJWAnkKiAPEwyHodGWJPpmNakpo9VBDjzw9QIu0uDLIZpEAA+X9/FnIF5HLp5UArEwG6VxaNlCSpC5MPYUdwMWJBHyUvU3VWqNUZPUmMso0SghO2QqgwvTMbwJWtbr7ACuPyw2SyLQIdBRLIGAoYFI5tEmBgxSQlsch0CFsVEqhdDrwePJHo4CUGpXCzC2VATcyYqWKWmYaFmkJUAZWBYAqg7D3PFgl1KvcVx4IRlIYlPeA1U2LdzLAuLEi6EOkSpgTEgLFdHnldwJolY+rAL9lT1qRrtGjllYFYgYqgSUEJMhik/fyj1gAKJ6tBAu091Kiyl6uZXBVU7EH2IwWyuhYDo+6lxpfvh7K3Mv3WDzLysAq7QYUIE8BGjdbAcg/PGQFQOCtvI2597xW/kVh5m2yJ5BzVHxnCawqtp8KdF5hUivM0pKEA4kXaoHbXqWPK/6qZUZwmYpb8VytMGgJPPHJKZOb73nMStyYsFXLoVWbgFU+Uyo+I5ugVqVt7nusfhSwev/3SjN8UmC14h1c6WsCmG7yDP4oxmqFqV3h8EsblC0F+HcC0UX2TfFcU0NX9iQW+X46Cxu9MHVGqHJFlHIl5JJpIF8UZlK2wBChnFgB8JxoRaKr0kqQntmgl/GKGyzK77kJFosBedwIqlbJ+ED5r1KooRdrWoBVJeSpSpiMMzMLwooyklFqNcPjdiGTTaGlsVGR8UdCUhAi0BiNROH1+WSzTNki77XFbIRJ5GhqYWbSEoVgulL0oH+yUhyhzx7bJRphyI1dijZ8T0ksAjIif/d5fQISUzLMoCgCfwSkbGaLhFytrq3hzuSkAAuUPztcbkxOzwjrvLW1BVabWcYB2hNwM0TmKr+DLEqiEyyKcYNHrzyyarPpjAQ8TU1OIRpPCnBHy4Ppu8oxWWgbHBwSmwGGz7FARbk2/fDsVjPqGpqRLVRhemZONokEU5kWzu+izNNDgECnRzafleeZmzmLxQSr2SSMLVWpCgFfSDaA9LNlmBUZrpFYGA6HE+9fvCBzERk80VgMoWAM23fuFOYMN98b/gDi0bikNw8PDWJxcQF3JsclQd1T7cCzzz+NxqYG6QczcwzLMisBg+oqdPZ0Y2J0Ah+cv4zmhhb0Dwwgm8vj9u0R+IMhzM8vi0qC47T4qMv9LIjUdn5uWoJMXC6ea1DSpDeC6+KbzcTxubkFTEz40NPVgGeffRZDw5Q8F+AP+CThnuAKLR/o/cqQrOk7dzEw1Iv6uhokUnEJUopHmU6fERCIDEzZqOsN4mt++eoltLY2wlPjhMXCwqUGxbwWwUBcfHqj4RguXngfLrcFTz1zGA47AySV0XFjPYRiXo2ZmSX09fcgmQ5jem4KjXWNkiht1BvL/n0eCeIiALm0uiwAC60zZmZiIOYx0N8soWTe9YB4/Hqqa4UpTCCcAD9Z0ItLi+jt78HM3CzMZjtUah1WVkK4em0UgQBtNQCTSVGLMD2d1Fb6Bh48uBdWsxZNjTWwWvVwuu0IhkLii3lrdAyhUBIOa7Www2+MjgjgUe12obOzE7FwWBLdB/r7hPVOKfP6+irOnj0Ld3U1hrcMCQjlqqnGujeIU8ffx/UboyJ/ZsElEae/pEEYTmQJ3x4ZFSDU4dbB5rDC5nTIuERgw2axIBVXGIgEqrZv2450Mi4ezbRsCIb88K55EYtFsbgQgsvN4DyguaUFR48cwa3JSZy7dBUZrhcyDFUr4KXnn5dwmaXFVWHR+1Z88qz0dPair39AmH8ry6vCGAyk4kjatbB43CJVFoZuKiNF8v6eAVgsVszNL2N88i6C/iC0VgdyuRI6+wbFioRjcCwSxmMH92JpeR5NTTWwWHVAKQO3ywaU0rhx5SqK2TQGOnswevMWIv4IEpGYSIlpC+A0GLBj+w5YyEyvgtgsLCwtQicWSVVyXs6ynVNbfx9KBgNG5+5izrcqa0myyIO+AMZvjyMTT6MUTcFRU49crogUVUzFkvisclakzzHXjZlkCiadHu5aD7q3bkWCxStoxIPVoDXKXBGMJeHweNC7ZRhpejQ7HChK1a1K2tnvIzidkf5N6xCOiQSmxZ6Jc03ZMoqADIFVYZpX1FgqlYzTlPWb+RmxJqoUDO8riziXcg4hg5l+oe0MxY2Tnc81mEYKDtlUBuFYBKUC/faroCqU0NBQC7tBj8XpSczdGcPYjavCjDbpTcgVS/jK174Oq8MtQOHZ86dQW+fB2O0RXDz/vgCPj+3fh7ffeAOPH9iPWHADl06flKLR9q0D2D08CKNJgw3vmow7XE/TizIdp/WHAd3tbejp6RbpNNmtPO9z589hfGIRNqsGBx8/jKeffR4XL17E8ePHceTwE7JSZsjgpcuXZe5wue3i7UyFQcVWjYFOsWhcyBycK/btPYAbI7exZdtWGeev37gNg16D7p4e8ULlfoTraCo8Oru6FMZ5Mol9+/ZJgBZZpXMzszJm0LaMoXD0R+ecy0Ic5xM+NwSijVaLhPFR1cIxlHP20NBWzM7NokrFghNtaoDammosrs5KQYuv1pZWZFMFxKMRZFJpPP/M09i/b694KX/7H/+73Cf6fFKxwDkvQH/VYg6trc3yDJIlajRacevWTQmFdLhs4pGezsRRKlHJUoRBZxVPb6pv3r94HteuXhZW/a6d+zExeRd3puaRyTBU0Iya6lph36/6vEglEti/fzf621vQ092B986dx6WrVzEwOCwrzLszszLe0bv9+rVrYnfEtnTYnAKk0t+c3uhqrnvMZgnaNJqNKOWzYt0QDYekOGAymGGz2OH3BaFS6fDqqz9Etbv+p979/8mf/MlP7bFa+dJ//Md/FEYyCVE/7YvFhL/5m7/Bt771rQeA1Z/2eI8+969vgU8b0H1kBfCvvyf/1kd4BKx+Si3+WQOrv/M7vyMDNBMFOcH+a4DVS5cugf4vPw/AKhmrOw88Ceid4rEaT1P+nkUyFkIqGUK10yyG5LG0CharG2azrVyVV7o2w0ME/CArlItNNUOfFNYq20lk1KoilhfmYTUbJWyKPjxqjVYSrmn8TnYAF6j0OFOk5goLStmgF5DJpZGmR2g2g3Q2JSw0JSjovh+pBAlJoBTZZ6SlkWFrgJ4+sAYD9OJtpbBH+aJvkoIwKYAnU7orLEwO3Jmskrop4GMxL8mtasrnFWcEgeQk5IusBQZz0BuVXoVaMnkpNSY7V7lOYZ6WlLAnLooVCwMlHEuAtLL0X86/AlaV/14BVgsqQnLlRTmBzjLT8V5YUrktNjMzBRIkmMTgqmJJjPhLEiLGCyBDkiwPMvoUkFcJYNCKrFBFzzsC0WJhIEgmdFq1GOdX0m55rrRHUCThSjCPpgyY3QNMJaAMUMvJM6F0E7D3IcBqRfKu2C8owCbbh5zXzYzViidnhQVSAfYetgIgsFphhFaGog8FVssWCQ8Aq2xTYY/y2iqfVoBV8eelr64EVxWUoKsysKpI3SsXusl7teJNWo5oU0oTBCgrYW0K0K74p94PQpP2LRL0Ul6VhcVmj9WfFlh9+JgPD9cVj9UKsCqPTNkKoAKsyvVW2u+hAzwcTlaxAqDlg9J/SuKDR9ZkIccihsKu3gysqjM59NfUIO71IxlNoJjJycbYYbUJq4/SSHYytVYpTtALlACdyWCAkQUTlUqCONJMd84rlgP0UFT6scIKZ3gRGfJMAGehiOEiijdxQTYu09MLsNrt4nNHYIb9bHbuDnZs2waPp1rGKm7KUvyOXA7pHEHCKpHTsxhBNqvTbpOxjRYpYtFRDjNkQYmsSxaVKKfj/SVARUkawUKCpjwGA6HISuO4QQDXZrHKcbjRqa8hI1IPdQGYujMN39oqmhqbUFtTh1A4hDszc3DVuNHe1g69USPHY+o5E4bpcZpMJIRhzwRyJpbz3AXYzbO4lBcmHMFiPoNkQlFKOTY+DpPFgtqaevT19wrLNpVQEowzqaS0d12NB7ki4A1EsLK6IeFc1W6ntANBADJJK9YZOr0WdqsVVRqVnA99R8VrMJXF1Ng4UgRVLSak00l093SIpFqxUylhdGxMrGrsDrdIF7ds3YE7UzM4fvyEAEcGvUFCTXbv2olz597D9avXsHv3TvGt5PxFljOl84FQQLxqI7EInNVu8QU9ffI0jBottg5uQUtrO8Ynp/HOmfdE+k+pt96gF1CMzz/rZgR9+/t7hPkz2D+IDf86rly7CK3Q7KtgNDFw0SwBVWTY8hz4hyA3A6oIls/OTOPylQ/kPU6HA9WeGvn3gf5e1NZVIx4n8zUlABIZy5QucyPMuYdM41AoIIFLaq0KhXxWwD6NRi+AYDKelfCzpaVlLC3OYMfOYdTVWlFTYxcmFYHARCyHUDCBeCQtqex2pxaTUyPisZ5O0bLCBKvVCavZKgFHnH8ZVlkscfOfwuraAhxOK4wmrSSr00t2VTbiZKYRNHRhaGhYAETvRhCDQ8N47/wl2GzViCYIyq9jaWUNSX4X0aiSUsgjyM82JnP22WeOwmrWoa7ehfpaFwIhH7wbPjidbqyvBzE1NYNivgo3b48hnknhG9/4hiRsE+wppNMCxPR396K7uxsrK0s4ceKEzInt7e3o7u0WYDWajCMSTeHOxCpGx+4Ka3JmZgaBQBo2axVcbrcAJQTa9GaD3Cud2SCBmkVVUbzmjXqthNGwXVnY2LZtO1aXlkVKe+v2Lbxz5ry0A5caVBbX1rpl/USrEQasffu738e5y7Ni5dDc1CB9uaWpGeur68JYpvyY7FnK1BuaWsVWZGZ2XsYhrn3UZiP8hRRMTpsAmRz/Usm0sH75vUxsz+SLCMwuomSxwVrbAIfLA3ddvTCpF5dXYTLQZ7ZObAsK4LXrsbI6j7oaJ4LBNSzOzGHX9i2cyjA1Nom741PwbwTQ0dqB9elZ9NTXYef2LTj2/HMitb95ewS3RkeFFXdg7wEM9g8gEo0hFovD6LLj+Ll3cHvuDtLZNI699DI2VjaQiWUR9IfE9sOsNWPnrj1YWlmH1x9AdM0L2G2y7uvs7IBZZ5ZiFFPOaQXgTcUFOLObbJibmUFoIyJjp9NTi5auLnQO9CNbAow2p1gy5fIl/P/svXeQ3Pd55vl0znF6OkzOMxhggBlkEIEBTKJMSpTENW9XK8vrcKsqu658f9wfW7tX5XLVXVlrXdl7t3u1W/LdyrbElShRFCVKDGIQkfMMJgdMzt3TOcer5/11AyAFrygZdNBhXBCNmUH3r3/hGz7v8z5PNJ7A2sqyjNetTU1wOm3ixUuwWm2pEAsArp0KLAjygbu9DmOxUC1rF9pgcT3AYq2OnVNSkFbWr0qoZUWUdfF4TAp39PGkZzafd17reDyKyalJpeCrt8Butsj6uJ5Fu2IO186fw5ULP0M2uoPunl6ZG3aiSbz4xS/CUedFJB5BoZREIhqRMbWtpUOKYMHNLajLFawtzWP4rbfgbg1gcHcvHjqwD00+F2bGb8JhN0Kn1uPW/AomxqcEWrIg2Nvdic62VthtdmV9v7KKH/zwNVHf13l9+NKX/xXypSL+/Ve/JutL+iFvbVJN7pexnVYtRw4dxRe+8AUpatAe5+boDQxfvS7rZj6TsVhEQDahnsPpwetvvCEglGudjs4uLC7MS0cHvU/5LBFGU3nu9dZjaP8B6Yg4f/4Curo65bNaJXhRA73RKHNiqaAUscXGh9dHq78dWsVjbO/oEFFCPJ6EBkaxeMll0yhX8tgObcBsNclqR68zwmV3y3zd6Pfjhc89j+bGAOZmp/C1f/+/4+mnTuPo0cPo6u4C61avvPYKjp88LteYnXY8nlJRJYU+o9ki85HFqke9zyVhWbT/YZcBQxWptr169aLcM6dOPYy+XQN455338e67E/DWm9C7ax9am1pFmDJ7a1q8mfu6O/HUw6dkH/PdV1+R8Lbnv/CbUth6/4MzWFheQibLeb4g78/Ol5bGFinYjY+Py/Wimnx1bV0KKrQ8qJSUVvr6Opf8vllvlo6JZCKDjfVtvPbaj+D3tv/Ku//7AVa//e1vSxHs937v937l42Bh9uWXX8af/MmfPACrv/JZvL//8AFYvb/n85/iqz0Aq/fpqv1Dg9WvfOUroB3A8PCwbDRp1H731y+jWKXHKgfrr371qwrbuztZpvqiv+h79yu8aujUp8RjNa+2QW2wIVtUWpCTsRDi0SBcdqNUMcuww2xV1KrSUq9mYIUCB8QbUdr4FSUjFytcwDFcg238QBE3h6/D73VL6AM3ZfyiakXS50ukLFx0Vn0PNQQRCljlIopVWgGrJYLOvLwn1YLKF30rqZJlCqtGPJtKIv8iGNTBqGc7qUGq3ASr0q5L76ta+vxdYJXfF0haLiOXpb9SXqwMCGosOraWMaCqJrm8E0JFIMrWf/Fy1Sqtu1Ry8TOo2FrP9jRqO+9qv65BWXGrrLY9C1gFW/8VGFg9SYoHK8FqrT266lsqC/Ma8RNQSuinQDoFdipp9oS+uVJZFn6lAgMdeM4UCwUCKL6GTFaiLtUq51HPULGqlQJhuaoAnUYlKlwCKMUWQYGqchxVz807HrKKYlVCinheyoKiP3S/KwDyjnKDP+Tr3AGHVVWygOsPWwHw9xTIV1W81uwH7lKMKopI5fnieal9/SKwKspDnrwqWKU/LZWNitK3FjLFe7DqsVopiVrxbisAbqSUa6AcH0OpCK7psymw93ZLPH+uBLOJYpKfXyClApRrSlfFcFH5EhVt9TZUrADuPodVIP0RIwGqJD80Xn1knLnXYkU5v8rZ+jmwKhtC5We/Clj9kBWAhETx3BDA8/PwqVA+B3XDxnIFjkIRSxPTcFpsAgQ0FZ3459GL2NcQwOY2QyZ4nVjQUDauDHxiKA6vo93hQjLNMSkn6naL1VgFqYTjRVE2SDt8oYR0OiubB9kwF4qYmJxGJJxEa3sHkvG4KDYTiRhCoU0cOXQYLpdDvMuYMJ6QNm+q43Xix8jxiIoyeua5nU4BXxwX2UpK2w154rUaGWsUr9eKJNkSehGM0BeQGxedWiWbYW4I+f56k14UONy8chxWlVUCLanuXF5cEZU9x1r67NFbkuF6gUYfAoFG8Fa12SyipORzQbUwWwz5XPOJCYa2UcwXBZoSZFHBSnUsvWbpv63XGhFNxCU0iUN3MBjC0uKyFKJ0Gg1MJqM8D2zZpIcllWQjY7NY3diQc0PbgjpPnYAHKveozGICPZ8zXjeqMXe2Q6II5hd9DsuFIuo9dWhupQKyDo1NPjgcdmyHNkVxI2A1V4TDVQ+n0yPKpDMfXMTNsQlJaN67rwdbWxvyeahWos+mQWvATjguha6zZ8/BaDJhYN8QJiYn5H4a3D8kCsjl5Tk8emo/vB4XstkKrl8fw4UL12V+KRYriuenzw2VuiyJ8gcPDKK5ujG1WRzirZnKxKRDIxbNYnJ8FjOzs3IPZXNxHD9xFAf2H8Tk5BRWlrek0Mj7NJ4kHC3B5/fJxpvtpFQgu1x28TDf2FiXtYjfy/ZMRWXH+4v3z/kLZ+Q+aWioh86oE5uMErTIJpWQKabOM6RKqy5jcH8/Bge7YTYRsEehpZ93SYd4NItoKEOmCa/fIb6CFrNd8Z4NMsSMc4RGxi4Csnp/PZwuq9glQJVHXZ0T2XwauXQSFdrQlHOoIINMJi4Q2eFyI5dhCy597xx4/SfvQ62xIZWqYGMzhGgsIZ6yEtRC2w8GuGRzMOo1aG1pxPOf+zQsBo34b9qsBpw9/wFi0Sj2DQ1JeBMVqyhpsRUKIVso4dHTj2Juagrf/e7L0FQqAk4O7Nsnvokskr3JYByXQ56bQENAABrXHWaLBZubQeTyOVHVr69vynPIoictJOj3S5DhrHOJwlBt0EOv1UpokPi1o4C2Jj9Y92GBwt/QiIU5egBHBExRGb++tiFK+kCDX7wsKc6lkntjbQ1XLl9DQ0MH4vG0QNOAPyBqVIIRtdaIeCIualO+QUWtlzbsjs5ueeZvDo/C6fPC2+oXf3p6edLTlOsnWj2w5ZrKO7bv5grsxFDB42uE3eMBNEbs3TuIW0vL4q1qtTLJvoRoPAidkfNhBoHGesQjW9hYWRXHIG1FhZFrwxIuajfblECbXAF7fB50NDdh6PBhLG5s4urNEUzPzIudyOc++3ncHB5Gf98uBBob8Po7b+GDaxfh62hBoLMZDQ1tOPvuBTiMDgncmxqbgstVj2PHT+D8patYWF1Dvd8vRf61zQ2xIaCiWl0uQVuC+FSnqJJNxOX4Ctk8Gn2NAkcz2RIimTS8bHGmurWxGQazSayYCJYIhxl+SJjJ4gQVl1Tzi1mPBFgqRWkBqxpZBSnzM9eEstZkTZSFV5W0wksQEQvW1flNoyrLGmxrbR35Yg71EmRoVuaSRAJGkxHzCwsYHhlGS3sbnBaGrBkllNFtsyIZDuLd119HIZNAJhlTVPPMRIglMHj4KE48chpmqwHFIlXWUWxsbOLcuYsY2LMPbocLZz84g+D6Bjqafehua4LNoEa93YRdXc3wOi2w6tUYGRnDu+9fwPrGllhn7N7Vi6OHDyKVTuLmjRsYHxuXtn7OTyy6PXL6MbS0deAv/5//KvMG72UGna3TckX8fDNIJtM4cuQYBnbvEcC9tb6BSxfPY2NjCw6XFc0NAXh99fKand09WFjdxsT0OO+qnAAAIABJREFUlEBMdsIxxG1ufgaFHLtQaD2WF19jPl+uOqcAy/WNVawscR7NobWxSQp9VJfSYodt9+zVoiqW15TnOZ3MoqW9VSAxFbhUw65vrMNisSERzaK9rQX5QgalSk5UxFyzMBCL6x+n3S3XfW9/P5oCftisRvH1XlqYxuOnH0FfTzc2NlfQ1NCAazeuSIcH7b+czjrxMYVKL3M+51MCda1BJQWW6ZkJhHbCMBoU5ejyyi1Zrxw+sh/Hjj0kMPjlb38P6TRDVHUw6ixKDgXzIVhYMejQ3dUJHUrYWF3FTjQiKvY9+/bJ6o42BwympWUYPVa3t4My53I8v3VrXl6jf3e/WMysbayJvdL6xiayqQSsVpOEhLKjMZ/Jy7otlymIncOr3/8RAr4OWdH/Kl/3A6yyK5TqfO7dP+5XLWS69vsLCwv4i7/4C/z5n//5A7D6cU/iJ/x7D8DqJ3yC/wm8/AOwep8u0j80WP2DP/gD/OEf/iFu3Lghk/Fv/dZvfRhU3AOO/vfCq/7RgNWHn8GhE0+gorMDeqtsQNjeHw0TrG7BbbfA4nBArWO6JxNj6aWqEZ/RHFtUSyUJaWLwiSwkCTnLXLQriiW2dxJMXrt0Dq1tzWhpaRcliITTi4pTYohkc1ZTk/LEKoBEWZhyoZApckGj+B9yc8PFFP//muceBY7czKs0TG3l4pbJ9grwpEpDAms0WgGDvC41sMrGbC6waRvA95JGeUkG5p+sLCzKpbxswgl+bsPNmmdrtXWeixP2F4t/I9vlNdrbXqxKqBdhNBWQdwK3eAxiqVDzVlVi46uwigsSLroJXtUo0Qqg5ita9TtVFA8K2GKbPzcAyjmpWQYoYI+L/0KFYLUgKjFRCwqApMKKqr3q73NzTsgqgJghYHro2d6mVQm8UWvVMOgVQC0K5RrolfCiaqp7FfrW4C6hLT8JoXQNlMk5FJbOD1QDpESRvBp/G1hV/Gdvh11VoaXyd0X1+GFFbE0Ropw0Ac61960+uR+yArhLsXovsKqX1r8aWKUCmB6r+aoVRakKXgVBKp/z7pFfpfjZKlrPj4JVnreq8rkKu/kslKsflOBU3NmqYJVAlu+g3IsfharKuVD+98MOrfcXrPK+vEtdLaf+w+C2NjjWFKu8rwSyV20ruMG9beNQhdDcqDC0jhBZlNWVMoxaHSwqNfxqI9bm5lHIZLA4vwh1RYO9AwMCwwgobQ67eK3K+dWoUGSCrkoFl9MBu90pYxWVmFw4U9nFzSvfj4pJFhwYoiS+0LmCtF47nW4p9vC8z0zPQ6XhuMfNz6KSEK+mt2UcnW1t0gpMxWs6nURKIKRBiimhUFigbmtLi3gQcgySQJRcUdSpvB/pLUe4QBjJlli+PxVxhI7c6NC7lCFMKytrUlTijXXo0MHq5l4pplA5sri4iKaGRridbkTCUbA0QB/L5cUl1Hu90Jt04hFrt5klNMpms8JNEMRAGatZxm/6kVLVztZ5XiuqhdLJDKI8xkxGWs15jOLhmkhI2jPff2JiEpcvXxYVPlsFOY5T5cUC0+rqiqjf4smU2KVIN4KGxRsVioW8fA4CQKvZJL57vG95Pp0uuyhM6cm4vrKMgT17sH//frGFqffWIZdPC5jUaFVyDzD8icWwTLYIq9WF2bl5TIzPiteqP+BFd08TjEaqiunvmIVeY8T4xDgW5pcRjSTk2nIDTzDArpRMPi++vNzk7tvXh2PHdkOnqQj4HB6ZxPD1yWo4IX1xs3DVWfH85z+N3p4uuadoPWDQmxAORjExMY2mFj/sDjdyaQjsXVteRaDZD4tZi6H9exAJR2TeTcbzogxiHaenrx11HqvcM2zNd7g8SCVjnEpkQ0+FFhXYTocLZosdk+NTUrw5f+E8Zmd20NJihtttw+Lqpuxv2c2hhhKysjS/IXNwR7sHvT0d8PnsSCYjAs8YjqbcakYsLm9IeJlWr0YsHoVBZxDFYDhchNtF0KYU5ax2qwS5EWZwPPPUu9DQGBD7A5vNBL/HAYfTBIdDg1wpCw2KSGayCG3HoNPZUIEJb711FtmsGrm8GqlUXrpDCGp5PtPpHMx6rXgUM/Coq6MFX/jCZ6BVl2B3GDA6eh1jYyMC848cPYaRsSlkM2WYTA40N7ZCbdCJ/cT05CRuDF+TeyDg9eAzn30Oe/fskfCbtfVVmdvMTIe3mCUVna3OHHHVhrJ4kfLZkuKyVi/WGROTU2KpoDOa0NTYKB0rBF+0R1hcWJbOD84dXR3Nomyndy9bzKenZ+SZefz0k2hpaRZ7kBR9fXd2cPnqRTjsFvF0vX5lEU89fQC7e/dheWkL14avC9BtaWmV54nBPLF0RkLzzHYb3F4/TWVERbwZDEmQ1e59A2jt6hAbEY5zyVhCnhUWm+o9Xmh0Ojhd9dAbzbhyZRiNbe2oaLTIFkvyOcfGJrBv/6Cs3whYY7EQxqZG4A/UwWEnOCthbOSqzHnpZFJa7fv7+kXNq2MIXqmCZobGqNVYW1/DyuYWIpG4eBTTcoU+nX29/YinEjBaLPjr77yEuuYGqO0mHH74ISzcWsX18zdgMzvQ3daFy+cvw+Xw4PChw3jjnZ9hKxZFid0HBiOy+QKOP3QCzYEmaEtlxMNR6WhIsRPCoEVzQxPKhTzKeYYnzSOWSCFVKChA1W5Dc3sHzFRhanUo5AoSEGjQaVAuFmBzWAXCcXxjcZ/WMpz2WAhlgUusnqr2VCxOc/0qxTJCV8a0Sm4A14XVYi/RXkUBq/SSpsqf57eYyyOT5HyUgkGjFdUlPaoH9u6TwglVo2xfb/J5kU3G8daPXoPLapWQKba5s2i3zu6BQgEHjh1HJkO16ioSsSCWl9axurgCv68Bx48cQ2tLm4w1xVwa0dAmOpoakI6HkIuHsau3HSvzc3jt+68iukOQqMcjjzyCnq5OKRwwGGhk+IYcD/2E2X5+YOgADh09gq/92f+B5bUNNDc1i2Lf7uB848TiwgLiOwW0dzeiubkF4zfHxU87nUoiHqM3qkPmSa5PH3/8Mcm0aGhqxvDErBRGGdLHIujQ4D7MzHC8q4gfdTZdlLU9O4j6+npkrhSrl3ov4tEo2ttbRSW7d2AIOoNe7AgYYMg1QUNDI8L8fBRHVEoSsMWCEAua9PamLUY9W+BZkLUZcPjwfvHBHr55A16PF7t392NrKyjjYHdHF9577x0JSCPI/vzzz+KRU6ekUEg7Datdj51oCA0BDywOOyLhONx1XhgMNly6fA3Ly2syp9odZnR0N+PW/KSs70dvTmN5aQlqbRG9u7rl3jeZbYiEMzjzwWXcvDEt+ymLlfMFsxOU9TbVvFyPHNg7BJfTIpYrBO+jE5Nio0Ebn1Q2jc2tID796WcR8DchlYzjzbd+jPHxUZx86AT8jT7M3JrDrv69UuA8f+GCdHs0NQUQi+yIV6xJbxZgnkmV8FffeAkvf/tVuF1Nv/Lu/36AVe6xaQ3xy4DVjx4wFavf+MY38LWvfe0BWP2Vr+b9/YcPwOr9PZ//FF/tAVi9T1ftHwNY/aM/+iNcu3ZNJpAvf/nLvzJYper1O9/5jhhi34ZgHzlP0k6Zy4k3YO2Li7la0Ao307QjYAjWR79+kdq19vv8vf2PPItDx2kFYEe2qEZBpUa+UEY0EkIqEYXZoIPbUw+dyQOtwQKj0SRQoKZMJVgl0OP3FIWg0n7OzZBMtJmMLHLGhq9jcGhIFAeFCsRegCAym86Kokla7gWAESQp3odUUHGDX1SVUVBVJElWkqepuhQFpAKQJE24GkBDFQHVnQIrxRpASRq3GM2ipqJaQFQkovDhvlBp3+KX2AMQmJWZ9koIWRR1mYQUiZJULcBUWvup2hSlbjUd22pR9H3STk8vWR0qamUBzrZxeq8qwJULbdonsEVfgWr8fbkPCCWrFgCKVk+BzdwQ5+nNKFyuIkCNgVw8RwRXPL8CgAX28Xrw31E+QmhLIFuWxVSulEMpowQmSHt+NcyrBrVVVA3yWJQfyvtqxBdXK8o9HjvVgITeygZBUaQKAK4CRcUJVvGLFE5cBZ4aseRk4xyBIIGwoqitKSI/eg/fUa0S2FHJSRkjlZ4KNlQ8SgnqFKB692QrwVXVVvPb6lSRQfKYlH+r3Gv8PUX9yYW8orxVFLbyO1VlKd9fq+HvKkoASfNlqz6Piv9ebBlqQLOmoFWOs3Z+xJu1+vvV3KfbFgq3FadUHYvimP/2joVAzedVcVVV0OmHJhYVj0l5/zvfV2Dt7bHjI6D1XmPGvScr5bviL3zXl/IZFHgtSm+plIj++vbzVLtG8pOqoJdAVf5IE2W1iECer1WJJyFbaIvZLAwVNQx83XQWDe56WPMqLE3NYnJqQq55S3OrtFpzU2V3WuW5pCqYrfv0FeO4yetFOMlngOoxtuXSd9VqMcPtckj7Nq0tCDMIHFhcybL4UKrAZLYikytga3MbkWgcxZJKQhra21rR2toEg5YBUyEEfF4JGaHCKJvLyPiWoP+rSiVKlGIFaPD5kM3G4fd75TkiEOGlCTNQaieCaDSO5pZmaannOMj2Pfr5Ve9SRRG6tib+mVTcMGypt6cHFptFPsPq2ioS0YS0MFNFmsnkENzcRn29T8YqX70HBgMTpjUw6lkwoaWHVmAubQY4Vsn4x5DAdE5azHk9Caw5dNHb1WDUi8KOAR5ra6uiamRICD0nef25gWHLIv/OwEC2Jg/fHBGFHdt5VdLZoKiSqQDUqdXo6eqTzSvhIK+ZVq8Tf0R6chrNeqRTGRmrCbxbWptRKBGK6wWm0geOMJLDiLvOI8CcpNpudyMUDCIaTYqadGtrW4Yzt5dtvDaEghGxMGjwNgjkGhudElUqbQ+o5p27dQuJeAp9fd0SpEV/Qo/HhWRqB8lMBjvBhMBYpqinkkl4PDa0tzeipaUeA/t6YNQrCc42kxOJRBYzk/M4c/aCwD5/QxOK+RLOnr+ArY01nHr0FHz1bni8BKZRrKytyRxlsVlF2ebx18FmMSAciUGrMiCVziGdy0qQEp80tjmm+awYuKnN4r33foZkKo3g9o4MH7SsIPDfCe+IOiuxU8auPW0y7s/PzUtrM6FDQ6NfCWAjfKKKL5MR1XY8WUA+DRjtKlGJUilFxW4hR+UlYLcboNfoRH1KJSl9IpmgzLkhGs/CZmW4ZQXdPZ3o7u5Ac7MPxWIKFjtTuNcwPDqMYDCMjo5uWExOXLp4A5FoQVH5lXkejVJMZZGEo57JrEE+V5KU9sOHDuJzzz+LcjGDQjmJ2blxpNNxUZ8WyyrcHJ3Gzk4Kvd17USyUUVfvxvXrV8SXcXWVth8VHD68W4Kk6uo8AnQmJyblWVWyisqypuA6J5tLw2Q3oFgowWg2oVJWy3OdTefFeoAFZLZ4UzGuM2hhMdkE3PK5NeiMsBgtYsnAedlksogd0vDwCKZmpgVcPnT8uEChpflbmJicxNytabQ0NgiE1Gk1ePHFf4FkOoftYFgsOEZHZ9He3iJ+6MtLK+Ivane55f7nNMD5lesbQhMWhnr27EbFpMfK5rpAcZ3BJKE3ZosN5QpDvzg3UmGfl/UMw/rSuZzcx6lMVsaHJz/1NJoaA0gmU+ILe+78WaxvLGPf0ADS6RjGJm5i955ubIU24fW6cfLhkyiVc2KTYKyoUK8yYGd1DQvTs5gdn4C6oEIpUxD/2y/9y9/CnqH9WNpcw8WRYcxvruOZz38eG9EQCioVPvjgHFbGZzF0+ASO7z+Ci+99gHpLndgGzC6sYCseE9sWmK3oOrAfDx0/CYfNhZ++8RNkwknU1bmQRxEmqxk9nV3i58w0dHo2TzEoy2pFY2cnAm2t8DY2I5UvyNqUBZtcip6bGgnhczjtojCurc3F+7raeUJ7KqVDpdrBo2KAKtdHyjPADiauqUQsoK8GqXJJqeF6A6gUlHBCLdcW2SxC6+uiqjZr9XjvnfegKurF+oAwbiO0yZQ8CfsLBrewOD+Dno4OuF1sy7aIf22BHVy0BXE6MDczhsjmPKI7G0hEYihk8ugItMLn9WJw75Ac9xtvvinFRq+nTnyxt9aWUchlMTEyiu2NZRhUwAvPf1b8UMOhHVFRX75yWYLJqADVqjRybhgcZzJacPnyVWU9pdUinU0hnAjC1+ATJSiLby6bS1Th2XRG2s0ZBsm1N7MQEpGo2LzsHxrExPg4Bg8cwAeXL2JjewcOS73M4wf3D+DGyCXxbWURUauyIJPNQqMuoaurHWsrszK21HsCMm/uObALly5fh8fdImul8YlrqPe7cODgIFpbO3Fz+BYWFlZgtRukYLC+sSCFxenJNQzsGkCDy4bWJp9AxPn5W2hpbUQ0GpFQyqPHjuH69WGxgOFO4cyZs7DYbQKLf+PZZ6CuaBFeI2iNIV+MwWzTor07gGQ2BoPRikymDLslIGGGZ89ckjlwcKgXbpcJBlMZBj2QTCcRDK3D7NTCabdBb7JiazOJ9bUi3nvnOhZm18W+SKOvQFVmqGRJfF/ZNXD6scdRLqvhdNvQ1d2Iq8NXEQqm4WdwXzKBa9evSRHq3/wv/yssRgdi0RBefe0b6OhqxOCeAdn3hKNxlKDHhXPXZM1y8OBB2F1mhCNr8nx5fR5srIdgN3nx0jdfxXdeehWeuo8XXvXRtSj/fj/A6ve+9z1Zs/zu7/7uvd7iY32PYWh/+Zd/iT/7sz97AFY/1hn75H/pAVj95M/xP/Z3eABW79MV+nUCq1TEsE3hF4FVnrq7WxPuBqYEAS+++CKYfHgvSPJxvzd06jkcOvEIchUDMiUNsiUGMWUlVIKwzuWwwF3ng87skjZ3CZUiWKsq+MQLUoAvQaMC0ggjuRmmIT39edgSSxP83f39sDvdsugzW6zSJpvPlaWtNZelZyWVfXmBh1xwctPGNkBO7DlVCdlSEaWM4mFIMiHKS8V4VAG9VXh0d2u9qIZVKlj1bO+qptzLzolBUlTI0VNULW1zVNqyIks4U6kqYrlgJtQrqRSIShUWF8dUeejop2pQPMukJVKOQ/EgVWn1cgkkoIot3mybF+jKjYzi7SSt+FSfUt0qEPSOXQA/n7QJUxaq1YKxC+I1KiFGgF5azbgiLykhWwUlKExem1yUSonq56TXGzeoOcLXvKJqpVK15jkr8I/vI+dDi7K0IiogmQCGLZgCWgTmKkBZaVdUS4uyqASFkpbFZkAAW3XkEw8xtniLOvZO63jt/qzd07XJUgLQ7gquUs5hodqKfgfuqasBXgJW7/IdrbXOfxSs8t5QIKACHAVQ8r8E1QJAFVAroVUK81WupxxASdRqVFCKf7CAVeqC+FpVJew9wWrtPCjWCzWbBjk/tRMk/qoKPFb8XGtAtWqDUKZykwrWn1eEKseoKBP+vsFqrZXxF4FVOTaxMlaguK6igv4usCpZvDzJOrVssg06KncyMJTKsKj10JXKaHDUwVzQ4v233kYsEsb+/QfER0/80bRqgX2xaFg2/RyXCL+pAmIRhj6iCvPVCDA06DXSuuZxO6QF12Q2IBqrtlCyBZvhFqk00qmcbK4JLaiuWlpakdCevt4utLU0S6hEOhlHa3OLqEDpf8q2YKrdCExpAUK/MQbxuD0OaMGwG5u00hMOEUKyzTSRok9mCf5AQNrwrGaLQGE+K1Qn0ReNHofbOzuo8/nEX5op5l5/PRr8AeQLWYEr9NqkL93m1paMI0w1pjJuZyeEg/uHkMvFYbVQFauSsZl+rFQKcTzieRMrF41GugNSybQAVrak54tFKZL5/fXSGpuIxxAJ70igC1uIB/p3SRcDx0WVVmmN5mdT2gtLMk5y8yZNsnxWigqwTTCcy2ZDKV8S1RABKFV+PCYWgXieCH2lCKNhsS+P1vZ2KdwRFi8tL4nHHi0EwpGwqGnpKcsnl6nz9J/lRjMaiYntg9GiEyuEcDgitgWtre3QU30ZjMjGm3MDlVCrK2swmgziBcj3ZetsIhXHZnATyVQK+WxFwFpjQxPcTgf27OlG/0AX1KosQsFVhEPb1a4K3pcuaFRG/OXXv4Fnnn0Ou3btlmT4l176lhQin3jycbl3E4mowNKfffCe+KHuPzCElpZGCQsUz1SbA4kYz2tFPuvG5pb43WZyeVFWNzY2YTsUxmuv/RCJZBEWo1ZasPm5+CxwzI5EogKpuzo6sba2hgyvuVaNcrEsVhaE8QSE/B1eP+mOYCdEqSTghJ91a5P3Vhn5bB4WswG5dA4upxVWm1UJ8itQBemUFuHFxS3oDIA/4IPT4UY2pSiYt4KriqK8lEYmy+tcgdOpRj5XQSxGX2StFDayohp3yv3KUBj2kpgtegHyPp8XDx09ggMH96FYSCGXTyKZiiGZiEJvNuODn53HxPgiBof2o3/3PsSjSYGC3/zW32Bubgf9/T4BsL5Gv6jXt4NBRZFoMUuQlddTD4fFLJ6Q9LKkIpmtuSyMmSwcTzjus+2eEDor0JTqa0ItFiGk8JYpKSE8erMUo9lezLFlm2nnDLXaDmFlfU3m/tNPPC5wmuslj9uNfD4jMDlXyMBpc4ga9sqNESwsrSKZoLpsW+Zii8ku6noqz1LprKKm1LKFPStzdk9vL5KJJLJcIxg1SMn4aoTd7YZRb0EskUZ4J6ooyenlGUvBarcjS1/j0A5gMqOzuwsHDh+Cu65eQObU1Jg89646equGcIvt2MU0nnz8MQRavJiZGcfeg7vR3BRAJKYo/2xaA7xGJ8qxJMauXcfC+BRaPX6w2OqwOXDykYehMRlx9tpVjNyahcpswcknnkBODUzMzOLmGIOZxrBn1z4c6N+LsUvXcWt0VsB2CWrktWoEOjrR1N2L9v5dsLmcmJqYwsiVYTTUB6R4E9rZRKlSgMflRmOgWZTzO+EwLt0Yhtvvw8Chw7B53LDVeZDMZqFm+KlWKx0F7LIQVbbNAouFBXSIry3BqmK/VO2YqdniyLrhTkcHu08kCJQLZK7ZWJjXqUR5Lms/TQlGriXVQCIUhkkDLM3MIby5he72drz6vR+gOdCJY8cfRkWnwtLGMnQWI8rqAkKhbfaI4cDeAcW/OJvCwsKiQHXaWtATNhENwm4qIp+IIB2Jia2Gz+FBNpWT9+dYMjk7JyCWAJhjH5V6a8srAqE1PG82Iw7t3yOevrOzM9hY25R5iEX6VDwtQJXANBaJyvNLWxZZFzPcqb0FDc0+pa09uCPn0e1y48TxE+Ir+8G77yOZTMgzSLUuu6IafX6Zm9mdxiDCyyPXsR2MoqtzrxS0kqkQVldvQa8voZgvw6irg45dVsijoYlKago91Egnymhpa8Xc8pQ8P1pQcazD4KF+7Bvqw77BXVheWsPIjSXpwGB44E5kHS43O92MuHJ1GqV0AU89egwtfrcU415++b/hxLHjeOj4UVkfc4ylDQ4zCTa2tjC7MIfZuVn8xnOfQRctObJlxDaTmBgbRb4cxuGHBuCsMyKRjSviklQFLmcAs9NrmBybgafejZ6uFkCdgcFQhN1hRDTKMTCPfDmKen8dKtBjdmYbCwsZvPb9c0gnlb1GBQnYnDrs7usQ5S5TD3r79uDW/DLWt1YxeLAPbG83GnzY2tpBPB7C5WuXYNJa8Ef/0/+M8HYShVwSfr8GgSYX4jsJbIXCCDS3YHUzhJFrs8hmCzh89AjsdhOyuRAMJnYGubG2to1cXItXX3kT337pNTQ1fTzF6r1A2R//8R//yuFVtde7G6zeS2z0cdDEPyRYvd8A8X6/3sc5f5/E79zvz/EgvOqTuEqf7Gs+AKv36fz+OoFVeqwSrP7pn/6pnJ1fRmFaO51Us77wwgt/d7B68lkcPPEIsmUdMiUVUtmSJD7ni1nxcfJ5nHC5vSiqjAo+46KRXptUYNJerarurDZcC6iigpLHl8kygCSLYq4greod7R0wWCzihSVtpTpW8wnvakox+gJRIUr1KqvXOvE+4s+5hM5SRZrJC0iseawqikUFrNa+RNlZU6xWFQSMnpKW6ttt0hpUtIoFABVctfTtYjYnC6VatCtfX15PqxdFFSEC/w1BhARssd1LwxRfbvgV6MhNDxVCNeBHOFAWmwLlCAgpCdNEyVBTwEoL/Z3PcAc0UsWqRUFa9Pk+RVG+EKwKdK2CVSoq5P2qC3oBuJJQqyhl6EvFdrUa1GWoA9twleTZKiargtWSWAFoFFUuITI/XxVGKhsBWkEoClvJY6mCVbZlKf6tirNSzWOUQI2/V/t0H73fqZK6rXisgtW7YWmlUrwdUlO7xtUMMkWxetcXVYq1L4F+1b9QXVr7+x01rLIh+ihYJWjm51OOgfCeCmHp+RMlM9WqhKsfBasiEK2qZyWcoqrHVVSyVXha84Kt+eqCqhdC1apiu6qclaMSUM5wrPKdk3f3Z5XB4+8HrLJscfd1uxusVm88ZSz7kGduFQ6LMJzqahW0Zfw8WOU4QsVqoSDnnWBVS79MvRE2rR4BuxuJtR2M37gJs1En/mT0P6Oyg8UBtpAzZGlzc0NUc4RWhOFMK6b/Jg0m+GwRjPH4CLOo+qD3GkOLCDTyuby07lfUTAQ2oFSsiHqbasGxiSkJ/qHvZk9nJ7q62hRlbrmIluYmGQ9nJidEnWO101OzDKPZjEK+gFy+Ap2B4XUFGI06JBj+UeRWGNJWTMUYP0cqRYXbtgAWg46tkBC17ezMFK7fGEFP327U1SseaM1NTaLSZeslPV+pbKN6kynjDJMzmswSfkWPPj6vg3sHkMsl4LRbJZyKyn8J2zEYxRaAKiIlVMksYSkcL5gaz5b/nWhMgCMLIwRdDHei1yk9KVOJBHbv2oV0NiOhIkxZJsglyLY6HALZSA8K+aziB0vbhUxGHqpsRlE4UqHJZ58KSW7Yt7e2ZZyKxmOIx6jIZFgI8PnPfUF8LdepltVqxR90e5uQrEvuBafTJVCL1gV+vw91bg9mZ+cwOjYmLaadPZ04ceKYBBtRTZuIJ6RVlGrhUycfFmCbqJhhAAAgAElEQVTCc0WvudWVZayuraG/v1dUawzVoqo2HI+gXFS6HxoammWeY6OEycR/l0EyEUF4Z1tAF/362G7t97fg6pUrOPXwSZlTx8cmMDU1iX3i7dktYWRi55BMwmzh/awWFRrH5p6+brkHNGrCvwQ210OSPj8xMYVojMpPC/z+gPj0JZJpLK8uQ11RfLd5Pbw+Pzo7OmWMn5qdhNVqgcNuw9UrV2GiGjGVFOsIekdGIjGEY1RyEpAr54EjHP/Oc0stPwOenA6b2PxoNUA0ksPhQ13Sgtza3CBqV41eg5/8+EfybLV1tsm8+MGZm9jZAAwGaQ2Aq45qTyBXAKz2iigcNzfC4BTGwgRhZTZXElDDUDvpUqHnr9kAraaIljY/Hn3kGJqafDBQEZdJ4u233kF7eycKZTW++91X0N+/W/w6OUbTc1OvM+F73/0eFpc28fgTJzEwMCDj/tbGFs6c/UCKqfUeDw4MDaK9tRl2M60AovLMsoig1rEtXgWT2SkQJZ8vS9GAzxEV69LVoANi4aj83CAgTSdKY6rIzZI4nsOrr/0AFy+PIkkQoqbqF3jk0YfFC7CruxMnjh2T16MaXgqKhTI+OHsWM7dW4HR5JACMvpFcfxDWBYNJ+LwuMM+TYxjtOOwOO7w+X9UzcQupYh4qsxnxXEbGJhbI84US4omMKNnov2slvE+k0djcDLPVLkCRynIqFNu6OhGNJ3H1+jW0d7ZKoJbdYsbE5CiuXbuClhZfVdGcwfraMh46dkiUfG6XFelMGpVcEX67E01uLxanZuGxOdDb0oJsIon5uUUYrRY4vfX4bz/8Ac5cuQKNzYaBQwexb/8BvPX++7h65QaWrt7E4y/+c1hUWlz84CK2llZhMFnF01Fvd8Dm8eAzL7wIp9+PMBW1Z89jY30LA317UO/1YH19RQBkuagU3La3Q9jc3pTi0Qtf+i2U6IlvtcDkcIAzsdFgk/k3uMXxrCjFAxPDVfV6ZV4mPOc6sah4WdbW8SyoyRq5uiaVzikJC1XWf/y+dFJJHV7pSFJry7KupSpcBzVyqRhGrw9jbXEJbY1NeO/d99HZtxenHjsNk8WAWDouhbVsgQXAGDpaGsVmYWp8DBuLC7hy6RIOHz6ElrY2WaPmslG0+R3QVvLIJ7Mw6oxw2lyYHJ3CxPQM5pfX4fJ5MTo5I8f2L3/7X8l4dPHceZk3qbTMJINoDHhEhb2wuIByMg2VkbYiZmTSGVE1c14Nbm+L2ltvUrIY+P57dw8gk0wguLkh4WMM6Ovr60NbcysuX7woBUp24NECgHYYNl4Ho1GUsQxpc9e7cXNyXFTIda5WrKzSzzeDQjEpBbqhoQFYjR4RBWjUZTQ01uGRR47K/f/aq2+jo6sT333lr9HTuws3RxakuPC5L3wKLa0BeAIurC5vYHU5AYvZgTd/+iPMzI7i9//1FzE5MYUrl2ewd88+PHnyKNZWl7C0tIDXf/wGfvMLz+Oppx4X32XO3+vrG2KjdWthHj/44Y/E1uLf/Nt/J1YLQc5p0SQSiQgYL7F7bxe2IysSIqmhz3cognLZhNXVIDbXttHYHJAwvlw2AbtDD1+9F6lkXjpFjNYiWjqaEAxFEQkXcO3qMr71zffgttMvvYKGFif6+tuwd1cXfL56sRDq6dmNmdk5EQP07+3Dm6+/i+WFhHRAGC0azMyNQq+t4J+/+CKcVhdUqiI8bgJ2H7LJsvg3B+NBJFJZGPV10Okt6OzoEAuQunojjCYtMskkrlwewfzsFm7NrOPNn3wg8/LH+XoAVu99lu43QLzfr/dxru0n8Tv3+3M8AKufxFX6ZF/zAVi9T+f3/w9gtaZOJZSkT9dHv2SRVm09YosffV5fe+21e/7evf7tvb43eOI3BKwW1WbQ+SyZKSCZyoo6w+m0w+t2wGp3I1OkEkxR+XGDoROlJ5NsC4qnj/ieFkXxSZ+jmsejUtEH8lmqnhqkbTFfLoqfETdtfBG2jlK5lBdvRSUQq1jKCfCjaomb24JaSWInrCjnC9L6xd/j+xLfEKaIUrWax07ox0WiBEGRaRUUkClBA1Sm0nBAy3RwqnC1UDMZlG3ehapPKa0GRHmghEZpjSaBQzxuad2X8BnljygdtYoioWbVwFZBqghF/UhPQcKealiTnJPq61OpSihM9QOPWYF5ivJUlBCEnlotyoSqQrL5ecuSmn43WM2kU1WQqbSZURnBz18pq8RygMozKiYlHIubQJVGFFEERlSVEoYoC35F1StetFSrVlOEa2BVzgn9Mqs+YTWwSiEGIaXimyko6zZYJVAjmJFPd5cX8d22xDXv2ZqS83Y4k6hFCFY/DEypWOVXLV2+NtkSgt4NAG8PwASetVb6qgJFDqf6RrQ1UBSrCg6tgVV5Eyoj1YqalO3msqmqglUC2yqCrfLFmpfsnfAlxStX3Neqz2+tmMLX5HUhB1Q2Z5R11s5LDaxSJasiRP/I19+nYrVm9VBTqP6t5/keQVq8chqd5rZiVcfzWX1SxUuW9QEtvZnLct6Z2K2mB6DehDqTGU6tCcHFDRjVOriddlESEsQR9DFAgWoOWpfMzy+Imo1t3eWiUiBhQrBWZ5LzTlhHKGS3W2HUE5ZRHaOX4g+fW6psoCF4LCC4HRGoyueGoIxjAIEbg1929fXCbNCKosbJBPZoGNMTEzCZzHC46sQj1GpzSXGJLbxqFEXdwSAJ2goQfvC5oi8i/0vVJVOR19fW5bnn2M/xkmCUCdad3d0I0jdVwpKKOHr0iLQd8vgXbs2JioZ/Z8HHbKCvpltawAmo2O5KyGw2GWE16aRTwGDkZ6fKhmFevJ/p+5qHln7RUrwRjbGo4cJRnocwbGYrDAatJApzsyuhdxq1+MdShclNrJlgNbQDg4nJxmVJ+d4OhWTTbTQqQII+19yAmwxm8QnkwEPQwQ07fVl/9OPXsXfvXhw5dgQL8wvimUhFZigUwfTUNOKxCGKJmIRiDR4cEk9ThjvRG5bnUFUuyfmjL+GN4WH09e4Sr0/OIQqET0joDwt716/fwNjoBE6cOIHGpiaBkQSdI8MjyGRS+OIXvyjjHC0eCAyp7CK4pYq0ra1VUVOm4tgJhcRagnCWYIAKRbuN16eClaUVjE2MQqUuQq9XI5FMYWhoSK4R/WcvX7qIk6dOQqc1yFwXjYYlKZ73xJ6BAbkf4klC2zxmZ5cwMnITO2GqSFXo27UbbnedBJ+Njk/KOee1pvKYvnpse2YADL3yMvmk+OryHNBnVEJuSlQ5d4nn+cbmhqRzGy1WmQ+pus7med/oBUbns0UB8HabBYV8RgoUdJB47LGHEWiolzlkZnYGsUQU2wz+OrBPgh/HxsaxuZFCke4Y0h0AmCxAIU//VB26e3vhdntwc2QCiwtbnN5kjVChDzotIjJZmRcrxQra25vhcuvR2urFw6cOSShPpVjA/K0lvPmTd3Hi5CNIJnN446238fu//7u4OTaMxdV5HD/6ELLJPC6cv4T5+S08+fQp7BnYi+XlFfEzvnZtFEYTlWNF/Ouv/LZAwVQsCpfDLuubdCaO9o5GqQ6yzTkeT4k/rNgCaTUCQgnYee1YhOAX25PtDC7LlXD5Kn35i9jV3y/BYktrq3LPc1Zk27bGoEM0EscTT55GwOsT4MYwObY2h7Y3cf3GTVy+OoehAwNY29jC8vIWzEY9DAYTNrei6GhrQp3Hi3qvT5572pLQl5IBdQxJW9/aRNliQb7I8VUnxW0GU+bEQ9UolgB2m0u+76rzYHl1BZM3hmGtr8exY8dQ72/AzelptLS0YFd/L0ZuXsfmxip6+zqkmBDcWoe6nEVrcxMG+3th0KqxubaCzpYWgWVGAjaVFg119Ri7cQMusw1OvVGKSAvzi2jv7sbE3BzePnsGU0tLKGvV2IrE4ar3YmFpCck014Qq7N07hGKG13se2c0gdE63wLBENoNHHn8Cew8ewLkLDLNaRjielEJRV1cvAn4/IpEgtjcYXpeXwg4BXzyVkvXj8aefls9qsFpgp+2V0SDXmer97Y1tyRFgIBLXiOxoqQWYSnhVoShjT21dTiWsFJ6lwM4OoGowKMGqWDTUKsFU7nOZxt8tw6TTY31tDeV8DlNjoyhkUrAYTdhcW8P07AJOnH4Cu/bthcVhEQsijiXr60uI7WyiweOG22xEMZlAOhLBD155BSceOirFG1o3qVBAvY3XoIJcJgt/HQPSjHj77Xdx5vwV7EST2IzGEc3l0dzViWeeeVY6JOhJ2t/bj/o6O9bXZgT0cY6l5zfnDULmxia22ltkbo8lozKGckxcXV6RdRLHObfNjtnz19HQ2gqz0YTGxkYEAj4sLSzgwk8voLGLlgBpuB12WdcnkkkYtAzSS8FbXy8dG3q9Cg6XHy6bT+bJvUM98NY7kEpF8Lnn/xma/B1i81Iu5aDVl9DZEZD55N/92/9NLFFyhSj+hxdfxEvf/BFaW9swOLQLGm0JhXIODrsLqysxfP97r2F0cgQ9vW146umTCG7toLmpDwFfA/RUsu5siWr/61//z3jssdOiqIyGOd+ZZF2wuLKKn77zDt58+zxsTi1On35KutrYxfDcU6elKFzRFOFwm5DMRcVagnsEhpNZTG6xpGHYJIsiLocV+YLiuet2emDR12N0dBQlVRQ2t0VCwNKZCl7+9k9x5dqiBHU2tTbh4IF+GE3A3j19aGj0YWl+FRabDfPzS9V9lx4XLwxjdSGNgT2DgCaFmbmb8PlsOHH8CNqa20SEsbI0gd7uPjisDWI/8s3v/w0am1rwqac+B4POLnPt2toyunsaYbEZxTaCVgCjNxZw49oE/vob30VHB8OrfvHXA7B673N0vwHi/X69X3xlP5nfuN+f4wFY/WSu0yf5qg/A6n06u79uYPX73//+Pa0AanCVizB6nXGzVfu6GxhxAf3bv/3bePXVV38euNwjSOtvU8UOnfw0Dp54DCW1RcBqOl9COl8QeOqw2mQDqzeYAK1ZUXsS9lGZIsEuDETKijqFEIFqUx4/F4xcdClJ6kr4VDlfgt3pEn8xpe+a3p8EdFRA8rUUZaUoMktlMe7nBp8KKiqhKholvIg/I1ygspSbE/7hMVm5uKuqUwVg0hqAnfKilFSjlKOhu5LgSuDC/xMQqqPdAL2vlI1/lW5JK2UNZBN/ccNJNYIEZKmofaimwlbj0s0Wc3VBrfilFqvwTo6Jaj0a40tGV7UVvXqsCqRUK/YG1RArRVWq+HcKWFVpUSCI0tCZsiTwzSjK0ZpiNS+LUEVNXA2X4ufh+eJnZi5x1XaA8ER8vcRjlldUsRNginZN+SsejPQyFGWuolAVgMjjud3ipoDn/y5YpYJVfGdV4hf2YTXjhxirgGbhitV79+6ke7FT+IhiUntXKn2VR1av3Ydb5sXTVX5B+f7t83/7Wivvy+sqKpNqm37NtkA2TCwmqBUwTbiveKwqyuGa/cTtDdPtkK4Pg1XFw1WBzgqwV6wT2J74t4HVMp+F6vv9Q4NVtnHfhqpVL+XawKPcp9Wp7m8Bqwy4E+Uy1da0Ya3aQxCs0gqgVL2eWo4NLDKksrBpdfAYrVDnigivhtDg8Ypijs8KYWo+n5U2z0DALyEaVHR0tLeLL2aJKeSlMpxUvRkMKOSLiMSiSCWScLocYmFBb2iOUxxDeI8zwZiZWWyxZlvsrYVFUJRE+MPU482tTfEr7e3tgtVElZdFriMDe+h3qYyNOlG+GU1WZLP0lwbMZkIQjYDVYCgsx0JFKzmYWIgAEhDFTSl9nbNUwRj00pLJDSoVZDfHJqVFnp+1paVJ5oUwYfLcnBw7j8Xr86KQ5f2kjE0hwspURsJheFrp20noSMjJZ1zGkqqnMJVltEagLx0TgakWrQW05PMFtLW2IJVMYWtzQ7xHGUDF8AqqZunbSkhiNBukXZgBQlTvcqPIz0vgypTuJN8jnZF7xelwyLFoVTpRZBPG0Xt8anpWvMxYcKKtQFdPj0Cp7fUgVldXRX3JFnYmJjc2NSIejwrYJUThz6hO5fXc2NyUZ7q3fxfCOzuwWm3S1kog73A45bNevnRVUp8/85nPylzDsCrC7MuXryAc3sHJkycRDG7CaGYLsBEZafNWfLepBmJqfCwSw+zcLXR29MBuc0raNecZdjYQNv/0rbdx5dpFON0G9PZ3wOOuw+DgoHy2ixcvYHJiGs8995wcH8ElQ1Colm0MNEor5eLiEmLRBIKhCLaDVMTGWIqBx+0TawSG/zCVfmFhXgArn8J6DxWmFUlwtjtsmJoap8W3+AOyEBjaDooCit6n+wYGkUqncGP4BoKhEKwWuxQoqVhzedxKgEuhiFszC8q9ooKi3NNpEPD70NTcKPcZgWIwtCXAnqpTto5GY1HMzNBzlZ7qOqgqRVkb0JLCG/Cgr6cHLe3tiEYTGLkxjpGRCUSjRZgMGml/53qCijD6DdMH9NiR/Qg0uGCxazHQ3wm1VgmyoaLRbHSgs6MP09OzWFndwBNPPIYr1y8jGt8W1eXqwhpuXL+JW7eK+GcvnsCxIyfw3vs/w/Wr1xFPZOGwW+Fw2vDlL38JJvr70l/eaJDiRT6fRFNzvTwvKuiwE4khSU9mqkY1alEa835kajYLcxJeFU7CbLZIseYnr78poWjtnR1ybzLohwVMWpJwDcLv7USiaG1rwdTkhMBGWnzwHtze2ERopyzhaC6XVxSEVKTTFzrP7iLaeugMcDjd4scaTSREleyp8+H68FXs7IQxePAQtFYbIqmM2Jzw/tTpzeLvaLLYZG3DIgBBI8P36KfIYfyhE8dx6NAhxFJJmOwEizpsbq0iFNqEu84Og16FRHIHTosR2xsr2N3Vga6WZoRWV7G9tAy9So2O5jYsLdwSZfyBfYOoszuxtbyGeqdb1IyLy8to6WjHwsY6/t+XXsLc8go6+voQiacxv7govsaEpw3NHWhobMHNm2MIB0Po7u/H7PSsFMxPP/Mb+NSnPoWbo+N46Tvfh9aog8PrR3t3J+oDAelo2FxbxdzkNMws1tXVCdDyBhqQzOVhdjhEqWqw2+Gs8yihpxqdQL54JCkFoHqfR/HAr3mcixKVU1VRimDia8+f6++AVQGsEjwppUVlumRBlsVf6YKhA45GirZ8/vmKs5MTeOfNN5DLpkWpyHGKx9k7dABaqwkOt1VgKa0NlhdmEN1cRSWTgM9qw5F9/bBrNPj6f/pP6GxrwakTx0Wt67TqYdQWoCoVpP2/wdsshcO/+dbL+Nn5yygbLFha28Dh00/gxOOnEYylcOHCRVFR06ebyuNynnYrahnjevq6lO4IesjSviCREIC+trkm3te0iOB9x26zxga/qLcbHD7k4xmMT4zJ3oF7BpvZgo72VinuLMwxgT4rFjacT60WK7imzqezGBsbw+joCKxWN/7Fi78j16+zK4BiPoWllVk4bHWwmjzS0u+wm+Dx2qBR5cT+5P/8D18X9W53d5OoZF//4TsC6B1Oo7T9V1RFLC9t4K03zuHy5WsooYjPfPZT2DPQBYvFhp7uQfHcPnf+A6XgodXie6+8jFOnTuHhh0+hkMsh0NgonSQ/ffcd/OzMObR1dInFD72/2RWCShF2PdDU6BWbGZW2DIfLhlgqJr60JotRAixrew9+PgbuMjiRe61MihZoRqQScdxaGoe3wSXj1foWvW7HgIpRbGdY7GzrbEQuG8PJk8dkHNveDkOtMmBlZR3ziysieIlFMlhfzcFosKBQjsNmU+GZZx9Ga2MA8VhSQgy3Nxfw8KlTyCSVrp2fnnkDHq8PD5/6NPJZSChjaGcLe/Z1yXjNcfjypRGMDs8hspPDD179MXy+wMfa/T8Aq/c+TfcbIN7v1/tYF/cT+KX7/TkegNVP4CJ9wi/5AKzepxP86wRWmQZL/5e/ixUAN/IM0CKg/ejXL2MtcOiR53DgxKMoa61IFyF/qOZkCANVTiYDg4oM0JuZ3HuXB2hZCZOi2iufyyCdTCkte+W8LCaYNM2NBzdG2TTDTxTlKRcrTJsnxyOUIlhlq7z8V2BXueojGJfWNvoNcnNH9aT4vlWUxWyBCd7ZnLTd8d8xkbgWHCB+q1SqCpSUtCSubUQjR3BWZEhQVWko7VnS6k7wpag9JZyJityqQpjHabExbOuO5QDbwQXSVRvcubHn+zIoR9bPAlGV16QMr8RjqIJV/lyAalXtyveRxXd1sc6Fd80ugACUQRQ5gseqLycX4AadcqwE0bRZ4AKcP5d2KPrA6o2Kb2o1tblQobWCFgY9E415IGppa2c4DQGThDLVfEbZFmc0KBtH8X7lsVPSWg0cYliTAFaKeJR2eiXciMpMBY6Kt2oVILJt/KPhR1XK+fP3riQ5KFCyBld5nu9WrPJn9CO7+6vWdl9ThdZ+Vvs1Hn9tQua5vst0oeplq7Tp8eqJEvnuFxcl5R2wSmUlPWvvgFUGWPF4FQMIAWy3Aap8kmo4VlXNy3tCPAgqClgtU0nNG1TxbFUsIWoKawXk/mMBq8o9Tr/UO6Can7BmunAvKwD+nPckPzLDObS8lat+yAKkVVWwKiC+Ah3vyWQKdrUeHrMN6Z0o4lsRNAeaYTERjjExOSOenwzwoKLx4oVz0tK/b99e2ZCJdQETqalIZ9tzMo14MiZwkCFSOi03z1qBEQSWVORRXUJoQqsSAtLp2VvSNr5rV79AIxaRmFbf0dYqXrAWqwkZhgWFtm4De7bQBwIBUZemGL6k0ijequm4KEVDOxEJsGKKO0cP8aMr5CXs5saNYQGO9H8k1KEKP7wTFjXp9k5Mxs62tjZEY2GxH6CvMs8Fx2mqT+lTSrBIFaPNahelJX3nOtraUCmVYSV8ZKgXIauRtiY68cOkAilHj+ZyWSDX+voawuGoPAGEilT1Mh2dYRzcFLNFmEMIk5atJhPqPGwPZCJzSfw7FcCsRibLEKSMXGl2QrBIwxZ0tnkyiZnjVyGblzAStqWzkLi4tKIUmkoFKSSJqrKrF/56n8Akpl5Thcn2y42NdWwHNxGJRcRWgEXA4eEbiMYi6OjokoAfKvmo2rWYzAK8Oc9w/uC1mZ2ZERXq4OCQEoRmMmJ+fh5nznwgitYTJx+SoBJ+rq3tHfgDXrR3tkCnU4naiMfPVOfRm5NwOb3w1TdJgnowuCNwjd6sVy4Po6nFgec//zTqPQ5RcHGsZVv4T37yY5mbHnn0UWlJVpTMGqyvbgiUI8SYnp5GIpVCXPzK03JONGq9hKlx7KZ6cnmZwFknYJ5EzGTSIZ1MoN7jxJGjB8XKgPeCs84lCfZrq6vYWN/E008/jf5duwUKbAW3sLy4LBB1a2tLIGu93yv+v6NjCzCbgPbWVvERddMaQA3Y7Hbxb50Yn5J21rlbQQGnfbvapVWVfrYWmx2tLY1YWpxBncuMvv4etLY2ivqfQJZqKrbV37g+iu3tmAQoMeCLEE+8vcsFaQ22mPR4/PFH0dnVglIxDb2JwCEhYVn0wXv0kdMCgRjg1b9nAE2NjXj/zM8wMXYT+/fvF1AY3trBRiiEQweOoLW5HW+9/R4uXroqhQ66D33+hedQX++WxG/6KKezcbgdDliterECKNPLvKyE0iUyKbnGnG9NVha/iwL5Gd5Gr9NoOA6dRg+NyoAr166jzuURldfq+hqaW1uUThkNrUNs8owur6/J9V1dXhbP5+D2ljI2lQiPE/D526SFn6Gfewb2iH/zhQsXMHdrSa4BW/vZnpujZQVVdAaCmAQ6uzpx8OhRnL1yA2XaPEgPOovJXINpkMjkxBKAxW/6O2j0JmgNOrkXW9vasXtgt3j7rm5uQSeWJTGoNUWYLFqYzSw+57E4NwVtsYCThw+ixPFwaQUbtxaxvrCMP/i9/xG5dApnL5zFrr4eHNy3H2//5A18/vnnZa5cXlvDdjiC5WAQ7184j1A8CUc1ADCdzqGvtw+dnb2YnllCmt1EHLx0Oglx2tmJwFPnxaHBg2Jx8q2/+aa0ZHfvGUBFb0Bbfw+aO9oxd2sO+WQaK4sLsJltYgrFgK4BArY6D1QGHeoaG6GnFYfBKGFv9JGkHzgtYTg25Mocj+6sfzlGcd0qxScJV6sWhasdSB+ypuL8LT0anOdpR1CChmsQlQoGdgdpVIiGQxKQ9V//7/8LdQ1NePqpJ3DwoBIslcjlscO1bqUEd70DTrsFseg28skoKtkYMjtB6LIJPLRvAJlQCH/99f8CX50Ljz/2CBx2i6g4TZoSWPLPpAuoc/twc2QS3/rOK7g5OQerNwCHz4fewUPwtrZiZnFJ9gAMLuUY1NvRhGIqBLtZCS2lLzHDJk1WqwQXpdMJRSkdj4jdDtcxDFJk8Y/7AKfFgSaXH8lIEn/1V3+FaDyMgZ5eHDp8GK1NjeLXHwmHMT09CYN4cqdkzc95fHlpGdEwXzcOtcqEns69Mj75fXakswx+ZCp9PQwaF+bnF6FWlbBvsA+lYkLCJv/mr17B7t278fxzT2Jzcx2ZVFnGiXwxLR0Y7non/uN//C/4yevnxEecHUknThzB0P49osTV6+yoq/dh7tYMCoWsFHN/8NqrGNrL0KsW+dx1Xq+MAxcuXUSprIbN6cL14ZtSEHzmN55FJhWHKpdEUwMV5RHcWlyAw+XE4sIt5Es5AbYWm0kKXyyOBvwB5HIFGVOT8RRWV7eRTwBxdhEUInj8yVNY3VhGcCeMo0dOSuhWIplBQwMLXT7ksins3bsHyRTH+g0Et6O4MTyJ4E4Ezc2N2AlGEAtXsBNMYfBQO774pc+hwV8nStXoTgKR6DZujp7HC5//HDQVM2KpNJbW52Tsa2vaA7XKLHZGq2tLKFVSiEZDYncwPjaDYp4hZCa8/945Ceq7R9Tqz635H4DVB2D1l8FED8DqL3O2fj1/9wFYvU/X9dcJrF66dEnA6le/+lU5O1R7njt3TtRThw8fFv9VVleZvPjGG2/g0UcfxdmzZ+XvTE98s+cAACAASURBVNA8fvy4TOi/8zu/g1deeeXvBFaPPPYcDp48DZXBgXCqgDQ9uPQG8UHihtpINafRBL3eLBCRi0GCP6qYqEKgjyFb/rgpSCbjAle5IPJ46qTqTK82bv4Z4sBNIeGAKMiklVoJSxJVadXHUxLg8wXE4lEJvGC7Lb3WtHqDAh7pF1ooiF8fAQU3qdJeqNUpreyi2lSCpARY3va0ZMuVTlijKDkZAkVAVvWo5OaKi2G2QRIocrMj6tQKYzNUohpTUuWVY6i1g1F5y+9xoyQDvryvmEreAbMER5IiX1UxqjWiLFUW5x/GgwSePL9sNa8pVnnQBQpVKXEgYFVVBCzy39N2gfcPFQACNNVaaI16CW5RoKhGgCk34WzJ1ZtMolglx6WXLf/LVnsJ06qqcBkqxs8j/rEC0ggOFe9URXmpBBEpmVfVtv+KEhhU1WUoHqxVZWMNtN5jRXX7W4SZolq90wd/G6zeDVlrGxiGqMj/XxUZi41CFcwr379jvirXRa0ohRUYzr/WQrbusgCgArd6jRV1aS15iXcqFcSKYvXDYJWqB+WeEAWw/LeG2xUfNWJSbqrEa1UU1Pwf5fUZ1qbYICgWD9x4KZ9ROVbefeKxepf/bu2k/X1aAdQUqzWwSgB6+3xWg9Z4XGIZUAspu+uCszDCj6yvBn3Uzj/Bqoi+5SSxqFKAgTqfVAYuvRkBhxORtW1UsiU0+Rol2IIty1TJMLWXYJWA9cKFc6KAGhoalPuG3p0EZbwvqA4luGOLIcNcqPjkfStBbGx9r7D93ir4mwBtazuMaCSB1Y0NAXEEnfFUVDamVGIGGvywGA2iVKPSksCPryHp6DmCVb8SwJPNy7+n2lGjrogynht63oA8JrY55yiRhRprq+tSpCKEZVEln83IuMcgnVgigSvXRlDvC8BpdyAcDkqAnt7AsYrwqYid0LaEyjQ3N6GhoQGh7ZBs4qh6pXKE3qYMdOJzTVhFcMmxmWM2k3P5WgSmHPM5ZrKgw3Z0E0Og9DpWowTy8v4kCC7l8xKyQcCshAyxZT6L0OamqHeVMEGINyHV8GNTc9Aa6AvJwKSiKGB5vtjuyruc7fSEqMl0RpSXTFs3WawIBcMCbr1ulwR7EV7x/Pj8XhjMBoHpDECJ0eYhn8XM9LTYIhzYf1BS2vk08b7gH6pmOXcQJPL8cV4iZKVPKf/O+5kg8/z5s/B6vTj18Cm5zwj7uDn1+r3iy8cQER3DjNhSHE1gdGQaqgoBfzte/f7rWFvfwL7BPZiaHhfvwCeeOIqDhw9IaydVqDwHVKd+81vflE30448/Kao4wk6H3aGEHKq0YqXA1n+jQYfm9kbEGXKlpoqyjJWVTVEXM2SN6m0JdGFYGotOOoB1xkMH9+Po4f0yJOnNVgEdwU1F+UtrhWPHHoLVYpNzmEgmRC0sNg1mE5KJhATfsPg2NTOJQiGNXbu64anziEKZij9eZ/qvBrd3MDY+Cb3ehK3gDpKpPJYWVmCy2OH1BxDa3hBv1IC/Dt29nfIME1hfuDgLtaYCvR7YCUJaWB02G4pFRcXOYkA8mZKhYfduH06degj9fbvluSJQZQFgcXkeUOXx3LPPiGp7fHxMCiEMw/zhaz/GjetLOH5iHx4++ZCA2EyGxV/62EYxMTYt6laC3HA0h9/9nd/ExvYaspkkTj9+Ctl8Eibes5qKQHGCTj0D0aIxeR1D1UfSaFb8g2lflE4QuNKL04JCriighWo0gj/C0zNnzkhxpLOzWwor2Xxe7nt+Hl4Hs4mWIUYZV7xen6ijqWKORDOKbZJGJ2tDtu6//dO3MD27IoCIBRk+z1xDUjmZlpC8NE6dehgtHZ14+Qc/hN7sEMCczuShMRjh9vihN1qQK1YQikSQKRSRyRcQaOQY0oxAcyOaWlrlGGkDRb9jm9OKciWD6bkxeLxONDV5cPXCGdgZhmc1YX5kFLlIHI0OD/QVHZ559DFRHlNxSEUww6Munr+AP/jKV6TgMTw2jp+dP4dQIoXFtTVkKyp5Rj3eRhx76ISElaWSOfHGJRosGzTQWM1w+7xoae9EMhqD3WyFWWPEqy9/T2beOr8XaqsVge42NHR2SPE9vR3G5iqvba76TBcwtP8AqPHOlUvYtXcQOosZ2WJJ7CGS4ahcM4NGK8E81joH1CwOSlGU/vZKGCnXAmKnUiukVi0AxFKpWmQlfGUxRIrnXHMVS1ATrtLnWs2gQbWAVcLF73z9P+PJF17A7t27BE5ynN6JJaRN32gxS4AbW/vz+TjUuRQ0xRTUmQQCZgO6/F7Mj41g7NpF1LvsOHLoIEqFPOLREMx6rahKM6k8ZRN4572zeO+DiwhGk7AHGtHRvwc9Q0MIxVLYikRw7PhDEmLHjoq+tkbkgqtwGJX5hl9Us3Lt2tDAua6MW4vzAjJtDgcCDT54vPXyeSSTQKNHwOOT+e2lb34TO+EQnv3Up6QjIJtOwmY2ypg+PT0h9zBtMGRflM9jbnYONosVRoMeTqcXG/8fe+8dJOd9n3k+nXOcDtOTc8BgkAaRIEGCGYyiRAVLtmVv2V7J61uvr/auvHX7h8vnUOVy1drrOut2LUuyJZkUKVGkxARQJIhE5DQAJufUk7qncw5Xz/ftBiCKPkF79FnHw7hgiJienn5/7/v+3t/v832+z7MQxbVrg/B4rDBaVAiHViRYrbmuV3yBpydHsWv3VkCVEQB74tgl9PdvxbbNnYjFY2hsaJUCaa6YF2EIfcT/6bsv4sLFIXkG0PeaoU8s2NGyYFP/drnvE6kkAgGfHOPXv/F32LNzN3bu2iHHSEsRBgWGwhtwun24eHkQ62GGBerx7DPPyjlXFTKiOB0aGpMiRmdnt3h0T81MyPxKL9VArRfN7a3w+/xYXFrFzNQs0kmGXIbRGGjAxNgUejfVY//+nTh/5ZwEqT7xxFP44IMzOHtmBL/1259FoN4r6yPZk2hNmJmewYWLN2DUeRDiukGfRziShMftFW/gtq46fO755+ByOhEMrkuI4PzCNEZGTuGzn/uUeHBniyUsLM2jAB0c5gBMBrcouY8fex/DIxdlH8jnwuZN27Cpdxde+KdX8bWv/T06OrruaPf/cYPV6i+9Pbzqjj7IR7zoXzO86n/0M3/Sf+4uWP2kn+Gff3x3werPH6M7esUnCaxeuHBBWvj/5E/+pAJRVHj33XelZY2KnzNnzkibP6Ep2yqpuHjzzTfxW7/1W3jhhRfwK7/yK6Lu+dKXvvT/WLG67+FPYff9D6KotWI5ylYwGs+zDccoC0sT/fGsZqg1BJtKKxSBZiaTEqjKJG+2r2ZzGQl74AaNG+b6hjp4vB5RZVBxVcgrgFI8U40mZIsK4JIWfDKVihcV1ZNUMdGvjL5LJovSuqWnAlM6qZSFbD7H1OoKhOLPUhVwW2AA2/ZlYcs/pVst8qy4E1oRRnBTTUsAwoIqWGWbKZVrTIzmZlyBYCoYLFaxL6h+BipWRRlcAav0N1RSORXgSYgscKHSxi7wTdScilKVGyRFCVrxVJXPTz+uis3AbR6rQoPVWgXGUd3ILYak1zMoLC9gSXxtJUGbalOGUpnEE4xgR2AtBSlaglW9AnQrfrMC9wQ2FmWBzP/j2BGmyOZBoCE9PkVYeLOdXzgYk8u5oVCXpc1MFL88/opaleq2KqCsuELcVKN++KbnmCgbkcp3fka1+qFQqtvBagWiK2rRyjXxMYFV8lWOOMGqXCu0keA1WGZDrnIuBJtWfq/sXCuckH8rx8/Yt4rfrlyjytjxZ0r8Q7mUXJMVsMr3umnnoVhC8Nx++Ov/TbDKoKaqbUUVmN8JWK2q59U66oTK0LH9vVyqcGVF6VuiUlVDj9UiirksrFRdM/jH7ESTx4vQ4gqQo0rbAKvZJCCT4UxsQ2eKPEOfpqcmROWyadMmAYoEq/SU5O+32KmKy8vcRMUj4SPhHq85/s3rnwnT9CqNJTM0hoBBb0aOykLCkUJelGyE+VR40re1xuUURQtbsLnZojKWxSRJzHbS91Lx4uW8RTUhyoqXaTgSUeYHtVbCstLZrGw+mcpO5VM8FpXz3d7aIpeATloC87g+NAavr1YADtWaNjutT5SbhRsmtv+yrZDt8DI/ZgsCEAjK2tpakU1kBQpzfqPSlUFFhJRUSNKLkfYIVVigeHQqaeYspzAUSguNwEDONQL/y0yb10qKPTfvBJEEqwSubC3nRpnhhWzX1+hMuHB5EBqjSV5LP1VvjVsKVwZ2L5RKorhPZTIyD3d2dYlymEUuKobXVpfR3FAnv4uwmeCorr4euUIWZ8+eE2/bQH1ANvuFfAEdnR2Sik04yFR7hoHxK0pVVTQqG08qR8XLu0CvQAai9QkEJWzl+TSZjfIaeq3qdWagpFPGym5EMh1BoZiR8ZuZXcKZs5fR17MD/f078cEH5zE2Noqu7jYsr8xj155t8Prc4olHv1GGMRGM6fQanD1zVvxh9+3dJ9c+vTEbGhtQyJfl+c7zR387u82MrTt7sRENy7OMXnYnTp7G5OScKGu5qWcLLqF4b08nAoEaUW7VBTzw+6iUzCCdKUKnM0kXCI+bCjpaIhAy87pgUMuVy5fRs6kXu/fsEghCwK3TqJHMxGC26iX8jF9UQlFZNjU9I2ponutkIiNKw/nFIGxWF9Q6Paam52E2WkTFmkzG0N7aJNcalWP0Y2eoUySWwuXLVxEOxVEq8mGoQSKZlqKHwUgfdjVqPFZs396BhoAfZrMD83NBXLxwSe41trsefGg/duzcLEoreicvLAVx+eINTI7Pob6uDf7aWuzYtgmXL12Q+zybLWJoZBKrKxEBkQ67U+7BBx96APFkFBuRdTz00AFo9SpMTIxienpcVLYuu0OBnTmuGdQC7kl9afGRL9IOKY0rFy+CSsv6QANCoSjW1yOwWJ0CqwmKjr57FO0dHaJS5v1C24nx8XEpjlpsVjTWN0gxghYkPb09iEdjUlixWO0Cvnlvm01ULCYETlvsDiwtLos9B+8dev8aTHq5fgiGdu/ZiYuXr+Enx07CX1svFiUMoSlADavDLSrYeCqPZCYFp8eLsloPh7dGgLnV6UBtoBa5XFHUcwyOM1mNCLT4RTFsNKtgMDIoLQp1IQ9VOoXkWhhrMwtor29ET2M7Yqsh6Gj94eS1U8TY8Ki8z8MPPYzp2TlcvjaIofFxxLJ5aK1WbN+1R9S0ZpMd27cP4MR772NmehEDO/bhR28fQVajRnt/L7KlAh5+4nEEZxcwcmMINpURg5cui3JXbzbhgaeegLuxFguRDVmParMlJMMRscFYWAjK+mzb9gGodHrY6blsd4hilYWukaFhbKyHYdEbxMueFiGugE+6LmgdRbgqRWuu7yqFfhZclcJ8Zd1UUbdW11kcZ1kf0uuez55SCTqVGgaNWmxVEtEILl25iOPvH8Vv/Jsvgx1GrS3NEpioMxiRyORR39iAYpFFtEWU8nFkEiHko+twaMowFdPoqqtFeH4K2lIWFoMOHe3NSpMTW9EtNulsiK5HsbocwiuvvYHrQ5PIUjTg9uHTv/pF9G4fwN9/5zs4f/kSfv8P/oPMiSzGqdJxeHVlrC/MyfzJ5w+LC9F4DG6XRzqyOGeeOXceOwd2ondzH+YXljA7M4PmlhaZU1nQW5ifRyabhdPB6zyALX2bEN0IC7j0+Qj+lI4Ei9UqxT4+HycnJpRuAotFxALh9ZwUkTKZCHbv2Yp8IYXxsUk4rfXweHw4dvQIGpt8SKRCWF9fRyqhwmef/xUk4iEpOHJtz+cEra7m5mbx0ksvScBTQ1Mruru7sKV/uzznBq9dkeumsalFuu4KJXbdaSVQ69r1q/jU08+is7NNCqjpXE6syCKxJM5fuIKpmQURgtC/eGR4TKyDNrW3YGluQYq2XZ09iEapRJ3FWmgVWl0ZtQEX3B4bAo11IkgZvDqK69eGpWDHZ21jwI/Q2gL27N0Fnb4Mk41dgUax1kmkFRuizZu3iv1BS0sbxkYmcfHSJczOLsFp86FctoqyOFcKYXNfJ7q7+0W0EgzO4ODB+2G3urC+HsflC0O4eu08tg+04NCTD2B9ZRVWhx2RRArxZB7L8zGE11OYHJ3C4NUR2J3AoUMPiY9tOlWEt6YZ3/rGi/jGN7+LukDjHe3t74LVOxqmuy+6uTW8JZqpDspHdene6YDdtQK405H65XndXbD6MZ2LTxJYvXjxoihW/+zP/uwmWOXCmkpVwlJ+8ftcGHzlK1/B3/zN38gmj2EaX/va1/DVr35VFKsErXzdzwCXX8BjdeD+J3Hvw48hkdMgVdZicSUsKa1arR6eGjesRiO43+GCXJSaRXrMFW5BVbaQl0qIJxgMk5X0ZLYKMY27hsndEpSgRSKekSRbqpYIFQSisfpPYicAj9X/nKKmqoDVNJNCLWbZTBsrYFU0fIRb8nuLAlQlpKqotJ4rcK6qHFXUq/z9PB7CTypu2e5DECnQUwBrTiw4RTFiNsuGXqXRCQSWQHaqCkzmmypYgWJUnRJQVgafC+qqNYB8DvFOrQQ4aTSKArUCVrlBl4ApgZoKLJaE4QpYVT6Xooll2ARfS09P/rzASkLOEqEqN4kc85x49vF1DLTQG43QG4yg8lStIpClwpT+sDqodWrFZkDDwC2eh7IojgkkCHAJuKi2EM/RilqVx8PWdwGmFaB6O1jl4GkqQFEJfyKIVOwAql8Myqq4nd66XEWpWWn7r4zkz5swqzCvGqbENxMFbcX/7PZ/v/2+IAAV+ClAX/mdisJXMRHQUiXG4654AFAtpVxGHBNF1SuKSl4vTJznBon/RyWviiqbbOU9ld+qhFVV1KkcDwHxFQuIqtyXoVxiKcE/ChBW/q4qaxVfW+VeuTUy1TGrglVlTJTfq/wbAcVtnrI/O/KVF/70zPHhsb99sfLh7KyqFcDNd6j8/pvjX0lGVooPhMn0Z1TAKn9WnBBECU3bDDFcFQWFhQWKZArmAtARqIdTbRBvNqPBhGKOaesxUaLwumfKubTjyiaWqdhKCBUVYyq2WmoZfmeGVq8UMWLxuASNMF1crEPoPUy1UbmMRCwFK9vncwXxHpyfXcTVGzfEo8zn9WD7tj5pA+Rmi+3QbNPnNbcWCkn7OH8n1Ye8OQl0o+FoxcbEKaqzGjc9NDeURGMWVXQ62eRPTE6hoaFJFJcEtS6nQ3ylPW5XZY7Li4KP8C6bLaCtvVU86ViAYnGIlyvV/QStAjqZCgSmqzN8hcEqeQGk2rJG1EAEhYTDHHerzSwwlt0JepNBWoelu8Bkgp/toQ5lPKgIZTp5cGlJOiaampvFr9RqMWN2bk5Uq263Q+YOFuP4c0yBXgoGBfZZnS7MLCzDWFHEMsAnyIRjgwEzM1PSlp9IKEq/bVt3CHjy+mtF0Xvh4iWsri7jvv275dnATbHb5ZZnAiHv+PiEqIl8Xj+2bt0uHRMNDY0yFyYScWllT9BmIJXE+MQohodHEAqto7OrQ+b6hYVFtLQ2Y+uWrXI90C5geWVF7iPO/zzHmRQLeVo594tLU8hkYyCrpeLJ5nDjvXdPQq02IxnPiRKURZJAnQdPPf0IGltr5Vp45eU3MTQ0LvYJzc2NSKYTEoZGWwOCb4afsF2/vq5OoPz4xAQiVBLrDWJB0NTCa4vHksWJ46dw7vxFtjDg4QcfRa2/VqA8i2PNTQ3IpFjcNIj3HecWFhVyRRXy2ZJAVCmIaQyi8KIidHjoBiYnJmW8P/OZT4tqmsfGoMhchsCbVjMZWYPEImFRsVLp3NRcL36rUzNT8NTUwOZyCAgO1AXAHDheb/V1DaIwXVlaRzTC638WqytB3HffAQQCDVhdD4udwsmT5wTSEETS4ofPG3a+uN12dHQ0or7OLt6sy8thnD1zAT5vQK6Bvr4egdzR2IqsH+oaahEJR3H82Gls3rwDRr1VCrtqVQGnTh2H1+1DOBxFLJqSYi83//sPHEAmTcsKBnMCDjdtI+hHW8ZicA4L87Oo9dVidW0Vbc1t8PtqxYuQxRSn2y5giOFg9PL98Y9/jLnZDXzmM0+J/+3I2IxMxQyeiSeyAorFO95oEMUk76nhkSmpmzJ4j4VqKoHb2zrl+NbW19DR3iHPnkuXLsEk6zCpRIulRjC4IoCZ8xjfr72rXY6F90ljUwP27NmDb3/nBURiGcQTKSlu19Y3YGF5DfmS4rWazBeg1hvFFzdTKMMb8MNgscl5pE8kVf6TIxNYW1tBvpzFwN7tMNl0cPvsGB4ZFOsEs16DsWuDsKl10BaBhdFJOAwWmLV63LNzJ2q9NcilkkrIXCKJgYEBHH7nCN78yU+QLQNW3s8oY/+Bg7h6fQhPPf4sUuksXvzH7+Azz38Bk6PzOHriJHROO+ramrD34P1SKDv23nFRleajKWzMzEFjd2JT/2a4mxrgb2/GzBrV0lrEgmvIp9KwWWwyDvF0Bvvvux9qnVH8VcsGraxPxbYkHhfwmdyIIhRcllCrxrY26Lk21CqFKwk05ZqtEjzK81YNL1XWf8raj8+mMv9QbctidiGPcq4AFYuptF/gf+dpTRLHOz85LAWS5z7zLDq6OuU5p9XTa7seNqNN3o+2M6ViBmvLM1gPzuLa+ROIBefR6nViZXIERnUB7XU+3HPPHvRv6pJnj4Q8WiyIxxJSIOO98d/+z2/CQi9ylQZmZw3+t//9jxFJpXDk2Lt49cc/wn/+z/8JX/j8Z5GOJxFbXkKn14H5yXEJMlxZpuUHj0ktdgxU0PNQaONSX9+Inbv3YmxsHG+99Rb27d2P2roAQvENmd9Wl1dgMurQ29OBzrY22CwGCSTkWpbzy9zcnPx9feiGrNtHxydQV18nBaeFxRWcPHYRQzeG8eTTD+PBh/cjGY/InG4x+2Ex2fD+sZ/goYfvQ1NrreQOXDxzA4HaRpw5f1bW2ffeu0/m1EQijRdeeBGzc8uydvj855+XTsBr14fEDuXVH74m4V+9vd1SKJuYHhJf0472dvEo379/ryIogEbsJwhYWfg8ceo0RkanxRN7I5oQq4q5+Vn89q99EclEHAa9VewlWLBdX19DsZjDvnt2oMbnQCi0jNo6n0Dl4yfO48b1EaQSRdS47Ni6pQ1Ou0nWInUNAczPT2N2bho+Xw1MNpMUUL2eAC6cuyzdbXMzS5hfXBZ/Yr3eisgG/ehNaGiy4NCTj0ihcHj4OubmJ/C7X/230OtM8pqfHDmFtbUgWjrs2LqtG4U8O7IAg9WKRDKPd948hUsXhxALFVAbsECnLeJ//Y//s5yzy5evw2zw4NXXDuNb//CiWE7cydddsHono3T3NdURuKtYvXst/DxOcHeE7nAEPklglYrU1157DX/+538uD/uxsTHZVHNTWwVufFASrLLKynYEbhh7e3sxMTEhxun8okfa4cOHf2YEP6p688/92+6DT+Oehx5FBkaE4ilMzC5BZyQ4MKHW75ekTqo66PPJACRu4KR9LU84qTx0+UXgys/I1iVuulnltzvsAgmI2agSYfs7gaUcI2mVAEoFsipt/gpgopcRK/jJVFral9jya9AZKwpRxY9U1EainFIgKpVHN7+qQUzVdFbultR6RW3AbvpCThZy/BmxM8imYTIYEYtHYTLZRC3DtxB1KwhV6X/kuwlRxY6gVL7VBlYqycJGJnwJlaKaQQGTAsUkEUkr4FJZbNPHtWIVIDCVyscqFqMfq3J8/NJq9AJIxeNU3qxiQiCAW2lnEuVtSfE1VHN8qTbVG5RUWlHGaiQkhp5ZBFyEvAyUkgAbbry5yK+0y3OjIMoLAavVMCmqWBUWp4QUcUFJmFkGtyLS1U4rAGkhVnxYf9pTlW1vVZOAylm6TVF6+wX8ETWBm9+uQlX+w4cB6v89WK34lVJdehtYlfGqwGoJrlITOFTa+gX6VqEtx7ai6i3lK0nx9NsrKD7BBISKNrpyKSsQsXpGxQZA7gLuh0vQiPKZalWGDCnXsHIFVCErf3HFE/ZDYPX2RYVyJthKfkvp+0sHVuUeqFybDOwQ/1mqVhWoyv+gFYD4HhdzsDPsIZODrahCmzcAS0mDTDwl7YT0SS3ksqIs5Bc3jAQVBEcSescCBeG4VsMJSdqr6VUpFhps4GZAHNui9VropcBQFBUZQ0oILW0WKjOSEjg1NTmHGyMjAv029/WivY3qn7LADKPZJMpDpnbPzc9Lqi83Fo0N9TCZqQwySXo8r2W7nWA1I+p3wveFxaDMO/SZpv8og2L6N1NtF5F7y261yLzi87gFsASXFjEyOoFkKi8qmI72VjQ1NyrsnOMpx58WFRHv2UJOAcUEv9wUUdVPVSPTr2XeYvBfIStQm4UmHgeve7bRs+2T7ZA6mZu0UjxbCYWxEdqA1cwE70kpqrlr3GhqbKqo3osCifw+L2LRiByjy+UQn7zxcSZJZ8SnNZ4tCjC1mE24evUqVoJLAjdFkRelSlcpZGzZukOAVbX1mP6leoMam3ra4HQxECyLWn+dqF65eSekJbhqamrBlv4tsNk5/lZ5dlKlT7AwOzst8+SZMycRqKuTzoq+zX1SXKN6leM/PT0tcy79cTk38xqr8XpgMZuhgh6JCItPeSwuz4pqtb4xIIofQsN33nlf1KM6rRkzsxtobnHh4UcOoL7Bi8WVOSRjaVw8N4bg4jr27tmD5pYGXLhwDtMzk3jwwQfQv6VXgp4YvsZNfzQSRiyeRGNjozz/CZbrG2pFMTs7Mysp8/Pza2hoDOALn/+izO/09qRC2M7rQMs5jM9otj1viHpxcnpRQDKV3sVCCd3dvdLqOzE5Kcqyyck17N7ZhUNPHJJrjoFDNR63+IUSqo6Oz2Hz5i0YvnEN2WxSwALhvlpdwo3rV7Fj5wBGxkYFpt93//04dvyEBJc99+nnxVYiHU/j4qUruHz5Gux2Pfr7++F0uaE3WPHO4fcQjxPc+pDP0gYojngyjp7etooSOoLtW3vkjhTkvgAAIABJREFUmmluakE8nkJra7vMuRwzeg5vbNBrkaprNULrYWnL7enuw/T0jIyt2+0U9R3bdhdnmTJugdPhxoEDD0gQ2dvvvCMK8IWFefgDHnzm+WdRW+tHcHlOlLNUbLI112KwSCt/jccrXTN8b61OKay9/P3vCXjauWM3mhrbMb+wjFy2CJPVgfHxSei0Brleec3ZbTa0trdgObgq7cRcGzz2yOMSvPTGG4elfZ7PdIfThe6uDlHkT88G0dToUWBVfb2EXL391mGZ94xGC9o72sQXdzkYFN/ipsZ6UZLRQ5V+0VQHU7FHNfHc4ioyMheaUaIdk86ARCaLmkAAu/buQ6CpUeahts4uTIyNQpMvYSO0honpcWhMGvRt6YGtxoqFhRmks3HU+moQD4dh4FqPAThrYbFnyidS8DocCC3OoZzP49lnnkGtzyeWG3//zX/AamgDZpcDy+EwerdvRygSEwsQn7cRg1cH0d3RDYPOjPHRWUTjCZQNenT2b8LjzzyB0+fP44PX34LFX4v46oYA1EK2gG17dsFTXw+rvwYauxnJWByr0wvikUtVNH8HQ7w201vZ60dtU6PYAISjUVn7UI2djsUwdn0I0fWQKDDdtbUwiGpSdzPAkiC1qlhlcV/WTTfXdZXCbQWsprN5sWniWoBFWzUL54Uiskl6Jydx/dpV6SiiTyZ9cUUBGQ1LEKOqrEY5U0KdvxbJdBzRjVUsLU0BuQTiK3NQZ+MoxzfQSp/MeAjlQgqbe7rR3FIn8yo7MtKpHBw2B+amF/DX/+W/yn9TwawzmHHPAw+gtacL8UwKL7/6fSwszuGLn38e/+6rX8Ha0hJSsRBqLQYwOpXP0BMnTmEjHJH722K1weNVQo9on1PX2Iyenk24dPGqgNW6+kb46/zYuZdq/lOiXLdZzKiv9eNzn/008tmUtPOzK4L7DBav1sMhzM3O4/rwsNyPv/OVf4uF4BLeefcYLp4bkY6If//vfxsdXS2IRddw5cp1FHN6bOrdgqUgi1Uu+Grt8l7f+LvviVK/pbVduot6e9qxtLKM77/8I4wOz8FiMcDqsOJ3f/er8NNjNV/G5NQcvv71b4lty4MPHsDY6HWYzWo0NgTQ3NQox9DZ3SH3P/dsLO65nB5RFo9OTOH9908hEk9BqzVBpzGKdc/nnn0CO7ZthdlCxf08FheDMmc0NtWhta0BiWQU6+EVUcNSdbq4sAKz1SnzyNb+HrhdWjQ1+rESXBfgTluD+no/soUELl08B5fLLc/O+blVzM6sIpkuQqc2IFsoYm56Sa5Nj8+N+x/cjq7ODizOr+HSpYuwWlT47Oc/I90LM1OL+NY3X5Tg4Cefvg/bd25BLl1ELJlCJBHF6loEL3z7VWhhRHgtCa/XhE89+xja2pvR3tqKy5cYTObESy+9jm9880XUBhp+Zm/6Uf9wF6ze0TDdfdHNreNdxer/3y+Gu2D1Y7oCPklgdXBwUEzc//AP/1A2kVTGcFNH9RU3dFy88d8//FWFo1xI8+FKNeuPfvQj+dnbwdUvAlZ3HXwCuw48hEROhZWNFMZnF2C2OmAx28Sfz+d1C/TlRpetsVSxiFqUnqFUsEoAkgKBuBDnvzENlEoo/hwXi8RKDHWhQpWAtgoAqYwUf0XhjgpgJXDJFTNIxaJihE81CFsdCWhFfVlpGRdLAC5OK+CJkFEBTGxLL4vqUpSmbMknaNEapMWMP84qcSmfk812mqEgKXqvZbC2viyKECpFDCbCZXo/lQWsmghoKtBRvE25QC4RVLB9u3TzfNGflhCF4TXVlnsJuqoAJLax8lxxEaYswiuWBfL3LWsAtnxybPhaAbQVj9ASlbY85qJiZUC1Kv/O5vK3wKpOKx5qotLVGQRia2XcCVbL4OcR6KflcZRE1SV8u6L8JPMWf1kqVKtw8SZYrcBGSRMvixVAFazetAGohFkpbLHyu8Tc9pZCtUodlRCsqkfpbR3wH7r4FTWv4vMq57jyvtWXEeYqULHSin/bs7dUgZTiY0pgKjBUOQ6xVBDFKqEngfBtqmfB6lSallHWKNCfSuIMQ0w47gyiqEBThUIrYyHjVg2zkGZqfqtYAatVZXUVnFb+rlgGKIBJgbjKBa38fXvc1s2hEe/VqjJV+ddfCrBasWYQCF8B8cool0D3NI6RaL3VKrEB4Gt4jqjmsVAFlM7BAQ1anF6YikA+mYHHV4e52QVWRWR+5LxCeMjEZ4YvUSXJ30cfU4IjDUoSDEOYlC8WZOPH1HqqJJXrWklnlrZ5KpCKKlhtdkRjCYQ3YpiYmEFwZRUarR79fZtg0qmhN2pE8UfwSLjKVmmG0RCUOFwEq43iNcbrnApyKuCtJrOAX4ZlUT07PTMnShXCAx7DeiiMtvZ2aW+nXzTBKt+PitVUikrLlPhX0svT5w+gpalZIBHVoQKsNYrqWvyNxXNZAfbcxPO+prWImV0H9Hm7WbXg/MgCj+KXrSiwGKbCtGaOVQyRaFw2u2L/omJQUAaTk1PiAU6P7ARbz80mgUyh9ZC0YFP5yi4DKmKpSuNV63LaodLqsboeQY3fI5+RIC+XSqO3rwcZtjImYrDbHVhcXEJDY6vMp4TIBqMRM1NzqPE60d3bivnZKUxK+3mbBHVxc0pP28aGZnR0tItyL5fJC1RliBXDQzh/RqMb2LZjC9KZlMBJp8Mux0ywzC9CST576R3LqXV1ZVlAGC14CMzpS3ryxHlp1Vepiti1Z0DaOzllT0xO4+qVa5ibX8PAwDaxk2hpacS2Hf3SJr2ytojwegwvf+8nsNu8ePqZJ+SZdvjIWwIlDz3xmADemdlJLAUXsb4aQjwRQ0tLK7o6O6UYyEAmv88nzxUGY8UTSWyEE6jxuvHFL/2aHBNVkDymWDgkymrSZhZxVpeDGBy8glQ2L0E2kXhS1MW93b1IZ3MIBpfl2mD3B5/XRp1W/ncqGROvRF9NjTwLo/E8WpracfnieQGJPd0dSKVpi+HBW2+/gUcefgTDI6NyDbd3dOP7P3hF/Duffupp1FD1mIhhfHIMFy6ch91qRUNjo+JVmi1h6Ma4XHsOe43YXsRjEfH93LGjBz29nfB5XYiFNzA6cgPbB7ZJyEx9Y50oM4PLq6J2NpvtyKQyOHP6nFzXdfUBUbiyjZ8qTqpilxaDAoJ4T9bXNUnIW5H+qhsbeP311+F02uByO1BbX4vOrnb4az3SqcD2ZYbZ/fhHb8BssKC/f4tYBdGaIhGPYWlpTuw4qITu29wvYGlqegFqFQs7DgGsVLQxqOvc2bMCtzdv6hO18sXzlwQit7S2oqe7F7FkGpcuXkagQQGnVJyrtbKCkjA43vXbtg1IEYGFg5d/8IqAOZvdKfeNWXztM2CYJucpzkH777kPk1OzMtfY7S6shsNYjyRQpg2HWidgtbGtA0arAy2dXdBZLajx1cLucsDt9SC8soy1mXlcvXwRZqsZGqMWmWIKyUwaAzu3SDeNxayD2aCXFPdoaA0uk1VspLRlOnoCsaV55FNxtLe1IxmJYnJ8Cq+//RbiqTQ8dQE8/enPYnljA5evDUlI1vJyCNGpOdT1bsbSxAygtogNktZpw9779qOnfwtOnf4AY+OTyEVjQCQBR2sLLBY7evo3weJwAfyc5SKWFpewODGBbX1bJLhrbGpKwn627BhAoKUFRpsdSVbTWNhyWmHUGURRujK7gOj6mij0i3qtqHgJ/6Slv1IM5//m+ku6ZviHa83Kl3S7iNd0GbmS8tyn+IA2G3w+8ZlIZT/DmcwmdlQZUOv1yO+gP/ja+ipcdifi0SgKibysiecX5mDQU2ntQnNdDbLRdZQSG6i1GgS0Gsp55NMx6A0aWK0m6WqgpUM6mZd17bmTF/CNr38T27btQDDIY2vBgQcPoqxV4/rwdZw5dxqFQga/97u/g1qPGx627TfWoZBNSsGGz9hzZy9KuOHo2ISMt83phsvhEfGE3Ubfczs+OH0eg4NXRZCwfccOUdJ/97vfli4HDXMNCln8L//xPyApuQzsBDGLxQgLWeHoBi5fuYYbI8OSdfDl3/wNrIVDeOWHr+Pa1SkZ7z/8T78Pp9uK1bUFvP3WO5iZWsdTT34KDgdtYdyw2HRS1Hvj9fdRyKlRW9eAlvZm+Dx2TM3N4Btf/w7yeRU8NbXo69+Egwf3S5FxdTWEH7zyBsbH56UoOzDQB6tVC4tJjXp2DjTWiV97Y0MtsnkWT1Xim3750mU4nDUwWZz4/g9eRSSehs9fL50BJpMBLQG7hCFyP8LPz+cNPdoZNDg7T7sXm7T00+JkPbQOk9mK++57AJFIDI2NXnhrDNL1NDe3gngsI9cMbRA0OhaQNTCbzDCabAhtZDExtoSV1SgWZpaleO102aQrw2oz4NHHDiAeTePi2WHpPjlwYCseeOAeJJIhWcn+4JW3kMtnRBFsMFpQyin2GEVk8ZP3juL40Ssw6fTSwdLR0YQvfekZ1AW8Eko5eG0Uatjx3e/8SMBqXX3LHe3+74LVOxqmuy+qjMBdxerdS+EuWP2YroFPGlj9vd/7PfFao1E+K6ts3RIIkGfrplHaQfjQriohlRZXo/iNcvNMFSe9Ws+dO/czI/yLgNXt9z2Kvp17EAylEM+WsRKOw1MbkLYaX40HLpdS+S2qdCiKquyW1yU3UVTDMJGa7S0kJmqtTrzHrFaHtNyy/ZwTYSJFbz4KBpW2bUI/Ak/CQ36fQRDSek4FJU3l4wzUiMoGkQpYWhEIZKwoAggHqwtcsQfgwrjiwcr3Y8s8X8+FDOGIiuFXGq2kWYuap5hHIZdGKh5HMhWT8IiFxUVJ3W1taYW/rk5aaFPJjFgN5PJUwylKU4IdLqCVNudbvquiECVYZeKvqGMVj1X6/BECEyRVfbgIzrmxp6JUsQ1giJcyXVRdOqsLc/5dbWXnBvp2sMqx4vUgYJUWAwzdojedziThUwxNEJDNcVdpUFZXwF2lBVt0lqqCLOoJ6art/wQgslGQtsNK7JYoUivt8Wo6USpAUjwz2RonIFKBi1XFJjcQggYrYUxV1Wn1GlX8JlVKcFXFa/dnLmiCVIaZcGCqUPg2mwG+XoG7itLz5n/fBjfpjyq/uwJWqRzhZl6sC6qhVTw/N3+mIuKtKEkLUOATVY4sMBQqVhJVJTHfX85X5fNx/OR4BLIS5BGsKipf5esWWFUGufLfP2MDUD1fP634rULmXxawWsHaN4G3jEUFrMpfpSIjqWQseJ0oQV4qlDRUrLJtX4ViNq+kJKfzqNEZ0eTwwETpeI4KbhVOfnAGKOUlUV7xXdYJzOAc5PXUyP1JqEI4qNdpxIqEm9RIPCY2JVTRc7NExSaVr3JdF1kcUYKcTHqzeD8Hl5cxPjYFk8Um8w5VlhpVAU56tkIF6pSpYovH4piZm5O5uqGpST6Xz+sVBWY6lcXq2gp0araOMsQKAsuWlpZlzmeBiQU1Kqc6OzvleJgGzrZ6ft/lsIlila3WM7Nzkszd3MxgC58SuiWVAOV65DhQ4XZb7hs0oOq+BL1WL/MY35fXjHKPQdTrVKeK5pkFmiIVVWrxh1xeXhGv72gkJsUDzk1sr2aqPOfG8bFxzC0swGpziIKXX9wYc+MeCPhR6/eJd97Q8JCAVs5L2wZ2Q2/Ui0ornoxJAaO9tRmZdKoSvlfE0nJQ0tPtLhfsDrfc6jx22oi43BalFblQkHCP0dFxURFuhDckCMhsNIl3LtVdbMe+dGkI27Z1Y+vWfnl+EYSbrSaBLFQbLS0sQqvXSDgH7WYmx8fhcLplPM9fuISZqRk89czTcDtdeP31N/DByavYvKkN27dvFaUhlbM87++9fxSDg0vYvbdTAoSYXr1t2xa0dbTC5/eIuuntt97F2Q9G4Pc3Yv/+PRgauoHLly9gc38vuro7cHXwsthLcMNOeG232/DEE08L8JwYn8LZs+dRoEWFTglIZFGOnSO1gXrs27cPGVHjnpXzEI8ySTpeeTYCLrsVS6sJOBxAMg00NFjxyKOPyrPg1MkPxF/QZjNjbS2BTBYwGoAvfP5RNNbXIxYLIxhclAKAP0B/VBtuDN2At8aF8PoaLFajeHqeOXMa/Zu3wOFwCVw5ffY85uaX8PAjj2FtdQMWqwXuGoeETaWzKVHs8Z6bnprD5NS8eCdS+ZtM8hkLWC08V3rs3juA2lqPzBmnT5yWFuJ9+wbQ1duObC4lae8M85qfo8exTXxj3377iASj1bhsmJsfh1ZfwmOPPYqF4Dr+8ZvH8cij3XjqySdF7W7QG/DBiRMSEMYiDc/X5r4+6WAZHRtFQ3MdNm/ejBg9HdNZXDh/BXarQwrHo0MjUtQxGw00FIFOr5XQOoZ60RuSvqV7dt+DdLqAkx+cRSqjeHHPT8/I/ffkoSfQ2NyIl158SV5/4IH7UOP2ij/s/PySBIcNj03IfOVy25BNhQAUEIsn0NXVgy2bt8Lnq8XLP/ghpqemRbFKwM7WcRZFdQYtysUipmYWsf+evTInMQSL7cqz84soQgeN2YIoPaVLZTRt3oqDjz6Gnq1bMT0/L8nmjpoaXLh6BTaDDoMnP8DghbNobGuV3zO9OA+3x43f/K3fFK9hn6cGU1PjmJmegl6tRsDrwtiNYbE22b19CxZHhuGymOAwWzE1Oobg0grOnT2PokqFHfv24f5HHse3XvguwvE07bSRSSRhc/tlHs0lUrBaPPD4fVLA6u3bxCw9HP/gFGx2hxRSwqEIGppbRV3KNZqsE/UaXLp6HWtryyikMtjRvwXZfBHhaByuGi86+7bAWVuLdDGPBIt6NpvcewTBBpUKkdUVzIyPSWHI39gIndkCvVYn66+q3RTvOa6/qkrVauG/uobhM49r1TxVqiq1+HUSdiuhliop+qyvrmIjEkJ7azt27RxAPp2WZ9rQ0BD8nhpkEinxmmWnldGkRVdnK9qaamHSlqAtpOG16lFrt+Ls0SOo8zphJGgzaNHW1oJEOgkDw6GggUFvwruHf4K3f3wEPV090sb//Gd/RTxpj558X4o97R2tqKv1YPfOrRgfvoFf/fzziMdjaO9uxfLaqoB92ocszQexFFwWT1s+HzQqnYRIBfyNMBktOHPhPIaGhmVfQ9Uxvc9f/O4/we+rgaqcl3CtP/j935NOE5W6iFwmi3QuLWprhnS99PIPYHM6sGv3HvH4ZFfV9WtjuHppTJ5Nv/07v4q2jiYRQ3zzG99Ec0M/zBabqP3vvX8XenpaMD45gY21LE6ePC+dG3v370NZlZTPNDg4jshGEul0EZ967lkcOnQQKc4p4zP42t9+A+mkEsJZG3Bi1+7N2LKpC2oVVb8WsRKzWywIhVdkTmTx7d33jkquAUMwX3v9bUBtQG1dk1y/BLwWfQG9PS3SEdHYWIsaj126auitvrA4ixq3BxuxOK4NDqKzp1ueszU+D6ZmZxBaX8DAtg6UClkszMcwPjINu9UthTmzjcVR+sIDNlsNSiUL3nzzfUyM8/mdg7fWia3b+sSahoC11ufCO+8cx9Qofdkd+NSnHkJDkxNQZaUQ/fqPjyCdyeHhxw4KwLVbmqHVGfDa69/HufPnUchqxZPa43LCZtZiYGcn+jZ3yvN8dmYZOl0N/uFbr+Afv/UDePz/Oh6rVfB2e3jVR+2J7wRNsFv061//Ov7yL/8SDz30kGShKOv6f3m083EDxF/297uT88HXfNzHcddj9U5H/pfndf/yd98vz7H+i36STxJYHRkZwXe/+1380R/90c2AoA8P3ocnbla6uQHmZo5fNFhn+NXLL7/8M+P+i4DVvn0H0dDeg7VYDtDbkCkAgboGCW/hItNtt8FktaCsMSjJ9qSjMrtR3ZRDKp2WICsI8GQYlUHa96lyMRpp9K+kLWfzhBiQFnpRBlaUpNTz8fsMC1HCcSDQikpSbjTLRYbMaJQwJoJL8SJVAp6okCVMKxHMVVpd5fNJu7HScl8FqyUqNylX5fdLbB3OoZDLIB6NIJGIYmpyEuFwCP5AHTraO1Hj9cvvicaVtuMqTq7CTko8FY8tBZZyPATs6HUKeKVPK8FRkfsW6g8VVQNbgPlzhCoEsPxvBcAqv4OeTQS5omQVxQNtBTh29PRU4CDbx3m89CvL0gsvnxebBYJUrd4oxvwEq+I9W1aAHAGPjE3FLPNWGrtQL/ksZY0Cu7joJ/ziJ6roNxUvUCpoBZ4qr2H4QhWsUjVXBav0f70drBYIRhnOVPn81YWJjEcl5KF6XX30goXns6LsldOrqEj5pUBcBh8p5/3DSlbl/fjZCYep9FX+luOsKlU1KugqgJxcthL8e1Mdy58nWJXPXyrIIp/JrgL2+b6E1NXQrMrn0kpqRMU+QdzIOJa3ihIKSFXCwKo2AMqioapgVY7npvdqVdlcgWPV966aSFQngX8txeodgVVRiirXiZw/3rei5FbGgNe0kSrzXAm1BgsCJjs0ySzUJSAcTeDHb7wl7c20RCHQ4b3BNmmCsxq3EmpEBSbnSSqAvB6v3HtLy6ui3rK7nDDq9Eilk+IdSQjLe48FIn4/ny9CpdZjdm4ek5Oz6OndJNYl83MzYnkRqPPJnCjwQqcXZcn4xJS0Lm7q3SxtywQiq+IBm8HqypqEY/GeZRsyN9+z8wsCEj1ev3zu0MaGsonyuEXJxsIE26nrav1K8nK5iNnZOVhtLlFOUVXIohB93mSuzLEoohRw+If3CS95OonwPtUbTAJ9lNu+EuzGIghtAPTKPaUEOBllnmVHAhV8DDUirEimk2KTIAUQqNHR2Yn5hUXximUCtM1mx8zMjChg2TpNwJlMxTEzNS2hYn6vR7wjvf4AmpoaJGSLn59zV43HhWQsJv6yTU1NYvWQTNI6wIxcoYRYJC42Agz1oZJwLbwm8/f09CyuXR0UJWR0I4K2tjbU+vzyvgStN4auyedgYjWhHIuQtY2Noja2GM2YX1qQe4uKTFocMCG62oIeWmPC/ZCELj348ENio/Ctb/09QivL6Ontxr37D6CuoRHnzl3A6dNnsLS0JCEm9L0dvHYVC4vzeOLJQ+jq6hR/8eXgMl743vexvBBBc0s7tm3fguMn3kc8HsGOndvBDoS5hRns2bVbbCWCy0H0dvdh27btuHbtBkZHxrCyvAqDRg+9Ri/P3OBqBBabFvfce4+obaenphBN0rN1HqUCj9cOq9mOyakFuBxG8aatq/fCZKEfsVaeD2xRXwwGxaud4mKrBehoIzw14/FHH4LBwOd7Vlp1rQ4zEtm4dHrQJoCq74R4ArMrQoeVpWW0tlLBmsfszBIWl1ZQH2hFoL4Rx46dxO49eyVIcejGdTlnDJ2bnJzA/PwC1sJxpBIZKQAyrd7psElIDOfVe+/bIwq09bU1JDeSaG1uQncfLQCKGBsfxszcDHL5MsbGpiWkiqnUx98/Bo/XjfjGGhKpMPbvG0BHTxeWgmH86PU3sHvPbjz+6MNIJ1MoFrKYn5vFyNAQ6iQYyyT3L9v5Z+anxYZh06Y+ebYSpCcSKSwvrSCVTqG9uVWCuCKhEGx2kwRYEQwRVLMIVChpREW7vBJCLJ7B5NSiBNdxPcKk+4GBHXI/vPjiy6I23rl7J2pr67AYXMPiwhLWw2EEV9cFuPh8LqRTq1hfWZGCylNPPoO6hiakUhm89uqPBVKy5Zc+vbSSoNc0FYX0oE5mMtJWriqXEY8lUdfUiIXgMtQ6E9QGM9ZjCZkrOrcN4LFnnoG/vgnriRgcNW6xARmdHIeuXIRHp8HRI4dFpd/c3IJ4Mo2VNQbv6BCObMDlsGPT5l4UszmE1oPo798E2qqvrK5gYXoC0flZlDNp9HZ0ScG+kMzh8pXLSkJ6fz/MDhfOXBlEJJUWJa3BZJYwtHyWCny1qICdTjdWllbEc7a9oxNvvv0WFlfWkMik5P6mIKC+oUmUuYq1VBmjw+NIJaNw2x0Ih9bF97K1sxsDe/bCYLWjxA4GkxElKfKXRbygp11TsYjg/ByCk1MCmZs7u+ibIOsf6UCqWFApIaK3ulw+vH7hd9jlwmucgaBcK3COlQ6NUgmRSEjmeRZKtm7ejC1b+rG+tIIy57K1EOpqa7G0sCDwPhINIZ2OweWwoLHeJyFVpUQEhmIWFlUJ7bU+aEo5XDp/GqMjQxJASxhtddgk/Mnvr8Xo0Dj+/u++CZfVJYB+7z0HcGN4CKPj4zCYDbBYCOaBtsYAQitB/PoXP49sPgOT04bF9VVo1RqBqcfeOwq31ycWNiip0dXeIWt0WZNptFhcWJRAK9qc2Swu9PT04e03D4talav3Z554FE89eQhaKRZsIM+sgFIei0vLiCbiOH7yFLYP7MCuPfvE83ZyeloC8o6/f1FsW57/3NM4cP8+RGMhfOfb30Vfzz6kcjnUOB1wes3we+3ive2wBPDnf/qXGBjYhdpADUqII5KIYXU5jssXh1DIqfDl3/wymlu8CG2sQqez4rUfHsbg5XFZL7S1+3DffQPYt3sbspmECD+oVOW1vboaFGWxx+/H7NwsjEYbNjZiOHbyLEplrYTDGfVm8ff2u83ieb2ptx119TUwmhT7MgYqsrvEaHDiwqULePWH7+KxJ+5HS1sj1jdWse/evUglQ7BY89KBUkib8f67Z9Da1CGBeX4fi7NhKcLpjSz82nH4yAmEw2lR1df4arBpU7eISWoDXkxNjuKdI6dg1tYIKNy1uxdQJ8UznD7Bb/z4PegMJjz51GPY2ODezoTFxXUcPfa2zHtatQ1Oi03OYy4XwuOH9sPvs6HG5cbqagwajRtf//r38O1v/RDe2tY7YgIft2L1Llj96GH/uIHkx/1+d3Sx3AWrdzpMn+jX3QWrH9Pp/SSB1VOnTonH6l/8xV8o8OUXCJuqDifhwaFDh3DkyJGbXp434cov8H69ew/A5W+CSm+DwV6DbFELt8cvm2iXwylg1Wi2QmUwSEut4tFXYEeuAFBCCf43gWIVOkqIszv3AAAgAElEQVQyKhOoKx6nxEf0WWNbqvCvmy319FpV3DKlpVVCnQjJ8ihkcrKgK5cUJaASIkWPVgU8KoBRcIzSSlxpzyLUE8BAbkNlLBNc6TtqtkrzlXgxlnNQFRn8lER0nYvtMIZv3JDh6+jqQmNjkyg4aQOQyhaUNn8GVd3eys62+koIlQBfhjbwmCvjQPCrQF7+fh57EaSQGp2iVCVYZasrwaq0iNFroeLEWbVKEKgqcj+qHXm8SmANx7zEADGC1VxGPD8JFjnuTPPWW6wwMOxLAgYUeEJfT4Ir8Xmljyj/CEVUQaVTgqyqsLIKVjm65F8CDivhWwJWef6Y8E5Aw2PnbxE1q6JYpTqzKihVzm5J/v9Nn9ibgVOV96qC0X+2Esz35LlTrvAPg1Xl3/hB/3mwKrpZYayElUrglChWJT+NYJXnVxG8VsEqj4fvy1ZHngO+B9UKigVDUXxBRalayYtSPp3y3mT4CrpVbACUDditgCrFweIWIL4VXsUr+rbQqptWAB/xKJEP/NN+Q78MYFWB87f9qZwXXgs6klQGfnFkCFVZNBBFNn3nyqIUMuaL8GstsJRUyCyHxNojV1bj+MkPYLeapBWXLehsJR4bGxGgx/RzOVe8F4pFWEwG8QJlKNtCkIEZvN/M0GpUAj1Z5TEa9OK3qmwG1UjEU2ARYGFxGcGlZbR1dImv3+z0FGrsNgRqffD4vDCYTLIZiibjogLj5pLt6B5PjYDPldVV8eOUlPl4QvHlE2AZlhZ7qlb8gXppCaX6hm3R7hrCk7Rs3KjAqq+rFR/RcimPWDwlwXYer0/mIm6ouKHTaXWKt7EUdhT/O86zvK7pr8pzQDsT8ZVmEjw3tRVrBgmqkzlNaSGnWlPayQtFUeexjZ4t4VRa0cqAynpuAplQTjuDrTt2CGhil0UmlxUgQauD8YkxXL82KMrvrdu2iD9kJp3B3OyMtFUn40kJGWKQB9WJBKy8z3h8/lo/9AaLgBuC1eDisvhuUl2byKRlrFgAWlpclAJjHcPCymUM7NwOr4thXwWcP3sGx46fxo5tXRjYuUPa52kzkMxw3ofADbZOUw3MxHMqhTnedrsdr/7wVWlBpUr1sccPobuzRzbnb77xOjLpMJ55+gnU1Tfh6Hsn8MEHFwQS0je2qaFOfGCZJH3l6iXs2r0L3d09iMdSGB4ex5Ur17C2lsWBgwNobGjAD199DSazWj4f29k5t3Z1d4n3rNPuwvYdO7E4H8Tly1dEoZiMpqAuF8UHnHPGRiQGX6AGB+6/T+YktohHYmx1XxblFx87amjFNsBhs8kc0drehK3b+qW1dHh0BA6HG7MER8GgQJ221hbs278bbqcdLU31iERWBR6wTZdlpaIqj5HRG2JDwWeyXqsRcFNI53D9+qCohmOxFOZngzBZneJlubCwItY69x14UMK2mDwfi0ZlbFgYHhkeRa6kUqCT1ijqTJ4bq92MLds2CVBcWp5Hf18vfC4vcpkMVFoVTp0+JT6FvBYYfkUwuHXrAMxGK06dOImGpgBy6SSam+qlzTWZzmJwaAxTMzPY0r9JwsNKhbQoQCdGR+H3uWEysFASkuuBXp1UjdPywuf3YT20Iaotr98nHt30VCzl8jLvWM1G2B0WeXZSuUn/Ul5vC4vrmJ5eQDicEPVaPJETpZ/T7pBQNR1UcDhtGBoexrYtW7Fz1x6xn5iYmIbGYJDgJs4r/OzFQhpOmw6ZdEwC8p577jMwWqwS2vOTI0flnDLlnkVZwnx6Q4ZCISky6Ix6KVKzAMP1Fe1ENuJJMPaOvqr0PlYZzOjZsgVPfOYzyLNgjjLC8QSGx0exqa8fVy+dw472Jhw7fFjWgn19W7AwvyRhfLOzi0ivrMLb1gaHje3IVO56MbBjm6gJjx17D0uzU+ho8KMtEECNzSkwOhmKyRhTafvoU0/jpVd+CBodJLJ5JLJZ1LW1Q6M1YGV9HflCGQcfehjTk7QQyWHPzgG0NbfjrSNHMMrQtVQK9z39JFo6O5DMFgS0mrRGrC0tSxGPxRcGp8USG3A6fWju6EDHpl5QRMymfLXVhIIa0jJPf9XV1SUUYkkUUkkgk0HAXwe11YqSWnObvz9HUC0KVlHIVrqTqmtwxYteWZdw7lUzAVbCShVPexa2WWyQtZF4anvkdRrC1rWQdHhE1kNw2uxYXQuioE7D43dDoyphbnYCRh3gNhngsRlhyOVRiIWxua0F//Df/xuSkRD27N2pBCrWB0S1mkNBPIU1UOO//OV/RY3Di039W7GyHEKmWBA43tTSjEI2I+vitqZ6DF+9jD/4n/6dzL+RTApZdmpo9fIce+/d92SeO3nypNgbdLd3yvXFLxYkbFabdCZMjI5hbT0Chz2Aa0PDKPHZW8zj13/tC9jS1wWTUYtsWgkuHJ8mBM/g6InjaGxpQd/mzYjE4lKICa9RlZzASy++geXlNXzq049iYGcf8vk0PjhzAffe8zheePFlHDiwHy43QxVHsbi0BI+7BeH1CPo39SMWX0NHp0/Ws9cHp/DOkRNorO/AZz/7PEbGz4tilY0sx49ewOpyAs2tTWhocOL5zz2JxjofdDoVCrkckil2lmhQLGblWSbr9lIJmXwRFy4MYn5xBVCzc88Bg8mJRDSKyOoaatwWPHD/btidfAaFUChlEN+Ii8pVo7Li6rVR8XjVGnSw2PWob65FU4sfGl0GLpda7pcaSxvm58NoqmvF2PgNNDS6UFfnls8RiSWwtJDExcujcNi8EhoGdVE6NdIJhvMVce3qOelq62juR3NjKxxODTw+u3j3JmIZnDh+CZl8AT6/G0vBNWyESxifnIPFZkJ0I4bO9l4kIjHE4quion3uuYMwmpROtmiE6ncX/uZv/hHf/s6rqG/ouaPd/12w+v9NEHoXrN7R5X33Rf8CI3AXrH5Mg/pJAqvXr1/HSy+9hD/+4z/+KbDKiaoKWX8ebCVUe/rpp/HOO+/8zAj/vJ+9HcD23fMA7J46uPzNMDm8SGRKsFgVw3yP1wOX1SELq5JGq4SYSmgSwRKhakFprSbbEYWekiivKEu1skERdZcsMkVDKqEoyhqzcmtUAp1EDclWNlH/FVDMERZSpanQNLbyVD1WaR8gCi0uWiut6TePuaIkJGAlvGGLioqtSma7LKj4MdlCoy7lkEjFEF5ZkrTfqYlJ8Vhq7+yGz+cXZQ9/Lk+PVQnvut17kyo7ZTHNw+DvNhrMAlA0Br3YEqRzSqiU+KkybVaCrdTQGvQCVOnZSnUJFXH8IsAQNqgiXGarrxI+JVAZRVGcFYpUp2YFrFLRwDGhzQDHglCFMNvABHCj+SZYZXK0gG0u/vIFQFMW+CvQlS3YtFfQV0K2Km30hDtKzAJltAwZ4mdT/F//ObDK3yKAhLYAFSArUFWAbOUsMkW1AtzEFqHaLi6qjkqb8ke22FBpWvmMFbUIYa5cRbefl/8RsKpV3qMKVikxJmST66aipiZY5cKV5yHP/y2t00VFwc0xk/v2VtAXPxcB3u1gVUfPWlHs3vIFvh0Q3/r3ir/q7WpVxRX2p+5zmStkAH45wGp1I8mrpnpequda7BWkrKGEV1XVrbwuqJKWM185Dn2xBFOhhHqjHaZcCamlNWlrX9uIYj64jMb6gIA3wkl6kV69ekVS1al0kzmB56VUgsnA1kS3fBbCFwbHiGVIkWr1klgFWExG6I1KQYiBGGzby+QK4mFJT2gi85HRMbEC6G5pFjUfA3dY3CEUpUKGAVSxeBx2hwsup1OOjcp3bjb5edaWVwU6MgGevtOumhoBSIQ1hIPZfB493d0CY9iaHotElAAdrxeZTFquI0IdKgMtdpvMDVQO0ntOb9BCua4kEkU+i1aU9FpRerEQRRsAFqqMekXJSmU1ASSvXcWOQVG7cm6XwDopAhHEEqoVkUhRRZqSM0gASaUuvzRGA65dHxZ10vDIiMzdBMk8jVu3bcX+e/ahhqq34CIGr17FwsIc1teWEQmnEKhzwGm3w+W2w+uuQaCOqfYFWG0MYFJAcTC4KqBJo2MbKzA5uyjeuXYH04mT0Gm0sNut6O3qwqOPPoRMMiHg79rVyzAYtHju2aelJXYttAqnswbD47O4fOW6qJwP3H8vrl+7LuB4x8CAHA9B63vvHsXY2Dx279qB/fvvFe+8kaERTEzcwCMP78Kmvi6EQylpl1wObqC5sU1CsBiA0t3Thg9OH8ex48fQ39+HbVt3YX5uCcePnRVoEWjw4J57d4t1xeHD59De4ZAAJ4OercXAwjxhcVSgVaC2Aa/84FWsrW3Iec+lU/DXuODzucXn0GI1o66xDm2dLaJgDATq8NaRw/B5faKW5LiN3hhHZ2cXOtq6BObS7iCTTeHGjWGMjI2hpbkFV64NSjhiR2cbzGY9An4/DHo1nA6LJFQXcgyWWUMqk0Eskcfc/AK6u9qhVpVgNunQ2Fgv8PXatSvweWvQs2mzAP0rV6/i9Kkrkk/50EOPIZHM4Or1UWnbJhygn6jVYhObg9X1DRgMZqWzo1gWW6Gdu7bjqWceRyi8jKPH3sGjjzwIs1aHZDyOWCIjsDqVykvL6vTcnITGdfd04Nr1QURCq3jg4AFJUffX1iGTTIvq8tgHZ6DWqXH/vfcgEPCgmE8JlLl68Sx6NnWjqSEgz8dAXUDsiibGJ6SYajJaMTM/C6PJLMpDvzcgIW7jwyPYsWM7Nm/qkbAfj9eJZCKBEosa9F7PqbGyGsLqWhxraxE4XD5RhbOIQZUyC8fi86vT4dlPPQOTwYIXXvoelhZXoGIhJl9GLJEW+wwW9ZwWDbZv7RMoTRVtOlfEuz85isOH30E0mobT5UQinkRbWwe29PcLMD9//px4rRJayfNZrYDLXLEkHrYFlQbJfBllgxGdff147otfwtLKOmqbGnDuyiXEM2nxphy5fgWH9u3C+VMnYbfYsLq6geHroxgY2AONioWOJXl+0uohGlmGwWLE1q29CNT7pM3ZYTHg0IP3wWuzYWFyGpPDo6ixu5FNpTEzPQ9fXQNeef11lPQ6FPUm6O023PvAw6KYJQyHRidzbWRpCdt27IXX4cbc+AxGmRxvt6O+ox29O3egrrUViXxWlI1alRZTQ6MwcsVSLGFk7Do8fq9A/hLXYSYrSlRuq7TIE4rqtfDWUVBQxsjQDcRWV6Cm53I6C5fbBavHJ+dWQKm0FylzJ9eGLHZRIV/tlpKibbXXh68vFGDTKt+n2pXr36KKPtI6gbkMqGL3VDFfkICoUiaHufFJjFy7AZvRAINVC5WtDF9DDVDOY2x0CC6TAUZNGcmVIEYvX8L+zf2Iryzh2OG3MLB1Cx4++ACisQg8Ph/cvhqki3HEkgnoVUa8/ML34fM2cBLH+loELe3tuDR4FZl8Dvt278LOgR24ePYUjr1zBP/HX/+VWBLEuHbU6mDS6wRYRjZCUqj5q7/+a3g8Ljxw/33i9Z3PZQSEslOhwDBKmw2haBqvvPoeZueXpCCj0xTx9OOPYvu2zXDYzTDq1aLevHjlMjLZDE6fO4v7HjgogVNnL1xUrHLsTvFY/9Y3vo/5uUV87gvPwu40iE1GKpFFT9cAXvjeD2A0arC2voSl4BQOHjyIfM6I5aVV9LS1oazKSOs6VRfHjl7AW28cQ32gHZ967mnYHGVkCmkM35jCa68cgVbtgJcFW78ev/FvvgAvi7SFLOKRMNLphKjUrTaznDcKG/isGx4bx5tvvQebzQmX2weD2YYbwxOYHJtGOBjDwwfvwxe+cEhCnybGBxFcnld2RWoLzMYaLAdjKKl0eOvwmyhr8vidr/w61PoM6hrtsDvzGB0Zh0HlR2wjj/raFmjV7DSj138MuUIGdqcHg1cn8N775+GpCeDgQweRTEUwMjqOaCgLg1GDZGoFvb0dqPe1SEFNry1JgdFsdWNkaAbHj13F9Ow81kJJON2E5E1IpAuYnAwimwV279gCg0Yj8Pree/rR3GyFWp0V27ZchisRF/7qr/4R3/nOj9DQ2HtHu/+7YPUuWL2jC6Xyoo8b6N61AvhFRv+X47V3werHdB4+SWD14sWLeOWVV/Cnf/qnPwWHbh+qKjC6PZjqdmDKFr4vf/nLEl714a87AavUzhF4br73YTi99fA0tMPq8CFKn0OjlVtnBHx+uGw2SRVNZAuVFnWyMm4ccsgSrjJ5upJgr0BVtrtrJQBAZzJIQjY91LKplIBRbmxZ+a+m3svPEPKJPQA9KgnZFHglLe8VsMpNV7U9vmoDIApSAq1Kir3wGSpWKyoBfp/YgW37ZQ19URUQoddTa1AU1dRqcAHLq0uinKIal4oQtgMaTAw0McnmjSCCStCqYrVAEFEsK2pdBhiVSuJ9SIULlV30aEukMwJBaY3A4C1JrSdspqrUZJJ2V41er8BitUbUp/TBEmjB12l1NwPJqPTiQj5fUNr+RbHKROZqG5paJZ9PzruGpFArwLlUVlFgo/jyqRhsk1fUmXq9KH8ENGtVAloJgauKUsJRRWlZ9f1UUtv5b1Q8KEpgxVWAG2uOsZYwUqAq1aVVT1GFl1GNSIhGmCqwrQLfb0eF4hsroPSnAaL8I88zYbLARqW1X85r9UvgJn+uqpQVDXRFEcoxVVSgygOZKlRFuUe1rYyhRhkf+TYV0ryG+Rmlp7osLWrpbPImRKXXMMdDuf4Upa5iBVD5XKoSNFQbV4K/eK3RO5QbZLGuuM1PVQ5PxeuJP69IZhX17S0Aq6iyq6sKRfHJcLOqwvin5g1lEMWLVooOvB8+ag7+iCfTh/9JNogyZLcCt26O60/xXPrHcZwrsFesFlgU4KuVv3ltcNMo7yUFBOXeFd9a+cxlaAoF6EslWMsatLr8cGkNKG4kYNGbEYonRL1Hb0Sqtg0Gk4DVkZHr6Ovrh9lkEGDKz8D5inCN6jOG8TDVdiMUlxAaAlFppTcoAYEEl7eCwtQSTKbVGMSTc2x0QvwR9+7eBbtFD5vNCq+/Vu5nBrdwQ8XwOirGzBZapzBAJytgNZ3KiCJzanoaFqNJNuBM3mWRhQCSylWCX46xxaoozNlOPDs7I+3lvd1d8n6EMFL8YHFIz/lTJWpYXsOEnDw+xTJELQCUwJEFm0KeCnatjBM3rWo154wiivk8MvTErgQeite1mspW/q3Yl3BuY8GMr2HAUTaTxfr6hrTlE67mCjkMD49henZWjiGaoFddRsabvrZutwulQhGra2uIRDcQCYfR3FiH9rYWURp3d3eJv2uRrZDRiFi+RKNU7jBkq4S19RBGRkYFvNGeQW80Cayip2Q2lxN/T/rNuj0utLe1ir+rQatFcHlB4C03+vfs2yObfwaA+QONOHbiHA6/8x4O7N+HWCqG4RtDaGvvwAP3P4i5uQX88JUfwmgyyNzav7lf5t+pyRmE1qLweu34/BcOIZ2N4eLZa7hwcRytTY3YsXMX9u3ZB4NJJ0EiL730AoaGr+HQoSfR2tyBo0dP4uh75+Hx2uCssaCjvQlz83MwmnR49tmnpFWbz4i1cBhra2EE/A3o6OhGcGkNf/u3/x2lAq1keG+V8NyzT6K1tQ7z83MChN0eAhkqjVJy7k6fOY2mpmZ51hYLBINT2DWwG/E4v6+Dy2OTeerq4HV876XvY9fufejv24yWtjYpTjgcNgHE9OLNZlO4NngJc3MzWJhfQyoF0IqzozMg834qHYfdZkRHeyvi0TBMZq2cdxYjvT4vJiYncf7sJQm8vPfee5DO5LGyGsH8QlA6LFqaWsUPkbMDA6/Y0s7nIG137r1nAP3bt2JldV78aRmQuG/vDmQTMWk3ZbCcTmcRz3N6xK6sLqO7t0MKN+fPn0ZDYwMO3Hs/inkVjP8Xe+8ZJNl5n/s9nXPumZ7pnpxnZ9NsDlhgscgAAQIkRSpcQVeUriRavrYsu/zBVa6yvuibr13y9fX1JXlFimK4IEgCBJEIYLEZm8PM7sxOzqHTdM493a7nf7p3FxAogRBgl8Xtqi1gQvd0v+c973nP7//8n0dvxckT58RrMZpO4cjRPWhp8qO1tRlXL1/C7MykXC7DwZQUXJ955hA8Xo/YIzDUhsVHjiPBuK/JAYNRB6fdi2vXRjE2MoPhnX0YGhpAPBnGZiUnP+cc1motMFlcOH3qEubng6KStNudcLtcoA2UyWySIsbMzLz4zz791Bdk//Hmm29Db7IgGFxHiZ7uWr1YPSyvrOGJJw7h8UeOwtfUJEXejY0Efvijl3HmzFXYLEaBwR2dPXj06DFZAy9dvoSrVy6LGr67vR1DA31IJJMYvTWOUqWCTLmEQkWFcDKFdKmML7zwFQzs3IFfvncSjzz1JC5euy5+q9dGr2P7QB+slSK++e//A9KJNFwuH7o7e2ExO0QlvWP7LgltO//BWWysLEBrt8Drc8Hb4JL29SMH9mF9aQbqUgHDW7ZgsL0b2UQSi/MLuHz5qihjq3oj9BYbFkMRbN2zF/sOHcF3v/cDOe8JHJ3NTbL/6+/sxuTYBNLJjNh36K12HH3qSTR2tqKiN8Bst2Hs9m1U8ptYmJ5Fcj2M1tZWJONR2fMce/wJlLiLMZihMllR4kXPqBVfegl80wC5dBKZjTiWZmaQDIdFAUwFbbXeQVRbJ1nI5rWAa3s+k/0QWFWKigqErXL9zVdl7bc57TBYLSirqsiWCvJ8wlUUKVIoy99LJ2JIhKMwqDXwOF3Il9MYXxxD32A73C47JsdvQFetwK5Xoc3jhI4g9vYE3v35q9i5pR/HHjyCYi6HpeV58XP1t/th99plP1ktq/DB2QtQwYgrl0dgtbsRDIUR3ojjd37vd8VT+cEjB/HLN3+BuekJ/N5vfw39/f2YWViQ/QR9iefnZ6W7gACVdmTPf/E5gceBlma4nU7JZWAQ5cTkuNjAhKJJXB2Zw/nLN1AuFKHVqrF/1w48/BDXhhijvaQ4xEBeejQzwI2+pT293VhYmUN7exu0VT2CKyG89KPXRPn64r/+HRSLaWzbvhVulwfr6wl8//v/BaViFn/6Z3+ITCYm+/e5uVX4G/0oZFNo7/Chsckhf+f0yat49WfvYLOsxu/83lex/+A2rIVWkM2U8dOX38T07DocNhcOPbATjz7+ECKhNayvLmN1eUmU+u0dzWhubBQvaPpjcy9CaB6O0G+9A1Hxby3j6o0RqDb1uH7hJg7s3YMHj+zAzl0DyGbDYmmQSWYwNTEHnc6B1rY+nD71AXKFHAwWFQ4eHoan0QiNPo/BPj8i4QjMxgZkEgWEglGYzbR1KcHmNIlaXmcw4/qNaczNriFXgFyPQ9GgKE0jkTIee2QfAm1WaNRVGPVu+Dw8hm6E1kMw2zx4/efv4cTxK5yKMDuBL73wCLYM7UZ0gwW5afibWzEzMYWhLb3YOdyDVGIVDieLkmGxCVBVTTDqmvE3f/N3+OEPXkdjU+8nuvu/D1bvg9VPNFHug9VfZ5j+Rf/ufbD6GR3ef2lglcbaf/3Xf/1PgtWPg638HkHcCy+8gDfffPNTgVWFv6jQt+8IfB0DcAc6YXf7kS1WkcjmJTHX63aLyowwdLOilsAmbhTZSssWWyUtRWmDoUqMGwuqUtluyXRPtsyyFZOQhTf0dziYwD8CIiUpnjeKKoJEnfKeBNyWSkrCNT0H5KEAPQJKfp8gUL5LRahWK22B/D7tCqjeJBBTNre1Z2uN0BvYrkpgyXTWktwUsmWOlX22k6n1OknqpKm7RVK7lQRPKnSpSFWg0l3zbHHrrAFBKkO0ekIkrYCHQoHvvyQhXWzZZRsyQSdv1qhYtdgd4mVEJSKDrfi+Oc71AB5Rw3Lsa+3oiqctAV9e4IJAY70Oeq1B/ltvw7q3/b/uX8vfpdWC4gfLf2x/r4VTsR0YSvhCPUhMwKN80nuQnNCweuq9OMGCPqJ1sEq1Qh2sitpTUqkJ9pTXEHxWbw+vqVXvXRzvFgOU9vsPz3slIEJRdX4YKCphXmWoBazWVa8KhFfAo2h1FY9Whq/Vns9x5XuuQ14V1dG19nxFKayEV/Fmh+o+wgYqV6XdnDC9FlbFKSEAVmCt4u1LVCfKXqHKchRgEp9LQr9aGr3MbQXw8maOSkvCxTshWzXbiTvQj5C0BoZ546z48d591O0x7v0e56cSPqbYJ3xoTD+yatyLs+9VzTP0TIoXojrmON4dZ1lDauCV4y9/Q6HTShGFNsFVtbQ1EqrWA9EUBXNFACghMWG9nvOzUIRhs4ImqwNtrkbkoxvwGm3SHpjO5iQ0TPEWVdx8Z2fnJEl927atop632S3QaNTSyk7IwcRyqk0J5/K5MpLxpNgH8LMQxlGhLlAvye9xPmhh5Xmv02NuYRGTk9MIrkfw4INHoDdqoDWoRJnKkB62t+fYdi2snH5pZVlL6P1HL0laBPD1OV9aAy2IbmzAarXJus3fY7Gmr6+v1tKvF6sAvUEnKtZYLIrenl4BqPSMpaKJ3pos6HB+MbxKodOKDQrXP84JhgKxQCEWF1Sy1uYw5xyPhVavlVbxbDarrB9Uw3JtMhhE1cb5RRU8j6PYuWg08r6ohFVrDFhbDyq2JSWC1XEFQDU1wk0VL1d+nVbUoRvRmPhnMliRqH1L/wAeOvqAeJ0yRIcWKjx+60GGnzCMzC8BPOwc4GdncBRVnEODfWhvb5f2XKNeB4fVLpDL5nBKerxGpxeVayqdFsUuvWGpWjx4cB+afD6USnlZ55mE/vNX3sXC/AK2betBOBqU8d+9ex+6u4dw7sx5vP/++wKCjFYt/M1NmJ6excpKGm6HE36/D/v2bcXtyVFEwxtYWg5jz67t6BvsR2d7BxwumwS8sAuFytdnnnkWvsZmvPXmLzEycguBQEDUjKVCDm4P06H3oau3FZVKUa4Vq6tr0r6/ddturCyHcPHSNYEeLYFOmePdPR144fmnJUCNoHXk5g34vA3iuZtLZ0QdPTExIUnxbOMkGD//wUXs3rNXURPfDrsAACAASURBVFbnEnB52ZqqRz6/iVMnz8HtbsLhww9KOjtV2Xv27IbDYUW5XMTZM2ewskb1YUK5tldVKBQhnRBUedsdNvksbGmn5Qmf093ZIa3xtMqYGB/H2XM3cfjwNgT8LZiensbc3CL0RjPSaQatqBBobsW2ncNYmJ8VBajA6UoJLrsN3qYGKUrwXCFg6W5rhQEVUdXy3HW5bChtUhFOe42oqM7pIb6+FpL2W7erGWaTC7fH5/HKT1+X1tyhHc342u/+llgUEEq+/94J2GwOzM/NIJVNweuyiiI5Gg0jlUqhu7tfQOXE7VnkijHYnEUYTGp0tg9hYnwB4VACHa1t8PmciMaXpV23CrZR59Dga8VGuIT3fnkRuYwOvsYWNHjpHasRv2d28bAF/ub4bWi1RrEBMOpNojDdiEZlf8DCBFXYXM+tViMeefwYDh4+IMpjejmP357E33737xGPZ5FI5qDXmtDXOwCv14vwelA8aNOJOJr8jejr7ITP4RRP57GZGURTcWRKRfjaW6DSGTC/soKde/Zi2549At0PH3sEiVweWpNZvPO52r776muIhyISXNPfN4Qt23bi7NkPsDS/jOE9e2G12HH85PtSzOE6o9VppKhislrR3uwF8kmkQkHs27YNXpsNqkIBszNT4s88MTsNi9uFRLEMtdGMIw8/hsWlICbGJqHRGLGZTAMWPZo6umTvSS/efDACOFzood92bx9aujq4wIn3/tLKEkx6I2YmpxEOhaTN3qCqiiJz/wMPQ0vLiapGurD4+XiNZXHCYtCimEshFo6gki2wuUeCU81WC1K5HIwWk6g2c+wUYgMSswTUhjv+1ga+Ho0zxPMeojbmnriQzsDEjgOTBWaHEwaLCWWN4lXKfQ2Xchu9nrNpoJhHPpXA2uoy1laXEImEENuIoqu7HV2dATQ3OiW0qpzZgLqYg7m6ifDSEm58cB47h7bg8N49iISDWJidQamckyJfqVJGT1+3hDG2t7Zj5MZtXL08iomJGSl6ULXO4MEHH35QChUD/d348Y9/BJvFgEcfP4rBfgIydkXl5PokoYh6E2KJJL77t38v1hTz88toCbRgZXkZDz10BA0eJ7LpOPQGFSZm53Hl+ixu3Z7HwsKq+GE3N7qxZ/82rK5MwWrXyzpLO5BSkSYZ7OKqoFBMYP/BLYoXd2JT1sZvffO7Ihb4xjf+FKOjo7C77ejvH8T83CJ++KMfYcfQFvzRH73Iw4p8Not4IgmtisGIc+juZvhjM0LBOF768es48f55FEvA1//Ni9JRwOvv4vIajr93GpNTy9CqjTj26GPo7+2BTkvLlbQU5HxeN0xmKpXVoljN5eNSNKd6ltf4xma/FCRHRscRjqYQXo8iuBxEf08fXvyD35a9STC0LGPOzpIL5y/CaLBL8YUe1otL81gLzgnQPXRoNyqbORhUavk8vGazU4V2ZlV1EQajYjUW2UhCozXitVeOI54soadnCNPTC7KGBtoCsNmMGBhsxUZiCfNzy2hvGUZXxzYUcnmxjGEg35tvvIHb42swmoH+IR2ef/6L6GjZjksXb6FSttb2enm0tDsRCFixWUkgV6BSNYd0pgyt2o7NvA3f+uaP8fNX34XT1fGp7/6ZP/Loo4/igQce+NSvcW941ad9Ee5zvv3tb/+D8KpP+3r3n/fPH4H7itV//hj+//0V7oPVz+gI3gerH/Zi/azAav+Bh+Hv2YKGQA/0Do9UOrPFksADARVs0SP80BqVEKaaxyoXN97gV1SECmzfVIAo0RIhHVWZTLSWlnq2x5WpslKAGW/Y76Sn1gASfb2kdVrUf4rvH2HtnUVUQACVWwqskFZoJojrdKIYEOBJj8CKslm9q4Cspb4TcOr4TwG0fM/pDFVwSWSzGdkcK+FbVJRSPcYwF940lrFZIvQiqCACUvwE6m3OdQhlMOlrrV6Kz6P4vFLZSZWs1nAHonI86KFkNNuhNtAjUc1Yqxr9VcK7+HeVVjLCSKXtjCqkcpktfIoFAEeSNzFMiCbQEABbMweVMbynFU3GilIjjn2t9V0JCqvBbQHUylvgKytt5ve25t8FluJdy6NMhaFKrYBVUSbSdkHxWhVI9VGwWmv1lnG7B6zWjxOhm/L4eLBKeKrYTty1y5BjXoOdVGbKs+/5O/WlR3k/Shuf8jvyVxRQX/eavAP+CYSV48vfZxs1PQULciNPcMW5JVhQ+R3C1Jpql4oXGReGBtWsATisKnVVWs/FXIHhSqUSivT6FTNEBTgylV0Z/7oyV/msmzVfVo7rvQ+BpvegVUJxZfSUh6hB65+35kt77/M/emH6KFitq22Vv8H3WfNB/dC7UMaRDwGwNaWtjDe9jWvHlHNGK2pm5dxhSAjRND8Dx4v2AAbC1SpgqgB+uwt2rQ5pqnY2VSjkijJBmSDN4Byqwtg6Pjc3L6Cuq7tbbuRFMavmvbJaQKHH44LOoEM2ncXaYkggFYOV/M1+eBu9EgZBOGORNumSHAeGqRCa6nVGvHf8OFoCDMzpR66Ygc1hlYJTLldEIpEUgBuNbojaku9HilENXrAjgTdNtEJhoYa+kVSyEiCy1ZEgzOl0SFjO8uKSgE3OBa5vVFhy/RoaHJKuAHp8Gqim4jhTmS5QxgSNjp7DVJZyvioeq/UHCxsEzHwQxNG2goUVhlUViiz4MGFeLzdpyrqnkgKYKH5rQXMS/CcJ41pRkeaL9KQ1yTrB918sEPSWkC8UBd5xPDyeBuSLJaRTaZRo45DNSvszfTrn5+cEKFOB5vK4sby8Ims027V5rSD0ZKt6A5VKfd3iLSgqSpNZ1MgVCRvToEy/3VIZ8VQGJosJoY0YbHabBHWsrK2jt7dbPs/K0oLMP/qPmg02nDxxEalkCkePHYBGUwXX6472HuSyFfzwBz8W/9Zt2wfR2duCtja/zK3r18agVplFaVwuZ7C8tCCfieFIX/vqb8HmsEhrOwEzQ1eoQNq7dy/a27vgcroFtM7NL8DrcmFtZQNHjuzBgf074G10Q2cgrMzKYsSwIvpIxjZSWAuGcWPkNpxOl9hDEEIcPnIQUFE5nEa5UAI92nu7e6Sdv1woYH09KIe/ydeMcDQiMHlqegbDu4bFyiEaXUNDExOrCdGt0GssMJocWFsJ4vXX35bjt3//XvErpqpbp1XL8YzHc6L8zrIokQc8XjO6Ojvl3FqYX0QynRClcDKZhl6nzC8+eN2np/TTX3gGSwsLeP3tc3A5ddDrTPD5/NDpTFJ4jEaiUiDo6GwFNBVkckmBu/39PfB6G5RQRrUWXqdDQm6yKSp71wFVWc4lp8uqhEblcijkS1KAicUyMBosSKdKuH5tXNS/9DLctqMXq0EGx1Xkd4rZKlrbWsWr1e2xQaUtCihh+BgVug1e+qZqsbQYB/ninv1taGr2oa2lH9eujCMUjKGjswMtrU1IZcLYiC/CS1WwVoVkPIObI4sYvR6HFho0+ZowPNyDhYU5zC+voL2rW3wiI7Ek8oUyXM4GUb5z3WF3g16nl2JUPpuGx+HA0LZBHHjwoJzDIzdH0dwcwNjtCUxMzSK4toF4Mg+vpxEWkw0NDIYqFSRYhy3WDR6lfXygoxeFfA4TC/NYj4eh0mtx5NhDCLR3oCBJdxqshcM4/cF5PPbUM7A4PeJ1mszncf6DCzBDhy29g6IaT2SYCr+OiakZWf96B7Zi244dWAsF0d7ZKQUzqgLnF+YFEtOf0k3vVYcFF06exmY2jYDHhXI+h/HJcaTyGWTLJRSpCNVb0NLeJX6akVAcyFdhcbrYXoVAR6vYIzCoK1ssoNnfitbOTjQ2+WF1uVAoFqAzsr09IsUhhsERkltNRqiLJSQzKew7fAxmruFVNYqEoxKiSi+mIswGDVIbYSTCEei50G1WZE7JnLZZYbTbYHU4BcwyyEpSnljQ3axIcYtqTBZYlYLaJvLFrOxHpTOmXJEgPIONXq1a5CrsdgKMOiMsBgMS0Q20NDYin0kitRFBuZzD3Ny0BFsxhK+3uwOpeBgL07eAfBpOsxrTI1egKRbQ1tSI1sYmdLW2QV0pY352Rq7ZZqsBifgGSuUiOrra0NjQBJPZjv/8re/g+vXbMOhMCPjbpfjPNbO1tQXtHS2YmLiNK1c/gE6vwm//zlexa+cQNksMmKsglohDZ2TIlQ2vvPoLnDx5Hk89/SxMBhtGbtyEr8EnIUlmvQbNAS+sFh3eeuc4xqbXMLMQggYmsfxgseDpZ48JoFOpixJqaTG5sBHMy15Xq6kiX4xgYKgJjb4G5NIqnDlzGa++8nPsP3QQTz/5BczNz0mhgh7bt27dwvvvvweLXoc//KM/hLpclkIG92S0UJmYGkFrWwAtgR7cHp/Dj19+E5NTc7KnH9y+BU88+ZgUAmYXFvHaa28hmcjBYvHA4wlIoa2724/Q2iIWFpfhsFhhNmlFHRsKLkmHhadBj66udrl20VohFE7i3AeXEAptIJui96hG7H2+9OUvQC0hsUowqc1mQzgUxeLCkhQI2wItmJ+bxfTcJL761RfE13Xk2mVMj43DaTejp5f7kU74W1zQGTXIFbLiQ2vQOxAKJXB9ZAYtzZ2YmlpFqVgV1TsLoTt2DSKRDqJcSUmROR5RweUMYH0lKkWcmbkp+b7FChw8PIj+wQA6O7uwuphGLFJCtaRHKBSE3lDAzj096Ohyo1hOis8sgwc3NvKoFI1IJdT4z996Ca/89C00+Po+slv85F/eB6uffKx+037zPlj9TTvi//Dz3gern9EcuA9WPx+wOnj4UXQO7oS7qRObRjMKRTWqGg3sVif0Jh1UJSbJQ0JF2CpfKhbkRpsglWqnChWkZUIJjdwoC1jVKe2o9I+rg1XezNcXRAEu7L2TUCoFnhY2FQWqwCQqUmvqK4FFPItkE8yQKKq1lOcq/qXaOx6mfC1acdYBXB3CCeDUKZ6ld3xL+TdLBRTyeRQ3GfihvA9Rd9IjlvBXPBkVT0KGulCnKerEGjRSQleUf6wi3wt061BVFKgqnag/pJ1XPE110OrNqGrZbq6V98xqPVv8qoxAp/epCNJq7eBU8BYI4tiSL43hAlMIQzR6g1gvSLu89F4r4JKQVWlVV8aUAEw8FWsgUdq8RZlZAzK1QLB6iJLimVt/VGrhSzy6NZBGIKaiFykBqyKguxesUgci0Ln2+gJaa/Jhvj+F+tyFQWy9Vx6/AqyqeBzugvY7CldRmip/S/H5/NjGd7nBvXtBVsajDlbltWoKaEJQ5X0roRJSSKAnJVGgBJ8pcJQt7EohQAGrdQB5L1jlsaZFAl9TR6DI8DGCrlJRFMriK1v7e7S/kPlWS26vz8VPC1aVWVIf0V9fsfpxYPXesb1j7Vr7nzpYFaR/D1iV40ImSEV2PbCKDgs1O4Q784cem1T1VIFWdwM0hRIKsRSQK0poGdXvPAP5elSHxzcSArJYuCDM5HpDhaLRbBQ1Kos+Eq5T3kQkHMXYyBiSyQwaGjzYs2eP4v8ZCoodCFPU+SDIYSo9YYHb7cXx995DZ2cvevu7kcmnoDVoBZgxtIWt74RDTAGPxxJSPOnp7RF4R39DAj6H0wmnw461tXWx6uAjFo/JOsGkboNRj6WFRfkMtDjgMc/ns/I11T/pZEoKP7QYkeKRVg2TtPczkErxRhU4X7NXqBctxCu1dt7z83OeEXpxzWAiNRXSNiaFUwXD9Y9+0MWCrNXSaSCgVwla4xqjlFJUMJutiCfiSCYTsDsd8vv0DCVszGQYBsQU8IgAP6oB+X22NK+vryKRiIn6cGUtiCtXr6Gnpwf+QEBUpyOjo6Ja5HGk8vHwAwdhoHVLrQDCdlkWI3jjqYxhHE6XB2qdBitLq8hQgVvzh6aFwuTUpKSUM4QqFF6H1ezESy+/hc1KFUce3A+Xyyp+ttFIAjPT8xi5MSrXshe+/EXs2Dkg17PZ2XlRBdqthANWRCMh2Oxm+Hw+AYsco7m5WQlSml8Iy9q8ZbAdzzzzDGIbCYGfKyur0u3gdNqxe/cQevu70OoPIFfMwkAvSYNRrrOEslevjODs2XOiyOV17o//5OvweB2iaqUaqryZRz6fkQDCs0zM3rETPT3dMGh1AqV5be7s7BYF9tr6uvjkDQ4OincwFVB9fV0S4Mab7caGgHjZvvPOcbz7zgU4nVpJI9+zZxc0OuWazM4Ihh9Fo8o/+qTqTQZZD8PhEKKRpHAlqq8I2FuampDNZbC6nIDbpYG3oQEPPfQQRkdHcG1kDJ1dXWj0+UVRev7cJVHD0p+XqnKGP7W2NQlw8PncAkBYQKU6jnPU43LBYdUhHAxibn5eCcvpGxRLG54HN2+OSVhOU1OTnI9U0BKUUym7/8B+bNu6RZTRv3z7XZSLkIAobjf4fKrQvA126A3s6igKrG1rD8Dj9orvLS8LBOWoarC6EkYySR/GCSQJ9k1GdLS3wt1gh9NlloICi7LpZBZXr97CwnwRHW0NeOgoFXxmnDt/GsvL6xjesw9vvHVK6ejQsCCrWOCwS4a+o0wG9Tf50Oh1o6O1Fdt3bIPdY8PZD87gveMnpeCwsh6ExeIEqlrxSy3muD9QKYFaJno/ZtHa3oKWZh82NiJo9PjELmJ5dQ2pfBo6kwkHjxxGS1srHC6XFETef/8Exqan8Sd/9udo6+3BzbFJ3Jqaxu3bk/jaV7+G0FoYt8cmkMpR8a6B3ebE7akZVPMFfO3rfyzndlNzM1xe2kLoEAwHMTs7i6WlWaRCyxjsaEU1l4ddr0cmGhJ4zPFfj4Th9jUgXigglaPZsw65zCaqhSpQqGLbvv1IlXOwOB2IJRIwm6ziTe/yNaKhsRkujxcGk1msYri3YjAahQdcf4pF+k4D+XgSkY0NHD76OJxNfmQYXLXJTh2dgFUp/G0WsbK4gPRGTFSJLA6yaMZ1rmewXwKJWAxX6fQoqVRS5CZY1XLvy46aWjs/9wOb1ZKoqmm7IOcJaBtgEiBLYJ1IZ6XIxLXFYbXB53QjGQ0hE48jn00hl0nI9UwCUXVVXDx/DpOjV4FcAtBtAukYUEzh67/7u3j64WMw0U9bq8XI1SvSss4iAMEqLW8aGl1IpGKyN0qmcvjf/93foJCvoL2tDwaDBXMzi6IM5PWqr7cPP3v1x5ianJCCxJ9940/Q09UBTTUPk1GDFH20Gdqq1eH/+o//CVarG0899Szy2TK++c1vY6BvUNas/p52DG2lnY0FF69cwcjYMi5cHoNeZxM7GZfDghf/4CvYf4iBekGZV7SYiIdyMBqssJj10JtK6O71wNPgwfJ8Aj95+eeYn1/Av3rxRSkkrAbXcf7CeRx54IhcJy9dvICNUBB/+PXfRzGbVRT4pSJaWppQ2kxJ7kEpr8bM9DLm5tckpDKfL8HuceGRRx9GOpPE0uo6vv/3/wXlshoORwPyBaC7owPbd3Thl2//ArFIAp1tAWzfuQ12qxGoFqVI1uhzSbAf9yYUoVy7dgvvnzyHYJBrmBZ6jRl7hrfj4KHdWFqZxsTkdayuL6CnqxM7d+5EV2cP1Cqd3A+88867ePfd87DbmJlgxNBABw7s3gKjvgxOIa2RWQ3cP7JYwI6bNGyWBlSq7CpJwOdrxTtvn8Ds3Dp8zY0Y3rEHhUIRV65cwM5dVLLOIBHPYCNSgNvRKHOY1jJVVQEtAXZU7Bd7IqvZhXNnriOZKGBqfBaR8Bp6B1vw9DMPobmF3SPr0ulH9bLJ4EYsUkAwmMWPf/Q6Xn31XbhcrffcQ/x6/3sfrP564/Wb9Nv3wepv0tH++M96H6x+RnPgPlj9fMDq1iNPoH/nPpidzUhXtKiqdDBYbbBZbIq3H1uVaqCUcJFeYASNfPDnlEDebeMm/ySUpJJUD72OIFFRrPJBFUF9URSrTIZS1bwzCQwVUKD4UtXDjBTWprRtCxitWwjUwKDSOq+RDaj8jZrakEETVKQJ5KFqVGe8GzDE36GXK9WDtA+olLDJ1n2BZ3eDdOqQlzeaVBfcee81dRgxsoBYgiOqTCV4SoG3dTgr/2WLv8Ek1WN6VLFPienB3NGr6X+g04iaR9LRBYgobeIEcVRi8m8QrCrelMq4i6+svA4DsNQyXnIc7oSB1RRr8h7r+lV6iNWBah0KKwCufjw+ClaVY1uBTk21sOK7yu8oqlU2bSm+mRreHFJ9eY96VUBaDbyJv6YA4XuWxBpY5ee7Y2XwK8BqGYpiVUDSPaFVqhp8ltZn+cnHgFUeo5p/bW0i1oJ7lGR6mSN3nncXrApUr4FVxQZA9LxKuE9NsSqw+t5xkfHheCnHnWCVc4PWCZVNQtoSCmzXlWA2Booo7dxsjuc41MOw+DP5Wl2ROVBXhtaX039MsVoH6neW3prFwb1L8adRrH5SsCpzntC9Vpyog9W6wlc5SkrbOnm6nLmFEkwaDYylTbS6fTRyhJbJ9NmC+I+KDQmoNC9L8vX66rqAK/q8EXKJCn1TCUCyWE1S+DGZDKLeY3vdzPQc9FqjgJyA3y9wkb6AnN52O/0eIQpUtlHncllkswVp0U4lM9h3YB/Uuiqy+QxcLo94pFKlwZu55aV1AVG+pmZ5HwwmpDcq/z4DtjivaZtCRevK6orMNYZY0Sakta1N2u/ZPk6wShhAsMoHvVIJEPl5ecPLNnoec6qfCI3rYFXmLr3zaop75WtxtpVzr0ovaFRFUUX4SKUp1w5aJHBdyOUYsleAmXds6iocVgd0eq0ovTj/zSazoozX0WqF7fYb8jO2sBMgU3nKQgHVLQztCAZDcnw4Pg0NXphM9GWNYmMjLO22wXBYjrvf34ITp07h9sSstHYzgIxg2mG1ig8rk6KtNguy6Yz8vfVQGFPT0xJ6xLGgD/bNWzfFKoDvMRRZh8VkEtgYC4fFUoBBZ709PZhbWMNLP3kD2fwmOjtaoVIrXQ0LCwtYWQmLCpanyJe/9LgoN6nkDYciuHLlKmxWBzzeBpmD9LtkAYhjnM2lMXF7ArfGbkqhxeVwo6unF6vLKxIOlYxlxdqGRYGHH34QR47ydStoa20XhWU0slED/c3IZAr4wQ9+hKnJaVHEd/d24pFjR+DyOoBqHk6PXdS8VP4y1HH01ig629rR3tYOq9mMSDgsIJHhadTLc23JUxXtcsnxItj3utzSRq5Vm2AxO7G2EsZPf/YqlpbjsFqAru42/MG/fhHZbArxJOE/O1K0AlB0Gr1AzkyaXnujGL05qSwFKhYjALdbi2y6yFNW1sbhXa3YsXWb+BSfO3sakXgC7R392IilEI+nxXfUqFfBZrej2e9DoKVRVMQNDQ4EWv1wOS0CTwnGCPOp/o4E1+W6V8wVxXPXbnUgFk/KhYvzoiXgFwuiixfOIV/Kw2m3wmDWYeeObfB6mCoex8iNcRnz8bEJRCIbch4NDPbCYFKhpaUBgTYvPF6OdVpU8TxXjHozkokSJsaDOHP6MuZmI6J6bWpmMVSLRl+znPtWsxWXLl2RcSOoIIzm2j4w0IvHHntEgjJPnHhPwrq279yJ19+4AI0BolwvFsvQanTy+Rig1dHWhkP79kkLts1mkbCcV3/xM6ytc71rhN5kFtuDRFIJ2QuGoyxni5KdY2U00JvVgi1D/ejuakW1qsbqWggvvfwTWbO4NgXaWvHQ0aOKKj6TFi/Z1WAQiUwW/9P//L+gsdWPE6fP4PjJ0+jpHxBV4is/fw2XL12Hw0UfZS9UWqN4SBfLFRw6clSsBtq6OqBS6xGJhEWdr9MbUK0WRGUZXJiDSa3C+VPvo7WxAUadGrdv3ULfUL/ArZnFZayuB6E1OVHOlcGnmRweDO/dgyz3oXodkqksfP4m8Tvl4m2yONHQ2AS9yShwM5ZMYpFhY0aTqAE5hzTVMlZmZ5HKZnDsyWfhaPQjni+iBJWAK3ZToVxAuZDB2vw8yvkC/L4GOZYZQivav3jd8vuyFlrMqGq0okbVqHUwGYwoZnOirFdtlsUbmNdx+ugTrsbiCVi1BpjMVrEfSBeySDClvUpvfCNsFDSkUzCq1fB7vcik4rhy+by00hvMBsTjMdy4fgF6XRV7hodQyScxc/MarJoK/vjF30erxwOf0yMhXaHgGjxOh+zFJifHxWKjqdmDRCIkoYdc6/79//EfUcgBLqcXJqNT5tCRIw+JJ+fq2houXvgAk5MTEs70F3/x38j5GIuswNfkFb9Z7oVW14J45533sHXbTnR09GLk+jhmaOmhNSKeiODho0fQ2d4kfp5L6yG8e+IKrl6/jXJRg1QqjQavHV/97efQ1d2ERCqMd99+DzabBygZ0NDQJCrrJr8Du3Z3yTp09fIEXn/jODo62iWUKhpLCkCnZ/Hwrh24eOEiRq5fQUsggD/9N3+EVCIqRU3Ce1qpLK8tSudGuaTG2voGwqE4Xnn1DURjcQwNDeLxpx8XmDg1O4fvfuf7UGv0sFho+VMVJerObZ2Ymrwltj4ch62DA9LRVy5lJaTLYNDIfoPjm89XRC1/Y2Rc1jruS1r9zaJA9TQ4cOXaWdwYuYRwdBVmvR47dg6jta1T1rLLF66KDU0mU5a9yfDOQTz62APwe80wm5UA23gqKvYDqQzX0yTS2SLUarOMXySaxvJyBNOzy1icA3bu8uDY0cdwc3QCM7PzAslPnrouewS7HXj6yS+KFUSg2YeZ+ZsItFoRCDQjlWRAoQeXPxjB1avXEFwLS7fbo48fwLHHD8FghHiYc+0ol6tQVcyYmw1ifTWJS5dv4Z23T8PjafvUd//3weqnHrp/8U+8D1b/xR/if/ID3ger/+QQfbJfuA9WPx+wuuPoF7Bl9wFoTC4kSyqodSbYnB5RRSmhM+zjpfpR0SpK6jbVdpsKyNMa2TavtIwKDJKwGoJQBbDWoSrhpgLGFBUmIQGhpuKjWpWOKv5X+VqBLnU1aB2sKq97V7FaB5gEfKwUy4JbA5t8Hd6c8cF2VJ3eeKeFn4SQ7bISQiUeckpYFsEDJxPhSgAAIABJREFUQ4EIGPg++RkJZ7mBFihU68yX8KiaWqwCJViK8IQQha3xArbKSngMN/jimcZbHwmoMYmqgkpTqi6opGVbHhWrvFeVYC6BzDV/2RpYVd9pdWewkgJWFUsFncDU+vG4F6zWx1n8FwW8UF2pANW7dgZ3wapywVLAZL01XwHVVFzSBkFp3RawKW3vKlF63AWrlRpYpYpDma8CHfl6Yo3w4eVQhMi1z/WPKVbFI1StHCsqPusPeX0JjVLUzDXHX4Wd3qOG5dcEqxLE9FHwKmBUaelXHvXXVxLmqQRT1KQEnwpYldevKXB5A8PxJSBUIDsJ/KaARQYjKS3xfD9UDhZFQSl+sXIG8H0rhQOxGFCil5Tm+3prdy3M6pOAVUWZrDw+bAXwD5W8nxVYvaNg5uyoWQHIecmCB+do3Z6A7egSWKUokhn+xfnD59OlQlehEKcC8ybQ7PJCnc1BX4YoeEx6s4SMsIDA1Hsqu4LrYVF/sv25Drvph8u2eSrJeJNjNptFXUlla902hOpHrlWlcklaJOmryvWLx1nU81CJ+m15iUE7DIkIS0pyYZOKzKrcrAfXgxLjxhs72gKYTCYBcIuLi+KlSqAaDK7JTSjHgj8PR/m7DHhyw+PxCkDljWw6mcT6+ro8hwCRHoIEtKzwEAoTFjGVmmBT5ouaKn0FrMq8rq2zXL8UIb8CVLW1dVjOq9p5xznBNZFrl57dBgyzKtN/VQWPk76luVr4Xl5aeTlOjb5GsUooFnlTWpK1hsePFgxU7vLvWSwWZLI5+Xwb0Y1a+J5Rxp9es/xcDR6XzHv6CvqamwS2MvDLbLWJnyvVxVRvJWMxATS5TBoWiwkb0QhS6awEc1y6ek2gL8F0HQh193SjWiqLIpetllajAalkAhfOn4XX48Zg/wBm5pYwMrGAydlFNHoaZdy0ehU6u9rA7vWp6dvi1fn8F59He1sH4okE9FTj8sYxlRTFXkdbD5aXV7GwuCDHjTftPN4MH3r8iSewMLeIxeVFAb9UJ9M+Jl8sYOeOYdgdVvHnnVuYFe+/1eVlLC0vi6pz9+7dAljOnj6PqalpGdudwztgMRkQjYWRSm6I8vDwg4cFxhO8pTMZtlIoIWopBn8lJKyoWMjD5XJj957daO/skGtIOBKRaxuVrVRY2+0eFIpVjI9N4u2330OT3yft9IND/cikkxi9eR0ut1OuSwwmY3CN3eaAzWwXv0YWh9hayiIE/14mm5YxSMXjiETDAp953HmunzpzDiUmSR/cg/nlIOaX16RF3263KsU5mTtG7N23U1qGqVy12hiAwjmuk7nP8zKTLkIDI5KZvITH0M5imSFeqioG+3rQFPChscGDWCKGD86dluOwd/ce7N67GyaxCihieWFFgGpTI9WoDcqeo1qF3kAQXUAiGYJGvwmTSSsKQ64Xs3PzUkheX0tjYYowPCsFGb/fjN17t4ldgcflQ6Wix1tvnMDM9BLy+YKcwwS1+w/tgN3JtaWA9dUIrt8YRWyjjJ6BNgGs9GHkniCX4TlvEsDa19ODLzz9FFqam5BKxAV0Xbt2CbfHR+Fp5PEYEruH1dWgrDn5XAlTM7Mw6kxyntL6QqPTYMeWLRja2i/ngNlux7Vbk3jzl+9KwY8K757Objzx+COIR2Mypy1mK9wNDQKr2Xp/a3JCPGDp3/7ks88jkkphanoWHgbe+JqgUmsxOj6JxfklmV9PPPuC7AVdHg/sDieS6SQi0Q1MTk1heuQG+wHQ6PUgNDcDt8MGv9eJ0OoyHji4D6lcCnNLi1gPbSC5FoK9oxOZLH3t7WgLdKJU3YTe5URDICDHzWqzI1coSWGa4NZstkix0uVySrFkenZGWqoZekRbAHVlE6PXrwhwf/K5r8DmbUIklUFFy3XHgkwmBb1aLf6qG8FVVIpFmI0mxGNx8aD0+pphNFlESWt22OBk9oDeIIpVKsilsFUihDdI1w5BOFXv3DdupGKIhMLwN7fAYrZARzUx977VWseVRi9ero02O7wOK7LxOMLrK2JZxd0grSlWVxfQ1t6MlhYPsJlHcGkaLqMaVq0a2lIJYzeuwWtzigcuOwz27h6Wzg3C/ICfxb0yMvmIBOVtlqv4D//n/41UqiQ2AK2BLvT2DkpQH683V69dw/LSklzrBgb78K9+/3fR1OhGPLIuNhX+QBOmZmdw/cYNdHb1YP/+w6KG/Pa3vofe3l6MXh+FTq/Ggf27YbUZkE5GcfL0eVwZmYVKa0c5twm9QY+Ojhb81lefQ7Wag8GkwfTEtNjHWI0emYv0lw20ufHYE/sQ3Yjhrbc/wI2RSTzz9DMCo1mcIrhnEYzjGg0H8d2/+w4GB/rwwnPPiXVBY4NX9mMutwNmmwnnPriIiak5uj7A62lGKByVfRL3lb0DveJZfe78Rbz00sswW12oVlgUVcFk1OKJRw+Kx+3B/fulS4OXVVqHEIJHIkHYHWYpeNA6Ip7IYWx0BslUGZFwmta/GNoewJNPPohEKoET75/A9h07uE2U6wbtBTKpgtjPzM2modWq0NOvwZEjB/DAkQPQqjdRSudhtZjEN7dQysNi1cteioXfXIH3OmrxoD13/gbGxmLQGoBAwAlfQyOy2SIKmRKsNhfmZ2eh0W3CbC3j4YePINA0iHA4Jgr3wmYMu/d0SaG5VHBgfiaM61fGMDJyDTa7Ad4GK44eO4zWthZRJZvNBlFARyJJXL0+ganbS0jGS0inSzhz5jxcjmal1fBDaQCf7H7/Plj9ZOP0m/hb98Hqb+JR//Bnvg9WP6M5cB+sfj5gdefDz2Lr3sNQG12IFzahN1lhsXsEiBIe0WuK1Xdu+iXZvtbOLab79Dy0sm2H1VSzAl6rSpKxtKbfE7HDm2d+v24JQIWq0vK/qQT3aDS1tntFrakkXSvt+AQeAhPvAFsNVOK3ere1X/5+DayKF1+5LG2ufA6Do7RUikqqqwIjFPWcsqkShSzfh7STMq6LUK0qagPxWK17yNYCYthSKnCMdgUElvwslZqitMTgqqLcbDC0yuawwW61o8gNuEEPg9ECDVtJaU1gMIpHqprJ3PToImaqKEpagaLVskLIaj6UdesBkjp5/3VD1vr2hQBFPCwVsiaKWwktqgXdMLW+pri6F6zKuN2BnnfBqvI3lKAqKoaVgCZlSeOGlVt/DXeHtdCmO23dVCvWfEfFr5TwTCwWlOfWX0NJcVce9e8p8+7DfqKKDwRZEyE44XcNust7U15DvldXgH5kzeFh1dxRrN61fKiraUVJLWD0rjevKHdrthQEUIqNJT+r/LXam1bGlu+dvoRUR8huWbBbzZ6gZhcgIViVsuK/Wy9ByPFTXqvusSqeunLu1AemNkYfCZ/6qGJVcd29u4X9sBXA/3tgtW4FcEe1LSYJirUF/ytglf5ynBM1OwY6JKsJ+0pV+Cw2NNqd0JcqqOaKiIdCopgjWFVr1TAbLdK+ScUfb66sVvud81cKGQajqLwYsMMbXKbLT05OSoAQlYW8CacPIdvwCaiSiaRA1uYmpk6rpaWdwIuKWHpX0je0odGDQikrLd0EJ5cvX0G5xECzkqQZ0wszthEX9WZbW6sAI6r+lJ8pNgOEg0xxlzA8Qlwp/BQwNTkpP+/q6hJwxfWR7eYEqHKjzmKNQS+qEM493jizG4DFjnoRSjnuteNf23FQOS5KeQZF1VX0EsaneKzS007xdSX4JQgsiVKXHQaE0Sura9JG6vcHBHBRFcpZyWIUQ4vowcn1mUpb/oyfKZlKyWch8GHYGMNF6LtHVR5BJAF3R2cXHC7F9iCbz2FgcKuoLecXZgVQuJ0ORbGazYrqbWF+Di63B84GH85euAC71YaGRi/iG3FsGRwUAJxKxLB1yxACbEdnO+fivCSi01bAbrXC7m5AvqrHyz/7BdwuJrTbJEyKIVIBvwvvn/il3JA3Njbj9q0paZWkb++OnVvFS4+eudNTy9i+bRjN/mZcu3YNly5dFq9VJtyPjY/JDe6hQwexZ+8+UTSvrwUFNFCxe/7iBVy9cVVCEglLMtlNUQsdeeAwDHo9rl29jnA0hmS8Aoed4VnNMFmMUnRgarPL4xRVptluRXODTxTXbKcNrgUxMzUp4CGdArYMBTA0NITOzg4UyyUkUwl5LwTVzU2N0vWg1VBVPY5LV24gFI5g/759ojoihNm9iyDQJtffmbk5GVvO/0aPV8LGRkdGsXVoEH19/chm0jVFelXmg9vtwq2bN+Fxu+R9Wo1mvPyzl5HP5tA7OIRrN6dQrqhFIc3XSrGl20J7nAr6+jrw2GNHYTJyTpZQzGeUNR1VhIIRLC2FYNB7cH10HEuLy/B4bKhUS+jr78b27VuxfecWAfCJZAwXL17AyRMT2DncjC996QXF712nx+3x2/jOt1/Djh0d2LNnPywmu6zHU9MTololJKBSlapgwl5Cjl/84gxiG7x2AnqNGsV8BXY3237tcHss4kfrdjWhWjJiajKIVFwJVuK2ZduOTuwY7kEwMilhZBSi8/SgCtLlscPucGNxWbEa4HlksrCYkMWuXcN4/tlnsTi/iOPvvC2QP7gegstjQGuLH9GNOBLJFEwGC77wxRfkPL188ZJYHbCIQqWs22nBk088LuF49FuFTo+fvfEuLl8fgb/Jj3w6DdVmVVRqPpdHbDmGd+3GejiE6zdv4sSZUwIO27u7cfDwYYRjSbx39gNEEylZPxPhDWgsNhhMVglEKpSqOHTkQWgZVmowyvqZSKelwMJHNBxCPBrG+RMngBxV/w44DFo8euwBlApZUX1fvnZF8d5NZ+Dr6kO5rEJDgx9NvhZcunED3tZW7Dx4QCxfCqUSkomMWACwS4jt0AyPo/UH1dmE0e2tLRjsG0A4EpId3bVLFxCNR/Hks1+B2x9AOJWTcaFqmonqdosZqVgEkfVVCYsqpDKyN6UKn8W7ptZWZU9KEQE9r1Ua5AlWGeJa3RRbpHI2I9soBqkmU3HMLS0gGqPfqwq9Pf2yztIDlhZQGp1RCXblXjJfhFGlgttqhb5axcrSvNg3+Jsa4KO/aCmJXC6G1tZGVItphFcWkAytoLXBg+4WP8rJFEpUwPIaqtFKweett98QX/C9+/bA5bZAbGEN3DPr8MPv/1hU11sGd8CgN6OjowdnznyAydtTsi5HInEcPrIPnR1tsoYN9HVibPQGypUCenu6EQytyfrAcCOTyYYrV68jEaMSfRFvvfEGvvyVL2Hrln75exuRVfzdD34Ms80PrcGB27dui+VOf38XHnv8GMbHr4nSl9Y4mVQebodPCpqrywsC8r7wxaOYX1zGW2+cw1owJmpVAlVec1jsZkFyeWUBJ48fx9TkKp5/7iE894VnxFuW10ie+xarEUazTRSbjEvgGCR4/Kv04M7j56/9HA8/+jD27N6DK9dv4EcvvQxUddJJQMU+j9GXnn8Efp8HLa0B2QdyvtC6BJU8zBYDXB6HKNhD4QRmZ1Zx6sQFFIoaZFKb8Pk92HuwE1u2dGF+cQHf+7vv4S//+79EKpFDKpHF5cvXsby4JuGNXR3tEjS1e98WdPe0IhYPCaxfnl2VwmY0GpS8BHpdW9nlkuOelddNP0ZvTeFb3/6FKFuHd22V68iFyxck4LaYrQiAvnp1CQcPt+PA4V4MDPRgfjqM4++dQnQjimOPDGPX/i7RFhjVbfj7772CmZlFBAI+NDfZ4GvyYMeurbX7MNq9NGJ+YRUTE3M4c+YqVpeTtBuG1eLC6dPnYLN4PrIT//gvPw6U/dVf/dWnDq+qv9694VX3dlV+ojdV+6X/L8OrPmuA+Fm/3q8zjp/l737Wn0P1aSfHZ/mh7r/WrzUC98HqrzVcv/qX74PVzxesqgxOpMqAwWKH0eyQG2XeUZi0emmVZ4uLJE6zFbXW4subcr3ZImBVPAClpVktALXuD6oEVyuQVFFhKmpURZWptOJLsjtVewI4a56ZAkGV00fUljVf0XrrP0GkEmalKLe4qRGVH0EEAcImk8CpwKLXok1axwgilfeiAFmBPLWWa1GZirGp4B9UygzCKinvSZSaiqchdw6KYldR7sr3qI6k/yZBcZ7ei0wL3xTFl8XMTZ1FUfLqtdJaqLNYRFWnMSpKWipX+W9TxZZe0UbWQqSoMtVCzY27wBMxY6sBbrVATwms4qMeuKRi2JgCVutjXB8/3tTXw6sIkepwWZ5eexklAZ7K4JritOYhq5Z2+ntCrGqqSq0oLRUP1jpY5bFWxrgWZEWFGBWLNY/MO3YA/wCgKl5zH71wUk1K8EmVI432RRla89nVMmG+ZsegqKDqgOnu0qt029/9WgHJVPEqqiXOcwlUYnu+eO0qcJQPQlVRgjIHgWD5jsescutfh6w6kizRJdfAdO3P1RWd9MPi6wuQr0PmGqzm10zulYd4t95Bt0p4mXISfGhx/MfAqszle648dwKo7nmFT61YVfjencfHKVZl/ghcrxViajee9c9S91XmjQ9/T6LnCgUYKir0Blrg0FtghhrZeAJJ3sTzdfQ6JY1YZ0Q6nZH2eQZPsOWcQJXzwmY1izqcvm6EjzNz0xgfG5NwuuHhYQGZVMLR65MqO6rMpQhS2ZQ1I7qhgCi2GdOrMRKNoL2tTcCizW6SVuuV5RWM3hwVD9FctoDe3j65UcvmsrIesNU7GFwXSMqEbvq3MsyFCcpUotK3kgUfqk5Z1KFvJJWter1OQpC4pvJrTiObzSrjTD9eacWvVqET2xOl4KSon2u2LHfOLQVIMclb1jpRrKrlZp+QSekaqPk1l4vyPdonJBP09CspUCCREJsFKuB8TT6xMaASmBCQ9gkEsFTuUonL98bTgGrLjo4uWYcId9g6fnP0lsDvZr8fF8+fl8/NcJvVtVU0NTVjanoOW7YPyjq9HgxKS+3wzu3S3s/1htYJY6M30eT3I5pIYHZ+Adu2bsW27VuRTmVgtZgl/Iuwk+st1ZRuh0vUTm++cRxHjx7A1qEhuL0NeOvEKbz9zlmYdGbxdnXYrdgxPAAGfU9N3xTgmc+XEY+m0dc9gI6ONoFtUOWxEYthanoJqWRO5k4+n5N2Vnp6EkiNjY0hEgxiaGi7QOErl6/iwoUL+MY3voGFhUV87wc/RLECAaT0SuVpHwg0YmhoALdujmJ6alpAvdFgViCOz4eWFj+8XrcA4IuXL2FqZgYNjY0SWkUv2smJKbFCoAKSh6Cvx40HjzwIX1ODzL3Lly8LyKWnbgMTuHfvEDUrVFqMj0/i0uUbUpTg2NEzdfuOrWht9yMW28D0zAzcHq9AJa46DMwKra3ixrXrMjdZMCD84INjwflIoEqg097aCpaO8pkMLly6CI/The7+LbhKKLoSAZ9mNqmlpsVrp9djw6EH9mFwoAsmM5WqbF0pSRFks1xEOplBPMHwsyguXxqB3WlBb0+X+M9abCYkEmE5l/bu3SVw7cyZ03jrrdvYvsOD5597DiX6watUGBu7hR/94CKOPtSBBw4/CKfDg9WVIE6dPoOe7m5YrRYB9jMz81hZWcbc3AJisQLMJp5nVfFa5L9AKzA41Amnw4hkOosGjx/pRBWXL0yICpAgtLHRhfYuD6qqBELRENZWAK9LBaOJqloWciqwO93SJsyast1ulnWJ5zNhyN69e7C8sCCekS6bHWptFSvLGzh4aAt0GoME6nkbGN7lxJtvvIkr165Cr9fAYjWLxUdPdycOHtwvymqqxXNl4Kdvv4+Z+UV0t3ZwQQFKZVFyDvb14dixR+RKdvLsGRw/cwqJTArHnngcnsYmuY585/vfQzlbASRQzYlkNIaqWge71ydWRuWqBlu27oDRZofZakFbWzuiLLxo1LDR9qRSwtrKigSdhVeWkImHYdNroFcDoyOXxQ95fW1Funhi8QwcLq/slxoaAtAbzFhcC6F5oA+7DxwQdXu2oMwLu8sl53x0g5YQVWTTaWQyWVTKLFFXMDgwCF6XVZUKRm5cxc3xMRx74hm09fUjUaigrFLDKut4RvYumVQU0eA6FudmxQO4udGH1rYO2aN5G32yh9wUf/CqFMLZhcWuFPWmYgeVScbFOovHMhwLY3FlUQQAjU3NcNhdUkyvalTI029cp4dZz+KJCtV8HvpNIBpchdfphLpSwuL8LHz0kG3wYHziBg4dHkY8voZ8MoqOgA/Z8BraGr2w6jRYX1yCVWvERiSKYr6EUGgd+VJOlO5UdK6Fl1CpFuD28vi5cO7ceeSyRfT1bsHi4graWjvw+utvYmZ6UZLtue595StfQaGg2NIM79yBbCqJzWIeLrcdG4kIspks9h84gGwmh4XFJQmJ+8lPfoa11Sj+/M//CP6WRrF4icfCuHDhOoLhAuYX1zAzNQd/wIfHHnkEvX2dGL1xGY2NDcikstIl1+BplJBDyXVFAUce2oPp2XmcPHcThTzQyDWwr1vCF6nAdTutmJufxU9ffgmDW/oR8AfQHgjg3NmzovA/tH8/duzahUJxE2O3J6X7IBBoldBE7h/GJ27j3XffxQtf/jK2b9+O+aUl/KdvfgdJeutKYC8DM3U4MDwEl13xbO/s6kBnux/pdEJa8puaG2E0sftMKwr9aDyD9355GhuRvChW6dF+7PEDUoy5eu0S3nnvTfzFf/tv5frGeweOocXqxGapIoU67hH9gWZRqb/62ivYZOddOQ+NVoVCYRNOp1WAt1pjQjSaoNEPdBqrwOLjJ65j61AXDhw6hEh0Da+//h527exDPpNDOql0N+zeO4RHn9wvc/fWjTm89eb7cgvzX/3XvwV/uxmZRBKFrAl/++2XxDrhoYceRCYXEkuJ/i2DtUA3zn09LlwYwe3xGczMhbhsQ6u3iG/v62+8hebGlg/tWX/VF/fB6sePzGcNED/r1/tEB/dz+KXP+nPcB6ufw0H6nF/yPlj9jAb4Plj9fMAqrQC27XsAFZ0NmU0tzDa3tLSwkks4ZjUYUSgz2ESnqEvZPsfQpFqbP9u/mNTNmySBnCRQ97Qy11WWdU/AuneqwMtaK74Y/zMEq9ZiL3ypnlhfC5SqgzHFYkAjG9u68rTOzNgmJu3ChDDlTQGcBAcWq138sSTcqaaO5IZXfDkFsBLM6gXeKQxLUTUqLpj1GHnFB1OAKj0yqTwUsFEU5Spbe9n+XykVRI1W7ygXkaZaBQPLyFqdgAuTyQqz1Qy90QyNXi9tdfxZpapGRcUQMOXPVu4kq1cETN4LVkWtygeBda0Vnp+jng4vrLfWOq94rNZb5hWfU8VmQfnsfHADLp/9HrBaH1/5DISKohSteZDKcSlLG5uAHAHWdI2gv2NV8dalLy7dCqgY3azcUXHWweq9i2P9YvmrwGoJ9Ce9C1br0K4OMgm++Xq8QbqrfqWitXbM77EhEPBIfC1gteb7qyFYpVK5eG/Aek11TXSsqHXlGNyjEFTML/g95QZe7BbE6rb2d2tWCQLj62BVyV6r2UvUig11gPo5gFWxwb1jdVCb0h9Zl+vRYXfOjxqMvgNlZfyopv14sKrhvJVU+ZqvMedufQwI3hnUVi9i1OA1j5iOCh8+N6e0/m/t7pGbTLNKi9h6EOlYQlKyjXYrslSgQy1K0ny+CKvVBo1KCxvDp6pVxVNNTfWwRiDh+O1boqzs6emqteQblMCb2hrF48njIqr0TYg/Km8WuL6Mjd+G2WQSQOt02mAyKxYDS0vL0vLe092LpaVVgVWEiGxPpP8hVdn0GV1eXoQ/4Bdgw9T6cGhDgj849+gRyoAdPodjRFCVSiWQpU+f2SgqUQZXUWlIOMF5z2IFPeI4ZvW1V6xauN7x8xZLEqJS+2g1hq204bHVnx61hLNyKktRqyqgmecsrRXoRUjIzNdjmz79ZRnGEWhplTRxk9kkkO/69etigUA/VIYhRTZiYqXgdnkEeN+6zUR7p4SYXLx0EWura3LNcDudNbAH2BwOUbHyJMgUckinUqJKXV1ZwWapgBlpbdYKvGW4F4OyvL5GeS+dHR3I5bNwuz1y3aECcn11TSnsAVhfX5P3T1/CQ/sPynthSNI7J44jEkshtJZAdVOFfft2w9/ixrVrp7C6toSHjx6ScS9mOH8Y8pRHQ6MTTpdBYNnM3CoymSJu3bwlf+fF339RjivhPC0R5mZm5drA9vBTp07KWA8MDOLGjevweBvRs2Ur1FoNxsdvyvHy+32i9H/1Z6+Iepg31P19AxL8xfC1+dkpGIyKP3NkIwqH0yst0FRbE3qfPHUaV68yAZqeeH4cOfwASuW8qIIJHKjUkxAzNSSpWq9TwWwyokCoVtVi9OaEgFWugWarVdplz1/4QEp6bpcb/tY28Y+kdQPtMNYWlwV2UvXE84WAi96ua8EUdu3qFVuA+QW2lNN+I4t0lr6+wPBwL7q6+3D20jWBOFwn+LBa7KJM3TLUi0cePYJchkWFMoxGHWw2E2wSAsNCAO2HVFgPJXHt2g30D/SK7Q8/G5WGDCfjtctkNkqq+fLKMs6cOYPmZh92De+S85Hze+TGDZw/fwE9Pb3o6R6Qlva56QWMjU+ikC/A6/UhHk/g4oUZeL06WS+SyYKMG8emqs7CbNWjf6AVA4Pd8DY4JPgmFs3iF68dRySU5WomKrT2Lh/aO7woV6NwuXVwOhtQyDuRz2lx7cYINjYS4pscj6dEAW+22sWaw2Kzyd6CfrG8fogdh1qF2AZbvFV46qkn0Ns7AKfdjdhGCt//wQ9x7fpVONw2FPNZCf3avXsY27ZtkSJQubKJUn4T+YoK3/7RTxGMxmHVG5CMbKAr0I42f7MUS7gmjdy+JWrKxdAa2nu6pOX91Nkzco42+pqw/9AxZItUiqalyJ5I5qDRG8U/1+FsEEsiDe2jNFq0d1N9HxcbARYDaI1B2MlwpWo5j0xyA7lEFOdOvitFYypsnTYHQlSoL69LURsS+EnLjyr8XR3o370bLd09siOjfUKaAHWzLFYI+UJRCircFpTdAAAgAElEQVRjcm5WYDcbsby0jKGBfgSaAzI/Rkau4PTJ97H3yKPYsns3shUNCmW2RDvkGqBRcX9TRKmQw8LMjKxxvb39sjbTdqEp0Cp7N57DpXqRU11FuVBELpMSj/5KqYTNfF46ITbiERSrJQRa29Hd2wuUuQ6zK6kiIUoE0jzPrYSrlTLia2H6tIiCN7q+joXZaSSSG4oBuaqEYw/vQ39PG4rpDXS3+ZEOriGzEUZsbQ2dfj/SG0mxJdBr9QiFw9AbdGhs9qJQYqu9EUuri5ienRJrlhADBju6sH/fQRw/fkJU9VevXEUqk0A0WsbwznY89fTTmJ2dlqA+qtrzqYyEQdH3OpdLyfUrFo9KyF8hX8L585cRiyXEq3X7tiFkc0n09nYhkSLsBd57/wrOX7gqNgAPPngYDz14CEtLC7h54wa2bNkiUDEQaEGjtwGrq0viDbweXERnlx/Ts0t4693z0OkcYj3ye7/328hmUshkEmI5FU/EMDkxjiOHDuHqpcs4fPiwFNhZ+GPBP7xBexk3QtENvPHmm9i6fRuGd+7E6VNn8e7xd6UQ8Ad/+HXY7E7MzS3if/13/5use83+Fhkrdh/5G5w4cviQFE25pjK4ymCkZ0gJbo8NzQGfqGTTqbysV+fOX0cxr0I+r8Khg4fQ3duOXCmN1157GXanGX/53/1bJDMxTI5PiA1IgaploxUmvVU8VmdnZ5BOpxXP8GgQDQzY06vFIoehZ7QYC4ZiWF0JQau3wuXwQaXmHoVgnPcWOkxOjWPs1pRs6t1OnXSDtHf48fQzj0OnV+4BXv3p2zh1alSU8//D//g8mpqNEpq2shzF6ZOX4LQ3y3vIFeLw+Lzo6+lHLJYUT+14MofTJy+KknizRM9Wj9zb5POb+P4Pv49AU+dHdpkf/+V9sPrJx+WfI678rIHkJzq4n8Mvfdaf4z5Y/RwO0uf8kvfB6mc0wPfB6ucFVp/D9v2HQcVqtqoTj1W2zRD20RuM3piEf7zhZgt8XW3HdlxRQcnPFHUpwUqJytZai7eAuRrQojJN2tKlK/1uWr2EVfFGvzZP5GfSBq+E+tx51FR+bG8VtWm9fbwW3kI1FG+uCRB448enUwVG9QDVoEUGlNRgpCi5mGwqgFZ574Q3CmTUCICV9133I6Vqh22wZcUagBtYUeTWlKokobyxoR9XMcckbLb6KkoyhtBoDbpa275KxtJkMMNktUrSOS0KONZUa2xWFMWvSquTceVNilxICSXVKvGiFPhZ82IV0CehNCqUiyXFV7MGSPnWCJep8qRfI4EjVbV1j1WCZbYJ88ZdFJk12wUmUPNBtW3dK5NDwVAGeY36Y5MKTAUm1jOqKKTjDaIcP1ojCPjRQq9VQ09VB6FjzYpA1LI1gC3H/I7Xas3+oXbzwp8J8FTVbADq9gu190FFityAU5kk1gQK4JfgNfHkrAenKe9dVNNUHdcsBUQbLCFRyrxjy758XQuTkiep+Jry7DtqzTvKVZnQilUAIbMAzNo41e0E+HzCsbvfV5SuVL7wdZQ5X1PJ/gqwWv979U1FXbFa//qjVgAfVazeC1bleH9kXf5Hwaqkpt313+VT679fnxJ1T966glWB0IqPokBnCtGqFRkjmRgcs0oVOvoja3QoJFNodrphVumgKRbhMFhQSmUQWQ9J275OChMagR/0zUNFLeCRrfb8LxUsLKIQLlIhVSjkUNksyZqgMxlFFWl1WMWeg6omnsdMaU4m2cLItueItDS3tLQJ0CBY5KOrs1va/0wGrQS/nTl9FsM7d2FqegrFQlnaOwlJ2lvbEU/ExX9yZnpabtapOmlrbRWlKdeVdDYDj9sjf5twkK3Q9L6kkpUJ5nyvVKnyM/E8UoDvppzXXFN4Y64EAiqWJso/5UjodUqAHc8DWXe0ytohntaVikAEglw+l9BZ8WQWIwtZr6lOpQqYHqxUHjY1EUhQNetEKhUXr8nl5SVRBBJoszBE1SgLbrzxWlpZkzCrbVu3Y/eePeLjOD4+Jm3yLc0B8RolxCHE47oqri06pkwT1JRg0OsQiUZRzLIV2yLHa252ThS6W7cOoaub7e156DUG0EaGx5DvlVDs/2HvvYPkOs8z32c65zw5JwwGMwPMIGeCAHOOCrZk+9pyWNnrP27d663yHy7Xuuq69krlW7csu7xbXjlIlkVRgRJJiGIGCRB5MJjB5Jx7Ok7n3H3reU83AO2VLFlFruwtNIsFEtPT4ZzvfOf7fu/zPo8/EEJDQwO2o1G88cM3pbWZkHdHb68oWbnBHh65jngsiXxOh6XFJTz/3DPIFmKYnrqKU6cOob9vF8KhKAJbMayvbaK+rh4mM/13iwKVs3m1BJsw5Gd5eQmPPfKIgBfCaULpi+c/kmO6d2gI5y98gI11L3p29gik3H/4EDaCfkzPzYjFTGQ7Bo+rRtrcx25OwGKw4JmnnxWY4xLFmBYadRYujxkmkwrpbJq9I1K0nJdN94KEL02ML+Kppx+UtlACT0K2zc017NmzG3arReAKLUrUGhX8gS1RGldBB4PejEgsjdGbY9jY9KJ7R7ccp+qaavEpddhdiCeTWF5ah0ajx9TkNIwGg7wHoXCEanG1CrFoHE0tTfIzXkP8ORWSBDmBQFyu/8cePQ2VVoOp6VmBALyPSdEzlcbQvkEc2LcHqXQYY2PD2Lu/H50drTDr9XKd0quUwIHjZGVtDjdv3sDAwCC6OnqlXdlktGFmZk68MKkaDwS92LGjU+7W88sz8Hjs6OhoFmuKsfFp8UykrcPevQfQ0dGDpYVlvPPOOdTW1GNpaQ3tbZ0y3nn9BQNhUXwypKxKlce6dxYHD++WNcD8/Iwoi0PhbVw4v4iaar3ABKPego2NMAb2NOJzv/YCDAZOgGmsrW9hdNiL0VsLWFzyYvdAD3YN7BGV98TktKjsePujUo/Ksrq6Wgldu3LlklhceLc2ceTQkIBiKlYZAHZj+CYuX74qEITwDFV5HD16SHwZu7u7kC8U8U9f/4ZA/Zr6FgGrVOQbqzTw0GqFilCXG8srK4gm49CY9Xj46ScwsTCLmxPjqNKpEI9GsO/QQTz37IsScvTSN7+NGyOj6OzeAe9WCPFEFjUNjVBpDdJtk8oV0NTSisaWVlnHGMwmeGqqpdpLhbdWrUJ3ewsyqTjGR69h/MY1tDTWoqu9BUuzs3jjjR/JfAeVFshwDQhYGprxq7/120hzPWJm+zdhleKdz2J4JptHbDsi4WyEqfS2rnbakYgnkE2lpMjGtvTRsRGxvgjF09hz+DC6e4cQiEag1ZulZb2Uz8OoE/0oUsm4FOXlPXRs2dcxtkrWuy6PGwury2ILw66uZCwOo06LbCKJUjYr8yTnPZPVhM6eHmTyWTg9Llh0NvGE5bojU8grhUaKCVIZJCPb0OTziASCePP11xCen+bEi6H9g3BVu9DeUo+mZhe0yMK/voQdbQ3IRUIYuXABVr0OhWQKMf82/D4fDuw/hHBkW4qJ9U31eOe9t7C0sYalpVVZY7Llu72tXULhqPCcnVnA6uqShJoFg2ns3FmPgd192L9vH3y+TSkqcJ5qqm8RL1raUZitBmxtreNLX/p/EA7Rc1gPnc4kFiWHDh+V4opaU5L7m9msw9jYNN559yoWF1Zx6PA+3HfqKAYHduMrX/lLsUF56MFHcPDAIVGjhgNeESl4PLQkySKVjiKRKeHNd65iZnEVQ7sHcPK+oxgbHUE6FZeAt8WFWbS1tMLtceLVV76PJ598UpSZvD+0NLWKP24skcU//OM34PVu4OCh/XLu2FXA9SmVqp/6lc+ikK/CP/zD17HlC6C9vR2ra5syJ4tbUzaL3bt24cyZM1hdW5ZgvLoGBlmGkUhSuRpFJssiYRx2uwMbKz5cujgKp7Map888iMGh/fjz//v/QjQWxPGTh3Ds6EGsrC6IBzIV6KWiCu+9dx6T4xO4eiWAT336KB55+GGxpWhoZtFyA1a7XroHaPtBaza26a+t+WAyOTA/u4qVtU20NHcim0tjZGxNYKndBbhsVdLp0FRfjb6+DjQ01COdArybQXzzn7+NRDKBQg74o//0W6hSp5FIBWE2aTAzs4BwIIdUpoieXTvgcDnEQmVlyYvJyQXMza6IItdssYuthN3plDBPFrP/29/+d7Q17SivMrm2Vdb1P+nxk0DZl7/8ZTkvDz/88I/9iqxd794X/oQXrLzed7/7XelA+vznP/8zf+enfbZ7VgA/9bT90n5wD6z+0g79v5k3vgdWP6ZTcQ+sfnJgdc/h4yhp7cio9NAZrNCZLNImQ9UOU6s1Om7mlUUhHwLLCC3pP1TewCswTQGrlZufwJUyWCXwuA1My8pIJQBKAatK2E4Zut4Gq3cGD8EboSDBqkC58o+U91DSwglR2cNeAataSbPWoorKG8LecvCVgAl1RfmqvB4VOMqX0wpslfcSOEfJpeLFJBM6gWWR3loMNqLCIItiPiNpzUpqcxrFHIOKChI0wofARC1Tf0nfqDBj2xDDXYzircaUY26aBfxWKe8vwVZc1OsVcF3M56T6zgfb0W6rfSuIq0y6qFgllOYGnmmkcs4EgFJVSiWpsqBXQr6o2C0rNsuvzf8nrCEouxussm1Q3GcJuOkLxmPAVHcBpYqYUaNWSeudmBaUW9sFdmm4naee504gmSyOyhBdvlO+UFbSVkBo2Tu1DFaZRCu+odLKXFGHVkk7E33F5LX49xWwWgHnZZXkbVuJsgWF2CSUbSiIOEWdXFKAvIzLinerAP67wSrHW0kYqUBEUQNDQsvkINyGz4oalj8rgErvvLiN3gGhP97iXzleP80K4JcKVu8K9Kpckf9asEqwy+tcWtQrvqvFkoSGmKl2KhRgVmmhKwJmaGDTGxHe8mNjeUWKJXXNTdAYdLKpJtDhOFCpOLbYGq8kMzPAiCCdXmS8FnkuqN7gdWaxW0V9mkylEdmm16UC5EPBbfH4ZDARAS3VO/RkZdI91W3tbR2wO6zIZ7OiKr1+/YaEXCwuLKGjs0Pa+AhiHHanQCWtXovFBaoX8xLyUO3xoMCQKKgRDATlmiLYpBKIP8tlM9Jev7S0DLudifc2JfBOqxMLAs53t32S1WroRFFLtQnPRDmIjopgBqjc9tktScgXx6OE9BRLiKdScr1zLuEx47Dm56C/rHIdKzFjVHsuLS2hs7NTACdb+bkZXVpcEKsCQp/Dh48gGo9hYnxS7gXNza0S9ER7BLb48/ivrK3i3LkPJEDm1KnTMj9SRbfl92N+cV7a2Qm1ud9i2NSOHd2SypxOJMUPl5fRyuoKnDa7hCsxdZnfh5s2nkcGrVDlura6geXVFQE5bM1mWI6npg7hSAQGnQHZQgF2qw1b3hVRRWlURsRiKTzy6APo6+tENrsNo6kK2UxKbCZC/jj8/pD8jkZLYJ2F1qCH01OPldV1LC+tYHp6Gvv27kNba6uMLx67Sxcv4uJHH+HJJ56URG3ClaefflrUWFqDER9cvoTrN0YxMLBboNjgwBBi0STeefN9gXxn7juD4RvXoNep8PgTZwSs6o2818TlPpNIlnD5ynUsUBmbp2IwIlDpM5/6FOrqG3D92jX4fV5Rbp48eUJa6hMx2mWURKmazMTFm9NstMBid2NtZQPfeuk70BvNAq4JYnh+b4yMCAR3ONwYn5qBQWPE2MSkHBsWL2llEY6m5T7Y3OxBTU2dAAXCzVg8hnAoje7eVmSTSSQyaRw+cBDrmxsCHJYWl3krEjUyx2VXdwd27ewCVDmsLM/i8ccfEiUY4SU/J8c/r6+bN69hYKhDFFgtTR0CD5YWGPBjFdBN0Li5yWLImlgstLQ2KkoylwU1dS4Jr4wncrg5Oo733h/G/fftx44dOzF2axzXrgxDp9WLN+qTjz+JltZOKXDMzc1KOrbDSVukBCJxn3gqhkMR+P1BLMyvYGJ8DWaTGoN790n3yszMrPjaHjvG4Kx+FEtZuNwOrK36cPbsR1he8iIYpiLVjuaWVlG/O5xuCWAiLCeU0+tNMBh1sJktEgR26MBBURLX1ToF1Ee3U1icW8HszKJ4OjM0x2zRgxbyp06fwMkTR2W+4/H46t/9PWw2F3b07sH333wb4XAceqjgsbpQlS/AQiuPYhHNne0YX5xBTqdCNJVASV8l8wVDxp544nGcvu8MJkam8c7bH2DLH8Su/j6ks1WYmplDLJmFq7YOnpp6uf4sTjecnmqoGX7mccPhcMlr5TNFWK20KtBBXcyJHcTk2A0U00ns3NGJ1777XcxMTsFVXSOBOClfiI7waNi9B0996tPYzuVRxVA/NccO78caWaPkswXFvsVgxqZ3HduBANwOG9xOF3zeTawsL6Onpxte77pYHIQjGew/fgL1rV0IRKPgqobrFjvtYzRVYo9Ab27eZ/J5FkQVL+taT60UR1k0iCQicLpcyOYyKGZzQL6IqnwOm6urch0sr67K3Nna3YmSWiUt/Q11hGeKpZGobrWK5VEqTn/UGErpLOYmJ3H1/HkJ5PRUO9He3S52Mp1dLVAXE3Ba9VAX0wiur2B29BrWZ2Zh1+nQUleHhclZUbvff/8Z8eumDc7rZ19FmmvTKhWSVC7nlHmex4kWA/Q15X2E0Jnqb8JiWoJwLm7vaEUw5IdOqxaVa0tDh6j/WcCbmZsQmHnl2iXUVNdhR/dOhLc53xpx7PhJWX9zrnZXO6Xj5/uvvI6rVycQiyfw1FOPYO/+AdhMZvzN3/wNZiZXBKo++cRTsq6KhHzQaEvY0d2GfCElBTJaPXzv7AfIZkt4+NEHEQn7xYokFPBi7+AApqYmsKO7Gy0tTTj76lkMDg4KWNVqDWKtkUxmsOmN4Bv//BLC23H07mpBLBmTFn8WRXnMGptaEQ7FMTU9L9djJpXFzZs3kcpl4bRYsbm8jO6OTjz00EPw1FZLQWPk5nVcH76IYlUO/X1dqKuvlns+x9zN4VHMTK+htaUVz3/qswiFo/jvX/2qjJljxw/i1P33ibesf8sn4Xq0SBi+MSbe4c3NjTh16qTM5VSpWh0UYxRhtuoU8YYURiFBXCPXbyG0HYN3o4QDB3bJPXVyahV2ByQoUWtS4cHT98veobbaAY0mIwr+XNqCc+9dkm4LWgwEfBv4nd/9degNwIZvDhp1XDzTExEtQuEMGloaUVPbAIfVhavXxjB5a04sWqqr69DV2SM+vWNj4xifmILRYMbf/8PX0FDb8XOFV/0kUPZnf/ZnojwmyP6XHrw2lbXLXXvFssXYt771Lfj9fvz+7//+PbBa3gf9j8fyZ0HqjwnffKwvcw+sfqyH89/li90Dqx/TabsHVj8ZsDp4/9MYPHJCwGpBxxYSG7R0uodK2vuoMCPQICCjIkogpEYNvY6efWppMOcmiZt08U4t86KKj2mlHVj8/crwVRCUcLVKAIvicako98p/zx3Yj/WKKwotggb5/fLNswJW+bt8D76u4mNZaZNlS7pG0RoKUFTgQhWVPGIFUAa1ldZsaV8nsNFBpS2rWqksKIdIScM5FYi5HDKpFJLxBHLppLLYYdwo2+OJIEt5qS7Tk0lS7dmSK4C6sgioEkBA5QAVUYS+Gr1e2oHYQsdWMRVVwTqj/H8+nVXS60U+qqjMuNCXz0WwR1WspK3TrqDc6ssUafGAVcCqXqOC3qAoUSs3J3m9Mv5TKLBiEcDNxh0rALo4lVBVVnPK8b1LlcznUs3MPwl9lPOooG+B8Koq6Ah1CRrvgu2VscHn3blZli0Jbgd4KerKbCFbVrqVVdMEm/SOZDIuzyPHBI81/ctUKgVKEbiW7QOoNpT3KY8pgkwmogv0ouekKEfpF0twq6hY5fllCwWlg5XKX2VC4ziQU1EqiupSelapNi3/vKJELUKB6/lSTsbA7e9aHu8Va4GKV2aprFi9PW2WLQI+abDKAsrdi6zbfrjKkS1/nLLX8V1z+t2KVTm35eILz+2d86tYKUjIB48b7TxY5ygBBrUaZo0OVp0RGibPJxLQl1TQ5kvwrW8iEgrDbLWgurEBeosRRfodlkPp5IxQHV4qwWykv6pWzg8VkNl0WlRBbNfmJlesOFRVAlLZck+Ix+IDW9XZ7kcFoNvpETWe1+sV9QyDgMSepFSQNki2/BO6sZhwa2wCg4NDAtEIQgkiqThjiM/mxoZcjwzW4HOpvNvyheT6pXqSShqOHVoCpJJJ+T3F+9Up1gH8PrS2kFZGDTsH8spcpabVhva2WpXfX/FRVXi+/LdIqwn+FeuSyiPLsU4FbNnHOp2iGigp8xxBzPZ2VJSYaq0OjU0NMBpMosBdWV7BzMwUbFYzDuzfh4OHj4ialC3BVK7yevF6/aJG9Xp9WFxeks9P9SuVr0ePHoXT6UQ4EBIVPE8QAR6LTB9+eB69/b2w2szyfPr2NTU2oqO9A0bCsHhC3oueuSaTBnarVQkJ29wQnzeqZgP+ENY3N0WxuO7zy/2HyeSBQBgOp0vACM3ftKoSWpobEY+kBJwdOXpYvDBzhTgMepW0nxJ0zk7NyZzcUN8Al8sGs1krR3FucUkgZDaTxeLiAgYG9qDaUy3WICy6ba5v4MPz5/DUE08KIItEwuK3Km2jTg9eefUtXLw6ht/4jV+V8KtoOCKhZ9l0Hv19A9jV04dXX/2+3FfOnDkBp8MEk4W+v15cunQB4xPzopBmsY1jgu23HF9M5qbCmiFftFdg+MnO3p0I+LwIBP0w6nWw2Ezw1DnEA9BktCKdLgogPn/hIu47eT9aWlowfP0qbk2MCQB97rnnsWvXbtwan4R3wy+tn0azTSx2JiYmxXvYoNWjpr5OrhX6Gvu22JJPVZ8O3Tt2YHlxEelsFnsGdou6OxmPSpCVgfYaVSrEYgk4nFbxmW1uroXFrBGvwvnZKdgdNnR2dMl9mDf0kZEraGl2whfcQInhT84a8bvdubMfqyvrGL81LSEzvO4WlxZB1uV0aNHS2gKPx43QNuGBARPT09jezuDTn35cPElffe016LVGNDY1imL1xRdegM1ux8L8LD66+CH6BnrQ3FQvQWG1dY348PxlRLZT6OrsxdLCJqan5qSNmAVctm3zeO/dRw/gXVhYXJBiBP18pyfn4fMnkMsBBr0GOqOiglxbD2Lf3l3wB0PwbXphtljlGtDpNALJ6H/L8TA7OyOtu40NzVhf92NtaQ1Gg12gfi6XRCwehtWmlQCwA4f3yznY2vTj77/2DZQKGnR29eD9Cx/JtdDgrkZTTROaa+qw78B+KdIubq3jh+feRaKqgFBiW6wkGtvbcPz4Uezs3gG7yQ6HxYm/+cv/Cl8gDLvTjVgyJzYADM5x1tbDYLCiSqdHbWMLLHYHkuks7B4namvrkM2wS4T3ZDUymQRCwU2UcilMTozAYdDi0L4hjFy9gomxcViNVqyseyUUSuP2YN/Bo+js70Nea0aeRdyKf3uVsp6k/6Qo+OIJBPw+pFMJ5FNp7OzpRijox+z0LI4cPIDJ2Um5kwfDSRw+dT9cdS1IUcmfpSeqChazQeySivmsFJPYIUCRAEPgctkCWiXcsEoCuQgreY+hp6/b7qQJLxcoAsflvqlWweJworq+jo0VsJptSIoNTBW0OnpaU/FvlDm7lM2glMuiKpvDyvw8ktEwGuvrkKZFSjwi69SGxmp0tdRhc20OmkIGb7zyHfhX5vCbn35RlK6vvvQd6KDBgX370dLUgnffewcbAS/aO9vQ1NoEf3hbUuPzhSr09PQgEPBBp9fInMcC+cWLFxAKh/DAg/ehs7NdQJtD7FqUYMj5+UXMzq/jyOEjMBm1uHLlAqKRAGrqPNhJu4SGRowM0yt6GSfuOyX3E9q98L5EBfG3vv0Kihk15hfm8eRTD+Dwkb1SGP3nb76EidE5OGw1+A+/8x/EpzQRD0rbOYOb+PvZZBbjUwv42je/h4E9B/HCC8/g/XffRH1DrRTb2lqbsLq6IFY4LGJdvHQZvb39SleYyQzvxhbeeus9UVhyPqiuo890AXqdBidOHMPq2hpqaxvh8tRiYnwO8XhaoOXNm2OYmpoS/2ab1YTlmVV86vkn0dvfL3MeoWsgHEB1tR1Hjh2QQL1ozI+r1y6LB6teo8PZs2/i6cefFmuMQDCKv/qrv5PC0pEjAxgc2ieryPffOicFj40Nn9zXe7q70Ne/E41NHsTifoS2t7DlW0ffrj45F8FQSNTUtFKJxhOYmpqHz5tHdxeDCwflHryytoKW1mY0NNcKGDfoquDf2sDu/k4YLHmYDTYsLcTx+g/ex3Y4JH7VDKg6eHgPHDYT1jdnkMquiG1SLm1FNFKEs6YehSKV3VW4fOUGtgMx6Wzcs2cIPd294hf7ztvviYqf3Rgvv/wK6mo6xeeWXS3/0uMngbK/+Iu/wPHjx3Ho0CGsrq7KPZNhfLznfe973xN43t/fjw8//BAHDx6UPw8cOCBFcq7buF769re/jY2NDfzhH/7hL0whfpmK1V/4Q/8v/ov3wOr/4if45/h698Dqz3GQfp6n3AOrnxxY3XfsNFQmOwpaC7R6qyTCEpTlc1noVGpojTrZFBNmcnFJCCB+UyoVsvQolBCYTCXrXFmAEmDehnZKUqoSalXJRC+3eItqtShAsAJWKwFXFbAqosFyBzGBgwCV8mdRwIICK6X1tazmFGUllZdcjEsSE2Eqlai624pUUW2SVqiUwCoBv/JGhIqEAGX4qlYLPOH70NKAKiCmazMUJxmPSZqv+GwVcwKL2K5LxSuK9GAlWK1CIknQo5HNrShuhdspMJgbUm5ODWaL+MGK5xqDDoSYKM/PlgESQSgVuhWP2hIDfNQaATlsBxfYmi8gV35vHkuBZijCqNOIV2TF71ba4m+3E5db0f8FsEovsMrry+uWITuBqsAgUbneDUmVxGP6YOlEvcnPosBNAdS0N+B2popWYlUolNvp+f9UxVJFSl9XPj+bpx+kEoYkiimo0BAAACAASURBVBUCf60WBk05kIx+mVQIE6xS2Uc4TZU0YZIoh5WxS6sEOc/i51sQYMs/KfyVvxeVnzIWFaTI81dRrMpHVnwuxQGB9gyK72zFW7QSO3W7xb9KgbR5fpuyzFoWBv8WwaoUDe6AYwHIcr39bLBaCbQjWP1xGwAFSCsRcIpHKMFKVaEIDdVrag2sHOvpHMxqDbLROPLJNFKhCEJeH0x6Parr6mCwmaHiHJIryrXHooRYWUgBpaocoMcQB5WoVZmGzcIPg5mMZiW1noyNII7+aXarXXwAGWYRDIaQzxUkiIrzFsEb/+S1S+DHhPhoNKy0UtOzzR/A5MSULOSpnORin75662traGpuEhhisZqkJZDtkyw6BcNRsQGg6od2ASxaSSGoQIWUoiZlOz5hsCh+qAAvdwPQK1F4KdXunMeomOaAVVGneccOgPOteBRXrhvxBeY8rJZ5miFUsWgUvkAAwUBIgLHb7RFfUA5JzmfpXE5ay/k6VGbS641waqB/l6hw6SPLB51OLlz4SIJLOru6pGXbH/DLNUmgeO7cOfneVPjQu9VpdYhnKhVCV69fFfBET789Q0PS4k3VWU1tLY4fOSpAeWJ0QkAFCzhUDvr8m4iEt8XPlYO0tr4O09NTyKQLUnii6sfhdOLUA2fQ2b1TfEjZDn3+o0uYGp1Ea0s1TAY9VpdX8dAjD+KxRx9FLpcSj06OS4tJj4nJScxOzQowr62pFUBAD+3ZxXlcHR5B/8Bu+e5z07MShsZ72dLiomwqCfiam+rw1JOPIxwKiSKsrrYGXt8mEqk8/vHrr2JlNYRnnnsYLocNI2PD2NnTg4F+qresooD+6lf/DoN79uDUffcJyB4ZuY7VtUVcvz6G+sYaNNQ3ylidnF6WaYZBX+lsBqtr62hpbISnxg2tWiswdnFuTiD9QH8fnB4bVr2r4omYiNPjkoDTLMWFwwcPisry/IcfivXP8RPH0d7egfq6Rgm44WaZSrHWtg5MTs/KWGhobsLy0hKam1ukjXR05KaMA6vdirq6BilQ0WagoakBtTV1uH79KnKZEhwWjRQ5Mln6kgOtbU04cGAI3T3tCAd8sNnNuHD+fSl2tLa1o7O9C04Xg7omUFWVkQA5zh9Gsxk+rxe9/X3i7R2JxSVwTqs3YOT6CK4N38DyfACRBGA1AalMCdtRoKUN6N+9C0eOHBAv3uEb1yUMjWncVy5P4IUXHxULiI8unseVq9N47vlD6BvYgXQmjxtXZ/DDN65JR8ahAycQDiURDGzLcaQ1QDYXl7nz+PH9ojgduTEq45TBQB9eGAWbUviwMYyK3vVWq4C5ak8NlteWkU6k4a72wL8VkOfRfoSekzPT02JRUlvvQS7D+YiBnAbUuetFnbblpTrSAKtDg8/8yvPo2dkBvdkkQUR/9Zf/DalUTlSrOWnFKIm/KhWrzz75FI4eO4ErN2/glbd+iFA2CW80CIvHiea2ZvHsbWqoh81gEkXm6I1xvPzSd3Do6Em43dW4cfMWqrRGMCZqdcMHndEKm9uDvoFBeOrrsB1PQm8wwl1TKzBpOxyXuYe+wX7fGsbHRxFcm8P+vUM4uG8Q75z9IbzrG6hxeTA7v4xSMgO4a/DkCy+gtrVNfGJTcgNVuotKxSrkCFVTaQk5oxdzLBKGx+EUr8v+XTslcGmEHQYtTQhFg1DrjNj0bePIqdOweuolbIvQVGvUQq9VwlWz6ZRcD7mcYsEiBkOFIho9Hhh0Gmnj572MRScWfWqraxH2B7A0Oy+dEFQo0k7G4nLBWV1dXnOqkYonkE9npDBOmwCtnkFHaeSSCQGzFr1OwGo+mZTi/OziDFLJlKhW6VW6vDCFjdVZeBfnEQt48eQDJzG0owuzI6Nwm004ffSU3Ef+6e+/jo+uXsTv/t7vQW1Q4a133oTBYkEhr0aWhediCaHtIAJ+L3p6d8DtcmBheQ4B/xYee/wRuBxOKeDxvsR11PTUFEZujsPmqMHJk6fgspsxPTsusG5waLf4kLNI99prb8C7EcCjjz0BE4UZ9LW9dUv8T2nLUMppxNri8SfvF4DLCYBp9LdG5hGNZPDCs88LUFSr05icGkF1jR1ut0vud/QrfeW1t/Hkcy/i2JED+ODcu3A4zBgaGoDfvyn3e9rQnDx5EutrG9AbrEil2RVikpb54eFRREJJHDt6DCNjV/Hue29i/8FBPPfcc/D5GJpowcYWrVXmEItmRKE7Ozsv6xYWA9gt9tSjD+CBBx6UVnfaYXB89A30SdBXUV2A1azBzdErMJl1qKl2wWIy491330FLQysOHzuOD85dxj+//B5aW4zYu2+feLyymHv2tTewvhaGyaiRcXPm9CkJfVVrKVTJ4sq1CzKuWMzh55qfX0MsDtjsgEHH60AFrdaEzu4ehIMx+dxcf7W0N2Hvgd1oaWrA9NQtrK3OClg120oo5Eq48ME04rECYpEYHnjwFJqaq8W+obmxBvliBNHksuxBsilaMhhxfXQatyZmEY8m4fXSY1axH2LQos1px8rSElbXsxjYRa/qFL7/yg9R6+n+ebb2d4kq7jz9T//0T6UoW7ECYFs/IStBKSHrgw8+iHfeeUfWGjt37sQrr7yCP/iDP8DXvvY1af3n49VXXxXl8uc+97mf63P8pCfdA6u/8KH7xH7xHlj9xA7tv5sXvgdWP6ZTdQ+sfjJgdej0Mzhw4gy0VjdyGnojWVCkyb6AvAIMOp0oIERxKunxSlgKFSJ8sKJPuMCWUsVsU/FArSge+XecCAlWFaAlCFP+qaguxUKAcKusfpXnVWhqZfyULVclpKhsBVCBqtIqX4ZhxDcVQKsouBQFgUBRaUtnO5niBEmoKKrGsgpUUXwKlpB3rbTMU/FqMlsU+4AyWOXCk4nIacKIdEo2/cV8Wtq9qIYhfOZz+SAIJTgQX0y2MIv3pxIsIhCKsFqjFy86o8UMi8UOsyiEDKLaYWwVk4QJhAigCWr5PQUwanSiFiM84s8IPgl2+D1EbSd18RI0pby0YBrMxttwUlFJKtBMAaxKi7G0DJe9ZxVIVgTt4kpFKnAZ9qNAyQpkp4+ZgEj55cqUVwZshK/MLRUgeQesitKRiboyZpQ/2SZXAa/cAEhrM1v/QUW0EkTG95D2HwI6nU7AqqLwo1RRCU/i8aU9gECmcthY6a5QK37fnCSjK2CVx0FVfh0qWBXASoVlJbxMUaIqwVTKZyVY5VgUsCrewcr4vW3/VAanFcVqjorV8g+VhUHFMoMQl6JiRdla8XG9c+MoQ83bvq1lr1gZpXdbCyh/X/m9f63HqgLfb8ttbysgK+FVFaV25T0qStXK+3E8K9+/rFS+KyhO8HQpL4Ca540wlK2TVK2a1FSrGmDVGGDV6ZEIhpGLJ5AMR5FLpFDrqYbdYcfSlk8U5ASknEMMRr20eus0Cgg1GnTSXq9Vl6TdjkUheksajQysMmDDu4VCSYV0Mg2rxYbqmlpp62ULPjdJbF/jeSAcbKxvgMlsFvXDxsa6qFHD0bBs6OkfR2Xc6pqSbO9yuFFbVwuff0s2d/Q3tJgtAkippOK4pbKM7Yg6KVgpgJ3XDMczZwheU0qxQ4H0LAZVQn54TKUQwSeKgwdVW+XCRPmalYIGf1hWN8v4EkW5EiLHfyuFGapuCR2pBjVbzHB7qmG1mGWuYesfLzle32wJpwKyuZkelSYYDfSRTMmxy2TTyGSLog5aW13Hju4eLCwtyyaVoGpn7y6Mj4/JPaG/r1/Cjxjsx+IbvZ3HxsdE9dPYXI+2jnasr7F10YF9+/eJxyr9/gjI1tY2sbuvTxSHmZyi8lWAVAQulwvLy8sy11GlSiVg945eHD5yFNF4HDq9URKeb46OynW6q7MbG+sr4kH69LNPoKujXSwkmERNpSEVZfSDDYV8OHjwkABcu90pCul33j+H4HYYfQP9og4dH5vAgYMHxP9uY31NwhwZOuZ02PHoIw8jnmSxLSZjj2NyeHgK3/wWQ1K6cf+ZY6iutuLmzavQG9UYHNgFl8eFs6++gXPnhvHcM0+gpqYBC3PzuHLlmgSY8Nz37twhIJ2b69B2RELWOju7sb7uhd/vk/Fqt1hlfgyH+H2S8LjtaG1uQjQZRSKfwKY3SKtAGRtGoxp1NTWiZk0lYwgEfdDr1HjqqSekOEAgv7G8jqtXrwuoDoXi2PKHBByJR18mg84d3eIh/tHFjzA7Oyu+rFQn8/Ow+HDq9P3YDoVx+dJl5LOAxVQCmzqo3OxorxdP0OZWglgW7DKoq6vG5uY6uJmNxZLQao0wGiwyrDkOOUeyYNLYXINiMYPaehcikZAE2tCbWKU2YG5mEYFADFvrIdwan0IurRJ1YG2DRxLPCXO7uloRCG5heXkRO3p24K233sbw9QA++9ljYtXwwx++hvMfreBznxtCc2sdjCYb1ldj+O633xS1b3NjN8xGu4yxzc0NAfzMTqupdWNwqA+Li0ui3nO53aitbsDk5JT4eHIukHumTitFHJPFjMW5RSRSScRocWHQQ6fSimcvr51Tp05JkYHj31PrhNPhRjJZEnVgOlUQT9tQgBYFWeQLcfwff/SHaGtrhMFixoUPL+NLX/4K7NZq8XEPb4fhdliRjiSxZ1c/fu2znxel7LfP/gArPi/WokGkijkcOnUS9913Al1t7VDl86h3ujEyPIKXXv4uAsEQnn3uRXiD26LGa+vcCYvDha1ABNvRBPR2B/r6B9HQ0oJ4KoMiFfoWK1LJNOwWxSrF6jAjkYpgZXEOK4uT6G5tQXdrE1777vdEteu02hGOJFGi17/NiseeexFmpwtF+nBzjSet+wz4LAnYlNboLLuFcgILaz0ebKyuoL7WA71Wg7EbN6W13+Kww0RLEH8Me48eg8lRLa9LFXhJVYLLaZP5kvZXop5PpsSCpci1UBFo9LjEYz4UZXFHL+ss1vOz6SxuDg9jY2UVBr0JO7p2orahETqTGZ66WlidDlmH0NOW0JZrNAYLEV5y7ZhNxAWszk9MwLe5KnNcPpNGcDsooL1vYJfMLa+//j14N5eRT4Rx5uhBPHbfMWzOzcC/uITTR47BrDbg8qWL+OFrr2Pfwf2S3v7K69+DzqgV1SKLiAT1DPyjDQHVvWcePC3Q8PK1S9gimDx1Hwx6A5KpFG6NjolXq6qkRnVtI2obW1Hf2AC3y4qgfxNadREtrU1SRNrc2BK/TZeTNhztWF5ag95EhfgUggGfhEItzy8jm03gC7/zWRw5sk8C2cZvzWLy5grm51axu28Qp04fhcFUwNTMDVS7bWIJw2M6emsWZ986jyNHT4iCfHpmHDaLEadPHcet8RFYrWbxQu3fMyjFBvodJ1JZ5ApVEiS1tLSCbILr5zTOX3hXrD0+89nnUVPjQVFFr+gUhq+Nw78Vw/Z2Eltev3h3syNCQkuRxXNPP4SHH3pAQijHxliM3YbbXS/nU2tUYWONSvkE9g724tb4qPiSJ+IxdLS34eD+4xi/tYGPLl5GXYMTRpMGDz18CmpNEQHfFq5evSoBVm5XLRrrm5BMpuVeyXXGyM0b6OzYgbr6VgR5nUUCyBdzEqBJ9Sp1Gy67G93dvQKTz390RW79PTvbxaOWRQettoRHHr4PdjvnlhDCkRDeffsGUimgxmnBE089hrXVJVSpsxga6oHFokU8HZaQw7C/gHxWj/c/GsbIzWVZ31I9bzbQqz4nBSOblfvDKgmzfPjhx/CD7/0I33n5LFxO+l3/7MdPAmV/8id/IlYAjzzyiKyPuNchKH3++eel4+cb3/iGeMZ/5jOfwVe+8hXU1dXhhRdewFe/+lX85m/+pqzh+RwWG77whS/87A/xU55xD6z+wofuE/vFe2D1Ezu0/25e+B5Y/ZhO1T2w+smB1UP3PwyD1YOMii3pBuRKSugJARuN+amGJAQQACbBQNLwJICLHnb8k36eouGj72HZx09UVeUAFUKwnwZW5fdvhxWVfVbvpkRlYCSgtAwr+boElqKMvR3IQi/DOz6e5AsVr1S2MbK1vqKsywmzU8ADQassom+DVYWQiZ+rqFw10BpM0oZG9aUA11JBFvQMqyLIYdBDJpNEIZuTViolZEZp/RfFWJ4erBnk0hk5XgRCbF1meI3411JRJjYIVdDpDbDYHLA5HDAZzajS6FGo0iCVziJNT0TCGCpSCWS0ehhMRthtNjmGbGHjuRCsIgdALaFXmlJO/Ei1el0ZTiqLlQpYFSXsvwRWJagrpyjfcoRbCsAkQCYkUqBa1e1WewKiSms5bQgMPJ5l6Fb5+8qfd08RivVqBY7fCUKj756EkzGoi63RqBLoz+9E0EbFKx+s9kureQUSEtCSvNxlw0T4zVAvOeZF2iX8/xWryoK6fAzLLf4Cvcq+lnw5DgNtWdfK0KvbYFUAl9KKLf6qVPgRLJYfFbAqhK18TH7ZYFWxi7gTYaUoxBU3VEW3o1hg/EtgVWGpd8DqnfNbtgIog1UWFwSsFkqwag0w6wywa40SVrUyO4dSKgu9SgOrwYCW+iYZU2vBANQGnQK7GXglRQcVtKoq8eA06HVKyBXBapYq5Lzi+atTFOl6g00CjxIJAk6jhDttbPjFL1GvM4jvGCEW4aji7ZgUdQSTm/t278ZHF86jurpa2vephKTdhs1qFSBLqEU1IMFBW5viu8lUeoY90aeQydiZdF7Uemwl51zKzyqFkTJY5XXE+YEqSAncYghcOdCNm3AB1gxq4/xbLsbwfPEYSIFGxmpZdc2iB3+3bJ1CCwKqlVScQ2hfkkpCrzOK9QCLZoRk8URKYCLhCUEIlZD0gCUU4DFkS3koGBDvQYY/zc4vIp3KoKGxSTbs4keXSuHgoUOy2eZnYejO/v37BQCx9ZxX5eLyIrZ8XmlJ3bt/EDEpTCXF35YWD9OTU6IyoScjX4QWD8tra3B6auQ80jaB7YX11dXYtatX2qZ53HgNE3RzzL1+9nWcPvMAbo7eQiqdwtEjxySV2+NxIJ4Io7bWJeOD34VKupXldczNz4rPIAOrdvZyc2kRL898tgo/eP0sHG4n7C6nAE8CXba4+wMBOGw27N+/VyDJxOQY7j91H5xOG+JReo5Gykn1Qbz8nXPYDidx4OAA9IaSQFWqhFqbG5FIxPGdl78Lvy+MvUOHZLP8wXsfSks7z217R5Mkp2/5NpHNFaXYxkT5XX39cDo9SMRTAuP8AR/ikW25Tj1OJ5xOOxw2C1Y3NjG7tIQ8gT49x8sWLQatFmGxZWDIIlBdq8fOnTtwcN8+ed7NGyNIpTLo7OzB66+9hVNnHoR304uZ2Rm0trWit3eXXDc89mz75/XDtvjZuXlMz0yLRzH9hgkYDh/YJ+Mrm1XmXYLStvY2hEJ+3By9gYaGalRXe2C1m8UeYW19UwDi6uoGLGa7nIuOjk40NnqQKxDsR+GutiMU3kIyGRUPWIfDiUSc5FgHg84uICIey8n7ptLbiMZCiMW3kU7HseVbk3szlcfnzp3H6koRzz93QmDOW2//CPMLIfzar98Ps5Ut5yrMTK3j/IUx5DKQz9neugNOpxvzC3MC2KvUBTnX9PPk9/d5/aIujcdTUuRJZ9KiuOXx4oOqcN6naMfAlmuC/XSagXo6gakcy/0D/WKNoTcbkClkRHHu88Xx7o8+gBp6DOzejeXFWcwv3oLOWMQXv/gF1DR45Nr+8PwlvPTS99HW2iOtuJPTY2iur8ODJ0/h0OABhIPbePXV1zC3sYJAIgF7Sz2GjhxEPJPA0J5BdDe3ILzpRTGexFtvv43pxWV09uxEz85+3KSX4vQc9uw9CF8wgmgiC53ZJl6rvf2DUOv1mF1YQKZQlBA8zme0AqBCmt5S29t+pFPbuHjxHPLxCPq6utDV3ILJkVtYW15HigpOpwdamx3HTj+IvEYNs80loFbCPaXjhx1VObGXYNs857tCLgOHxYq5qQkZEyaDQTwsOT5ps1TX2IB4qoSdg0PQW93QGE3iV5zh+5noac21mtLxIBYARfqjywQNp14Pk06LeCoOFmlZhKJi1ru5gdnpadQ4qmUubGvpgNFsR0mjhtFmg8FqRjHP7owiigw+ZfeOQQlVzeUVxWoxl8LG4hIW52YRDYWwHQnBYrOgt28XdvR2IxKPYGryFgKBdVg0JbTXVyMT2oI2m0aDzQrv4jKCGz6kYnHs6d+NhuZGXL85jE3/ugTEjY/RN7lPfKRtNqsUP2hVxXsTj+Pa+gqWl1blepyfW8TE+BQ2vWHs7u9Fb28f7E4Pzl8aFo/0A/t3i9enRa+WYKtEPC7Ky41VP06eZLDTBn7w6hswGA0yVwW3A2LR5F3bwuDgTvz+H/4a2trrEfD54dsK4/03r+GtNz/EyeP34/iJQygihETKj4Y6N2pra1EsqBGJZXHxKlWiJdTUueHzrqGxoQa9vd0SykfbAnZbmGy8x6eRTHPiNGB11Yu5uUWMjY7DbnEhTGsUsxoHD+6W9+JxbuvsxtzMEr7xje8iGStiezstxTQ+2IFWW1+LnTtbcfrUEFqa6zA7u4rzF4ZRyGnQ1rlD9hS8jqmcjcdDyGajWF6cgcNpQ0tzA/YNDYkNyepyFJcuXUUsERTbjhdefBLReAhNjXV47933xHrn+PETSMazqKqisCWHldVVKWbWVNcjEikK8N2OhaXTYsvrhdcbg9EMtLW2Q6+lLUgRE1PTsNjs6O3twerqIra8PnS218Nmt8Go5zoIqG+okTn52vVRnDp+Ci6nE2+980Ps2NmKkyf3iq9rOJxAbDuLudlN+AMp3BifhW+rBE5fLMrF40VRzba31qCruxU2m7IH2Tt4EP/lz/9ffOufXoPD2UaTsp9JAH4SKPvSl76E+++/X7qCFhcXZU3HdZXP5xOIynXYxMSE3Ke5jqJdC9Wr/JNrDj6ocmUB94tf/OLP/Aw/7Qn3wOovfOg+sV+8B1Y/sUP77+aF74HVj+lU3QOrnxBYPfMsjpx+BDqzC+kqA0pVOoF4Spu3BkYtvf004g0loUqEL1zUinIxryg8xVuVCkZu9BXQRhgpwVUiniqI2osATPwrFb1e2e+PGy2mvt9JnBewVlZ6VoBdxfOxIgmsqGclYEoWwwwbyAtYVVKz76hO+T24mJWwJjWVYUzJVgKK1PQs1KiRoUcsioroke9eVt7yZ3yOzmASHz96LrH1mGA1ly8gm0xIuEgyGUcqlZAWX26GqZagIkpUsty5ltjOn0WGIDaTFZsAti1TCUa/J34mpupmCV5pJ2Awwmqzw+5ww2CxQW9xIkmQm8spYV3Fgizsq9Q6UaFWwCrVZjwXVEeKupfKOLbcMzxJ0uvLHqi3AWbZT1RCqGjhoIRaiTKurEClYlVPOHlbsaqoBuX5eoJhKlzpK3tHNam07atQrCLkKcJIdWoZtkqIVwUyluHRnWniDlQVEE/4Kwq8gihF+J7iUUl/TqovxFOzAI20hFMFqMB/AUs8kDKOBDvJf1NBKsFe5fAqglXCrEoG2P+oWFWsIai0LIOqspelRP1U0Xu27EF6FzgVAClDnx64ipVBnkrF8t1AFLYVH9qysvWnt9v/z1GsEqwKRq0oTcsnpGIF8LPAKtPbFehaVg9X/D956qp4fecUNWZZsYpcQawACFYdehPseiMCa17MT0zCYbKi3uOG3WRBvacG0XgUS1tbMJjNYqXB4gg3pixQcGzRN9igY4ALlZ6KullVxb9XCikcl7FUHoFwBLlsUcADQZTXGxSpdk1tnXhL0ssrGAwL/OA4onKJ6j0GiITDQbg9HmxHogKQMqmMeFPSm5QbVbPFhEw6LdYDHIdUsLJNvKmpUcKtuHHt6uwSkKkc55LASyqrCZqkfVIeLEgoamj+K8p+UWErwbpaKt0rRaVykUut0og9AsdQpSjB4yxab7mGgGSaVhrlbgKNWlRE3JRw6HNTmkilRHVIj1UGTrGFkg8qtxheZWPKvFotqs4L5y8hHI3jzOkzOHbsuJz14eERAY31dXW4PnwNLc3N4ld74sRxaNRavP/eOawtr2JlPYwTJwfxzDPPIJ1LYl6OUQMufHQe/i0/2lvbYTQa4LC55V5x/cp1qHUG7BgYxIXLl7CytIyjRw5iaPdudHS0IJNg+rz0H0Cv1UrC9TdfegmDQ0MCBT3VbuzaNYArl25gd38f1JpsOdjIJYErb/zoHCZuzcq82NLagIHd3eL1abJYkEzmsDCzIaFR/UN7kGFAzcaGbN4aa+sQi0dFobtnz4C0Qk7PTOD4scMCVKmg5XnUGdRIJQt480eXsLrmx87eLiSTbDVOorGhHharWWwZJienEQmX0NToxLHjJ8SzlC3q/F579vSip6dZFHJsd08kM6LmbW5pQ2NTs4zZjbV1AfsMg2Mat8tuQzweFZhw5fpNTMyuoaQyyHzaWF+PHV2dmF+YxdrKItjE0dFaixMnD6DArgsUYKV/riiu8xKUNHJzBo89+rj4DtLXj1Mrw6YG9uyRVlWBrS1t0Bv14hu8uLQin4Pqt+6uTmUdIWps7e0CDoH+/Nwsbo4O4/RDp6Slk+OVgJ0Alq3Fa2tbkmi+uLgKs9UKt9spQUQMqGpvb8bS0iLWN9fhsCt+f4SrS4sriMbictvIZ0uiaNOpVbA5LKJwvXXrBkLhNPYf6EX/rkGcPfsWgv4YnnvuRWxu+PHuu28jmcrjuedOQ6XNYXZ+FmurmwKxXS7FNoOfj3MLFc9Uy/KaD4XDsJhNAnforRoJxzA+PiV+qiurS6Kytlmscl3t6utFKpnAjRsjynXGgCdalNjt4gstgUDhMBqaGsUnc3ljBa+9fhZGrRPVzgZYzE4pbi4tTMNTbYNam8eZB4+hut6N7XAEb739IYZvTKGxoVMgV6mURGdLE1585nnU2Nx44+yPcOXaNXiamrDk30Djjk488syT+NP//J/x6IMPoaW6BqOXryIb2IZGr0OkkIe9phZrVCfOz6OkuXrmNgAAIABJREFU0uHRp57D5PQi/JEoqjRGDAztQ1//EBbWVkXlXdKosGdwnwScZVMFsUHRGlSIJraRycZx/cp5qHJp7Nm5Eztb27G+tIrLH12BPxxBPFeCymLCw089BXdds0BaWn5UQS33e7mXF4viqRpLxLG+uCzWG3q9CtFgAMlYAtlsEmvLy9Ld4K6uFYhWpTHD3dgEld4mHqsScCdBowTwSqFYClkqJURUTJQYNljIw6ipQjKXleAjdjpsRyLwbW7CZDBiZ2c3WpraJFBPqzejoKH9ShHpfBHpdAYus0kJ9uQ6SKMEJxYLGaRiESSiYZjUGiSiEdgtZglvo1UALZEMZgN8YT8CYR/sNiM2F6aR2g7CmE8jsLwAu1qF3tZ2JCNxFFJZAc2r6ys4deYUdvR3I5VJob7WjlxqG2tLij0IgSjXSFRWcy3Gjice0uXFNfzgB69hcyOPAwd68MLznxLl+D+/9DK2wlEEgtv41KeeQGt7AzwOs4Qtcm1LX8/zH1zGQw8/jpsjk7h8ZRjb2xERAfB+R/uLdDyOfft34bkXH0R1jU2K3ZFwGi997SzOvv4ennr8aTz0yP2IRBaBqhTc1WbU1zcgHmHHhwuhSAYXLl2C02VDKZ+B0aQVv1fO22aLQbqauHYPhRMYHZuE17eN+fllCezi/iK0lcR9J/bi2PH9aGmphdNjwtraCqLxDK5evoELF24gk4Si4qyulTU6bWAefvRhnLpvH2rqqpDPpTAzu4zvfOcNaDUuDO09JKrOYCQiVkHDVy+ip7cdVcijrsaFpqY6eNfXYHe6MDE+g02vD/5ADvef3oXHHn8IVy5fkQDEl19+WRTo//E/flGKtSy0pdO0/3CJzYffH8GWN42ZmSWsrs1jOxKU4Ch6g+/a1YP+vt2yD7t88TrmF5fkfkybgGyeuQxAc309IqG0qHDNFiOamt2ortGKV/ixYw8IeL5ycRkPPdqOYycHZE2wthzHxK1VTI4tIp4uQkVv+JzSpcbiT6GYxoNnTqK1rUYC/Pz+NbR3dKDW04gv//lX8E//8H24q3cqi5af8fhJoOyP//iP0dXVhQceeEAshQjZeV+gSpVzLRW9XHdV5oHKHpBFnMrj61//unQK/u7v/u7P+gg/9ef3wOovfOg+sV+8B1Y/sUP77+aF74HVj+lU3QOrnxxYPXbmMcDgQE6tR1Gll2R6xQ+03FLN8CEuatVK8BEX9LyxKSBTUXAK5BAFKX9XLaqaCqQhhOMCjgqsSjAQF0JKkIoCVmnS/2MTpgCeioqS6e/KDVqgbAW8lkEgFaH0bePGlz+TFlsGNMk6VgO1TiUL6CoNkYYKmUJBUr/5GSpgVRSrknYPCJ5la7SoTWkVoILeaFW8TLX8fsRMSoBVOqkoVglVqdjKZpICVhnuQRiteKiqBfKJ5UGObTxJZFMp+e6i+NQp7czcMLC1LZ3JyvubjCbY7E4YLTbUtbQjmVHCZxigQHUrAWOVlko9kyS8ihUA22YU6iyQVHl/hgVRmUnvRiWgSSCYKD8YLFFElWx8FTgpvqh3JW2yhV/LVvZ8XmAyPUuVZF6VgFUeD9koiOpYGtQVC4aysoT/z/AqCXwSH9ayT6609gliZ4Pf7fCnChyq2DvQZ5Ht9gSrfA1+b44GHd+7SklZ53sxJItqQ7EFIKynkpXFAI4FwmYZf7SdUGwABK4WcwLjtRx/ArH4L4+hYgghYEqlhFbxeyhK2BLUouYsiRUAD7j461b4LRWu6pJAVVn48RuWg7FkDJcUj1glGOvHw6HkvNxu6b8TPlRRtlauEbGV+BesAOR9JFxLUV9XWvSV96+YXdw1OX8sYFV53UpolVgnlFQoqajbzStghb7HhNO5InQlBaw6DRYgmUHE60NofQu9O3pEXcVxxoW0d8uHlc0NASscA7SpIOSTa5jA3aAVKwAlII/gnB6sKvHI5MaP5zkYjIm3KCGjRmcUiMfACCODihqbEA6GRb1ns1gEhIaDQczNzaGzqw0Wiw3+UBgtra0IctOeSCCyHZEAhfHxcdRU16ChsUFCjKie5PVDb1Wqpbq6O+W6WFlZQ3//boH8+WxG8Yjlxtmglw0PxwRVKxTQ05OU0iaZc6toA5KVzTgvG5lby4UPsRQpz8ncdChwXllyEMDyfSsFMKkdlIG0BA9KQYTgWSPPD4ZDmJ2dQyqThd3uks/ATQnV8zyOyURMVIbvv/c+xsbG0NDYjEcefRS11XUIhYIYG7uFlZVVOT+zc3Oo9rjEl/rwkSNYmJ8XhU1zS7PMd7v6+iTEaHjkhnxvtphyc0843NDQADX/UanFs/b1188KvKbUhsWi9rY29O/qQ0NttVicUEXLdnxe8g31NTIGmNbsCwTR198n75lKpOD3RqWNXK3NIhj0Ip6Mi3vH/MImAoG4XLtHjh7CiZOHoNGpBMqydXN2egVVai3aOzsQ2g4hnUgiEokJICNUYwCK3WYRGPLW22/giSceE+Uruzxymaz4ltbUNeLll36Ampp6eR5BD8cvr8Pr16/D54uyaQI2uxEet1t8TmtrarC+uQaXxwmn3QyrVQt3tQOJWBLRWBKFQtnmQaMX0B/wBWEw0L7Ahnw2K0GK6+trWF9fwXvnxpDKAVabBTU1tThx4gTaWhrwpS/9F2QzORw7MYg9u3eito5t/JuIbofhcFhFabe+to7lpQ1sbEbwyCNP4rUffB+hcBYupxrPPPsM6upqJWV8amYKewf3iteww+2SyYfFVF4TzU3NKGazCPj9MheZbSYUcwXEUklEwyH4Qps4duQIXG4n5ufnxbeUCiyfLwwrC4qJNL71rZcxN78Jk7kK4XAJXTvc0Ou02Nwi8LRj34G9ch3RhmBiclbgWGOtW8Yjw4BYSFlfWZGiaFcP1aYOab9NJvO4cnkYSws+UTbdGB7BpYsXwbC306cOwGzR4KMrH2FgT5+kpSdiaUzPzmJxYVXsEliEYNs+r82tLZ/4j3LN0NraIX6pN27cUt7LaJRCDceP0ay0sLJ4uba+JsorFnY41x0+dFTamtfW18Vj+MxDD8o8/v6H72F5eQuPPvgw6utaJJyKthlsFjl1/zG88aNXMHSgHwMDuzA2MYlvfet72PRuo76uE21tzejsrMfxw/vR4KkTterWhhevnX0D6z4fIqkEdh8+gP/9P/2f+PX/7Tfw6EMPw7e0An2xhP27BkS1d31mBlvRGK4Pj4hKNZbO4dkXP4PJ2SXM8Vhoddh36Ci6enpxY+wWrr33LuB2Y9+hw1Ic9rgaFE/ZumpojCqEtwNYmZ+Cx25FNcF3HthYXcMbr7+BAgGO2QZ7bT2Onj4Fvc0Otc4EvdEg9/JMRll/cG5MJeOIbIclKJQAeXZiXMBWc0Mj2EUyOjoi66ju3j60dfZAxU4Hem8WVAhFY6JC54OdL7LklEJoFXQGA3RGoxTYC5kUnOoqxCNhBLepeo5j0+cVexff1paExTXVN8NTXSt+LSyoa00m6QKIp7NS6KYy1WIyylzK1n6T2QiDlp8/ing4jODWhswJrS2NUqTnfLyxtYEmBrDVukSBm4gG4VtZgF1ThZ6mBuQjYagzKfTv6IGGYY9bWxIQxcVFa3s7UoUkrHYLYtEw6p0MjeP6MYdEIoJUOq7cJwQkaxEORHDu/CV8+MEETAbg4MFjGNqzTxTXb731Jlo72jE+eQvPPvuUKPKNRh0MsvbTYWpqGrksCyJ5vPaDN8WPmV7coWhE7Bq41sllU2jvbMTxk0NobKyBUW+E3xfBd1/6oXib7hnYg9/8rc/DF1hAJh2E0awSsEaVv8vdAJ8/ildffwMutxVdHa0Ib2+JItlk1ktRkgXPtbUNzCys4fz5y0hkgGCIcx4tSDTIJfP4/S/+NlpbGwRMNrXWS2L8a6+/iZUVLzbXQ8jl1KKQbWhoFsuXfD6DX/nVz2Lvvh2oq9Vibm4SG5shnD17DnZ7PXb17kFGfMu3ZTzTO5jt/YcPDsFkNEhwVyyekGIcCyacp26OzeK+Uwewd/AAbozcxNDgfvz1X/81qt0ufO7zn0V//y6M3RzG7MIUjh8/iFIxidWVTeTyJrEsUKtLMNkMKBRYPFZJAYy5DJteP65fG0UwEEYkGpGxb7UYYbIa0Nnejalbawj6t+F0GaEzllBXZxKPb5ejGa+9dhZjt/x46tlu7D3QA63agMXZFN596yrm5wJwuKxIFBKy94jGAKe1CvUNdfi93/sCEokgLl85h1QqjDMPnIbD4sZ//at/xN/+zXfQ0Ljn59r9/yRQ9kd/9Ecy/4knfVYJlONYZbGJin6uTXjf4885r/Lv+BwWr/hnBbA+/fTT+O3f/u3be9Gf6wPd9SSC1b/927/Fl7/8ZZw5c0Z8XSt7p3/ta/1rn/9xA8R/66/38x6fj/t7VP2k1smf98Pce94v5QjcA6sf02G/B1Y/GbA6ePpZ0ApAbXYhr9KjpDGiSk14USULPQaiSLCKhZtHAsmcEshUfnCBW1FICowtQ1UBoOXFr/JUZSN5O7zqf/BE5YKZD/FIrYQHSfiUorKi4kQ8WcswqdK2XtFIllRsCVX8tvha3KTQs4yb9HwpL+CReIcbUsJBgcJluwMSDipAbwO9it+o2Axo5fW0Rot4oLJFVxSrxRIyuTTSiZSEEPC9CUULOSpWFXsCgiRp+xUYq4Qu0Tg+mU0jFo0jnkzIcxkAwONrMupFuULlAj36tsNB6DUaNDW3w+apgYrKW6MZJgsDxgwoqjSiEFbpTKLyYruv+DoSZDN0jJ+X7y3t8kp7NFWrbGWGqqw4rYQ6Ub0rik/l+92GilQiE9jksygW8ortg/jvKu8h/rtalQBqUWqy101CcxSwqkDUInRU4JVBeSWEqnKDVESSiv1ExQqA78OxJpseektSxafmKCq/brlNXVHZcmN0x45A4DG/I3+XimOeC6akC0hVfGhvg9WSkirP70z/S76vAjy5R6rYGSjBW+W/Ur4XFd0C7sttYzQRFINYReFaokqzEojGVyzIyFVelz+v+LeWwapyby+HZpVb7is+rMrv3JlIb//u3WFY5R/ffcOh2lYA7l0WDbdfpewJe+dCZqt4WbHKPysftfyEiocqj43A07I3Lr9TBWoL0JfvRVsBBeZqmN5MVa6K445wvwQjxxh9Mel5GtzGgZ0DyIfj4q+KdE4CNEi6XDUe+MMhzEzPSECc2+mWDQpb/7U6hjzl5LgQKPGYUEHD16/48RI2EqhwvBEWcQOWyeWRzhQwt7Agrbru6hoE/EHxICU0HejrR7XLgY21VQmgaGqsRyKdxbo/iLmlZfR0diAW2YbDZhbv0aAvIJtfBrUEwxGBLbTi4BzGdvC+vl6xFEgXSjCZrWItoFUpAFglbf9aGLVUgFTOvTK2+DpKJ4BSjNKbFCUGgaMUTAhElYtF3otzmaJ2Va438Rdm+6nMuZBrlteI0WiS9nlCWfGk1WiRyWbE1+3K9WFRqLa0dSESiWN09BYi0RgyZU/loaFBSZDmhub06VPo7x8Qj016+42NjQqMrK2ukVRem80hGz+mE8/Pz6G2vlquB86HS8urMpdduXoN0WhMQil4rtxuN7o6OiS8yGIy4dqVK7g5MiKf9cjxQ+jr74XVYhfgx9AZAuKNDa8U+qRYoFIhGA5IQJ/ZZhYV+sjIMFaX11HvaRAPuFQmgrm5CZkDOZ/UeGpht7kl8KS1tV2CVhQHGxXe/+B9sSVg2BXDZ6hUpWM01YShQBiBQFCSieOpCGKxEAJhP3YPDsDp9sDr9ePWrSkUSxrx5SW4jYRDiEfjomxsqKlFc1MTzn3wrowBu92CunqPtOMSxNXVN0jQzZRYI0Rx7PAhqNT0T90WRSPfn3M+QSm9bWdmZ+XaoP0FVdMLcwuYn58VuJrKAGaLHnUNTdjV2yuq/WwqIxvwzs5WtLe3QaUuybhmWjjBMH8WjWwLMF9fo/euCfW1LVhaYjhKAbt39+DIwX3IFfg6Ad7sJTxrZnoWre0dUgwhaKr2EDRqxbqAQUy7d/dDo2WxICWgl3AmnU3LRpljbzscxkA/N+Qa+P3b8HlD8G/6UON2IpWIYzsWEdue68PDiCcLaGujErEVG1T4+tbR3taK5uYGUafSb5MFCZ1Gg0IqJYUSm80OX2gbG5sB1NQ04fLVG0glslCrdRK0Njl+CzduTMFuBbo6W9Dd2YztWAhavRq1jQ3IZaqwvOLFRbZGF4ChffuksBAM+GG2GmG32sRKo1RQIxSIoAo6KVbEUjE4PR6BZlQN7tu7T0KrWIzgw2gwiFLs+IkTArMnJqfF6ocJ5z7fJpwOC7q6OlHjqMfo6ChWFldFQU+FdCodxdz8JJ544lE4PU54t7bw4YWrOH/hKp3I8Su/8ins3dODcMCLzvYOvPXmOwJ9ad/Ah9Xpwp49gwImX3/9dRw/dlRCwVLxODQqFVraOnDh8lUkCkW8/f4H8EdiUBssOHrfA1hc2cT4yCjs9c149sVP4/KVa1j1rmPw0AGY6Hur0YhqUKe2yVrF7LRJZ1AiHRV/dIMKiIWCyEcTuPDuu4j6w1L8Ndc1YN+xo6hra5W2+iK7hrQGpYArhUxlvmQrPwsJViuTzucwPTWJTCqBxroGGAxaTE2No3dgCPWtndAYLWKxxOstkUwilUnDbLLA7rQLjLE67DK/bm55USWZAiq4qquRj8egTkQQDwfwwYfn4a6thdnhwJY/KEB5aHCv2EU4qt1wOpyKkpa2TemMCBBoA8EiME+w02ZFJp2EqphDLptEmOfWZoG6lMfGxur/x957AElyn1eer7w3XV2mTbWb9uOnxxsMZuA9QEp00pLiyVDS6m5vtXEXpw1JoVBoQ9qIO0Xsxa54kpakVpRAUiAAgRQNSA7seN9jetp7U93VVdXlvbl4X2b1DCmIAkHoTlJMISZm0F2VVZX5z3/+8/e97z3s2LEdKytLopZdXJyXgDYG6yVCs/DYzbBrNVgcH0N3U5MAaRTz0FboEW7AtevDAmMPHj0Mq9Mua0EmxPf29GB9aRV+nxs6Pe2cEgg0ubG4OK340+sNmJlcxtWrIyjmKWKgZQWBsxbjoxPYiIVh0HMNbcK/+cxnsBqOyHVk6/adWFkOYSW0BrvDjZe//iqCre0YHNgmUIyt20uLiwiHVwWmHjt2GG1tTQK9TCar+IS+/LVXMDIyiieffAIPHD8Cq41K2jtyfe/ubofFSgV4CfmCGZevDCOTi+GhkwdRLmVRYUEDGikCTozP4cbNO7h5YxzFCnPPXAL/bC4bErEoeru6pGBLhf9aJIq1cBTDwyM4c/YqHM4GaDUm5IpV2G0OueZl0knx/aZn+oPH9qOzzSle3GfOXEY2X4HN7sGpU2/i0UcfQmtrI6Ynb8JpN+DwoT3iQU1F81okBp2Oha8smpv8cu5/9/vfxdbBbeho3ybFnL7eQfyXP/kz7NzWhH/3m78Gi0mPqYkp6WDo7+3Ajh09cn8xPTErc32lVkI6T390s+ybIm0LanpMjs9JyKCJtmGVMsw2HZx2ExLxVUTCCcRiEEFGKjMvx95idqDBFcDcVBgXL95EoAV4+Ikj6OhsER/nv/nKO4jFuIapwO4wwtVQgEbLjhwn+vt3wWr2ob2jB2+8cQrjE8NoClrx85/6GDQw4b/+l7/AS391Co3evruL1h/zr/cCZX/wB38g8/GhQ4fe1zbqT5L1fZlFfA1efPFFWav8xm/8xn2wWrc1+5G9+dMwxQ8bcL7fA/1hv+99sPp+9/w/n+fdB6sf0rG4D1b/acDqrpMfwcFHnoDG4EbZwGAni0A7trxTxWdkS7yO6hOztO8QQG4qCdVWbSqjuICuh1qJWvSe487Jm6nRfGwq7uo+mmpLOhfMBApMgq8/JBzIoKhPCVb5qKrAgbRAgWQEpGwDqimJ9VVFpWiy2kUFVVdNGsyK108d2BGwcAGieIvSOFVNi1etCnhzLZBR7AMM0NksosJVFGIKNCaQyKWzKBTyokKjQomKAKoo66pZqjkZbkKpHL0By5Wa+K0yPCaRofKISketwCSPxy3qT6qNaBkQWl6UpFx+T3+wGV5fE4JtW+AJBKAxmNlNDfZxGixMEzcKWKVylwo9AmWCA/6cgIvBUwSrVG7K8VPhodLsBlHzEkDyuEvLsGrhwOdR1arla6jylP2mgEkqeI1mRZVbf8iFWoKsFOAmClVaG+gZ36DaE6g/l7GgQsQ6oK/Dx/oCidutg1VCzDqUrUNa8lSCl3pQWB1Giq8qQVQdrIqjgNJWXaHqln8LaCVYLUMnVhVUqtbVMMrnJyDl4++DVeWzGNTxypAAhUYqz6/I65TgrTrQ5XfbhLab50JdPaz8XZPSwV3rgs1FxI+CVTUh+d5zSvmcf/+xGZp17y9/BKxKsFgdlv4QWFWBcr2li2rce8BqPauMamHlCygwr277QGUvFVd6o6Iw5b7g+aEpMhBNA1OhimZ7A2qJLIylKjRlqoM1MDls8FMFWi5ibm4O0dUIPE6n2qbPgosG5Qr9yDQwWoyw2SyiTuONbDafk4/Cdr5shkoHPew2s4AxvcGK6ZlZzC0sS4FCrzMJwCVczaRSkspOL73J0VH0dm9Bd3cXrt+4idPXbsHf3IKj+/dCK2AqjY1oRA53g8cDi92N5ZUVbCRSopzjdOX3eiQkaT0aRTyXF/UTg0SotDNRsaplwULxnFSsNxSVubRLs2ii/ozjimOT87CE8HFOUk4zUaVyLuLP711w3rtg5r8rxbKoZa1mK6w2ZX6nzyvns2KhgFK1io14EjdujmB1LYKu7n45yotLIbz59jtyjtF3kDB25/btsFjN4im9bWBAwrBoe0Cl3Z7de8Q/koB1eSUEb6MXV65fQb6YQzy5gUw2D6fDhUw2h7HJCQT8LRL+9fY7Z7Bz+1bxdV1cmBeLh2QygUaPB01+H57/yFOiYCVs4me+desOEok4NBqDeNdmc3nxmmYhKVvMSVGmOdiKldUQ5mbn4bG6cfzYUWlhLFdy0Oqq0BvYKWCBxWSTQBK2gafSeQFTuXwWZqsRR48dQmdHm8zfSwtLaGluR2uwA1/8878QtSaVjG+/8yZyhRTC0Q34Am4EmlqQyZVw+/YkrDYXAgEfwiuzUqTUaw1oCTSht6dfin23bl6XeXr//j1oaW2CRl8THzlvgErgDbz19mlYzUowVSwSERUwAerw8DA6u9oFrsaptHa5xYaGfqL0mONNNyFlOLwuqtmGBgfMVjMW5hcEwlI9SKA90NcPj7dRlGVU4nIsnTl3DndujyhekvEKTBalRZZBZ1Ri+70unDx5FJ4GF0z6GoZvXMOeXTslgPL06bPYtXufeDVy3Pf1DaCnZwCn3z0trZvNzX5kc0l4Gl3weBiEVhDwznOXqiOzmUE0cSQTWZiNNozemRDblMdPHEdHu+K3/NY774g3aWd3lwQPEYRt3TqALT1dcLsJ87RIJWKSPE+1mMmgQTbBIsc2DAzuRDZfht7owI2RMbz09XflXPV4jKJ+WllcQ1eXF4N9vYhGVuH1uNDX143Z5WmMjk8itJIWRXs+r0GxwH1DL8cwTJYaTp44it27dovtxejIJPJZdmKYoDOakMilRcXMc5oWFPzujd4GRNYjiMfTKBaA3r6ggPtoLAqbxSZKbYvFhr6+Hpw8flg8F0eGb4tlSTaZQteWLrQHmyWIa+/e3ThweL8UFzaSSVy/MYK33nxXINDP/9zHsX2gE1azAVcvX8Gly5fxwnMfxfj4hBRHPB6vFBDoHfzd73wHv/LLvyQFqZu3huW7nnzoEVy8Ooy/+spLKGl1qBnMaO3sRjSZx+LqOhwuDw7sP4JLV69KcNPBw4eQYRdPuQir04HoRgo6nR0Ggw1GO/1iGXiah8msQyWdxfLcHMJzi8gnkrCZzdAb9bB7vPAHWxk9DpPdBovLJecq1zOyDlS7TwhW2SXgsDIJPic+pVQtV6XArZW5bc+BQzC6/PTlgM2i2GEwgI9KVoa3cd4U+4kCQ8Aq0BgM0qXAz0m4WkmnkViexdzEmPjHEjTPLC4gnszC09wCg8Ui7eO+pgB8voBYP3D+kiI0i+iZLAw2i1zdPQ47itmUtP8n19cQW1+Gx2mD3WYR1WNLa7NYXbAAEKH9jKcRFqMGofEbGOhogaWqwdlTp1CKJ/Dvf/3XEGhw4k//9PPYtXO7ePH+9//xF/jUZz6FVDqLG7dvYevWrdDWNPC5/Mjn0lhenUBbpwfNLW7MzU3A6rCguakNM1MhrCzHUCgYcPPGGIavjyGdZsgi0NXpgVGXw5GD+3DoyDGcOXcebo9P1qIrLHo0tWBxcVkAIgvrS0tUR64hk0rD62nEyYcewPzCNPx+D3ar1hCVclW6Pf7085+Xdedv/db/xugw5App6PUVUcXqdSyWMbCwAdm8EaNjk1hbm0dXVzOyafp4l2A2WuScuXhhGDPTy3A3eDG07wBMNiNiGxEkczFE18LY3t+HjrY28V/OFiq4dWsSX/ofr8PntyIY7ITZ5hIYSgUq1/AiHqiUxY7gsUcfwK5tnaIWPfXmOURiKeRzLJZk0bulDSZjBXt3D8DnpSq4Aq1JC6PeioWVNSwursHIcE6bE8tLcxJsRSBtMvhx5swVuN0BnD5/CY88NoBPffIjIoIIh9awNBcSEN7ZweOWQjadh44lMU0RZqtewmrFoKpqgNHkxPpaUtZJ9CgPtjVj3x4WsCpIp6LSkWHQ+5BheFqVlioGaGoOrK9mkE3xehPCzr1dGNjWJVByemYN3/3OZayu5MUftrevFUePtKFziw9LSxyjfYisVnHp0jCuDl/F6irw9As+PP/CM9DBjj/9k6/ixS+8Do+XHqv/+OO9QNnv/d7vCVg9doxWQz/Zo769l156SdSsDK/6oADxvmL1H973HzbgfL9H+cN+3/tg9f3u+X8+z7sPVj+kY3EfrH64YFXt1MJpAAAgAElEQVS6xTUa7DzxERx69C5Y1eitKljVilcqwSoXN1VRIiqfgQvT+p/64aX/lbSGq8nt9Zb9+u+pZuKjrooT78p7QGtNDcSqXwAlfZ1QjK3sXMxT4UXwoC6sxUagXJYbM1oJ0M+qnmivNxqlhbUON2WbqtVPHdgRQnIRQbAqn4MiVAZCUTYi4I8es/RIVby2qBSlP2tdKUvVFBfjVDrki1nUSsr2lNCcumKVXlo6mHSEumxNV6CeKBqKRfHoYsI1K/fNgSY0NnrENxRqyz49CtnKyRtsqgEb/T50dvWhrb0DVpcbNZ0RNUJfg0l0hCXCZSqKaYdAn1wqPWnJoCVQLkl7kDSgsx9ao6gK62BVa1BgML0yFaCjfE5RcKpgVRSrKggSpQMVqypYrbf3yxhR/UfvBat6giIVrMr2SVvvOf6KmlGBdgKC1FA0fk7xlaTaTQ0OE5Uq4RxVowZVwbrZFq94tCp+CEr6uoD+OliV0K8KSvRaFdUL6bQSxCVjWlWwboZvaZXtvRdYFainFgbYfv5+wOq9alVlgfCTgdW7alWRxv6wfcZPAVYV5e1dj9W6C66AbrFWUM5X7gfFI5Q+dPQBVY4Xwap8NjWEjqC2/uDUwefRz9akN4oVQK1YhhlaNBqsSC6tIjw9j4H2LfA63IoNhtsJq8uBlcgapqdnYKrp4HY4BSwRhBCK1TQVGbNsq+TY1jEkRXyAleA95XyEQBuzXq8E9RgMuH17FKlsHs2tQUSjCTBYb3Z6Dv6AD54GN0r0OywWMNDbA6fDhtn5JUSyJbgaPdBVShJUl88kBKx2tneIEkRnsCC8HpEbMxZ7zEY9+nv7oNPWsLC4jGypJEnRTrtVPMp4nvHG0aQzStAdgXA97I7nJW/oZb5UCzk89zQscInFihK8Vy9wbVqtiHpVEqzk+3MTnDvrIVYE0YS6bEcl5FPsIQiICnK65AolxOJJaWFlKN701BwavQEkUhlYrBaBlWxVZ2GJ6t5cJiMBWFQ4Xjh3QYJMjhw+LOnlBOijd8bkvUKrqyhWi3C4HHC43OK5urC4JEF6HR3dorhkijxvsAkD68nYBCYnjj+II0cPi28kE+MbG9zo2tKOpaV5xOk1aLHIZ+O8zdZuO6FtvgiKmVOZHL73/TcQWlmFy2zDz33q49hI8EaXc0dVvFR57C0WB17/zhuYmV6Aze7C0tKyWAV0dbfj0KH9mJ6eEO87ejO3B7eIOu1P/uTP0NPdhX379+DatSvIFVNYDW+guzcIi9UmPn90ZxjoH0Qqk0JqQ7ErcDndOHHspPiRLi8vYy20KjDF4bDC5/dICzIT3Hn23Bgewdnzl9DR3o7Bvm4sLsxJhwBPszsjI9i5c4f4XaaSCbFQ4LWIcPDkQycUf8I0fb+zUlgoEFgYFMVrJksrizRcrgYJauEZXcyX5Dwrl4GZmTmxHGDgCfe7yaJFplzByUf60dIcgNVsEk9vehAS/Lz7zrt44MhxjI1P4NL563j40SclqGVqZh6HDx0Vn9DLF89haGi32AMQ4tJiw+G0CuSORMICkghldHoTFuZWsL4ek+velcvX0NnWjI+98DzSqaQ8b25hHovLK+jr71P8MVVfYvrdLi7N4vr1a5ieGkc0WoDfaxIvRpNRgx3btqI12IUCzSs1Zvzta9/G/OIaduzYDZfLjZnpKVy7soC2oAY93Z0Iry2JYv2RR06iVC1g+OYwspkqnE4vQqEYZmeWkEgnJRCp0WPEo48/gj07d+Olr7+EqbFZmE02ZNMMszQiXcgiXypIYSKZzqOt1Yem5ibxpuV8Z9AbMbRnD65eHRYl/sDAVgHg9Gl96qkn0Oz3YHx8DDeu3hDlJk9Yqht7e7tEvcZzZXBrr6xj6I98e3QC585dRKFQxUc/+iz6upqRTm7g+6fewNDQXgGA0UhcQuQYQvfNv/s7sSRob2/D4cNH8Nabb0orM608+gb6xYeWSlVfcyumF0Lo3roN4VgSiXQRzc1tSiCgxSq+8GNTkwJVnQ1OxNMpNAU7YHc1weH2wmK3IFNg4YN+jybUsnmEFudx8a3Totx3mm3i6WpzuVHhFGjSo7O3F47GRhhNVgkaVIrliscqA3vEEgmA3WLD9OQY1tZWEQuHYTKbpCiydccebEimGW1NzCgXS9KdEvD5pDDBML3JiQlJsmeRhv7T0jXFohPtaDiPZlO4dukCAi0tMNscmF5ehNHswLYdO6FlIhB9Le02mYO4vtDQE5brQFSRp2VUsYDQagiaShk2iwENdgv01TKyySiMeiDg98o6hIX1q1cvi9J0cXlJrgF2kwaPHt2Ho0M7sDo1h+Fz51BNZ/DzH/sZOEwmnD/zNhp8HpQqJVy6fgXbd+xAZCOmnBc1DVoCzdIV5fO6EN1YREOjGZVqBpNTY3JhNurp0d+Ms6cvY3x8RRLs0ykg2GZBsKUd/f0dSG6s4JmnHxe7GNpBPPDgw3A1NKBQrMAXaJF28vB6VA2AXEGTzy9hj3t375aC0Ve/8iUcf/AYDh48ItkAXm9ACnK//R9/G97GBvz27/xHAcsMNmO7//ZtA3B77DI3rIs634v1aAwLC1Ow2fQoFzOyhrWYrDAYrFhbiYv3s8XihL+5GetRBj1F4W50i28tg/qa/U1oaWnH6TOXMDm1IMW0QHM7gu1bMD07LwU4rrnZxs+5r1ouis3L0aP7cfTwVvHDHh9fwNziKpLJPHifQYCfjIfxyY89C7fbgGwygqmZKVELN7d1wuXyoZCvIZcuYuzOCJK5KJqaW5FKlPDW2+fFiqWmKeKJpw/iweN7xVu3XGDYVwSVUgk+H715dTAbHEjFoyjU4jDbaNNGCwcrtGAHhxHpZBmjoyM4f+4Mjj6wHY8/dhLZfEqsRyLRDHJpE/QWhvFuIBYPwaCxIRLOwGpoRDS6jt37+2CwaLC8xO6HJcxMbWBuPg9Xgx4PndyPw0eC0GqrSKe0GB+P4PbwotjtaPQZtHbYsWtPG3btHkIl78CXv/Qd/MXnX0MjZbDv4/FeoOz3f//3ceLECfnzkz7q23vllVfEOuA+WP3he+179+cHBc733rt9WNt7v8f5Plh9v3vqX+/z7oPVD+nY3gerHy5YFUii0WDrsWdx6OHHYHY2o0xoaWAKPf0KeRNP50sFohCs1tu7N4GbeJSqEFGCrRRFlSgDVfVofRKkolQcTqV1W0nqvvdRrKmKOfVz8XdUq/44sEqIyJuQUo3tv2XFG1QStfk6tqbf9WgVf1XV81NUq6q3az00q0T1Kj+3CpJEvak3yPaooNAaFW1ivUW+LEoJglUqVun5WYdcSot9Hc6KYlNDj1craqL0pEKVdgRlJOMJWdTTr9HpsEqrj9NmV1SsWsWblcAlnUlhdW1VlG0GsxX+llY0tXbA2dAArd6sQFXeaIiNgqISJXAiCDZojRIgxW2KklDd71qtorgkrJSxIBBWJ4s45TjzNcofDXseuW/KCvwUpa9sSwujRVH11sGqvPZHwKoEFsl/qoKVULQOVuuhUqqStj4qNhWrAlYVkFoHqwLwJdxHA51BtRtQFSxKWpoKQwleVRhOfiqtg+KvWkVJVaYqxLAqar46WJVWdjW8i4pV+a5qbzw/toxzeU1dsapA8x8HViUgSx4KoeQ262BV2Zfq4ufHKFZ/GKqqXfc/Mr9+UMVqHazWNyet/lIIUcGqmpQrwFmOozLGFUCngaH+xlRQ8vuIrUF9awwLU9TADosNtXIFIFitadFsa8DVt09jZXIGJw8/gPamZjQ2eFDTaZAtl3Dh6hUsLM5jW/cAHFarnNuixGaInOr9bHPQCsOiFnVqcm7znOS5Q7rI1sNcKqNsM1dAJseAHvoylxHfSCKZTWM9tC4eoplUklUIUY+3+n2K757GgPn1mByZZDQMvaYqrbnlQh5bOjuRL7LAU0UsnoDFZpPFPFvZ+/t6xIJgbn4eDX6/gFW7hTfhSruatlqRtnwGb/HwK/OWov6mZYl4T0sgoAJBuc85v3LH1lth63tYIOs9QXASOlYvRIgSmW2zJZgsRjhsNjnfeQgl3IsFBWgEopXKNaSzWVwfviU3tEeOHZcW/1sjd2B3ONDf1w+bhS34K5LIzDApqjvZAi2epi0tCIXWEIvE5DPGojFEYzHsP0zvUj0aXB5RqvJ7dXR2olAsYWJyCqura+KxSR9MAjSP2y1AtaOtHaurIQkPcjBVnCeyhqFKOZQr9JVlj0MVBpNJgC4ToZeWCCu7EInE8Y1vvgGf141goAkvPP+0qCVXV5ewHFqUsBuHyyWAkQrDdLoAh9OJZDItPphbtnQKtLozOoJSsSQdG7WqXlrWx0fHYTSZsHdoF+bmZ1AoZxQF7/YdiCXiGJ+YweDWXWhpasPt28OoVVJw2Al6tmDvnv3SInrl8lVRGTU1+eH3e8VOgpYJ9Nq9ev0m3qRa1erAkSOH4GtwIJ/LSkBVKBQSJY7X68G5c+dgNJoErNkcNlH8bunaIsCYcKi1LYiO9jYpiNAHnN6GDCpLbiQxfPOWWNnwhJqbmcfCYkjxjtbpJEhJo9WLl2xbVwBNXVYMbO3aHDPLi8uw0PNaa8DIyB08+MBDuHFjBPGNDHbt2ocX//qrWFnJYmhoEIVSGoEmJ/YO7UE+V8bExJR89i3dHXC5qZ7WwN3QILD35k22HqcFmESiYSRTMfT3sQXejdu3bohlBa+9TW1t2Hdgv7TtMsCKVjqroVVpy2faOQsiDDwhGKV6tVhICQzOFkoIr8dx89YYpmcXceTYSbQGO7ERS2Dkzggmx+8ADCKkPYwW2D7Yjd27t0Nj0CARZwq3G9FYElcv3cLM3DKnMVgsGvibvGLtQOX88LUbqFZoFWNALlcGtAwiqiLQ0iyz6tzcDA7sPyAq7vGJcQT8AVEQHznyAK5fvy5hQB3tHQKWqbi3mo1IZhIy31DFu3PrNgEr5WIZ6Uwc8Y0IHnn4YVhsRoH40Xgc42PTUlhoagri0IH9CK9MY3Z6AgcOHcaOHbuQSmaQSWfRv3UQ165ex+XLV3Fr5Daef+45mQ+SqbiMA0L42yMjiEXSeOq553F7bBI3Rsfh8jajrNUiFk1Ba7Bgx449iKzHoDcaMDc7I8Xh4LZBZgNKC76vpRuNgWY43HbZJgOgjLQCMOihyRdx/vQZ5ONJKWhxkBVZJEYNze3t2Dm0G0abEyarBWaTVdYpUsOrcQ1WkbFPWMoC29VLl8UygsWxxkY3BvsH4GoMYC1dpCk73K4G8VDmHE8fYc6rC/PzYhNBuOlocEtxO5Mj/GtEMpUBTQESy0sIh5ZhdzcgVyzA1xyEye6Q/yfIo9qfPvWVUlUCpKplJWzTZGDBtiae9wnuU7avV0sSWlXOZ9HgNKM14BXbp9mZSVEPzi/MiQ/8tu3bxabDbKghujSNlalx2KBF0NuIyPwCHti3H4f2D2Fi9A60Bo2ot9fWw7DQWkCvR6CpScJQqdLlPmn02AFtHhuJMGrISSAjQ+gqJQ2mppbwg9fPYCNegtfjR3//IPy+JsVrtJTDow8fgt1uwec///+gu3cATz3zDK5ev4F8sSS+ntNzc7LG9ft8YkXi8zRK4CGXD2fPv4O52VF8/OMfw/HjDyIajcLlbJDj+H/+5/8LodUlfOITH5MincGo2IS4XQxZahZ7n5qGKu+cFDHmZydhsenhbXApa9oy1+QGxDfyCIWiiMTSSNC6QaeDS1T6RjjsNsyMz6C5uRU2mwtvvnlaAsbsDg9iG/Q2duDS5atwOpVguXQyiUyW9ifA4GAPnnz8BPr6AkhnE2KJcu3GGDKZMtbC6xLKVS6l8b//h9+A0VhGMZvA9PyUdFdUufauaRFZT8Bm9uH2jVuwufRyza+U9QithRGLlTAw6MZzHz2GQJND9pfd6kIxBzn/TcaqKM1t5kbkMhso1KIolFIol1ngaQHKHoRW05ieWkIyHkGxHMGDDw1hx45e5LI5FHMarK2lEIkUYHfZUaquI55Yh9VoR6nITkB2CGwg2OmTwi7nxdOnlQJbLgsMbPPhsaeOYtugDzPTM4iEq7h2ZQ7lsh2FfA6FWgTbdrZg/+EemAwWbIQN+MYr5/CX//07CDT771mdct373kFW7wXK/vAP/1C8wI8fP/4TE4T69l5++WXpovnc5z53X7F63wrgHxxH9xWrP/Ep9v/7C+6D1Q/pENwHqz85WK0b/NeB6I8eCv6cVgBHH38aGmMDSmzXNtilFYqtttK6qLYl18GqAqcUNaMALoYvcXFcT4EnMGILFOElFaEqQCIoJLwSGEV4IPDubjo82wjroTfiC8jLsKTNK+DWxPcQYKmAAG6bMItt79wWrQboFUX/LCrI6jHvSnaPksIqalvxu1Q+G8FFHaxS6SFgVfXq400FgQzb+Ok3y2RzsSkoV+U9CT4YRMJFPbdFFZZAVDW06959ThDFMCvFBrEqrcRsM6KXang1hHhsXcJyGLQSbG+D2WJFsUSfTnoOQNrW0qkEohtRxFNpUVj5WmgNEIDJ5pL3lM8vsFGBwGyJ1Rp0qsdltS44FKWWQOtNv1NlVPB4K8FS9XGmQFWUCQCJbhlEpFgASPuxClZpuyChQXXlpQrdFBBE71Vp2pdAD/6r/j4CuVUPUlGEimJYZKUKWBLloZJMTjUk09PFZ1UNv6orn4XRU5Gq3GnJDdPmQ1Ue8/+p6lNU1sr4JehTYKeidKZFgLy/7J86WGWQheIbWgefKg9WvFUJFEUtpfhc3gtWlVg3Ih8qfgWlyscSK4C6DYaqWH0/YLW+f5WN1NW+yjdV9p9yqfmgYLVuBVBflCqqVBZC1G1XFWC+6Z+qQnIO0TpYVZS9qgK3pnxv5fzn/lS+u8VgQrlQhLZcgdNgQaPRine++wMgnceJQ0fQYHeio6NTQkIIPN96910BpEf27lMC6IiIavTQUrxqWXwh/KKSTbx+dXpRsVNxR7DHtkwGRSXTWWlVZBK53eWWc3FhmcqcNIwWK/LpnLw+ubEhAVacKYJNTWhwuZEplXFrao7yT9iN9FnWQFspY211RXxYCRP6B7djbY0+iw7cvHULHpdbFI20U0ml0rA1uBUbFUJles/SVkTGlhLeR4jDuUax7lDOBbkhr+9nAfvKKNgc63WrDY1WzkmlqKGOgHs6AuT5MtVS1cnQEaMEfEkYm3gWllEqVQQeMvmX4V43b94S9WBLczOmZxfEl5aBU+l0StLs79wZgU6vxbbBQdmGw2qDzWZFMpFQzlm9SdrVL164gOZgELFEErENtqy7YLSY8clPfFLmaXqF8lrB0KKllUXZP4cPHUJHsA0miwETYxPSotze1imFrFu3hzHLdGuLAVt62rFr13bxJJUOgA3FymBqeg5PPPUCmgJtePnVbyKVSOLg0H5YDHrozbSkyCHQ5ENbW7NAXX5Xp6NBlKj0wXW7XeLR3dwSwPLKgqhrCW3Ysj1y647A7WKuKHYKJ048iHwhJfuzUMrKNW12YQ5+Xwv6B7ZjdHQCyWQMTz5+FHp9DX5fq6hD18Mx3LhxEzeGbwkke+TxRwT0GgxmUf2dPXcRp958G9u3D+HggX1IxldRqyh2OlSiZjJZrISWEduIYcuWLeIfu2VLBzyeRlGush2X1hc2u02OhUlnE2UiW1xDaysySoqlPBoENOlx/do1rEfTyGeBpha9KLfpMbh71060drQjW8pgZGIUS/MLMqdHIjEYOO9WNKL27N7Si42NOOx2gikr/vZvX0M6wzRnD1wNFpx4aAidne2IhnN45ZXXpNj4sx//CAIBhi4yBCgMo8GGq5fHMXpnCj09vejt60RDowUWsxZGrR6r7DmFVrxAqUIeGRsX+MtOj71790mHSWNDA9YjEUTX1mC12RCLRjE5OYbuLS3o6+sXpSvh4HdfH0VrixGPPfEsrl27KXMNbXe2bOmCy2XF5Pgoinmqml3iX8lzh2FFej0VxRlE1zPQcJmh0cscz/PP6XIIXM+mK6JCjMdqaGw0S7ik1eHAgf37USgVcerU9yTAjXOPhCtqNNLeT6sEKnUJyvv7+3D1ynUJamIRUlqjOW9Im7lGPIYllKipGTa7Ebt370QiuYFoNIxEOiPji17JDptLEsunx29i20Avfu7Tn5Hiay5fVII080VMzs7g7Nnzch7T7iEYbMPJh08I9P3aV78mcPHTn/osktksvvy1l1DjWsxkR6XG674OHV29MOio+p8XX02Pzwuby4Hm9qAUpmkXYPe1wOb2wGo1oVgpIZFWfOS5BafZgmwiJX94baAVwursHGoWM7bt34dAazMMVgdM9Ie20vZIL+pmWYuya6lQEK9ntlG/+8474NHierHB7UB7sB2FqgahdAkasxlNXp8cJ7bqi51MMY+N6LpsK55ggFFJxj09QwMBv6hvs/E4ismUzJNWqx2pfBY79+yDye4UMBns7MTkJD1FLXI94nRLb1oW++ivzw4KdgUw7Z3zvEWnQTwSRioegdNqgNmkw+zEBL75d38LRNagDfjQ09eNxx9/TNZbZ868icXxm/A77Xjk2APQ5goYH76Bgc42PPHIo5ifnZbra75SgMFsxOTMJDxsid8zhBxDs2ycU0xYWZqHu8GKWGwdLUE/spm02HVUKwZ8+1unMDW5gGCwB11dvdBqDFLQmp+fhcthw+HD+3Dr1jXcuTOOT//Cp+FuaMRXvvI1hNbWpYDl9rjw7HPPwma1SYv/1StXYDGb4Pd6JWCtuakBO3dvx76h/XKtZvGRgPXVr7+KkZFb+K3f+j8wvzCLcjmPnt5ObOnqhMmkRb7A9vWShKTSe3hk5AZsDjO2DfbL+jSXoVctUC7rEY8lMTI6I5+J6m8q5SdmJlHM5pBO5WSffO/1U7DaXejr2Yp4KovQakSsYGj/QuuwTC4jQY1aTUVsQA4dPoTjx/ejpcWCxaUFVGomvPXuVUxNLCMSS0BXq6KtpQn//t99DsV8Aqn4Kjz+BvFR/tbrr+Pdc+fh97Uj4O7C9StX4fYwOFIn1xsqm6dnZ3Hs+HY89fwBpNLryGczaHD54LIHsBGJoVBMSfHTZfOjVEqhpo+jXEkimcmiVnEjtWHH8nwK167cgMttwrET/di1pwt6QwkmoxXlnBFz81GsRqjw1SCeXIDX74IBJikg5nJFWMw2BIMtWFpcxalTF3D7dg3bdrqxpbsdfYMt2NITgF5LH/YSzr47itWVHBz2Vly9dhmt7TYMbm/G0P4uRGMJrK9ocO7dabz8lbfgC1CF/cOPe9eqf++X9/zgP/2n/4STJ0/i6NGjP+5pP/Z3r776qoBVKlY/6INWAF/84hf/XnjVB93e/df99HvgvmL1p9+H/9K3cB+sfkhH8D5Yff9gVQCLClpU9PJDELN+SPic3Q99FA8+9RxKGrsoVrVGBiMZZdHJxaGAVQ39S5VXKao+1b+SSkXerKrJ69IorCpV2QojrfYqBFJ8A7WKilJUZ3d9OWXDqocq/ymAk23h4jeoeAoy9ZsPWmdy8cs/AvlUdWapQlihk7Z9RT2pQFvBPKpKVlrM1aRswlD6CiqBL0yBNSkQSF6lgUYFuoTG3FyumBfYx+9HKCPKTarA1OAUPb1OqW7VG6BRZaB1FafwvoKamE4AQl/PShFFBlRF1uSGaHZiShJqO7u2wNfUDH4fUflqCT6qorjJJNNIZjMoViri22a22uFo8ErrGhf0VB5JgBjDfdguqKNKlCy4Cp3BqGSGq2BVSbe/GzLEG6J6+7sARt4s8hgoiUSoFRkkRbSsHJv6GGPrmuKPe9cqQpR10oasQFVp2SfwVcHt5n5Rt6VAeqX9vz5hcl/zGBGgEqyaaMugglUF+CnbvResiq+q0Gt1/KvqWRk3ohbmPq1I23hZLAAUT1QZFzwmdfWqACsF2IqCWcCgquAU1kV3K+W80JNZEaxutr4rYFbxCr4LVuuhXHUrgHpAW90T9h9TrG6C1feAqvee7x8aWFUqEnJayn7eVBuodg33glUCc/X7/0NgVcYJx0RNg2q+IFDV526ALlvG9fMXoM0WsXfHbjhtVrkZnl9exFpkXXz7eIP64IHDEkYiN9P0G6XCmBYVeo145cl4k+A8nfgDUtlG5RFVlhyu6UxeWvWpmuB5xXZtnqszcwuIxTewPL+EpqZmLMzOyo0owVJne5uMM4bPjMwsQmcyorMlIFC9ViqIyojqWgZicORubCQluIiBPx63U4CPm+9PEGw0bRYfeMwVH2YqqhW/VH5I2lHUzyPCVgX8s1OgJr9TQqpUz9t6gUFVVteLaHx9fe6vF0DoQS2OAFrIzaMUikoM+aOyWCPhKosLSzKPp7MFtLd3iEcfgcDKypqAairj2T78+uuvY+vWQURjEQHLjz/2uCh9lhaXMNDfJze/hKSHDx4WCMt/s+BDT1v+zWPEoJmjR4/hO69/V1pve/p6kNhISEsv2/rpl9ngdksr5MWLFzFy+xYefugR8YHMMbjDZoHVTEW/Bm3tQfFWJKRK5zLgPByLJdDYGEC5qsGVK1exsryKA3sOYmxkBGa7CZl0Cj29Xeja0oFiqYgIVbXrG5ifX4RGqxO7g3hiA51dHYhvrCORSmJ+MYT9+w9gYX5RkphDyytigTA40I8HTxxDc4sPU9MTSvt9Pi8t/wxUvHr5OvwBr7RTrq4swOX0Su2HwUwXL1zE7dvjcDptePLpp9DZ2SkJ25zf9TozlkNr0krKkLRqKY2lpTm0t7Wjf7AP2XRGAD7hT1tbUMKP/IEmOfYMv6ECeGFhThRn05MzKOboPW6Uc4fJyYTRXV3tAsc5/m7cuIFkOo5yqYjenl7s2LldFG+lYh6T0zMo1mq4OnxTlMirqwW4nADF3cUsEAjoxJOS1yDFIieLeFJJHedl49gDW3HsgZ1yXs7PxPHmG2fR0NCIz/3qZ+H2aFGqZLAwvwSzyYGl+RReffnv5Lx99LEH0Nbphhiw9LgAACAASURBVEZTRJOvGQaDSUKuNhJxUcldv34DWRZUtVq88PxHpHtlcX4RV65cgcvhQLA1iKkp+jKG8PQzj6OzswPnzl3CwkoYw9dn4WtyY9fOIZw9f1HUmbT2OfngcfE5vn7tEtwuBrzYxfN2cnydneRgU0+ZCejFmlzvCfpYkIjG0uKxyHOOUJ7zXCSygd7ePilWcM7hfMR9PTM9jbaODjmvW1taMDU9JQFlEsRULonVz+FDR/Dt73wHsegGvD6PtOtSjexxNchzqfRmoN+e3TsVZZ/TiqXQsoAwrr3o67ht6y7EEmlcu3wJLpsBjz16EgcPHBY7DoYO3Rkdw4VLVwTEUrG5a/ceTM5Mi7dho8+Ly1evYHJ6Ctu27sDObXvwd9/6LtbiGxKkmS1WkCmWUS1pYbE60ejxYktnt7SKU6VKZaLD40Q0nkCqVELNZIeeFiTqeoGFTRaTs6kkbEYTnCaL2KdweTI1NY2b58+jZrVg37Ej0JutsHm8Ai65v5X1hrJ+5BqT3t0MBDQZdLh08QJMerZOG+S67LLbUdVbEMoUobc44XbY4W6gt7YO5XwaxXwOBp1G5qTLFy/KHNTe2SHWGpxrb7GApF7fSvkiPF6fXDtoTeBoaITN6YLJakWYgU5Wq1h1sIhbB6vsRuB8bzGZsRGLoFzMyfdNxNYRWplHNhHF0uIspsfGEJ6ZQPv2QRw8uFdCrlweFyanJvHG976FR44dxJH9uxD0BvDiF76E0NQM9u7YjuOHDwvApLXCRiKGql6D69euSvHh4L79og72+zzQ6yqIxcJwuW2IxtZFHcq1NYshmUwR83O0AJiEgTCuVMHs7BxCoQgYD7D/wJDYvqxHwgJrOXaHh69LIZFglsVMf1OzvCfnG45Vl92JX/ifPo0Gpwsjd24iEY/g4RMn5Fzl9byR3ttXruBrL35Vwp4++9lfwPjEKDTaCrZuo19pg4R8sahvsZmgM9QwPjUmfs4sllL9rtfR+keDbLoMs8mJ6dklXDh3DeOTk9i5ewjBYBCLK4tyHdZWDchm8vjWt34AD1X9W/pQrmhw584Yurt6lLC+ZBzpdFK6UWxWIxrdbhw4uAeDg1vQ0mJGMpvCRqKIq1cn8dpr34fR7EQxUxCblueffQxTkzcQWpqBwcxcBg2WQiuwOOwY2n0EF969gfE703C6gZbWRvgCrTIfXh+exomHu/H8zzyAUj6mrGM09Gq1YWV5GRptUQoubjvVx2kYHSkYjFWsrm5gYmwNS7M1pOJKJ06wzY1HnxyC10eleRR2uwuFtAGzs+uYmFmDyWJCOLyAQJMHFk5mgHQ+sFhQKlKJegfLyyUJdBvYOohiLYXWdhP6BztQzFcwemsKC0sbmByLIJMGWoPNePDkEMq1KCy2ghKCmbTi0tkZfOOVM2j03qtYVe4f+Z15r/GPPeix+uijj34gj9X6tqlYpf/4fbD6j+3tf1m/vw9W/2Udr3+KT3sfrH5Ie/U+WH3/YFVAEeGbmpR+L3i593DweQNHn8bRR5+C2dkk4VWiWGU7PRWMAlQUPEmwqoBHpRVYoJ16U89niNJTbbWnAklCpQizVBBE7ylpPRcVKsGq5LvLIrxexVSUg3cDrqhwrYNVKr8EkNU04iNaVzPS25WKn6pIC9V2ePmciqJB0Ck9R1k2F4CmhgpsKmnZ+qgs9uqKVQHEdeGXmm5ONRJVSQS69DDlQ9pytcoC32S2CZzl9xT8qG5ffFtLDNKpe4WWUWOITykDmvAVcklRbiwtzEtLDhN6O7f0wOp0o6JhmJTiKcY2IELDUoWJunmks2yFrYoSxkUliMMhycb0LTRYTOLDRsBLoZuENEngjXJMFSWpCsyE6BE0cbGjpGsTatIjTOHnSpt8Jc9UUOX3d1XISogQF9YEPzLOVMVqHUzWvVDZYio3KOpxl2MpymcV4HLs1L1fCTRVH19RQ+q0ovygz6pirVC3G2Br9F3FqqgBVbAq8FZ9ngLjqrIfGDLF9yyr6fWbMFlajO+qVe+CVTVxXD1x6t6hiiVATVH+cpSpVgFKeFUdrCr+f5LRVVcQqvu4Hr72E4HVu731m2rQ+vn80ypWN60A1ONbB+JyWKXVv97GpY59FZgTdssMoSrOmXSvfFlVqUtbBoHXNdgYJsdiQbkCj82BJocHixNTWJqcRW4jiT3btqO7g6noHqyuhzE1O4OllWVYrTbsHhyA1WTZ9EIWEM9xqiGwMMNsY1uyMm4I4DLpnEA6jUYn4CwSjSObKynqUINBVOE8V+l7N3z9pqjbtm/bjpvD16XNkPDQ722UtutcsYyZUFhe0+RpgMmohcWglfRpekwyOGgpFBYQyRtvpsUz7Zz+vmKRoKnBSkWtFF6UubmYL0orI1WqbA0UpRMnP457garKfCo+tpwH9TpRZyl2HvVwPIZX1MMEleNQH2f3dgNwRDLAiMpE3tTQ05XFLQZQUTkfpzo4mZYxlWA7brkiKl+G2iwtrYgaVG80y9x3+za9PbfJ799685QEAh06eEhUkmzbvHD+kniHMllcWooTSQnrMxhtJN8SvETwuBGL4atf+5pAvKED++C02mF3WOVGz263w2Rmi7hWLB1WlheksEbowd8zkdrlcMlNE0N+aDXAz0w7l84tXdKCarFZkMqkEYvHEI+lsBFOYHxkQsYJlbWEuQxiikTWJUiQgWfr6+sItgTF85S2Ca3BFkTWw4jENwTSdnXT2iEhMHphdg5r4RB83kb86ud+GalUXDwCCdVagi0SPMRxl0pl4G10Y3FhHOlUHMGWTnR29iCdzeP73zuF9UhUQG5Pby/8fj+m52YlcKqppR1OhwfJZAYRsYsJi6cs/THpO0f1HEOfOBa4rwhW+X2oAsvmctKSy1ZkXhtDK4sCO+jTy0dza6vY5nBOLZRKsFkID9fkd4Tq0sJsNst4e+utd3Ht+jUsrSXgCzTAZraIQnD3rj1SsNiIbcBiNMplkNA+kWL7ehKlCr3Pi2By4YPHD8Foqomdw+Xz01icj8n3febZR6HVp5AvJuD1+aGDFUtzWXz9698QO4m9+/vx+NMHYTBUkc+UpEWex9nhckoxhd6uyVQKBw8exuICvchjiIVZPIEodalOp7XOnj17xOZjaTmEH/zgTdidhJNprG+kJMF8ZXVNVjXFUgED/f1YWV7CyvIK9u3dAYvFJN62qQRh/IBYDtGHcH55Tc6XltYgipWiAF+zxSjjm8UCLmRoocGU9GhkHaHVNfnDQi0BYbC1FQG/X+bG+YUFrIbW0N3dDaPBhHgygYGBQZRLVSwvrYjVgc7IrhLOOUUBujaLUxTnhO6sUR89cgCBFoKMqoARnv+xaFKUqPNz8zh+bJ8EgO7evQcTU9Pi//rqa99AJk8gl5T1ks1hF3/h3sF+bKQScl40eBrQ2hqE2WTH2Pg0ytChotHA6Q/A4w+gpaldwoOWFlcQW49hcXYOnkAThvbthcPjpns58pUyylTtOp1K0KS6BsxkksilMwJB2Xts0uslZI/g+PbtWxJC1TM4IEFu9kafMncJnGX3kxJ2yvUc5yWqVa1GM+7cuqXMudUqouE1lPJZNDa3o+bwwdbog9FAWyY9bBYrMskoEvE4XA4LjHoDrl25LBCOxQp6FS+vLGFhflnS5Tn2OP80eBrRPziIqo4BQk7pdqDXZKPPL/MKC9sMEGUBnv6tVrNFoC/XC+z4yWfSWFqcwdun3sDkxB00uq0o5NPo7mijnSz27d+LRq9HupiWQrRFSUOHEtr8bizPTqGrKYi5sXHE19ZweGhIFJMzM1PYtm1QPEBf/cZraO9oF9BKWyeGooZDISSS6zI+V1aWpTODc3BnR4cE7aGmg95gwtkzFxBPxJFK5ZHNcrwBFit9onul6EPFNr8jQxrpSesLBJDJZqXQ5HLTUsUlMJPzFK05HnroJKYmJ/HVr/w12loDePzRx+RY8TX9vYPihfzqyy/js5/9DPr6+wUIh9dXxCaEXs5+P9XFNlRrVOJWEImtYmlxUSx8+vsGxZdYr7MivLaBS1duYnZmWXyD1yNxtLS2S7gbi2JUIPMaQBBMAB5PpGG3N6C9rUN8wJvb2pFLJWG1W2G3GmHQQo6RzWrCs889ia2DnXB62LxVQqVswexCFC+99B0UilpEQxvoaGvGzm19MJtqGOhtR01Xks6KZD4nWQ/r6wmsLqwzBk38bdvbg/A2BsVa5PKV89i1pw8PP7YLZmtNAgFTyRxKOWBpeQFGYw0+XyMMGl4T9TBasrI/lpbCuHV9HouzJWiqdnR09qBriw++Zg3s9iJqKChdKDkz4skKJmfD9E/Cwtw0rBY9Bgd64Wl0SkhuNl9ANJxBLEIbiF6xRphbnMFKeAJ7D7Vg/8E92Iho8MrL35LxuB4uoznQjMcee0rsEd5+99vYs7dLvHSrRQu+++3z+MpffheBQPcP3f1zXcYx8n4ev/M7v4PHH39c7AA+6OPrX/+6rBF+5Vd+5YNuAvcVqx941/2TvfA+WP0n27X/YjZ8H6x+SIfqPlj9x8Eq22vYfskbr+9973tK+mmhgI9+9KM4/dZbsghv9Psl1VS5CVfCqw4/9iSs9gCKrK7rbIySV703awpgE1h0t91bPDXV1vy63ypvauthOgRkSru88jO50bHRz0ojN/RsZyMsEACsgqe6CnLTllF8PxkgpaghqT6Qlm/VCkAmVx39Ew0wmM0o5UtyYy1Qt0xFouqZSaAm3qRUDiifRQCqqn4kbKj7qSoWBPSDVFSZ4lsooImAuCBqEoYZENDxxoUtwNK6q9NJwjg99wxGs3wGqkYI8NiyRz+kakUHowT3lFAp5FArZqArFVAt51Er5eXG9/bt2+LnOLhjB7zNQQmmqtUYoFCAiVyLKs5qTRRmG4k0coWceMlSMUEIQsjM5GezxS7qAapa+aBitchjoWG7nKJqZTo5YU7dg5S2BgpYLqNSKpPGqnCHbcpaaZ3TaOv7Q4VrBLQqWKVqpD6mFHirgOc6CBXFad1jVW3dF/CuHrO61yNVdIqHmvL+fL0CVhlgRQVlHeCqXqfCy1WoXq4IKOJDigoqWFXGqAJWCcc5HiqiWFVUfIrjQl3pqsJbFTzXPVYF+op+UP1bbb3mWSHvLmBVgaqyzzetABSwSsGromFVQO1dO4C6rYIyUdJZTsHG9Xb/uoWAanVw1wlgUw1e3+/y93vMtzV1/6i1B/WN7rFMoL8nw6fubTMXWzjFGoLnH40c6p9QFesqStZ7wCp/z/3xXmCVKmG33Q4twWaxikabA3adCefeeBPry6swVIBd23fg0P79AoMIfKjWkfZ7i01COqwms+xXttDxnCQsJPwxGA1yU8mbdrbYU63KlluHw4VCvoCpmTmBAhz/XNzv3jMkydzD14dFaUNlSD+9+JwOSbcfHByEr7FBWsLDoVVMzsygzERpmx0m1pQ0NTisRhTzWbS2tIo/KQsrnBsIKEr0IqafqdEgoN9kNiJfKsvI4PnCz0vFiNLSqoDRdCYjMI+vUwpB9GIzKdYmOr0oqvldCV/ZQi9WHxqNAhQZ3qIWNvh7sVyRIgq9jJW/ZQan1YBBKbCwzkQ4yiAu3myvhFZkyPX3b5X5k4pH2ptIKIvVhmK5JBCLKb0b8RiWFxdFnURgxVZ0jh6qUV577TUBS4cPHEKwLYhoJIK19SjeefcslkPreOaZpzG4dasEXV25ekWgeVd3FyLhdWRzWdy8eROexkaYjHrENjbQ3d0psNJi1qGlpRW3b41gZmYenW1diEbj4hXK1m8Gk3X3bEFHZwegraKpySve0lSmMwzkyvkbSMZTUmBrammC1+/DjRvDAuOoGOVnLZaLaPL75TO1B4OiWE3FE1Iouzk6jrfeOY2d27dh39AembdmpqYwNzstwVM8D3bt2inXymBHmxzD1fA6UsmU/I7BMYQPDIph7Ycgnmpar9cr349tlT29PdizZzc2Ummshdala2H09rh4f0bDRfT3e+RGc+/evTL+2Ro/OjYm11Tl/9eQTCYETO/YsUMS3V0NTrGR8XidqNZKUkzgMYknknLcqaAlRLp964605+7cuUd8XBW4bsC775xBNpuBxqDFpz/zGbjdHlRKFYRXwxi5M4rIehTbt2+H2WgUJaDFakQ2m8CVqxeRy6cE+Gzb0Y9SKYlSoYZXXzqNyYkVsQ44fHQIidQcZufGBMTs3nEIqbgRo3emMT01jUCLHZ/7tz+LmdlRpNMlrCytivUOwRWVcxx/XO+0trbAZDQh0BQQH2aeA0srSzKPdvd0I5cpijfuu2fPY2J8VoomnP1u3RpD38CgBIARKBPQN3o84o9YKmXR1dmB1ZUlLC0V8YmPP4wtXd0YHR3DufMXsRLKwRewYOuOXYjEopiamkE+W0ZHZ4tYCFEVLW3lLpdarKjCbrPK3Mj9S9Xwvn17MbcwK9eC2dkFmV5ZVGKxhdZJnL/CaxFMT09KEjjBZzaZg8fjk/OShSMGibldNhw8tA8Dgz2YX5jHzMyMgOHRO+Oi3j7x4IN46PhR8WqnVceffP7PpWjKsCnOPQ2+AJIppRuG3q4b6SRag62yvuG5sHX7DqyFo/B4/Lg1Po7Onl509PTh/OWrmJ1ZRCqZRnwtCqPVAZfdLfObnoGBdrtAcL3dhprFjkBzMwwmhpfRG5nenvSyrYiPbzaTQT6VEv/rzo6gjMW333pb7Ed27toDo8MJg9UMk4Xt9vR11ytdThXFFooWAwSrYyO3US0UpKV6cnRUoGJH7yC2HXkIja1BGRu1SgFOuw3xWBhroRBcVpP4jc5Mjovvs4EFKJNZLEhCKyF4/QH4m1tEhb24uIS+wQE0epvQ2OSHxeISVWg8mRKVr7vBrczr7EqQMFC9XAMYIsTgqo3IGuamZ3Dt0iXotVU8/NBR+NxOOBycFwpwWC0olHJiGzIxMY50Jo3eriBmx29iaXIS+UQK4aUlWKBD/5YurCzM48DBA+LvuxBawIULF7H/4F6Uczm0NrfgjR+cQqmUh8/vlTni9OmbeP75E1JE4vntCzTJdWZhYR43bt6UYj0/MuHm4GC/KKp7+wZgs3hw5co1vPjXL0ooFe0ZOMbZLcCC0KFDB9Db2yPFjO98+9s4coRevttw8dIVTIzdQUewFdl0Frt375L5iaB6dm4O0+MT+PV/+6u4dOmSqEW9vgb4/Y1iU0BbDSpr3R4W5TLQG6qi/k7GM/B6m1Ausxivx+TUPP7qyy9hdLwIB5+qBVra/FL0m51bFBV1SyvfP49ILCa+1Qw3pC0KQ9JYjLLRL1qvQa1IwUIR5QJw6HAffv5TH4PFBgRazYhsRNHgDGJlLYu3376GkVtTSCfz8Hka0N3VKnYjrS0eVKoFZPNpZEt5JJIZUcMW0mkM9HdDb6RCRYNKyYi11TjOnDkDd6MZv/jLL6AK+nBbpRjntNL/dR3ZfFTW5OU80BJsgtFQkmtWJJzA0gI73qow6J0IBtsxsLUT6+vjcLhq8PpcWFpegVFrhdHiw0o4i5GxaYzdmYDX68Qzzz4CvZYCmCzKhRpmptcQWy8jHGbo5BSyBeCZFwZx/JF+uTdJxKxIJct44423EQz68Nwzn8Tk5BxOnTqFZCqP5z66DwcO7AGqRnzxz1/Cn/23lxEMbttcjXIu5HMfeughvPnmm9LZwfOD8yC9sDlntra2SlGPD4LVJ5544qdSrN63AniPm4F/BT+6D1b/FRzEn/Ir3AerP+UOrL/8Plj9YbBKhdALL7yA73//+5t7+I//+I9x4MAB9PT0SCsTFwxUXPHG54t/9qf45V/7dXzxC3+OX/rlz8lr0hoNDh9/HieeeR56kwdlJm4b7FKN54KXrahsdVb8DPUCQeWmXOAoFVZc1FbkBoIKVd6YC7zaDOa5+5nZbiKAji32et443E0g50RJJQjVB3yOtBSqydcKjDUI6FVgm1Zpxyfg0OslZZeLeHreiX9qtSKtlEyLFXCnAirCiTr4FRBXV8NKqz+9UdXQLQJhFTARkEqAU60MnYbKiLwkvPJnbEVjiqzFYhelKtsUVRmogExRjKlJ81SeVEo6gZWyYmM5upyDONSXC9BUi1hfW5X2K7Yst3VtkRsXg9WGMlOpeBNSLgjQEVheKkrATCaXFdUQvwuVFAzO4c0XLQIIWNkWy2NWLFdFfiCqXrZPa7WwSZo22/9prVAU5Z/sr5KitqgrKTkGxItRgsfuJr3XYV5d8cn/pwqqrool3BDFXd0HklCU3mOqJ6v45Bbp80YPOY4p1SN08zXK2JE/NcBmMgra2/yZCgupkKwDWAFPUNN4dVT4se1f+cxF1caBUJWWAASmag+2onPWqJ7BAop1CnAVhbRqZyHvQ36qAEn5uDwXNt+fP2WrtmqXoALWmqpk3YSpdbC6edaq5hN1xauGTeUMQlO+Fx/32gDURat1RWN9M/XnvidY5bnGbd7zS1HZ3vOoK1br2xETByk+KK/dVKyKLcI96uTN8DEVaKs2Icr21WNKUEgFfLUi84lVa0Sw0c8YekzeuI14OCJKpa39/dixfYeEufFm7Z3Tp2W8tLW2olYqiWKJ4W/ip6yFJOjqDDpRyhHm0cs0kUqI7yOLDgRYnCMYwjQzuyDBTFR+snWfqigqKQmGclmG7AzJYr9ElZvDgd6eLhlrTDCfmJ6G3urE2vo6Srk0uqg4cTuRz6YF6LCoQl9Mbr9QYmtqSW6mue/oQ8nWe1Geik0JFauKZy/PFxk11bK0ZPLR6HEjmUrCQEWhyQyjySA3gFS61edIRfWvzFeEE2IPoNHIeUxVlWIvQLVnQVpTfT4/UpmsKIB4LPn5uD3e8EWjEVHCUdlBNShbuam0Y1AU/fI8DY0ypzNlmf5z27Zuk6LR2uoq1sJhHDiwX+BgPpsXOHvz5jDMZgv27Nkl3psM5YlvpPC3r30L8XgCjz32OHYP7UE2nRa3loWFJXh9jcikM+IXyn1CJebM3Ky81+r6GtqCrdi2dUBAYTqZlqAhBmXIcc7l5Xzl3NUSbEZoLSTFi8XFOeSKWTQ2Noj68eaVW7BaHAiFEviZjz0lClXexBGystgSbG+VNPGF+Tm5vnk9bgSbW+XGb35xGeevXMPiSghDe3aJRYSdQTlXLmN2egrHjhzC2irft4YXXnhern8EgBHaJaytyY3wrh07kE5lJewplU4jkcxK+/2BQwcwNTUuLetPP/eUtPUT3hBg0tvy5vBNXL1yDdlMGUNDO/DoY4+gVCjC3eDCwsICzp49KzelBJgK0FHmSCqwCdHW1ldFIeludIhSijftHF+LC8s4d/6cqA2ZDF8slHFndBSHDhwRRRnBHBOymcJO38/uniZ88lOfELgyN7so3p8bsSRqNRZX9KJ0o2LZ6bDAZjNjZnoSbe3N4lE4MNgJaNKYmJjGF//sDSmQdXZ24xOf+AhWo3cwPXMHeYbNZYBEjF6JWfHZPPLALnzi5x7G5OQdrK+nMDU5hwEWQNwO+HxeGb/ff/11eV+ue6h4VoLhSnIus0BAMFfI8frtxBtvncH01Ax27NyFdDqH23fGsXffXkxOTioBUumUnBdU+PKUagp4pABA8PTQyYdEQXpj+AbGp2alg8dg0sFic4jvO8cvw6IYNsQiSSaZlPOeY5Y+r1SI1spVeP2NCK2syBqN3ukcG1zfsKjA8DWu2/hZ3nn3jHxHqs4IialG7ersRK2iFbiYTmakJbogICiPx594VMp5ZqMBFy5cwNkz58STuqW5Da3NzYhGGOjWjKnJaYyOT4ivYjKdUfyRGxrl++4Y2i2v3bl3CDu2b8P1G8Noam2SQq3L7cX5i9ewnkxg/+EjWFmPYnJ2FpWKRpTVkdC6JMTrNJxfgyiVq+L13tPfjyw96J12aE0WsUbhOZ5JEt6XJa2egI+BT0yAJ1Du7dmC0dsjuHj+IgYHB9DR1QEtOwwcDhmP0uWkUeZArmeKxZKEYLGTafLOKGYmxpBLJmAxGRFZC6NrYBDbjz0Gly+gFGbp2SkdNGV53vwcQfQiYpE17NyxEw6HDfFoDNMz0zCbjTBZbKhoDGJDQC/gk48+AoPBAp3JJMFPDJoiEPb6fHI9SmeysFktAiUJxUKLywg0NGJqfAxz05PQ1BT/bo/bjko5j3w6Aa2mhG1b+0AVb61WRKmQE2uOTDqJrvZWrM6Mw2U0oMHmwPpyCO1NLbAa9FhbWRZ/Xha7RsZH5JrR0dUGj8OByfEJLC8uYNf2Xeju68Xc3IIUv5qbWsX6YWCwD2MT49KpQ4jHYnsyvYGNRA5dnV783L/5pAQgLS+H0dc/hK+++ArOnL2N/j6fWN3QIsPhdOBnfuYjcr3gmo6FtaF9uzE7M4Onn3lKxtWF8+eRSmRkPvoPv/mbsn74m7/5G5m321qC4h9MmBkKLcu1qKu7A3aLBbGNiFwbPY1UOwNkboVCFalEHjZHo0DVclmHt98+g1dffhMtbT4sLawjGgOefPIgAv5mnD17DmkqRznGSkUJxuOxYYgdC6W5LK8fenhcDuk4YLCYWOYYgJ/92Wfw3DNPIJONoFSJoKMriPB6DjOzMXzrW6exuBiF3eaGk/YUmjIG+zvR3u6HRs+FhxZWpw0jY2NyXh4YGsDa2gKsNhZCvChmjMhlajj97gWsri3iY594RApJHJ48rzOZAqKxVRgtJRSySWg1RnR0tIvNSiQcx9UrN2HQ2+BraEcylYW/0YPmJi9W1qbh9TlUsDoPh90Jr68TU3Mx3ByZwdidcZmjn376YbjcRmRSUayEwrh+eRrh1QoSMaBUYWhVE44+uB0uH9foFUTWDBi+PoGR2yEMDjagv3cXTp8+h/m5Eob2eXH8xC74/B4YjU68+JffxF9+6Zvw+3o3V5h/9Ed/JJCU8JSFWBa46QNOq59f/MVfxJe//GV85jOfkc4Xdg/+7u/+rihW+ZoP+njllVekQHPfCuCDa6ezSAAAIABJREFU7sF/nq+7D1b/eR6X/y8/1X2w+iHt7ftg9YfBKm+Cn3/+ebz99tube7h+cfrCF74g7Q9c5BC+8vHlv/gSfuEXfwn/7b/+3/if/5f/dfMGbOuxZ/HUxz4FjcmNst4E6K0oi4TvHrAqtgAGgXR8SCsXPf9q9FBT2vIJIaW9+R4nQUXJp8Axq8WmQDEBmfXkeSWHR7EYUPyyBFoxUEXAqgLJqEKjYlEUlVXVx1UNXqECgq1xvDEUQFv3UC2pYUUqDKY6axNCqZ9JPFn5eajsIqigslH9joSjdTUuvRzZtlsuK0FVVLRyMcYUZ6qNDCYqKcwCT/g9ivf4ICpwlp6GGmjI5MpUqRagKedRLWWhLRVQq5aQ2ohhfn4O0Y2EeKy2dfWIf1e1qloaVIri2yXtzrUK0vms3MyJJQBvUOw2Uf24GhpEYWY0W6A3E2Ab5TuxJY/+klpVEWq1mOWz81Ek4FUDo6pFquIU79nNJHsCdoLGe1rRN8ON7gn63Dyu3Ng9YJV2AEoImtLOyGMqvrHFoqjwCLXrrhWb4VSqx6nYTdQAM4F8HbSqf8vbqCBPABX9bglWma6u1f4QWC1UCIwJVRUFc03APtV9yqhQLAWUsV3/mYwHptnT/1IsK/4BsCpetUrwGVUh3Nt1C4o6WJU3kXGuKlbvjkb1XFS12v8MwapYONStAO4Bq7LfNsOq7ip5la+meLHKFEBxOWrSomnTGUDRRtDjR2I1jHwyjVK2ALddUbQHg61yo0ylJm+KCCb6enqRTTJQgue/AiV5U00fMxZWHE6bBLIQCDFRmf6LBGJOdwPsVivW1mO4fmNEjonP6xMgKIFvtZqorXz+gLRjLy3Oy99tbf8ve+8ZI1d6XuuuyjlXdVV1zoE5cxhnRpNnNJRGsmzJkmzJQbbPMQz4r/3L/mHANgxcwBdHF8a5FixLVh7lkTRBHJIzzLHZ7JxTVXflnKsu1rurOBxZF5IMHiewpAGb7Orqqr2//e3vW+96n9UBhY0HSRSemJrGxOyCuN7dNjP6utm2qUImGYfVYoPD5YTJbBMxgUUdXo9EHvD9iqCspouVoVB0oSou0NZDYQQyyZ6MU7WE0ZToRG/Nm9y0adTiIJTCE0P1mmGBFFzJNZP5tzl3spjQHFCCFKCTt63NLynlDjdDu1gMK4sYLUy0PAVGvQgGdNKxhVmt0sDf5hOeNdO2M/m08G4tVrMwPhPJhAhCbNOnw41OYfIeWRDjv9OVy/NIZxIDW8LhCL797R+I8P3yy2fQ3U1hOyWuKE414UgYoc0tKbDw+CwuLkkrOt1QHV1dEuTDahe5puTN0Uk7PTUlrrXhoSE5JjIHWpQ2YTpPKZZVaxXh5t2bnEQyGpd2XzqU6cDj/cjj88DjZcAG3cRVLMzPiSDIuaO/tweDA4My501MzuLWxDTmlhawZ9cunDh2BD6fW1K8GXbm9rhFnLfZbBK8RgwEBRaKyisbq5ibnsPOsT0yPtjaHYnHkU6mpTjG0CEmgeeKWTz73FPI5tIiHrPFnILlOxfexfVrN2Gx2nDy5GkcO3ZMBFXOJeRp0v2TL1bw0ovPIhDww+lwIhKNiGuRm0oeR/5770A/orGECOgUVxYWF7EwtyZDRW+kg1knr3nw4GFxnbGFNxxWxH6324gnn3xCUqApvuq0RlkPTE1ReNLJsaSYSBGKgjTDwdbWIjBbgGefeRz7DzHFvog7dybw6tevCKZm7569ePzJYyhV2WKdVsJsIsQe1DA1uSTutaefOYZjp3YglYqIIP7OO5dw+uRp7Nw1JkFmpXIeN+iaXJ4THl9ffy8y6RQy2TTUGqXQwHFer+uxOB/D5Su3ENqMY2RsQO498/OrGBkdlOIzN/OpVFzabukar1er4kTm3O/xehDwKcL79PQ00hmiMZSwSI3OJNd2taZREAxtAREH+P7pUNXqVYhHksIIJ8KCrdS8R5w58yGEQpvCSqUzMR6Li+OWM2ohVxSOsNfrl8A9YhrGdo9K2np0OyHjJhFLSkGD3FW9QY3DRw9IuFAqkcDayhIi2zE8fvI0enr7ceHCBaQScTz+5BPiuN0Is4CwJi5MjjWX1yfFd06sM7PzePKZJ6VQsrK5hiOHj2B8agKB9h786M2z2LlvHzr7+nF3egprG9vicG80NHjjJ2/KeTUbLPAHO0RcTBfzGBwZhcnhRE2nhs5slWBANbtu8kU5tkRYcP7I5grIpNMy3nq6u7AwM4epe3cxNjwCT5sfKpMRBqtF1lzCLycmiXM4ajIPmc16pONxzE3NILa1CYtOj3ZfG+KxKGzuNsAVhL9/EDoVk9BZkCqjVMigUS4htLGGcj6L7cgW+rp6xHXN+TAai0o4ocPtQa5WQ0dXr3S+7Ni5G9FEEqkM8Q8WZR3FLi6G2lUrKBTyct35/R75Xq1UQiaeQCwURiGbgcthh9PB7g2umaswGdSYn5vE4EAPJsZvIRoLw2m3SjhfOpWA1aBFPZ3AaE8Xgh4fnBYbSuksaqWyXHO8v/z03Fn89O2zUmBxuR3o6mjH0vwsOgJBeF1eqDRGYRJvboZkjiYCw2wxCm7g9u3r8HidGBjsxFYkhPGJORw+NCzueF5DyUQB125MI5NScCmhcBqsYTidVrz0wZckbJCYky995UtIJZL4yK99VITVl8+ckaLCq9/8Ns6dHccf/89PSxgRBdnvfe97sNqtOHrwMKanJ3Hg4F5EIluCT+jo9IO8/GhsW9ZoDGUyGEuo17mG0yKbq8l/Oo0ZmVwFX//Gq4jFUrDY7AiHYnJf2DG2CzabU64DXt/FmhJcmc/XJFCyVK1LUZTmA5PZgGwqCaNRCx2541oKoXvw1NNPoL+nG+sbc3B51bA7rCiWdVhbT+P73zuP+YV1WM1O1AmSrpfw0Y+8AEYdLK3MoVApYWB4WPjs4a1lHD4yhFwuKp/JoLGiVrbi0N5TeP3Hb+Pqtcv4jY8/i65ejxTBeD8jWmNlfQk2ewNmiw5Olws+zgfpPHLpIhYWVmE22GA2miWkMOj3wuN2YCuyAb1BJYGeRGlIN0bfCBaX07h6dQrTE8twefT48IefgdtjVITVzSi+861JGHQqjA7vhdfrwXZ8FY8/dQAevxZLK2sw6rrw//7vr8jKhffcTLosx7avvwNDw11Q64rCO9eonPiH//V1fOOrbyAQ6L2/zvnqV/8FH/3ox/CDH/wAr7zyCs6dO4fHH38cf//3f48//uM/xuc//3n80R/90f3n/9mf/Rleeumlf5Ow2hLeHhRWW11t93/BL/nFfyQK4GELiA/79X7JQ/jQn/awP4fq3zo4Hvone/SCv+wReCSs/rJH6hc875Gw+p6w2gpM+sM//ENJK+Rmk49r165JNXBpaQmHDx/GD3/4Q7k58fHuubcxPDyEjVAI+w8eFjkkp1LhlV//HPaeeBxGogC0etRVBpSlJ1hxLerocXpAWG25AymY8mtFVK0qLs0HzqHMVRQH6CoAYDSYRHhUHIfKn612byGiNoUwCqOtea7F46KwajLoZCFekXwiRTwQ1iCZosK1UpyCDKSi2EtRoOXq4+uxkn8fQNj8WbbPUgxUWKnKu28Jq+JUfQAHQHcJAxfY3i+tuhqDCC1sueem1MANU5MXy0WbTP7NQCY61FR1toTVJTSmIY7VMhpVtodV0KC4UshhjYE92xFJzQ4Gu+HweMWNJEKMCErN48aG8WpVhIdcnmEpBdRRh9VulzRbo8UEvcEEg8UobESVWodaQ2GOCveRTl9yWPWGpsBZQIOflxtKCXliO3rrobTkk7n784RVunJaD55XcTPKZ38gZEccj4oy2XKwKoFcJRlj4opstizfZ7M2kQUi4kv4FQ9n08H6gNtZ3RSxRXQXJzGkVVowE1WiBhTWZ1kW5Tx/imOV/bkyRJvCKrljEhLE8aBWBDy2zlIYpxjF98gNccs1S6GQ41nD8dBEACgFgqawKuFP972myiH6ryysqrVNjGzTidwU2VtjgseDDx7D1p9NvKg4nuvlEvQqFUwqLTSlOrwmC+bvTaHd7YNJZ4DDYRcXKduSKXqwzZniUA9bzfv6UC0pfGO2gVqFK6gS4YxjmBueUokJ1yVJMiarmGIi5wEKhysrGyiUqnB5PHA6XZiZmZG2RbodJeDKYsPU9KSEMJE7R9e7tHBr1MKUvHztGvKVGtrag+hq8wp7tV4pIJmIwma2SdCO3mgRFxtN6fx5YclS5GeBQY5AQ9jM5RLfU15c57wGaCZn0YbzCK+HoF/hJHLTx/HEAog4ugqKEKHwCZXCFIVVGZ/1uoijwhzkWCU6w2BQij9081qtwmak45dt1ORBsgBGAYhiNAtZ5MJyU8trhhw6cg+LRTrZlZC2hroBi81yn5HGzTnZkIVsAQaTHh3BTgTb/fK+eV5kvqyQ8w3kcgV88xvfFobk4UNHJX2bTiGKznT6lipFcdAR/8BAnd6+Xmi0ermvsBW5WKpgfnJBPpsUtypF4d9RBKMwEQpvyPl2OSmmO2GzuyR1OZXJ4KdvnRVx1eu2wccwMbdXRJyxHTvlOJGbW22UMTM9gVu3rqFYyKOvpwf9PT2wW+3CiI0lMoinC1heW8fgUA8O7KOrzYBYJCoOs8X5BXFR0/UscywRKzqtCF5szSe7UAU9+nqHsLq2Jm3XdO+2BfzSbqslXwI1cRm9c+G8uF2ffOID0FFAnp7FrVvjMJpsErREAWxrO6w4jlMp3Lx5E8S4HDxwEHaHQ8YeW9kpgPB8+trYrmzD8kpEwl2sFou4I2dmpiXMxOmwy2af/MQ9e3aIU5Ft0VMzkyLQkuG7d9d+DPeN4ty5dyRgieenWCiL24hivdViRX9fD2q1EorFNKanp9DW5sTuXTswOjKISDyMfDmOu3emcONaBuyIf/GFZzEy2ocakqjVs9LFUi1ThKzgJz8+J6L/8y8+IW2tPN/lkhrvvPsudu/cjUOHlTAdCquTExO4cnUWv/8HH5GCy4UL5yWUbdfuPXIf0IuL14Dbd1YwM0XBNiuuUN4zV1fC8HptKJWKsFhNUDcacj7oRmaIF+cDg9EAj8OFy1euYXl5BdF4Xhx0JosZZRmPDWxHU7DZ3CgUq9BpDFJ8LVeK4hCvlHKIRqIw6MziqqaD/OjRwxgdHcXd8dsSbkVnJIukbMOmQL+xGUZvTx8i29vSecP7EF2FdLzTycbmoFQqg67OLgwPD8No0mL/3h3IFehEXhJhjyFXBp1RHPnLy8t4/oXnYbCYMD5+D1evXBF3LGcmCvEM5fP7A+js7sQbP3kLBw7vF0ct3eJ8rIfCcHj8WAtvIZXLYmF9A4VKFe29fRgeHsOli9ck3Kazs1eK1LW6GtvROIrVMobGdsDh8yJTrsJos8NuNqFeIXe+Bq1a07xXs3mhIl0lnPMY3BReDyG6GcJAXy9MJgvKWrWgC1jEZmGbx0K6phoNlAoFGSPpZBK1fAFWo14CohrlMm5cvoK5tU0Edx3E/uMnYLfYYDFqhPEc3liB3WhCLpuS9RjDmTx2B+xOK2LRmMLTr9SEj231tiHY1SkYKzK1hX0cT8h8wvmTxWx2CFRq5H4rXS96g0bmXDNDzmqQ4jkFd65liMaJR0JYWlzAdmgd2UwcwTY31teXEAh64HLS2VvH5MQ4Otu8OM5Qq107sba4JHiS7Y2Q3Dd7urvR09+HfDGPeCoh124kuoX1lRWMDvajwx8UQe7dS9ewsREWNNW+ffvEab62voR7U3fl9/kDThjNRPBwPZnD4OAAIpGoBP/Nzi4jmapAqzZiaS6Lzh46TYN4+UMvY3hoUI79F/7xC2xqw8ljx7G2sY7jx49Lizdb/D//v/4ZwTYv/sf//GOZs7/4T/+ElbUVQZTFIiEJ9XrlI68gFFoXpjHDlVjQS6WSTUtABTYbJORVb7CjXjfirZ9exMrSFvIMVZpel3HKYgevjc7ebjhsLqg1Omihw8TdCdRUCltfbzIBDQbmqWT+JJ+d7v5D+/eJGFnMpJBIbeG5Z55Ab2+7OHM16gqSmTXB6BRKGly5No0337yM7e0M2oOdSMXjMGjr+Pivv4JSMY1kOgm1ToeegQHJPoglQ3A6gdDmrBQ1B3rGoK65kExU8cZrP5X56iO/9gy0+orcy+ZnF7C6ugmtUYMjR0YxONwLr9eFXCaH8FYSdrMLtRKkcKlCRYpx1QrFfK0UzniPtDtsimFCVUegvR8XL81gdiGETCqPDr8XT3zgMIxmoJiPI5nIiVPVbg1gfW1b8BNGawNPPPUYYol1xBNZzM9vYW0tinZ/F3Q6C8wGXgMxqFU5WB1q9PZ7YbO6cfPGJt49N4NL787C6bKQ7k7QlLBkhwbHcOnSJbzwwgv4/ve/j5dfflnCMMnAlsDLY8fu7yXocKXwSiH+V308ElZ//hF72ILkr3peHtbzH/bneCSsPqwz8+/3Oo+E1Yd0rB8Jq+93rHLj9Lu/+7tyg/rZx88rwCj/pqRMvyeEqRDceRK/+bk/gsXZgZJai2pDJ8IqqXz8EUYGqcgeUinp9O+1J1MnVNrtJYRInKGK8NdyHdL5UxfBjFxBxR2pPN4TVSW8SJiCumYwVDNxvokE4KKVTFe9VnFukp3aau+mMCruRI1GEVYpXDAsSt6T8pv4PQn4+BlhlQqc8l7J6mqyV5viKn+On4k8Lr43umcp9lA4Fd1IMAJKUBSFCx4fHRdsEhLTRCM0BWIRT6p0fOrEdUWOFujUrDHAqgxZIQlDqSytcBSUuKmkU48sNavDLhsktpCKGEl2a6OmLN7VbEOj4FQWsUZr1ItrRM33ZTIJFsBgJntST0+luPTYKsgNiQSbaNlKVZINQa1cEhGSIg8FZbpjlUdDghcogrS4ny23Ks/3+4XVJt7hAWFVjjEbTlUqcQHJ2Sfzkeepys9B92+ztVwwE4qjVfhkZEIKp4wsNYqmigDLgcmv+Wg5VoWdRmcp26/FFQhJa26J8IICkGAgRdCizsznKidUaRGX9n+6WEUIU4K1FOFKEWzl9zXFQwnlovv3AQ4vry+JrWo6t5Wj1xzxTWH5v6xj9QFhtXUc5JM1hW0RmptzjFI8UdizEmaGBgwaDUwU/uhO1RqhypUwM3EPPcFO2NlqWa/JtezyesRRM37rNvQaLUZHRySohhtCjkubxQKn2yGvX6gUJW9MzU23TieMSYpSFOXoQGPKO0OZ5heXhEE8MDQs7b7hUBj9A/2yeR4aHBTW5KWLF3Hs5DF4nHSursp8RBGEY5+M1Wy5ImEdfpcTPq9dHNQsPjH9mGFY5YpEdN336bLdkyBDBlYogrpaWlXpQGM4TbHMooLS0srxMjo6LE4eKzmCBp0IHjIuRehX2vdZTJFx3hK1OQc00RoUUQUNUKX4rBdWJIsydOkQuVEulqQtmq9BYZXXfCKTFvcpE4HpnuNcyE4ItuUePHgIgbaAuBS3IlsS0MP5loKU0WiWts7NzbDwNwcGBtHX04toIoJcOguHywGH3SrM61wmIy4p4gF27NgpLaO8d/G6TCTiIjBSCD906BA2wyHcuTuJM2fOYHV1TYLAOJ/euXMXuVQJzz79LLa2NvD9H7yKfK4MX5seA/09EvjCNvetrSjm5xaRz/Ma12BtneL8KsbGhrF/7xD6+nswOTWL8buTOHnicUQTcZgsZGKXcP3aJUmPHx7sxZ5du+F1e+jvF/eg0WLD+nYSxUIJfYNdsFmNIpjncykszM7j/IXzEkg1OjImrl/iFfQmHQYH++Fy2/H22XOYm1vD88+9LGFqTHAmP5Zp3nqTVtikHo8DCwvTePed89K2+ju/87uCS2Dw4cWLV3D33iz27N0n4jSPmcfjkdb3mdlZCRQpV8rYtXNMxg0LheR98xyxiEAXYjJZRTpbkPHO98jia2dXh6A2pqbm8MQTxzEyOiwFjuvXr2F6alo27BRNhwZHsDK/gZXlNfT1dcPpdmNtbRVb23F0d/vgdNpE7EWjhPaONjgcJuzbvUs+E93k5FnfGZ/A+N0ZLMxty2f65Cc/gfZOLzK5LUQi62jz++HxBLCyuI3XfvimzOFPPnkK2cI28rkM9AaLCP5EXwwNDyDQ5hPx/vbNmyLIPP3sM1I0CW+FEQi2yT3i7IXziMcSUKsNSMRriEZS0plAN3u5UBBmsNvtgMthE4eoz+vG3j17YNRpxDVOMYPzgBR6QtsiZlI8okOd7lQK9NFYCjduTqBc1iBXqAnHUeZHtjT3dSMW20Isui1CP88T55RPfeo3Rfyms5ac1bsT9/DTt97C8NAIDh8+go3NEKLROK5cviqMSYfdiWQ6JlgS3rg4HouFKoLtQRzYvw9Wuwm7xoZhMmlRKOSwHd4Ux18mlZX2bz6OnzqJ2cVFeU0+2vwBRCMRlCt1wa5wzg4G/FgLhXDo4CFx8ubzWUxOTonD9eUP/Rpml5fxL996FXavG1a3G4MjO8VVe+7CRWyub2HH2F6k0lmsroaQK5fgC7SLwN0w6pGuVqToq1drZK2jVSv3d/K/eY9kwJVarwUDKCk8ZhJJ1ItldLUFZN2VpZhK7JOOxX9Ip5G4kWt15As5ae/e3tyArq6Cz21nWihi29uYGh/HzNIKxk49iwMnTgtSyOW0I5tKYX76njDB06kkpiYnhDPe2dEunOX11TUpfolI7Qtg39EjqGk1KBQV3IrVxtT6EhwuD7LpjPBkBbFkNYlQx/s8C1cMkWK3Ti1XgN1kRDgUwvnz5zB58waQSyltMrUS9hw7II7BdCqC0WEyq4kXSCEZjeIjLz8Hj6qBqes38M7b55CKJiX7gEVAEx2L8SgXaAQRIZ6OI5tO4nc++9vYNTIKTR2IxeL41je/i1SmgE9+8lOIx5KC+YjFtrG8Oo99B3fCZmMHQ1YC6rg+I2Lk9q05ceavr8cRiQEmA9Df5xde6odf+ZDwfe12K779rW/gxs2b+K1Pf0rW3uxuYNjV8uoqLl68KEFTNis5pIPIF7L44hf/GcGgH5/5zKfx6je/hkNHDuCxo0ewurYg9zxfmwtcX3EtWqqUkIpvw2SqCwIlm60hHi/hO999HfNLRXAJLcF5JoCXBxtr7A4DjAYzbDYX9GqdOPxLNV6vymegOcNus8u9d8+ePRgaGkJXRxCXL1/A3fFbqFay+B9/9Hvw+9yydmHwXgNpGa/b0Txef/MitiM56HQ2uBxebHK9oK7isSP7RSDnfMcCQEOtwUYkhkw+gZ5uJ7xeC6x2A7bWI+jr3ovFmTDu3J6Cx2XH0Ggb4okw7t1bwtqGCjSvn3r8MRw4PAarVSvnip0X6yshDPYNC8uYqAseI4tFC4fdjHqjgEIhK/sDOue5LtoOR9HQmPCD195FKl2By9YGh9OMgQEf1OoidJq6YEqs5iAuvXtL1lBWmwnBbhc+/KEzgrh4661zGJ+cQ0ewD+FQEnduJeD3agVzsXO3Fx98+Qlo9CXcuj6Fs68voj24G5//v7+G7j52g1BY5UpQWZ+09qYKjqi5TmfBvImxUZaUdfzN3/wNHnvsMTz55JPNFfQv/8cjYfXnH6uHLUj+8mfk4T7zYX+OR8Lqwz0//x6v9khYfUhH+ZGw+n5hlRtjbkZZFSZjiYtjcXRW6OLSy8aZ1XL+nWKD226XFugSN9b5InQWOwp1NfQWLz78qc+grrHfF1ZrdB42nYRk/XEzwZwBERnvC0nK1+TvcdkhAkpTxBSWKt2gGopPTe4mVz9Ndil1AXkd/o9iFwUBSRbn14oiyg0N3SKSAEvBpukUbQnDfH0lMVsR5Qi1F6+giGcUehWRV0Q6cbYa77tkFUFDGZhc2N93zzadk9yU0R0l3ydzk5uBhuJq5W+TkBxyZsl+5YJAS+cjg6YaIiZIiztdn01XrjhVKG42XZUNaTUsoyYsRoolhOWXpXWUm7B0MiGON5vDIhtom8UFtd4sbiGmudIRptNrZGPOjSKda+QfineSrjk101yt4iYy2+zS7kRBmm4yBum0REvBClTpMiqiTNerCOWKa4SHvBUU1RJWW1KrIqw2jy/5kc3PqQhqijNVXDZNEZViKPmqrQRzZfHUFCx5boR/qzghxe0lx7YprOqZrK4SKyBPmbA/+Xr3hd8mY7X5HhTUgFbCtlrCKtv+udgVnAN/r6AAWq33irDKc8r30HpZRVhtjm9xYzcxGM0QtQeFVeWa4Aj+OcJqk0tLott/B8cqGbOtxbGMk6bId9+xyuKNiOlNYVUCxBowa3Ww6HUoxdMYau9GNhxFbCMMB9l5er3w/swWMxxul2z4792dQGd7OwYHBqSFvFQoybXosjlhdVib4rVS/GAbNXmbt2/fknnP7W2DXm+UjS1TeefmFxAItMPrb0NkKyRtt1zU87rs6+3D1NSkjMfuni4pgGQyCuOV1z0/azSRQDyVEWHVY+dmygyLkU55lSAD2O5HtyrFU7YHK8UEzm1VccHxO8QbcL6iDk0mHx1DdEfz+fwMdKxuhtaFLceWewp7dFcrnQOi0SpFFbqw5TepxLXFuZ6MRs7xCme1InMenb+8hvK5AoqFnLyOxWiWn2GwIAXLtLA+M+KGXVhakg0Qx7LNYhNhtVwqCwd0anJS3KreNq8EdHEzT4FBuWYaggPgHLQd2ZZkegp2He1BEIMR2doWN0rQH8Do8Ig4JCmc83Xpnnd7fOIi5GjZjm7D5vCgt7df3IGLS8to7+pAMa8EF9G5nkrFkMkm4G9zSkv3jtFhdHV3IJNMCguVYT12uxt3x6exth5CMNgFv9+Lzg4HAkE/FuZXcGfiHnxehtEwfCUnSfbZTAwWmwm7x0alVZfOts52ZTxUa2roLE5pDbZYdAiF1mBzmEEp4+7dcYQ3Qjh86Jg4c1UavRTIvG1udPe0y2uePXsOqyshPPmB52Ex2yR80Kg3IZPLYnVtCXo9x0wN6+srKOSz6O7swIvPv4h0KgN1Q4uvfu2bWA2xtMPYAAAgAElEQVRv48SJU+jp6ZHiG88xWZAT9+5JyA6F9NNPnBYHNs8hXdRsZyZehvcVuo83NjdkLIVDUbBZYMfYABxOl3BXjz2mvH8+78rlayL88pwODQ7L8bt756YIuR6vSwTBlbVldHUF0NPbiTa/C8ViBmpNDYGgFx6XDQ6bGelkHPlCBu0d/Zi4F8KlS3cR3owK1uKTn/oEAu0eVGs5ZDIJmT/prD1/7jLCmxFJF6eAmkzGkctnZOanIMqQM1+bB8MDA7JfHx+/I47dkdFdcj/OFQuCTWCo149+/BPk8nR6ApkkQx8Z2AZYLSpUy3UYjSoRVPr7uqWNlo7m3p4OufcxLZuBSLwGkskEYrEE7A4XHB6nuM7WNzeERRiJZfDjn7wNj7cb2XQJ0UhSWpGJh+jsasfa2oKMdy5wWvesF154TgRWMlM5V/zzP38RS8thwSZQYL569RoqpRriCYr5dJWX4fVZkUxl5B7udHhQLNbk+h4ZG4bZasDRQwdQLmUlTZ7v+/TJkxi/NYEvf+lLwpTNVMoi4DJsk48jhx/Da6/9CAN9fSIsUWi3O+zYtWNUOLYsMoZDm7h56yYC7e0Y3rFHwqpWwpvoYTEqmoAn0A69yYJ33r2MVLKAzo4ebIS2EY8moLM5MTA8gt1796OiUSNRLcNkNQOlOiqFkrQwM4meY6Gh1SDPgE6TXoTzYqkgzlOTWgePzS7zXpkhpkajrAcprEqnkl4v7mCOD21DhXQ8CrfVBp/bgejmJqbujGNrYw3h7Tie/vTvo5vYgkoZXo9L1nEz9+4gvLmBSCiE5eVFBP0+maPcLrekgbMIx+tsdNdudA8OIlcpirObDmSnyyuirsvjE4QBMQ8mqxVuj1OKSLU6nYRZpLJplPMFxFbX4bJZpVX+5q0bWJmfE4dhZ3sANqsJXQG3/D2ytYZ8NoFUMibXFQtzz5w4BlU0gle//EU4GbxUroE3HDpPuzp7EIqEsLK+hvmVJcSScXQE2vCJj/86SrksIpub0irO0LqOrj5sbIQEA7C+vonbt2/ixZefxuLSLIwmtTjstQaNsITfeP0sqlU12gPd4prnQtPtcaCrvQPBQBt279wBg04tmIqv/AvH2G689OJL0nbPNTDH9Xe+9wPZn5w6dRrXrt3Evr37cfPmDUEt7OTPG3WYvjeOx584BavNiEQiIoVus0UvmAeuxVg8SScigm2wWW24cWMKly/fxXakKoI3Oc/VegOFckG644RDTI672Qqd1oA7N+/K2Ny1pweJVBqmptHAbndKkWLP/oPSBbA0N4sf/eSHCG2uwGrS4XO//xl0dgWlVFopkXursD8jkSzOv3sTao0V2VxV5oZ0Io5DB3ahuzMgxajtWBS1ugrJbAHnL4zL3sbv12BwoAMNFIUD+4FTT2E7HMetm3fQ19uOuiqBbKEgoVoelwdjo4fQ3tUtGIHZuUlUy2Uk03FUikBffwA+pxse5ioYdOjoIEKkBJWmjHqDzvcSXE6ifNSYn91EPFHExNQK8oUaerv6BXESDBLNVgQa7BwxQq924fq1W3D77LA7jLC7Leho74ZB58GdO1O4cPmi4BcKWaDN50Z3x4AI0GNjAbQFLdDoinj11bNYmedSg6iLXll/GWxp6eow6JxQQy/rFbpq+Wdrv8CvWfBtBVp1d3dLkflv//ZvJYj5V308ElYfCau/yph5JKz+KkfrP8dzHwmrD+k8PBJW3y+s8ub027/928Iqaj1arflK+7jyoAOJ7kfF4Peea1W2+yoVDjz5Cj74iU8DWgeKKo2gAOpqipHc+NNpSKBhA6WyIoCK668lrkoTdFNwogghIplG2UBolTb7Vvs/hYT7rf8irCpO1dZNsEJFsPlote7TVUkBVQSuqpI6z9AoEVMprLZwAnQ8NNmC7+EFFNFV1xJ79Yb34QdE1m26UcXp1cQRSOjUg0KhjvxPPTQ6Om6boglFR41ekpLpGKO42fosZGxRWGXVmMeCD2ISGGIjv094bBT5qhLIo4iNdKxyU5sX1lMyHkMhl4Zeq4HH5YbT5YFaZ2PObBO9wGqvRkD4Ej5VLqFQKopgw7bZUq0qi3ub1wWnww29wSxCM9ueiADgBpQCpLTLV4rivChzM8PzKqKP0p7/oLBKLlVLRBMRvSk6STDPA8dLUYHeE1Zl1AljVQnHap1vcazSpcJzpGXlWglFImPxvlOV6chaxqtIipS4VFvCasuxqriwHxCBxU2sFYcrhVVxN0swL9uuiaxQ8ABMDJdH07Eq1kd5NF3ZKiWsSmnzF4CrjAuGPPF9UlMS4V6uB8WJ2+KrsmDQui4kJEu+qSAS/ss6VmkFue9kV65l5fA1r/+fRQHQrdl0FYsoXS7DbbZAU6xi3/AYsltRqPIVlHJ5aYHn8WKLJ4Pg6AYjHyzgbUOb1yep2qlMVsaP3e6AzcGgDLaZK270TIYLdR3uTk5LC397e6cgAtjiTxHr+vVbCLQHkcpmhBXMQA6GXVGkoqtvYWFWWJt8LSZUc/50uV2wmOg8auDajVtwBfzo7upCm8sBm9kAVb0qbk4iNNhyTle4SMkU9emoksGjOJ2VIaAEWAlLulaXghOxBiqyLQFsbnIDFIXPTSeiSZyHbEemUVy4oWUlNE+KC83P3dqYSBiMhOyweFMXQYyu9OZvFQFT3agIm1VH/AfnjCr5rGXkCkQocFOqk3ZkbobY/l4pVbCwsCjXisvtFicuE87ZXm6zOpBIp0V04rEk+7FYLMHvpxuGmyo79EadiIRkZ9KlZWJqu98njlYGHbENk8ffZDDKPUqt1aFYLqOrqwc6vRmFchmv/fh1EYx37Ngh7z28uQmDQYue7g5xF9odFglcobOOyARuzG7fmYDT4UIqxQ1mDaM7dss512gqKORzsNtduDU+hfn5FfT29SNXyqFUzGN0tJ/lORjkWBdh0ZvQ3zMIg9aArWgKG1txbG6FYbHokcsnxFXG331v4p4UMLs6KNDPyVzNQKGOzgDMNjI2gZXVNcQiKbicbYLiIXaBIgPH4OLiPNSahtIGa9TD43JiaGAQNrMVWo1eHJdf+MIXoTEaMLJjNzo62qV4wPs/+bXk0bJjgVy80dExOZcMthoZHhFnMo9/o1HFxL2bwrOmq5OcT3JSeR9osLiqNwiGg8FGWq1RBFabzS4O3bGxnXA4LNBqq7BajVJ0iCVjyOYzGBzuEaeg1cYCHx3aDC+qIRGPCTomnUkhur2N9o4hzM2n8eZbl8S1ybCpZ597EoH2Nuh0FFIM0iIdiUbx0zfP4uCBo9Jins3mRKjhmDSbjRgc6pfpWhjsVcXxNDU1Iy5wskRn5mYxNTmHbJHcYWKBiCAyIs/7GztOSBpXqYUNqWIhpSOAsdEhGU+qekW6Mnif06jZQcPwwyqKxZzcFyfuTgpD0Ol2IplJYjMUhtFqRyZbwY9/fB69fTsRj+cR2U5IUYet9E6XHdMz40jG4ygXSjK/cN5kMvqLL70oIuni0iK+/OV/kbXCM88+g5mZWdy+xeT2M7DbnLg7MSkC0+YmERIZ1KtqaPQENOmg1ajRPzwIs0GPV155CaH1VbT5XEglE7hy8aIk2luNJgyM7sDZS5dgdThQKVVx9OhR5LJ5OSYUNPbv2SXYFXaUkKvJNcnczBRWV1lsAZ576UVM3pvH/Ooqunp7sRLZRqFSR7FOTMCWMGf7+4dQq2sQCkeh0Rmg1pnExTm6ex+MLhu2c3moDToU0gU0yhW47G65fzLwSmc2olAtQ2cyyvvJU9Cs12DV6GHW0BkHVNiFIvOlUuCmsMp5kc5/mf81OuRSSaiqFZTSKawvLWJ1fhFtHhfqOjM69x5B18hOOBg4atBJSOHUvTvYXNuAXq2Cx+VAtVySopLJbBLxlGF6PF8DIyMwuhzQW4wwG5lovyXLAa71goFO6VzitcQgLuKXlAI7Q38qKFZKKBdyqKfzqBSLMp9T+NartahUC0rR0ahBPpNAtZqltxXpZATFQgpOuwVboQ3YtA1kpmfQ72/DiWPHcW/8HtoDQYyMjMk82iCjtpjHvdlJxONRKTRRFCfT3KTViLCv12uhNZhQr6kRDHbi+rXr0pZvsOjgchG3kpYuqtD2lohypQLb6nWYnlySwtjo7gHotSoUchn82kdeQSoRE4fzd77zKjbXV2Xc8D+e03MX3pW27m+++i0MDgxjfmlR5pi9+/ZhbnYGe/ftxtDQANY2lrC1uY7u7qBwsZ0Oi8wFlSpxF2UZh0rxtopyIQOVSodL797B9RvTsDs64fR0IJ5Mwx8MYHhsRD47mc9z8/Myd7a1BRHfTopwWq7k5Dio6BJRa5FNF7G8tgaTwYxgZ4eEhE1O3kO9VkQul8Lpk0ckMJFzQjYTRamQlGKrVmvHrbuzWF4OY2GJIXd17BwbweMnHwPqZeQLFHp5u9dhcW0T7168itEdeyVIbjO8io21RQyPdEuoXGh1Uwp9f/AHvw6rg2uCOjwuP2o1M1ZX0yJo3rx9A5l0ETqdGl29bvjaLDAbtWIWafcHoVcb0B4gPqgAT5sBGl0B5WpWgr0y6RpWl1JYXk1CrTdhaWkTdqtLOgsGB3zo7vPBxmKFhgwFI958801UkIbLZca+A3uwGUpicTqL6elVlBoNjIz1SNHFarYhtEoerg47dnbDYtPgG6/+M5bmazDqTFCrgvj6V34Mfzu7bvjg3u29PWnzH+//8bMORK5z/vqv/xqnT5+WMfWrPh4Jqz//iD1sp+evel4e1vMf9ud4JKw+rDPz7/c6j4TVh3SsHwmr7xdWuWn6jd/4Dbz66qvS1v1gm4UijL3X8i8bbHF9VthD9d4NTaXCiZc+hWPPkL/VhpJGJ8IqyCaS0BWVOCfZYlSutsJ5+KcirsqjmRou7f9c9NLNKV8rwmqLa0rOKB8ScnXfudpqlIa4qIQh2hQgyH/jYowPLlCZ3MwHF0z8PRRcW0IyhUt5+SbXVd6WmqFUiqtLWKxaipCtAKyaOG2lzbspsPI1RKgRfiF9AsoxpFjB9jON1iTigogZbCMnK1JHUZV/aaa3E1VQIQOworgq6LJgCG3T2cf2vNbvFVwBmZ8VLh5rIrLS9cOQnkImiVwmIQELNosBdqcPWr2nCZGqoVqvwKDViBtKCW6pyCaWv5NhGExBpchjtjng9nhhsVvFSWXQKaB+/gydyHJsqyVpE6br50FhVZyfTabrg45VRcxRzpOcL7XS3tMaf3ST8nPSsXr/34gMaCjYiFYglgRDSXK64v4VNipbWFvCKkVrCZJSC+eX74H/yTgWhENrav3Xwqo8hyE9DBXgsdcx8Ow9YVWEX4ZESTs/j4LCSVWKBkpYldLY/QA5oyn8y+mWAkIzjKv5MxxrFNNbwmmdXEoKqf9NhFV62JXWfsWJ2ppT7gurLbbqA2FW95/Hn6lW4TVbELC5MeBpRz6RgLZcx9bGJra2t4QDymA7g5Vt/3Ry12ExmWAlX69Ywcz8vDgs6cRsa/OI04n+YJ5rzoW8DhPJFCLbEfT3D0rBo1apY3ZuHnML8+gfHBRnttNpF6Em6PcjGAiI24+uOCZ2O5xWCbLifMogIo49ir43bt6C2x8EnRRtbicsJjqiq6gUCzIW2AEgTGcCVFqOVRGWG0oIFVRy7dElT6coBU2WCOiiV9ORD2ArEkEiEZXPZzbq4LDZxQ3KcUbnLFPTef3woRQeKIpxDqOrFc3wIGW+JGKD1zKFIc5fdrsZJm0DKg2xG3qZK+k8pbhaLNPtnsf6ZljOrtvlkdcnH3VjYwMWsxlej094kmxhl/MOtbgm6zWObxXKpaI4gTo6gtJlwE085w/y/ujepNDTEQigu6sTBp1Ozpd0J9QbIqrS4ReNx5Xwr0oN7R3dwiycnpvHG2+8hY52P86ceQZ6vVJYIRs3n82J65cCNJ2GLDRptGp8l6EoNivGdoyKI8rMFl22czJMKp2BXm/FhXevYnp6Ec88+xzsLjp0zNDrGiiVMvJei9kcVHUVnDYnUNdIyNF3X3sDZpsFe3aPoqPDh337d8j8vbywIMeUra4LCyuIRONIJJMKF8/vhtWqF9d0KpkXge/KlWuymWab4/DoKNY31mBlfyqd4Nx+arXwut3CFLZbndjejOD7r70Gg82Cju5eeH1eEXIpIlMAJnaARbTt7QhKpbw4Tffu3SvdLHzQjRyLkpVZlMAcji86PymYR2MxpfjE2a5eF+cdcRHk3bIYSz4sXVFGk17mSbbHb21to1QpQK3TCIuU1j86Cs0M6anW4HQ4sDi/KBiDG9duSuHhiadeQjhawg9/+Ia0tLo9NozuGMDAQLfMl2Qm8x7IzpuJiQl87Nc+BpfLh9u37mJudlkSw/1tLhw+fAhup1NccvfuTkl3w+TkNHK5IvIlXlcMgmugUKrBZHGIyy4WI6eR46oq7cIGvRqDA70w6rUY6u/B6PAATBQqVHWoGhWEQxsitLsdDikOiPBlMmFzOwKH0wGNToVkLoVEIgWtziRi6ps/vQST2YtkjEWJEqw2O44cOcpSEcbHr8s5slmswnumk/WpD3wA+/bvw9LyohRE3njzDSwthfCJT7yC8OaWYBPOvPwhYUzepaDb1Y7IVljuUkRgJJMZOJweGfuDQwPyHg0mNQ7v341SMYPlpSUY9DrsGtsBg9aIN86exbd/9BPs3LsXXV2d4jDXqrSC5IhFo1Ic2Tk6IqLX8ceOYHF+Dm+/9YYgFZ579jnk8gVMTM0hHImhTnFYb0B73wDuzc0jlSvi+InTKJYayGbLyOSKMJgc2IzEkMhmsf/gEfh6OxHO5VBuNJCNp6Q9vc0bkDHHQrDV5UKV91Ot4phnkBRlGJPWAH21JsWgPGdDHd2qxFI1OeoaDXL5HJIM/lxahM/lhM2oRyoSQXJ7G6lIFD0dHcjVAEf/DvSM7UZPRxCVQl7G+uL8lATijfT3wWYxY3Z2VgRXFmY5B9LhzTnD4w9gZM9OGG1WEbvpXCcihNeN29MmwUKtVmbe9zlPs4grGKgGgwyrIqyqKRbbrLCYjUjGE4hub8LldGB4qBdbGytYXJxCf1+X3F+0GhYBKiJk2tXATrcTfW6PdHJ86+vfwmNHjuFUE+/AxVOykMXk3AzagwHB5LT5PMhn0gh4PfjaV78s19mOPbvQ3zuE/+fz/wCvtw1jY2Pw+l3I5dNooCTjgZ0IaOgRjxawMLeJ0EZG2M+J1JowOc+8fAZHDh6AUa/BlcsXcfvmdfh9XkFaBIPtcl/YikQlPGpheQnnz7+D/oEBtHe3y72SBRJez8GgD16fE/fu3ha3Pvmpu3aNSZt6rpCRObvGTq5KFTazSbq7iPKIR4pY30ygUjFhbnET1boKTz71AaZjYmNjWf5cWlpGdDsKi9mKns5+CUvicZydn8Haagg0/IbDUWxHYlIE6e/vw/79B3D50kVMTd+V8MuXXnwczzz9JGJRXiMbyMS2lLC4QA+m59dw9uy7qEOL4cEBHD9+BPVqXkTV0Poa/O0dsNk8uDE+iVu3Z7H/4HGU8hpMTt1FKDyP9oAV6+tZkFjidtvwqU9/GMEOM1Rq4rH0uHZlBm+fvYf5BWJQAJ/PCH/Qh/YOFhMbqJRTyKVTImKG15PCmN+/bxhDY20wWQowmNkIR256BdsbKtwdX8WFy/Pi1j918iBsFi3a/EZYbVpk4sTxZOC0+nHx8mU8/cJBjI524874bUzcXYNBM4yN9RQKtSyefu40vD4brl6+hGQ0haeeehq5TBpQVXD+nXMS7OhxD+KHP7yIs2/ehN6oF+YwWeGtfVyr/f/+JrS5v3sQBcDv/d3f/Z1gGp599tkHn/orff1geNWv9IMPPPk/Mrzq3/qe/7v/3CNh9b/7Gf7Fn++RsPqLj9Ev9YxHwuq/RgGQRff666+/7/i1Ak5+9qC22nff9+8qFXY9cQYvfOTjUJldqKoMaKjpPjHIhp4/w7ZpBkqxNV5cmc1NWCsgXgm2aoZSUWhrprcLBuABoZMhDO+5SZVgqQcfFAWl9bYpyiobdIMsUskcpUWAryfCqk5xrSrfK6NcqwiDlD8rgVnC4FTYqXSCUIRl25nyeZot3lz81hRnoSAUakprHQMvyJMVAaEZAkNhVa013scHSEgTXWl8bTo5my5Gbg7ZBkVhlU8gJ07afbkpIMO06fbl+5YQrqoC1Ke7kkxGVs3zmSSqxTwKuSxKdK1yA8tAKrNPzov8bK0s4gVFIqbq0sazGQ4Lm69cq4qDjiKIwWSEy+OVQBdu7g16o7RhUXRiK7ssdsp0q5YUPmOjKoIkxU8etxYrl5MY9z3K6Xy/sCrCMr9JtUYCrurvE1b5O5gqL9RSEYYUZqtyLB4QVtUUjHj8m45VXRPzIMIUoGPrdOvcyuu1Hi10hCKai1tQzRT1qrQV8sFgKgpQImYLaqIqLdgUZyl+8VFTsa1cQSHwecKx5TeaztRGs72NH5ehG9Sl5XOQpcuW79brNJqM1ebfW8KqjPemQ1sRl99j1rYwCMqg4++lUP0gz7h5rcjPK5/7wUJK6+/y4w9eVHwPdIo3ix8t/IXyvJZD9z1urKrpKpfv040r7khFGGwdcQqpIha2gshajuGm0NxCJkjYWvO9avi+8wV4yWvs7oMZOhRjSRRSWawsLGJxYQE2u13CU9wBn8KsY2KvRgWryYxana7RcUTiMXg8XkmN5jVGpyKPf6GYR093n1zbbB8fGhmWFm669aZnZ2G1OqDWqdHd0yNjaGNjTQoL0WhE/k4RiYiMNo9XuaYphJqNmJycFPcmizw9fQNwe1ww0kEtp64GjgmdRq84Pums4nkTEgKLL5RZWQgiqZNFLdZFyEA2KHMc3dj3He01ceetr6+LOKjTAF6PVzb3nFv5uehe5WcmNkBLTrJWqwir1aoUDcRN3Swita5bfo8/b7OZoCPzVq2EXKnolmoWefgn3WuRGNtFzeLUZSAVOZySKq83yqUdS9BVqoXZaBGXVCqZEo6eTqeXtn4KRv42v1w3xKBkM2msrC7J+yOr8ujBQ1hfXRHHJYM12OrJ64ztleVyVdqeM2RWRhNwuFzQaA0iJv/gtR8hlYzis5/5DWi0ddjNdgk6Iu+SoqHJYJE5jb+HTs6LFy8g0O7H8PCACILk1bKAxrb63u5+RLbjuHj5CmLxFIZGRppzEt9zBe3tAdRKRUSi7Bgowmmni60m4VPRZBrdvb3CYGXbKoO6eG3wWqCYRwYwWbVXrlwVpMHBg3vRTcZmfFu4l3qdSUJ4uFEj+3ds124Ju1pbXxfOp0GnxeLCIrKZPHRqLQJt7dCqNEglcrhx6wYKlQwOHT0Cl8stnQ0sVHZ1dYkbeGllGXOzc0ilk/I7nn/xOQz094twThfs1tYmrEaK5g5oNDrhpioFiSyyuQzm5mblPXi8bpQZpEhshUoj553Hz6A3o63Ni1gshnQ2I2PRZDWiQOyGmxiAAtKJFKxmq4jkX/zHL8l1kEmmMTK0A6eeeAqxVBnf/u73Mb+wKgJNX78Pzz3/lDC1ef9MphLY3g6LQ/XZZ59HKpXF1Ss3xFnMdYHdbsLLZ16Cw+bG+Phd3L59G0adHhN3t2CxAMksYDbxPwOK5QbsDrfcA8MbcXT2u9HZ2yZCMK+bXTvGoGmwJdwNj4fhXRFooREH6d27t7C2soz2gEeKLyajSUESGbguIGqJrGHOng1xptHV9e47NxEKp5CIFVGqAG6XD0994Emk8xkJRJP2fIMeRABRLPitz/w2QuGwuPKJPvnSl74szmSKCORfXrhwAWdeeglOp1vayTkf3b5zG0OjI/B5AigWq/AK+onjroS5hVmcPHEYPT2d4sJ02u3o6iDGQoN6TYWvfe0buHzjGg4eO4qO9g5pWyf7OB5PIh6NSqt4RzCIYDAoRZKfvPYj+Nu8OHjwIEaGBvD22+fluvH42nBnagr9Y2MoNshFrWHPgcOwu3x4+/xFqNV6KeCqtGZMTM1KAevk08+hZ3gIkXIBhUoFiUgUerURAX9A2PNFuld9bajriEVh4bmBWrkAA4vaXIeVyrBYrCiwcMU5g50kLNRJKGodWZmnooiGw+gM+FFI5zF1dxyZZEIE3B1jI0gVyzj83AdhcnrR5nGL4EjHMkX0uclJDA32CaqIgrSeaz0Wcw16TNybRKlQRHtPL46eOoESOe0MocpkxBEtBS66as1mmMxmcbCKqYECcL0q3HsWwbWqBoqpFKx6I5xOByx6PbKZFFKJKEwmPQJ+j8wTFFaPPXYQelUN5XxSwk1dNhv8ZiN6TBaEFuYkdIvs8WKuhAHiCRh6GgphcXUFNVRgMJkxPDIIu9UqSKnQxjrevXAOn/m9zwjfenp6Bn/zN/8Xjhw9IoFmvElzHXnt2iURlikKrq9uYXpqFVvrcahVJvkselMFbW02vPLKh2W553ZaxRWbSkSwa+eIrN3S6QTaOwLYDG1J1whD/77wj/+Ej37s15XjUcqjb6Abiwtzwgc9fPgANjY3RbxcXV3A0aOHYHMyqDELp90sBZFMOguzxSbz93YkA7utA+HNDDZDKVy9cVtE8OMnjiMY9GJubkaY4ryeb12fBZfhZ14+hs/+zmcxO7eEmalZzM4tw2iwYSsaU3IJtFoMDg9jeHAYl69cwdXLV5HJlfHxjz2DFz/4LJLJMBw2CpjLKBVrsFg9uDe9jNffeAs7duxGd29QeNvlYk46Mu7dmYYv4EdP3wjW17dwb2oaKrUJ6VRVju/waDs6O71YXJxFZ6cfgwNdwpr2+UxynyAm4PXXL2FjtQKfx9fE9lSxZ+8elCvsjMnAatVAraqhUqhh5t46HDYjVChiz/4+WBwVKfyZrU6k4lVshxs4//ZNbISK8PtNeP75DyJNDm8uDJNBJQUZs94Mq8WFmdlJ9A+2o7PLh/E747h1cw35FINuPajrSth/cAc6O9vw5ptvIRHL4bO/9TvC0GWIIMSaN1kAACAASURBVNmudpcXvV1jOPvWdXzxn15FX9/A/dXoz65XW9/gGuBnTUD83l/8xV/IfMgQtH/r45Gw+m89cv+5f+6RsPqf+/z8e7y7R8LqQzrK/9HC6p/8yZ/gT//0TyUJl86nz372s+8TOB50ibZuIsKwlEAdRQQUB55KhcuXL+O1117DX/7lXypaSrNl9n2ayC/4N24iWYn90Y9+9K+O8K/yerufewVPvPQRwOQE1GYYdBal3b6hRrVRQb6ucCm5yVNamRVR576w2hzhbMsSUUJClcgaVD5XSz6lG6k1IT4Y6ENB9cGWViWUQCeiKtvxSmw3LRYUgazpJKCIQMMsN9PcPIp3rapwt4TdQ/WroVJco03xU4H718WZJq5ZCsXsMWNtXMKGFIckhVVWokXopQCpV9pn1VrFcUatiotEhTWpJMPLwkCrFiFPnK5aLfQms6SSimBZq4hjUxyrfL90btYq8t6r5SLqZIgRAMf3VytKeEypkBMWGVvz+R4NJotwXJXfxXAn/ptBNkk6owH1Mh2vBeRyXOTkUWKAS6Mh7abkI+rMJphtJnEBUuxtOUXZDkgHGT87Rc/WhEXhSUNhWgTIVriU0tZPsYZgfhlnVJlaXFUJkFK4kOqmU1NERAo/TEkXx2lTYBTsQDNhXqWC3qCTccPjLeKqnuIl0RRspWb4ET2Tyli5jwOgniSioRJEJU5T/h7BWChjUMRSMm2llb/5+5oxbgoGQBmXFFZ5bugCk+wtmq35XcFfsE1UA0rkLRevnHtx6vI1KVI2mbxNJqa8bhMPoAif72EQ5LlEA8gmURFTW9cGx4/y/weuF4qZTYfxgyLq+y/8ZujbzxFW5QhRSG+JsvwczTMtjuPmvytCaLPFnwJ1U0RXdEFFACHSgUFk/FOimppMZClqyE8rryfnilo7nZm1BnT5EgY7u+Cy2lHJV1BMZpBKJHDnxi3oNRoE29ulhZzoB2X+bMDtdsLf1oZ8qYyZhTVpq2MhYWCgTzaNnBfavG7FOa1qSNI5xYiOrh44HE4puqysrovLLxpjS7TiIi6U8oK/oKDqdblFzJR5AiqUKwxxq4sTanVlVRzUu3btlBAPhtpwM81iEycgCoh0bXIe4ZzSatHn3zku2ILPjRtflxt2jij+Hrbpa3VGmUf4PvJEITSD0lgAoNuTv5c8RHnPfG1AHG+cO4xGtnFrJZSKziiODT5PXB+scXAeatSV9k9BEygnxGI03b826Jxlmz3FDzoFKSr19fWJW5dXGFu2KaxyninXGtiIJkRIIiOQLZUWk1mckblMFm+fO4cdo6PSctlypK+sr+DWrVuSWj0wOIA2p0MYooGAX9KMee58Pp+8X7qMlWKUFql0Dh63Tza+Nosdb549i8l74/j4xz4Mn8eFHLm5egN8fp/cjyi+RiN0PFvk2FKY41zCOY1iKd2GFqsdqLEQ5ZI2TwaoKAp4HWtrG8LkDAQ6YDJasby0gsnJGaxubAjug8IWmYtHDh8SFAJb4MmjJLKC4TF03bMEEWzvkFTyS5cuY3N9DaMjwwgE2sSxy9Z4OpApRNsdDmzFIiJYtrUHmvcWLW7cuInZ2Xl0dfUi6O9GMpEWp3Y8lkEotIyh4SBOHj8ojtTxOxMol6o4ceKkuDTPnb+ArdAWhoU32y2iGHnFco8w6FEt52A2q0V05L29XOb8zHulQYoTRFDEUxR5DPDynGg0WFpeQ7FYh9lkx/rahvBc2RnB+4XLZYPVZkGwvU1E3lgsgkIuL4U9VRX40he/ARZTKBzvGtsDtd6A5Y0Yrt68jTt35hAMGnD8+GHs378HNrtZHON0PPHz6wxaPPPcC3JcXn31O1hZr8BqATrbXXjsyGOYmlxEKpmTwDkm0bf59ILOYPGVLF6+Z53GBJ1Wj47uIA4c3A2704hCJSVFkt6OQZlDtiNrMEuRUYVoLItCXoOtcExEmY21Zbgcegz390NV16NcLWEruoG2IFtxvTJFMkG+vZ1tsC788AdvYWsrgVSKHGUd8sUKdu7chUBHEFevXkE5n8JIdwC7dw7hwIFDcjwKZaIMTJhbWMTZ8xfEPbd7x04Uy3lsrq5jbHQEL77wnNyXyejVGcywOFzitLNb7cIXZegSCxrhrU2cOnUMNocJRXJ+VSp5XjKWwOS9Gdy8cRNDgz04deqEzAc2p11c9gyIo9DG9u9MOge3xyMCL8Uqu4V4j6K8FrEUyURGBMR0Lg+DxQyDzYoCC0sWm7j0N7YigkHRGMwolarM44TB7oDf3w4NkSomA3KlilwHeoNJRBfiPljYcbg90BoMEuQkjPpiXu6/ZoMZRo0G5TI5uSZxU+crXAuyu4iF6QqqhQLCG+vCvOZ6yWq2yPVJxjyRMsR3+Lq6sPfEaTi9Ppj0OpRzWWgbdUS3wlhbWYHDYkFobVWQEjze5NqTk7kVjqBvoB/9IyPwBP0IRbalKMFj5XJ7UavUkC8oYWVmkxWFUkE6J7jmkvCqIp38BglHC2+sQltvCAPWpjcgurGBmdlpWOxG7Nq/E9HkFt65+DbOnHkOlUwchDcFrFa0O1wwq4CtlRUUMznMzkxjdXlR+OMOm1UQMgxP3blzpyAMeH+wOd1YXFzArdt3cOGdCzj9+EmceellTEyM4+q168L3PXH6FCanp2GxERPWwN3Je8JD5dijG5tICw2D9nJlwXp0tPvQ29MuBYHY1rbMb8MjvQgGnBga7kYozDlRJe5zInfyObK+TRLOZNBbZK5t7/BjZKQfdyfGxSX9zFPPoVrRYHJ8EvML0xgZ60Wg3Q6Pj9dvQ3ilbN2v1PUIxXI4d+E2wut5mAxuVCsqzM3NSYFg565u4fBvbW1BVdeimM8LRqGrx41jj+1BsLMdc8vEl6hx7co4Av4O6cZgoZGdB9vxKAKedukM+8I/fEWEwt/85Eexe38/KjV2BNSlwNYoaxFPMhtBgx/9+HXoDVp88OUP4NLFCxge6UcoFIPP2Q2z0QE1AzQtxN84sMEwuYZKusM43/EelM6x44Ccci1GRkZkPXbj+m3cvHkH22GieACHQ4ddO0cxtnOHBF7q9MR5aZHPp7G2uiT34XqZnVgV5LN1OF2AyaiC3WaSDpI2XwD1mg5nf3obTocOpx5/FoV8XT57NBaCWlPB0WN7JXBwcyMMLmu4T7tw7rLsp9xuOxp1jaA2zA7g2HEW9tpx/tx1rK9FcOjocbz5xtvQmeh7UcvPa9UWqOomvP76WbR5yX79xY+fJ5RRWH366adx8uTJX/wC/z/P+OpXvyrrAIY8/6LHz4ZptZy1169fl67Qv/qrv8JTTz2Ft9566xe91KPv/x8+Ao+E1f/DB/i/wMs/ElYf0kn6jxZWP/e5z+HP//zP8fbbb8vm8xOf+MT7PhkXoFyIctPberQEqZbQSuGHz7t79y5YTfvPIKzueu4VnHrpFRjtXjTU9JKZmB8v+85StYQ8W17rFWjq7zlQFUeU0qKqiBqiwtz/WnS2pjDcElHZcvqzD3GQNoVVvhZFTbo8ydykUMtFLgVkchJF9JTn6JrO04bCsKJoRuFBy5Z9HbR6tpUr0TkiwvH96dSoq+lTpLBaUwJglH31/V5vEVbpmFTrUSdmgEqEloIf3apaaMW5RdFISZankEJxSZyLFNDp/hTxjmKsDgaTTURCareCTSiXBcVQK1ebLjOmfJfQKFUljIr8LbYO8v3RNVLhf2S1CiqgAYPRqDhIyQ+lM02rkU0zHQp0V5Aly8VqMU9OIsOo+LN01GmhM+phsJsFCWC1mO8fFwqsdOAw4IZij4zT5gkjd6zFsBTBkzsZOVcULHlcyaoSm/H9wgDPg9z06mXldVRKQBWFUXEwUrJptsgrjkZFnJTzpFPcxnQ+qDkG9Gzt1Yrbkg/ywrj4/Flxla4UPkQ3FKFcCReT99ZET0h7f4Wb3vdEQwqYSpmg+Z5VDUWor5QV14mg3FQKHqFRlTRjae0W/IEi5ImMKJ/h/cJqCyPwnrDadGu3XKIPuLUbTdbrQxdWWyfyvotVe19YfW/U8zO2WKmKkNwqhbTcyXQ2U6BmCyYfLWFVx88NFhiUIDjWXfhofQ51na5WQF0H9LUG7BVguKtHXG3pRBKR0DbK+SJCGxvweb2wclNIYbtQgNFilIAFCp8MzElm8lgLJ/DdH/wYxWwWzz7/DII+v1wvFP7tNquIM+N37iDY2YWuzm7ZqE9OTSGdYtKxD3OzC1jf3JRrhWxPtuay1ddld4jQRxyBpunspUDH65scS35veKgfjWpBXIW8/igwcaxwvLVc6PzsreulxaBmYabV4kZnqxz35rzJMc+xRUGIrFLOGcIdbvKNFYyIUsyiuK+usVVdwXWQN8prg8eLjl2O9wq5qs3QQL4vcVNqWuiTOrR6jbSMC1JDrVaEqKLSUk/XpMvhFMcNkzaY9ksXKUU3rUaHSgNIlSrIFsooF4viFKVo5/V4sL6yipWVVYwMDUvgENvvWeCh65NC5NjOnSKUhDfWpLjAzWQ8EUNnZxfa24NyTBjiFA5vIxKJCqt2/779Iu4wKOYrX/s6Jsbn8bnf+xh6u7tEMM7m85K2nSUCggUYtQoOu12ETL7O4tI80ok0uro6hNlKN6nP24GtrTDy+ZS0XLqcJplrGOZiNtlQqXL+LCOXr2ByehabGxtSuHK6bTh9+oRs1EOhDayubkjrL8fBtes3ZLzzc4+NjiKXz+P2jVuYnZ3G4YMHJGGeY4ZzsNliRD6Xk+LfVmRbnFV05pqsFmRzeXz969/C6loc+/aN4emnn4HFYsd2aFtaaxkwsmdXL0wGLeYXFqQdn6y8np4B4dJybEe2o9ixcwfqKqUToLMzKIxP4gqIlaHLicFWRJUXCmVYLUyp9qBcKSMSCePy1XfRO9ADJzEBDRW2IwlEo1nodBZxx0a3NoQHa7fZsP/AAdgcNqyuLGN+flauUbfDKSFekfAmNjbKeOmZg+Ky4u/cjiUxMbeCs+ffhV6nxujoiLAi/UGvtPveunkT3/ne24LN8QfseOzYcRkHFBw31uMyt5858zwSiSRmJuaxvhmRdukjRw+gtzuASqWAbJotqWpxWBPxwWPO+6vTaRK36ZWrTMVOY6B7BIFAAAuLk+KgXl2PIp6GjNtUWuG4E0/cEbThxJFDsBrsqFYqUJtViMa3xVlLgaRerqJ/YBAmswNv/ORtrKwmUa0Cet6ntQZ0dHSJc3FhaRE2oxon9g7h9PEjcr8mAoSCbLHWwIULl/DO5csS1rZv/370dvWgmM+KePL46ZMYGx7G8uoa1kNxEmLx5ptnhXFMUZVrAn/AB6fLIkUaisQskEQiMayurGNtLYyN5ThOnz6M5586CYfdJJ05dyemcO3mDXE8Uhy+duM6EqmMhLm1tfllztSpdSLUcekyMzUjhSGj0YxMsSBIBLbF82sCmrJcu2i0aKRygNONsV17YbM7kc7msbG6KQUH//AoqirI66t0evgD7WQlQaczwOZySxGa92yuOUsS766S389rtFFlp5FaQvPoWJWwN+kYqKBeKmJ9ZQmrc/Po7uzG/j37pBV9fWsbcytLqKpUGNqxA4O79wojVcVWoWoFxWwGmysryKSSsBoNGL91WziWdGuz6FRtAB6fF3t274PD40amUpKiudfTJvcKVFQyl+l0RrkmNra20NnRBZfbLtdzrpAVIdpiMYrDcyu8gVq5hKDTAbNKjZUZhpptCy7EE3Tju29+X8LfPvWpj0FXLcLRaKDb5UItFsf8Pbrc/z/23jvGsvQs9312zjnVrl25qruqOueZnu6JPXl6gm18MWDCucAhSlhCgj/uFfAHCCEkOHAFCCEux/j4GmwDnvEkT/Ckzrmrq6srx11555z31fOutavbw/gwxx4zPlKX3ZoOVXuvvda3vvV9v/d5nycKm4nvZZOCT09nJzq72jE/O4ubN29i+/bt8HjcKJRKWF1dx//zV3+FzXgKg0PbxaeyXCji7bfflGfqf/mvvyjq+H/6xtfRHunE2MQ4hoaG5JzTAof2L6PXRxQ1fwNIxRPo7Y1gW3+fBCDymnR2tEsruUFfQyhsR66wgWIpA4NFj2QihVgsj1CQLeWTmJtbxJFDHBNWDG7vxvLKkijzd+44gGKmjvn5ZSlG9fQG4fbp5ZfDbpT3qVY0mFncwAeXxjExtY5a2YqAJyJFGM7JFksNkXavZBHQFzzs75UxVi3nUa2msGN3WMbD+SuLSCSquHplTClw6vW459596B/oxMLiPEqFOg7sP4av/PdvSudGqM2NJ5+5D9XmBhrNHIxadmaMoV6xoNlg8GUTS9Ep/OIvfxHjEzekkFOtatDfuQezM4tYX9+EzW6A12cFq01OrxPra+vo7e8R5X88kYDZZkN//w7xY52enMOZ0+exvLCEdFaDehl44KEePPTAfdJRVigVYbFboNPoEY0uYnpmUtYfQb9PPLML+Zx03VAVL05Y9ZqMS3qer0RX0RbqhNfHQs91Ue86nbSWCcHrM2J+YRrpTA3DQ/1iZ3Lp4ioGejx47PFH4HDocO7CO+jo8WDb9kFYzRF85R9fxMXL6zh6fEhEC+V6GYViRZ6xVqMX0aUNfPn//Qo62js+1u7/RwVW/2eK1Y9S0LZEUK11LNdo7DD5x3/8R/zxH//xXbD6sa7mj/6b7oLVH/05/nF/h7tg9RO6Qp82WP2d3/kdfPGLX5RqOFU+LbDKzTd9yz5KJfpRLQ78vsuXL8tk/Rd/8RcKFPoUFas7H/8Mjj/zPKyuIBoaC/QwC3Bs1Joo1asoNWuKT1SNLcBaCQ+gMotqUqofWirclkK1dbnrEg6vqBP5VRFHd+WrBdNE8UeYoSrjzGz/N9GKQFFD8hcXr9z8EbYKJG3BAoIG1QaACwwDF3yEEWo7rGqeqfhxGhS1ap3/qyot6YpaleyUii5q77TyszqNEU2jAlbZbkbgSLBKcCvK1lpVlFDc4BNCGWmFwGNStI9CmBjSYDTZBRbybYQ1lqhMLaNWqYonHTcFLbDK9ln6NRJoELzST5ZBEgQ4BK08XiVwiudeAauKTYERBpNimUBoIiFUxaKcM24QJLCDAEjbhMFqhd1llVASRZ1KJqqRIB2qZT8MVkWtSpgtSk1lIarANgWsslVUlMEqWKUqTzxGaSXQIETm2VBsDmTBIlBU+SVfovhVII+oS/lnHYOs9OK1KW3QbPeT/xPitywFFOApqlWqo7ccJW5DVRk7auiZeHGyPVnCz1oAVAkrU4Zmi8wqHrA85/xqgVWxv2jUYaRilpYP0ub9H4NV5UO2VKdUdioqxtai7XZbvuKbuRV2pd4vd36vckC3PZM/amHR+hxbD5wPg9WmYm/R+qKiWM5Ty7eWSt+Wh6pa7JD2co5y3su8TrxLmhpRhxCwslShfiBpKVSvgHKPs3DBkKamBsZqHUG9Dn2hNhh1RiTjKayvrgl05diLtLdLeyOBWzadEc8wtifSyoJhFJlsEaMTC3j/1EXKMfHU008g5A+iUMjKeKMX4NjoTaysruLw4XukRZrhSq+++oooXhwuJ0ZGRqSFvb+/X5R0hHFMNzfqjTAZjQIsCXBMekJ9/plzRV0gQlvQi0q5IOCSIJPFHvpJboX4qZ7WreKDtObz/uJ8os5XehYituY+JcRKUbMrrfxN7r7vtEdpXe9WlwDnBVVxq3QFcC7ghVLm09amQBSxeqpdFeBIVTyVqdykcqPP8cufJZRMJhOieqHPLEO7XG4GZtVRLpdkXqDvstVkZisAUoWStPpxA8xnXkekXdq+J26NSQsxk6I5H7Glny2PDHA6fOgwgm0hLMzPS/s4rU9Y9OJYIbBmISwQCAqkvnFjFKtrqwgG27F71x44XG5R37/yymuYn53BA8fvhc/tRiaflfFIVRgDTwjLSpUSuru7JNWc8xOVtizysNW7r7dfCoWFvNKaS2Hc8sqiQMpwOCQAuVSswOUJ4cyZi3A43FhaXsXG+gr6BvrR3hlCKOBDvVZGKhnH2sYmsrk82tsj0mrucnkUr97FRSla0cbi2vXrGOjtFVWXojw2iC3B9My0qH6np2axtr4hPplerx+z83MSHsRNMlPe2ZZfrxXFGob3dTjkx/DgoDw3rl65hpmZOfT2DkgBgccycv2mqPO2bx9Eml7bzTJ2794l4JTq3GKRLbQmgZyVMgsGWfHepGKYRaFUOoHrN66iu7dLCpcmix06nQmLSxuoVbUSSma3ajA3Pw291gSrzYlEPI1Tp85idWUNu3fvlsLZ6I2ryOWA4UEPnnvuKbhdfCY3sbSyjks3pnHu4hh6ukNyv+/asUuSwRkS9M1v/AveeXcOO3Z6sW37EMJt3VhbT+DcxcuinvN4PHji8RN4+61XBd5kMnVJo/7MCy/A5fBgYWFOnjcEjAZdFTpDE6U8lbRxKYgSlMQTGUzNTIk6ce+e3QIv05ksEuk0nB4vw+oFSJYYlGVjcbmCwwf2w2U2yD3U0OqRyRbEVmEpuoh8Jovt27dJG/y5c1dxa2xBQn+K5SYy2RzsDheMFjPS2QyqhTR+6uQJ7N27A8vLKwi2d8Dnb8PorQlcunIN8WQKs/ML6Ovtw769+2A1GXBj5BqO33cUu3ftxGY8gZHRCbi8frz/7hmxIqBCmF65BKtUAtrsZlFG8zlKr2l600YXV5HNFvGTn/8J7BkeQCoZw81bYzh77ryEUD3w4IPS0n7h0kWcPnNOgsqePfksvv6Nf0WlWBIFK4OaCHUMZpsETDHAZ5UK5VIFOpMBuUQK3t5eZDI5OFzsFujCjuHdWI6uy72ytrwBGA1wBgKoaDTo6emDwWiRc66RzhQlLJXt3qya0hqAIIlrLzMLwgzkq0PgKteAnCcJVqvlIprMDKhUMD89jfjqKrxuF/p7BkRVO7sURXRtFQPDO7B9z07Qf0L8WWt1eJ12rK0sY/TqFVQLJfFc3VhZEejIuYhKWvoM01KGgXAMAy2hLsdktdqwuLCETDov9lj0sA8GglKcDoZCUqxj2GKtUZHX4/1LRXgmxUT3IgYiEXhsFsSW18RCyGDRYSW+jMujF2FzmXD8noPw2S2oxdZh4dovkcD64rKElRF6MjzI7WCAEYs+bly7fAUvvvRv2LN7t/iEvvfB+xgZGcXk1BTcPh8O3XMYD97/ACZGRiWciKFSXPuway7cGZECIvMNIh0RKeRZTPQNTuD8ubPyXCFIzaZZ8NmJ7s52Af/hcFCCpqr1HJr1POxOLVKZVWSycYF/yUQWi9FNDPTuxOz8Bq5euYr9+4eg01Wwbagb9XpZgvHcrhCyyRoy6QJymRQMpgY8Ph06unzieyyFx2IDM7NrePfMDVGVO2xtcLuDslbzB5wwGkvweBVrk3KBQgIXnA6fPN/02hqGdnTite+8gVPvT2BuPodCDoh0GhFu92FwaEDmShbcqEI9cug4zp0ZkXt3YzOKz37uaVjt9BZP4PSpdxDfTKA93A+r1Sn3wfXrl/C5n3gei4uz4vPscfsRae/Hiy++KmpnBiI6XRa5J7t6esXDletZWhCxOGe22kXRvbKyjsX5FWxusEuBnSkaeF3AT3z+Udx37wFElxeQTCQRaAvA6/aK5QvnNs5TVFfLM19La5csEqmU2Ifx7xh2x2u5Gl3FiUeeQDKRw+uvv4vocgp9fW3oG+iA1lDByNgoHA6TzLtTYwtoNIzYs3Mv+ge6sbY6hzfePIcnn9mBzkgXKhUbXn75XbFlaOtol/XZRmITB/btg1bDsdLA1OQivvrlr8rz6eN8/ajAKhWrLB7/wi/8ghzGh4VP3+/YWtCVcwH3+3/1V3+F//bf/ttdsPpxLuZ/wvfcBav/CSf5x/wt7oLVT+gCfdpg9bd+67fw67/+67hy5Yo8xJlYeOrUKbzwwguYn5/HO++8gwcffFASjFtff/mXf4kvfelL+MpXviIbSbbu/+3f/i327duH9957D7/927+9pXL68Gn6j2DrJ2UFsOOxF3D86eegs3nR0Jiha5gFnnD3ShDJvG6qYLQ11VNU1IsMNrrDg1PApBAalbO0wJWCWmQiVCVtSjjVbTWpgDlRF2qkbZOgsGWhwJ9TVIRVafGX11J9UunPpdgAKKpHs4WVfAWGKqBUORaBRwyyEUBMtWornV75NyozCK0IYASYEeDqVcUqP6caaEXfVaJZJZiJkKMuEJApwlSmUGFF2NpUgaOOIJYghmyR7eGiPi0L/BQlar2itKjXqAqoi0JVgG25Kq8voUBUxFUVdRyBgUBOtvYS1lD5RtsEpuMaDDCbrEpoFqGtwECq4SqSRkwA0dQBFqdNWvHES1aFPjxHVL61YGsLtEl4GcHylipZSbWXL7l+ih8uj6EVZEWllKhWqcQlRGzQ9oDKPgXiKc3WynURTbEKVqWVmRsXhkIZqYRVILeAdL3ycxLio/40X4tKxRZYVcCS4sGrhKapKkvxTOX14nExpIX+p4oFgbi9brXnK6q/lu+rHJ/krrUgcENsAASsqlBV+TfCRCU8SIGoVCy3VKzKf5Xxr7RyfxiWKnBVBasE0Xc8Lf6zwGorkko8U+/wXpXPp14zxWtBUbQyzoUFBQWs0tKAAUZ0eyDAV0Ld5PzRE5cUiYrVWh0dJgPC3LiW66KsJoAi1GRAm7SH6gyyGWLrFpPn6T1ntBhFWZov1XDl2iRGbk7A5bBh28A2+bl4IganzSobjGq5Itdr++CwFGKuj9zA+QsXZHFPQMuNCYFef28/wh1hlAslsQCgdQCvGUECz7mJqk6tRsYNVZn0KyQcYyIyx6wEPpWKEp7Vml9ac7cyjynKaRmbqk+xIOeW9+pWEU2BotzMyqawqqjl5OdpBMFwPcJbQlcJ/6IKVRnbLAoxEZxgkp+B78fnAe9pzkn0hKaqlV8yR0qxQLGk4RzBTSnhKKEWYXM0uoL2cLt8/mqlJvYigWBA7u2sKNkycPiCEmBFcghnCQAAIABJREFUKxFCWypV2W7OcU1Vx0B/r3xeqjYLxTwcDjtcbg/W1tfEUmSgp0/a/+lL293bLUo1qoxTqTTmFxZEncYpY9vAkKj+GAhVKOTxxhtv4uaNSTx+4qi0uHOz7fS44KUfaLWGpeUlUeuyDZ3qTZ/XowJkLRKJuABYAmCq8NZW10Tx5fe70B4OyvxTLlelDbJS02CcvpClKsq1Kvbt2yPAikFNJlHFAuVCXuwZ6PsaiXRgcHiHjDuqowlRqFpiq/C1q1dhNujFc5aQmgFVC8tROY9moxW3bk2hXGmiv38AbW3tmJqeECjU29MBnb6JcimD/r4O9PYq/n3KcfLclrC+GkM2m5PW4+npWVFGMSyLxbXe3m5p82bYEW0dKtUiNjbXkM2k4PG6BPzSeziXyYv6mZtxwnlanSQyMTgdTpSrZfHn02rNmJpaQLkMdHZEMDlxFT1dHSiX65hmSNdGUoCfmzCtI4KpyWk47Gb093Vi27Yu2B1GVEpZATDnLl7F1RtzcHnbsHNoGHNzMzJvPPXUU0gn0njppZextBzDk088hr7eQeQKJVy4eA03xyZknBzYfwCZXBKn3z+P3gEHAn4HDh3aj57uXuSyZbEAoc3B3n3bYTRVEItTJRlDqVSFwxaAxcLQKYZebaBaSkkaOtucHU4XpmcXxLv50NFDSOfSSCVTMm+vLCzhwIHd8LqMUqycj25Co2XwI8TTMxGLw+P2weUNIh7jz9GWQ4ux0Umsx9KwOpxyf4gfcGIVX3juUXSHQxifnoJWb0Cp1sTYrUkEwx3i902vwkAgJGE4LIBcPHdWUsn9Xo/A81gig+3Dw5ibWcRSdAUup0ugBsEKn0FGsw4DVBQ6rOJHefXKqPjRBgNhUbe6HCbMzUyif9ugFCBYROH9cv7SZbz68qu45+h9eOaZZ8Qe4MV/fVGK5pyHe7p7xFe1ojOgUC3BYDSLNZTVaYfZZpcANIPJLGNmz+4DaItE4LC5cP78ZVGKU4Xe0OkQinQinsuio7tXisBmu0MpXhuNUsQxWZ1KuJ94yNcUn1MJ6aNfaQPauloMZsHXpJeAMfoNaKtVzExMwGEyYm5mBpViFVqTCXqTFVqzRXyJHYEA6joD8uWSqGFDXg/Gb97ElfPn5PnBAkbYHxJLCUJ4p9sl3s82Kv5cbqRzGTT0WoFW2WwB6VQKFcr4oRF7EVqFeDwsviiBijJPS7OBEmZarpZQKGbF4ipgt6GWzWNldg71ZhkOtw3Q1ZApplBtFKFpFGHXAfM3RtBIxmFvaKBvAAaTA4VcCT6PU9ZkXCtaTAasLK9gcnJCFKfFUl7U61wbsjj44MMPobunH2srq/jua69JUNbRY/fJM4A2BQOD22F3OWXdnC3m5XnB8DR21E1PTiKXr8DttODA3t04fHi3BL/53B7YbPT6z6NMz09NATp9FQYjA+JysNpdYgUxPc1OAC/WN3ICAXfs6AA0ZXR2+WQ+S6aS0u6eSbLjTCfdEVazDqF2K9ra3bJGlpjEpgVT08tYWEzCYPKgWTdjaXEZh+89hKXoNOrNNIZ3DGBhcQEuVwB6rQcz0ytYW92Ew2VHT08Ip94/h/nZJJp1HYaGB3DfsUOw2HRIpuLidcvFTXc31xRabKynsLa6gfHxcRw6sg/1RgmJ1Cr6uoOisK9VFOsfWdc2gV27dmBmelaU6Sx0VEoNvPzKB/B6jDjx6AlYzCZ5rUh7twgduA2ihUBHF+fMGVy+fh2r0YK8Vld3UGyWcpk0uroiOLhvJ3xeh9iDeD1u6Rysl2vIUY1bqQpo59qECmkWDCjUoF0Q19P0hZacAa5TNFoUsnnEEwVMTS6gVK6BIha724Idu3oR7gjAyH0PjJid3oDZSOuPtNgNJOMbsNqBZ04+Cm8gjPNnb+Hy5XG43AEJUCxW0jBaddi//zDWVmOIb5aQTVfx2rffQMAX3FrT/M9+80mD1dbrff3rX5dwzF/6pV/6SPHSxzm4mZkZEUDx151WAB+1P/84r/e/8j2fNED8cX+9j3tuPunPofnPuJgf98Pd/b6PdQbugtWPdZr+42/6tMHqr/zKr+D3fu/38Prrr8tmjYrVf/7nf8bhw4fRRy8ujUZA67Fjx7Ym8b//+7/Hz/3cz4kXEMMWuPjhw5CLxr/7u7/Dn/7pn/67zfnWJv0/yWN1+NHncd+TJ6ExuVCHSRSrAkWgBAXU6HnIrniwFV+BoFQdtSwAWnOSsNgt/1UGIalqvVZi/B2KrZZKUWAe4YMKxEwms7TqKkoupUW71WrbWmBzYy2wgMka/JJFLNscLcp5p7RRAOxthR//juCnRkQh3qo8tla6uxFaQkL+0kvkuyhCZAXUanMnSNSZZNEssJPgk36TYhFgVFLtxQ5ASckW8KjVC/SV4+TPUKFaLokao1ZW1Fv0XuXxEKzWKmVJSyVY5aJZUTgK9VSPmYneCljlMXLxLOBTp7RM8Tik0soWbFXtW61VUMgVUCrlJYCMiyl6ERJCMHSGsFpnUNDabainQFACGoIVKu22LC3YF6h+rwA0PWGv8u8EnaK+a9TR5IqZkFXUvUo6buuYtrw9xRaAgTuKgo7qWVEq0zut9R4qKKeNK6vw0sasfja+H79aOsxWlZmvp4D1prrRUaCflnBVftHKQVEv335AK5uhFmiVY6X3aMsjmB6nasq7ko/WmtZvg1WBqkoUmmIlIBy6BVep2OU/K+evpU7l71m+UP6JBQyFXSsvfweYvcNaQ/7lQ8Fvyo3wIY/V76tYVdWUatv77VAqJayr9cnkGMR+oWUBovjjEqwqytXb78nPQ1VPyw5Erit1gnVlPJqrVfTYzAiYzMjni/Ihi/kyLEYTmiowJETkz1GVZ7YYxFLFZrfCZrUhlSlgZGQa77x3Bl63U5RBVOzQg41p8xvrGwII2eIbaguJD+X4rXG5J+jlR1ibTCWgN+hEXcRkZm44bFaLbPKZfs6iDj+fyUSwys9GrzyzvD+vBZXpnNOovOSmlD/fmsfkOoqNrTr33KFgFcWqhMx8rxUK51FFdaoUEBjA17oWBJwSzFeuCmTgfWU1mlV/X45T3k8Eq7QmUAYNlUd8PYGtMk/zFlTGFv/gsNNqoS6KPMJcFl2YuMw5hJ6BnAsKxQKKBdrZmATYEL5RfTq/FIU/3Il4KoW6BBsBy0tLCAb8ov4jFHrowfvVuYHFsKoKITISyNXX1y9hKrt378RydFlRA9frMPCe1hoQjrRLAjrnYL8vIMCOyll+pssXL+P69Ws4ds9BRNpDYoHg9fsE2rLtdWJyQv6OymJ+Tm5AFfuYsvhwEuJTTea0E5aYkUnGpaWb38fPaLc5cP78JZw7O4ahwR48ffIk/EE/5uZmcXP8BhxUXeoAu4Ut1hsCQ6OrqxLOQgCdTmcEzocjHVhfW5PCwvj4LfGebY+0y3W/eOki5hZXxbaAStDYcgFWhwbd3b3y7FheXkTI70U47IVB35DW1uPHDsLvcyCVWlf8CvVOZHN1bGysi91BLlfEwlIUIX8IbeGw2BYoXRgN8XVkuzqfL1SQ8dnCMUv1n8PuhNVkEeCTzWZQbyr3m8/nEt/Xaq2Jap1euiWsriVQLhL0lnBz5BI+/7nPoVgpY3p6Wu4x2laYbVZEFxcFLN9331Fo9A1srNK/D+KZTB/Tl19+C5evJHDw8F4MDW3Dd99+SxS9J595GvH4Bl588d/kHv7sZz8rIXajo7dw+eo1AX88t8ePP4jZ2XnMTI2ibyCCwcFeseegCj26tCLnfe/uYRy+dze8XhMKpYSEQBI4aGBGvW7G2moOTqcLegPtL9IwaK3o7x/GzVvTePf0e3jkqQcQCHoFYC7ORTE5NoknnzyBvh6fePhmMlVks2U4HGZ4vG6xGqAS2WJ2wWxxYm09gyuXR/HmG++ioTUKtC1VKzJXOW163LN7AB1tfqxtbOD66DjmllakE+ZnvvgLGJ+YwptvvY1AKIiuSId4wF66eEECfmhDEG4PyzzFJPer126IIoy+nQSrtCqqVIpoaw/g8cdOwO1zY311A/lcGQcOHkE8lsI/fe1ruO+ew9jcXMW+/QfEh5dzzumzZ3D+4iVkczk88sjDOH3qLKLRZSQSWTxw/ChOPvWMQKF3z5+BMxLBkQeOSeAnlaPRtRVMzc6it29A7ttgqEPU4bTvmJlZwGsvvwaT0a6oIB1WBCIdSOUy6OkdgMluh8ZgEn9gk90Fs9WKUlUt0LGgL/ObYkqjFInr0DVZNGLgnwY2m1Hx9240UCkWBKymYjEJcLOZrOjooaqyE3qHHQPbh5Bv1uEOhJArFZFLpcUH/typDzA7NYEj+w7AZWcRyAmrWQn4dLhdssblcRDsJ9MpJPNpKUQRWtMn2WiyoVqrimUFISyvD7+4vuI8w2I2oQ5bN6xWM4qlHCxmAxr5IprlMsxaIJnYQCyxDjYFLG0uwGkzQq+tY6A9iHoqgV6fH36TGaV0HjMLKxi9MS5t9LTSKeSzKBarFAOjf6APmXQaa2txmZstdpM8twZ37EAum8fa8grCPh+2b9uGo8eO4fq1a6Kmbu+IoFAuyTXmc4GWAvQpLZUbsFsUy63OSARPPPEI/H4bmo2ywFydnh1AVDHXYTJUUSgmYbPT37suXsAupx8LizHMTq1ifiEm6k5fwAaztYlAyC6FAB4v/ZBrBRbo9VLoY2BcsM0BvYH+qjnYrS4YNA5cvTaJ6FIMVrMHiUQeV6+O4OgDB1AspWBxQNS077z7PpoaI3RaD8ZGF+D0BNHR0S2WGhzTseU0hrZtx55923D4nt1csYiNidVmh1ZjwsryJibGZ2SMsXBB25aTJ58XiFut5eB2a3Hw0A4pBrLlnoUHjv1iviIeyGvr67J+WVyMIp8H7ju2E3v37INeZ8br33kLSwtreObkc+jpiUCra+LWxC2M3hjF3Dw7F1hAdqGruwcOFoqtZnR2tCHgcwvMJvBfXl2UQFuj3gSb0yrPz0Qiifn5RSwuLiKfy2NoeAg9Pb1SHCMcplqV19Dv92NjbRMz06uIbQChsA1t7WE4vVYMDnWhu6dDgOz4rRncvD6LTKqIXJrWAixuNHH4yD6xdWEh5P/7x5cwPhmHyUzbLg3aOz3o7u3EwsK8FOE0dRvqFSNe+tar8HgC//HG/vusZ38Yj9XW+vjll1+WbpwvfOELeP/99yU4kHD7woULEopF+4zW19/8zd/g137t1/Ctb31LztnJkyfx1a9+Vbqb/vqv/1pUq3fB6vdezk8acH6swfJ9xssPw0bvgtWPe+Z/fL7vLlj9hK7Fpw1WGV5F1SoBKVsKCUxZiWVAB022L168iCNHjnzPp/2Hf/gHMc7mwoVQlZ6qnNC5ofvyl78sVTBFjai0Wt/59VETxZ1/90kpVodOPIejT5yE1qyAVV2zBVZ1EuhTMyitwCadSfEgpErxTm9V9aAlbV1tSRUg2krKUSEUF+RbcK3VYi5qUKUVXwJd9AalhZvp7aJAvA0qWkCJ7bCK76XaCq76DVJJJKhHtSD4HrBKRR31pkoakQqmFP9Vtv4TqNIzVIGiCnBtKWzl9QiYDGYFPhLOCSCjok2Bj63PIC3yqqqs9fP06qJKi2CVUIJgldV4tqbTD0la54lsyxVUG2XUi/RvrSh/T5inQrRGrSFKBfGYJVjloQiMVNp+mRSuqN/UYCpuDBp18Vst0pOwQRAEUYHQv5SbbAVk01dW2UQo46shn4HwVcCxbGbU6yDHxKOlolMFqqpFA3WrfD8G7dSrJSaLie8b4aqcL/U1vgessvVfVMGK+o7jR8AqIaOqRKYamEFaVAZTNSq873sUq1teAALGWsfKz0M1MHGW2AxQnUqYqqpYW2BV8Uolk2n5r0pa1hY8VXQp2AKrrdCqlmGpqGApS26FV6lgtfW6yuKjoYSXqYcqm0X1ydACqxzTLVT5UWBVrBZaAtofCKzyGvLX94JVac2WN65tgVVFrSouxWL/wc8qI07TgEHuu9tevHKlNECFhRDxWVZsGvT0LG7QY1ULa72GfocNQYsFuVxe/j3LhTs9gg0mOcMMXBM1NrRwuh2w2x0yRgkA5xejeOvN07h0+Rr6ensxvGMY7W1hAXg+j0vCGBgoReUQFe/Ly1FRYQaDTNVtgqqDcqkIf8CHrs5u+S9BIsEevU/pocv3572hHAPvE26YzYrnL4PRaM+hpnAzMEnguerhzNNHteid8zOBKl9D1NMS6sYiEcG+Mv/wvCuWEso8JvOn+tUqKHETQEDIz+liSMxWgYLFJP6c4nVNvN8qdMn1lGKWAi95b9MnlZ+RY5/vbzGZUednqVYlRIvKUM4F9GpjkWl+cRFzcwui+CR89QQC4gtZbTTFmy+VTKKrIyKbOZvVjKWlRWkFbAuHYDAZMDU5iZvjY1J0pBUAzyvTtRlElkolZa5PxhMSRMW2fapbt28fEpDLeYVjhDCUqhyCy3Q6gb6udoTbQuJ/aHfaYTSaka9UMD4xIeFkPp9fVDriMRnblPAteiFubGzKPNvfN4BQMAAt5wWmTacz8uxeXVkXz1L+/KOPPiEtmpV6WYK/coWMbGr1Bo3Mz8VCHjaHS86j1mBEPpuHQ7VPyFOFnc0LwFxeWhYwa6ftikaDsfFpCfZhi32rAERfViqcYptrKBcLSCXWMTg4gK6IH7297ejpCkOr4T1J70wz5ubjKJWbohKimpoFAI4vl8sr15Gq7Gw2rTw7mk3EEmtyT7A4wfR3hpmUSmVRgLOVlyEoTKvPF7IwmPg8YPeDSdS/xRKtaVhotGBzPY2zp06JP/hPfeHzApHoz7seW5e2Z3rGMjCsu7cHHrcH3/3ud0WlfODAfil2cmxcuXILc3Np9PT2I9IWwrvvn8ZzzzyKjo52pBJxnDr1nszbjz36GOKJOM6cOY21tTIiHW65r/bu2StjP5tJINjmxc7d29ERCePVV74trfm0gti7awhuD/0fazBbGdrWQD6Xk5moVqf9SE3Ae9BvFGVfuQCYTC7xghyfncSBo7uxc9cwFpY28N033sfNG0v43AuP4OCBfqwuz2MxuiF2QDaTUbpf/D4/Oju7FE/2ukHUYOfPX8Xbb59Guc6wOjPqGi26uiPwue3Y3h1AZ7tf/GuZmr68tgmtyYKnn34G7777gfjJ0rohHAxJG+/SUhTVaknuk+HhQXkvrh3efe8DCT6sVxsC+KgQp+UC69a7dg6jLdwu1h/htk4ZG995/W1ZTz3wwH1yzqiG5c8QFn7zX76Jcxevob+vG4cPH5JrF40msHdnP5579lkp5H77xW8jX6/hoeefhSPUJu20XM/GkgklKLCrS1TX9RptRzjXLmJyYgq3zlwAbE4E2yPo6O7G5OwMrC6nhHdZ7A7UNXoksnlYrE44fT7xceaard5U1pucpwiVGabDMD67ySLFL45vo0UPp92KWqWIxEYMs9OTuPreKco6cez++8VOwmixIV+twxMKoq7RQcpWDDCtVcQC5fzpU8glEnjo+DHxSKavvZmFv1xOFKqce9hlZrZYBZplCoSkshJAb28PoDXK2ooLFt4TnLd4D1rpNaLTiAc0rUxoA8Cint/vletUy5dg1gNBhxNTU6O4cvWiqCI9PguqlTRCfhcePHQAlmoVQQaO1qpIxVJIZsu4dHkEq2srUtTkmm5lNQqL1Yrjx+8T5f9WQb1agdvlFpA8PTmNoe3b8fRjT8h6iHMFQdGuPbvR3t6O9wiYF+bRHg4LVKWNDp+nBJl9vW149ulncM/Rg8gkV6DR1WAxcq3JTooimpoCKuUEkqkNGEwUDzSgM1qwrX8XEskyLp2/idm5DbEo0WircLnNsDm5kqhIsYbq90aZBSFlzWo0aGC20lvXgFQ8JaFylaIeK9E4okuczzTYjKWk4LZtuA8PP3oUDRRQquQwNjEptgHBQD+WV9Pw+TuQyeRx9sxplItlPHD0GIz6JoJtVjz48BEEQz4peFXLWlRKtDGZxPT0jJJwX6pIOONP/uQX8cF75+EPeNDZ6UCozYbo6oyE9fH8dnb2wmkPYPTGLbz99hlwOFRrwL33hvDggw/JWrxRM+I7b76PifE5PH/yebR3tmF9Yxn/46uvwGYDDhwYlPCqpegy8pmchOP19nTBZtaLtUnA7xFgTa/uRCIm97KeRYlyGelsVvaiHIcMneMegD7EqXRGOuMYTMZnL++bi5cuIZXMwWxwo7t3u0B1p8cBq5VuXSVY7Tb827++grGRuOrh245t/b2o1DJScOrq6MHGRhLvvHcJ8c00NuNFtLWZ0TfYjnh8FS63A1qYUS1ZsLGewTf/+dvoiPR8rN3/j0qxSkhKYE8rANoCcJ9O+xveAwyhevLJJ7eOjwFVLOwxrGpsbEz28q0On2984xv4/d///btg9UNX8y5Y/VjD++43/QjOwF2w+gmd1E8brLKaRZ9Vbsay2az4ijHllxv0Dz74QPWJbIqHESvVXLSwCvYbv/Eb+OY3vyltVty4cIInZKU9AKtgAnU+RY/VwUeexb2PPwOdxa1YATTNakgQFat1VMl7tRqY9UwUVjbzLV/VFuzkf0WheodidQscqfCgUlVbtdUgJAEPhKr8dUdQEl+HLZ6ctMUnUAU/TMvmeWol2rcAoihWRaGlhC8p3pmEQLehrBwZge0dY7GlktVojerrahUoS7RDAklg0WyCWQfy8/T7vONaETopqk62rStwWGlhV71gxTdUOR7CXIJUglVJ8mY7rkBVwlW1VZ2+jU2m3FbEn7BGf9QGYary+XjwhD4tdSw3IBL8pSpKCYcZMEEFq3iVEhDRY7Fak3ZUKuKqlbLSpqwlXDEoYFXCvghoWy3+ihKWYFXH1zMYBXy2Wuhb0JwgmteQ0IbAnV6nArzpC1YjWCWAptWBAlZ5nC1g1zqPspgmZKcPoRqExWPh9zPplN8vqlp5H7aF3Q5balkBtMoRAvtUiwkqiqmApEJPYLqgOwWA8rUJJghWleNQgH8LprYA6xbkEtautL6LE6+qSuThCiS7A6wq4+7DVgAKjObP3wlWt4aiGl7VAqvKsbJAcNtGQ/yLPxGwqr6rgGlV2awCbKppFZGqSn/V9yRYVe6kqnoO+BGVa8FjFGWwViLA1PPJ79dArwZXEcSa6w0Mu5zwmkzIZvNiAcAWcwbVsfWSgWHSyq7jJtWKtpCiTNyMxcS78tbYJE6dvgCvN4DBwSFs2zYgLemEhrwOHJv8WQI/ghj6GPI6McyD44CKVXoRer1u6HQGFIt5VCqKxzGV+Ta7RRbbVPoJ367VJFVabrtGE2Yqx1gcYat8tSq+sPy0CsxUvqcF9GWOoppUr98auwJVeX9QfUrPY54bVanPMcTNEs9la3yIpQDnHkIuBtFVyjAbCb1od0BvZfpGGloYVgAtASjHUGteE+BKpbWAVb2o38S3uU4bAfpF5iRAo1Qpi08prVDYtkhQMDUzI+eQzyu2Au8/eAid3T145733sDA3h5EbI+jpJlTSweV0YHZ2Cnt27UFndwS5fFY6NOKpJP6Pz38eoXBQNuqcrPjcZLCI0WzE8lIUy6ur8jkJsBmopHw+HTo6IpJ6H48nFPuMZgOdbQG0tfll08v7gXC7XK9jeWUVe/buVcMWq9LuTfUjYXQ+n8PC4hLsNguOHDiAtvY2UUhzs8UCD9uUr169LufsuWefl00onz+ZfBrr60yBD8qmmqFVbcGQ+O9y/DI4ZTG6hEAwKECYwUOcd+m3Ojs3g0QyjZnpaQGQHF+lUg1Otw+hcLtYEbS3h6QdPRzxIxHfhNnM4lZdjpMAn9fBZVM8w6myZ1trqQxcuToiUOzw4SMCgsXrV8ZPQ8ZIdDmKzdg63G6XBFfRIsPhsKFcqiBXoOIyK4UsKqH4nul0DIV8hsxXOgI4R5dL7OswQNM0o1xtYnFhHWdPn8L+XTtw/Ni9cDjtyGRTGJu8hY7uDlQ4v6vFToYsjd4cR093HwYHhzE/u4AbN8awuZmR53ZbpFNS2efnZtHZHkEmm5Y2e173vbv3oLe3Dzdv3pK0co7Rnt4+5PJFUbqaTFV5BHd29KKnt1usDW5cv4gmCoC2IqpNqsxoQ2G322C30q9dC4fDgnKtjrOnb4if7s7hXpTLBRSyDVTKLEJYMM/xadJi+/ZhJJIFXLsyhujCKnYNbcP+PdtRLiWxmViHj+fNahZQFgoEJLwqncwimSgim69iamoJN25MIZHOiXLZ4nTB52XrcwX3HhjEjm09yOYLcLh80v6+usnCRQNjtyZwbeSGwNOAP4Cl5SiqxZKEr8VjMeleuffeIzKn0LvR6fKKzyfBHf0Ww21+HDh0UKwkeG+xWJCIpzA9PSct+Y889DB27hySuYBz7urKCl55/RVR1B4+dEiU/lSm09LD6/aIYvbkM88guhTFd159Db/9f/9fePvCeXQMbJNws/MXzmNyckrslhKpjNw3HDNrmwnUsiTWdoG/4tWr1cs6pZjLIdTZiaGdO1AoVaEzW1ABw0HtsLu8CmyVrh+mRuqUYp3qc62p12G3WGA3W7GyzoT1KoIhP+qVIlaXV7AWjWLq7EWY/H688NxnEAyHUdfqpPCiNZpgdDixuhmDwWyBw8pnUAar0SUYtBpEgkHx9+Z6jOsrFpMomOBzw+Vxi9fq0tICtCatXBtmBfj8PuRyLALRSsYntgjiX831oDwPuE5gSFxRgpGojOzv70Uo4IGu3kBsfRXx5UUsL8+L8jPSEUTQb8f6+gKGezuwb8cASusb8Oh06PB6YdYZMTIxK6FjvLf7e3plbi+UcnDYHeju6ZZAwfmFefkzQwOXokuYnZ2TZxSFHNO3pmG32nD9+nV0dneJHRk77Pj8yhby8uc333xTnpUMzON73P/AA7DbbFiMTiGbiglQ9XlsaAt74PNZoDdVFU9jfQ35Qk5gL7QWdEYGMDe3icnxJRTLOnR10mvUBatVh0ZUaSwJAAAgAElEQVQzL2pRBrbSpzkZr4r6PhhsE4W7zlgTm4el+WVMTkVRympRKLXEDEA6lYXb60JPXxcefOQY5uYmJMiJtg0scng8YVwfnUJsMy1q44GBARzYvxtXLp1DuZjA8M5OHDy8C06nHa+/+jbGx5aggU3Ga3RlEdlsFZ3dVuzbewDhYBcunB/FsWPHMTQYgtXZRL7AkMVVucbpFOGwDtevT+L06Tkwt3h4hxkPPXwftg0MIpnMIpWo4e3vnsbcXBS7duyBxaqHyazHwuKUhEXu27tbFL2E+OlkCmarEW6HHdVqgckU0GqbKBdzsJhMcs1p+cIVKZ9hmVwOpQL3C2UpcLAYw+cnRScUedCGhGGHc7MLsv4IBYLo69ktBRCqchkc6PKyM8iCWCyGsbEoNDUtnDaPWElwzWyz0Ve+hly2imy6gFrNIMGH7IRoa3Nj195ezM3fkqDeXLqC2HoRq9EMXnrxO+jqHPhYu/8fFVilFQDvwZ//+Z+XjiaOfdr10bqPe/dWkZPn8qWXXhKxFIuE9IynCOqQOjcyD+XP//zP74LVu2D1Y43nu9/0oz8Dd8HqJ3SOP22wSrXqb/7mb4oylZvrliF26+N9FBxtQZg7TwG/jxUx2giw3eFTB6sPn8Q9BKtWFxqwihUAoZVOY0BD10RNp1gBmHT04GkF9yjDWpSFasu/oua83f7cSnNvBVG1FKtKO7uSli0KVVGL3oagZW7+xV+JAgQFqvGLFVgqnbiwIHQRZZkafkWQ0YROFGE04v8wWJUHKO0AxMZAOXYBIaL4MqhKOwWEtsCqWBu0wKrYD9Sl9V2sEFQ4zLYhqj+ZbtsCni2w2oLMPJ47wWpdVBiKkpMLm2aVKso6Ggx3adRElUIvP244+f4GNYyGMIvvwc02V+0EQAINKfHUa0WNYDJbBYZQPcEWQdnw8DPUqJRVFFdsjaWazWTSw2wyyDnlyzBcRcYiFaSigOXPG0WRxGtAKCOKNxVcE6yKD5qeqjzqDEnX6QtZQ6NakuCiuihvFSsASf29o9e85a/a8lETtamAMgWsUhUk4FW1WqDiUxQZhJtcNG55rLZCq9QChaRiK16RVDZw7MrAbCjes4o/VlVVVCsq6zvBqgDmVruJEDAOhAaMMnYUCKtaaSqeu1TCioK61XZNQKYUEVpq1R8GrMqxqPfWD69Y/SHBKq+BWBUwlVmMMbbAKi09lPgqjVgAEKzqmwpwt1YbGHS54TLoJdiDASBUz/FeJnAhEKVnMhWs9KyLRCJI5/KyEB65PoKbN8cAjR7PPH1SgmwYcEfFoc/vQTFXgM/nlaClubl5KWhR1ecP0AMsIy3lVFNwM02oRwCVy2Vlg0pAmctmFKWkFhLsxrmH8wj9JnndaE3ATQ83goSABLLcyPCjKvCStzftJehlpnpHa5Rxy3tR7h0Wi0oEuVUZk/xS/Fd1Alt5z4hKSw3U4/3HOY1/z1Aierqi3pT/ct6jnYzVYlXuV9q0UFWrUYKqZN5kAJGJRRY1aJDhMGxPLZUkqIlzLhWh9OqkXzNVaJlsHhPjE1hcXpHCz9DQDvEL51zLVt1CsYQzZ8+IEvTSpYv4qZ/6Agb6B6TgQRUqPXEJKs+ePS0q/t6+Xhy59x6592gtQF9PqmvsToeAi86OTlGWLkej0rLNDU0ilhA/SXZ1hMNtcv7pHc3WXYeFbeplTE3Pwmgyw+31SRvn+MQkOru7xZ+XP3vp8mXMzy3C63EgEmEwyIq0VkbCYdhEgWxEKpGWYlC5VMXczDxe+MwLcjzXrl1FtV6B2WbB9PQtNNnGa7ci4POhLRiWlmkC2es3RjEyMov+/jDaOzoQi8Vx6OAh8WP8l3/9lgDMYrGsPtt1MmZ3Du+SVlyvzw2LzYBYYhOhdh/iiXU5FoZjpVNpsaXgBjjgDYr6iGL46alpnL94QVRpoVAbHn/sMQn94byTp1opEcf16yMCGOLJEu49OowH7n9AgDU3xVS3xmIZFKQ1vg6zRQ9Ns4psLinvS0jPVG1+H20Amg0d1tdTGLk+hpXVGAq5LB46dgAD/T2wOeyYm5/H6M0xHH/wIYxPTUn6++LyMsbH10DnjOEdO7G+uo7oyibMRj0KRRYqzLCYLVhbSWDbtg5YjVRSWbG0SCitk5ZjQoErV0ZQKjXh9TsQCoVkjD7/mScRCFI5DHS098t9ks9mEEssw2pncaeEWqUk9xKtC6SMVqvCoK9Dq69gaWUJOp0TTocHPR1t4tubSebR1bMNTlcYr7/xDqIbeUQiQdidAZgMVmSTGaTjMYRDHlgtOhgsDRQKSVFLBwM+AWV8BhMcl4r8tyZujE5hZaUMNs+YCBdFxc5CdA3PnDiKJx5/CJcuX5fQJoYEbcbieO/UWWzGknIu7j16DB1dnXj11VdRzOZw4tHHREk5wiCro/egu6cH7W0RJFMZXLp4FRcuXkSlXBR4fuKxh9Hf14uJCYb0zIGm6rQOSKdy2NzcRHdXl4T9cYzznGZyaezatwdHDh0WiMK5dmF2TtYR7R3teOrxJ6Q7q16p4IlnT+Lts+fR1b8df/f3fyeqYp3BJArxZ59/ATduTaJabUJvtMHhdINdOolkRpLCTWYzNFoD8sWcKJq5rrg1NQuXNwBfmKq5gChZ6c1JMxrxqGcxV28QYC9rtSZAzMNQr5sTY/I5CNfZzUObhlwqicWpeQFpJ048KkDb6nKjrtMhmclCyy4fownlKhWXtE4owGayIOh3I5fJYCW6iI0V2nhopQjdslkxiT2MDksL8+js7UGIVg6rm1JMWI8l4Qv40de7DTa3Ux7SVipMbRZpJ6eFE61VCOHTqQRKuayMUdA+oEFrF/qV2uB2maHVlJHPxoFaAbsGe5DbWMPo6dMYCIdxZNcesSioa004ffacElgWCmFzc13WGFa7WVEn0s9Xp5NCJBWKVM5/+6WXRPE/NLgDc7NLslYb2jGMwe3bJbyKhafHHn9MzvG7776L19/8DioFIBhySPs0n6WcPw1GDdwOMwqlDJr1HOxOHUymOvKFTeh1VfgDLnmWEebTq1rTtOKNN89gbTULrzcioU60+ebrNJCDw2mUZ0I8lsXmRg7pVFFg4QvPPwuLTY8PPngPozdmgAbblzjf0McTCIcd8rzl+m14107pTliYm4LZQruPunhzWyw2TE1PYXW5BLozDAx0Ip9Po1kv4sChYfzcf/kcSuU8pqdm8PZbZ3BrdBU+d0TWzvNz09KVcc/RXvzMT/80vvOdt7G5XsDP/ewvwOkg8M9hM76AJuebGucaYG4uiTOnLmJhIYmOTiueeuZ+RDrbpDhRqWqxMBvDyy+9jURcUaOWK3kcPLwHDz50L2q1oqwpaV9Ei4r2SFi84zm+LRad2KREV+Zh4b7HYJKONQod2LbPAh+fZeJ5XGsgukoLj4zYCZjNViTSKbEhIzClb/Tw8JDYHaTTNUSX+LqE4BDFKmsZrfWMw2SXgMNCrijz2/ZBP2bn4rBZNTLHaRoME60h1OZCpZrGQycOItTmxPjEOJLxDPJZAxpVi3xmj+fT9VglLGXB6LnnnpPiAvfto6Ojsv7gM5nrDP6ekPXP/uzPwK5UiqCoZGUgNZWqLRHUn/zJn9wFq3eCjB9BS/6HXv77/vGTVsretQL4uGf+x+f77oLVT+hafNpg9Vd/9VcFhNK3hWpTVhlZ2W2BoRYA/H4fl9/HajC9A/mLm3V6uMjm+FNUrDK8at+Dj8Bo93PLBb0oVglW9WhoG6gZFPWmzagoxJQ2U8UDdQuqcrFD6HLnZ1H9SQWscjsnjEpp+5bEd2klJ7RVQacEq9RQKpcEBCrwQVFFtlqcFIWbWQEJqmdrS4XKNj2qwSoqyGuFV7UgmQBEHj9BrgQvqVpHgjw1REnV3Ml7twAiW2b574QPolAzGBW4KipKBXSyxYwbBgIFfjYeryjRuDKRtnKtEljFxZj4q9I3lQozKlaV9nm2qxIOsepfKhZQp7qUijPVz5Zp6gpYNYqiVPEJ5aZSiwYvS4MhWgalxdlsgcnKVlE1CEo+UBOx9TVU6H8Kpq0WxESf3odUskpbNG0VjMrrmy122Qzz93Ktac2wxeUIlxWwrfjTsvtNI5syXgPUK9BK67OiWOXPCwAWK4nbHrBUeJi4+VRDspT7QGlh3ko552c26KSVXt6Po0nAqgI5W4pVAlGeH2qEKy2fWo1GWsF5nhsE2GpYlQB0+TDq6JEIe/W4mG4vA0GxHaDSmSoULa0U5D1v36+tMCzlB1o2CRKLpQJ89e8aihVAy9piC5bKbxQYJr6/dxgKfNhjlQfcAqvKnPHhmeY/8li9w3NYzh/vkJarJ1GE+mcBp0qwkmxq1aAxI8+RUMTb76tm3CmBcloKPeuihDXRc5hKbAbk1DXwGIwYdPqgLdNXmEFpStI2lcPcHJTLRZSqdVFTGbRG2B0O8Q979513MTJyQ/wzBwa2obu7G16vR1Hq1evSgsmTls1lkIwlZHNJlTv/ndCJbdAup1tU2VSccuMrYVvNpvhks5DB+5oBELzPxA9VwL1W2uX5fQSh/DOvDucmbqikOMT5qqbAf/6e38d7XwoLDHmy22WDyzmSymn6gXJhzw2o6JxrNbE64BzHVnxRmKvzI/8rQVKiNi/Lz/GLhSgprPDn6c0sEFUn563lRc1jo98fYZmoaWnfUW8KjOU9zM9LFQdVbStrK4rnLYBYPCmbEMKQ+x+4HwMDg+IpSlhKRRPnLabac1jQH++X/89fhNvjFvVhsVRAV3eHqEISybiAT4Jofs72SETOV1uoTWAvzwuLR4V8SQANgSo7PBj0xA0xoQG94aj47OjsRCjQJkF/8di6zFPlSlVakEtVBqaYRE1rsVHttY6xW2MCIbO5rDxb+vp6RXnPVHuXwyGq3vffe19gSTgUxszMNPzeAE6ceFjOCS0JGFhVa9Sk7TKVScocG/D5paWcCtrJ8UnF11WnF4Uq55xdu3Zh545dArVefe07MsaoqE1nqujqDOCRhx/Gvt1DUmjiWFtZWxJo6w96YHPYsLG5IYFAkuY9MQWfN4RHH3kCOugxOzcnIHt0ZB6RdpO02B8+ckTMOcZv3RIPOa5DFpep7m0i3G7HAw8ew87hHaLGL1VLUmSqVpgaTS9dDTKZBLKpTQlFqZTysonsaG9HKNCOOt3UNUacv3ANZ89eQDKTR6TNg8cfOYhwm0+eNwtL65ibX0OkaxsunL+GuYVlGI1WsXbwh0KiJmVAFVVsHLoOux6lYg0+f0A8kXcMDUlhhi21N2+MiIJc06CSuCJgltfN6w9I22a4vR2NRhFerwEmix5Wk0d8PHldl9cWUG9kBLg67DYpGm5uZrG5nkCkIwytlgZABekAcTp98LgDqOQr+Na3XpIOkgMHD8Hjb8PE9DLGJ6NYim7gwMF7EWlvx+LcNOZnZ9DmC8Lvc8HmYhNGHqGgT56bbW1BAWxsi00mC1iKbuLChWkp0Hj9QVGwsk7CuSwVX8OBvf148rGHYTLbMD45JUFVm7EEro6MYmMzhm3bBrFz5y55nn7rWy+iXmvg6H1H4bDbcfbMBxgeHEB3dwf6+gZF5X9zdEI6pVLplISL7d67A+1tbbI+XV1fw+OPPoaBgSGcPXNBlOnbBrpx7eplrKyuqh0sdXz2M5/Brj275H57/bXXxOaD99ie3bvw+GOP4/LFixjctg1NnUHg+eWRUXz3jTMIdnkQamvH8K7dnIBkLRfp7kOuxIBQDa7fvIUFWrG0tcNqc8j9FvLTq3YTF65eQzlfgCfcgY7+7Yh0dSOdK8ETakNdvM0N0Fto6UD1uBKsCc6tqrf31Oy0qO/bO0JYnJuXZzLVvZfOnqcfDR576mkM796LhsGEWDqNhlaPPEPzxOOpCaeDBTWddMq4HBZsrm3g3NlTcu84LPRHVTooAoGgpLcziInXlCq2QCSA+GYS41OT0Bks6OnrRVu4QwLjeN1ot8TQQM4JYvXENWCtjHwmi3wiIf7ORoNWwrPsZj2WFqbQ3u6FXlNBOZ9EwGOD32LCK9/8Z9g1wAtPPIbBjm55HqfzObx76gNZ/w4M9Mt7KFYDCbEt6OyKiFqf9xTb+Wkjw4yHSEcHduzYhUy6gmyOaz6j+FzTzoHhcSxqXLl6Casrq9JB4Pd68czJp3DwwEGZtznGCffWosuwWNmlxaI0rWNYsDTAaGCxsSRBbeViDavrKYyPLWB1NSVBU5W6HsU8Val8/jURTxHcAk4niw86bK7XYdTr4LC7cODgPqTTcUxOjWNxgWp/wO9lgGAdhXoGZgcVqV6Zhy16C9LpLPRaoxRlOAc67WbkCkmsrZfQFgLsdoPMJU4317JG7NyzHdsHe0XtOXL9Fq5cmsbibAYGnUtWOcnUGsq1LP7rr34O4fYAvvzlr+ChB5/G/r0HUSrkUWuwEMmATdqyVGEze7AUzeDdt89Kd1dvXwd6+vzo7A5LEWFmbkWU8ktzm5hfXIPFrIXVosGhw3vx7MnHUG+WYKUlSyYFM/c2XK/TJoie3g52k+kU+Mp+oTLVwQZUKw0FlmYyMlbpSc1tRiqTF4geCoclV4GF0rn5RVy6PIWeXp8oXgl3k8kKLBYPfP4gihWOn3VUarQTaEpB22H2I7aeUNaD2hoCATvm5+dgs3kxOZVAOOhFNpOFP0hvZODEY4extDyDtdVldHT2wWII4sqlKfz3f/g6erq2/cC7/z/4gz+Q1v3jx4//wK/B9n6C01/+5V/+gV+DQW7sMv2jP/qj7wGrP/AL3v3BH/oM3AWrP/Qp/N/+Be6C1U/oEn7aYJXJgr/7u78rVgB8MHOyvlOR+nEVq9wAM+zjrbfeElBLQPBhf1UFnPz7oXPn331SHqstsGqw+dDQWASs6jU6Faw2JbyKZMlIhaJClbaUf0oIlNqyrAKnLbi61aIvKEwWtqJsZGsqwcuW4lQZIFShcDFI038BcXeAVYEXTLwmOGT7OiGptLyorfbS+a+Xn6swiV6UX8r5a50zLijF01Da/BXrAHnfVpL31ji9HX4kr6+qyIpUMkirv+rJqoJVwlRRnxHOiK/ibbCqHAC3olpRuRGochEsyjL6jxI+iBcpvabKstmulejNlRPVqkActa2YlXgugtlGTSWMqDrZMq+eWy66CHtbUJVKEab1iu8lz6VGh2RiE9ViUWAng3+YOM0QIG4C6ClIcMOKOCE0N4AmmwJWlfZ51YOzpcoTxaq4cArAoWUBIbFAoHpFgpqa9JXdCq9Svk/Ov4wNqpZpB6EomFt+kwyZaoFVAacEq/x+tW3/o8Bqy1uVwVWKWrWievRCQrsI0Ki84ZdAVQGrd0BVZaC03CPUkXAbrIoeWg2v2rot1RZ+pVVZBat0b1SVq9zwtd5PIDEXqqov8O2gMAWsygZM9a5V3lz0zorPrHjPifPt98ykP3ZgVZGryzU2QQdDswE9g6s0Ojg1eoQ0ZjQLtKRQQKUSykRlr042vlRUU2G3uRnH0uISUum0gLp6rSltn52dHeJBKEqQitKW3wKZXOiLh2dbAMFAQNqaqSzl2JOyDq+tXid+dNyocyxzDuF9x4AosRyROYT+zgropqJGCiRs8+ecRb/XckmAmrT0c97W6QSoEpyKZYVeJ+OfMNNqswk45ZzGv8sVCO4c8nNs7295txIuy/wv/qnqHEmQy6As9X5SfLiVf5PiltRJVDWXFHloD6CkACvtgkYBsJwfqNDl3xfzBUmwJxxm+//c7Dxu3BhFJptVfJQVLxC4PF4pGq6uraFUqkh7Nds4uZFbWU2js8MjCo/+3j6Bjw6bDd3dXQiEAgJtGc7Dtmyrwy7wmorXfC4rm327zS7HQ9/YUrEs6iv6cbI1meplttSzDZ5gmKFXbHPeWF+X+YqJ59wk89+CobBAFz4DPb4gpudmMTpyE+ub68gX8rJJ3blzJ/bs2Sm2ErwO9HJdXV0TlWC1zK4IRVXukRZVCzY312CxmMR/l77TVDzz3+PJhIyRW2NTmJtdFDARXVzCtm3b5Dx4PC4ZI1QR3Ry7ibGbE6hUOGbdEiZCT9+erna0+a3I5ZJy/FSxcczrTSZYbASrMdwcm5AW+OVoAbt292Dn8G5RakejqxI81hUOoCMSknZkFh6v37gpCmMJmNMBBw4eRDAURG9vN1xOJ5ZXo7Ih5vES4plNNhkXFgsB8RoqxSxsdrN0S3AsGnVUt3JsGbC4tIK1tU1MTHHDnMTP/PRz6O91Qa+rQ6M1I50uYXxyCY2GBZeujKFQaqCvfxtyhRKymRQK5SJS6U2xD4knSrCaCUiCOH7sfgkb4pjZ3FwR9SRb9xlKtmfXsLTnmi0mgZYEzvziuE5l4mjUCqLMLJWq2NxIiiqzu6sdTpcduUIaic2YtMAuL62Lmsvn94qHq8HIZ7YG4XAE0cU1jI5M4uK5KQwOufHAg8dhd7uwsLiJy9fmsbS0LtfDYTMitrEgavcT95+Ay2VHo1mA3aVHMOBFPp+F3WFDsVRENlNAtQKMjc2gUmGxRS+gcDOWRiqTk1Axh9WAew/vwvF7DqBQZnjKJThcboF3BgPb2zeU53M6LYWMC+cvivKT4Sq9vb1IpjYxOTEm17a3sx80VF2cW5bQK7ZNs2W9Xi/DZDbIPU7/RL/Hj1sTM/A4vVhcWsDgQA8WFuckZGxoxw5RcAfaghIAtrC0KG3IbCE/cugAytUKJsZuiT0DLTDefOMtTIxPI5PPYvvQDuzZtxeRSBccXg++8rV/gtXtxsDwDtwYm8TSegy3JmcR6e3Fvv2H0N7RLaDy8vlzWF5ZQXx1E96uLrR3dgN6M5zeAPRmK+weD+os1upYoFaK1JL7yWdEow6rljBUi8XlRRQqBZlzYhsbMn4XpmYxc+ECGF/+yONPo3tgG6A3IVksADojyjVazVSlS4eFKIYW2q0WFHIZzExOYH5hQeAcx5qd6yw1jJTKbIb5BYM+DO0YlHmUSlzeuw6XF26fD3qzRZ7W9DCm0p/CAX5RCS7rQR1Qyhdghxb5bBKlPLuGUqhVC6iVcujraUc+G0NyYwkusx4RjwsoZBGy26CtFOE22xD0e8QW4eyli1KEO/HoEzLPs/OC4IhgnPcMny3ZXFqeM7Ozs1K8YHDR2fOXUSixS4tWNw2M3hyB3xfE7j07UczncWN0RPxlCSDp99nV2Ynx8Qlcu3YZHr9PbDvopW2zGxEM2ODxmdFoZJHN0aaiLIrRXLaAzY0UlpYTGLsZxXIUsFmBXXt2wKCnJ2gVpUoWbqcB5XpOntfpTAF6rRu5bAUa6aowIRZfRTzOLgclMKGjfVDWi/Mb07A6FAucpcW4eOxqG0boYJKxTuVypZyGRlfFgf192LN7G/w+u+LfbzJCazHL+phF9lymgMuXb+HapRnMzxbgtHvkGW+yAPfdP4wTj92H2dlb+B9ffRk/84WfgMPmQTadhNNjxeLiBBajs1K4nZ5KIJMGDh7ci0OHjkj3Qb2ZQ2dPGA6HC5cujuCD968gGee6QQOXi6p5A/buH8L9xw+hVi/C53VJ9wDXO+LPy8q1hoVfs1iZSKCmwQCzwSrrK0JU+tMWaInTbMrPLS+vYW0jhpWVNfGkpyKdoJ9rEx5fz0AAsc0kOjv64fV2olLSiOp9Pb6Oaq0Ai82IarUOs9EBk86J2EZcOuVcbgu8PiMWl5dQLjVQzDdgt3lFCe/x2LGwNA5PgJ7oG1LIi8ezSMTqWFpM4fVX3kMwEPmBd/8/DFhttfhTAPW1r31NrE4+ao9958FxXmRHjYh+tFopQrb2H1zDMWz6zvCqH/iD3f3BH/oM3AWrP/Qp/N/+Be6C1U/oEn7aYPVLX/qSpAZeuXJFFjA/+7M/+yHQ8e8v9Z3gtaXA42R99uxZvPLKK/jDP/xDhb39GChW9VavgFUDLBIWJFYA2ttgVdtQ2+i3wGpDaYFWQ3e4+NmCYyJhVFr8lUAlIWoK4BDPPxWkKc6Xcg64+ObCtXqHWrFlGSAt51SzUbFlMgkIIZDhdRCPOYEMDGtqiGJVsQJgq63qlyqgxCYtsAJ5pQ9dtTOQ8JfbSeviZylSr9up7FQtsY2MbbOiwBVLAD2MBBIGk8DHVro3N3GibCUKa6kgNVoBGnK8d4BVtrgSRhL8VQsF2QDSGoCBIoVsVhZQLbDKNGetQQe9lgFfYnyr2B40lLAHAh8GqlDtYWbaudUCvZFteMpCn16XuWxK2tEIPvKplFTDlSo5VQNa+XyELFStsp3IaLUIGCHikzRw1UJBPpeoiVX1ryggNbKQa9Aft1GW1mWNBOao/ljsWdYS/rKrWxkb4vkmHrsKNJLXlVZ9qngVlZ6SvkzVqDiPbilW9SKebilWaTXAQB/lOoqHLYO0qPqTsDEGhynA7MNgteWp2lQVsMq9eId2WUuwRsVqTYG7csPyzdkzK4hL9WqiPu8jwCpj0whW5XtVaC9v0QKvLcWqoqJVFoWKb6h46KqKadVsYWvO+V8Gq3fOVrxeytHIOFWOTP2zvL9SQOFXS7FKUKzj924pVlUFrKr4JqjmvMH2TE21Bm4R7AYDbDoDzHUd7GUNqrmyjFlulivVipwvUaMUCrKQZfhCbCMmKkaPk6oKpra7YDYTihK4KeFSBI682KIMqis/zzklFPQj6A9Cb9DKBpbQRlGA6GVeYVGG309AKleOBYMawapaJGB4iqoOJeTlvcCvFkAlSGHacjqVAgst9E+UNn/ad1TYekxlLMddU7zp2GJLyE8QRjBOdUk2lUauoKgEpZWbwNVuV8GqOne07DDqDGBTvVPFs7l1WVqqb9E1y2ekEpQAl+Ne5lcNFcSKQp5t0aISLRSRSmVEHcl7hJ+HilCX2y02CpwzuCGkJyfT53fu3C2q0lg8Rstk2F12JVzHoMfG2roAuU5phY9h566diMdjmFtYwMrqsij1wpGwqGqoVOX9zA3K0tKSEki2sAi/zzUNTCwAACAASURBVAejziBp7YR+VNPxXtu5axeMWp0AIaqTIpEwujo7RMFIKM1zzfmHqiFaA7z59lvyuXht+X0HDuzF3r27Zf6k7zTPgyfgR3R5WQTibaF2bKyvIZPKIBTwSdhZqZRHWzgAf8iPZDIl44yedTMz88jly5iYmkUslsORw3uRjMfwmRc+I+churSAy5cviw8rFcaEtKlUAbt3D+Fzn/sJuNweRJemEPRp0ajmYTLbEY9nsJlIIxbPIFesYmZ2EUvLyzAYzGJj4Q34ZUMdjcYQCjklnd5js0kbP+Hw5NSUJK/brEYcOnJIrgHHFgPYCiXFVmHs5k1Eo1lJoHbYNRgeHkakPYyBgW4YTXy+U4nXRDaTk+tNJVQylYXDThXWqjxXNuOK3+Szzz+BoIeBZ0UUC3UJcvrg9AWUSmy512HHrgMCnKZn57C+tiEesg6XA5l0XIKCdu/Zi/6eQaxG1zC/MCMqvpWVTZiMwP3H9uPIPfthMrJ13UUOBqvNiKa2iUw6hVwxK76ihBscr+wS4D1Kdd7+/Ydh1Jlw/twlaYtfW2c3RhOf/cwx7Nq9V67jhfNXRf3p8nowdnMSKwtJscA5dv8BhMJuJNNx5Ao1fHD6JmLxIuxyrnqAZgalQg7HDz2AfK4ArVELr9cBv9+DWr2McKRNwH6GIXxGO6anFlGt6zByYxrzSyuo13VIZbMyHwxt68XzJx+G02JCPJ7EeiwusJ9zQmd3n8xlU1Mz/z977xkk13mfez6dc+7p6e7JOSHnQAIgSJAiRUoiZYm2gr3re1e111Wusv1xy1v+tC6X7dKHDffautZeraxEW4nmFTNIgAEAkTHAzGBynunp7pnOOW09/9MNgLRcImVIunZhqlgABzPdp895z3ve9/d//s+D9dUNGd/0N25qDkgRqb2DyeYJ/NM/vQS3xwabxY1isSogi2pKhlzy4UKoms9nlWe50Yhahf7qVRw6eBRbkTCsZg0+/+xnRJXGbpaVtVX87JVXRJU6vG1Ixgc/D/1Y2Q67tDCPz3z2MzKnf/2vv45qoYquji4889nPoq2rCxarHdliEf/P3/4tugcHMT49i4mZeWTpT6Q34Le/8nvo7h/EzOycHHsmmUAxHBZwH9yxHS6fH4lMAXa3F75gG6ycDzXsltGjJus0Pm2UuY3zJJ8nOrUaiVQcoY01DA8PoVjOS9H6zBunsbq4IsWbR08+DrPNhbJai1SxgAoLYdUqCpm0FMtY6KbXqM1uFkXy+K2bMj+0t7dIQcKo18NitoqPNucx+mQyBLGzsx2xZFKuFcc2E+hZINdIAKgBRqtF5n2uYzgPlcS2Rel24XvbocbKwjzMJi0CgSagVkJobR46dRmx8CquXHgHB7cN4+ThA2j1uqEvl5CKbKCSzeHK5YvQGNXYisVF8f75Lz4vcy4tRzjnU+jBbg6CYVreMNCNHrh7d+8Upe33X/ghzO5mzC+sSlAXPTwZOPb/fev/FcDJ8Ctef0JLKmAXFxYwNTMj3pv0XqUXqN/nRy6fgApZGExcu2SRzcVQKuZkLVcu1pCIZ7G+kcTli9exsFRER5sTn3vui3J847euwuow4LFHDyOZ3qofZwzdHTsQCSexwnumVsD80gwWl5IYHGwWxWOguQ/r4TDGF28iW8mKPcfSAjDU7xJ15frKJmKRBHxNLuQLW+hst+MLv/U4fM1mqDUsKHI+DSCWBpKZIiYmJjE3s4Sp2ysoFvRIxasol1RwuhwY2d6L53/7SdhdOrzyyov48Y8v4KtffVJUsWaDCQvz07hx6yot2OH12hGNJJFMAV0dPXC63FheWUSumEJreyssJgsmJ+ewvJKGxaR0sjAIkZ6le/eMYN/eEdSQQ9Dvk2DWdCoBu8Vat/XhLcS1jgw36bixGm0Cp4vFijzPWZDl1+ZWTHzEqUJeWw1hcTGBTB6wOwCHXS/FyyDvL4cLZjPDEnMYvT6J+cVlsfex2nViqcSiikplRCWrQmgjLPOI309bJifWNlYwNR2SIhHKehzYf1DG8PUb52EwldDS6pJ5amUxhPXVHFYXE/jJT1+H1+P/pXf/nxSsNvbX974hrQBmZmbw/PPP3xEA/UsHxPuI60h+3SuQYRfK2bNn8Rd/8RcPwOovfTXv7y8+AKv393z+W3y1B2D1Pl213zRYZQjVH/7hH4oXFR+SX/nKVz70yT6uYpU/d/HiRWnZokG2QI3/gcCqXmUWj1UuJu54rDI4iCyjDlwabad30lYEL7F1REn3FFWVgC7FK/BesModP3+mAbgaYVOi9KrWZNN/78OtoR6g8oat99JyL2FK3NRV5OcFrNYrtI3fF/BX90LlceuN5jvAqMGGGLojCtw6ZOFxEm4JGK37xQqAoU8p5RMEggTI4oGohYqt/wz1Iuith3QJZBX3hLpnaP37hAkCViW4qiKKVfFtZPt8haFVOdkgcaNUzGdFScCNDn1LCYGpWOU5NXDzwXZ9Km4F3LK1mMdNmwIt9CYFiBpNFqilHVhRGKtLQKmYF/9TeozluNHJp8Tfj6JkVd0XVNqcCVZNVmm1pb2AqCcl3EgJb+I5YDu3msCzrmSWJn4xfiVcLAiYlp+vA8RKjeBWgZ93fG7rwVyKkpgQTwntoaUAQQyPm75SrPbrpQVaAatKaBGBGcFqPaVeIZcCqakYFN/Lakna83hcBMP8uquwvqtYVa573T+1oWAmIBSyyO9TsVqREJE7E3pdkaqQRo595bUVxariAyvvVwerCrz88ONAxi3hc91fU6B+PRTqXisARQlaN3+tzzq/MbBKVVs930runTpf5TgSSF8qo5rPwlgFnCYzrGztLAHmihH5VFbGI1XpvHdVWkjoBn1EpX2bY49qeXouBluVokCNG9USQBBEw1YmYlPRXleM85SKQlTGvAFWGquJ1UVBWhR5HThnUI2n1bFlnorRnMzhPJaGX64AVFGOKvMPgSCLOY25iEowgh0qUVeWl0UVwk1qQzXLdnaqLsUepVoVuxfxV2XxqX6xcoUCtqKbct/6m33yJ9uXqRaiclsJw6rDd7HSoOqbYF4JZms8K5S/18E3d+5U9ukNYnfQoK+0vRAbAAkna9hA1ATssIWU0IZzs9vjEahNz0QZ7mrFZ3AzuoWu7m55jfnFBUkBp/ppoG9Q4MSt0VtiFUDLBIK8Tz/ztIBozuc3Rq8htB6GP0gIa5BWfiq4YrHNOjzVYnp6ins3SVfnpuzRk49idYUqyKqSug1gfOKWvD7Dyq5fvyHBSS5XE/JFtoxTRQicPfsurl2/hny2gqYmpyS7Hz1yCAF/ACurSzDoOD+qUaTXr8WGxfllUetRlRMKrWH7tiFcu3pJUqKZ5M1rtLERgs3uxsryOjZCUej09KxLoViuYM+uXQitreF3vvRFzM3O4K3Tb2BhIQwKLFMZoK3FDp/Pi77+AbGwoDeeSlPEQBfDplJYWFjF+ATtCsrY2kwhW6gJlNzcLMPh1qG7txOHDh3G2sYirly+BJfHgc898xTy6YykoxNS8F7hfUOVTXtXJ4wGAz744AOxQ0ikEgKAyYDI610ug4Q5pRJxeDwOAb6Dg32wW03StZBjW73ejHBoE3Ozy+A0uRYKCbBhoYPQ1um2oVqk4rmERDqF0MYmFpc3BULRwsPhbEI4oih7mfRtsRhgNJmU5PZSCa1t9Fl04d0zb0ugHH15TUY9Hjl5HG1BxTqAwVSh8Kqop7R6tRReOM7STL7OFXB7bE4U7EMjPWhtaYLBZEYmlcdmJId33zmP1eU1eJrc6OzwYefenXLfX70yivPvjiGXryHY5hEPwlSMLbXAwFArLDYNtuJRedalMirMza3BYldh374huF0a5JNxDPVuF+hcKFag1mtht3NeUKOFrejLS4iEomj2U43twfTskoS2hCM5ONwOgaSZQh57d23D8889hVw6jrX1EKxWG9wuN6bn5uFweeByezAxNokYw92aAlIMMBhNuH59VM4jn9sfXHy/bvcBsPmCVk1Wm1PmzEIuJ4pVvZH3Whk6gw7Dg9swNDSC8+9fQiS8hv07h/Af/+PvigUHQ3pef/NtXLz8AYZHhnHw8CFZW/H51RIIgi20Dz90BDt27MBbb72FH/z99+G2ufDl3/ky+gcHxPs+TBuDm7dw9t334PA1I5JIYer6GKDXY+T4SXzqM58TEPnBpSsYH7+NKtWjVUBrc8j9bnK4UFFp4fA0wetrgZZFXJ0BNQa2MS5SOjhY3FaJbRJtZLgmKFVLolbes3ePtErrVBq8+JOfIhyKYNvINjx09ARKNaDETohSBdV6cYzqUI47rvaoTOczfXFhTooqXF9QCc6xrmHYotmISlHpnFlaWZW5iP7MyVQSLncTmluDKJRryjxkd8Bos8rahvYUDLhjIa2Qz8jvlQtFJDcj6A+0QssCVzWPuflpLCxMQsfnWTWPG5ffh99hRVezF//hd76ITl8Txq9cxursnPhrjt64ip6+LiwszYta8NgjJ8Q7l50HFCRQsUqA5iWQ1esRCYdkbmOLPc/jzbHbuDm1AJ3ZjCMHD8txtfmDWFtfQdAfUM7F4gL2H9wvafcsMlFdzPZ+dnlQhe52OVAoZZFJRpDJx2DQl0TBym4iKrtnZ5eRSRWxuhbFhQsTiCeAQwd78fhTT+HN117GyvIsRrZ34/PPPYl0jr6/USwurMHr6sDmVga3J6bR7PcA6hxK1QL6+gcRaG7D2mocFy9dQTS7BV/AK+FP0Y0oOlp7UMpqsLmRglZlFLUrails29mCgwcGkM1GkEpuSueKy9uKSIyBTXFcvngDV6/OIB4DGCvg9TaLH+2+vbtx6Mgu7Nw1KKrZV179Gc6evYIjR3ahv6dP1pssUBSrilf63OwCVlY24fU2obdvCJcuXUY8xc4bquwplNYhmy7LfGo2KlkHHNFcYhw7vhOHD2yHXleFx2WXe1dXfxaLvVF9LcrnUalMQK+RQAUur/l8pD89C6WynoFKwidZhGKBjMVDrgHYGaEz6uH3Nst+oVrVYnUtjtHrc5iaWkKxyH2YCLuhN2kU2xWe7+UoQusbKLLoGnRgx85eTM9NYHGJxwEUc8C+Pbvgcjpx9do5sRnYtWsQm1tRlEoa5NM6zE6H8f3vvohAsK2+Wv3kf3xSsPrz3uFb3/qWPC8pivplv7jf/8Y3viFB0w8Uq7/sWby/v/cArN7f8/lv8dUegNX7dNV+02CVkzPDq2gFwE35l770pQ99sk8CVhkKQGNs+rY0NssfPU2/CLbebysAKlZrajMIVnUCy7So1cOr6J9IsKqo9ZR264ZaVeCHeIpWFN9UquH4BK6DAgWsiuvk3Y94j+pVUV2y5b7hUakASaqh6L8oQS6ibFRa7TUC+kTgJcq3AhWqiqulHBNfj+dOo6UnKX1Qld/XagwCH2tqttArZKhM9WQ9B11xuFQgNz8TW4jl/+v6RQmK4sKcQFPgsZapMZIGLQpW7gx5FAJzCf8USKF0hhEmNRLpFbjK9jZ6qtZKBKxlVAo5aV3m5rlSKshmQhS8RaXtmMdOCqTT0ENVD72OilSeE4ZvqSX4gZ6lOgP9Vc2iXOU1aABsVZE+n1R/5FEu5FHIplDIpFBlCyGVdkUlLEuOmab4RsXnTJSwddWrWk2wWvdE1SrXhhsy8Y3kdRRFYw1qwkLBvQq8JAzl9WlAI0WZWREIw/GifF8BrpI2z3NF5SvBKuEpw9MMymaIryVjjKfjI2BVAf6Kx6liX8DkcFb3GailHAtBp6J9vRt21QCrisK6MUzrimURb/6SYFV112NVedW7jwPFxoL2AEogmIzpOrgVFaKkxDcIJs/h/QarH/VY5fVi8ETjvNxVrAqAvHM91RJI1bhXqCyTa0wLAIbKlYuoZrKwqFTwmC2wqHQg1dJXTcincwIcixzfqMBkNSOfy0lAlMFkFAW4pe6VqAH91yIyvvV6DYxmJdiMp4Q2AmWxxVXJ/c2vBgjlRlQKNw1/3xJV7UCZCF7D9v+qKPuoIOccwyISlYblSlGSnaUoxNA4zj11MMr3oWUG70cOVPpaMsSJLWYcl4o6uiZ/5xzEzVzjS7ER0CGeSGEjHJJ/o1qV6c2cG+tTqnigKeOvXnSS8VufZ8XatibgV/GcVqxTqI5qeHw37FPqcmeZS/g56MlHr2Tqjfna3GgISNUof3d7vOKZxlbYtTXFf5Gba4YNUhVFmLqytoKXX3kV/UODOHb0mADS+fl5zMxMS2o2k8QHhgclEMLl8Yh6cHx8AiPbhhFoa5cWWKtFj6zMN1VYrXYkk2lkUin5fV4LQrN4bFOS0Qkmec8x5bqjrU0SnxcXltDe0Q63uwnxZEqUcFT5RcJROU9UoxHA0ieV6e0cr3abGU1exRd0NbyJ1VAE01PT6O3sFWDHcLOHjh5AOBoSr1G73QKn24VMJo9oJI733r2IWCyD4e07Mbe4KO249JyMbUUx2NeN0RvXcHt8Ch6vRTw+WwMBtHe2obunB77mJml1D4U2UCzlMNDbgfhWFOfOX8L8QgY2uxaRaIkWlXLegm3toswNBgJobW9GOLyKTCYp7fSc06YmpqXFl0FtVB2yc4Eu22arVcbe6I2boi6l6li5H1XwNTdLSBKLNzo9sBkJIZmKQathoGEBpXwRHrcPba1duDU+g2tXbyGRohUNYLEBDpdV/otGtlDJ12A2U6kHKQYk0xkYzQZR82aLVYGVvE8IW9lWmoiX0NPTgkBzEM0+J1TaNBKJEIwGE5aXltDZ0YMnHnuMuYByT2/GYpJK3tnRLXMBA8F4X03NzEn7M58rVMIeP3EQ/mCTeEK+8eYZJBMlmAxWPHT4Ybi8DnibrMjlM1heXMIbp9/B2lJGYO1mvAC73QCUqvI82b9/O3btGka6kBJQ8daZc1gPxdHkMyIQcMHtMkJbLor3LJVXmVwV0a04dDoVHE4rWgLNmLg9Jj6pQ0Pb4PW2YmZ+GT/772+JDYDOYJHgplyxiL6eNjx+4jBaAj4szC+IknZ4ZBtyAqIVRTr9IufnF+HzBcVPOh5L4Jvf+m/QqHVSoJi4fVP8ws0mO7Rao0Bs1JS5jvZCKk1F7hsL5zCNFh0dXTDoTXjjzdMY6u/D8589hcnxm3jv3feQ5/yrUuPosaPYu2+fFEbWN8Iyn928OSpp8lSuMkDu77/99zKnjQwM4Yuf/wJC0QhmZuYwPTeL27enENqMI18qItDWCb3FjmBbF0Z270UknsL41AxGx8ZRSmfg8PqQLeQlJMjZ1CxevGa7C3qTFRa7Gya7Tbp/wI6EenGL3Uhcq1XYYVAoy/3K9dvS4iJ27tolAJ7z9+nX30RoZV3O6dGjJ1Co8K5Ro8SJkl07KsCopl1HEkZ65KtqEv6UTMRkHVIqF2G32tHWFhRfY95D9EXlnMR5p2FFxeP3+QJo62yHzmSDlrYl7BSoEbyXBGxbjEZZl7IziPM1FZOboXX4aYPCUCKrUTzBr1w9h/W1WSFV2loJ3S0+9Ph9+Myjj2JhfAyX3n0HmVgMvZ1dGBrohtlixDvvnMH+g4fg9TXJWJmm57VKI8Uxztn8LHxGadUqzM/PIOD3IbEVQyyVQSSZxOzCklxXzukX3ntfQpK+8qWvwO9rwt/93d+hv5+t4m60d3cgk04jm88gwQJ8qQizkf7YBhh0FWRyW0inIihV8gIEWeTPpMuYuj2P2fkVxLYq6OhuxokTJ+D0OPGNv/lb6FTA4YcGsHf3sBSrV1bXMT+7is1wSQKv0qkcnB4zvD4r+vrb4fF6USrWcPXyGJZWwzCarQi0Ncv9XcrTQ7UFS0thrC4k4HX5RHVJNe227S0wmViIzaOYLyKTLmIrUcLCSka8P5eXwtjaLMJqNUtHw4lHHoKv2YXmgAsdHS1wulziIf7d7/0A05Mz8PsDOH7sKI4e3Y2taBgbEcJaPu81yKQzqNZUUhj50Y9+Kl0IqQRtilhfYNyaBoVyQQo7Ab8b5VIaOm0NTz39CPbtHoROV4HJqEGOc6leD6fdIWOmITIh4M4Xc2BXVblUlT0HA+M43/OeZ8cEi0/Swq7RSCgoxzSBq6jp0ym47A4k0wUkMxXcvDWP0WuzSKU5l5vlutKrnVuFUhk4dOAAPjh3Fel0Rebz5oARhw4N4d0L15ErQiCx02pDR1uXzMejN29h7952dHUFcPbtS3XLMSdi8Qpef/Usmv2td9ZBn/Qv9wOsvvLKK1Js/GjQ9Cc5FnaovvTSS/izP/uzB2D1k5y4X+HPPgCrv8KT+2/kpR+A1ft0oX7TYPUP/uAPpPJFsMqH1u/93u996JN9ErBKXysaYv/5n//5HUDx0dP06war9Fj9EFhVa0XFV2IwJ2lLWVHrCcSst7sq8EwJchKlZz3URWmXryuw6uSg4RigwK16Gy4DmAiWuLu6k5ZDMMvqv16UEVxoiJNnI8SKIEXCs7g5ZFiCAszqnTHSPi0AVktjfQXGcmWtURmE/lDRWJaW7RpEsVp/34bvpRw7AUcd4DU+MyFilcpdCfXiEenYpw61+BM2wKqSFE6wqijQ+OpKGBKPT/FNrHtLUqVaUvwX6bNKRRcTQcv0hqwUFQjKYywr8Fg2UuKXyoRiA4x6M3RGg7SPUi0h8j9aJbBSbTaKDUBNAwFQfHO2lBuprCVkLGZRLeQFeBRyXNRpUWZglgBcRbmn0ZvldUWRysAxsV9Qgn0ItzV6g4BVXicFrFJVp0DUaq0o78mFPoGbogxUwq4UCE8AXgfG9dbzxs/xagu4LypglQtynl+jSdkQNRSrWrFc+LBilaCa4IaKPkIHJrwXqJYTi4K7YFXaC+sqwoYVgIowXOwrFNAroLgeciVt8Bxn9QAvAch1z1dRq8rn4vWqq6dF2fthj1WON547UeLUW/2VBYIyFhtfyj2lOKzyXRqLCC3P3z2TxL9esfrJwWrjbhFLiDqApYcvxzgVzwYWQOhFW8zDrtLBazLBQklEkYHHVeSyRWk5Y2gOz7vLwyAqet9WBS7xs9PfeWlxAZWSojol+FGpK7DZTDIP8brwXtJqdDIOOSKo2uF9bjYZYdLrFF9f8dlV2oZp48FglSpvCDYx5nOi8hIVvIqhPlmxD2CqO/3MCOoUeKl4C/OL45w+wqkMAVFCrjnb/fUGqsR4TAwuoTKWHr931dHc/BjNFmxGN5FMp6XdkmrLMu9n8ZDk+9FHTSlQSKCf3PdlUQIpc6MyZ9JqoKGi5ZDhfUHLAn6P6ji5LvSJlSIV/TDV4nNqtlpgNFKJlJQ2PwJNeo4SogwOjYhaK9hMmBdGdHMTbrcTPl8zlpeXYLPZ8f7587h4+SKeevoZ7N21R7o2+EXVcTpJdWRSbET48/R+i0Qj2IonsHfPbjzy2Em0Mu24nJV2R86IVBeH1jawurIu70Nws7S0IICbakqx8MgrIXsMv6IdQSaXx9DQMGKJNFZX1/HOO+9icmoZe/dsQ5OvCcFAEMEAX4tAuSLBMwyKyWUzSGVySBcreO/9SxJmRi9SWrAMDfajt7cduXwKm1F6rOpgc7gkJnlhbg1XroyhVNTg6MMn8PrZN7EZ30Jvd6co19dWFgX8NzfbsHvnDvR2d2Dnju2Sth6NhCXYq0SFXakk6qzQelRUTqOjs2Q9aGnpxPLKinhY9g70S0gH08cz2SSCAR+yGQaBRURZSlhMJ5MsPYqL9CKmirEovt2epiaxktjYiEhrcEdnh/hkU2Ht9rhljua8tRlZlrAY2r+IpzdVdYUCVDBIqv3Vq2O4eHlaxn1nd6ukzFsdZpx95zQmJ2YQj9Cv0SNjifcAFc0cmQaLHiYjU8hzSCbzMOkgynG2GO/bs1daiXt6gtAacshkt1DM03pDJ621arUeRp0Js7PzMBqt+PFPfgqHyyuQkb6X7JgIhRlUBeza0YOdO7aJqq1UyuP022dx+fIyDDrg8VNHZWwsLi8ildySThDCnnPnLiOyQaVyDSYbw0NLMOqAvXsGcOTwIVhtVgmAmp2fw9JyCr39HuzasxPqWgl2swGaahFmvQZNPj/mFqMYm5hENpdGMODBwQN7xWs1my+gvb1bFGGRzSRe/OmrmJ5dh8FswODQNsSTCdRKWTx0eDf2796Jra04GIiyY+cuKTAsL61gMx6HTmPAZiwOs8mGlrZ2zM7M4Uc//gkMJosEcaXyCYGm9EnUak2YmZ7H2tqGokonaCnl0dXTKT7E/H+X04PxsdtYWQkh6HNBU0qiLeiT4COn2y0etm6vB8tr6zJOCAYnp6bw3rvvin3B3l27EYvHZU549nOfk3Z4zvTvnb+At948LSDc5WmC1cYQGxt27TuAmlqPrXQWVZUOr58+g3S+CJPZCpvTjc6uToxN3JaiiM3lgr+lE1anCxqjEe6mZria/OKrKvN5vfDNYhI7ffLpFIrZvPjJcp5n6N7IjmHF1xpq3Bq7heWZJbS2tuPQ4aPi3VpWacD4IxXNOqsVWDRVJBNbUsBiJ8PC4tyd0KWSFJMccs9ajFRpmrCyuIorV69gYz2M1rZW6VRw2Ozwt7bC7naipjYoHUsmM6padh7kBchS2SoFalUNViPhXRbry4uopbMSWBVLbOHq6CUsLc+io70Z6nIBhXQMewf7kY6sI766ioXxCTz56Al0B1uxsriEro42+Js9eOmlF/GFL/62WIXMzs3jvffeF+/uYEsQLcEWLC0vYGMtBLfHjg8uXMAf/sF/kiBU+ljbm/147Y030d7ShraOFly9cFEKX1/43HO4dWtUVHnPfObT4q+dzabxxlunZQ6lbURnRxt2bB+SeVKjLkJvoL/rJtZDq8il0tDrLOLB+f57cwiFgR3bbTjx6HEMDPTi0rVL+PEP38fxhwIYHuqB3aEXsLu+FsHa2hbGby1Br7OhtbUNKm0NVrsKZrsGdrtN6ZaYD4m3p1ZnlzVDTZUCVCX09Q5g7NYMblyehM3qRU8PA+/MPiNURAAAIABJREFU2HugD7HYOsxmndiZLC1FMXV7HZeuzGBjo4gC3TJqKgSDAXibbPjSV5+G12fCemhRnpkBfyeqFR3+/P/4uthAcE3x8MP7MTQchMtpk3Z6dh2sr0bR09sJu8uCicnbOHP2PFZWksikFXUzwSvXo1qTSp7xTifXNyW47SZ8/vNPoafLh2otB6NOg1wuLVZdLJLmckXpqJFnvnTK0auXWQMaVFkg0xnEJoBrAT4HOF+nMykpiBuNevGq1+jUYsHC5zItCRLJHOzOIM6evYxL52+jCj1sNhc245tIJqowWgG6iDz+xAG89fol2a+0tDgQaHWhvy+AM2cvIF0CIptAR4sdNpMD2UwW62tb2D7shdVqwK2xdVmkmPRGFPNGvPb6O/B4P54VwM8DZcwf+WXDqxqvxz02rXWYj/Lz9tMfB01cvnwZL7zwAv7qr/7q1w5W7zdAvN+v93HO36/iZ+7351D9soPjV/HhHrzmxzoDD8DqxzpNv/iHftNglWrVBlhlhfCjVbBPAlbpsfqTn/wEf/mXf3nnAXqvH+u9gVb8u8DBj1gG3G/Fqt7qRU1lhl5tkvRJAYiooqgmCKpJ4io36qJUlZbnBlwiNFPa0KVFm1CzDlbvPSdczDQWCxLUQ3VhpeGBqSgh5TPSbL4O7KgA0NTtBe58fpXiYUVFlbTWS6urSgJt5IsQUM8AJqo6lUAnfmnVxnrLdRVFgWZVdtcoQOyOt6UC1aj8pLepqCmpFaPwQW8UoMoNm/xeTUvSIUBBaXFX3kd8tQSsKupHni+qy7hhIHyRY2cbcpmbbrYrF1ErlwQIcLPbAKvqRjCYtIYDuVJJfA6lHZ0t/3qjbGh1WiOg5znXQ0WVncEIvcUkLbgVVU1aYCnv1VZqsBg0UJXZap+HplZGJr6FbCohi7tynonnBVECE1iptFT4EtQwAV2jtHmrWTVXVMMEq4RGhElUyPAYBXRqGADE1l+C05IoMnlOmfbeAKscP4TbkqAOpfW6AbJ19euLkqICpCKCQJUem/yTChV5PZ2ihG78O/+NSkiqRQiC6flJ/y+mhwtYpdqw8SVw864Hrrw/bQ3uAauKd6oSHMUx0ACr95iMKhYA9bYtaVz8BWC1AXOV+0ApKlCyJQrVO86udd9MAfJ3getvDqzWz1NdMdtoQhe3Ytok1NOaCcb19DJGFdTMObU6uAwmWHkTUJGSLCGbKUqoTCqbFO9dj88jcIjKUYNei3QmI62TM1PTMFHxpddJSJKMAwMBagnZfEmuL5PhFciTRTQSRTwWQyDYDI/NiVwhi2wyKapYSdStVJGjFUbdJ5oKWcJPQkkeXjwWl5ZzbvioDBKoSZsR8frlTad40rLgMDs7K+/P1jnOYaJYrYdMybirt/ATaIlynqErRnpnZkSJx9ZoBkY1fpdKk3vBqtw/DGArlWVu4N9lXqEPbL0bgIUD3pfciBFi8R5MpdOK3/WdcDlOhRoJFjGYTKLKIwTipo2vw03zO2fPYveu3QJj2BHA+ZLBUhzHbDVeWloUX9YLFz/AengDX/rqV9Dd2Y1sOg2zySwbt9HRm7h1awwDg8OSNL0RjqKpuRkWm1WeC8G2FgGrne0+GEwaqKsagYKvv/6m+K3u33dQlKaZVFrOr8VixuTUBNaWlzG8bRhNXq8AHvpSdnZ3I53J4+qV67h69ZrAjoMHDota2e9vko2m00ov0jLisS1EIyEJcIqnMphZDqFQUWHb8DZRM9K7md6lmXQcy2uzcNpMAo/sTifyuQreOXMJ09NLqJT12H/oCG5NjyFE+Go0wmJSkrXddj0eOXEUO3dug9thg8mkR3xrE6lsSp4BPC5CzEpFj5s3V3Dl6rjAD3+gGU6XFYViBkePHhJwsRULCzhLx2NyfhmYhEpZSeYuFuFtDoodA1WpnM+oRmJYGBWhVEDTwoDjKugPIhKJ4NbYuJx/MwGawwq/z4rWgEdmmSKLeCywlYFcroy5mRWcO38da+sFWGxqPHzsGA49tF+8Tt868zrOvfcBknF69jmh1epRKNGXkDOe8syjTysf31S0oca5P4vWFg+efe4zCPi9qJRzAiHGRkdlPHV1dUNVVWN9fQM2m1Na3ql+ZGWus7tP7r1INCqwLxTZkLG7f88egQSbmwlsbcYwNj6BdCqP5qAVJx45Jqr3dDIjasr5uXVlLaEmVFXB4XKgpbUNY7dHYdYDTz15En09gwK7X/7Za1gNxZHNAZ/69A709w5Iu7zb4kAyFoFRV4DH48H41AqmZ6lU35SgR/rCBoMMRaF1gRHlshq5YhXf+84PMTkTQ3evHwcPHsGt2+NYXZzDgT0j2LtzBB4Plcyjog6lan1ycgbRrRj0OiMCwVZYrS7YnC689957eP+9c3J+XF4Xuge65V72+9ulyHrl0igWF1bkc1J1ZneY5bg4F7A1fNfuXTKvjN26jUIqhv/0P/8Odu8YEPjOIqLV4cDc/ALOX7woyuaNSBhUeJXLVQSCARzcfwCTk1Nyzb/8e7+L9Y1VXLh0CTO3Gfa0LO/Z1t4hXp1uT7PYEpx97zwWV8MYGN6GqbklFAsVDIyMoKO7h48AjE9Mije13mKDw9UEo9UOrdGItq5uWO2ueoeNSpThDeU+19qpRBLJrS2Zr9khE46G0TvYI77S6grtTbZw7dI1UUMfOnIMFptLrACyXAsYzSgVctBV86iU8tKJRLAa3lhHPLElczm9uz0uj4Apqu85D22sbeDtt98WD+yB/gGxZAi2tMLl9cr6L1upiYLYZLHB6nII0OI8S19SLpe5/rOYzEgn4pidmkJkcQFGCgy1gMlGew6GytmxFV6Fx2qCOp/G1uoqVLkMmswW7N22DTPjY9hYD+Hk8eOYuHUTb595EycffRwtba2IJdNYW13F+saGBP3xfBGmMSDQZjNiaX4ev/38F+WzM0yuu78P5z/4QMIdB/r7MTc9LV7Dh/YeEGuC//v//L/wzDOflrUsFeLL62voH6CC1QOb3YRcLoWVlVmkklHY7SbY7Xp5dlcKZWjUBmyEtjAxPitzw8GDhzE4MgijUYsfv/gP4rX8zONPKt77qhLaOzuxuLCM1eUt3Li2gHyhilOnTok/aaDVjujmMnqo8I8nsL4eQ3gthUpeL3YiJksZ+UpS1Nm8B27fjqCnu0e6QoaGe3Hw8Ahiqai061N5efbtq5id2cDC/BZcDi8SMYbFVkXB//CJXXj2C0dQqmwhFJkX9a/f24vVlQS+8TffR7mkRiFXwrHju3H4aI+07lusQSzOr2FhYQ3DI/3Q6iv46T/9FN19g5i4tYCtLdpXmbEVTwvwdLg0cLvsotTWaGvw+1z46lefQ9DvQLWchkZdEy9njmM+vpPJDPJ52gPRcoTiFq6rq9CbOO/mZE3B5zRzBywWK3QalXgrF/I5UepzfUYLiHQmLUGR9DCPJ/OIxvK4dn0Oa8sJNDW1w+31Y3l5EUsry9L9ZbFp8cSpT8s55fqnu6sN/oADam0Gc8tz8Po7sbC8AavRC3XNgGwyI91uGhUtCRQLM6PBgVrVjpmpNXz7738If+DjKVZ/VWD1Rz/6EUKhEGjj98uys1u3bkkAFrtLf91WAPcbIN7v17u7ofr1/u1+f44HYPXXe/3ux7s9AKv34ywC+E2DVfqrMryKilVO0l/+8pc/9Mk+CVhlFYzVtL/+67+W16ACih5pXGxLm86FC5IGS0N6Lu56enqwZ8+eDz0c7hdYHTn1Oew5dhI6qw8VtRF6jVna5pWQJ3pVVRSwyjCiulKvoZKQzQtBpIBFRdlI8Kiut+MqMeuKb6YCk+62PAtglGT7ergPVY+iNqUNgE7gqCgS7gGrfA1RmjIcoEzVowLlCBOYYE1wJSnyTMXWEzgoalL+O0EjvxoBV9TrEcvSf1DAah1KSDuuVn9HGdlQJOqZ/iqySo2iOCSyYYot+wqpUqWytq6u5KKaikraH4q/p6je7gWrpDwl2QyyLb9SLkLFhRWbwwlcCwVFdVNT4AhbmBnCJJ9ZQrTYXmwUb0Z+LoJWrdYgKmEqVvVmC9R6KnSpWOWipyLw1srwBoKiShFGrRZpBnck4jDqtCgV6duUBzmnYuWgqCu52OQ55bkkWOXY4GelSo6ec2xhEiguSlYlrKFCH6pSUXxNaRHBy86fI54SOF8H82W2azfSzdnaTNUorwdVOPRZFeWH4gFLxSrbe6kaFGsIqofFa1Vp1b8DVssVaOirqKoKYGvAKWnjboxBUdcqQF65b6sCi8UauG4dQbgkYFXa89lMzLZ9jl/luO5VqjYUpsrnusdjlVYAVSp0qZa8q5KVYKoGOP25YLWuUqyrW1VViqM1smFrmFP88/nmbgiVck/chbLyEKqboQoYlfPF4aGEvn0owOoeKwAFotYVuXVzDJ4HWgEo5075TEpyrRr6KmBlSJNGA5fWACfb+MXeQY1kuiSqSrYaxuNbyJdLaPK4pT2UylGvmx6IUfG2mxgbU2B4pYKd23fB7XFBp1UhkUnKZkut0cmG3mqzIxzZwOzcLMbGxrBz2w709nYJ6EzGY+KxS7hEWJAtEKxWpQjAIgahKb0nqZAlrOId3dzsl+8R7BBs8rpxt8MxwVZvzhHnz18QRVNXZydShKV6hiOVBPLxNfh7hOWcf+Q6M9Vao0MqnYXX50NoYwNL8wui3PU1e+sheYDJoBQo7oDVYgn5AsGqooI2m5nEzBPP6YZ+sVpp82cLPCEeIacozmmfwfuVc6CW84JGWgMJl7mhJKhQVJQRnDlzBtu37UIg6IfVYpOUaX7xGcSfobKO6dCr66tSBPvf/vR/R8DfLAWR2BbD7ypiJ8CACNoL6E0GpFMZCe9oaWnDAkNQpmdEwRls8eHIkYPS7ki17Le/9W051mMPPyzPufbWNthtdrkWb7z1Bm5cu4YnP/0kXC6qLnVIpNKwSaqyA0z7HR+bwalTj4rSyWTUyfkkKPC5XVhamhcrCD5+6FWdzOSQyFdgNNnhcrskmIthfVRZjo1dQ3OzF7093fIcXphbRiJBQLcEi8mFbKYMr78JM0tzUOt5W1UFFPs8DrT4fRgZHkCwxS+b2WIhJ9AyGonIZ+zs6hBrhUJRjRdfOofxsVm5Vzo6g8RhsDn0eOrpJ8RjT6uqyRx548Y1ATE7tu+AzWyTBHOT2YbljQ1pO+V1oZ0E27cJyQLBFgF/tL5hiBbH61YshtjWFlxut/J8LRfg8xrFX5XKNje9GHVGJJJpLM6t4INL13D1SgjtHXZ0dHTjsccfRWQzimRqC/lCGj/4h9MCYdtafdBqjOKxms2WYTbaRH3N80a7Dq2mglIxifb2Jhw7th/7D+xAPLEhnRhmoxmZDLsyeE/U0N3TK8+y1ZUQZuZmMD4+jiMPPywK61A4hHQ6i1KtJsfJB/T62hqW5hcRiWxhK1YVf0Q+2/oH/ejt6RJ1MH19x28uyiOOQnh6zNID8MTJh5HOFMXywWSsoq+3C/lcGeurEZw9ex7roRq6etUClrj+QVWNJmczJm7eAKpJgZbvX7wiClu21zMcqNnfhL6hbgRbAjDojAiF46Jm+8cfvYhIJIHde/dgcHAQb54+g7WVVXR3BnBo3x7s3r1b1ncsJnV0dkpoDz0NWSgeHBoWz0e20P7ghX/AKy+fgdNhQ9/IIAZG+pErFWDQmbEVjWP0xriAdIPBLJ7pVAGz2GOzmaVFvLWlHa0d7Xj55Vdx7NAB/IcvPYtWnxvXbtzA8PAwytUyQhtRUT9eunxJ1qOrq5uw243o7OyEw+4Qj82tWALPPPdZvHv+A5x59x3Eo0k0NyudBtVSBf19Q3LvTU7PSys0fVNdnmbwads/vA0DQyO4OTGBsclJ8akn4DYYbUzkgcpgpBklWju74fE1y5qDjSW0AmDhg1+07KD1xlY4KpYItApY31gXVS99Hsu5vKizL547j3K+iKMPHYOvpV3Cq7J8btqsyDHNJ5eAzaCTYjZb/3mvUmGfyiThb26S+5KhVlTrs5ugmC/j6rXrMqe2Btul+GmzO1BiL0lNJWFbKnbtGPRwur0olPgMMIvSku3ZDP2ipVZofRVjozewubiM3p5OaAxAIhuDSlVCZ4cfxcwW+tsDaLXaoS/lEHQ4YdfrsLkRwpWLl8UmJR1PYGL8Fox6g/jhZnJZvHXmHYG9tAWgNcLi0pIc68jICKKRDXicTilMskBz5PARWBx2vH32bRFNHH/4iIQL3p4Yh9ftEij8jb/5z3juuWcF4vMZTZ9pBr6xe8piMSGTiSGb2kQiwbGag9msgs1qljUo14jFfA3ZTAmFYhUOO4OksmLbcPrt17Bv7x70dbRjfnYGOr0Kg8PbxM95YS6MydvLWF1N4Y/+6H/F5Wvn0dLmRnhrHcePH5WxWilzXtWikjHCarGjpk4ik2XCfQcuXRnFjSuzaPI70d7hx8BwpwRQqfUaJBNFxLZy+LtvfA+zc0V5FrhdLqwtx9He2o50OoZPPX0Qp54YgVqXxPLqFJqbg6hWbHj7zSu4fmUepbIWyyub+NxnjuLI0W4sL85h4vYKTAYnBvqHkS/lMTVzC8lUHM9+/gt4790PcHt8GdlsFfks7Y5oD0E7CwZBUaFalHvna//LV9HR6oMKBRE50G6hyoyJcgWplNI5Rv9stutL8Z3+8lo++6sipuCajR03ssKrsfMgD9TyiG6GBbhyLcK1C9fbpWIF8VgO12/MYmMjJ58p6O+EwWwRsBqLh2F3OeByunHqsSewshJGMpaQzgCny4SN6KKsTUoVLRZXQgJ/bUYHKmWq4m2YnhwTz+nBgUHYrM3YDBfxs5ffwTf+5u/R1d1b3yNzbXqPFdxHmMCvCqxyTuO66Gtf+9ovDVbZXfrtb39b9uoPwOp9gjn/ypd5AFb/lSfw38GvPwCr9+ki/qbBKhWrf/zHfyybF6p+/jWKVbZSfuc735H2ggacfPXVV6Vtbm5uTiDrb/3Wb8n7MKGVNgTceHDDS1DEUAGC1eeeew4vv/zyPzvDv8hGoPEL/LltJz+HQ489CZ2tGRX6kKrpram/o8AkJOPCgBtG8aest2nxTwFhBFEaKs6UlnTxZpVAKDWYo85FKAEDW6MUIKq0gEsY0h1/TYYXqQQG0JeMoEX8Bxvt2tKarUAD/p4ozkQJWn8NCX3RCvgU6wACRgJeJUXqDlCjqpRQlFCFkFJUlQppkhZ7RS1LH0PCQ/qyKqowUaNqmOJbb0UWHiUmqncS7qUPRgCuolYQ1Wr9vekTJqbzhZws2vk5qIDktSzmqaRQLAAUcamisOQx8ovhTdLqX/9Sq3UCJyu1Cgrlqvwb2wjtLqeAFp3JBK2452sFyCjwsYYa26Wp9JTgr5rAILbAFfLc7BbkWlQZGFUuC3hSrhc3T7QpqEKlMwlQpSqMizuqiblwlwRytmhV+dk19VblqlTQueAjoOd1JSCVYJ9GmBWT4YtUx9VkDIkXbiPw6x4PTzl+1KDn+OC1EdV0TUAb1avimkqIwnZ9DcOUFPhAaJIv55VWSbE3uBuYdi8YFSbMcciAoLptQcMeQIwcJLSKysUyNAIrG56wjYNUTAIVoKp8cbwrsLUiQJPq2IqEVPENlHHcGMv8eVFw14sWMh/U1at1W11FFUql7j1g9edNqwoEvlPHuDtmxAqjbtegHOEdsMpNkcDThvPsnWAqunLWbRHYFs/QsSq9UqvQVJQQM1L0KlU45PCowarSwFisIWhxwKXSo5zJyniisk6vNyGdZcu94t/MTQNbwvOUklJ5rNfLZm5uZk7xYS0WpeX4+ee/KMfLQImbt0ZFsTQyMiwKbY7D9dC6LJ7nZucEEA4ODgt4op8n50gqSqlwiye4kV6WlsHW1oDiT8aNezIFO5UwRqvACaqfaC3A655MJsQigCpKKlz5kXlvshjDAhDHGf9Ob04DFd5sYS+VBWbGYglRL/GepJKJHo2JVEYUlAQtgeamekhTVQLYpEAg/syNeU+xxFAeEOxmLQsoVXxfFX9VJkSLWr+kKFslcIhzGBXnKrYgGgRU8efSKW5IMxKaQyBKKLywsIRXX30N23fuwcLCIoqlsiiyuNFeW18TfzIqgpuaPHjqiSfEf47zBQEwbQp4fhlMJF6vBo3ATHp3il2HRovb45OIhDeRyeZ5A8IXCGJ5YUHAOsH3IydOYO/uXaJEZPGJ8OLylav44Y9/ikAwiGPHT6DJ78P62oa0ebe00ANRhXfeeQf+Zj8eeeQRAYw5qrxcTrk/VZoamps80sIZDa9LGz2Dp9ajSbR3dSn/H4sinmCIV0aedR3tXRgfn8Zbb70rLZ4EBpyPWTDy+TzS4pvIJ0ThZrOY8KlTJ7Fr+4ii16yVsRmPCeDiXcQN62Y0LOsEzjmDvb2iLvunl96Utl2Cm0996nE0B5qkxb1KVFOpiOqI/nmZZAZjY+PyHCLQEYsHlRahaFyCoZp8Xng9TaJaHL89KV6L9F7dDIclhCWVSMPpMKK1JQiHjeCTquwqssVNeQ+TyQaPuxnFAhX+FdwaHUc4EofRqMZDxx/GtpERaZ88d+GCWC4QuK+HNmT8O930cvRiZmYBKhULn0aU8vRv1UlQVWh9EW6XGb/7u1+E1Ub7GHoDZgT+0//v/LkP0N3eB7vLKxttgtXrozdQruSxZ/9OeH1uLC7NC/wnkLc5PIBKj3g0gc1wFL4mN/LFuMy1bGUlCEkl8hIS9sEH76NY4H1fQbCpBZHIpviwPnRsCDv2bMf4xCLCkU20tjXLvX36zXMCYEsFwONRo6unAyPbRjB2cxyxaAID/YNYWV7B9OS8QJmRHXY89tgTqOQd+NZ/ewGb8QSagwZ86pkTMqbyeS1UNSO++c3vCGj6wvPPYnZ2BqG1qBR9CVCbfD5sY0t1Jit+nm1trcikkpiuexV3dfWJtY/ZbMd//i/fxEaYfo5leJqbobXpkEin5RlOOwUWsGkBwWIP5w2CTkIYq92GkR3bsbK2iss3rgtAe/KxR7Gvvw+lZEIK9b19fB8totEtrIXWRfFPOM7x2dnRic9+9rMyv7/x5htIJJLo6uvH8kYYE1NTcFjtoqpmSz0V1eWi4m/MIKdgWxtau3qQKZZw+NgxhGMxXL42inBsCz4qW70+6DVGeJoCOHfpCvIVNTz+ALoHhmFg67daI8FTSkG1JsXVUi6LQjaHTC4Fu92JpVBIxo/H65P1cIahPfEEbl+/guj6OnxNPvRv2wZ3axsKWiNibI3WGGBi8YuWVSgjnUlgfXUJhWIeBr0aodA6AoFmWM0GgfOqShUrS2sCmKncd7jcKHJdpNYiHImIlYJGbxQve7PFDqeXAYA5CRA0WExKlxOLAlqNqD/Dy2swg9YxRpQ1BaiNgNWmAyoZWGoltDtt8GnVaLFaYanWcO3iBbGn4Wfef/gwEukkzhEcl0sCxanm9ja5JWAqnohL8Z6Ak1YhLExRpUcISUDK9RqFHMvLq+JVzfmTVgAbG+viM3rsoSNIJlN4+8xbOHBgP/bsodKZAWELst5ld8H62jIK2TgCfic62nneTaLe1BoqsBj0EpQUDkelWOH1BKDS6jB5ewrXblyXZ/mpx05CqynAajbj7Nn30d83gky6hKnJBVy/voYnP31MrI9oo9I/2IMCU++rFbjcXrzwg3+ESmODRuNDJp1HqZxCPksP7JQUouKbRXg8wPNfPomR7Z3IZFOw2byYnlrDd77zItJpwGzWinrZ422HtuZCtaRGPpPC1772PAKtamSyy1hdn4S/pRUzU2G8/PJ7WFsrS1CYL+CH12mBxVjBmdMXpXOGBlRdXf2iFF4NJfH7v/8cJibGMDo6hdZWD7hiZZGS6nEKGgaHetHd345CMY3u7g709XdRZiHAlL7yqQwtcqqwm63QaCkS4Zxfg8Vqlmd+scy1dFKxwqoZoaqxOKwWEEsLkEqV+QwZ5IpxlKt5mQ/o+1qrarC8GkUurcLKSgZbWzlZZx8+ekSKi0sri7JWYE5EoLUVzU0BvHX6Hbg8XnR3d6JczmN5ZVGKWvPTq1Ks6ul14InHH5HCzZUrV0UR39vbj9aWNrFAAcH0W1fx4x++jmCQBcRf/PWrAqtUrLLA+a+xApiYmMA3v/nNB2D1F1/GX9tPPACrv7ZT/T/sGz0Aq/fp0vx7AqusgtG35d7wKm5iT58+fScU68UXX8TTTzNpWSsprdxAEu5+97vfFbUsN/hcAP/sZz/7Z2f444JVgp5djz6LQyefgtbqRUlrgkprhlrPRGtuFKh2KaJULQtYpRJQFJQCmrgwYGgF/X50oipqQFVRg9bYkKkIJAWeqeuehXULAG6iZYKsw1NFYaUT1ZPAzI+AVfoVNYAjAQIVWMIcBEZoRKEpXqf1tnwq0eQ8NOBmHdqRUihglenxFVTqATIMiVC8WQ3i9aVVKxBDzZZe/qdWEq8FiIk9QD1IhmBJgBmPhYpKqldr0Gv470JElMAdCRYokerWPUSLyOayKOcIcWqi7hSwWquD1boVAKGuAhcV70UBq1q2D1PxWwZ43DotLDY7dAaDwCaCVYZsSRt7PehJRQUs4SO/T7BarQnYJEQRQCTelSXxYFXzelGpTI/KYkFATFVlEIBO6G00ULljlPRhql0bvqTcrLEFWkKjuNFjK179+lB513gg8pgIUgjPJOyKAT9aBeJR6dEA7o0wKX52A+EobQjq14vm+nK9RcFcAmWU0j6oZqtrWcBunmOmqqS/E/7JFxW8osStK1brylV+ZmU81b8vZsJKyBY3Y7RmUH6nETj0YbCqhHfdVWYr3rrK/1MZTTXyvwRWBbSqCGfrx8BfqrN0AW6iPfiXK/6NCUDe765Q9UNgVQtuKhWoqry88jl5bnkf1/ldPcrtrr5AgDsV2gTQ1RoMtCYhWOUvaIEy+aS6BoNGDYfOAEuuhqDZDqfagEIyI5CS9xvbeQnWqUokzDIxHE2vl9CUKxB1AAAgAElEQVQKAYWyCc1iYmIcGxth+X/C10dPnZKNhapWxtTkbWmX3rZtO0rlirSG0r9ydmZWoD5br7mRJAxYW12DzW6TjR3hXqlQFngwMNgnmwYFntckSMbp9Chp8/kiFuYXJdTCbKVPGpWnGmmxpXVBoyDE1+QcRTDHcUywwrZPgiKOaX6PQIzfN3OjrdFjfjkiICMRjwugbQsGZWNbzhckpVpsKMTTmEUiRUtMr1fCEhlXlbIEuSnKeEWtTcjML6rbG/eXhMvVfaYVqMowoQLKhay8PiFdLl+AxWwTv8PXXn8L0a0tnDr1hBSrkomMbNa5EV/dWEdbaxscTruENRFeLy0tiwKM4TdMv3Y4bOiUwKZ28fC0GA1yHbhJXF1bRzgUxdziMjR6K27eHsfEzWkc2L9D/DLp21ctlBHdimJleRnTs3PSWn31xih8zX6cfOyUqCqvj17D1OQ8HDateKmyIMYOjl07dyHJHnV6qoY3EImGYTEZ5Lz7/V65btxI8jzmS4pymcUWni9+ZZmmXiNY8+EfX/iJJNvTMoS3EQHW0EA/du3cJm2YU3MzaGr2otnjhMfpQLWUl7nB6XCJh6/WYMTt6VlcvzEqLbqdHe3YvWc3zHoD3nn/HM6duymv+6knj+OZZ56CVq+S8by6toTunm4ZW9JObDBiMxrD0vKqJHZzzn3l1TexsLgBvVEnnSzFAgtfakxMzcDpdIhfYDQclm4HKpsP7N2FXTu3wyRWOmxZLiJXSMnzZnkliqnJOcxML4nnsRQCWDywGbB7z3YJXhkfG0N4Iy0Q0mpx4drVcRj0Kml9puKQqlNaTzDghsWIvp4OeVZQ3bp9uA+PnDgiSqpkIopMKiHzJ9vNr16+KlC3pa1HCnH0433//XcR2Qrhmc89gemZ20ilE+jopKK0JMrHmzdu44MPrsPrdOEzT38KFgeDguhVbGPTB0Krm1hb38DAQDesNgs0VQOiGzGEQxvIZmLoG2iWkK2axo6XXzkNl8spzz22ti8vlTA0aMeJR47LZ+E9dPPaLeV5XK1hcjImAPqxU9145OSIgIeJmym88MLPxA/V3azDs791EgND/YiEczj3/jWcfuMympqsOHhwpxT3CDcmbs8iHE7CIoF1NfiaPRgc6EVfT5cUMzleWARhUTS+lcHy0jquXBuvK5QhnSEllCWIkdOW02HH8OCgqL+5LiwXy+ju65N1QFlVg8Ptxmo4hLmlRVEe280mDPqDsOsNuHHrJvbv2yf31c3RGwLl+UWQtm/vPjx66jGEQ2HQrmp8/BbsDgdqag3CyZxYr7gIVlNJVKUNvAS30y7zNqHxwPCIeMImizkcP/U4/ss3/ys6unsxvbAAg8FCdx/s2LZLFLnf+d4/IhGOQhtsw8knnoTN14SyigXjOljl84nBVQwazOWRTG4JtIzEM2hu64SvOQib2YJqoQALw5CmbmN1blrmX3rS21ra0DmyE2WLVQLAtJk8qoUc9OJXCczPT2NpaU7WpQwJ6upolwL3+noI2VQO62shudf8TUGxB7G53aJ239yMQ6Xl2kojRasaQ+SqLDTqpABjtZulEK+qsuBAz8sCNunFLIGABaRKCZTVLK5nEYssQZ2Jo9NpRZAdDltbyIejiG6EpKPg8LEjGN6zE+9fOId33noHf/RHfyxdHew06OhgwJMbawweC61hcGAIa2ur8AdbYbHYBJZRmEEf69defwOpZFKg7JtvnhXV5GeffQbbRrZhfPwmrt24KsKNJx5/TOaiW2OjAlQPHTokXXTjt24i2OSAVkN/5BL0hjLUmixQzUpRvlQpIhFPSkHAanEgky7g3fcuiJcpweThg3uBWg7hSAiL8xvoaO+DTm/H9WtjMgfs3r1X5pPo1qaMRwajxeJJlKtqzM4lZdxoDWpshJQWfqcdsOgdYlORiUewY3c3DhxuRbDVIXN6MafBjetLOPPWFQky7B8eYX88Flc3EV7KIZ8poVoq4tlnT2Fo2A2Hs4Lo5qrcn6ffvoIXXxyDza7Dnv1HBXiurS6gK+DDxto6olRlV9RYXk2Dj5Gnnj6GtvYAvvu9fwCbxPbvHYZBr0EqnpDP4nN70TfYC7tLi0SK/uUeBAI+JbgWFQGrBOh6nbLO4HOHayauTdilRfBZo71KKaM892vsXFGjWqqhVGAhM4NKtQCVJouNyAoMZh0MZivS6SLMVjdqFQNu3JjB8gKvl07seFpb/VhZW5YQSo5jKqGbAx1i83Pp8nXZk1GFnswkxbpmfSWPYwdG4HKb0dpmQFd/u/zO7YlZLMyFpIOoXKMHOBD0D+PMm9fx/e/+k/j1SgvcR4JXP7phfQBWfz4kud8A8X6/3n1CO5/4Ze7353hgBfCJL8Fv/BcegNX7dAn+rYPVhnqKD0f6Z9HPqgFWp6amxCeNG3+297GFjC2WrDwPDQ0p7ZFvvCGVt69//ev4kz/5E1lA0peI6p2Pfn1csMoH6E6C1RNPAhYXKloLVDqCVSU0irssbtYIp4rVErQGvQBDghhWS7mxpIcPFVEEqwq2UUm4DAMIGJxEny9FlaiAQaV9RflegwNJaqvRpABNwrm6X2lDHShwiunuVM4W6Y9I2KuAIYIGaX21WBU4RHjAR3kdrDZCqeg3ys8rx0egWm81pkpCGJHOIKBC/mTwFH1m623nsvqm52zdi1WsA1SKlyyBnoRdCQHjAptWYTUBhPzMBJb8nAxREoVtRfEWLWWzstElWODnkNZ34X70gKqgVFesyiK9DsAEZv0csEp/KVoV0MuRKdBao15AsAIUFcWqRnwTCUwVGMM2Sy7gqDSpsH25WpYWfEJz/ryWKtRKWdrsmMLOH5G2fPFV5TU3iCk/W6EFSDMVnioWARZpgS7iN1sPtirVk37Fh1cCdlhtp0KWnqiK6pXf19etHxrnnqovwlSGIglYrStWeXyKL/FdxaoCARXVINUo3IjeUZLWw6QaHfJS/SfEaoDUO+rAugpaAKwCVqkyZZiY0v6veLveIZiEkvJv9TFdV56KtURdtcp0Y1oTiGOv+q5itaFc5c99VLFK+416TeBjgdU7i42PgFWF+VNjQbB69x/vgNUPWQYo1guKb6qUPpRPQPUQzxWVwpUKtNxI8pg1NQGrvKu0qiq8BivM+QqCJgc8OgtSWzHZFBPoETLw/mJrN/9sjOtkWgldoqqRhY65hVnxMSXMHxgYwKGjB2G32VAuFTA3Nysqwr7eXmmRJFyi/ybVgb4mv4BYHi/VPlSnMmE+lUrKvw8NDMvGtrOzA909bNHOSfFoczMGj5sQzoRkIovJ6Ul577a2Fjgc9EWjOrMg413Ggnit6mX8Esryyok3q9Eon5X3FP1UOfbpAciAq3SuhOm5ZayubUgIXGtrED6PF/H4pqRPsxVVxyA8tWK7IeOYLFWKJ1LOEbCqvDeLGwZRstz1+1XJ+VVcTzj/0gtZLWCZr8mwKrvNLBu1TDonn5kFFrbXM4iDrcOfe/bzWNsIi8rU6XbB4WS6b0xsaBYX5gUUMo15dmFRNu0EfnxG8Txw6rfaCJtV8Drd8Hg9CPj8yKSzWJhbwptnziJfUUFnNEqgy44dI6Kcpxfz2tIyNsIbyGWzWFxZFsVeMpPF4OAQgu0duD0xhUh0A33d7YhvRmSzyqCzhx96WKwbkqkk1tfXJG19IxzG0FC/wOxAICAtrFTbcIRGI3GxS+EmnWrdRDwhvqRa2pmYdHj/3Fnk8kUw64n+hz2dPTh6+CjczibMzM7iyo1R7N6zE4P9vbS0Riy8IWPN2+SV9sh0voBX3jiNq1dvCNx/4onHsGvnDmQSSXzvBz/E7dsrCLYG8Ltf/Qq8Hg8yuaQE6Fy9elngxf4DB7C2soKEpJGnMD+7iM7Obmn1//4//ACJZEEUY9zwrqyvK16n+Tx6e3phs1sxev06BoZ6sG14EH3dnRKel07G5DyrtSrUtGqkc0VMjs/j+vWb2IykUCxW5VxxHLH1/uHje2Vuu379hqRbt7QEYDSaMT05B7vDIz8TCPpkPtzYWIFGV4PLbUN/f6dYlfD7VMC1tQSRz2bFjoDjm10YdrcF83NzqNV0CPjbkc0UJHzp6rWryBVzeOjhw1hZW4TFbBGbgGqVoS5lvPKzN7CyHIPHacfv/09fgcaURSaTgNlqRyS8hWQih7W1Ffj8TnR1tcOsNeLG6BiSm3E0NdsxOOQXJW8yp8eFC9ekxT2by4j9A30IO9vb0dHZDha7c9kcvC6XjG2OJ4awNXmbsWtXP5p8OqQTBdy8HsGFCzdhNOvRP9KNnbvb0d1LH2gLXvj+i7hyZVS8Uzs7gjBZjLBZnZibW8GFyzNwui0o5tI4euQgOtpaZNyxOGS32uReW1laQSKRxdj4JChr1GiMMg9wLVJiazVV9ImUVKt7e3tlHl1ZXoXRbEZzwI8du3Yg0NEpXTgT05PYTMaxtRWDulrBI4cOIJdK4dXX34A/GEAotCEWHnv37ZWCNsPCThw/Lj7DVLFzUIdDoXohWQW1ySprI7YgE+ya9Fqk4in4mzxSgCF03ntoP0LRTfhbWjC8exe+/d3vIdDSguujYzj08DFcvzGG4YFh8VP93g9+jGqhAmNLOx771Kdh8bpRUqsV73x2fLDLif7yuYIUSakMZ3hoJJlBS2snLA4nspkMUCzCb7fh9rUrWF2chapaxWY6BW9HD/YeP4mCwSgQ36MzSECnrIVQxcT4KCYnx7kSEvEAV425XFYKZtWqCsVcXmwxenr6pJBNP9qmYDPyuSKcLreEcjk9bmh1ZlkXcp3L+95qNck6r5DLQs+iM1QSWmii8lBVQqIQQzzNlnoWnRZQjIXgYZAj17OJBGzQosXrEoX37oP7oDYa8Nprr8JQVWHfrj3gXoHzOMcn15e8ljzuYLBNOgxoCSJevM1BLC+t4tz5CxJkxfHCTjeC+GeeeRqT0xMy3m/evIGOrjaxzzly5JA8v95//z2xlaDfNp8zXo8DDpsBBl0VOi2fQ1lUqwmoVQVR/HIdqKjbHdBx/6DSybXm/MxCUWdnK8qVrPgra/V28VpXw4y5+VW4PQE5Dga4cf1PGHf1+igmJmcR3QQCfjMMYrHA30vBbNWgydUEDczIZXKIhldx4pHd2L67GeVqqm5LoMHE+AYuXxxDrlCCzx/AzNIKsvkq1GUr4pspuBwWPPP0SWzbTp/kDLK5FArFCl767+/hgw8i2LWbSvd9WFhcwK3RS9i3YxC7tm1HrlBBKpmTzgp24+3bvxe3xm5ganoeOwl49+5mpi1im1uyHuloaYPNaUW1lkcsGRHrFH+zVwp+XNtyvBVLebG7ahS4lXUGOwIpJtDKc5XiFlnP1zTia1sssOCQRblalNdW0YeV92Q2A7PFiWqVli1JRMNpTE6uoZDlmkUrP0+Ll/DGFpvaZBlLxf/w0Ahc3mZcu3wd0c2oQF/pspLuqyqeOvUI+noDMJpyqKhy0sGQTBWBmh7LK2FR8GtUVnR37sFrr5zHd7/zkgQzfpyv+w1WG+95r2L14xzHz/uZ36Ri9Zc95n/vv/cArP57v8K/+PM9AKu/+Bx9rJ/4tw5WGx+SD8dLly7hpZdewp/+6Z+KoujjgFBWqQlZWVk+efKkVKOpXGUI1ke/Ps7rKRRShd0nn8W+E6cAkxtljRHQmSRVVYFlVA1QbacoLqkiE0WVECMF/LA9W2mXpyRVAZdUphXplSVQVfFCq/PLumdlvf1ewJYSRkRYIO3i/8IdQxCmBD9VJACGFdI7YFWnlY2WHFb994mGBFg1YCiDpBTB4p02bAmWqh+YnkBSS1N4nVSJ2WrXUE5CWsjY0n339QlW1TpCz7oFgJY/Q4UmN0JV6NgQRB9Q+iwSrJYLAhKrhZKA1XIhJ221pM+NVvQ6xhLFG/1nRVlZB5FsF5b/F6ihkc0HoQt9XglWqSDVMhXdYILOZBTFagOs8tJo68C0AVapDCEwLVBRSP/RepI4JSMKgOVepiwBUFT3svVUcU0gzFYJUGVYBBfx+rpVgcGoFXUYVWRU4PI4CJiLhEL168xxxcW60jZN5QDVD8qmnKCLYLXhc6r8SUiuxv/P3psFx3XmV54n933fgcRObCQA7qtISSS1S6Xqsst2ddgz7m73+0TMu18dfnCE3yama2y3Y6a7puwq2+pSqVQqSUVt3HcSALGvCSCB3Pc9c+L8bybJkqrbclvd4akgIhQUwUTi5r3f/e73/f7nf46e8E7GJO0l6kr7NBPUuQAUOKvcBfTdpTKYfnT8fB34RLDJLwldavuC/jqwKu377TWu8gCnYrAOhmo99lVVRpryC58Cq8ptoQDyTsgb309+s/z+J2BVxiaJjIhMFe/MJwsG7qY76lVlQKs7A/u/NVvK8f7qDaTYG6ihbSmotPP1VbCqjEMqYxWQ/wQUE6zyrPCO0jcAHe9nKmw1TdRZWKBCstGA22CGqVBD2OqG32xHOhaXVnKGMBAGcI4wG62yeWPbLts++ScVrDxGhq4kUglpMaf65uzZM9Je6nG7kEmlxSqA815vb78oUakY3dqK4P79B3C5PHLcbK9l0vzGxoa8TyadE9XFC+fOolIrw2oxi2KMycdUWFPd6nEHpWBDBd/axrpAUQY6udwOUXHnsjmBCTxOflGNSmBLsMhNJSGe2WhCIU/1CH1HM+LVyvZMHuduLInFtS3EEyn4vUqbHW0s6AVaK5UwNDTYDr1T1KoyNsT2RIEM8ncWuBoNabsmrGURoxMgyPtAKRS1X0t/NQYXWWjrohXVFP/M5zICVgnvTEaLFL5MZov4ujF9e3t7B+sbEUmpD3d3Y2NrAx6XGw8e3BNwzJCpe/en0d83ILYBM7PT0paeSO4KLGbYUdDng9lkgo3BNGr2uqvwYHoOyxub8Pj9MoZKxZxAcrGnbtsn8LlCxSyP1RsIIdzTj2QqjVQmI3Dw9IkpmI06sTJIZdgW7BDlLcfPvYcPsDC/CIPZiNdeeRUms1HsYjYjm7h18yYKxSL07DiotSQohRviYrEqykUNlZiNEvRGINTlxPj4PvT29MLtcMPp8iGXKOD+zCyuXLuFsXFursdFbWw20lewinQ6JYrf2flFTD+aw+C+feLz6PXQ63UdO5EILv3yExQKTXR19+Nbb78lnpiJRFyUYQsLSxgY7EF3V0jAMG0PqMbm3prKMwL/lZU1DA33w+v3SPDWbiwmz1UCPbaDF/IZaVc/fuwwukJ+JBJRRDbWmK8Ou92KQqGMjZ09NJp6JNlWH8/CbnNL6zfvGarDbBYNRsaHxN+bthBUY/G5TpUToRHDqjiW+wlhUIFKW8fx4wcR6vLAZNFiby+KXCaJifH9onLMppkgrkIuXYDewOdCWVqa47tpsRGoV4HLV65iZy+J3t4AXnn1ZegMWqyvrUvCutlkx3Y0jk8+ugWb1YBDB49jYnwfHq3clgCcrlCPtETPz68hl0ticDCE4dEhaFsaFMtFFLJ5BANOjI2F5NkbT6qxEdlDlGN8fQ3DI0M4eGhK5gMC6s8+/0Tus9dffVWAJa0E+MX280I+gd29Jdy6PodkHKiU1Zg8tB8j4wNY354V5WDAN4AHD+axuLAqyvUjhydECZxOF1CtqpDKlFAo15GM72JiYkzGR7GYgdvlxInjJ7C4sCDnw+X0IZMrSgE1lc6J4tXtdiG+vQODQQ+7hSFpRnhEKV2V1nWdUS/WCeH+ATh8buQrZewl4gh0d0mqu1mvx3defxVL83P4ybvvCaDkVKHV69HT1ytzJe0fent7YFBrkIzHxEZiZysCosHo7h48XT3IF0rI57Pi6WujjQuLW2oVtre3ce6FFzF58CAi29vY2dtDkv69kU2Y2d6sN2BweBT3Hj6CWcd4Qy3WZhZg6OlF775RTJ04BaPdiZpKhUq78EwHfCnsl6pioVTKZ6Ax6JAvN+ALdsHm9qKYy4N9RH67A9H1FSxMP5QCfCKXhzMUxuTp51DR6aVdX1upQduqSxG5VMhgaWEWsZ1t6ZTJZVPYPz4mz4D+Ps7FGmTyORRyZVHrLi0vSlAXFai5cgl9Pb3QGQkQ2dGkFxsmrquMBoNAT44nqnp5/1iMRqXYls3CYDGgjAKS+QQatTQM2iY8RsCpasJYqiJsM6OSyCCytIRTp07A3x3CenQbH/3iF7CqjRgf2YcHDx8KfGQRr0LY3vb1ZyFscGAQj+YWEI3uoaenD9euXsPS0rJ4bh47elSeMbzf+dzs7QvL85Y2L4SW129cRyqdEFWr02mXAt7MzLRca3YBWI1c59O3mmpKPuey0KgrMOrUYgnFICWO1VKRoawtsbFgS3ut2sThI1OIp2Kwu9xo1jTY3kkiup3CXjwLvY7WLBk01WpsRSJwedxSSKCynbY0xWIDc3OzMOqAo8cn4LDrZZ208GgdS/OLsFlNeOvbL2Bw2Ia9+DoMBisy6RpmH+7i4fQG1lYzsqWhlRGLag6zDYVcEYenxvDqK+cwMOhEMrklil5aoly+PIdYvIyevjEpyDxanEW9Usdvv30eRw4fwvbWLq5fvyVCEj73t6Pb2Itti7XLoalR+LwuAd6lYh6qlhpOuxuZXArBkEeAJq9Fdzc9zWk9RAssoEIrLs6xDZ5bqnIpUqENg9JlRr/2TssVVdV8fpRKGbn+Iojg1qtWg9HiwNZWDDarF9WGATevTyO6k0IsVsRutCDKUSv9cstZNtKBsRO5DOBxGyQUbXlpFXfuzMhauqvLLZkKDMRiUeP3f+dNeD0mRGNziMY2ZezbHV4M75vC6noEZVHP6uH3jOBn713B3/y/74un7df5egZWv85Zevaazhl4BlafjYVnYPUbGgO/SWCVHqt//Md/jMHBQdn8K755TVHicMPM1ir6I1GdQxUrK+GsflKlytdIlbNaxQ9+8AN88MEHXznDXxes8nUHz/8rHD57HhqLT6wAWgyuEgUhVZtq6Nref3U1Pf+e+F9RoSILg7bCsAMhyQGIorh5rVOtyZ9hRf9LRym+mvQMpI1AO/xJ/FOZVtwOXBKFaac9mqq5dpgPX6dkTTE4i+37GljtTgVAdIAQ22mfSlVXAqcUYKG8T7ulu92mwhY2vpcCVxV/Vv6M5IHzs7ctCzrt9Sz3ivcpwap4u9LDsiHi1g5YlX8TxRkXdfR/K6JaKinJ9Wy9Z9hMtX1m6AXaVjh2FKuicG0DSYJEhbCp5ZwRjAp0aYNVtlZr6GVnMosVACG48DxaGhBONpneSkipKFZZh2aLdrWj3uVKq92ur0C3JppVhpGUxG+Q7cSqdjiOKEv1OknRZYAC28B5TglvCEuzuRSa9SYMJoOATG4AdQaTHLuEktEDUhSzbGFW/DoZ3qJYAijnXqCneIOyaq+MQwWs8hoqAUpPg1XF55Uq6TqqjaqMozrDhzoqaSpG28CwM1blzzbApBWAjBcGTskfynVRvtcQ4KuMYkXV2YFf4jusvLL9+jZYlWp/xzriCVjle3XeV8Zh+3fwLRVLgM57dfw1vyZYfTzWnzxyOp6xHMVfG6y228x5WhSFuZgYgFEIvGOMTSp+uEQnWIV4rDKIh1fa2tLCXGqg1+mDx2BBMk5/wYqEG4jCnWBQq0e+UBDgylPMzSyLGgTyDBPh+ezp6cHCwjx+93d/t61uJtivC8xkiySBEzeX3NDfu3cPq6trUliYmJjAoUMHsbe3h0iErX0WeNwerK+v49Tp4yiWsrLpNZm0UkzgGGbBwOFwQaMmumdITlSUsKEun4CMcqUgHq5et1fAEuElwyYIZKmYYhGGGwirQ2mJ5Rc96yQYS6uoxre2o1hc2UCjqcLQ4ACCAT/y9P3c2YBOrca+fUOPx5QyNmjL0fbaVXOMqgQ4sqhExThVfTy2zljt3CuFQk5pY6catKmEWLFd1UQvZL1WPjtB5OzsnFh1cKPbFeqWn1laXsX6+oYA59Hx/eJnSp9GXrPI1ibcTidCoSDu3L6Hg4ePIJZI4srlq7K5bDSrOHnqmBRUMomEKAF97iA8Xi+CvpCA0GQuJwnEyXgCVqtRQlN6e7phahcWqZJOpukjWoHRYkMmW5BAvK5wGDoWqlQ1dnMKMKbFgMvhES8/qqDee/8XWN/YxPDoKF574w2xKxGv8hs3sby6Ij7W3Ko2qizmtGA028SnkhC8fyAMr88Gq12H7rAf/f3dck2zySyK5RpK+ZoA8a2dJDx+L8IBL3q7guLjur21iU8++QyLK6tI5wsIh3vx2utvYGRsP2anH+Cdd/4euXQatRqBuAn7hkcR6g5g5uFD7MZYJGCLvF28dqmw3tlOIV9owWwEHHYrcjmOvRbCYac8K5xupySk6+lzbTIiEAogEY9hN7qDs+dOIeh3S9GpWMjAZNTA73MhnYrj0ieXMbOgjE0qpglJLVa27BbEG7jerEgAGO0Z1FpaAcwincxIoYsFi96ePthtVjicNgS7/Mhm0nJP7xvpl7mxWM6Il+TyygKcDqv4u7LzJuD1iBrZbFLasaN7STy8O4NYIo1gMIyPProv8+bp04M4evQIDkyMCwja2NxAtdTA2sY2lhbW5Bl8YHRKwP2dB9eQzLA7gl0uLQHAL54/jb4BH9SaFhZm50VlmE2lodbWMTDglGeP0dyFe/ce4fr1q9jcLOLU6UEcOjQlhTq2KG/vbIlHJpXkgUAAdoddLCfm5ucE3mQze7h3+xHCXZPY26NSrA6Vro7pR5t49bVJ6PUObG/FMD+/JF6T3/2dN8VjcGeLoFyN2cVNrK1vokzFp82EI0cPih8yQWB3uEvA288/+BD9/cNwuJxiB8CCTLOhkqT62HYEbocTL124IDYYVI3H43HMzi9IASGyuwe9yYhys4HNnR2UWw28+fa3MDl1ECGfD7GNddy5eQPXb96RdZnWYkJv/yBS2YyE/7FAzKLE/PQ0wqEgXjxzBp/84he4e+uWzIu+UBj5UgVOl1MCpZLpuJX8Eg8AACAASURBVPjhcwzRvul//Tf/TrwxCfU++uhDVOr0YK5KJ43XF0CCSluVDlVaH1EzWqhB4w9g/5HjOHzyFMotdRusKt1EYn/DonylKt0nhWxKlKL5WgVao0U8VvmkM+m0MKmAtbl5bK4y2b2FTLkEqzeA4UNHUNfpoTWYwZKYpkk/4yZUzSoSUbb8Z2DQapBMxjAyuA+rGyswmixik8D1odFsQe/gAFKpJLwBnzyL0uks/AG/zM/FIudkqr4tcDrcUlCy2EwCb4u5rKxPaM3UqlbRLFdRqxaRK2eQLOwhn92DplVGyGVCt80Ec6WO/HYEme0odK2WXGO2xs+vLIly9IXnXsDy8qLMa1yKUOU+OTkpnQUs8N25c1vWUv/wX96VToWXLryCR4/mRCDA4h+Lm7OPpnH40GHJb4hsReRZtrW1hcXFeSwsLqCrKyBhgJHIpnRoxON7onKdODAGh92IXCaGbHYXrWYOWl0F9VoO6eSedG543T6Z/6haZXcAPaf5bC4Xq7jw8nlkSwWwHH75ixvQa+1YXd1FOltCKlnD0L4+aHQG3L69AJMF6OnvxWD/CMbH9+Pjjz7H1ct3cWDMj9/7vW8jFt/EztYmblydATMnX3lpDK+98Twc7iYSmSjUagNu3ZjHZ5dmsLfXgp5hWRNj0JhbWN9cg93qgNNuwwvPHYPfb0W5FMfq2pJ4HSXiBayuZFAqsXivxUpkW+DjubNH8NZrL6FRreLSLz/Dp5/fxdmzR3Hk6CGZxwMBj3hLB7t8KBczMJh0kvFAb2CD0Swdh16/C7kci4Ra+Lwe2Ox2WVVx3UOg2qrRnoyFCsh9RckA4TnvBa2GHYEW2TdU6zmUymlUyvRTrYi4hQp7rcqERLyI2F4ZBoMTc/ObWF/fg8sZwMJiBNVKE7lcHhQ/lEoVKfoYDCqYTBaMDI+K3zYtYMrlOpxOC8x8XTkvoZOnTh7CyBCLiU0kMysoVXOwO9wUi8Pr68PMzCLmFubRggke5xCuXZnDO+98KkVZ5et/bnhVZ6v5TLH6FTTwG/GNZ2D1N+Iy/rM+xDOw+s86fU9++DcJrDJt+fvf/z7+6I/+SKApVatcFBGicpFktVpFmSUm9FargFSp/tZqoizoACmmI9ML68tf/xSwOvnC2zh45gVobV7U1UY0tSbuzKVVlA9tg47FUh2aWqpOlPZUqou4IBWlqiwBOsnhimRUSUBvp8pLnjqRFH1J25CoDTC5ySPEJWTlMRN2lGs1NAjc2ILShp/yaG63wjCcSPlSQl4If9U6qrhsAqUEugoMe+JJ2VHBigqsA6DYjizBTlqBsXqDua0aUzxM5RwSahAhCVRWACq/L0nobNkVeaoC1AhWJV3+KbDK88J2eklmBlNTFbDKB4OesJkq0VpDgCAVnopVgbKxqNYV6NjxoO2AVTlfWp2AUYJVHj8tGrghkECpdniVWCIIOOR1bAlYlT9V7VZjqicJstshYAL5+Pvo29rWPUp1nApb+glWy0p1XMLLmgKzmQRt5MblMcTlRrcuC0L5jHrFGbRSawoM4LFTJUO1K8Eqrzdfx+ugk/OmhFh1xkMHhNJ3it5oOtobcCQJWFV+jiCho1ilgpf+ibQAkNC1zrUWWNq2jugEVD0FVcXAQhLXFagqr20ypKgjf25Ap+JYEQz6+HYT5NgOjPqKFQChbhuaynG0FatfBqsS9CbH9gSsKsrSNljtjPZ/TLHa/qyKbbFy3I/DuBi2JGry/7pitXNbscgh5719Hvi5JMSC8W68Di3Ixk+AtKqjWOWSWgVduQFXU4M+dwDaahPJvRha9CglLGfhQAKY9BKyUSxXRMnOzSkVzIShVNAYjDpprZ+fn8Mf/uEfSEsk7z1CRbawx2J7slHp6uoWKErbAAJOFpqOHj2GcDiMO3fuyN8HB4cE/C0szGF4ZBCFYkbAFDc0TEvmGOY8R09Qo8Eq157+rhzjLpdDFBvVKoMjKnA5XLJJ5ZglMCDoJDzi37kRYqAJWzJ5LfnvBJ8cx/z3nWgMu7E0TBabgFUClb2dqLQ028wEUSGZe5QFo6JUleHI6yCFBgZalOQcEOpT0cKNr2KFwQtNiKqR4xFVq46/VwH4fH4Q8hJK89+ikSjuPnwAu82Jk6dOwe32Sqo0ISSfP4RpExMEq90ost2wSIsBtixq5DNFIjvo7urB5lYU0d2oBNdwo0+FLzeOC/Pz0gY5OjyqhH94glBrdUgVsrh27aoECvHzHpw8IAo5hvfksnmBy5lcTjZ/G5sR8bD0+YNS/NHr1ejv9kr7ptVmlzZmsZupt1Ao1XDz9m2kM3nx5hwZGRWl0czcIxkHnHt5lnKplChNK+WagH2+bzAUxMlTxyWgiptiKnOojksnU/Ieeo1eAqNi8SS0RqsoMTWNOiwmLUJ+PxYXHuEn7/4MiWRROii+/VvfwsGDh1Aol3D98mV8/vkVsIs5GDDg2IkTGBgaFAh6+eplAdgD/X0YPzAuytf79+9heTkhcNDIsHSVFoUCN97A/v1DmJyckk4NjjUCcj576J+5tbUpgWHf+93fkeASNGtwOsxwu+zSpru6soD33r+E9a0SdvdykipPj1YGLElHAOcEaTlt4fz552ExGfHJJ5fkXhsZVuDGUH8/KlXeNw2YjEZs7+3C7/eKiIrj0u6wIVdIYWlpAQadBlOHJlAtl+APeLG7vQ21lmUXG27euI9PP/0C0R1geJggMoNQlxWnz5xAV3cQQ0N9Aho5jnd2dhWf7noLszML0ICK6SG0VHmk0nFE96giTaGYr+Diy+cxMBjC9vYmHs3M48jhI6gW68iXkjAba9JZotY5cfXKTUS24qIS+/3/5bdhs1mwG41K6zNVeseOHcG9O3cxPDKC0dEROc/f/7/+GseOTGCgtxvJZB4B/xjee++ShNDRzzCdK+OV106jUKhifm4Jy8tpGA3A7//B25icPIDdnRgWFjbw3gefIpMvw24xyrP97OnjCAR9iMV2pVAT8Ptx9eo1gYd2qxPL6xtoNZSAzJZUUStw2Z14+61vYf/+A9iMbMnct7K+gfWtiIBMu8sFk92BrdiuFMLe/u3vINgdgqrexPUPL2FrbQWxVBoGmx35ShWh/rAEbPFB0d3TC5vZiHQ8hgtnn4PHasWNL75Ajek/APxd/ZiemUW4vwfpbEb8kBlYR6uLMxcu4uixI2ITcvfeXeztxmE1mWEwmGT+szmcqHERptZLyJFYcjQ1qNZaGJ46jNPswGo0UdVSSasWf1sJxeQapUyFXkngUygYRKZUxPauon5kUcZhsaBeKmH29h1pjeacWWV7cyCA/v0HoDbbkS3lEfR4UMrlpSjosllRTCWQjsfZWiKWLNV2O7rb4xXlPNfA7GZyeFyinB8aHoDL6UA2X4DN6pDCPovt5VJF5lWfxy9hjC6H0jlFaMtnRKPWQDGfhakFJOK70Js0cHktKJSSSMW34NS3EHY5YCwWEVtbhanVxPGpgxJKx+v78NEsunvCePONN/D9//B9sVnxet0CRfUGDRLJlNhpyBq50ZQgxhMnTiOdSuODX3yAsdH9Mj87HQ7sPzAmXW8MXWLRjZZkhJ983rKYQHUiw8u2dzYlxHHf8D688fpryOVSyGTiqNfz4pWq19Vg0NMntoRSIS//7e7sYXgfk+Hdcuyjw+OiomYBcnR8DNlKGaVyHX/9Hz+BxQwUK4Db5cHWVgKTUxPY2YuJHQY9nK1Wm1hYuDxBzD6YFeXymeMHMT7Siw8/ehfR3TwtnNHb48Urr15AT58XNmcdtVYVhVwdH314C5e/WEK9bkQo2I2jJ6awuD6DeqMAr8cJjbqOyckhuF0mJBNbWFpegtXsQipRlTl4ZyeNUhkw2bQ49dxhvPb6K7DqaW9wF++/9wFSqSrOnDkiXqnjE6NyHYJBJywWLZLJPei1XKtqpcBKyxbu19xepzyDCUfpi01LF+XxzaBHdnEUUa9V2917epmXub6h2plGTiqVCfVGHeVqCpVqGo16Fi2VYg8A6FEpalAsqLG1mUE61UB0L41ioS5rjmg0JoUY7i3ZnRGLKcXuQMCIo8eOYWpiSvzf33nnHQnbojXKvn09UKkasFp0GBsdkmIEfXXrjRTqrQoCwV5Ed9KoVtV4NLeEPNc+TQo6vJi+H8EP//P76OoKf63d/zPF6tc6Tc9e1D4Dz8Dqs6HwDKx+Q2PgNwms3rhxQwKp/vRP/1TODiEAlapchIq3abvlmn92vFmf/l7n+9/73vfkYfjlr38KWD1w7i0cOHkWKqMLLYMZ0NN8XxqtpaWF3okq/t1gEqWBUiGlglDxEO3AIyo/HsfiPKUUVUAkW7QpGaAisa0IbYO/DjjkZMn2UqoTpDVdxJlKcBPfgwFAnXOgtMjTp5HKSQPUep2EaClKWUUFqKScM5RdAUX8Utrr263gVNtKerZyvrVs8yWkZQs96WhLSZiXY1CpFfVtW81HBRnPiWJq2FZCyu/hhkAJr9K1CD4bYu5PgErox9YehlcJMBGP0SoaVQUuNqv1r4BVnocOXtO3P4OEiglYZZsw2+f1Aivps8aWISbVavWK6rhzvnhtGP7DrYoSYMPzoYAcbiIIH6RNnf/f9nYlhqOkkMdM0N0o52RxJSpbtoLzHWRDTjsHVTskhp6pPOK6ABoBP4REbOPXm5XrT39WsX1QID35HDdRfC+CVSX0qw222y37Oiqa2W5O9S3dSDsebPL+ClhlkBIVRgxZE9UzPdnkBDwBlLw+ci6EOD75PhWCPDdypKIyVY7riaK1KSBcgZ0d2KoAfAWsdtrmn3itUvHbWQCIx6qMX/7eJ9rtjmJVuVBPvIclBf4pjbe4nn7JO/XL93zH0/VpX+JfD1Y7d2kb3LXfmEBV7rmOMLrdgs6xT88+hrzxmusa9FNVzivPV13VED88C0OT8mV0G2zocfmQ3Ylhby8moR8M3WH4GK0l9PS6qzdRrdFVViWt6bzPWERiezQBHq8/AzFOnjgOq9kk8C6TzkurOscUfeZ8Pr94UbP4QoW3tOdn83LNbDa7KDsZFMXij9fnkWtKH7VCIS9As7ePGwfA6XTJMTFpl+rZra1tAZkej1sALMPkuGE1MXyF9wJBHTfUlSp2o3tiO+Fyu2F3OqQYxtAdQlIqUQgi2W5OL9N6UwudwajYGqRTEoTBsCefm8FZjnZo1ZP5lKPqabBaqpSVohG9+NSKFQefGVJcaDSko6FQzD8OjBPVl0olr+H5pA/n/KMF/OQnP5G2wlOnTkoIWGwvjp/+9D3ks3n09PbCbDagr79frCyosqfChorKTDYpVghbW1FpT59fWBa1uj/ok6KX2WREqDuE1eVlLM7PSQtkgkn2pRpsDgfMDhtu3bmFbDoJn9croVAD/YMoF/LI5XMIhehJqQSA8X4xs1AGFe49eIhGrYzTJw/CYjHKpjubI0ivI53JYXp6Ftdv3ML2dgpGC/07uwSYc64noKNil+OWNgLdXQHE47tyD/b0hqXlX3xas0UYDWwJr0vbPFWwBNz0wKtUykhn09LuyPNYKeXh97gEDM8/msVnn15Fd28I+yem4PL4xWYhsrONm9euw2G34MihQxgdHxY1WKFUQHRnWxS1HQ89jl9ueGn/otMyuFEvbZZ8LvFccObgZ2Y7OD1LeU6kVb/ZlJCuTDYLt9uJ4X1D0inQqFdgsxkldZrBVZz31yMxXLu1jHsPlqDhJrxSEquB3v5eZJNJCYw6fGhKgq9SqRhmZlbEz/XF559HIBCCychOhAxazZqAnJu37uD0mbPQGQ3SjeD1eqRbIbq7LYrYgcE+UbU2mmX5bKVSA4WMBnfuzAnEp/82P3+o2y/ncXz/PvFq3dhcRjIZFbht0GnF35froZs3bsNi9Mp9Va5nZLz7gmEszm9KUnXA70UsviWAOeRnunVYlLhUUMfj60hnk4ilMtiIpAR69vV34cTJ40inEoju7IgdQyDkxsWL5zF9776oAelZmkwm8F/e+RjjY13oC/cgn6ugXNbh5q0HcLt8sDqsKNdK0OjUSCaySKQZTleH3aHByxfOi2J+fTWCW3cfwmB0o1SuSaGCAMvlcch1Y3hVx+t1YyMilhyEdnVWDppq6Ax6ASocC0ajDlNTh2C12bC8soLIdhSVak3a/RsaDYrVGtx+P1R6I/RmMyaPHsbK2goWHsyglcjAa3NKq72vJ4ydeAyBvj4srq3A5fFATy9zAEG3GyG3E6pyGdGNVXhtdridHmQZLDi3gOGxERTKFbEJMdnt0u5/7vkXYKHCOpMXT8qtzW1kdnahs9gkbHBs/wQq9RbWI1so5oosy4pne0OtQf/IARw/9zz0tAKgRUGLT3h2hWil24ThntVyAYV8Gr19fUgXcpidm4PV4ZRcgr6uEFrVOqKRTWRSGbHTEE/OQAje7l64u4LIFEsw6jSiIGyxZZq2KPEEsgzvqVSwu7ODQDAgayZvIACNwQSVXitg1eq0y/HotAz0sSOVysJkNsszjF1ZlZLinU8lr1HLAr9Z5t1iNi1e24UsQVcaPodN7DLotuVwmZDPx5DYjaCRT0JdycNQKmIoFIBTb4RNbxCwyI629ciGzAkrs/MSoMguNoJgKku5PqQin2CU6lX6BHd198j89/FHv8Ta2gZOnXxOwN+J44ews7MFna79zGg2ceXqFTx8MIPXX39V1M8MHeV8xGJcd5jzYg7R6BayuTQcTvqc6gVGGg28PvSrrcJoUOwOXHaqEzXI5ytYXtpAX1+/zKMsmBKU7ybSEmB45cqygESOOYvJiZ3onqiaY8kYKpUW7A69KNwlmwFq1GsNeJwuGLm/qBWwsBwF2fXQYBcOHTwCt8cNlboMk61Bbo+11Tg++fQBtjcZHuYUyxuP3wmDqQmdkSrqLCKbizhwoBvnz5+Ex8VrmpGQp0cz67h6bQYrq1lYbMDRk4dw9MgBsWDxOLx4/+cf4OOProo36cHJ/XLvfu9ffxe1RhE9YS8MRqCYT4uvPzv6GMzJrRDtskTZX1DCPFmgY5eLhh6raoZ0GuVZxXUt188sWHEMcd2hWPyoxcKG9jbVWgrNZh4tVbmteFWhWtchspJAKtnE8hILti2YjHZksxlk8zlY7bRHSMLhssPhsKCQp1etCV3hbhwYG0c2q3TlzD16hCOHptDd7YfTbkI2H0MmFZNne7e/G/VGGZVqHBvba+gODyObqaBSoeI/AYfLhWKpiXiiiZXFJP7iP/wY3d3PwOo3hD+evc1TZ+AZWH02HJ6B1W9oDPwmgdXp6Wn85V/+Jf78z//8Mfz6dXC00ybd+fNpuMoNC1t6Pv74438WWN1/9g2MH38OdS0XkzYJKaAnlkAlpmKzJRxqab9S6wyilmIg0RNFmwKomG7568Bqh0MJmNFppRWcsEOAqyS6M32e4JGeQhWUqxXxmKMqVqwCOuFNOgUEdv4jWOV7GejjqdOh1lBAVweXfRms8thEIdpSErV5LGJDoNEpPlVMYBE4KnHzCpoVkEpbBMX/T/m7GiqaA3Lz2w4/UiCwAlZ13KC0wSrbBesExY2GbJjkPLU/D9vDGF7VKNO3SiUeSx0rAC6YqWoRRaciSBOwyC8CS0JgwgeCVXp8SaiYwSj/GYwm6NgnqW5vUPhZ22FEbN/movvLYFXxamz7NLa9XXn+Cazk+hAOF7KimuFnEZDJtjrx2VXOE1k0K/MMvyLUMmgVP8oWlZtiV0CwSpithO8QanGDTKAp6hQ1j40/p4D3jgWCBGlRfcz3Fc9aslpFhcbzLcpXVvVp8F/tgNVqx9n0sXBZXtsOAZP7iNYBMp6UESOesm2oKtfzKbDKYyXKftpjlSNNAatKeJWofTvBVbxj6P/6VIFBbAn+MbCqnDCBKV8GqyJh/NLX0w+XJ7+ro1bldWnD4V9RrD4NVju2Bs12wjyxjXIeOFYU0KpGk4ptAvmWCvpGS2wsFO/YhoBVNW1MaFKZK6Lf6kWv04v1hWVRNHrDYZjMBuh4f1aqsklkujjD4FrQinqQv29+fl7aHNmeHwh6cfHiBdjtFgle4r/Tt3R7a0dsAm7duiXj8syZM+LhR6WrKMrbRSrapVD5qIQrNTEyMiIAlFYABKv0BKUijeObylcGbNB/k2FLm5sRmU/owyohd82KvDc9bitl5R7m+Ewk01hZXpb/p8LN1rYCyGULYhlA9SqPTfxkaw2oqRRkArtGLf6xqXgcPp9bVJQ2q0U2zY9D8JQBqoij24UQAix+iU1Ki6pGg2yyCZukANNsSYGOQUGEunxNp0hHBTnvOyqgPvjgI5w7d1ZaPPO5AmKxOG7evAWzyYLh4WHEE3uiVuVxCpRUqxAMBVAs5gTerixvCni9duOWqJrG9yuhYCwAsqV5dnoaka0tHD9yDMl4Go+m5yVQI5aICSxnoNPY2ChMBgPWN9axtLAoBRFu5jnn8Rycf/G8KK8IunnudmM72DfYC5ud4WQqLC4tIxLZRq3aEOUe1VIM4Svma3B5nfJehA0co1ThEtg/f/Y0rDYTqpUCJiZHMTg0IOCMjI/egPF4HvfvzuLB/VkB9FSGioVFk4WxBoxWK1LJBMqlPI4fPYQ3X31Z0rJv3ryBCy+9gmKlhvsPZ6Tg1t8/gE8vXRIfz4sXXoTNYhF/30w2JWOV3rfsBqC3Ya1ele9RKX3k6FEJrhIQ4/ULwOacVasx4K0pxSd+5tX1NSQTSeyfmMSVy5fFM9HnDyCfT0uoULinG06HBS6nDXarBTvRDH7+8S3cvbcGp4MhbIpty4ULL4hPJcFqT7gL8UQM1QpD5jQYGhhAV1dIWr3Vqjpy6Ri8frfYavz9P1zBH/7bt2TcZwsFOfcWq9Ly2hbqy73M8UZFayKeg1btRDpVQF9/DwJBv7TkHzt2CEeOTCAQpJ+tGRuRFZTLOcQTUVjMBgl1I3TMZgpo1Q1Ip7LI5KMCHfv69uNn732MQKBXfGTnF2Zhsuhw/uwrmJ6Zh0FthdGgRyG3h2ItL8FsJqtRQnyee+6MhPZ88cU1FPLA2LgXR48chcNhQ7GQFQU9n80Pp2lVQHDrx4O7j2A1m+FwBmGze+B2B3Hrzl24vR5RoG1sbYo9Az1ic4Uc9o+OSWGH0J5WAHqzUzxKqZDt6+2VAjJBMOE955nuri5RSfMc0mPW7w8hthcTsGoyGpDOUinWhNvlFbDHcEv6D+crFWmLT2SzqKbTcAwOwuH1Il+uwhf0i7oTxTIG7B4Mdg/gxoM70n20vRnB0PHj4sfqlPA9PbbWV/Da+QtIbG+glc/jwPAQ6sUivv9//J/QGcwYHBrCCxfPYy2yhfWtTYwemMTd6fuyJtAaTMhlMpg6dAg/+fHfS2GFvpUmvQFOjxdZejuvrsPY04t6rYlqoQJXVxiDY5M4fPo0mnojqvSKbgefsvDbZHdAvoRSpSAdKj1UDWcyuHn3NgxGA1wOB0b2Dcsa4taV64gnEsgVCjh26hRCA0MoNRqw+Dxyf3Du4tqrUiwjn0ogtben+OA3mphfmEHIG5Tz1hXugsFul2IiPV85D+gtZui5vqjXkIrF4QmEZI5lSCKDsVwup7JeYAHHwMKICsV8TgKwioW8APzVhQVRMzK0rlhMoVLPwW3TQ9+sIBlZh4Prk2oFzVwe3UE/vvXGW5JRcOPmDXR3dWPu3j0M9PbhwIH9cv/u7u6ILY7RbMKLL76IX/7yl3KvvPDiBQm2unLluqyde8J94nHMZHsCvGPHTuCnP/0pTp48KaGOTqdbfv6HP/yBeGiz84Chag+np3Ht6mURLpx7/jRGxwah0TagVVVRb+RRp3KyVkCrVpZ7pJxnIBXb3MPyLKEwg4WvB/fvY2UtgqYIIYww6K1wuYPo6x/BrTsPsLsbQ66YFW9V3nv0fSZ4ZWDl+loODiekK0pVa8BiVmP//n5RthuNDIa0YWNjEza7ATpTDRqDFtevTeOXv9xGqQDYnW4pbtCTfGR0AGubC1hfXRaof/48fZ1fgNVsFF9YtcqMSx9fwyefziCXB44cDeP1t16DP2jHysoqLCa3BOlNT0dkjD5/bgKFfApvvPUKTCZaiNVhtjDwl90ELekIaTU4d/PZZha4zdA85ipYLGYplvFZzSoKO2bk2S5CDOX5LWtqCfxVCVxOJnOoyfq7QJMAqLXsaGuJsrZSUiObBt75u8+QiKvg8xvkmVooNWA0Qz7D+Pgowj0MI9SLhRLXOJy7LGYrfvruu9jayqJeUeG7v3UWfr9DvGx1+iYKxTRatRa2N5JScPIFzFhdX0Goe1B8cpeWtsXihJ1v5TKQyXCjZcOP//Yj9PYOfGXN+uu+8U0rVjvv97QVwK8TG32dg2N41V/8xV/gz/7sz3Dx4sXH++3/3vf7Or+z85pvGiD+S3+/r3tuvunPofqfcTG/7od79rqvdQaegdWvdZr+8Rf9JoFVLmg46f/Jn/yJfPB/isK0c6a4kf3Od76D999//6vApdPC/NS//Nd+x4Fzb4piFUYHig2g1KDiUg+LicFEBqVlHWzltkGlMSgqAgI0JsRLIrxW4AUDH6Q1vw0kO79aACfBlMWiKELbvqgKJGhXZBmkVK3KwrXChUU71boDVhWYqYAqIh0FcGpl0ceNB1+nhDExuEhpj6E9ABeWnd9DECrgst1CzhAoQkaqc/l9NRWrVKgSrEpokmI1QCuAplC8jv+lIuvj9x9bAbA9V6MofEXsiho0wipbAlZZaSa8ld/N1FuqPgW4VNGssN2zAaNOJ5V9aWFvNOSzEPxw08LKNVWbhGvi8crzQUUowTMXnRqNtMjy7wSreqNR/p9fopZsNKFtK3dZSReg3fYAVSKJlK8O4JZFnVbx/eVGvlkroVXMolFXwk54blrNuigSqACRr5YCyCX4ijYRBLvSV89ALy0MVofYQ3BDT/CrJVhvX2cCVbGr5Zhqe+9SvdrxXiW8pDKW70WQKmFJYjuyggAAIABJREFUAuaVc0N1KgO1apUayrUyai3lfMvkq+b4VWBgBwB37jkZT21fWX3bzqADRxUDi8dnBkaez8e+qYpik59PFJ68J2j21/7iKFXA6hM/VcWOQmSbj8fxl29c5bqIS/BjSNu5bzuFgqd/5ul7+mnF6pffV87XU6FWfC+pDXAUiyK8A207YFVJZJYvUaaqJcSDr5fgKjlGKrgZnkbo3EIrV4BLrUdQZ4VDY0SrUkW+XEZTr1GCLeh7ZzIJ/KbKKpMrwepwiFqEicL0eqOXHVuMX375PAaH+kVZQfsAXnoCJ6pSCRQf3H8oEJ8thOWyohji/ENgSc+wgYFBSYrnfcSQI9lUG03I5NJiSnLv3i2cPXNagn+ouuTmx2KyYmd7T0AfW5uHhgZQq5WQyaSU61WHFC5YDCAM5hzJTWO4pwfBQEDUqEYjg4ZWZf5iy6aE1NWpwIS0Ecv9LSFUdfFWNZvZyspjMCrK77a1iTLv8f5V0YVNxjjhFSEqE7w591P1SIBLcEtYzZ+hqo2BFvTkY/GLXnv8SqVSSGWyuH79urQmThw4gFCgC/RkpXctW+Z7usPyuRKJPdlo00+OyjhuxJaWFsVvbWhkH8LdfajVm/j0s8sCA/sG+uS6URHL42PI1c1bt9EX7hO/vTzBUq2GVI42D3qEgiHx7Lt+/YbcNwwko7KQcwlhaP/AoGwsaW3QaKkQDARlA0hloGLj0sLHH/8Sc7PzKJYq6A4x9Gm37R3dxMkTJ3Hs+HFRWfEzUIlD1a7VbhfF1uBQD2x2Izw+J6qVMra391AuNvDz9z8V8BfbTYmNApVQbNe3WKn+BxxeDzY21mA3G/Hma6+gpyuI2G4U7/38ZxgY3Id0Ni/Hc+bcWbFj+cXPfy5z1Injx+Bxu8UXmCCG78k5mmOahUSOFYJUgvP94+NIJlJ48GBaNt+Dg8MCBtTqBqxWtkjX2h7sFfGy9HoCuPTJJ6Jumzp4UALWKqWyKIw5nbE1mcB+ZmYB7390DclUTlLNrVY9JsbH8fKrFySsqlDMwWYxy1yYyyp+qSPD+0Q9/mhmWgm9gVren/fV1RuX8ea33oA/5JPgRHpB8n01OiMiG7tYW93C4twKUim2vjuQzealIEufx/3jI5JgPTc/jalDB3D08BTCPQGZZ3Z2NyRcJZ5gYvqWKLLof2m2ONAdGEIynkQ2T7sELcoVLRp1PfL5qgTxaDQKgJ+bWUIsWhEleG9vL5aWHqDMdnSbAcdOHkN3OCzX4yfv/gRXr0QwNWmTkDxCDxYVirkcjh49ilhiD1cuX8fZsycEYH328QqGhgw4c/ZFab01mOz40Y/egVbHdvcajFYTQiEf5h7Non9wQAqyZqNFgOmNG/dRqakQTzC4i4p6i1ia8B5vqZuwWazoHxiQsDPeK7QrYRs9563o7q54rnIMWix8tpuwvrYmwXMsPuRpEQI1QuEw/F3d0JnMoiTOFAoCBBkMlE+k4FGb4bbYcOvhNLQWC9KZDIZPHMf61jaOHD+G6E4EASpXW3V0ez0Y7+1FOZvC5UuXsDA7DcZHGq1mvHjxJRSrFZnbVzY3Mbs4j0BXF4wms4CXUqGMe7fvopHKwkI1YQsoV9lvpEaTFEilk6AikktHsBsHDh/B4OgYSICqWjUMRqsAZs4HTodTCvbRyJZYRNA6gYF1n13+HEazXuYLq8kCh82Ju7fvYnNrGxOHDmN4dEx+h95qQVOnkcIzswDS8QTyuTxUjToiKytolCsIh7qwtxuFzWKDy+8TwNfgddGqoLdYxbeW6y2zzSjzNtdSspYUKyOuRdSyZjGzW4ghorRuoae++MJmxWc8lYqjmivAYTcJHKtU0tCigq6AE5ndLairZSS317AyOwO7wYiR/gHxok7GUlhcWcbFF14U+52XLp6XuXhpaQn9/b04ePCgeGd/+OFHkuT+0sWL0Opo5fEJ7tx9IF72U5OHYLVbMNDXBZW6geXlVSwvLeGll17Fj3/8Y0xOHoTP5xM/6O/96+9hbGwEV658ji+++AwOlwOnT50UqMriC1QVWCRHiUWsOLLZOBK7u9jd3UWrLqsKGPRURbphMdvEy/Pe3Xt4tJCD2QSYTVpYrR48d/YFJJMF3KCFSzYFt8+DcDiIGr2eLTrkMgncf7AJlw1iPUJLn/5wl6hNg1122GxmsRBCS4uHDx8g3NMFnbEOj9+Hv/3b93H1OmChpb94RDugVumBlhGx3Yh0oOSLwHd+qwcvvfKCUkxvaKSt/crlm7h6dQdHjwTwwoWzCHb7sbG+jHKlDpu1Fz/+0U+wOJdG35AZXrcTsb1tvP76RRw4MIhyMQm9geeAwgI1bBaHkidgMIqKudEsoVDKoZwn5LfA5/cpCvxSqe0pzG0HsxrY9k/7D+6NuFZQ1oTsguA6LZuJQ2dQQ2fSIZMuQN2ywKj3IJ9v4f33PkG51IDP50WpnILFrsPoeC/U6iY8Hr/AVq7FTFYzoju7MFlMAm5/+IOPkIgD+8fUeO65U+jp9kCjqcKg55qZ51mH6XsR2W8dPDwqXT1miwc7W2lc+uSKnOehkUE4XX6USgZc/WIGf/0f30Fvz9CXl6K/9u/PwOqvP03fNED8l/5+X2uwdHIvvvTifw4bfQZWv+6Z/5fzumdg9Ru6Fs/A6q8C2G8SrE6cOIOaxoya2oAqK6TcRrFar1PDYmTrthl1FTf7VJpqZDNIomTQEU7q2ipQ/oxg1V8JHxLuRLBqtoh3KUEOoZlAvFoNJQllUWAT/xR/K6rC2m3+ykJDBY2hAwTbCkO1XlSnbIllUFOlSi9TBdTK6wX6KmBVHihtsCrfIODV6EWZQkApIVVcTLeBLY9PFLVtBatAUQFJbdbUBq4CVttp9FT3Un1CVSVUdWhpOSCd6lRdVeV8ifqTnqWEv42aQFPukCSkigsoactXwCqtAzqAle1BOqo1eXbl2KVvvu1Pq0NLo4bd5hCPVb3JDI2OKlyltZ87eP6ctJ62lbXKp3i6FZ7/RpChHAsBKDcL4q1Zo7F+DSqCjaqiLiTc4YapUiuhKgEO9MLj+a8JkCPk5EZGQHLnmGkzodHImCEUInglWBFbCULwNljlNeF1U2ArPQAJJxvQUCEs2umO4rIpwIlAs+MrSVUYE6BFmcxWf7mG/DWKMvZpsKqcA0Vpyn9ny3PnvCjK1qd8g9GCQQiq4qnaUat23kNRrCr2FQLgBf7+6vkVsCqHrryHElX2q1+d7ysKYuXn/1tg9el//+8Hq53foRwPzzG/noBVwcRtT2PAwFZ0sTlQ/GZVDBbiz+XL8OutCGhNMLGLtdpEtdVAVcd5ATBzJNDuo8S4cb0E8xDE0MsxnkqK2pKp9VRzMQipyx+QoI9cKikKtXQqhbW1NTkfVCBS5UH/VEIgrzcgVgK0CuDGkCqdzciGBFdZrFbZnLVUOoE08XgMm5E1jI3ug8/vF1sLgklVUyNKjujWDjw+D/w+pvgSsil+qTarU4oubPdnyrzZYhVlUF9fnwQKMoyL9zWBF+8Zt9cr3tl8/7VIBPlcWeAD1TNSgJF5siU+gVTpcr4T0M0CDdX07fHIwohYALQLSrw2bBtk0I7VxpZJxbeWqncqGxU/2rrYFrCFmGotKkt5bja3Irhw/qIA10K2KPcd21X5uRkSUyyX0RMOi/qQCjaX04UvrtB/knBaJ5YH3eFeme8LxRKuXL8p3nAjoyPiIUc4R3BOtaJRb0Y2w+O0iEKRhQaqtcxGkwQzPnj4QFrxvV6XgGL+x+Nha6gSnmIUcMJrVK03UGIRSgVsrG+KV2s2k4FeZ4JJpxN1YTJRgdejw5tvvomgzyvnhdMzlbHZfB56ow0zj2blmjK5udGqCUSkf+rmegTpDD3/DNBqeHweBIMhTE8/lDmdYyhTziOZSmAo3I2xkX3YXF8Rb0FCrxdePI9cvoyF5SW5V7ZpaxGLob+vB8NDgxKUtb2zK3MdW+FZICBc47PP7/Vi/4EDEvRF0E/l9r1792ExmREIBgX6UxnV1eOAz+cUCxy7nR6LLLDppCihVuvgcLrkvRi+xs9MKMr7aYVhUNu7WFzclCRzjaaFvp4uHDt+BBOT44isb0hw076hQZQrRSwvLEmL6sSBURmLqURcGZMqg6isHs3N4PMvPsEbb78Bt9ct83SlWhFoODu7hMWFTcSieTRrKhiNDqDBZ3MRdqcBHq8NRjODN4vo6g5I8jntMDjXsU2arasMfikWOG7U8HhdAvoJBfRqK8qFCnLFJFZXmP7thkZnxc1b93D02FHMzd2GTq+C3erC1mYMPne33DeRyBL6B3vRFe6T5zC96re2IlhZ2wY7dJmWzrklX8iK7QODmziWr1+/Kcq21149h51oFJtrW3j55ZcE8FssLmTTVbz73kfYjWZQrgODQwF897vfFlXiyvKqjAcJxYMKCbaPmxzYju4hkUzKvJmIxyVFnuCO98PI6Ci2IhuKCp7P7yYV8mVpG+7vDeP4saOy3tnZiSKXpw/xFkrlEkI9PbC7PejpHxDfVHb8sCMgEA4jGAqJP+jtG7ewPr2AsZFxpAj3Gy0kyxWxC2jSmsfE2PQGvB43Th6eQCGRwKWfvQtto4Kw34v1pRUJ4Qr3DiAQDiGdywvQXY9GUWVhs9lA3+CQdBOwNf7RzCxyiazM+3xG0/+9JNJwLoN0osDjg9nTHcbI+AF4Q12o67Uo11vIlysolhWvSY5jl40KdMULl9eT3tgPZu6Luq+3p0cCwqgyp5+nw+nF2XMvwN8VRr5aEqDKbguuj1hIZNGBPqsEnlSeOu12+N1ezM7OiuqU96DTRysFxW5JZzRCQ8NjKYKUZX3D6yLexGqlIC/WRjqdpM3L9xtNVCoFVEpF1CsVJXSwUkSRrfCoypqaQVCteh5GbQPNcgEjfd3Qq+oopzOo5XKYvn+PS0gJYDOZreJbbKJntxbyTOnuDkmL/czMDGxOu8zTLLIxb8Hl9srzYWZmVmwBDk0dlgAiFWpY21hBMpHG6VOn8cEHH8o8febMWVG/Uil9+PBBJFIxzM5OY2LyAL711uty7rejETicRiTiOyjkEqhW6RVKK4C6tK7zGUxQXimxMEsbMT3m5hfBQFjCOFqXdPm7kc2WoNOYUKkD0d2EeOFTgZvOJbC9t4muLr9YDkS319GoN+H3uzDQO4CBgQFpqdfqWtiNLcPltkPV1IHuWXvbcSQyMUwc3Cf2ED/60fu4c6su9zZzYbkGL5UAu94t6nmLtQpv0IDf/b3XYLcbxcM5Fkvigw8uYWWpiuFhM/7Vb31bip1cZl+5ehnxRBa7u3VsrsXRaqnh9dmRz2RRrgC/89vn8ObbF1ErZyToqllnOBt9wY0CSNUwwmRm6ZnPZnruKnZvfH+qU1kE5VKYBYSO7ZmEV9bqominsIHhkKVyEbVmVayueF8Q6hdLtBdQYWUpipmZVQT8vRJkF+4KYmg0hPH9PYgnN+D3eZFNl+TZajSYxLaC+yWD0YJHjxbwwS+W5F49ccyHg1Pjcu70+obyPFTXUa22MPtgDxqdCWP7+7G2vo7tzSQWFiLI5YCjxw/C7XMguhdHIlbFxmoW//D3n8Dt8n9ljfvrvvEMrP760/QvHYR+08f3tQbLM7D6dU/Tb/TrnoHVb+jyPgOr/2PA6v5zr2Hi+Fkx+a+qjBIikM3lpYWJG1OnzQyH3QW9yaqkXLNlXjpVtQqQ0Ch/J2fh5p5wleBPWXwS17UkYVVrNAlYVdq+lfY3JoZzUUZFp1Rp28BJCUtRFKlsYZUUeiPb39vBVAJrlfeisomKTaqFlFZ/JdSIYFXAadtyoIPk6O8l/85jkZ/VyYadVgASSqWiipWBVYSXT9qquZAXFSSBpQAv5TMSpAmwY2r9U2CVHqtc1LFNnUpcHruEjlUUEKhusn23KR6rbK1v1RnK1FGs1hX1rShwG5KoTs85qk0FOuppW6B4wfLvLVbIzXYYzEbojWY5HzVRxipep1zISSBOW1EqylD6lkr4E31pmdeqeQy1udLjvxHqSJtxvcJ/FRWigFU9/12DqoTbFMW7TAnXqdJvQbFxEGVsu71Zw1RyGtvrlM2kQG8hnrIpYWVfArEIXumxKlCVfrc8vwpYFYdP+tm22+s1qqacNyoAJeDGQI/MMsr1smzmhAxyU9Vu+VfAakvetwNEBZLK+1Fp+0S5qVzPNmgU9TfDxqh7JRSlcPiJwlMZ/E/AaseMogNWO4uPDlilNcLTC5KnM6k641/MANpq138MrD6eXh8f01cfOZLD9jjUis6m/Hzte7U9fh/ndHXA6pfAr9iBKDptqOXYlHPMMU41jaWuQpfRAp/GDFW5ihqDZzQqVDVApVFHn8cvbcflYhlmu0uUpo0WA3gSovZbWV0SIEkl3b59/bDbTKjUKtjd2hA4ycCUTDojMJHjmeooJi6vb2zAZmW73rIo486cOQ273Qm2cEk7uEButWzCtne2sbm+Bo/XibGxYQEBmxvr0nIe8AYxN7eAVCIlQUqhoE8AkCiTCTaFmytYX8KjdAbMzj6CPxgUsMr0X1oPpDIp7O3G4PX65PuEpNeu30SzqYbT5RK1HFW3TCVqNCpSYOC8IYFu7WvSUdLzN4p+udWS1leOM86VBEGcG+kxSKjRyenrhGnxWtLblX+nYjOXK4pakoCwp6dXgESpVMWHH36I5eUVef9TJ09LGyh9PDc21yXMhz/LDffZc2eQTsXQ1RUUtSpBl8lsw9bODn74N3+D8xdeFOBBFRU9n9nemElmcfPWLahgwMGDk/B4XAKvOK9zTiN88ft9cHtc4u/HuZHnLB5ToDnnNto/0FJhj2A4npBwKm7qph88FGWs1+NFhlAsX4DRoMXU5ATOnDgmoJVKZ62WqdxGsWG5cXcWqXReVMUuhxOLS0soFXLIF+ht1xBF4BtvnBdYz+dDKNgrlgP8nLR9uHrjhgTYTI4NS8vq/dv8bC0JqxoeGcPaZgQPp2eQK9CHroLJiQMYHOiTuZtBbKvLqzI++Fl5DugRPDg0iEOHp+D3+cQOgNfr7t27WF1dFWBPawZe80Qyho2tBWX+0mjR3d2LWq0Fh8OD0dFxRLb3JDCIG3Uq+uwWG1KJBGZmZxDZSMBsVTz6imXA59Xj299+E/sPDKNQzCIRS4jCii3bBNuL8wuw2Uw4MDEunovZTFIUz1Q2BwNdot689/ABzp47h3yhjL14HJlsAdPT81hbzSolGBXgcvgQCoXRqKtgMqtgttZx6PCI+KrS01Jv0kq7r9xPGh2WV9bw+aeXcfjwUbkfqB7lvM82Wvr/suM4sZdAoNsjATeJWAmffX4DK6sF/G//++/hzr1P0dMTFAuQcKgPRq1V/DadLqN4FzJg7O69h/KMWV7OQa9vYeJAGCePn8QXVz4VdWg+n8HByQk8uH8Pj+byePvtKXh9PuTzVPRScZzH2sYiunp78dEHt6WtWaOxI50rYHSsH0dPTCASWcOnn30BvzuA4ydOY2VxGfNzC+gK94p6lOo+qsYroh6zyJqDz8P+/n4BfZe/+Bwej1e82elRuP/AfritDhj1WoQCAYGA9FNfXmNrtxUXXnlZFNIE29//q7+C0WbBkWMn0NvXL8pVtof/6Ed/B51GL+M0ls4iVawiV6vD5HBhbPIQEqkU6s0abGYTjh+awPyDu/jb//uvMT7UixMHD+LDDz4QsDwxOQVP0IeVlQ0BpVSFGsxWKRCYrVYcnDok88z9u/fEBqFZ49qhAZPFigqLbS0VNC2u/RQ1dbivH95ACDWokK5W4HB7BA6zkDbQ34+Az49Croh8LiudAJzzjUYtFhbn4HTZpUjF8D16v66v72Di4BEcOnwM1VYTGSrDTQYoLsUN7G5FlPUCfe5lHaTGUP8A3B4PFh7NCyB2ed2itlTrqSRmgUsnBfimilZOXF/ySDlfs1OIqa4qxfZIr0etVJG1DQs97Oah1Qd/D8OAUK3BLvljBahaNVgMKiRj2yhmY6iXcpga3wev3Yp6uYD49raEjS3NL2F5bkGeOZyL/+APfw+b2xGZJ9IZevlmRMHLjgkWC9gBJ16vHg+uX70pa/ULDAWjqr87hHw+iY21ZQwN7cP6egRrqxtih8MCEu1SGPq4vLIAg0GL8f2jMJn1yGQScu8zmE6lrkOvacDlscJi1qGQT6BUyEqBnWvhgL8bOq0FOwSd8TQikSjSmSxMRrOMxYFQL7a297C+vgWd0SIWL5s7tPXg2NHD5jbDZFKhUEiJFcvU5D64nQ50h7qhUeuRK7FQ1kSlnkRfXzdUDT3WI7uYn17G6sYqXnvzBdmTvPvuJSws1hEM+sSygypSXoJcnPZiDDyM4djJMbz62jkUShmkkxksLKxgaXEFOztxnDw9iZdeOi+dKhubm/jh31AFKi5HAsRpB1StcF+kEl/mw1Nj+Lf//nvIpqPQ6yhEoJVZu9hJMUBLD4OR6vqMrJtlASn7DOZnlFGvKQVFWV0wq67t9S/CkzrDq9pBrM0SqrUydHojjGYrill25hklyOtn736EepNrEhN8fnpFn2WlG1pDFVs7DP5T4c6NOVGe9rMA0ttH12A0myp89sVVJBJpBINhjA3T07qJXGYPfr8ZA0NBWIxqFAsNXL+2ALPFDbNVg/mFReQyDRiMLgkrM1lNmJt/KBYJ9aoe21t5vPvOFYSCPV9r9/8MrD4Dq19roHR2bk9ZrHV+7pli9Z9yBv///9pnYPUbuobPwOr/GLA6fvZVTJ54DmqTA1WVHpWmGtliXtKaG/UqjFolAMXtCUIrUMystKtIhVUrLfRcWAnQbMNGgtMOWGXQjXiYimJRsQLgqoIKR7Z88T/CAoI6AbYScKWRxQaBm8BLtRomk0Fpk27DMKI2aWNuexDmi0oSPb8U+KiAVSWsSVnMK4FPBHYKWBX1p1oLhu/S1J+bHFGC8lg6AUodoWFbwqdA1TaAFY9V5e9UlPJQGQLEFkZt2wqgSZVMraq0BYtCVVEsalrthRPDGarVtncowarS2vxlsEqkQ1UlN+VUSXRsANiKqdFrYbM5oTMyyErx5RPPWlFtKSCZp0bUvM2GKJKY1E51LUGlElqgfQL8RKGkFU838ZlsEJhWoWr7zLJtnr+jyutXKqJSLqLBBFOqZQhzW025zgK12gpltkrTG5ZKOypWFV75VbDKAIgOWOV1I1glyiaQFGDaUTS3+ShbXSVsSqsWmCRglWOkHSrWAasch3Ld2vMRf38Hqsr1eFqN3AarynVWwKqWMbSi1FTAasebVQGrT5SsCmcl3O9AW+UXEsvytz8NVuX3t+H9YwBL1CDH9iTkSu6Lp1r5vwpTO59FeeWXv562AhCv2Q5YbS/kH58LlaIwVhDi01YIyrnjAl3AKv9NFLlUHAOGFhAwWBHQW+Bp6YCS4h9cRRNVvUYU0EGGbsRTolS1u7zS5s2NUHQvJuDq9p2b0Ou1OHn8ONxuB3QaKknViO9GRX1HD2WGUjkdVJ4UBVpybC8uLMh8srm5Jaodqls4d9BagPBKCitQY3FhBdHYHuKxXUxO7sfI6BB8Xg9WCNhKVYS7ezD3aA6VUkXAKlPVeR/r9RpRfapaGmnLI+AkIM3nirh+/Rq8/iDC3d1iPVIsFJHKpOV9env7JGmZcOP2nbui3KRdB/0gOb9BfFFr0AtYVTbrMv1wbpJ5RRIsHqvkOQfzi/A5mUrJZt7pcigBeA0quRyiPOImm5CIr396w5JOZ+Wqso2PMIFesO+//57M3WyZHt43KkWx7e2IbOYSqbioUanSYyL33m5ENujFQgUOlxt6g0UKL//pP/8/OHT4ILq7g+jr64XJbBJl4/ZmFNev3pDf8/zzz6N/oE/mfBatmN5NgCqFJL733p60R/KaUmnFdsVkioqYBSm+ZXIFBMLdcHt82IvHsLcTlRZrv98vQNBht8mxuRw2UcRyw7+4vACvgG01Uukcvrj2QKDvkaOn5B5J7iVRq5dw9drnMBhaOHJ0AhdfOSft1ulMWjaM3GizdfXSJ5+j1gLOnT2Dvt4QEjzPhbz4KHJMshVyJ5bA5WvX5C7n5zh9+jTMJhOKuSwWFmbls1M5zLFMpa7NbhdFJoO86PXK+yWbywhUJTzpCffIWGaS9NLyPNweh3i9looVJFIZxPaS8AXCeP3VN7G7Gxd4tri4i6DXgqF9+0Stmk6mkM1lUa1w3BJoM6HdgLfefg1dQS+uXv1M1LOTUwcEHPIarK+uoV6vYGhfP5xOm5wjAnb6Rbq8PoEUDx7OwGB0YHllE7t7ScRjSRTyDHmDjPFapSH+plRh9vb0weuzwRfQIleISSo3LQFsDpt0rDAwbGtrD6lkDj/4T+/hj/7d78PhdGJmdhY3bl6Rttbl5QhyiRa6ghpMHRzH5MHD+Pzz27hydQZDg7148aUz2I7OIdTtEt/II0eOIxpJwetyIxByYX1zA9eu3cWjuTJcTiBfAPbv9+C5M8/J8+iv/vJvsW+fHza7RSx57t2fl3vxt7/7qtjVEAISyv30Zz+F1aZBuLcPH7y/hIOHR5BLqaQw5O9yoF7PYTu6AYbNnzi2H29/67ewvbGJn73/vnji8nmaSjHcSvGZZ3dJqVhCoVzCyPAwTp46hc8+udQOgARef+0VscJYnJtDs1LGK+cvCizmdbz02eei5n7xpZeRz+Xw8aVPsJuIo29wEJNTUzCYLbh96xbWNjckaK9ncBg1lQa37z0QqJrLFjF24jSOHD8lPqwsQnWFfLAYdPjlz9/F+uIsThyaQMDrwk/+7u9F2d3XMyiWE59fvYpCoQS724tYMgmtTlEzn794QQD/559/jgbtStj/LesgDZpaHWqlqsxpDCcK+H0IhnpYjcZeOgl3KAiDxQqwK0qjkfvCYbUjur2DhfkFRKNxgd6ck7cia+LbTeW9zeZAIp1FNl/F5OFj8PpDSGaz0ufCQnO1VpSuoVw6iUIuzRf4AAAgAElEQVQ6qwT/GYwCmtmOzblc7pN8UbyZ6aUsfvzybObaUSkQs0BWp+mCSilU89nD66kUqTXSecB1J/teyqWCFBCpvOb/V6mYr9UwGPRLcnx0awO3r3+OTHIHmmYFU+PDcFhN0lavqddw/eoVaBpqZJNpnD39nLSds6Bw6NCEtO3fvXdH5sd9hKQb63j33Z9idW1VUa6aLXjwcAVT/x97b/Zk2XVed647z/OU81w51zyPQBUAkgBBUgpbNhUKyw5Rlpod/drdEX7o0JNCEfoD+qGjFSF3mJZNUCRASwIIkhirUHNlVlZWVs5z3rxD3nkeO9a3760qUZBNwYDaragMggVk3Tx57zn77LP3+tb3W9Mj+P73/2esrW0gGg2jVGAxTo/p6aP483//5zh39gJ6e/ul6yKRjMuY+s3f/DY6u4KIRvdk3ZVIRrG4uIBsLinORda//QEXHDYjspkDCcGzW9U10OuseDi7IDzlekODUyfPI7wfwebmlvC8m6W6iLm8t3oH+hFPpHD05AnEYvvYi+0KqoaOXKsVGB0OSVGKa7KRYbaTm5At1LC6uQa3U10Pk8kJq9mDB3ceI5NL4eVrF6Vr5N13P8bycgKhjl5hD1tdRhi1BlQLGmTY9bL5EGfOTQl3NJVKisO2q7tHzgNtwh2dbvT2d8NstOC9n/0C770bQ0cn0NVDHEJRQvkymTIGelz4xjeuIRRy4eK54zhIkM1O7EUewjTXsfuBrleT2ruIsNpeG2rElMK1KzudVEhiuWUcUKs3EVbrZelYYAG20cy3jCsm6Aw2lPMssuqxsRXFz979CNUGJGDtW9/5JsbH+hGObMDnMUNnqOGnP/kpMgdAd3cXOrp60NHVjVKpiXgijbsPHsFhdWHk0KiM642VxyiX0pieHsLgUBB6bRWlYg2ReBPFcgPbO2vY3d4X1vToocMw6KyYezyHWiMrz7RGzYKF+V38px+8j67Ovl9r9/9CWH0hrP5aA+WFsPoPOU3/pF/7Qlj9ki7vC2H1qxVWcxUtyhr6EtniROGTTssiqqWCbIDIhWMbicXmEBcPk2i5oOYGm6xVBlsJP5VOSnEb8h8uW6RLCFarU8QlbqbpWJJQF7aAVpXjkJt6PtjJjGKrOY9JN6MIqy1+KYXV9qJDxRcp0ZYCHDcP7fZ9OQ5buQx8L0qgkH4uclhFy5LefxUaRWemlq0v5tYegKxYtvi3fw7K0dpW3trt2S3Bsu1YpXwj6fW/wlhtVssotZi0bO9/3rEqrf8l5WClu0O8k0whlzCvhlS+247VWoltVBppn6bwaDCxVc0kbhC2FRHULyKzTjnfKGaJI7YlRPPM0cFKIZU8WBOFa71WhFYlrLaE7ZaY+DwaoMqW7gqTdXlOiQFQ743uj0qJ7U1lJR6SJ1si35QCrnLICp2PCAgKpi13h7Q6tkRysiVVujkRAnpYmIpNYbztLNWQV9oUHqLwUCmuisuJrljFtdXoyK5UY6pcV87llkVTIQGktV1tgiTQviWWtpaw8gc/kxJSW+J86zwoJ2cDOloWhavaDrlqt+orLqlysarv0SHTDoESOV/+TgWiSZgXBaWnjlD1iGg+5Zyq4cpXyDltFQt+VVgV0fpzFxp/n7D6DD2gNoMtxqo4ddVCXsayusOeMVlb3xNRlfc3w99a54Tnii4SS1ODfk8QnoYO3oYeOrYH5gvIsDXdboLVaYehVEc6kULyIAWDxS6/gc6rrd09aWsN7+0hEPDhyqWLsBHk1igLgzSTTIiji5xFVazRiYuSzjS2sEdjURGquDGx2+zStsvxRHEx4A9JoEyBLqhKE5l8TkQ9hmPRkVNjUF65LFxWbhDJqjRoDfD5vSLOVWsleDxOmVvMBlPLQa5a+RLJjITz9Pb3IxgMYW1jAzarTRLrmc48MTUtjkyOZbbgsV2f9wDnJM4RYqjWkp3Mtn9R0p+GjXEuVK6WNo5EnXMWbXidKJaZjGbhb1L0ZToxnWIMC6MoSk6tP8DWcoeICMScUKCkqMr3sbOzi5mZhwiFghgfmxTn3M7uHpxOh8zza2srUqTgZpuia39/D6qVDIrFPCwWByLROHR6k6AF0ukUrHarOMj8fq+4L8m1PYglsLi0iifzCzh+/IS48YjtoEjHzSIFAikSMUnbYReUQ093D548WRBhle5ABmvxWu5HYoKLiMXjsNkdGB4awstX6FBiwYhIGQoeGhgNOvkMmXQSn312HeNjo5KWnUxnMb+wLq4no9YoKfADvf3oYVtzMoruXp4vO2r1InIFhoTUEIkk8WRhVUI6PrtxW1AETHLu7+1Eb1cnRocGxEmnoSu7xsTmBq7fvAWH0w2v14MhYcWWpZC2vbsJn8cFi8Ug7lk6keLxKBafkBNbEJ5qvUEnO7s4SnLdGa514sQJSd3e3KLbjs9Qq7huk6kMxg6Ni5jEtng6a5koTxbh4alpuZeIS6DTyu+ziAjvcrlFxDh1+hhOnj6MleXHqFTzOHrkKHZ2dkRYY3spA4eIPPB6HeJCpqvLZqdYXVBuKZMTs7OLWFnZxdp6VNibsbi6Tzjm2OlCpiTrACdOHsG5syeFEavVkJuZEvSD3qQVoZn3m8sdgFbDMEML3nn7bzA1eVxclmyJX1pdgsthlWdDZ8CPzmAQHq8dXn8IH3xwC+ubezh27CR6+gJY35rF4FCHOGop7kX3szh79hzisR1xnW5u7GFlbUt+//DQIRl7DJNiuzXxHmfOnhJkxOOHszh0aBgjI0PwkbdZr8t8s7G+Ka49h1uHWCIOTcOFet2J9//mHsw2B8qNBEbHGEqVkZCtjuAAhofGZL6am5nB7MMlOB1aFAt1WJ0Mt6sID5UFTN7DDC7r7enD7vYWNjbWMTE2jrOnz8hn/+X7P0dvZwf6urpRKBZFUCV2gvc/l0QLS0sioA2PDGN0fBwWq03ulb7+XnGi0Wx/9/E8Vnb2sLa5Ixz9bLGKo6fOYWBkAlt7vPddaDarOIjuYXlhDpOjAzhxeBKFbBz/5Z2folllkJMNY6NjmF9YQFPDUC0rtilIabVw+EM4c+Ys1jc3sTo7C5iNsDidgifiGkyjN6NcrsjPBH1BeN0eWO08b1URQrsHB7C1F5YQQJfbi9j+vrivPQ6XtEOn0zn4/T5hlKdSUeTzaVy+fBkOjw937z1EtaHD8MRhCTUqscPHahRMU4ku0XoN2eg+CoWCCOlcM9Kt5/S64XR5hH0tTewSzGoQDFOTYOzWWoGvZ5cQn/Gcr9qhgOzEaNTU64qFnHRWiEMVDZj1RB7pJcyTrO7djTXpgMgeRFEpZqCpl+CwarG1uohyMYNcJiEFaZvJhE5/EMn9GF66eBmVQgV9XSFkoruoVwoyFre2tmTMsMCYLeTgcrpw9epV9PX1YnVtU9ZyZKtyXH/00cc4fHga1TKfZxWsrqzJvW61OiQ8j+s5dhvxWU6Oqt/vQt9Aj6BfzFZ2OtURj+5BgwrSyQiq9YLgDDQaFSZqNJgJRJBQw5//7BEuXzmJtfVdCStdWV0DEfzHj06jUapIwen992+ht78LhyamYPe48ZMf/xidPSGcPH0Em5vL0OsaOHXmGPKplKz1+NydX1hBrWnG5vY2XG4tEokU3I4AhgamsLW2j3A0grPnjqNYKWP2/hL29hKwOzskJLWhy8GgA2I7Ufi8Dkwd7sfYxAAqtQJ+8f4HyOeamJoax+BwnzhmTfw4mhpMJgfe+fHP4LD1YPjQNLbC+5h7PA8W/muNEjwOK/7t934XXd1uWM3EfOVh0DWQy2XE4a7VmmHQm6DVqawKraYgRQGea3a8eN1u6VypVMvy/JZ/WvgvPgu4JmcnDRE91VoeBhOLp07ksmzNJ2/bgoODAtY3drC4uIqhIQqhvRgY7JXukp3tDek0yxUyWHqyj1dfOotgoAPR2AHsTh+0Rgsi+yls70RQa+jgdLllTcXx2NPjw9mz0zCZ+GxNo1rXYvbRHlbXd7CxVYbDrtYjzZoedpsTGn0TV14+Kx0piXgBi4/D+M//8T0JMvuiX3/0R3+EV199FZcuXfqihxAXNx3Xv//7v/+Fj8HOJwZN/2p41Rc+4Isf/O8+A182guAFY/W/+5L8ox/ghbD6JZ3yF8LqVyOsKhTABRTqeiTyRSQyRRSrJRVCRCFUWKBV1CpkDVpgszvhcLpgsbthsTthd7qlxVTDRQRFmraw2go5ksZ5jU6q2tVGXYRUCqpkALJFngKicrtqhTUonFA6Y0VUVbxNKhFssWm3TfP1taZyRLbb8yVTgGIEA6mIEhAhz/AsXZ5MLIbHtA8irjCt8LfkGEQa0G0qgiuVj1bwVesOpsuzvdBWSp1CBrTT5rnDoUBi5IpDU0MbBUCLDzflfG/csNeKZWGj8fsSukPpUaNBKceFlxLUhLHUZs5SdCUzsVAEnaJaPdM6KTwbYLJa4XQ4YWLKqM0urXkikLbePwXGCgVQpoSzjZnOTG1TjmPkOdJRJWyg2eLSMs1UwRuU75GsNgnQosjLZGyTCmgQEVPYuFX5Wbb7sfWWrU0MjBFXqVTc2XbHMCsK5hSW9PLeeU0p8nLTSmQAxRMu0im4MgRCgquIXGg5PzkEKIgpYZUuWIrYOhgNWuiN6vxxPJWlGEBhtaYCxoiX0Krx1U65f96x+rywSkewElyVwMrfr0TYZ8KqkC6f4gPaQiVb6xWDty2qqn9Rf//Meapcw0/Dq54+Gf62sNoWf5X0yvGqnK8itv2qkPo5LTF/n2O1LSy3xzDvb8F2tDaP0g4tn1mhAtrfl/MhWyd1Pvin4n7wPFFYpWO1iXF/NxzVJtwNHUxNLfKFkhJWnRY4PW7UUzmUskXExbmlRbnakJa2zZ1drK6vC0+QreSXLpwTDEC9rgoJDJPh/eBw+JBMpUWEYhs8XUzvvfeetIG//PJLslHk9b5//66Idj09vSIYUsTb3gnLJo8X02Yzy8aOnE2OOb83oBiaiYywU80Gs7RelopsEa/C63VLki/PK1uWM7ksahUGYBRlzDE0hgKkMP5cbmlxJLtu+NCobIRYGOHGnY5bOfctfjTHL8e1Xq4r8Rk8v8+WCyJxy7ykhG8K/3TZ09nP9yOcYqNe2sc5DIhUYWAT/54bZ5/PJ0Ic5xhuwhn+RecnN0/csFKgmZycht8XwJ07d6WtmKIn50KGWSlRtRtjY+OYGB9GNhMTEZXO9t3wPsxmm1xXulS3djawurYiqdPd3d2Sel8p1iSY7N6te8Jm3Q+HxZlPNyaFCW4Eed+zNb9/oF8EXI6/+UfzMn9HoxHE4weYnJySa57OpOU9dXZ1Sao428jp3uPYYIgWWYC85tksWzuXEAh40dnZJU5Whudsbe8jmy/j7u072N7ewrkzZ9HREUTA5xaBmwFKy6vLElpUqzVw69Y9HBykcfWVryOTLWB5dU24mEePTOL4kWn0d3XJXc822vtMvl7fxPbeHkKhbuhMRngcDmn91GqaCO9uY3zsEOx2i+ANVleXsbNzgGDILunc/oBX2poZPMaCFUVtk8kgQrPeqMP21q4wTlk0ozt2fX0LqXQOc/OPsbbKECS2qdrx0stXYDaZcevmTWGWcnxPjk/g6JEjcDtcCAZ9qDdLyGbjEuCVLzCQRnWa5HIFZDJZ6LR6EWDocG02K8Kk7e3lOa8jV6ygUdfh3t1HEi5DXGgw6EQxXxXHIoX6SJTFjjgs5iZOnZ7A5cvnUC7mYbMYYbPyd9I12BARPi2YipKwAldXd3Hr5n3oNBZU6hRdS3jjjQsYHR2Cx+2AXlNDMr4v4oTd5cHtz+bxyfUHcDgcePM3voEHsx/ia19/Wa7tL96/iZGhCXg8XqytPMH00YmnwXN8/pDLefv2PSmAUJR685vfFAH0h2/9EH6PGydPHZdxlUwn8GjukTx7PC4ffuu3voNMcRczc3PoCE7gyeMYbtxYhkFnQqESw7/5vX+J7d1V3Lh+F3qtCYVcRZzkxOUUcmX09gVEWHS4PcLhJT6ErewHyRRCwQ7shcOwm60SoPftb31TCtp0Gc7PzeH8+XMqRC5fwPGTJ0WY3tnbxe3bd7G2HsP04UF873u/J/dTtpCHx0sRsilz5G4shpXdPeyHo9AyrVxrgc3lQ0ffEI4cP4317d0Wj3YL9TKFnzounjsJr9OG/b11/Pxn76Ez2ItKuR3GqEEo2CVjJpHK4iCWhNvngT8QwurGOmqlEjyhgBQLuV602O3QmRjCpoXf7YPX5ZEWenHko4lipYJ0qYj9WATdvX1werzYXF8X9FEXHagHaXFGu+wuhPe3sL29jOGBfrzxnW9K+Nynt+7h2KnzCHX1o9KgkxTQGnWo1YqwGHWwmPVYn38Mk1YV87L5PGqapoR9mWwOmfM47snU1zZVQVpIN628AOkAQkMK7HqdQcI3+UVmL7sYuE6xmIlAYTsLW7SbUrhm4bdaKiKbT8NmpUORLPoi9PUqsskIGtUsUgcRhPwuVEt5fPzxB2JEOCALU6NHyBtEMVuEVQsszdyGz2kTfM3582dlDK+sLAoX+8jRIwgGO8QpSdcmn38ff/ypFBg8bq8Uero6vIIQiEbjwlhdWFgULAlFWo4xvufLV87D4bQgFt8TXjHnAKfThpEhOlsXUSlloNM2hHVK3IHEtFZryGWruHP7AW7c2MPJk4dw684yxieGoDOakM1l0RkMweuwYW5uHjvbB/CQnd3ZjXD8QN7D9OFJmX8/uf4h8rkiJsZ6ENkLY2RgSAoP7/98QQwRdGV2dgGdISuymTpWFstgJ1ImC/j8gNHMMCgGiepgdwYkaDJdjIoIaNYAZ89O4JVXL+LJ4kNh6j58uACL0Y18nnNQCsVKAn39fHZ6UCg0cO/WMq5c/A4ymQpuzN5AuVZAk10XAK5cPos3X7+GSpX3rkt4ucw3ZUAV+d86rQVGgxU6o1UKfmgWpJWfHQh0qHaE6F62iPhdKudkrAlyiMGr0q2kQm5pXqg1CsLIZaEnk66gWtWj0bQgEkkjHIkinkggl0/j6ssvwWjUCs7nsxs30Kg3YTE5cOn8WXnO2Sxm7Ebi0GqN8r7Wt6LI5auIM9QwX0W+WEA+k8TpM9M4cWwU5UoCBm0V0Jnw4fVFxA5yKJYz6O7qRSScw+L8jqz/xsaJF6Bb2oRKEZh5sIZ//2dvo7tr6Avv/l8Iq1/41P2T/8EXwuo/+Uv83/yAL4TV/+Yp+vVe8EJY/WqE1akrr4uwCpMdB/kiYiluwHPCrtRKjFUdWmnZrCl2poEVWBuMVjvsDhdc/gDcLr+gAShOcpOm3KpK8KLYQWGAbV50FnHTyMUYW8bFWdgSsbjZpjONYQ4UVdXPKzGJC1omZEoWebt1uvFMWOVrmNJNQVRQAhTm+H6eOmcpajGFXiNClQhnbL0VYVX/VFBVwqoKiJL2Nbl7W8JHS1htC7kUMNXx1fjlFuG/JqxSVJAQrEpNgPU1cQKzbV6FfVUp3oiCogQYvk+ecyIBhCNaKEuIgbT7c9FuMMNoNcNhc8Jkt8CoN0pbXRtpIExXCrJc+FNQbihEAtuFTHSEcjMhbfYUV+lkbTOe2LqthMGa/CwTfYEm29xMBlkAcsPH9jpuJOh4ld/Dynq5KJw/JdZSWGVolBq3FMyfCqtMMG854oSrSmGVjl+jUcRbvk6JkmzRpxgMgfZL+31LAGQLNc893ar8krFVZ1AY26Zawirdw62Wfy7A29epPeM8L6Q+MyS3HK5K12p9kYnLJAQlcsqDveWebguxKo7qmWu1jQd4Nrv9XWG1zf+Uz/oc01V+r7hjnxNyf0VYbTtW/84iow1LfW5a5fGeCsstJ+SvCqtq3BENoYRlulNl9NOxSjoB8Q50rcrp5iflxqourF5LE5jqGoSz1oSzooW+WkOpWkMBdZQsiglcPciiXq4hncmiStxIrgiDxSZhT3v7EWj0Ggz192Fqcgw+j1OCHpoNOjYKyKRzxNShXKpL+zcF05mZGXz00YcwGMxPXQ0UBskw7O8fkEID0QB0Ka1tbkmoEgs2eoMGvX1dsNtoTVF4DeX6bCKTygp7j4IbNz/cPDqdVpmreANxnDJYhXxgciXpkHa43CKuUUjm/cp5gwKV1x8Q0YcORbb9lQh5ZbCbuOQhLGE6sekE5liikKbGI/+TIXaqvKHRk1mtyh3c/NJhxA2Ykc5urVbcfWwvp0jO+ZROPIvFIp9dhVPlhIOZiCfl+PfuPcDE5JS4fOmoyRdLeP/nPxd+IsUzCjE7u1t46epVad9n4SYYcMNlN0hRha+PxhjAo8Oh8XGYzQYsrjzB/v6utIa2P4NeR+yHRXh7HEvc5EogR70uYhMFIPUcUP9NYTRGLMTBgWwgmT7PtngKoAzUotNbFTCAdDojz55CoYSVtXUREkdGDyEQ7MD8/CPkijl897vfhd3hkBAzunSYoMzgsgf3H6Gzy46vv3oNw8OD4pzb3tqBw+6RwJWVlS0RzZ8sLIrge/nlK0hns/jz/+ctWK06vP61V9DX1QlNoyriyV4kjLv3ZrC2vg+NHvJsZLgPcXpWq0mKYpVSHb09XSKCE52STPBz09HZj1euXUMylRDHG92rbrcdgVAABr1OhHEWiXa2d7G8somDeAKd3V2o1zVY29gUhIZ0YdQaIl6fOnUCB/EDzMzck4Iov15++RJef+0bOIgkJFDHYmNBsI5AyIFUKi5FPrZAM0ymUq7J3M65wGY3Q8+bXV+H2+2FUe9ANJbG4uIKPvn0JuIxpl+zvbRHxjeF1VK5hOj+LuKJDFwO4NSp48LXNRuNqBXrcDrswm3Um1hE04gwtR+OY2N7D/fvzSMa5fEcUggsVwv4zX/2JvxBN9KpKDSVHEz6unRqmKxOfPLhLO4/2ERnhx8Xr5zDzv4TnD59HJ98/CmWl/Zw9crryKQZzLYNt8eCgeEuwT0wRIzC+8OZOeENd3V2i2Af2Y/gwcwi/tXvfFsKFCw2cO5YXWmifxDwOJx45bXLKDdiiB8cIBqpIhbRYGM9j2QyC4dLg3/x3Texuj6PTz5+BLeTn0OD7s5OEX84dugkt1pd8AWD2NjckUI1edCP5h+jVCgLEoNzLV23E2OjSCVSMg9R3NbTeV8tw262YHxqStZRG1tbIlwJq7XZFNfioZER+TzhvQgezs1h7uFDpHN5mNwucao2m0bY3X4YrW509A3ildfexM5eRAIB7Q4LHHYL9sKbcNtNiEa2kc3Esbmxjg5/r/Cny+UqjNJG3yks6UQig0qugGBvn6zBGITm7WCbfxeyhay4UlkE1pscUiB3sjvAYpMAHjKyWaxMZNLYjUdh97gwMNCPcr0hwpqLP6vR4dHcAnz+Lpmbk4koFh4/wDdffw2+oB+fXL+FUhO49tp3YHF5kcyU1JOYa4ZKETaLHnqyUfNFVIoFGG3sYKhCYzTA4fMJW5WOfqlOSBeITrptJCyTw5+zDoMB+SzmmonFfhbsNXpZb6hnuEaYqpxvrSYyNcmSZ3hRE9VKEYVsGqiVkU4eoJRPwKLTopxLoFHNIZc6QF9/CBajFjvbm4hFoyhm8iil87hw+izK2RJSkT008gmcP3MS3T2dUgzgdY/FItJ+zW4qFhvzuTz+8idvC5qDoWWc44ldMJh0eO3qFYT39+S/+dwgGoaOyZWVVYyMDCKZiiMU8sHpsqFUUcWPUIdPnvHhnQ34PXYlqup5XtU8xgI3mgzJK+Gv/uoDNOqcBwL45Po6vD4t9CazrA17ersxc2cdZotaTafzwMh4D4rVJuIyp3VKtwCD+AYHOmEx6TFzext2K9DZQTExCXfQjWI1hZ5ePzwuF7Y3DjD3IImuDrc4tIkC0uq5PNSiodHBbHEJziBfToLZbH6HGa9du4Jglw9PFubF2by9FUFnaEjuu4Uns6BJeXLag4HBAexsphDZK6PbfxRzDOXbX0GgQwerxSQC5ZtvvIrhwW7kc1F5z3qUYTIz66GAbCYrAV4GvVVCM3m+WWhiYCI581wzerxueeZzjimWGPbHjjWuqShc62Aiak33DAnA9nyiWho1ExoNMwrFJhLJLA6SCXG4L62m8dvfPS+Bnexg+OTDJxgb6UVPxxB6uzvh92qQL5GVq0d4P4lYMoeH88toNKzI5ytyTwg7GHVcvnwKU1ODqFZTMBvqOEgVML+UhkbvQK1eUo74/SJ2N8PY2tqFP+CG26vD0FAf7FYvHtxbxv/1f771Qlj99aSNF6/6B56BF8LqP/CE/RN8+Qth9Uu6qC+E1a9GWJ2+/LowVhsmG2o6k1QnK406SsUiirk0CoWcCGYU3yTIqKkYpHROWmxOuP0hcV0QD8DAJ4oATCnmYkKYqlywthiRFAtUerwKoRKeoLgTteLAIsOVm3e9jhVZ8j2VuCR8SkXJb1sIJVVWPH0t16rRpNiiEo5l4Ht8hiQQx0H1WfM1FTk6f7R0qZJ3KEFVFBSVsMo+aS6wnwmrbRSAWlwrwVjTcqyqthhJphcUgJBcpeWei8ga2+MrVeEVmog5YBhCTTEoi7kcaowuRUOl0reOrfyPGglLoDuU4kMxk5bFM1ub9Uaym4gDMEsbLkVuCip0wBiZgM4E3DJbicottqdeuUMZHsVQMGGochPREG4qtAyF4udSjE0RIxsKHUBBlmdOx42CXotGlUJqFVpuPihEV+lCLomCKYzVSkUdV4Rh5XBpnyuGpBhNVjndZLIy7IoOO4uZbdaq3ZphMxRW5bpKaJVqW6dQKUzPFuSfGAcyqoQDK5xVIibKqNbJqFXCKocgryH/jp+5LYa2u+5lYyDvr+3ebHFFn4qwoqXKAl2CuFpi6t8WVoUjoASxVvu+vPZvuVWfY6C2MABPFwdPx/Sz1sO2sCoYgJZ7medJkuFpiqGaQuFNDLYMh1Ot5fKnksqfilDiuqUMJnyBNu6gnUrfAhRwPItbWUlX0vLf+kSCzZDTT2GLP6d+N0M4eOUmpIEAACAASURBVJ0NGg1MjSaOD43DBR0sxTqqFBmJsTBokdPURbxpFhvQ1oEio7a1OnHckblLJ2Uqm4HFZkFPVyd6uoLweV2KWysOn5qIRdvbcdkMcfyzpX12dlZEw5HhUUxPT8lmhsFGLMow3Tm8GxaBkWMvdhDH8OghSbfn2OjsDCCbS0kSNueYXFa1U1Jg1Wv10sLPUIl0Jin8ThH9InEJVeE/FAIp0NAxxhZafrGllIndwt9rFYn4Pni66HKS2UeupxovdKpK/UarNu9Gkwqw4JeE8LVbUcWBrwRvuoolMFBDnpp6fblUFAYkHWAKgaKKEpxbKQTTEUOxeXt7T8LpiAagGEYRs1KpYWtzD7fv3sHpU2eEj0lHDUXQzp5OEZCZoB6PhuH1OsXlOzg0LNess6tbRFK6nVTKeUSEMiIJJJDObIHVTEyMRZywBQrq1ZoI3r6AD4mDpHoWsJ2W96fRKC5LjraOjpAU0iiyTk9NyZgnmobu+HA0hq2tbTn/B4mMnE6G/RwaG4fZYhGR2+awijOWTN2dnS2EwzG5P8wmLXr7O3HlpYvoDPmkNZUO0t3dCIYHJ/DLX36Kjz66ISxWo96EYyeOCaP19p07yJVKmJ6exNdeuYp06gAP7t7GxtoawvsZeHxW8XL39g/AQjxDNifPQQrvSQpGNquIohQeHXYXjh07Jg5dPk+5saaoRezBysqKzDN0nIn4bubz0CQOqGg0IdxsnttyvY5UKivccAbJsAAZ6uR948XGxhoisQyGBvzo6+nG2bNnpCC6sbqBJwuPcenyOeGS0jmazhxIsYqMRbp7Q6EOEerpxGahg22rFHA2NrZRrzOARYOlpVUsrSTQEbKLG47PHKIGMpmUOJeNeg3cXjumxkclZZzjg+ezkK5LwYHOagbKPLh/H8VaSYqd83M7MhF53GYJNKKQNnpoQJKmKc6hUUCtlIXLZoTebMDkxBH8zV99hOXVMt781kXYHGZhnyaTMcw9nEehWMPo4FF4PH7Mzt6HxarD+PSgiLx0QtPxSwGewTi8Dtvb29IyyjAxBriQM0xHN0UUj88j95CGoiSqSOf3ZA777NM1+Dx9WF46ELHUaKnhzLmj0GjKWF6mi9Um45/jl4UPFgz5HCd+wOV0Y3V9SwVNavT463fflVRwCmE729tyD8SjUXTzHquWZJwk8lm4vB5xzHN9RH4vO2AkdCublSIvx9Xw4KDcT3Thr6+tyfqqf2gYt2dmYbF7cPveDDp7R7AdjmH40BQuX/sGNnd2RAAbHR3FwUEE7773U/T3daFQSCOTigkflul/ye09BPsGUeBncHkEfxFd3YQtGILBZIXJYkU8EUeopwuBjqCMdxazyKBlCFSpSkRQQ8ZLyB9AV3cXCqUi1jbXEU+l0NPXi66eHkEAxGMxCey0m+0oV+oIBLsxNzeH0aFB7OysYnpqEvMLj/BkaRWdfQO4/Mrr0FmcyBSKEqTF9WSFXQXVIqLhbRjrNezt7sDqcMAXCMATDMJgMYNsfrfPjxITiVrCqsLeUNXic67VmaJThSsuKiQwlGJqi/cuxWGLCboGixwluX8otArWqVKTaxjf30W9lEW1mIORD8JqEU6rQUJBR4Z6kDqIYunxHHxuL0YG+uB3uBHe3kFfqEe6m+wmvfCJC+UiTGajrB+rdZofICGEDum6SOLmTbbaD4irsLu3B4VyCYN9vRLkl4jHpNthfHwca+tr8szj2OKzh9eawUdNlFEs52C3EwVgRKXMomMR+maJJXV5Jgi6imt4ANFIAqsr23A6O5DNlKDV2ZEvVLC4vC6FRb4Hhor2dQYxOzuDXK4OvcmGzZ0t1DU6CVZ0+7yyBiuX8/jOt1+H3WLFwtwqlheXJaTQ7rahozeIXD6G0bEBCaasl3Xo7x1Fs2ZEJBJDLL6LbC6HTDqLQr4Gi8UIu8MKq72BQNCBwcF+cflyfgiFOvHg9kM8uB/HS1en8K1vfxuxRBhNKFzJ9s4+fvH+DMp5DXQNjxQGNLYCcqUc3nzjJfT1dKJcyiIYdOH0sUmUy7z/yrCa+bxloSWFepVFDB1KrG/Va+jr7YJO15DnNde67Jzh+rRYygvGiHOtdCZJiGtTrgmf+zQJ1OscUzz/NJ94gCaLHwlksiXBqXx64wkGh3WYmBiVNQ7nA6uFqzEj6lWjHHNsPISZ2Xtwuvx4+GgN+/tZrG8UYbYyX0KLbKYBr1cDp8eEa1fOYWJiBPVmUTjBd+8vYGE5iabWJnsKu80Fk94ugZ4sfvL8bmztyTrdarOgkNHhpz/5GKHgCxTAlyR/vDjMc2fghbD6Yji8EFa/pDHwQlj9ioTVS1/D5Knz0Nk8qGnMaOhMqp2erkYRZeiaY8hEXja6dFty0Unhj4EsNpdb2uwYxEAXJVu+YdAL45MKgM5glI0AmXlcxIkLkWJqK1SKGwq255HdKhtyMoyaDZQkDEm1y1P00emVs5ObtDZ/sx2vw3Z+io6tvm3VsmU0icjAxW+NrfgiwrZCOVssUgp4DJ2h05acVY2W/64XYZYGRRHtuMiWlPs2CuA5Aaxlc2SbtYgZpBao/KuWGAIV7pTPw9CkeMrWa51iY2WzKJWL4FmWcB66QFsORdViTb5VTc4BhVkuyLigdbCNzqRaQimw8t99oQ7lkKBgSveriNIqBEvch7xWBmMr0V2JLnJOKZUJz1O5LpQgTLcsnaHKrao4rRpCaIXBR4GNv9tAJzLHRrUqDju2zzJZmM5ROg3bVl4ei8cwG4wwmPTCsBSeYF2xU5WSxNTdolTpmQJtMptlQ0Nxi7+FQVv0ytKxouCgyslZ5++n01LD8cINqAoJkzArCsf8nK32ff63UrVUMFPbWadE8narffv7rdfxHPF8iHBeUe/1eXG15WBtO1nbjFVpk285buVHmuo8Ksnz2X2sqBTqESHnuj1Xtp4aIuJzzIp79plgKjxXEZ6VMCou7Nan+zxhle9HhU61vlrCHs+JGgNKhKbAJ+dN3Mzqte3fzxRruQdqDRgppmp1KKUz0Far6PL5MD04DH2tAV25Dg2dPIKCqCOTzyJfKCObqwqPzWK3IpPOiAuUbbYsCJAnyXT4jlCgFRRDdzw3IQVhtZJ/nM9XUShUxK346afXxf3IMAa23/OLGz6Gd/D7DS2wurSq+JrJlIixdicTuJUz1O6wSbo0ryXbnlk9YNAdg5cYrkWmZKVUE+acw05XbQy1OhPmbcgVyJo0Yn8/ImngxXxJrg9FTG6QmK7MUCq23B8aGhRmJjeYsj8XfAJbTRXSgo4hBldVyhVxqUjQXGvDLle3yYyruoxpQaJoGqjQMWbivViV1vt6pSaIAIa50KXKy6YYxQzI0CsUwvYOEqmMtOX6fAEUCkUJDfrRj34szjaP34dgICQJ9wyhejj3UPihhWIehw9PSVBKIhYXgXRrZwtutxsXL10QNEA+m4XDasX42BjcTreEkJCBV6xUkS2U4Q0GxeGXYbL91ha6e7qF08jRSAcpxW86/elmtNssalNopWtdK2Kd3+uR65tNZ7G2tomllWXMP94QZ9XE5GGcPnNOXH9ElVDAn5t7hKWFBUSi+8hmKEJopA2dzsbLly8IboKb1mK5KJtaCltkYrIwd+PGXelsMOmteDQ3L0FpdDM5XU70Dvdj9NCwpNpTrPvkww9wkGggFDTi0sXLGBgeht/XoUQ4wZAAuXRSXEi1RkWeoflcFqEOOs6Il6iK6/njD6+LCFbIV/Dg/gzGxidgtVjxy5/fwfCIOl4incbFi5dE4H/4cE7OCzl+FFYtFrbrOoQ/ubq+jEqJm1vg+LGjOHniqOBZEokYZmcfyLz/yrXX0BnqkPO+tLQIrZYBh1U4XVaks0kRaPV6M+4/mEMyWcDC0jp2t/PSXh30GUS0LGRVcYGcXwrZdMJ2dPpx/vxJeDxWERrqtRw8XhfGx0exH0kikWxgYzOGmZkHImIWC8QL8b5pF6WA8+ePI5k4kPuD4W90brJASFe0OOZ1wH4kgs2NLDweSOjMkaNTgu5gK+9bf/kzDAx4sbtNhMQoJibG5XytrKxhempCsAt09e3ubUth4cyp0yhXCiLUZzJpdHYGRcjgPOd2e9DRFZLuEIYNsaDkcNqljXx5dQv37i8ilaojm23A5w1KKfTIsQn0dnWgUS/h0dxDDPR1iwOfRaSd/aT8HDEW33jjdWzuhKWNnO+PeBQ/3ZP8rHzO0sldq2Cgrx8Wk1mYpvuJAwloZKBTsVySziC+jvgkisA2cTc3ZA7sGxyA3+cRpALXFRSGPvrkM3GPbu5GAL0ZtaYB08dOwxXowJOVNQwdGsXQ8DCWlhextrGCgZ4uLD6Zx9DIIOxmE2Zv30SzXMWZCxek7ZwC1pMnKyiWqijk8xJsE+wMIV8oIp3NyL8zGIpzF9dTbElmEYv3AOenjq4uubfIMyXKg0Xbzs5OuD0+KSywkHgQO5D5kcXjYg3C1LabjThz6gx2VtfwySefIpHL4OT5i5g4fhIVzp3Cc9VLYBHnxlI2i3yeXVhpROJhKToTYxDsCMk15tqTa5en3QIUt9hZIJ1WCs7CtYaw1VuF77YhgDc512hqzUHOs1auFzFJ5M7zGUDnLfFLDqseXo8NK4vz2NpYhcdmQtBtRzoexuhAL5YXZtAsFeG1mnH10gUcPjQqgpxFb0AkHEUknsbc/AKyXCfZrapgjDpMBhP+8w/+AyaHRxHZ3cGrL11FV28PSrUqHszNon9kCBOTh2DSaLCytCj3FdcjLMSxRd1sMcrKgW30sXgYHqcVhSLb1QGnm6zeMNwuM6rFMJr1oiDAYtEUjEYntForPvr4LnZ3D3Dx0lVsrYeRzOTx4P6c4AeuXbsq1/jenc8wNTokhQYNnCL8Lq8/RNOgReqgKII8O5K6un3CLKULenczi401uiFdwkNdXNmC2QR87WuvoLOrE599dhudoU5UK00pyLHbnkofxXifxy6BkkaDBuVKFoEODxpmYG19BznOQyt7ePhgD8ePD+HVr18SwfTB3AM0GUxmcOLDX9xDIgYEvQ7YLDYUSxl4/DpMHx7C5SsX4XZZMT8/B7NRi2MnJuF1u5DOHggP26Q3IxwOI5stwsLAXhBLphdThZ0dDE2Kz3VBsVCkZKGJxdJMuiBrQa55uFcyWzTCLefrOXZ1vGdrWtisPuzvpXH9+gMkDnidDCgWyxga7sDJU4dRKmdgMGlgtnDvU5OxQ5SO1sRAzwTSaT0++GAdLrsJZpMDkf0EWMd2u4CXr06hp9stOIhiuYZqjUYVJ+4+WMb2VhKpdBnrqym4XFpMjI4Jp76QTyCVjmNrpwKPS4ve7kk8fryLd97+JTo7u7/w7v9P/uRPcPr0abzyyitf+BjvvPOOXIs//MM//MLHeMFY/cKn7iv7wRfC6ld2av9/c+AXwuqXdKleCKtfnbA6dfocDFY/yhojmlqztH0L55JCIdUeLYW2ivDruLHn5pOLUQqXFitbiwzQmQzQi2PSAq3BKAwraayieKnToZgrqJZaqJAq4W6yvVxvEKGAzhcuQJgIS4GxVGqJdC1nqxhLKf7oGErQQgRIq7IGjZawKu39XFzzN3OBLeEmdMlSpK2gkMuISEg2oMvhEjFVmKp6BhNoFGaALTjsKdKwKUZJV1xQt4XVdut3y+L5rMWaIhzDpdpogJYoRrGlWiwIh5Lt5NzosDpNwYWiSVtooxjDz90WQ7l4lxCrmoLYF3JkNFXhcLihs5pg1JthsFhgMJvhCfgFIi/N3FoVGkUhULWpNcGAKAtdxNKK3EY0KEGtLay2b1PFeFXCnbjJhK9KQ5Ze0AD8vlGrlyRcCpRkTnHDVKkxhEu9vt0eJwiH1mcig0ySkHU6Ya+qECol5ArHtVwScclmNqswK/AztByrOh0sGhXKxc/TZGCVtoka2+Ul6KsiLFk6Vin8irAqur5KsJeNhAj96nwoZ4Camp+5VtUZaCMD+N6e55pWGp8jrLbZquKKbcui7VCrdmjV3xVW5Re1kBZtYZUbzKdfPN7feXI8+4ba6H1+eNWvhlyp8fUMBaDYscqVKkWANqpB2MBN6GmEJWL4mQYr74X3Cp2M1VIFVp0OLqMFtXyB1mgE7E6M9g9AW6tDQ94uw9r48/WaCEO5QgWlqlYC7ngf5XM5bG6uY2NzHUND/eI+Yvu3hS4OtjZXSygXizhIxMWVajHbodEaSTlFqVTBrVu3ZNxQWJVNSSYDu8UCi9WqmGWlsrR3j09MyOf0+r1oapXrmEKEOFmsStCT8YIGDg6iCASCMoYZVlXMFWWOslnZJh1FqdyA2WxFhm3eZpMIYbxm6UxOxCUKu3Tg9vV0ieONbDS+P7fLIeObTlE6UNQNR7e3Thip/OI8IE5XFnzoCyKLuUpWn3LFy2voGCZLuMpgDaO4w+nyZOFGSiP8ewbx1YkvcMJiMkqoHd3gZKKWaw2kswUMDgxJ++bqygZ+/JO3xcHEz8W0a5fbgcmpCRHcKMj193eLOP03774Lk9Eq54fBRi63TRx4m5sbSB8kMTl2CG987XUpbpHdd3/2ESIHCYQZNuV0SShQPBKWVuOQP4SRkRFsrK+LkOP1uOTzOBw2da7qVWFx8gJzDuOcsL2xJa6kW7fvY3e3gEDQgvMXLmJgeETmwVQuK+IZXarbW5vYjyRkfLhcekxNTsDltGFqfAihDhWsVapUsRPewy7bjZ1eeVY8ejQvAn4wEMTmxg4e3H2A06fPYKCvT1LqNUY9ipW8jNtffvBLsM7iC1hxaGRU0rV5Lbwev3B4mQLNOS6VPpCAQBEEY3siMrL4mEqm5Xd8/PF1QSrEY0kR1cnl7O3rk6Iew7wo8qfTRRw7OokrL78kLeyffPyxXGcKaeSOa3WqENLX2y3FglhkX9Kuz184JyLyjRufYm5uC8OHXLh8+RIOT54Q9qLFZBE378HBPswWyoYlNDQVwSeUq03MP1rB4tI29vfVfNDT7RSHb6FQxf5eHCQNSFdKK9l6dGwQV6+ehz/gRHh3HXNz96QocfLUCdhdfjxaWMfc41U8mlsSQdVq0csYJ6bGZNaiVmng7LlpRPZ3cerUKRGASvkyNje3USyVUCrTcbgnbi9yNS0WHY4cnRbcAJ8XFDp++NZ1DA9ZxNl97eo1eb//95/9AOlUExPjbnm+7u5mcOzoIMZHR+H2uMTFyHnj7t27wpLlPbm9tYWurg5MHz4snTvLy09QKacxPDyMWlmLG7dnsLyahtfnRnQ/hWyBbmiNoCMcZj28PqZj59HR4cWrL19GvlLFzz+4h3ff/0Tu5f/1f/vf8ZBFJaMZDx8+kvT0UDCIdCuwhy5PtsGHOvi9NGZmZoVJyXmYCJ10KgOf16+ezTWuJ0rCVWbh2+ly4crVlzA9PY1wNCzuXH49eDgj3SLhWBKZfBn1QhW+kTF4g91Yuj+D069/EzanHddv3pRnp8dpl3syFPAL/3NjYR71cglvvvltJFJpLC+vSlBScT8Ke3+/zB82j0vmYnKv6Vh1e73yHileDvWOyPtIZtNIplPy+l22ppMN32zAarGJ05TrE4r+nPfj0Zicl+6+PmzFIlhbWUOnz48zJ06hlCtidmYGSysrmD57FsfPn0OFa4Km6jQysAWbuKgK11xl7CYiyJYLUnyiiM0iEJ3knHeJaXq6bmEAlSCI1DqJX7JeaHXRyKO7hYDiM5hMd87F7W4Wi9EsQjNDSkWA1WrF6e9xmXHn1nUcxMOCW9BWi+jr8CG6s4W1xw+hqeZx5sRh9Lg9mBweRDGTxGBvj4Q3xqIJlOsm7MfTcPi9eLzyBLOPH8Hr98Ck1ePuzc+grzbw+//6XwPVCja3tlBq1JDMpvCtf/6bUnTLJ2NYerIAq80Gr8crqA8W3jg3FYtZEclK5SycDraG011fhNFIXEcRIb8NjWoMeh2fPW6sb0ZQKRNl48DW9gEsVi+isSzee/cXiEQVYn/0kAdHjkxhZ3cbm2ubOHN0FKPDhxCLk4NfQza/D3fAg73dhEwwZy+eRy53AI/PiNXVTSwvxFGrarC1s6IKKzq22Zdw7vwFuSbz8/OtzAB2bZQQDHhRLmQEwXLm1HEM9nWiUs6hWiqhs78LOqcFi6ubWFuK48YHM7LO++53/xk6+7zY3t/EWz/9GTa3AZsFKBcNcFo98rPNRh5mSwOXzh1Hf38IA0P9KJayyGaT8PndCAY88Pk90t1CY4jNbFeFo2JFDCV8XvOZ4KeIb9CiVssK9sBgZAdKGfk83apkV2ug0ykcEDsdqrWchOWRZ0vztNHMEDcW+A0SzhXZy8hzg0VM3qdT0+Po7PYjmQwLR9ugb8BkI46H+B5O1g7cur2AvZ0c1jdL6Ovuh9PKgl4MFlMZV1+axOCQE0BJCtG1GjFBOmRyenx2YwZbu7toNrSolXSwWKx49ZWrSKbDMOqqUjzc2YuiXCJiLIDHj7fxi599BpvT8Wvt/j9PKPvjP/5jHD9+HG+88cavdYznX9Q+HsOrOCf+wR/8wdN7+R96sP8vhdUvW0D8so/3Dz2XX9brv+zP8SK86su6Mv94x3khrH5J5/qFsPrVCKuHL38dU6eUsFrSGNDQmJ4Kq3SJMoRJHG90kDFAqs6k1aJKtZUwIou0xzbZemqxwWyzCSeVLlJSGZU7UifBMBIKwAquUTlT+Q/dFNyUkg3K1zJAgE63aomhLypQh44saVWWhapyrMqil+3gFCu0rKwaoOVCUasVp2mT1gQNRRrVcs6X5bNppHM5Saf3eHwSIkFHLV/PTU6DOAA6Vhnqw5K9CLOK5cpjq692CI1CE7TdqhRUyUNjYIhapD9rh6fz0kBXZqEg54E8Um4mZNFOWafVyq4cq+oztxf0XJixnaxYoCuEbThO6Mh5sjpgcToEB+D2+2A2WeWd0XEjbVrkivHckb9Fh2mz1f7dwhjw+Or38B08S4xvC6tssxd4fp3t9hSdqUKrz0y+KReNwoeU9mgyV+stdIISK0XgFgFQiZ8UVU0ifLNlXzlWKV7SCsLr3KgyIIhhwkxON4gxtb3BoQBv0SvRTc6/XisO5irqiq1aK7UE1nKLVUVRVDFlpYG+HcxEwbClGLaF1Xb7fhtN2maRfp6wKte0NQqEqdpuE/wCwuoz4VQdUVzC7a/PEVb/VrBRi/Pafi+C1fgcturTw4nArITYtmuWYju/R+GR10qFrjWgbyrRum3wlRHCv9K22LKVOowawMKwj3IV9Ej67W70h0JM80Cd/OAy+agU++ri4qRjdXmNib5e5XQzGHH9xqeSWHvlwnmMjR0SF3StVpJgO7ox6eqmUEZmLwPy6g2dOPwymRxWV1fhcjCF3if3O12s3Z1dOEgkxEFJxzM3J26XWz5HMBSCy8tNQ1OcOtxs0NHJVkqGi9BpzfZUfnHu4caYLEEK64VCWXif0obNTXOxBKvDDoedzg465cqIRBjmxIKAGWa2aRZy0obK4CSG9FDopShNYZWfjVeBLbwc5/yiqKb0VnUfqnOWF1caNzmCMmnUVQuqCFEm2czzv5lCzHuUbct0OlLgZQp6qaiCqvhZGaxF5i3PY2dnr2xEd/eieOftn6JabWBsbAxrq+sIBkM4euywiLN0FtpsJgmZ4jUzGCwi8vLcG0067O+H4XE7EfD5MT0+gUwqjXKhhNnZh7hx+y4O0hkYrTZ09w/gIHGAQjaFbKYMl9OAUrGKixfPCorA7XIhlU6Ko5BOTzJ7GfrFFl6Hk4FIAeFfvvXDHwk7l1zMQDAkCeUMBbx98x6uf3ZTziULPETW8NnU0eHGkSOH8dKVy0J7gbS4Kqfuk8VVPHq0KC2ffm8IeQp3hYoEYw0N9gtTcm15WdyQ46NDwtVtaI3Y3t2R4KlCMYvvfOdbUgwoFkpYWHgieAQ6ECnoUKAmb/aAtieZ36vw+IJwuzzyPFpcXJLCHT8Xb/uBgQEReEIdIXFYz8zOizurVqP7VI9TJ88hHI6L2BqLHsBht0pAGFmOR6en4XTaMTg0INzSYj4nzl22mlJgTSdTGBzqR7VRlbHP8CSK6XqNQdzauUwaBiMEDVCslCSgKxyOYm8viXCkIO3x09PH4HA4sbq4Jp9V+IwGi4RzMXCrWMyhqzuAl1++iM4OH3b3NvHz994X7uvRI8cxdXgKK5tLeLLyBLs7EQGKUISm05VFRrIdjx6bRn9/DxYXF6Rtl8xjCo6pBNtaHfj008/k/qPIuh9O4uKlUxgbHUV4fx8721uo1pp4OLsCv8+Oy5evIBTsxu3btzE7MwutvoH+ATfOnDnSSoY3IibBPZviEr1w4RKSCbqLm/D4vOKKDfj9gi6gmJ1JFeDzqE6UjmAP7K4AzBYK8lZ8/PEtpDIFGcvEHpi0DMk5jnSKYqkLl8+fxVY4gp/94hbu3F+Dy2XAd3/7d/Bg9hFiBxTNGPRlEddpvcYisHr+85qSw9isNWQetLvcUrgpZPPi5A0FAjL3cUnFcc/7ng83Oj/p5D10aASFUkH4ypwPyVvljVBv6pDJV1Bt6tE7PIqxqWO4fX8GnJWcDjfWttclXd5qM2N0dEQc47G9HbzzFz9Ab2cHTp8+i9t372JzdQNakxmNch2ujg7odSZxxWVyeeFKB4IBSRpnjZqiqaauFZYv12ts/6dzdzcSlvdmNBvg94eQ5dqoWJTQMYpv0UhExklHZwc2I2E5D6cOH0fQ60cmmcLyygrm7t7B9OUrOHXpIiqaBsp1jepYYiO0hv8YxDEbTcXR1GvgsJK9bZJzTEGexTNimtSaiSezFabaWmNKBwjn5Vahm++f61XO80Iab7HiTXqduDPLhaIcz2LUS6s9EU8UK6P7WyiXMijms2hWy0jG99Ao5lDJpzDc14VetvnTMW6349SRaTy4dQNPHs1ha20D42OTSGUrsLt9cAV8WN/dlqI/6fe3rt/AoYF+DHf3wazRIhoJS9fE0RNHGl1j9QAAIABJREFUUahXYXY72EAGn9OC1ZUlpFIpub6yOtdCiox87hcKGT79hMEPDYNly8I555i3WjSol6OSt2AyuZBM8xltFAzKjeszKFe12NiIwh/owOTkpDx3iNwIdQbE0FAvF3Dl7Ensbu3ixo1ZlKpVZHMlaDnv5IBghwNnL5yR0CwyUYmuOYg00d/bhb2dPdg9Jpw+fQ7hyD6GhkawubGB7Z097O8n4XQY5TnEZZ3NYoDRAHz9tWsSgLkf3hEUl8fnQ6bexKP5ZWwu7eL2zQROHLXiX/3ud1FuZLC9H8b+QVqExErJjtnZRRTTZKGW4PXqYLfr8Tv/4rcRCLjF4fvxJx+AILKjx6Zgd5jR29ct3QlcR9ClyrmA63ad3iCFaHaT2UwWFfaqKaKJipxjAx215aqEPG5vhaEnXk346EbBT9GtSowJhdNcsYx4NIVUqoR8jm72Q7LHWXjyBIcOHULfQJ88l3bDOxKkxrGdzRWluLW+sY9CyYwH95YQP8ijXtfB7fRLd8HISBeCfj1Ghz3wek3SmdhoGJBIEsVD04INa5ssaGXkWFazG6lkUrpLItFt+Lxmcf0Xy3UYdC40617cvDmP9/7mE3GFq9jc/7oM8vcJqxcuXBButKz6GxyvzwJcP+97fLZyHdA+3l/+5V/KWPr+97//Qlh9roPueUmmvdf8kmSaf5TDvBBW/1FO8//Qv+SFsPolXZ4XwupXJ6ySsaq3+FDS6FGHUQRGLtS1eo0ILdKyralJFZ+TGh0JbPmi08hotEobdrlSE5HPaLNIQrfZZhbRUlihaKJQVI4/bqoobAoCgFxAo1Fcq/xHBAQuGCV1nv+mxDFuCEUkpKAnDMMWAbIlqpKnKpMtBVhJk1fYALJiucgtFHNwWW0C+efifDe8J+6NkbFD8PkDKDB910AMAhvHKQQbRFjl7xL5r96EruUuEyFS3ILPCasaFezTFlabkgSusAfc+dCFVS8UUSkVZCMu7XHSLsqjcEHfElfl2M+ci8qxyvAqJcrSmWKy2sSl6nB6xHnLFlaHmyB8szAUhcsqzmC1EGErHV2ieuLBuD94TlhV4mpb3H2Wak8BUQJ0KKpSXBWOrRLJKfYQacCWfnHgtVy1kqIre7tn6mVd+FDKQUunIF+uHMRkt7ZcjfKeG2jUyqizlVwLqfwzqEuuPZ19Op1s5NuBLAyJ4RiiIE2xhGmrss2oER1RExcVRSAOEyU4EifRZuOq77U9zxJ0IcKrgFwFf6G+FCdVnaMmyq0wmKct/m0MgLygJTo+a+aHpoUr4F8rFMCz48n3nj4Z/nGE1XZZQMZFi1sr91RrPBikPsFFsOLYtrV2RStQYWRsZzPRPkHFp1iFpl5DwO5Gly8IHW12lZoIihRWZcffbKBcrgnn7d79efRQFAsEYLNb8c47P4HX5cZrr12D3x8QkabIltISHZjqerAgItfe6kQ8nsLy6roEWdGx19/X+zTAifcTNy0McOOfkWhMxAd+n6JgV1enjGduqC1Wip8mKXyQCcqNF0VPHnN1ZUXGYsAfgMvtEdGeTkk6bCmm0lFKkdRst8FDccVqQblSbfFKGa4GRKNhceBy488gFhFx9VoV+NYgR64k9z433bxnOcYpnrLlmWIw7xXe53R+SeiFxSpjhzcXxV9+z+5gEGBV5mgKq3S0t+8XCtNkmHIoklNK4eL+/QfY2N7G0RPH0dc7qLi2yQxu37kHo96CkydPivBCviM3aXRWxuJReR9MLh4bH0exUBGHZzROwSiAXCGL40ePwGmzY3N9A8lYXM73rZt3sLSyjnEKfl4fUvk8VtdW4SCyxOcWhq0qJjVk88mTRgE8EPILsoVsPDr/eA/bnXYR/j799BPhP3b39IhIU67Wsbi8LG68R48e4yDJdkoGxQAOhw79/f24cvkCurpCCAYCSKZScg0/u3kTOzthbG7tIrqv5ruhQyFxzzH0Y3d3F3YrW2HzyGVS0kI5NNAnDte96AESybS4r0+eHMf/8v3/SZACW1s7uHP3ngT78N+JLGAxi+ImWzQ5/TB4jS7fUDCEtbUNmfdLpbqIkFeuXJGQMLqeF5cWsLa+gmQyIUFSBhNw/PgxHBoZw+zMAvbCUeSyaRHi2erN83F4chKbWxuCUKFziteGhUcWq1jkY+t7PBGDzWmTDXFkf18KB/y8dAQRKbC9u4Wbn30mAWt8/8xX4aUpVRq4dPEshocOYeb+HDa3NsXJTaGA3QGlSglujxXBoAe9fR0YGx2W8UKcw/vvfwCX0wOzwY6+gS5MHO5DtpgSTmCpWJZCKtmyLBD09fWImKDR1VUbrMkkSJ4H92axvbkjop1OT2GiJmOQzwcygZ8sLuLR3Do8HrMk1udzVQwODeLs6fO4d38Gd27Po6uLATxF9PWb8Vv/8g25R4nxYCGBawEWhen+ZDI42b7FcgUffzyD8fEeTE9NC783ur8DTSOPerMCl5vsUCCTq6NQqOPdn32IXI5hcpC5ZWJsBGfPnsBP3voBhgZ7cO7MCSQzWcwvbGFufgW5bAWdPUEMDI5IAFksnhCnWi5fgNfjk2c9rwkFFqeDRShV4C2WKiKW8LMzSZ3YHAp8Pm9AxrF0/VjMIv4zDFCrJ3KoLJ0coc6QuEGTqQy0RjMSDN5r6oWPf+HKK5hbWEKxWkX/wCDqWpVwbzZZYLbp4XU6Ed7aQHhtFd3+oMyrD2bnUGVwmt0Bpz+IsrjkPSJgch1I/ijdwmabVeZ1FoFzmYLcT5x7iV9iaz0ZyORicn3R1dWNRCohiBQWODgutrZ34LQ64fJ5cJBKyXrktZeuSTdDMhJHOBrF3Tt3cealK5g6dRLlRgMVQa6w0G6UkE6j1ijrxUgqBj3PqZXt2XyEkcNpEYYxi1iSH9ASVvn37QDWtijE9ygFYYY1WrjGNcs8zvZzvq/OYIfchyyAN0os1JEdbxGUE1BFNhnDrU8/EFYmeZuoK+6ow6yDWVvH0YlR3L3+EYa7e5CNRvDTH/1Qnq8vX7qEiYlp/PCtdxDs6kYyk8P88mOw993pYJhRHf/Hv/t3KGVyeDI7i0wqha7uDphsNlicduitRqSzCVgMTeRzaSRTSYweGkFacBx5mTM4N6VSCdgcFmg1LABW5b8TyaisgY36Gqz6mgSW6g121BsGVKoGPJxbwzv/5R42d4DJCQuGhsckXPLJkydY39jCiZNH4HI5UMilMdrXgc+u38DmegHBkB17kRxSGVWs6Bt0YvrIuDCM5xceSkglC6ejY6PwuTwoVStYWl6V1PqOUKcU9+jyLBQb6OjwCDOW6AXyhdGo4PD0OGKRXaytrqDOojt0yFV1+OSTu8gcsIAAfO2VEzh8bAzZUgq7EbbLd8Dh7hMx8a0fvo39vX2MDHtx+cokfC4bBvtHhcWu1TXw1o/+k5z73/iNb8LjdSAQ9KFRrSCbT0sXXqOhsh4o8mmaFEad0nGWSLCDoQ6L3QSdpgatgcVtIJ5IS9YC8WdELRksRpgMWtQ1RGHVRIBmMXL24SOkyBVv6nDyxFlYLU7cuXcHw8MjcHs9gi9aXFqSzzsyMo5yiWswHT76+BZy6QZSGbqrAZ3RhFw+C6tZh1Onp2E11TA52oWA3ybrvPD+AT679QiLyyzohGTecbrZIRSCzeyVrsWtzRWMTwyhtyeA7Z11PHz0BIenzsDlGMLbb3+A//gf3pagxV/n6/OEsj/90z+V59O1a9fEdfrgwQNx5XN98td//dfy59TUFP7iL/4CZ86ckaIGRX22/h85ckR+7dtvvy1z5fe+970XwuoLYfXvHYovHKu/zl36P9ZrXgirX9L1eCGsfjXC6pEr38CRs5egM3tFWCV7i8KqBKYIY5J/KmGKIldbWK2Uuem2y0aXzC8yQ4VHqicv1QYHk5+tZnEPMHmVLVo8iE5LV6kSSCmYCnKATlS9UQUQUWiT9nK6HpW7VbXJKgYhxVhxZkjojyhnsgnjz0moj4hW6vjk7rG9Lp1Owmk3ShANHUtMrq3Um+jp7UGwoxNNCh/kbNG6ozPIxp9hC5LATddrrQ6dSTna2l8UoPg/cayS89loStsnC/7i9GTYigirXJA2FG+vqhbh8v2nql0r1Z6L9laqPP9e2r3pfBVHZwPFbE6cbAyFYcgXhVVC/ymssuXGYrGJCFoRtmpdEAUMuGJoAa+bhkzTFgqg/Rmed6y2W+HY1iOhUxRAWy4OIQNIYA6Pxzb9ujiHuXFngi5b7Wg+FXSEOJVbAqqInepzMJSKX3Sw0sHbxgUwzILCFkVTiksaMu6YrmsxycaRzlgRhrlgFZdri2Gr5wJWCatsHaeg2mDYlgQ6NBRqggFWMk6o+iqBlGNKOJQtEZROUQqfPFcU25Sw2kI0qHcs/1+hYCuDq80EbAnRFMKfukXb4VfPM1aVA0ZQAW2Hqxy17RJWA+HZfyvs6q+iANpOU/UW2uK+ekt/27H6dx85EnZEQVSBLeRPQdU+J6xS7hLmKs/Rc8OzHVaFZhVmrV429M1aFbVsCRaDHl0ePwIuL1LROBqVKmoUCMtVxWemQ7NaQ7FSQSqdRyjYKa22bNf/8Y9/hKOHj+Dq1SsiWHKzypA8bqhF4DaojQnHf57t/3cfIBJlGj1EnB0ZHpbxIEzhalVEUqYF00nJNkEKltysd3QE5fPQRaLcICYZC/yZurhyVCs1XVJsB+c8QLeV0WBEKpkSNwmLE4NDfSKgV6t1ca9rmgZJ5M0XS+J2o6DLeYIhTpcuXkQhmxW3JUVTiiH8Uu55pu8aRICiA42ufb4niiAU9OhM5v2XyWZgEAcLXbJF+Xk6VXlOKBaziMDPSDYkjymiuEYrjng6KV0Oh4xpCrS//PADbO/uYmxyAkePkrtZR2Q/LkFTXk8AJqMFP3zrh4hGovjG69+A2+UUsY1s2OGhQTkHRB7Q7cTrMjQ4gM6uDnFmRvci+PCDD9DX2YVSsYRf/OIDCbX53d/7PTDu7LN795DPZnDyyGEJJdvZ2hZ39sb6Fg4fnpZ7hw7V3R0WuwzweFzoH+wT4ZjM26XFRbz//ru4du0VEap5bjY2t3Djxk1sbu2BNAqf1yAuOc7vwyODOH/utLgZt7Y2UCrkRZjPZYA/+/MfCG9xcmoMNrsN2XwKPQza8ftkrqEo3Kyp4L9kPI1MJo9+STs34e7MQ1jtBuFEnz17Ei9duSKtnRSo6X58PL8gadzlYkUcnJlsGiaTXtrN2U2QyRaEicrrzPuCgVQUVbkJ3N7ZxuPHDwWNUa004HSbkMuWMT7Rj+MnjkvA1sz9BRF+WdMIhbyYmhwXVi35oixSnDl9WkQStvny/fP6cVMpZaVGU9qd2cSx8HgesXgSAb8dvd09EsBmNlqxvRMRQdXA5zyfdQ2NsCqnJqcEAbS+sirHNejI7tWJo9Dh0uHYicM4enSs5Uy0iAOV7L47t2dgMjmwtxmDxarH0ZMDcLstwtDkeaJQuLuzI3O4zWFDLBaWcRwI+GCzOwQ7wVbXh7PzEpTEkBuGZNJhyjF/cJDEnTthWC28dyEtyJzTzp07QgIJFpdWRRS1MQVdV8LhaT8GhoMijrAdmmuHUp6c26yItfvRuHSxJBPp/5e99+6RLE2vO09EZHgfkZHe26rK8qbLtKk21T2WM8PRiLsaEgQFSKC0gIAFdqEvIBH6Q/oC0s4uqZUgDt1whuTY7p72rnxVVrpK701keO8X59yI6prRkGy2uiFyUdEoVFdmmBvXvPd9f895zpFq+PTpc1KV0ydwaXEWLgfH+QZ8vrACPunAUSjWBS0IZXkesGX5zOkTgqyL89N4+soFDAz2SJ15884MtnajCtlLZUro7O7G2sauzn+326tidXs4onkPx7y+nl55gBL+ErTznk9vZI5xfI9cOqPrc2xsXJ1EBKgsdlNdT7AZ7uhEKpcR2GPKeW9/PxZXVlCumXCYSCFfqgN2F1669mVs7O4iVyhh4shRFGtlWcR0dHUIHjrsNhQzKeQP9rG1uoob16+jUKpI+Ur67gyG4AuE1Klksdk0j2MR2kbVHTtGLGap+RPRuLqKZAdExWibRfeBVDYHu9OJUKRd38HjdAv6b21vC6CFgmy1btf4xWLVc89elRc49wWLBHNLy3j2hRfRNTCIQq2sMYce2Da2VbPWzivAbMb86qJsLlgwk+WUyaT9x2IVA9tYRNKchMT3MbDaUnRxLOU1RJEAvw/tPtSNw3sxixhmExKHMcM3u2FCmWO5sif5OyAZ20MyvmekvqOOzfVFJbDbLQ2M9HXiwsnj+Kvv/TGmRkaQONjFGz/5Gb7yxVfwja/8Gu7duYvhoTFkclnMLDzE/PICltdWMXlsEmdPncHJo0dQyuTgczkxPzun/bu0sozNvW1MnT6B5aUFdETc8DhtsFhNOH3qlEKP9vZ2NGelOppqa4/PBXOjrFb3re117O5uCYzbbWaM9vdq35gsTiQSBWzvJrC9k8TOXhKlKtuLeD9MCVJzLOW9bmhsWPshEd/HUHcItXIZO9tJFZpUdzW1qZjDbpJLl84hX84Jyh4epnHu7KiKJC6rB0urK3jjzfvweqEulc2tGB2IpLS3OSw4OTWl7hGqq2m/0tfThejeNqIHOwj4PKjULFjbSOKjD7fgtAPXro3hwrlJFMpJOL0uKTKzOSsO41XE48Dqygbs9gpOnBzAl794DsGAB8loGW/8/C1E2kNYXJrD0Eg/vvSll+Bw8v7dpgJIIhFrhve2wWmj57lTIbv0JKfKf3ubwXRVhCIBAeyqRAAm5PJFeN1e+ZKz64OChDYL50Ccv/KMq6qD5+6te83iihNdvQNSuDLQjWMlu1Qcbr/CF5eXonj68rPw+DuQPMzjtVdfRyQcgsfjRbHagJt2L6UKXE7aYvixs7mK0yfGpVYulwrY3tnDnXvL2NwFXF6TAq7Y0DM22geUrVqLcc5//vwJBPx27OxuYHZ+BZNjpxEKjuInP3kP/+U/fw+Rzo7WUuNv/PtXgdXf+73fEzB95ZVX9FoGtBGgb21t4Z133sE3v/lNXa9/+Id/KEUqf//tb38bv//7v4/f+Z3f0Wv+9E//VOvSf/pP/+kTsPoErP615+ATsPqJLtO/V096AlY/o8PxBKx+PmD11NUv4dSlZwVWGaVEsFqTes9Qqpk50acekCtOQqZGQ5NQwk+qrjxur9JpFYhSLmpyTBWq1x9Q6ICZwVAMnnB4YW5jC65VC8uWElXxWGzzsNjUOkwYqpb4Op9DqwHDMsBCONFUYNJaQPJHqT4N81V+BqcgfJ2sAaSKqOvGmkklYaVfUZtFXq6URdLDNVfMw2JzKMnSQZWty6FqrppXzIYiRNYEVBsSKDV9U1vp9Jw5y4OW4K5mBMwQtBKqtlrKFKhUqSKbSBjt2K02/1aQURNwSb1lGFM+8vtqgVVOINhSVKyUtP1clLjdflkAUPnDpFuq32ShUKcHLlPHm+CMu4e4hhBK4USGUlaHt2kFoI5+Jb1SaWsEhrXgXevyle2D1apjorRcqkJYcWcSbqWsyrvCd2Sf0HyvZmCYAfIIrA17B066+ZAqmuFQTbDKoCIqV7kwYqsRFzBUNgvyc7tJJgRWCdOpymKwF5PjS03fVqpOKkYSe5sZtraWTxoJ+GPhE3wTbmNTrSrLgaaXpWEd0LJ74BM/BquGUtl4fGwFQLBuqGJb14z27aOJzF8PVpvOCnrZY0YAnwqstgLdPib2Hw+8PDaE69ou2hnw2MlHlcpuasi4AiSM5/lhfB3ZBjQtBCyNOpy0UxQwZVIuvZcbCDg9CLg8splolKpGQaRUkoLSWKAanqBUrFJ15vV7xazZvvvBh+/jhatXcezEMbBIU+VxbLbLt4YfKqOL5bIWbFu7ByiXqaJmirFNLeG8Pl12hywA6IVIZeLiwpzOQyr92BJJtYUCpDxunW+EFmwnZnAEgZNRQDJLKUbVIMWhRhAVF5hFBfRQbZ2m6sdhh8PlFnii3xjVYeUylWt5qfd5LtJioLevB40KQ6dK6Ors1LjDfZpjiJ2VHpzOR9dYyw6AYyzVhfxsjo/0GORn0wtWQXflkn5HKOvzMgjmY7DK648KH0JJFZQqDErKCsqsra1h+sE0hiZGMDg8hEi4U4s9J4GTyaJ9ShX9jRs39LkKyPP6sLi0gOeuPicPyvff+0AwTgGB5obGyeMnjsu2QT662SxKuYLa7ng2TUxM4tSFC0ikUkhks/C43Rjt69Vxnp+fw82bt+SjyXbOnd0dwTLuY47j/f19uHbtJS3096L7+OC997C8uor/7V/8rgp4D6anMTs7L1sIm43FlYYUjpGOdpw5ewpHJyfQ3dOplviNjVUpunz+CGbnD/C97/0QgaAXX//m1xAJB3AY20O5XIDP55bS5e7du7BZHMhlC8ilC+pq6I50oFJrKG28kwrYjhCGhwekGOW+4kKP32P6/gN0dfWgr7tXx7lYzCEU8sMf8GmB/ed/8RfYU5CIB5l0GhOTk1Jq7+3uKsBk/2BfikeGl/Bc6eiK4ItfeEXA4Pr1j3D37n2B6/7+Xlx5+gqGB4akUk2lU/iTP/4u+vr6cfTIEWzv7OD+vXvy3uUCmJC9u6cf1UoDD5cfYntzX+nUHG/8PsijdnhkHOvre9jZjcEMtqHSuicn5WJ7dwS7W5vweewKJSxTBWUCuvu8OHHiCCYmRxAMeZDLJTX2J+JJhIKduH17Fo1aG2LRPNweG8bH2pWiHQy0IxqLIZctYW1rQ+dr9GAfdkcb4olDeTYSKvR0d2NkZEJK2UgHF+gNgWhea/RDZVs5r39ec/RxDIc7EQ6HYWsj0HBJ6X0YjcFudyIU4r2kgM4OD2KJhLpmCGZjsaQS4hmAQ1hfrtRw786CYP3oKMGiCwODw7hx830cHR9AV08HeroH4HaHlcq9tLSG9z+8g2wmrwJnR0c7Rof7cf2j9zF1bBxPXzqPar2k63F6ehFLqxu6ZmwOF+JJqlK98iCmz+Lw8IgAd65gpIP3dPaqkEJf2b39Pd2rtra2NQaxiMD5AAsPvT19SGcyGmNZDMrQQsRiQ6gjIvsSqpM5P2DxYmVtTQXlbJ5UyoE2hwdf/PLXpSp3+xjW1Y3VjTUpSxmUxoRxwqBs4hDpzR08fDCNTDIpKN1wuNDbNyhP+v6hYRTZXWB1wOqwqfAkb3Xe79laXwcK6bwKTA6nU1ZRVIDynpwrlozjSwunWhVej1/BV4lYHDsMfqLytlAUVKWS96kLl+Wnvba2gfsPZmQJ8tIXXkHD2oYSu4RoPyWloEn3FIJVFrAeri7CHfCjS8Ft9Ls2S83P+RCLTyzk6P7erHdqvtGcJ3E+pPlVlSrDNoF5BhVxLtOaOzRqFWysrit4z+/0qEDpsFp17CvFjEKrRob6kU7Gsbm+glw2AdRKKOXSuHjuJD584+cI+9zYWV1BfySMY+NjGOrtw82Priv4k/uC5zvVwafPnhaIpt8w1bsLs/MYGxpEMV/A+uqqxtLuvm7sHOyjpEJeHcePj6DNTLsKOwaH+iQw2N3bRqnAe44VdqcV6XQCpWIWdcJ1K6urNY1HVFHSaoAw1AQb1rejUl/XGjZ4fZ1gM9ouFcR7e4jH8whFvIjFMujqDsq2pD3owcRgJ3xeh6DY9nYBp09fQVubG/dmbsFqN2N0bBCra2v6jFQqhm9+8yVMHp3Ag7tzWF5c13lNKyGGL25t70ixyiJnIpVVmBXVjFvrqyq2uZ0m3edjMSAcMNT3lbJJ0PvE8RGcPj2GejWJB3O3cfbsWSQyZSytJPFgdgfJWFXBX8FAG86cGcYrXziFbCaJxF4RP/nxG7j20vPwB1yIdAQV8sRuvp7eTlRKDKRNG2IRs0khdJy/8tz3eHxIJWmPcIBqrah5EIO11DFTaRjCAhayWFSt11RILRUz6hj0+2k75EAqcYjtnS309Q7AZrUjV6qhVKhgfXNTNmYM/43FGWpFVTxw9uwxFHLA6uqeFMPnzx5B0O/C1u6uig8cI9xOp873WDSKI2NjOIzuI34Y1VzDbLWgze3S+bMfyyHM/XHiDMqFBna29tRZks4cwmqpKOSMwVqZdB0OezcWF/fwkx+9g/YOQ03/tz3+OrD6zDPP4Pnnn9fLeZ9966238Ju/+Zv6N6Hpt771Lf0/YSrnUb/1W7+F73znO1Ko8vFHf/RHurb/+T//50/A6hOw+teehk/A6t92hf79+/0TsPoZHZMnYPXzAaunn/8yTl2iYjWMApgob5PyVIpJwtQKAVQd+aLhnWWEDdE/FEoj9rg8RgsVfZqU4l0QgLS5XErRlScow4gcHpg58bbaBDIEVi2cgLPFijDMCGuqNIzJKhc/rWArBWDRKqAZdsXXG5TIUKcSlAoGaiKsuKKmt6tJKrJyOYdyMYtsjimaNoTbw5qAcyKYSKf1vv1cqPp8AicGXWozIAdbzhmo00pdb8JVhf6Ym+FeTPtuhg/xb6ovCZYYKMOFHz0Ny0yLlntAc0hQQvjHwwMDN1rKRyN8qmkl0IR8RlBFVR55hL12pwe+YFCLBip86FFpKEyNkJtHIVpsg+e2sD2eilWLYZeg/x4LrzL8VKuo1AzA1fL05CRRixAb/fk4kTQrbZcPQm/iOra3SQlqMRu+qwqeMjSYVCMS+lUrxnFl2AY/R3CPx7WZrEsQTSUO/ZoIxdlizEUYVbFG4BJV063FTkvRS5BKn1Z6WhGUGYpVbgOhr00hEwwf4xc3wKra/kVGjYIB93tLPcsffwxWDdUpFSl8VJqK1Vb4lfEW/N1fB1YfD6/6RcWqoLWRYfTIW9M4d5uPT6FY/dvAKiEld4NcPZrnh8BpE6zynGUcGc8bbgkVOFL40pu3UYef4WWFgoLQaAdAuEqw6rTYUMzm5F0HWnhwvKCsrvlgajTBJq9LfZbZIiXM3u4eXnjxRXi9LqmqNL6U2O5qE1jnopj7lm2y+VIJqVxRifOI5yOkAAAgAElEQVS7u3uC2hPjkxpf2kwmPFxclI8nE5K5+B4cGERXd6cWtVxkdrZHjDGGynmdfzWdq1xkEsISzhFusdhyGEsIwFJprYR3k1kqWDJFqsXo10bLE0KRdJYqNZcALI8pPTMZvBQKB1EvlwUae5iOHQhoO2KxuNFG6nYrlIbnLgEGrw27wyYFKWEOz3OqZbmQprKSCdz0b+P28pgRVMo32mzWYo7fqT0YEoRjG/rGxga2N7e0T+h3x/3U2dcNt5fBGmm1ch+ZnJJ/dDRKz06fgBUXgkzSpZLr5q1bApxU/x4exrRA5DjD6+ggeqBWXxYvBvv6tDDcWt9QQNzly89geGQM6XxewTImhTr5MdDVKf/k2ZkH+PDD63C73EhnM/D5Qzh1+pTA4srKqhafZ88zXT6IeCKB2QcP4PF7cfGpC5iZncXayqr2NSHN3n4G3V1+PHf1WSmJeMxpvUCFz8riQwQCHnm4Up138+4KXn3tXXVhcMFm4j3GwgKMBWPDI4ge7CoUzefx6BwM+JhoPy6VD/0733r3ui5W2koQAhKgM+GcwGNzaxurK9uYGB9BX2+fAD1B/sjoAArFnJRMb771rsAiPYKnjh3HQP8g3nnnPfT29skTc4FKrWhcbY887lzwM4SMUD2dSWBtY0nHnJ63X/3KV9S2Tvi8s72LH/zlDxTyQ4Xq9vYOTp8+hUsXr0i9uLm5CZvDjYW5FcwtPITdAYTCHjhcZly6fAk9Hb2IxtL42Y/fQiKRh8VCsM+AuSS8QS/sTtqmVOCymtHX26394vI60d3dgXCEgSwsStWRyvJ8tWJvd19K1Z+//g52d+Jw2gPo7+vG5FgfQkEvnA43ssUiSvkq1jc31Dp8+95tnUsXL13Azu4+lpdXsLS8oe6WUqmullAXKzsKmYthc2sdX/7KF2V7wKIBrTbojRsKh3H7zk1MHTumz/lP/+k/al8Hma5dzeHkiSlsbWzpfGYOo8nUhuHRMRVT2qx2vPnm27hzbxWdHW5dW1vbPL+8qNVLCHidePnla7Da3ZifZyL9R0gli/J+pl0PQzzPnjmF4YEBvPnOq/B73bh69TJQr+ja+uj6LXj9IalS05kcpmcWMDg0iokjU1LYJjMZZNM5HB7G5ePMoheBYibLsJs6Qu1hQWGCF944gl4/8oW8/OEJ/PLFCrp7u1UMYDGKfvcBXqOcw5hMWF1dQSadRbFaR6VQBJxeeILtePrqS0jncmRnSmdn8Zb+vbxR8J5Pu4bDzR0crq6ilM2owMzvS2h76twFgWGr29hfVc0BdAc15iFmM0rlErLpDKrFsrab93ZaRNFnlffWg0QMkc4uDAwOIplOqvDeI8sPdrhQmZrH/MwsTcgVBnji+CkVnd57733Mz87j4rPP4diJ4xIDVJqdNZwrcR4q9XSbTaFcuwf78Ab86Ozs1PhL70/dw2kUUShoDGsBntY9Xx1UTYsAB+8VJrPsDQiceY9imCifQ9VnOpnA7Zs3VVTvCkfQ7vcjFAwgl07JSqKUz8hnmgXjvb0tXP/oPRyfmsBgbxdS0X0c7m+hL9KOoMuB3vYIDjY38cIzT8PrdGNu9gHs6j6yYGZ+TsCNIPEwHsP46JgKPfdu3VHYF0Op7ty5K6U7A8yyhRy6ezvgsJWRzsYEqjkXZGdZIn4oRT/vD6lEFOvrK/KottnN6O3rkno8Gt1HrVSG3xGUZyebkx6ubOGj6zNwef0Ihrows7CCUoXWOuxQAiaOjiKRZBBVEKVyAfVKHmeODqOUT2pMstuDGB15BslUHvNLMyiXs5pIb22l4HQCXd0hfOObz6Cvrws//9n7ONiPSVlcqFRVJIpG4wi3dygEkN6jfl8AW9tbWF1h1wMQ8jvl2+50WhEOhhCPp/CTH1/HC1cv4uWXL6FWy2Bz7QFu3L6Op566iFB7P979cB4PZreQzXAdU4DL1cAr1y7iy19+CnfvXMfc9BrSiRx+67f/CQJ+t7r42ALvtLfh3PlTGuNZjOL8iP7anJczHI3zHobjZVL0Nq2rY4JzTv6M86tCrtgMpHTIV5qwnF0nsVhUnQ/BkB893e0wUUmcz8LhpA2QGalMQbB2fXMbhUIFw2Pj8m0+OCxhoK8fQX8vNraj2Nk4xMlTR/H0hRGYzXl8eOsGUuk06maGB9ZQzpcx3DeCc2cu6vyJswsnn4Xb70CgO4hY6lDjsd3sxOToMZgbDuztxhA92EO+EMfIcA+Ghtj5cIDZB+uw27pwcFDAj374NoKh4Cda/f8qsPof/sN/UHfN5cuXsb6+rvOd49jKyor+n3MqFo05V+nu7sZ7770nSyOGTV29elXPJVjl/fOf/bN/9om241c96X9meNWn3uj/n7/wV50vj6+l/65f/wlY/bvusf/5z38CVj+jY/AErH5+YPX05WdhtodQNFtQqTPMyYCnVASyfZ0tK1RT5Upsb2qGSJnMUt94XG6jat9m+MoRDshEnKrVgE+LHacviLrFjja7C0y8JawgVCV0k+8g1WPKMaJlQDM8wESFpE3qNCpvTBbDK4uwtZWoLpUflXgmE8pM1raxxcsi1ay4K/1F2fZlAXKpmCYrhJxMzmUYBBVQB9EYkpm0wKo/HBJkIHQhWCVoMNvaBMHYQmNo8AwzdioS5OVFFSp/wSR6KW2roMcq/839Us4XtTiQT2XF8C0V0NJmGwBbYM+IZ39kAWCEKQhx67sYsLUGh8sj24M2mxP+IMMhCF+o3rELrLaCmlpgldujHlQeN4FVqjgNJScXCi2P1RZwIliVB6zUjATgBhh1OexSeBCeEIC1wGqbqSHFGbf1UQhPU8nBz1AQVRsXyIY1Aj+Hylq+J39Hhq2QsnpDSi764bbAqj6P6lTtd6qaqSQ2iKSgv+wTjJAwBlhxVi/VI1NUZS/BVkRjD5qsfAfDy5aknJ6breAq6U/1pDosXJwJZj8GVtkC3lTL/iJYNRS02oaW5cAjNvo3g9WPFaot+4rPF6xyf/Ah8E2Lj8fUqgTXbO+XCFwFA3PTKkA4FLZ6FW7+rFKF10mYaUGtUISzzQ5nmw35dAZWqpW17wz4TSU1IX65UpWvqNft0/Hl+bmytqoAnaevXEGZwW5WegymFRbD/6eyhOplPhSc5HDgIJ7EwuISlpaWNLG+fOWK7CXoFUe1JX/OiTXhDlu7CaUMTz+nVDOEvbUyfSEJ4I2wOqqvqbLnIrxQMMYCTtZ7ewfQ19cruErFw42b15XsHAj6pObkueD1hjRe+QJBKRTdbrfa8kggT548rn1CKMGFNFvYeKEZCeRubTcBIk8Zfhdeby6X+9H7cPsYVMTrhu9LWwCpVZuWAgZYLel648KB5/RQf79xnvNzdraQy9AHmwFWGYxPjCNfzqt9NJVIo6u7Bx2RTkNhZrUrVInQlJ956+Yt+ShSvXls6hhOElrUGvB6/TpW9J6emZtRiBMhxdjoMK6//xHOnDqF40eP6f02t3fUFjwzN4f9WBxTU0fw7IWLiB1QIVpBPMljdgunTp7E4PAIVlZX1erLxRLbstmaS59cWX0UCjh95gx6untw+/YtrKxuw2ZtYHhwSPcb+gU+/8JV7WeO7TLVaFTxgz//M4X/PH3lMnr7h/CTNz7CD/7yp4gfJo206i2qjY2Asy9/8RVkM2m8/fabGBsZxtEjE4h0hJQ0TVhJ38gf/fQtRKMJTEyOK7CJCmnuZxZHuGD2+QJa4Beyeayvr2F8YhRPXbyArS0qhu/qOzGopafXjV/76teUds8F/6mTp+Fx+/HTn/4MyVQaVgvDz/KYPHJU2xiPxaSKGh0foDgQwWAAJ46fNKCRg57CVdy5c0vH2eXyIBQKqT2cQxjPZYLcZDKLudklbO0m0dXjwoULx3H02JigPoOq9vcSuHXjAXJ5WlU07zcoY2CoG5FOL86enFL7ss/jVnWK4NfpcalFPZWKw+W2odKoSElNhSVHjR/84EdYXAAG+i04dmQSEyO98Ps8sNA4ltAwX8HaxjrGJybw0Y0P4Qv4cOHCBUzPzGBtfRPhYASJREbKVvr5Hjs6irn5aQwODiCeiOLE1DGMjg3h/vQ9teN2dnbIo3Fra1MevbwO/uL7P8SlSxd0D8ulsrj81CXMzsxLyT00OqouCt7f93cPUG3UBIVTGQKQmmwveD52dHZpjOH9goXE2dlFWV0cHgDZPBAMmHXt+Hx+RCLtutfm8ikc7G/j//g//3fUKkW8+967CIUi6O3uRb5cweuvvQ5rmwv9w6NS8D6Yn1dRh/6/tH3gcXTYjAA+3hVcbBOuVaQGJdQkYBsZHMba5jq2tnbg8jib1g02mG30qrU+8oan7yn9UvMpqumsyJWqKOTyaHP5Ee7sFBzdjybR0dWlUKG+gX6Fd9Fjc2tnU6rq3Y11xGbnYLFZUUum4e7rRzZfQFf/AI6dPKkWZhZ16NPK+1qlZgRRUllH//3D6AEi/rAgMf0yrXa7YDF9Xxmu1dnThXCkHdHooewM+F5UJLdH2tXSPzszg5WHi3j2mWfQ3zeE1Y0NfPjRDVkSfOs3/rHC5WgxwWYlPjiv4zGmWpfvQ+uYnf09WSaxbZqKVVpyqLOnGUpqjB3Gw5hHGVDVsG+pweXgWGlV8Z1gVcWHPEPLGJjTJqXfvdu3YDbV0RUOw+/2oN3vU2t17PAAW8uLSKcSKPN+U8jA1lbHV778CuzmBu7dvYELJ6fgdtiwPr+A1OEB+to70BuJyGf1xvUbGOjrhpc5AVaTimWtsK2jxyb0XWjBs7Ozg/b2oO4tPB/53QdGBpRgHwi1SSXL8YM2AA6nA6lkHKViQar2na1VHfMuel3XilKR8r55sLcLn9sHh8WD6H4G8WQWt25N4/U3oujqBUbGxnDzzpLgHbML9qIpnD59FNlCBuFwUHMjZ1sDEb8N0YMNDAz0wmzx49b1XRRKJoyN96FcSeEgtifhQOwgg2efv4DTZ3qRzSdw+6MZJOMs+FiwtBxFT18QO3sJHD9Odf4B6EHCOTuLeGygmDo6DJO5itMnT8FLz1iYcO/ePdy4voBr1y7i2vMXsLO9iEIhgXv3biPS0YvBkRO4P7OFd9+/j3y+rnyIoNeOl69dxrVXLuHVn/4VPnj7FkZG+vEbv/EtFIq0E7HJSsHtsuH06eMK9GWhjWA9nU5qjs3zhPdwXr/0labIhOMK7ym833OuwiJcNlvQuUa/dJ5rDIdkwTSTScqiaHS0H1YLfeSriMeytLKHz9OBas2Ejc09HZNguB3Ts3OoN4w8gs2dKPL5KhLxKk6fGsLXvnAR2WwU73/4loqjHV3tumfEoyU8f/VZ2MxuWM1cm1mxs7+DbCkLb8iDfD2Hg/1D9HcMgo14lTzXBFb8/LW3cenyFK5cPi0YvLNziJXlfXg9Q5ib28L/9Z/+X3T39H2i1f+vAmX/5t/8Gzz77LOPwqs+0Rv90pP+63/9r5pT/e7v/u6neble8wSsfupd97m98AlY/dx27T+YN34CVj+jQ/UErH4+YPXsS7+Gs5efQ5u7HXUly9tRpMqTQSqNqlp8S2zzYsJlvYZykamUWcPIn+1e9BZkaA1bVZsJr1xt8rlWuw3+YBC+QBih7n4pVm0Op2CngBSVoFIKGK3/XNC0FKsMFGmBVSpWqbph4m3LX1UTX7W+Gx6eVBnQE46V+FbwAEkRX0voWysVjFASGskxATfoh9fvUxBKjO1Zmztw+71oZ3pzMCifMEPZZpNnVZ2JSVRvNgOf5FVJ5R9bq7m4pqdqlQshA1pRAUioSjWn4ePZCjgyZBKtf7fCqvTvx1rMWyrKlrKUvmd6MFiMvrM2pxSdtC7gpJMWAfQhJUjUvm2GKhAECqY1werj6eN8XuvfXAC1lMfyUm22xhsBWFb5rok+KtzAImgp8NpsnSMcpeclVbqGb6XRZm1t9XVzn1iMNvIGVagSezahopSsbCFna1RFi2Iu3gnhuS0EC3xfWgAoQI3TdQZVNUO6uG20AGA7Hh/08WRbLb0A+TkM9aJ/FwsEtGVgy6GAs74/lZTMymGAES0UCJubX4o+s01ATpjNA/2YxvjjkU0/55FvgVYDZBsTgI/B+Mf2AP+9h+qvtAJo+bmqRZH7/hee9UhV3DqOxgZ9vIWPLB942ki0y/1nHHTDusEEa1ORTKW1rCqERQwvVsMKoA4bPzuVwUhvD2xmK+IHUawursLjcKIr2IGA16v0ao0R5aoUnGxTZWsuF/mc3BL0lwolqZU/eP99jI2PKgWdC1TCT4bW0OOTQJTAh9/D7XIqTIZeptFEEnMPF9ER6cDJUye0cNzc2MCD+/cEtsKRkMBGyB80rv82ixQjXETzOzP0x9ZGJTdbjuNosznQ2dkl3+JUMqMW3HSKIDKNSFe3gpRCoQ7s7GwrrI1t11QprqyuI1vIolG3qODS09svSLy/v4dMNocjE2NaaLhsDvmoUrnFa6nlK80jRA/Hw8MDqVrY8szFLreZ0JYFCKqEGGbDn7HNnfuH3p4cj7iIp+KU34vwgIpEjpM9XV0oFHIqgHm9HgNIMyDQZlUnQTqf1VjIMTOXyTbbKavoaO/QOMLt44M+iIexGKbv39PYcP78BdkuMJyJXta379xSSA3HLSpK5x5MY3hgEP/4W99CpVTG6vIKFpdXVOwJd3VhcGREAWRHR0a0SOe5wPGEC2GCHr73jdu3MD+/qLa/+YWHeP319+FwMSTGhfHJcXREuvDgwQPs71Ep65cSq7e7G6+99houPfUUOjojCiqpVKiCo1+yCdP37uDq1We1H9Bmw817C7g/PSffSirvue/Gxobx1LnzshE5jEaxtrqITCqBsfERKUIZtsV2ydt3H+CNNz/CyNgkIoStsQPZy1CllM+XpRDt7OzG9PQD1MpGiN7xE1N44cWraq/9g//8f2P/IItIpA02uwPf/PV/hKWlZXREujVWHh4msLS4ogR0trvzmC4uLgq6cwxhG3dvb1hJ7RqXmXrexqJFSeo9jpv0K71//wFGR8cxNjaBeCyh7764uITZ2Ydq0aVVwPBIL44cG8b27rp8UXk+z8+tIBbNopAvyUP70pWLOD41iTZbFR4vC6A1OC0OLMwuoKe7X+UZXissOmzv7aE9HFARgZY6PC+np+/j5p19kDMyLCUccsFuov1GDQMDPfL4nZo6gVAkgl2qwW1tyJcLaof/2c9e03l25fJzKFZqWHy4Bp/bjZmZmzCba7KnSKYOBYMG+nvx4UfvoKunU8nZMzPTKqZ0dHRidm5ax5j38qcvPYN2Xxe2N3bw+ptvqHBz7NiUxifOUdZWlxWkRNuS4eEhzM/PCv5fvfr8I0X5wsIKHkzPI5VqIJGsy6uxQqWrzKRNaklnl8TFCxewv7+DVOoQX/vql7G9tYGDvT2cv3Bex4a2EX/2ve9jby+KiWMnNM7dvnMf+VxJKjzCGfqXW9ssAkapVBJ1iwUunx+FahkOpx19vb2Ck0xHZ1I6xwfCzWA4oiJA8jAu4AS7XZ7xLM6cO3lGczbCSxJ6m92DPH2JgxFEOruRKxVlD8LAT9pj8P0JAZdWVnCwsACoOGxG98AACiWm2sdw8YWX4A+HEUul5anK7iP6EvtDDOazSwHJOcXw0DD8Lh+m799H/8CAVLEs3nCbI52dmhOub21IlcuiEQtsI0OjsnJhoYfwvJJM4qUvfQleXwD70UMsPFzC+cuXEeno0tyHwUYcV3h/4d+pNK/POEKhsJSTVptT80fe0wzbIyPck/NGzTvZWVRq2tGwmNyco/J6IxxzqhBnzL30HpzzmRq6Htk1wbLt7taGWvMdfD3DHtssyCbimJ2ZhpfHrZtqvl3UGhWMjw7ihz/6Pp65dEHxrrVCGlcunMV3f/8P8IUXn4fX5kBbvY7N5VXNLXu6OzA1dVSt/ktLixqfhoeHde2zCMbCAM917msWGenJyW6HermKVC6G7T2CR/r0F3HixEnYLG3wBzxYerggj9WerohCmFLJmGw9nA7OudmlZANqZkR3s0jF85hbWEIsmcf+Ab1VTYh09GBhcUuvtTEcLBBQ15DDSUEEkE4lwbc4OtqPcNCpYsj1GzN4+40lpLNVjI71wuO3oVxlt1sOHnc7nrp4HG32FAIBF1798du4fXMX7e1siw/C4fEglcoqUJCBdZl8Uar3QDCE3b0dxKJJdHb5cfWZZxE93MVPfnxLKtjLlybwzNMX0KjmEI/twmGz6HjPzq7i4tPX8PqbN/Dqz1Yo5EZPXxhHx4cxNjaAzo4QDvbX8bMfvoaR0TC++MrLOHbsCGJx3qPTsobx+rxwMNzW1EA8fojd3W1ZEbRHQs3uEs4t6VXr0pSXxS6GE3LMpLUBQ614XDgnYDcIAzw5H22zWhAM+BHwexEKOnQ/SMQYfulGo+5ANkvzMxsyuTzW1rakZq7WTSiUgOHhsLpGeC+IBIMwFfPY2V5BzZRF/1AHJo8PCUDvbO2gUTGjt2sYyRiVsgVsbO6oQJMtl2CyGR6xw739WFpYQjZZkfXJ+loOL7x4BGOj3Yge7ssKwG4LY3enhPn5bfzlX/wMofCntwL41//6X+s85rXJsYQiF3U5Ni3J5NVsM3Iw1MXj8ehaUMePOrHMWF1dleqVVgCf9vEErH7aPff5ve4JWP389u0/lHd+AlY/oyP1BKx+PmCVVgAMrzLbg/LNMjH1s3nM1J1MyFqvGCrJNiuIRAmmuIhmiy/bvDLZtNRoDPiplqvy1rI5HJrYMS2WCaWTJ8/A1GaXkpWhLJqcNoGoFIImhgcxMImTEN4YrfIM482TSlVOZNn2T2DyyPtKQVVGHE+pQv8r2gvQw9VQYpKYUe1KsIpaWZPnbC4naEzlFQMX+P41tsTGD+Wf5WaLnNcjHzA+lKFOb0YuVPh+j7wnqWg0wBN9Kw2lahVm2iSYG2qXLxe4mCxK2fa4OvVxsNpy12yB1VZreuuyMVSlJIdMh6IfZBssDqaGOrWPzVbbI7AqCNoisPI5NZSXBGpU3BAaciHQ2hbua7aXUinQanmT2tNKX1sDfvM9rRbro9CjFliVetSgsmrTI0gmJGgBRcINTgwZmvR4m8Yv/P9jvj9cPNBqouV1JrDKMAxtL/c19yEEVg01MBWrPFeagUxmhmDx+xoTUoWcUT1Dj9tyGeli2gDXLQ+1pspUQlNZIhjHiGeTAq+a29Y6HjTE+EVs2YKchhXAx0pWObf+Alh9pEp+7Pv+cjjV3wxWDXj/dwGrj+9ntf8TmlF/2lRa83tyX7JWoVNGHqv8/aOz3jj+LLXUG/A2GugPt6NWrCCbzuLGB9cx3NeP7kgXeHYwJIbnE9WNAv12KpztshXhMeVCgYFOVLDeuX1LYJXeerw2pGwtlQVCCIMIAnjesdBBL8EYw3sezKBSq6C/r19AhOcr/Tl3NrfUukrvSUJZl9MplQwtBwjmpIqvEugWtQA2UqDzGkuoGqE3dL7QaqvPIJZISskdCAYQDARRqxMWpNTGzv21s7un665SoVdrAQ6nS+9BdSjfe2J8VGCPCiIugIuFnFJ7CY8UXNRUivOao5KOCwEWEAhQ2QFAlRrBK8cNjWOE4QSz8lV26Y8Ut21tgpRUmfL3A7198mKkj2lHZ6d+b1gh2AzQ7XVpzON+pkcdj6zb5dG/WRBjeI7L6dJik1CBHp0zMw90LVy8eEnqPn7WR7duwON1S9HLz2VrJxOx+/t6BSE5VhBysN1waW1VYyzb8TOHMama6R9HlQ6LVYFASDAgXyzh9u07sDucgu25XEFX2+SRIwrNYtFuY2NbQDno92l/0X7igw8/xOBAH5LJBNosZkEok6Wu5zPs6PLl8zh98oSKbz994wPMzC1q/9H7tFzI49TJKRw5Oi6F8/rqisZKgsiO9rCsCIolJtb3Y3FxFfFEwSismYHtnU1dR1zseT0eTEweRaVcw+1bd/HhB/cwMd6L5194FoexqBRryXQCTgdV2VmpMru7evHue+9L4cqE+v39qFTJNFKh6prKaFoldHd3ySIhFj3E0GC/gmR4z2WrJlulXSpAsKhUlb3CT378Ea4+fwZHjxxDqVzByNCIFpds3aSfYVdXF5LpA8Riu0r8TmVTyOaLONhLN/0TTVJUX7hwFkePjaJay6KBAhr1MkLedmytbaNQrGFy/Bhu37qPzs5etafHDmNYWX0ohXGxnBdMNbcx6b1D9hmhAMPWUtjf2xa4pTLX7/Wjq68XbTarLCp4X6JXO209JsaPYXh0Ejeu38bdu/NSura11TDQ3yW4zHOOgH3yyITu7bKpcTsxNzuLg/19eS0vL9PPFujp6cLJ42fQ39WPP/nj7+HevSimpvx44cUXBFhX1lfUYts70Cc7AhYlOM6yaNDVFTFUlLkiahW7/BtpV2G3uVEoV5FJF2A2Gx7ODKjicePwur17iOeePokzZ09jdu6BICRhMa81Fnaz+TwKJXYEsTjMImxDCnqODVTq2xXkaVJBgv6pHT2dqFodCHaE9ZxCPq+CNMcdQpg2u0N+hvFEBiwX2hweRJnCY7ZhcNCAb1sra7AR7rjcsjvK5kpqBx4anoCb46bHpwIzx4JAe0jFgVwhJ4Xd3tYOOtwuZBJJzYdSmbSUmieeekq2KOxv4fHzBPyyauDDYuV4l4eLRSGrGXaLXUpKFgl4baeyWd0vnB76TdrkW80gSirTD/b2paanvcX1G9f1+fQQ7e3tRSqXR7FSRbpYxFNPXYGN1k38PLNFUJVFI/rYElYls0mp6ts7OhAKt6PRDF/VPKXp8U6wynsJk8459hrdQ4ZHP8dQYx5il5e35k1mk2BsRYX9pl0T5xmFIirFLJKxQxTSSdg5ztdrKOUyUqD7nPQa9WHmwX28987Pce4ir3MPIgEPHi4+QF8kjFNHJwVWr1w4h5Nj4wi6vfLGt7VZML8wo7Hnw/ff1/3vhavPqeuHdgTMACBiY4gex3yCvtu3bquYGYqfL2EAACAASURBVI/GVRgJdXvh9do1rkXCYQNCV4oqjmQycWysr8LrdiDSEZCthsvZhnKlqAC+YoECCyfWVrYxO7cIq8MNi9Wt8KmDWAZzC8sYHBrQOLi1syMlJz+H4DEWj+LC6eM4Mj6A5eUHKr7EDrNYXSlhby8Jt49dGVb0D3apUErv8hdfehbdfTZ4PA68+uN3sPRwDz6/FRefuojh4XEkUvzMBSmVaalid3kwOzuL/egBwoEAUpkY4ocpjI31oj0cQjodw8TEAC49dRKNehGHBzsoZgsKw1xfj+Hqi1/Bm2/fxt0H8yqQ8B5Ee4fB3j6F91Jpmy/s49Ll05gcH5W1iNGdl4bX75L9DG1JOAdkV9zG1prmLQzPa28PCf7tHUQR8DNYkJ1BtAVKYH8vqjGA4at8Lxb+G42KhATyWs0VpCrlMWXLvdcbQKnAoF1aJTmQydSwf5DG9s4+uvt6sLg0j0A4gP6BbkwcHdP1YHXakI2nYCk2BOgtjhL6hkLwB+04jG+jkM8h4AmgUjKjlGMxM4jDWA6FOj1ga8hXS9ja3EC7343o/gGOjp/CW2/dBDNGjx/vxtBgh+ZsuQLtd/awu8sgY+B7f/YjWdx8ksevAmX//t//e0xMTOh+yLlkqxgiz2KGlXKt0FSUyyat+XOCV13P5TI++OADQXeGW33axxOw+mn33Of3uidg9fPbt/9Q3vkJWP2MjtQTsPr5gNWpZ17GsXMX4fB0CqyarV7UFUJkwCJCMwINVkWpUqRSRgDPZCS1N/j7elkggwt4LhC58ONCw9RG5aEDJrsNx06ep8xG7beEnQJXBoJqTnK5mGionUuKMypWCXL5eZSFWNiMSI8CojOjzZ7PJRRVgz63V76t9GLl6wlDjbZmvh8VeQS4TP0uVQoolipSnLGNz8W0TLUJU/FIHy2nIAcBA4EQ1bdGeBUVf8Yl3VKstsCqYF8TrCqkqVxVW3utGUplNTFMy1DXNqjs/CX1Iav8Bvh7TNnaVBUa4K9pwUCQaidYdaHNbpUVgI6HlX6RTY9MAU8DrCrVXQrWGqzmNkFTwiaG9VDxRKUqF3ytz2USKSFPKzlXbd1K2K0ZatFmqMPHoJielcbERouVJoy1WY1FSUsBaggljW15BP0eU2RyWxXKwfRqtug9CssywCpb7AgzWmJSM71SqTppM7SihNnGV6USxZBdVhkOUSihUC6iUC4Y5wJPJYIqecwaQVvGNn0MVo0fUFr78fH4GKz+omr0lz1WH9kL/JJKWQu2zxGstobZRyrVx8I3pFRlgJzCqQxLgJYi1QixaoVX8fxpwmU9qy5VsbVeR4/Nib5wBKl4XEWVN1/9OU6eOImeSBdK2Tz8vqAW/FIP+LhYtkvZVKqUdc3zuklnkmrXnl9YwMjwiLyOeR5y0kyPv0w2K1DFRS2BHsERCzcMu7k9fR9Dg0MYHBgQyK6UCTPp+VZSIi63leCNgWXc0Vyss92R+52eZ4V8Wsm9fn+g+c0MG5JE0oAEfBG3lenehCq9/b269jkOPFyYV/ssfTNLpSomjk7CbGLIXUNeg/SI5USeoIaLLF5XXBA/eHBfoPr48RO6RrKZjFpP5blKs0ueE83xhK8lCKZVBr+XTkGguYAoCzp1dkbkKUaVogTkdbYspwRog76AFnAEI3zLxGFC7xFuDwmycaxIpFOCuxubW7rGCfa4GOf2rK6uCWR09/RqjCCkzGYZymOTIpljBAtSbN2t1asIhOjv3Kbr1Wl3IBIMyQahXKRfbl4tjWvbm0YYYbWG+ekZbG8yZMjwSqNSbXR0RGnlyVRG4xDh6dDIiABjLJlQW/uPfvxTjI+N4YUXrmFudh7T9+6qtZhAmi3DbN3n2EkIm4jH8ODBNNY3VhXI8tWv/RpWllewuraFRLaK/f0YqrU8HPY2jI724enLFxBq96FeKyCdSWkxzEKg3x9Co2bGjZt3FPA1MXEM65tbSKaSiCWiuH9vGsePj+Ppp5/RvqPCzuX04s6de3jj9dcxMDCA5567orZ0P4NbJibhcfqws7ur851t69tbu2q1ZphOMhnTNcFzYHJyDB2d7fJ5pWI7l8/IMqBWqaMz0ik/UQJaDoS0AuCDC8k333ob8/MP8eILLyplvlQsY+r4SSTiCXz4wU21mnORajLVsH+4K7Xa/en72D2IYnEuiWC7cbnzdjU80oUjR0bg9rCNlWFpbqVc3755DzdvzONf/st/gfhhFvfvzWBlaRVDQ/0KAstkUtjbL8LtAY4d7Ud7ZwdGhoYRCnlhtZRhtjQQj6Wxe3CAw4NDFfRYfOnu75Wf4N7+ATxeetseRzKZxw9/9FNk0kXBtuefu4zdvU0B+EK+gL6+bqW8cwzX/asOxONJQepMmtcNMDAYgNfjRXsoLJ/CP/vTV7W/xsfbMTwyiGQqgbm5ZUxNDeH4CdpYcAwooa+Pqto8XF43VpYWsbV9gESijnSugsWH6xgbG0EmnVP4FV1/EvGCQFQoHIDH7YHbbce5c2ew8HBW3qZ9PT0wN0yyXSBQadD3G4alDkdlKi6ppCdMsdIrnYFwOcMflMfp2Rdfgpu+nYSO0QM8mJnWNc0CMLtuwhH67doVQvVweR3JVBa7BzGkNrcBtws2jx+l7V3A7kYwEoGZfs9buzB7Azh19oI8Twk4WXSmD6ndaRdQZUgdH4sLCwg53Tjc3VWKO++YJqsNIxOTSOeyqJvNCIdo+eQROCZ44phKqwzaR1RKhgc0x2KCHPpUszjFln0GExLucf51ED3EyROnkE6ldJ/ifrt//77uQWdOTCFfLGJzdw/uUBBOvw/Hpk7TNltwimGBfB5V+/wcdiikchmEIwHZfbjcAfVjcBxu2TFxHsAOKSqVOY5pbiYrHJMEAPT1ZLGJY02tRAsjetDXDZDZoGq1afdDGyiFwbmRTyWQjh/CzcJWIYdiNgO/x4PZO/exuEjFc1zzz2efuyTriujOBrp7wvj2P/p1vP/mq4jv7OKffOObMFcqyESj8Lm8uHXjQ+we7uM73/k+vv2/voRL5y9oXkVFL1WKvE+ubKwjQ1Xi7q4KD/y9y27H0fEj8Ptd8EXcKJZzhi9+04KGHQQs1ty5eR2Vah7nzp5CJhXD7v4WejrbEQwHYLEwOLWOUsGG9969gXrNhEuXn8FhMoud3QM8XFpDm9UJr48FUR+yhbyun4PdPRVJfD4HfuMffwOVYhIPF2bUncGuuP3dKubozVrKoM1hUhHs1q3rSMSA51+YwsBgCLVyHh++fxttFpvsTcbGx1EsVnF/Zg7vf7CkG+TlK0ekzmZ7PQsbx48eQb1RlnfswGCfFKRvv/0arl17BsPDXajXMwrYtJltAogry4eYPHIOP/jhW1je2NL1HAxQKZ7GcP8AyrkaioU4Tp/txde/dk2qdJ4nLMKw+BkO+QXkA6GAQHYuk5aCk3MCCkt47vD5uwfbiES6kEnl4feHsbtNa7KExj2qfTk20tuWoVDymWe2g7zf87oP5/MZjWmpeBnT02tIHFIc4kGtyvmG0XXX1dOOc+ePo70ziGQuhnwupXt2MhqH3xrE4EAvYCnDG6LPuwnZfBI+j5GTkU0xsLEKn68DiWQOB7EEyuxyc1gxNz+DYjaJyfEx+F3tmL4/i4Dfh/aIHy9cvSJ/+lu3p/H2W7M4jBphXa+9+jY6u3qa01LOmZu5GK2J6mN//zIo47//7b/9t7h27RquXLnyK17xyX70J3/yJ+pIYqjVp308Aaufds99fq97AlY/v337D+Wdn4DVz+hIPQGrnw9Ynbz0Ao6cugCrJ4KazaGbNQNHDAAKmKpGeBVVDvQuZYssJw2CNW0WLQSIYqhwItjk4iBXLKJYyGvCS7hhdbgwenQKdcFawxP1UfJ8E7RZ2ui9xvuvEUnO8CoDsBLmQbCz1YjdgoCcBtNls9EwlKnsy2MV30yFJelaK97cbBLMVHhOmxV1Ux25Qlnb2EbVkdejhU6hXJIShIs9hpZwcs3tLDP4xmIoIFuqRkN5RtBneHES3NKT1jCLraNaKgk0c9FLWMX05QYDouSdaoR9sV1InqEKgCr9d2DVaGlpglwqC22EzfSqtWkyqwTSx8Aqn/94aJVgnnxa+XH8/sb+4YNwhCCT6g5uY+thtVvkAUm40rIjaDO3CazyqLTabLSgV/s/W+srWiS3wrFsVCzarIa/6iM/1xbA/HhIfBwiE2I9rljla+XBKtUeoS6PvgE1CbMpQubhNc4RMlCCc+OPRK2oo1wro1wsy9eN4T/adoPpyztUFhTNcDBOmPmgZy4fVF3/7WDV2B5+VuuhbeBy+TH/XD3nfxCsci/894rVjwfXR0rcx8C3cb4SdpulnuG1JMUvIb1UrHVYm4pdnreEn1x0Ged4a9EI2Ko1dNmcmOjrV0hRLp3DzP1pHBufRGc4gnKxBB/VFKWi2tLpLUZjYy5O6D3GAovFZDEW0MUCNjc20dPTg2DAgJy8hosFtmIWdd2xrZQpzAyGUiDP7q4CmcYmxuH3+QThWHChbyrPGb/Pq2uK4NS4nhqC+krlpf8uwyTMhsKI3s5crNToReawg+FaXMDw7GJ7qtrPGnVcvHhRbc1sk3//nXdRzOcRDoWkrJ88dgTVckNqO3oN1giI6IHaZkU8FlW7J1VntBXoiISlmuC+4HVGeEog8ghwE7I0Q12Y+K3t5fhKlXwDUk1WmRhigjzrFIRBSUjzgPO7cDs72iOGV6389xqyW2G4DdWhDOTi2MttJZg+PIwqBOzYsaOw2Zx4+HABvX19gn4cU9TySr/tpjKEPtqMpGF7LS04WegiWKVVDMdpjl1ep0setgRODGziQJRIpeD0uBUqxoVsLp2VHUsml8XU1HEcHEYFcAhHhkeprKsiny/ixk16FVpw8coVvPXmWwiGwhqj5+fmUcoX0NPbi6OTDC/zY2WZi3efvDfpWbe7syNPSxaPqIr+qx/+TN+p0bAhy8T1eh2Tk4P4yldeRiTsg8tNP9+00s/n5xeUOs5jTj+5e9Mz8gx9+Qtfwe3bd3H33m35ExZLwK999Tn0dHcpaIiKxXyujNm5WVkmMMDkpWsv4vz5M7yBqv17fzsmQEoAT7jPlnMqWtk2aoS0AaFQEB3dYZ3PHM+oXOJwnYynUchWEGmPyGKDBSOOvSwYEJyymHn77h1EOjoxPnakec+xoaujS/fg7373jxCPJvC1r30VPX09AsQ8xnfv3RewX1vfQKQjAq/bI6jW19uJ4ZF+mMHiW06WKjwfCVFv3riD8+cuIxToxLvvfYByoYTjx4/Kx9HqMKvgwWt8ZJQ+p2Z5hVptVD/l1Br7cOEhCsUyCoWS1I0Ecx1dESmO2X5/6tQ5eRE+mHmImZmHcLsDqFcbeP7qM0gmohoneF2z9ZPX69raOqw2O4r5skDF1nZBrcdujwvBQEiFNW6/w9HA7MIeOiMMfrSpFbpWZ9dNGS+9dAWRzrBsP0JhP44emVT4zkF0D/du38HyWhpDQyOIJwtSrPf3DgmKxg7TUgpyPOQ5xrHnxPEpwfZE8gBLiwtKLJc61uKU9/DM9Kza6zP5MuxWi6AQxyVeb7ymaVNB2OJzuTE0OKAgvueuvYTpxTVMHJ/C3Nw8/uIv/lzA+NorL6NvcFBgJRpL4M70NG7evi/ri/MXLsPtC2CVsKhUxfrKKvyegCwTKNg8jKfhCYZw9MiU1JccYMxWq7xzqYIkxOQ1x+L1zuYm/E4XDnb2YHe7YLc7UW4AQ2MjKopkCnkEwmHZJtAWhSpBqpgXFxcQ8PqkXFTYYSAg64eBkWGE29tVZDs4jAt0UpnLzoaenj4UsoY3KlXbDK/jWBkKeAVA05WqALODQVS9fSqU6/bL7hUWZwtF2B2cu9RRrOThDXjhkE0DARfVgUZ3juYADNxq8DoyoKrul5o30i3BquITjwfHA6PIxfbzMsoKwDRCU1Vg5nVSKGqMzCYOBVfdnGuhqi4Jr9uFrZUNZLMpI5TLVEVPbzvy2QTm56YxPtKPkMeBuzc+RHfQj6dOnsJgRydWGWi3s4e9gz3cnZ2WKrSrvQOd4XZcPHcey8vLuH37Nr79O7+NxfVVuHxevPnO2/jL7/8AJ6ZOwu924ZmLT8Pf7oXNadG1lsmmlAJPv9fdnS2p06MHO1hbX4IZVXlV+70OpNJxdXqwyMMiTTJexeLDHbz04vPo6RvCf/lvf4zR8SPI5Ev44L0Zzas8XoaSldUqv7WxilSK1x4wdWwUThvtusro7xvG3n4CGxsxIzjR70Eg6EZ3Twfeffc2Uingy1+exOTooO75Nz6aR0+PX9e82+WVD3A8Fkc0lpFVAecRvCcyy4GdIi4XW8brKm74vB5srC7jw+u3ce7CEXR1emC3luH1WNHT1Ydq2YrVlRRqdT9effM6lpe3kC3UQRvoehno6wnA5wnKwmBw0I4vfOlZjbmteSvH4aHBQXmq6lqhJ3hzH/MkYuGL833C/mh0D+2RLjRqtA3xKwhrc2sXjXoFR6cmgXoJFjsnrhWUKjmNBRR2cNpdKtdRLDQQi+dQzJvw0fUHSMS4bwMolxoKq+P+f/b5S+juaUciHcXy8gLqphqKpTwa5SrsdRueOn8e0eSB8gjCnbQwcCkEL7YfhcPmRiaZQ75YVUfLbvQApVoDPQP9UjT3dAXw0gsvYnfrUH/29rb1mWfPHJcK++AwiUqJnTddyOVM+IPf/y66uns/nqD+Df/3q0DZ7/3e72kO9vLLL3+i93j8Sa33++53v6t7xL/6V//qF7rm/i5vSLD6ne98BwzTeumll/D6668b48TjYbN/lzf8Ozz3swaIf9/f75Pums/6ezwJr/qke/7vz/OegNXP6Fg8AaufE1i9+DwmTp1HoWZHmUCyzQObmwEr9PWzwEYQqhR6J+oknPLPNMnzUa0Y8qtk+zuDhYy2b7a0lDh5lVemXeqEYGfnIwfHFlw0AoSardhstVdrfzOtnui2CQH5sQyZ4ARbqbIKJTLAaRNjGa9l0JFgpBGYZEgXDR9N+n/xD9WXNvoV1iHwyYWDAJ7F8JClqpSfQeUXf85BXH6yzUn0I8/SRwpMA6yCrfCcBTW9RqvloqAI2zSpRnEQrEqxasDV1s2hpXCU6kYArmXE0ARczYAp+X9a22C3OmCx22G22LQf6GFJ0GG3OfVdqVB9HIxx4sbPku+rrBeMFGFCFGMbDIVsC6IavloEq4TKxrYQQj5SinKfNmFvtV7W++g8EECGFqz8Y2d7H9XG+k51WMyG4vTxSQmPP2XF2i81KokNKwA+Wh5KBAANU03hKQbsozqE6fJMridUNdS8tUbVgLz0BaZiuEHgW0NZ0JcLp6Zyt6l2btXPHykGaZrH79r0XiVYlRa2uW+4AGsFWhlD2uPxU03A2jx2CrN6XJ3ahGD/I4pVqU0f+8xfHlZbYNXYH60/TT/VhtGWKLAqnzmD0fL9WudLC6y2lKwC2U3FLq0AOsx2HBsZxd2bt7C3uYN6paYFXiQUFqBkgYWKaKfDBavTLihHBSpbvw0FskXKhny5qEAerzeoxYjTTpW84XdGdQFhKttIOW7w9FhbW1XiL71xuYiSOpmqWL9bYXAMceKii8CS7XuGkto4HlTj8FEtM4CkLKjK9+UivlZnuyeVLklZENBrme9D1Vako12fxfObA8T8whx6OzvkR8pzikER8XhaBZgUQSYLJjXCMbMKTwcH+wqyI9xlWAevEfqvUoHPVnQWraQmbyrijfArQxml7W0G1MiDWsnTdZ3PAr0O7tuqznvuM6YMU6HosjtVCKJvGy0J+JkffPC+EnU7u7phovotGJR/ZyweR3uYYTJpFPJF9Pb1aNsIbKmmTCQSWFxakpqyq7tL6h+TYEQDoxOT8AW8KNaqWphHwp1oDweRiSextLSAvR22YDsRCAextrGJYqWogo6jzaUgDoJFhgdeff4qslkGLjmlAmPCNdvp06m01KHdXUwbHhFIWlpclLdmlgq0YEjjDa8H2i/8+Z99D1NTU1K2rK6vCXAvPHyI/sF+PJiZVaGP4PUwdoiRkVHEDqOYOnIMXT3d2N/ZkfqV5xgfbOO88NR52UB0dnVI3TW/MItisYat7RjWNzbUMswQqW98/atql56ZnZM/cCyW0vaPD48hEPJhZGQYPT2dUmlTyXr86GkVHwgLWGxgkjF9e3ksVlaWdX6eOXtS5wsX7Jsb60gk41JI5TMFHB4kVBykAokXLz0MqW5mOz8LEmzzHxocVlBKLlfS+VspN/BwaRlv/Px1eF1t+MbXv47urj6sbWzJ13N3bx/D4xMg0D979pTRpWI21FgEnUyJ3tralv9hsZDB6uqy2lHHxyal5J6bnYPH40RHRzusbUyu98PjcmF+fg6RdnrURlDMF1RwtVgbUhhvrG8iVyhhdW1NRb2e/l70dHUqgOnWrVuyIlhcXsPWZgYD/T0YHJjQOXxy6ggCPjdiceN6lVrTQ9hWEcw/jKWwvrqO/b2kFKVOl1f7jEUck6UBt8+CTJqJ54DXa5KlSG+v4c06NDyITDKGn7/xc1w4f0aAmwFkW9sbyGVSaJic6OybwMMlpobnUSBZb5iRzRR1zzOZ6J1rl1/ymXOnsbuzLQh/5OikLEr6+waxv3uobVldo6I0LYUk7Y041vFeV9c1TaU9i18mXHzqKVy6cAFul0u+km98cBM2pwcbmxvYO9jF5OQkLly8KAsAs6UNSytr+I//zx8ImAbbOzE8flSBnAwCiydS6qBhAB0V67yzcT/b7C64aD+i8auhInPdZIbd6ZA9Qz6XVVEy5A9ofI/u7WkMoWf51v4+jp44qTHsIHYIt9crBSXDkFjM2V3fRCaXQigYQuwgKgsPWrwsL6/KH5uFgdjhIdK5HHw+L8ZYpGuPqNCSSaUxQO/qUgkzDx7IQgbmusYPeyAIP0OdnA54Q+x4aOhe5Ha4UcymkYrGNL+zu53qZvEEaSvTBjRsRuo6i96PgdVKo24cC4Zeag5rgFX5+nOuyQKxidZCViNAtFqn5ajAKoNWCcXZYs17Cy0AXDYzvE4H7HXaQlVQzOUQ3dmD0+pArVLG7v4OkskoAiG3CjuJ+AHaTBV0sr08GcUoW7rv3ofPYUPA6UIhkUKhUkbZZJIC3O90S+xAFSKtWigGOHLqBNxBP/LVMl597VUpuk8fP4nzp0+jPRBWge+d6+8p7X5vfwduB+G4FQGfC30D3bh7+wZCQS+G6H9czsBuo2c/lcqzSKXy6O3rxMZqFFMnzsLnDQoI8r45ODyGn/zsTdnvHj06qpBGhhKyKOH3+DA0NCi/Yo5Pk+O9mq8GvF1YXFlDIkm1ZgUW3aPr6Oxqx4OZKAI+4Nu/eQ3jgxMaD9575yMMDHTLRuLgoAa3F3A4LGjv6NI5tLW1h5HRAVngcO567NgEhgZ6NV5xApPPJnHz5h24XF55i9L32eM2obuzAw5HAKm4DWvrefzJn76Bze0EzFZ68gM+N+B123FkYhInT0wgGKjgyLEBHW+H3Sq7Cgb1MuCR93vax/D8yOezGvM5H1AQp9YWDaysLCAQboff3Y5EqoBitoK5hUU4bVYcPTkBt7MNdg/nzswDyKLCQDLWDCp1hXz5fH24eWcOe9tJfPjRGqolwOvnvMer+dX4+AiC7T7MzNzTdRduD6iQsbaxBpfdClOljKcunMPmNuFxEV3dfbDbHAraXVteQSKW0TlAW4JMtopgh1c5FEPjo6g2KvA4qF5gZoJH9xX6RttstHDKYnp6CdW6GZFwB9AIYn8/h+//+Y/RHun8RKv/1lqo5XvMF/27f/fvcOnSJbz44ouf6D0ef1Lr/b7//e9jd3dXVgCfFoQ+Aat//e7/rAHnJz3Qn/XnPgGrn3TP//153hOw+hkdiydg9fMBq0cuv4ijZy4iUzKj0DChbnLC6nAKpPLG6RC4M6PE1n4LDcqN9igHvU9bFXsq3TixLJYEUjhR53O5UqjXTYKv/UNDUp4SlqglXgEChhUAb3rKRZK8zmjdN4MKkKaPp4BrnSRN3luEpvxsPghLiVEMr9SmlYDFeJ4CWaSS5esZbGDARC5mFFzQcg7likZerEqiMM7YVqhPM+yAithWS77+5qe2/pY/AaGsAVYFY0tFqek4aZRXqMmm5PsWqGtBVgI8/r9a6QmFmq/XZ3AbmmDVaI03K7SKSjkq57ivLG2GupjwVnC0pcA0NW0H6hWBXIZMyUtVKbcMmDJCqAQ/m/uSn+lwMJXdKZsH7i+2JfJBrym9v4J4DBUxf0e4wPcVKLJY1IpNtRzBKmEuvzPVsVaCOiVWGa12fBAUtMAqzwTuL6r/+HjcY5U2AJZH+9YAq1yAqmgsSwVDecoAqzI9VQWvqyjzmMCwKnhkXSAlquGjKusEHlczfUGbnrL1qs5PwtkWWCVQIrDVtj8az5pg1dQ6pq3gqo+9WFvHuvWS/xGw2lLS/m3DaUsJaZyrzVP5ccUqoUnTS9YA7kbQGBVFEsUSgjd/r5Ar+pLW6uhz+dAfiuDHf/UjRHd30dvZCx/9Kv0BtWy3NagWIRw0VE6EhfxD9RP3J/chvS8ZXEIPTao7qQTiYp8wjKo/Ki/apMDmeGLVWEJVDpVtfq9PwIvXGMcf+sERMBpqNCqK6mqh42s18ZK1A7+r0bqXUrs2PUq9WnhWG4ZD8sbmNrZ3tlGp1jAwOKj2V8HFVEIAp1goqr1vbJgtzX6NXyzYJOJpOBiuRcgCaPsJJNnCR0hGxRlhKVvm2LrPPcCFOpW4rQU8A2rok8jgKyq4WMzSWNgMVuH7ct/xcqEdC9f89JA1xgKbvF8PDwmpPVrUEGgwIIbjWHdnt5SoBHkMkWD43tLyKpKpFMIhescaULqvr19gg36IDHogrH3r7bc1ThCAEra2BwLokqVAQa3axWpJYyjHAm5zMh5DrVwWaO/t6RFAoTrqxq3r8lLkfiZIDwUYOW6uiAAAIABJREFUJBOSPyvBH7eXRbg333xLHQds7aYNAAMICYPv3LmLw4O4wOi5C6cF/FjwIWzhPu3r7cNHH3yAsbExXLhwEVs721KV8f5zmIjjzt27+I3f+F+UtswxiZDq+z/4PkaHRpWgzaCvfDbTTHAOqE31vQ9mMTTCNsewAM258xfw/gcf4jCWlRqP6qNCoYxvfOMLCj/76KMPcf/egnzlBgdDSCfSAstf/NIXMDjUi/29Hfy3P/wj/PZv/bbO0/W1DX3PtbU1nTdUob799ls6npcvX8TgYB+2d7fU8s5tlNV1vY79vQYmxjw4dfYMjh6dQChIVeQhdvZ3de5xnzMwzGZ14OHiCsbHJlRs+2/f/S5Wlw/xzNODeObKZXg97ZibX8Frr7+LTLaI9vYOBNsJkqnGbqgt1ef2KKRyc3MPC3Pzug4aJuM6ZvI2QcrkRBBXnn4KLhfvRVXUq0W4vU447U4FDrnsHgwNjuHgIK5gOI/PiVg6gWqpJouQ69cfIhy24IUXn1coIYPAGFAWCIWxs32AZLKKI+NHFBA1Mz2PUyfH8c1f/zUUCkWpHh8uLGjRfPrMGV1XlUoNmxtbCrbheUyP0tXlDYU70at073AbwaAX/kAAfT1d6OiIyPeYAJk+rTc/+hArK5t48cXL8kY+3D/U8RsfG0ebzYUPbs1jYzMKi9WKWDSuc5RqWAsLnBazIAv9IwnjqcQkcPnmr3/9/2PvvYLkPO8r79M55+nu6ckRM8iZBMAAUsyiJFKU7ZVky/ZKWu9X5Qtfea/82S6XL1x2+cIXW66tb6W1HGRZkmVRIiVmAgRBEiBBDDAIk3NPT0/3dM5x6/yft0FIttYSTXm136JZLAAzHd5+w/M+z+9//ufgwsW3cendy0hlsqjSq7LNLh6beKUzsJEPjoXVchGRSAhumwMej1OSusdHRlCtFLG4soGrsytI5fJiuTQ2NopdExOwOuzK31Wnx6uvv46XXz+LetMAq9MjCs1aC3LOTuw5IGFhbL1fXFyR+7XfH7w1/2FxmmA1EA5JgYnlbiqYCfTY1RMMBlHIZEUBH+gKy7W9shHF3kMHpAidzGTg9wXEz5QNEXwu7xHpnZSoCDmPsBpNMi6yrZkeoXaHQ37O1nGxUTHZRP1Hn03uv7GRMfGpXlpZxnY0hnqjgr7hIXT198HodKFtNsNByw6q+otlNMs18U1mgYf3Bo/PDaPNALNTfU613JTEczUHVV1DSrHK767mLzL/lLloS76XdO1w8GXRTOyxWHAwoW3US2MS92ehVJSODU6hsqkEgl43BsMhGFngrVfEc3V+5ib6Qv04/8ZZzF25BHu3HwcO7MbQYA+cdiMalTwuXzyP7PYWju3bi0YuA6fRgMfuP42hvgFkc1ms7KTkXB4fHIau3sTG8qqMDwtLizDYrQj0RcT/em0zBrvVgkc/9gjuP3UKprYOf/M3f4t0qYRwTwT5XEaCPzmuDw31ItDlwcriHMZGB+D3O+B1OaA3NlAqZGGzmxDp7kI2V8RWLI1iiWrkCHLFMq5MXYfL7cPyahTNehuPPf44btyYwdrqmoyzvG86bBa5XhnU1R0JiH91IlkWpWq41yeK4GyuJJCV/q8suBw9MojTp0+jmGrh5ZdfQTKxhfvvv1eCm77//e/L+cn73ej4hFw7F9+7hMHBXuw7sAdOO4ux7GCxi8KZY1I6m0J0fQvb2wyHc6ArVIPT3cRwPwOvelEquHHmzCz+7u/ekGunK9yFSqOISMgJi7mFQwf34t57jsFkyMPuEJmAzCPW19ekC4V2Njs7KZk3sduGrfycx/Kew7ks10k2uxmZ7LbMMc1GN2ZuLqJUrGN7OylFqd17dqFSzcLh0sNqY9iudo4yu6ClR71hwfJqCddurgINA5ZWN1DKN5DPt8VGwm4z48jxo2Iz8e7FC3C4HOgfGBSboJs31jEy5IeuVcDEJBXmBZAeB8PdUsQs5/No12sYHurHrvExsTfIFejr3ItaE9KhsrBIC4u4rEVG+/egu7sfsegmFhZnMTE+KFYIK6txJLYLmJtJIptrYfrqLDxe3782XVXrgI4q4LZn//7v/76EWVIl+rM+Ou/3zW9+UxSrv/3bv30HrP6E/fxhgfNPOm7/lvf7aY/zHbD60+6p//8+7w5Y/YiO7R2w+vMBq/vufRT7jp9E0+BCttpApa4XzyyxAjBCFKuilLQ5BVhRxUallgQOyAJfBVJxEsoUXwmGMhkF/nHhTfUVf2ZzOGVSKw3IBFcaZFTBP5yuaBCVsFa8IBVYlVfwOQzdJJjTqxRI0gaBk1ojts3mkBZetj5Kyz9VdEa2khMdSVSPqFI7E2tRdRLiiCKSnJL+rFS5aqmxfJUGdmUS3lEB6juKXQVWO2CPAFFaYzWg2aipFnt+BcJoNNka9kEokgKr3F62Iiu4quYXVJUq8NdpuxfebDCKeslgtqgWISIxAigGghnpy6Z5s95SmSqPVYZKCVCuKy9LflZHicr3JAgiWO18V4JVwh8uFqnkUIq5NgxtJoETrGrHia3V3H7Ns4wgkuE0VgaOMXWY70sozdc36wJWxY/2R1popIFfA5ZMua7fUqz+M7CKujIAJOQlyDfyHCHH5mJVWSuwtbPeaqgQpbYKXeMiiZ9h6oR6aRMMgYda2JdSWWs2Ap3zUoC3TB/kM2kfoc7ezuMngVV1LMXCQgO0avYozfwfKJV/7M7wr4VXsWX/dpWs2op/fntRXrbq57f+5GXDY0jljRxr1fLPB5WVHbAqDfHixaoCrXj9URlsbekxHgjDUG3g7//u72A3mTHQOyBps/TXZJKz02KXVlAGQlH5TWjGBSHPZfp0sg2b5xPhKg8XvUnZuk0FHMcKAhEq8KwWu/ybr6Fiie29tK+gtQQDRKq1ikD3drOBSrkMu1OpPI30xaOHMz13xUdWqei51wlDZRFd54IayOWL8vkCJwtFUc5Z7S75/LwoQO0wmY3ikUZFEBfsHru6zkgOqo0a8tmynDMlgSv0RrMLAKZqlu3ufd0RAWxsk2cBia2totylPYYUQmhZohcwm04RHrpu+a4qDzdVKJEFP8cQC/00W6Kk5++4KKW1AhepbJl12Kyyr6PRTdnHbMGWP602UQ4urkSl1Zf7jkpRjk0ErPwMtjwPDw8iuhmT7eJ5QyUfxwcuTDxOByLBgNhxFCpVzC7My3cMdocRCYUFULbqdbFpoNUErRcIfQhN7S6nQOtspgKnw4X49pYAd/rwUunJewPVyEy5jkR6BcKdPfMGqpWGBAUROt111zE8/MiDaDTZkprG1atXEF3fwJHDR0WdS99Z3oO2trdxdfoa3F6fLA6pujtw4BDOvHYW+pZR1LyJxDY+99lflvdKxKPiJcsFJRWfy1Su6oyIxuKiTGT4xs25WYyOTmBtbV2Uy/xubo8Lp04ex8joqFgPbG7GJNCI4V5LC0sCviYmduHtd94UeM0212c+/TReeOEFRCI9opybm12Q8LZkMoV8roTY5pYcJ1FBZzJSVOB357nFFt0TJ45goD+McDgii+9qvSJglUUCFqoqEpLIRT9VjRvojQzA6XLjb/7271GrlvC5X3lEPAczqSrOvH4B71+eB2tYBIXj46N4+PEHsLS8IAUKeiVTeZxNFZHZyaNUqcPmsIrStliqob+fYIjejTYkdqIYHu6Bw6a8WI06I+LxFMqFBiwmQoQlLK4soXsghPWtdZj0ZtUNYrZgoL9P2pvX11fx/vvvIZlqoK/Pi+3tNOJxYHggiEy6KO2sjz58H7q6PFhYmJOiWTqdxNpaBocODqJ/qA99vb1yfLfiMTkP4/GkZi3ilDlKTEDpkOx/tmazgMmWYoIbQqab12cxNNiN40eO4poW2nb0yCEpFt2cX8YPXjmPalPdA3mvbVabAn153REM8uf08qyzuFetIhTphsNuEfBVyDcFdrGThseK3RkcazgEc1+YrSYcPrAPw4ODUjDk9bZrbBC5DP3qs5idXcbbF67C7Q+Lz7Q/6BeLJY51sXgcN2fnoDOYsZPNYml1E3qjHaFIP8qEUB4f9h08KqrW9c0oNtZjUhBiZwCV4rR4krjFtg7BCFX6LVH08/qkLYCMrUaTFJ/cLrcUVjKFvNhCDY2NIp2j+r8lUJkWASwkteo1lPMFRNfW5ZogPGLRhWpUgm25hxuNUiTivl9YXJDQUBk/OGFqtUXxSB//1ZUVUUrTK3N8zyT6JydgsDvQ5DjqcMn8rpovI7a2QXk/GsUyvAEPfH4vzHYDrG6HKvzWWURW8xrOSfkzzhGkLKtBVSmIS4G8JXZLNsbJax0PVjOtXgjiFVhlyBK7siTAqsluAgsyiQQqhRSMtHZgIaxRR6teQq1UgVFvwZtn31D3hoEQRscG0NcbhM9jRy4dh9dmgt9lQ24rhpDTCSuDvXQ6OCgdNRhxfW1dxtLU5jbGhoYRcHmwsb4Og9WCVCGHN959B5euTsFkY6Erg//ny19GT1cIpqYer7z2ilhxLa2v4eKFt5FMxOW7EKbpUBe19jOffhJurx2lYgoOuxFupw3biU1RMHq9Ply8MIWh4TFpPT/39luIRRvwB8wolOhL7cG9p07jv/2372F02C42L9euTqFcrKGvL4wHHrgP8e0NXL0+g43VLDKZNg4d68LgSD+MBiogG7h+4zKsdh3uu/+whPu9e+4G3jh7HQMDNvzqr35O7hkEZZx/Dg0NobunTwp/KyuL0p7PMSIUDqBcSKG/L4L9BydRrxTF5sVk8GBqKg6jqY1QTwFdoRYGen0wmO3IpVz4h2+8hVdf3ZKCh9FiQb2Vw/CwF0ODAQwPR3Dk8ASCfqsYj5WLRTl36ZdOsMq5Au9v8c2YBHbxXOeYUa9WlOVQsyFdAC6nWe7H9ZoBN64vIrWTh8vhQSgcRP9QN6Crot0uQaevi7pfLHZkPtxGreVANKbHu5dmxfIkX6S3PD3Dq7j7xIR4rxfLebFNSmzviN89rWyWlrZQKAAH9/VibCyErqALmVxWClt+FkorOTn+u8YHgGZVgHS9Qi9hAxotK5ZXt9DU2TC3OAuXCzh1990wG1ywmJ147ZXXcHlqBZ988ij27p1EparD4kIUszeTiG5m8E/f+QFC4Yg2f/5fY5B/CZRRsUqw+mE8VjvvR49VFrt/67d+6w5YvQNWb63cfvwvdxSrP3HX/ML+4g5Y/YgOzR2w+vMBqwfvfxIHTtwDvc2PTLkmAQ3iyil+i2zh1QtQIIQkuFRp21wMWGHQc+HHCatZJudGs1UmpGxNJzxhazf9SQn0LGxzFSUcgSBzTjpt4apdmWnBt5CVECjNI1UIkYadDGrCwfAHURpqQFAZi7I1S8FE2gl04AwnwvR7rDV10vZGmMKghEaTqgSCGJMoXdXflWpRACR9PPm9qWwVT9QOrNJa7bV0dS5EVXs6FycKUskEvU5vxIbAUKvZJj5xHdglOUuyQOuoRwlglaci35b7stPOze8pk3u2mxEUm9laZFC2DAYqKMyyOOaLZTs1/1Z+hmpdU+CC6g/ZToHVhMb8bipxXFJwte/KFFilqtPJApGLRi6cjBpY7Sh5adIpSttOGIS+/QFYNZsV5JLtZiI8PXmVp+ePg9XOJIithjxfRLEq0EtZNsj2SWJ9U1TB/B2FyASEPC/os9lsqvZY0doIbFcGEXWqRmR/NlRbO3m8ZqKvxCnKJ1eOORWpnXCxTijFbf6p9HQVFWRbL5BV0J32WgXFO4pVBVZZHODjgzCrfxtYFQG4qJEVNFSPD24vHV7d+dzbh11uZgesMmFYwRrV6s/z9dZx4b6lklkDq0yRNhp0sLT02N3dj/xmAn/711/D5K5JhKg8ZCgLRccCbRnCYpHwFv47sZMU0MhihtPjls2hGoKLCx5bnlcEDQyPE+jJxW69LuOM2m9tUUiVilzYeQVUm/QEkUU5P1VxoC2p4wxLEpsDzd+B45R6k7YEJ1F9yadTfE0lPlPiqeTi+8cTO8qT0qQW+lz4U4XNncPP6RxXv8cpbf4MiSMoJVzN5YqyeKKVAWEpF+JsT15eWoLXS0hgQCaVEs9Z+rPyWqAVCT+LYwwfnfFFoCutATSbEIHHmpKd57JAXV5jRirJuW1m8ZskrODiji3YVM5wv1L9yi9M32vCEIvNjlS2iEQyo1rIWaBgYaReF3+44eERWQBSCRgKhWVfciHLMY9tnH63G26nHeUSw7fMsLvs0HN7aK0iQWN6UanxvOI1RSjNpOBMLi3q3lq9gdWVGPL5Inp6IgIAr167Jm3iDKsaHhoW1dL83IIEX7z77rviZer1+kWtOjY2jAMHxuT6oycmg59++MMXEQyGcfr0Awh2dcl1TvWv+HYW8uJtaTQzabyCK1PT2Iml4PcGsWfvLklqNprpu10XP0uOw1I8NNuwthGFzeaUY8tgM7auD4+PYTO6jo2NjVuwhXCVSqpgMCALbHp90lrGZVOBSkaTThb97Po4cuwQYlShXn4feyb3IhzqlmPNILQzr57B5al1RCIMPXLC6aRXcVUKlVTEBrt4nYVhtugkXKnWKEtaN9v3rTYLGnV13VChm8mkpbvEJ0ohnbTsnjl7HpGQD098/BSGBvqwHS/im9/4HlbXM3I/6QqG8NRTn4DO0ML0tStSoKiW64hvbovajH+vN9qI72TEhmJ4ZFjCXVKpLUS31mQsZkdBIGCBxWiSYC27lW3kddgsbuTzBAAp0KlmYKRPfJXLtRKGBwekvVv5jAOvvXpW7mejw7uQTKYR3dhGT+8ANtaicLjseOCeE1hcmkF0c12uSYvViEKxDocDOHhgDwaG++G02wRc8TqjVzL9Fnt6IygXuT9dsNoconBn2j1VdfyuszdvYnlpWe6PBOI8BvT67e3tEdhO6Hvl2iyyxaYoQddXozCZrYhvJaVLJBSKyHVGH3UCHo5JbJ3ef2CvFA44Lqd2Mkikykjv5KQdW4Ih202Bywxm27tvN/w+j/hvxrcI6Y0Cad+7dFGu75kb80yLEk/X3fv34u67j0vo3IWLFxBPJuRe3tQZ4PT4sZVMCVgt1erwBSP45Cefht5iwXeffU6CkWCzY9fkHrEQ4lhDWxN2CrBAW+Ycw2yCze5UYaB6vVgucEyfm5sT/1NaA6SzGXiDXeiO9GB1bR3+ri6ZQ7CrwO10IrqxJqGnLLYsLy8LcLJbrVJkGh+fwM25m9jciMHr90jBiXYTtCqg0u/Q/gNybKgC5Z/Ly6uYn59DYmsDew8fxd5jR2Glal68TalgZ4t9E5trK2KnUExnYLNb4fI6YXO70RUKwGimGrImgYqcN3CMpGUBryOef1LIMqnk8SqDFJstmeNy22TupXVdSMFfgsc4kVDzRdrH8FxkSKnVoEMhvYNCahutSlm2KbG5DqvehGKmhCvnzmH02GEcPLofzVYZieQmgj4nBntDiEdXMBwJopRM4tD4GF7+/vfgsdnwy59+CgurK1iOb8PuccHn8KJWKqO3q1u2ZWZuHt6uAL753e8gX1Up8gSETz35CWxtRDF3/TpOnbofM4vLuDG3gEwuJWFa9E6lJ3Yum4LPa8XJk3ch2OVCJhPHTjIKi0mPcMQvwJhQnfeaweFxzN1cwfm3r8Dvd6sOtVIV995zGtPTs1ha3MLk5CC2t7eQz1XRP9CFQq4Kt9uBciUnY7vH3SdjfbjHDYfLinKxLsrKpRWe48CpU7tkXL/y7hJmZqLYv3cAzzzztBT4Xnj5JdnfnA/QD9nj9chYtxFdkeA8i1mPsbEhjI8NCahdXkxh/8EgIqFBJJNtuU9O7HaiK8g5bxHxeBrZtBX/+J13YLdMQKf3YG19BdVmBhOTfpx+4DA8ThOGhrrhcVnE/zSRiKNIX3OrTUILeZ9gcGGSFhRm5jW44JNr2YJmq4pKpYhqrQCvh5CeQgMdYpsprK9tY2hgSO5pdrtZ1KrlCjtbqnLemU02VKjuLzRQbVowt1zG62ffRbXcwlB/HyK9ISwvzEpwYLmaF1X5zNwictkyLBYX6lWepUZR5/f2RtDd7RXv2KXlJczO34Tb5xKVsNdlw113HQCb4DbWN1AqVGGzerCwHMN7l5cxNjaBVquKvft74fe4cGVqBqV8RUIC7z5+DNVaEWOjY/B6g5i+tiLgPLaZxVf+x9fR2zesTUOVh/NPevxLYPXP/uzPcNdddwlc/Vkft4NVFvi//OUv3wGrd8DqTzyN7oDVn/UK+9///Dtg9SM6BnfA6o+CVd4wvvjFL+If//Eff+Sm8eyzz+Lpp5+Wvc7ffeYzn5G/P/fdZ3H6gQdw5epV3Hf6fvlZnV5eDzyFvUdPwuQJoNw0oFJnWJPmA9qsQyeKSuVPqteUiISRomaj8spigkFvFrUVF9tmeiSaVaAVFV1UIVIdwJZfelJRt0lFqwKJCiDy/URJoIEjURDSH7OmqSWpTuxAIIJBeqlSaSpBV0q9ypRWgjOBXKLkNMFopveZTdqKqURiki2VsFzsU5nBlmXCHbbOSgCSXK23gVPZS5p/Jo31blMBigelKOJU2zEVqoSDDByhp2O9orwlGaSgUn+5kKFaty6wB1RWNqjmVJpb1XJP71q1HVycq9Y09Sd5qYLJVOAqt0+qbOkjSVh8KyxJQKNSfhKgsO1LKTIUGDToqHxlUIZetkXBHYO0V4kiw6h8Zblt0prPdn0qa6i2IXLj9+b2EBlS3dlS7Y1U6hEGsa2b+5PqXXqfqQ9QkEvUuBo4EpEpAbgAMUXE2rKtddkHbCE0mAjTCALV8afKSBbjVAEIzKzRTwDQERir38ukigFS2rEUdTQDgWi1QKAo6ugPlKMS0EZlLYPHtKR1BUo5MVXQVewc6N8p4JwKZwJW7XzRVMaNHwmwEg3QrZFPKVhV9Jp6bwXP1ZfWvF81MirbL9uo/Vx7mgqd4lFX1gWdB5XStz8IUG95AGi/EKhN+EmrBlo58AM0iwe24eoMOjnWTrsV9XIZ+lYbbosF1XyJqWoYCIQx6u3FK8//UDwqx8fHxVdT1NgWgjVaWLSlvVPCS7q6kM+XMH19WuCYy+kWFZCc5w2quiHq0861RSBLlTFBJMcaqkmrtYbAPV7XVMTQOoQAlNccF70EegxN42Jajp+cpwrcE2qpY9qSa4CJ6uLc0Wbbr7r+M/m8eAOWK6VbQJDb73ZQOWqGWbOr4PaKr6aBxRn1WVR5SwsqQ6Xo5Woxifcxi0hUgrHNm16zVotNAM/oyLD4nFHVR4Xl7UeM+42qJ/oadhYE4kHdbgkk5CKL+1c8o0UVzlCsvFxjfH/eB1Rxi6FcBVHODjBwopAViKS6A+hhmsfs3LzAHsLW3r6IqOUKubx4X9I7kBCFMK1ULKNQYECYUawdNjbW4LAZJIyJvmxU5RHm8VqmIpZhXaJcdjlvFWOoIN1ObouPIgtaVIASAPE+0d8/iOROBgODw+I9Oz/PgBEm1yuVfylfEHjGxSK9SA36Oh595C7YHVQ+17G4uIYL711FYjuNnki/nG9UybE9frC/V2BfNpsWZR/Pq4X5RSS2Uzi4/4iAUY4rDNfZTsYxOzsrVgz79+/T9qUZBw4cECgn/tH1JrojXUjsbEmg1tTUTUTX4xIENjm5Cw89dj9K5Zx4F1NpShUSA/N4XCPdQTjdVmxubeIb33pW1IV3HT2Co4cPwWxga3Qdr738migOff4ufOE3fhNmkx2FXFY8A02877Va4iHKmDAnjf90VeQKaRnjaUnw3sVp8aNloNvhw/slQKZQpFJch3cvXsLl95exa6IPv/K5x0Wluzgbw3f+6UXUK5CAlyc+/jiGBvvED/nZ73wXVrMdDz/8qIy7Pp8Dcws3BQZWasDc3Bry+Yrsp1S6Al9Asw/R00/QiHqV93sWDIFyrY1Alx7FHOXpwMgwbTbMqFUzGBnvh9NFKMXzwYxqpYnXXn0TG5tNPPTgCfEj5f3P43Hj/IV38dBD90DfbuLcubflPsj3n5gMo92mOrSIe++7B41mRbwP+3oj4nHIVHh6pRLQUVEdCvTJuENIW62VUGuWlacxr7UG/2+jWKgI7I709iG2zfAWesXXsbq6Bo+nC9emZpBKF3Fw/zFcfv8adAYbursjcs4yYXttZVG2daC/G2ZTG/v37ZaQoGs3F3DlehRZbd9FwkEcOnBA4Bb9zCWQr1JBdIshfVEBgUvLa7h+4zrsLo/W9dFAtaja8ullybFhfnkJoWAY+w8exEp0SzxYZxdXkMoXYLA6EOnvFy9FtljfmJ5B38CA8pNuNODx+cWOwO32SncPgSLnKQylK1Sr4lHr8/vEx5jXeCmrEuWLpYoo0QeHBpUNikEvvtQ8VgSwvDXxNdUSFXvsBlD+o+lMRvxmOb7vpFNo1BoYHhuW+0U8HsfUlSuobMXwwNNPY3R4RMAx5xYsiv/whR+ini/i/iceQ0/fMNxuP3bSGVGmE2RtRNel6MXi8+zsTVHz796zD8FQt7Rn50oVFGnP4vWiXi6gmM1A16hIoajO7yrq3bb4UBNgm1lg8/ikGEwfaloT1JuqE4vjNxXQ7DxQnVr0xVSWM9VCDulEHE6LAe+/exGz16Yx3N+HeHQThe0M4lsJ7D64B6O7xzGzeAM6XQt+nwPR5QUY23UMBH04OrkL89NTWLg5jf/3v/wXCZcs1ct45e2zePCRh5CIJxH2dYv3t1lnxgsvvCTKzbfPvyPz4NXoBoYG+7FrYkzsNXbv2oWbcwt49dXzsDncctz8XrcChPkMRkeGsGf3KMrlPNwuE9otjv9peH1WhIN+JHe2cO36FVQbFYyMTCISmsTK0pZ4p0YiYSnQjY7sxuLSNl744RsIhGyifM0VduReZDR1wev2I7q2IPej5eUs/AEbHn/8USkanDt3TgQJtTrg8QEPPXSvjPmvvfwGFhfjuPfUYYyO78LKahSXr1zB5O5xXL3yvhQfPv30J6U7am5+BtM07NswAAAgAElEQVRTV+X6/vznfwWc7r/wwrNYWqniE5/Yg0x2B1aDEbsmxmEymiVMj4n2nFssLcVx+fIqrl1JIZeh4KKCoTE/fIE6nnn6UdgcFoBhTwF2hTDsMofV1WUlNjDakE4XYdDZUa3oMXX5OgKhMD79mU8hmVxDpZaBxdpCYieGYMCl1kQ1oFapSweHw2qF3WpDs1WB1+cSVbbT7UGlTIW7T7xO8+k6NrfzeHtqHoViE7qGTlr3beY2/H4rHnnkFKCnPYIbG9EEkjtllIpN9IQj8Pnc8hzlEw4USgxaLCLP875RRjgcEB9o7m/Ocd489zauXI0j4Nehr39UOntYaK3ViugKsJDQQHRlQ2xIwuEesUThODQ5sQdGgwNXpubQ0zeKH/zgLL7+9/+Evj7aNXANYJBixssvvyyeqbwHc5368MMP4/r16zLHYTHx8OHDt6ayf/iHfyi/v/fee39kfvuz/IPrXypWCVY/7IMeq1/5ylf+WXjVh32/O6/7t++BfwnE/1ssCO6A1X/7Mfn3foc7YPUj2uN3wKqCMkpxSHVOCZ///OflBtV5/MVf/AXuuece8Tx8/fXXxXuOwR6EGC+9+CKefPJJ/OCFF/DpzzwjL+FgdOShZ7D3yAmYPV2otg2oNBSQIPyT4KMGF4lsreZcjqnzyjuVk3IqJ6kK4kKAilMFMzlxMUtVX4KDtBRWehvyIaEAZqtMUvkg1JP3MaowABWpo9SWdc62+BoqNBs1pa7TwKpYAfB/eRMdTBa7sgLQkBQBJN+T4JdBTya9lVGvyg6AUJcLNLqMGZRXrLZbNbCqIJjCl6pZXWe2a8BT/YagTNql5ZctCSagmpdbzwVsq0YIxPAuTsbtAhWE7zSr8lwCoXq9KmpO8SfVbBI6Nwh+soKEChjrdRbZD1pahoA58Qi1qGAFgh+Bdg2lgqWCQtrUGLwlQFCl13YgDReuEipFOG40iDqE78/jQchLMEulWecmxsADbsgtAN1pmdfUnYSNbO1mOBD3J8EqwQQfAjJpkcBj01TQSMKTCIw63mVyzBuS7ttGXX6uwCrVyaSmCsyK9JAySVofoCZtsgSrVHjJ67k9AhsVHCVoJESv8PzhZ2ksngJitnaphwqb6vjdym7n+2ignsfaovnpdjyBO/tFOfySHdwWZiXU+Ee9o0QV+q+A1VsThtvAquw/gmZpb9dsMW5ZUPDU++nBKkGZufM+GoQWsGrkuaapmekLBgOsVCtmCzC32+j1hdFtdePy2xeRzxdEBcY2d6qa6SnGR7WqkuwJQQksYrE4bty4ge5wjxRVjFqQFIE9r2Obia9TqedMOu+c92wL5DhAlRwX6GxRpYqMC19aCfB5TAGmvQahYb2p4CYX6mr/KPAvR1UKBGzVbMFmZJq6Au9NHd+7hDzVbVQr0qqDRRCLFTZ6R/P19Inmdc62Xy78GjzluI90ohbl+UE/UiqdpSBhscjnUnFIJQuv92KhhNWVdYyNDsFm4PurIkjnmujYb/B8pbpafGctDI1ri3qbbbSELtI6rZ27XNBzQcr9JLC33pQUeW4T1YI8i9kGy+cQwPO6YAspF0nFfFkU9HwPvi+3N769LZ/HBHVud4upxRa26BZkjGQbKP0Nq5WCpAh37NB4vszMKJ9Ltr3Tl5bAjapOhi5xTGKRhQCQ0JvgNRyJwO8Pyb2EcCLQFUEqlcUrr53F+kZUjk0+l1Oq83oDHq8Tg/396OnxY3S4S0JM6m0jSpUWnn/hdWxuEsAZEAx0SSGry+dFvVZSYTIkEro2Dh89KgFYO9s7OHnyFLa2trG2sY5UKoNsLodyuSyedAQmbo8TI8MjOHBgnwSszS/MIZfJor+vG0PDvfKd3jg3hffem0YhX8bAUC8+/UtPItTtQyoVx9r6Orq7euTYO+1O1OtldAXc0jr937/2LWxt7eDIwf2479QJWIx68e599bVXsbK2hdGxIfzSL/+KQKilpQWsry1jZHAQg30RbG0lkCu14fZ6pFU0mUqgUipgO76D8+cuI5cH9u7txWOPPSxgdScVl3P/zOvnMD+fwqc+dT/2HRyFwaTDuTPv4/XX3ketSqXnEI4c3iPnC0NMnv3u8+jvGcau8UmUi3mEur0wW1tIpZNIZqk21yO9U5Hjs7g8gxaqkvTNculOoi4p3JVqAaUqYLdz0AKYIUPvw+G+Afj8diS2V2BxAH6fBcNjQwK11tZiePPcTVGiUV1mslDd1cZWfAPZQhpHjh5Eo9zE1elpuV9SJRyRYLCUqMj2H9gHg74hKdxsYWbhhfYHLKaxkEQ1vN8RRLXObpyagGmDRYeuLq8UW/io5OmlXMbKShRmm0sCo8rNOuI729iIxlHOlDE3mxdl19EjR3DhwhQMegsCwZAos5v1Evr6u/DoI6fhdVvQqJXh89qR2kkiFk/jlfPTSGXKCIrSPyLn9f69e0U1OzM3K+rVK1emxbOSUeomK62XdMjmi8imU3DbzLCb1f2Z4yJV69xPVLYSnLr9QRhtFuTKNWwmdlBIZ+AbGMbQ2JgAYwJUzkPou5wvMaAvBIvVIRARRgPqLc6hLDCYzWg023C4PHC4qdKvq6JOyyje3IVSSeYXkd4e+ZMFIfGQbrXg8nikoyRH72R2Aej04r/IcZsgdNfkhHQscO7BYE8WRFiQoKqVYXkMxHnwoY9hoH8Qq+tLUiCk8v17zz0n1kenH3wIfl9IinWlUk0AKou59NE0W+jNrMfqyrLcaWkr4vH44bB7UKzWUeU93GFGq1JEo1SAsVlBOplAIZsV2xKDyYa2nvNWo3QAOR2qy6JaLsk9gpYzbQaIGpUFlvzP46T5kfMsquSzSCUSyKUSuHrpIna24xiQkLwYdta2xKbj0N1HYbKbkMylYXNZMBAJoVrKAZUSyuk4Dk9M4J2zr8BtM+Hpxx/D/NwMRsYH8f2Xn8cnP/0UVpfWxde3P9yPSrmOv/7K1wSysluBNiec8//6b3wB0dgqpqevSoGNIUjDIxOI9PaLbU88HhM7ALPJAEO7jXQmjp5IF1wOE0wm+pEnUS7uiP8qi0Mmqx7lWhHpVBnzN9OYn12H1ayHP+BCoVzExK79SGxX8f7UDTicBmyns0imOQbw/uFCsKsbuVRMCh9b8bT4Sp86dQ+im5s4/+ZFKYS5PEAw5MejjzwkhfS/+dtvIpkEHvnYQVFGv3b2HTBojNYJxWIWxVwJDz9yCn3hiMCzb//Da3SCwJ69Hikwmux6BEM+3P/AKSlyRFfm4LLb5HzgnZ2e+T29gygX2vjWt1/G9OW4FI+4zXsP+HDs+BBGx/uFCw70dSO2sQKvzw6X24ZUJo1SqYJmQ4dUugq0bHjvvZtSvBseGcNjT3wM9UYajXYO9WYWxcKOgFMW09DSy/Potxz0hWQ6T99un5/+rDYkkjlptW807FhZSqDdtmBhOY53p+eR2AE8FmCo34tD+4bQHfagf9AvsDeTZfcJC8B+Gdt5H2yDAYAOKVKcOTsrCm+ueVg/CIf9GBjok3VaPL6NQrGBXL6EUqEmdiljY7tk/cDOjERiHfVyEgP9IYTC3YiEu6Ww+uILL8FstuH0/Y8gnSrg0qVrGBreg+d/8Cp++PzrcHv7tfk18Kd/+qeyNt2/f79Ayo9//ONSoP/qV7+K3/3d38Vf/dVf4Td/8zdvPf+P//iPxV/15MmTt372s/7lDlj9WffY/xnPvwNW/884Tj/PrbwDVj+ivXsHrCqowsoeF6xcOLNN4sqVK7d+RrD6O7/zO/jrv/5raWuiovUv//IvJRXxa1/9Cn7zS1/GV/6//44v/SdVweP7jR9/GA8+8RTaVhfqMKHWZv46VYHKn5PVUbZas/mZgEH8SuVPQlK2tfJ/tn5boJPJJsMcJBJHJtdUfdBTjJ5gBAlmtjBaqGol5KRa0SQTVAEeDCBqU32qUuIJxPjghJkwUlq3pQVcS/8mWBX6ofxSBawSLnJNrYFVvZkA2AiL0QGdJHR+AFbV89R2EMiohwrzURCMOiHtu1qVR6xq6Fb4V0SEGlilIpCTa7b4SfCReL1CQlP0BouogFU7Mn2WqtLC3qhVVKs8lV9acBZVtLIVbU7+CAnJEsVoQdpV6ZMo7bdGg6h9TFb6mZplASNqUA2sEoxTrUVA1AGrVGWynU2As6hrCVnUIoHKGfW5KkiLi9Hb03NZ6VffW1k33FJzaqSF35WqJSpoxapACyfjQksAJbGlqOeUXYOurSA9VYo8rhYJy6oLWGUYChdlHbAqadWad6zAVT2nxtzxdYXhqVjlkaIK81Ybv6Y6pR2CfLryPZWigNai3wFt0tovCmoVbCXnf+d00NSpolDWALXspw441drOO16xt5SoHaWz9kYSdtZRp2qKVaWKVerUDspXF+YHitXO8PmBhYFSY94Oam8fYn+SYlXa+w0GUHcsx1HbT1JQYDsvYTitK6gmNZhgrDfRrtTgMBgQdPrhhhnx1Q1ZJNN7lGScLd9sSZbzrN2WABcqHDhGTU1dlWClXeMTsjgmvBIlOm04GGYmk/ymLNb5fjwfefzKVEkzQEVnEOjFtkzVkq9DRVOBM6iHXq6iRKa3pHj9aqnOGjgXVbCmjuY3dlNJWK2JMrfWakjbdol+r4Sl9FemGt9qho2KbZ67tKRogxF6cqaVa6pkI4np4n/aku0TFSvHupYCo4QXHHuYVs1wEQLKifFxuKz059OKRNwu7XhIcUSvF1/ajoKf+y9fLGJrKyaBMCyU0RCTpy9bEDnusm2d28AACl7PTMyWNuhmTRbPZba61tiaDDg9DLOxiEKHxQ4GVXGfcvzIZvNSwOKYwrZO1d5P5bkd6XQK89JeuCO+dfQjlQT1fEFUuWz53NhYlwAstllyvKAqiSqxcHcI4VBYFmd8nt/vEosCqqvYPcA2x+0Ek6Gr2E7uSKAZFbhXr0xJ+77TZhXlLUOGvB4nrGZ68hqxurGNUKhXkpUvvDeFuZl57J7cjXAggEKei/6bEmBid9ildZ3hU9uJOK5OTcl2Rjeics/yB7rgD/gRpA+hySTf49jxY5qVwyKWFhekDZb7m2344e6AnHPvXZrFO2+/D53eBJ/fg088/SgGhyLY2Yljdm4W4UCPgCmGu8W21hDwubAZT+LZ759DJlfBwQO7cfzIIRSyO1hZnsf09XkJqLr75FHcd/o0VtaWsLmxinAogH2TYzDpgVQ6h2rDilK1iWRiWwoWDE/hQtpmV/BpYteE+OTy71evTmFqakqOR9/AIPbtn0Ao7BEv3u9853kszG6KYP2Xf+VT0qLablfFt/rNN96Gw+bD0OAw3nzzHB565D6EQ27spJN4f2oWh4+chMnogdfnw83ZKzBbIe3U0fVNFApt5Ao8hnr09ofhclvhcrvQrluxurwGk7GFgb4Qkok11NsF2Ox6jIyyVVSPGzcWcfbsHIJdbmxGc+jtDePkqbulwJYvZ6VYsDy3jOWVGDweCz724IOwOy3Y3FyH2azH5MQYbBYTnE6bnNtOlwPNWh2pVAI2uwO1cg31orL+MVoNqNbLMFsNYhGzvrqObCqN7q6I7JP4VgoWhxOR/gHcXFzA9I1rSKdqSCd57cntQ+DewuIWTJx3MDirUUMw4MQjjz2Ao4f2QNeuoVYvSnhOMZ9Hta7HpWsruHlzSaxVdk/swvGjx2F3WLE4Ny/XKi2LcqWyeNnT43c9lkC5QiCZFYX5ztYm+rq7MbF7AqViSW4S7Ohhe3WmyCTyCuZWVtFm8dVkQ3d/Pw4fv1uCSKeuXpP7uc3qxEZ0Q3yMA11BsUWxO91weqne08NsYct8RYpEDrdXrJY41qiCrQo2rFRZGNMJ5OcoRm9VFpAIOBmexnMul84IYGXBrFGria0HfR2ptuW4wUIRi1TBYEhU5guLi1IkYqgV1XMcu7fiUbFs4uP17z2LyP7DuPvEKfneXk+XHKsioSfHRQPVe164PA7kCjnx0qadB+eZZrMdlVoDdRbCjTrUGSpUKaJVLWBzbRXRzQ1RMYZ6+qE3WWGxuWBmeKvZqorR0pFDL1qr6oQyKKUq7RxYIG5V1XyO94xaMYdqqYT11UWsLy6I53Bvd7fsj9jSBnp7ezG+bwLpQgb9w/2wO61IbceQSmyilEkh6DTjxrvvYeH6FD77zKcQCfikc6JUycET8IplA4EyxxZ6ks/cmMVrr56RohHvIxyrPv7xxzAw2I+lxXkcPXYEHo9LlPkWlyqc81jSsoLzaZGSN+ooVQooFVLQoQq/zwmLVYdCLoVGqwyHTdl8FSsVuF09mH5/Fc8/dwluN9DTy8CyIPbtPYSvfe07SGdrYgXg9FsxOBhBtU7P76LYAVhNLXQF/YhtxpFJF9Db149SsYil5UUpOMbiBZw8NY5f+qVnkExu47/+1/+BagXYu2cQ2WJRQs9MVjPmZjPo65cpH+6+64AoPmOxTbz39jpo3/vUU4/LdeXw2MQ6xWI1SEDh5Xfeg8drRbawga6QB0OjY1haTODC+UVsbjZRLgHhbhtCYZ0oVh95+CQqtSI21mIYpsrXb0EmTdsNPbPMYDLY6dyP1eVtbEZ3cPHCLBwuE3bvnhB/V7dHD5OFalWGxZUQ9PvkPDMaLFheWoNFb0F//4CcOyxI0jaAtjflcgs7yTzacEKns+PSuzewuBJHpWlCKBTC3skhdAftGBsNwmhoIL4dFVhdKpuxtVUGWrwPN5HLbcFmreLQ4bDMe5bXqmjDJmICg6GNQMALu9OG2NY2FhdiqNaV0GFycg983gCu37yBaHQHR45MIpdLYHJiAEMDEfgDAczemBERw/T0DRw8cBjj45OYm13BlSs3EA6PYGZmGd/65rPw+sIwGDwolbP4+69/C1/60pcFoHKu9qUvfQl//ud/LnYrv/qrv3prndoJlfujP/ojPPjgg7jvvvs+NEG4A1Y/9K77hX7hHbD6C314/l027g5Y/Yh28x2wSm/+ukxg+eCE8gtf+AK+8Y1vyL/5u9XVVfT19YlHHW/So6OjuHTpkgDY57/3LI4ePYrV9ShOnDwh2IeLqcMf+zR2HTgGuz+Mpt6Cho7tUEp5yQVqq1ZTAUE6glXlGKnalaleNIg9gI6wwWAmNdDa+hVYFdUpJ5+EHmxj10GUGazMckEiKZn0qGJ7KVWSRBfSLs8W3pamYNUsEBicJT3iKnyH6kNZ5QhcNUgavChdpbWcVgBmAX1iVWBgy5b1pwKrHZ9UdeES4KkwKcPtYJUgToCq1uLdJkDlpJXtzOqEp2BKKU4J6QwSkiP8iRN1Amuqeamm04AKJ9Adlsf90OGIBErC2iR92CDKKoPFDKNFBdEQBrFFj4Ej4rHK/Sjvy7ZrBXgVplMKVq5aOi3/XGiKl6lJBYJ1AJUkuRPmip+pCrYiSRQ9sbaRVMMJ6CZWYnu0UfneUinW8YsVUKS1zIvnKSGvBlYJCvl8Aajg6xVY1XHWqoFVvVEnilUeb9W6rgVIGUTPC50A1aaEAzCVnInxMuuVhxbmJfuf6lO9qJ1F9ct93WooRaNmAWA0EmRzPymfVgGs0pWvWsx5rXBh2Xl80Mqv2v75GwVIP3iGbMUtiZ9SQHb+qQJD1LFRW3vbreLnAFa5/WK7oClseF7I1axZGVNdTSkh2xpNPEfqTTiNFnhtdjh0RtR28miVO8UNHnMVyCTqMFGS6iUUiYCPXo9sUaQiaXxsQhbSbBPnc6gmZKGGx53XOeEEfUn5YCAKoRrPPRY8qAglXOAxoz8n22X5YNATW9/4c1WYIKyn1YF2rsi+7Sj8lSraYmKQlLK3oHq5VKkIXGUIEC1LCAWcNruAYp7TXCjziBioGOd4Sy8+8dhT4xEXFmybZ/s//83wIC6auM0cdwjXqAShr+P4yDCcZqWK5+KFsJjfnY8OWGU3QE0U7AoSc/sIJAmqCRzqtQosJrNYdlClxmAi+t4RdvJIEmzSN5DFApfTLknrmWwWuWxGili1ugr2YwcBwzZ4bbM4F4ttS/fDgf0HxU+V6h9e/1Sgrq6s4vz5tyTIiup6+lBO7t6FaHRD1KIHDuwRX8rR0WFNrauOC1XMHJsIggldskyDb5RV0IeoYAK4eOES3n7nXfHlPnTkCLKZvKhf2Xr36GMPY3LXBHK5LBLbcYGMRl1bfEybLar0HVhaieLNty6hK+DHxPiYKMPWV1fQqFcQDqkQKAKis2ffwNpaDv29ZjmuvC/SCqe/bwAmAp5mC+fOvSGqQfqZZtMZUQTSP+7RRx8WxfO161eRSMYwNDyCfK6NF188I59PUP5r//EzmNw9ikQihrn5Bfg9IbFZ8ThcuDJ9GV6PFblCFVNXV9n2gP3792DfxBhu3riKq1Pvo6Vr4uChg3j40Udxc+YG3r10EcePHcH9p04ALQK9GDxeP1ajaUxdmcHy0jriW3HNJqOFI0f2IRTpwtjIqMDylaUNvP76WTmOVID1DUSwZ8+4wBKOf9/8xrNIp9j+bMAXfu1zMJjqogDze724eYPhKG04rS6ceeMcniI0HghiJ72DC+9exdj4fthtAQH9V6ffw+TeMYHPDMsq5lhINIiH7+BIBDvJLdSaTaS3S+KROdQXxNBAEKVyBjYXQyWb8Po8EihEz8FrN1YEVqyvb4n6/ejxQ9DrW1hankXfQK94BrIIwHCYiV1jEoxHtSqH82AogHq1LBCpU0wwM4RNr5ciQSFXktR5qpsbqKFQLojCkcc2Gl0XparL5oQeTO1mwcEBncWMF199DddmNiUZ2+ey4L5TD2J5cQ3T0zOo19kKbEamUMHwSBB3HzuEu+8+BKfTDLQqMgdpNaoy9hSrbXz3+68rlauhjYceeBCPPPQxZLhfL1wQT8nh4WFcuXoD84srmF9aQbnahNnOluoyHHYbHrr/NOx2G/bsmsBWLCawnT6TkZ5+eLuCSKQzuDR1FdliBVupHdhcHnjCEfEdTiWSMNhp9WNBpZCDxeXG7j17JaCKdstGJplXWrA6HZIAT4U7bQHop8oChQRU1tsyz+C9lHYe9GLlfIHdCSwESbFPC/7kZ3LOZzUygLCCZDIh4xXHOhbbCP9ZzOL9gf6009emxZLkyU9+UsZHKsk9LqpprQLfXnrlZQT6enH4+AlUihW4PAHo2zpsbiVQrZbg7wrAYjbAF/CB4Zs1+vbKfMWIdk0nUJdqWhYwKtk0KvkUGpUSouurEo5Fn/jJfQfEQ9cfCMPudEk4FedMyvOeRTstLJRFegvnYkxrb6BSLKNSLqKUzaBYSMNmssj7Zne2MdTXCy9tbFgsrjelrTxTzGJjcx2Hjh4RRf4777yJWimPpdlrGImEYKiWsbW6gC9+7nMIehwoZNMStvbGG2dE0Uyf2317D2BubhFXr1yTa4X3NN4LRwb68Vv/+cuigi6UCggG/TKPv3zlEmaW5pDY2ZZ5Gv1/9+/dBzaN5XNZsVTqCfkQja2j3SqLRUe5mJF28Ua9jFQ6qzo2mhZcm9rAwtwW7r//BIZH+pHLpXH1yk3Mz8eQyrQQ6DLAH/LixKmj2EkXMH11DalUDmbO6Yx6bMcLch8cGRmW8MmFpS1Rmh452o177zuBvXt34+233sLf/t1ZsJ5IhXcinUIwFMSuPeO4/O5FAeVuG/DEx59AwOvDZnQTzz17BqUi8Ou/8QmxZ5hfnpX5pNVuQjGbQzKaFjg7NAY89uRJuNxdEr60cL2MtbW0FO0OHZ+A21tDW5fFxMSQ7NOZm4tw2kwId/vQqJcQDvcCbRMSiTzKpQYy6ZL4yb7xxhRGRrowMNgDt9+O4eEw3H4b4psr4pvq8/iksG+zubC8uAqP04eenm6UCvT6LcHn82J1fR3n37yA2Ba7Rqie7cKVqSSqNaCv34u7TxzFrtEebERn4XC0EOryYj26jWyugfWNHBbm48gXAY/TCI9Lh737+nH0yKB0oqysl9AVHILP50SjWUV8exObMYaTteD1BOALdGNzcxvz88twOdzwBQJ4//0b4LzY4zfil5/5JCx2I3LpHF784Usyznk8Xtx38rQUmL/6lR+A9R6eUyyufvd7L6KvZ/8tb9W5uRlRmtOrmfYdDCCjDQDXIv39/WJRwu7KzuMP/uAPcPr0abEO+LCPO2D1w+65X+zX3QGrv9jH599j6+6A1Y9oL//fDlaVGkj5fPJB/8FnnnkGzz///I/8nL/rtMJygd4JP7rdg4ThDJxI8Gd9++7ByQcfh9HlR1NnRpsAksb84ovZlBZBeloKKNV8SOW9dCrVmlBT5SiZBKwStEqivUYYtcwm8amiyo0ep5yUc1Xa8fCjqkRnMIoigIpVgo5GjR6oKq2WU1umgfNzpV1dWtb5ofyT28Dwm7q0+AsUpjLMqBb3hIf0zmK1WEfFJ0Mb+D2oBCWX1awAblesdlrDO2BV1GUmu3q+5uMowT/8OA32EawKgKNykxBP803lpLdeY9sw/WKV8lJa0AmDmgS0hCwqMIjwhs9RAVwKaHIBwu/tsHluhXXpeOw09Rt9VsVOQacBQUIbvp6qUPFAVe34bGeTfcQAMqrzCGfZGq4BbrboCQinklYCpDQPVMJp+t8qyihKFFlEiXrYADNhkZbkK9tLbqmlsXcClbhTaC/A85HqRt4YmVAvx1K5hgojJ6wiWNXpaVlAZSAD1AizdKLE7XhoMmjldrBK+QKDMgRvyj7UrA80KwCCJ/rKURlIxaHyIFVgk3BRWWwoFapAOvFBVVYACqCrfds5Rz6ApTxDOuYT6rrsWAPcsgq4TbHaAavS6nwLwSqw+gGy1S5wzeOzc71zIckH94fa/g+sBeSa7wBv8fwVN9xbDz7bSKgs+5lNlTwPlTcwLRr4dtwms8EoBYFWuQJrU4ewzwuP2YZGvoJ6tggb7T/kfKR3sAV+n0/aMQkoCXIE6EMniqrvf+95CR+gIoH7VCxDtOKDeNbqjbLRvG440Sbw6wBFOT/4ufU6CkXlVcywBKdVv28AACAASURBVILVjt0AA6GUH7A6v5ViVW2bRIaxMKBZp0ghpkGlSUsgcLleFZsSCStp8Pqsw+G0CQC2mS1qX2pJ0RxxuadbbY4zPO8746vyRSaM53jH3UkbDAJgZbMB8UKlv2wg4IOxTRW2una4XVTjK8UyxzSlWOW1wXGKSkvu58T2toR7KR9bwOmkAovp4ioxmAtFXsMet0eupWqtLN9JPIn1OgGn9Dmk9zXHvXSGicxcSAOFQhnraxuo1urwenyy/6VNOJ+Tz6MaeWcnIT55H3/iMXSHurG+sS5BPwTo+w8cwLEjh6XbgIEiTFgPhrqk8MNwIKpwdpLbaDRaEt5lMZsEqLCVmLWPN998G+9fvoJwdw8O7j8saqyZmzOiXnv6qU+hv78PiwsLAuWoYDx6aL8U5OLJFK5eu4lkOoellXWMj4zi0IGDqJQLqFUq6A51YXtrG9vJpBT5Xj1zRq4Ftk3u2b0LAX8Q2XwO16avCci/++4T0gHCz5ExoUVLEzNcTpssGG0WM3r6IgiG/QoU7tTwystvYG19G90RHz7/a5+BhYrWSAjTV6eR3inKOUsAdOP6VYGPPT29+PZ3X5Lrcs/kOO4+egSzMzcwe/MG+gcHcPLe+8Ry4aWXX5V9fHDffvT3R3Bw3x4pdFCB+u7UFaSzJZiNLuSyJVEzU335yScfwujkEGrlMi69P42Z60viPcvrwGozweUxiaL2wMF9SMR3cPb1t4C2Qdr/H3r4fjjsQKGShklvRCwal9TnGzdmUcwV5HVHju0TeFJptJHP1mAyuGBzOHF56iJO3nNEzrPN2BZWF7fh7wphZXkBu/eNYWS0Tyw7nnv2FcQ2o/jEY/egK+hEJrsNs4WgvwSrwwW71Y1CoY6NKIPXdMhnS6JE3Ld/F5rtGtbX5vGxRx7B5kZCvFVDwS7ENtewtraCQ4cOQidSSoI/Bs61RCXbYpu80QC3kwE7JdTrTTSq6h7cQB3VRlUAE6ErwZ/VZIW+pUOxUIbT7sZ2Iikq4wVCN+ngAEJd/Th25ASmr8/g7JlzUiEjuKWq9oEHTuGuuw7BH3DIeWg2qcJLs1KVayMWS+Pr334OG2s57D8wjPtOnZKQp3w2g1mx02BbthXJVBqpXAGlch3VJlvrAxgdpxJ5GC4qpw0mhEMhvH/pkii9eWIHuyOcxOC1M28iXSzA6vSiWKujq6cHmQKhWAYunw8eX0DOaxZ1aMUU7A7LvZ7g1uXzSos0Q5Aq1YYATV7X9FqmPzKL45l0VsL9qJJl9xHv6ZwvmDhWGQwoFgpyH2DgIe//HKt5D21W2WKcF7/Wconv5xC1J4u8gwODohhdW1vD+soqDh87KhZGnGfZGIDn98NkMOD1t87B5HTh+D2nUC7U4PZ0CbDe2IxJwad/eBAWk0GKzB6PU/YHC/NU4dZK9OGtCeC0mowopJLIJGOo18rIpRPie0p/2Ynd+0Wt2hWJwGJ3oED1fqsuxSxuK7+zFNdaqruFYzbvnVRGU/1JC5dMKgmf0y5t9qVcRoIVWaCjUpb3VkLqeDKOYqUg6sN8IYO33zmHnq4A1pZmUEzGkU3EcHB8BJ99+lNwGA3YXFlBq1bF5to6aMcUjvSIRdPlqat4/ew58ahmFwD9OT/7H/4DTt51FMuLC6JG7Qp45Z5z7q3zqDSK2LVnAsFgFwqFLMpFqox1YksxOsaW+CxKtCRoM6y0gnx2RyxgOPfPF0vYiCWRzTextZbHToKemz7xnj5x4jjqtTZeeOEc8TOy2R3E0zkM9HuQzZextaU8dmtlBsJ5pdA6vmsCBp0JFy9exNzCDJxOK/7jF38dXUGveBK/9dZbOP/WlKhnGcDk8fswNjGGQMgnxagzZxawd9Io6x8j9FhaXMELz70D5i0+8MCk+IjHtqJSaGmginSiiq0VwlsbHnhkFMdP7oHF6kNss4Yr7+3g5ZfP4dhde7D/0BB0+gxyxS00KjWMj+/CRjSKVrOG7p4uFPIFUavrYEU6VUE2U8TachSxzRia7TpGR+kjTUV8QcBsIOhHNrMjvqYsALYbLbGDoB1Nlz+oOngYaGmm6r2CnZ0MvvqVS7jnvh54PBG8ee59tGFGLl/D+FgI9993HH19YUQ3l2Gh/7mLQY/XsbGZxtziDgolrnt0GOi1YXCgCyeO7cfwQAhLSysoVE1otU2oVAoCVg30X2ennNmBUDcBbw2ry5tIpDIyPrDIefHdbeyaMGB0dARju0bFf5ZzmuWFRdgtFvT292N0aBgL8yvIpPKcZaJYqGF2bhUXLkxDB7tqh4JFvifnaz/t4/d+7/fECoCq1Q/7uANWP+ye+8V+3R2w+ot9fP49tu4OWP2I9vL/7WD1dmDKv3NhfeLECVGP0NeOf3Ixy8UrFQSc/HHBSODB39HrqzsYxHYyhS626zZaqOlMaOptOHDsJMqwomEwo2WwCpQk1BJBqIChpvg0aWxHlKpUqUqiNa0BRDhKMKoXQCregYQZmqqVnoZsPxKQJQsS6cGXBb/d6YRdAmOU15eoSjghF+Ui1aicwFPJVpXtkaApCTRiiI8kDynfURUjJQ/JszJSVaD8Q5ngSqhDsEpozIk7xZ3SHk6wKtv9gRWAbJ7CNQKi5DcEslRZanBE2sIJEBWFUcCVrcMa0aIikseI4Qz0SzQb6U9IJYXyfOTrxbOxA/K070uwLICO6kKGU7HtX7afTdzcZ1QFM4iL9gcaWKbHrAayBQSKhynhkqYQFZuFhuZZq5QnHV9WgaB6PUrlsky0CMcIfNmiL1YNEpilwr64mOzc1ERpajTAJkFkVPgpQCewWbNM4HHqPIgSCcxFVSugj1NiBVVlDxMwtxrgYSBY5ed3wKocDA2sqgPM4yJXgbIC0CuwqjxYNUSpUV2ev/yvIl5xPKc1GwkBq7Qd4Pt0rAAU7BJYqnFk9Xn8uRbEJQenE0LF51JJ+0Fg1AehU5oStWOVINJdtTc6YFXBWu29blFobY99hGCV54TYPzAATTt/1XmrvrvYGjSacFotSvFcLMNjtiDs8sHYaKGcycGuM8NKeZimsaWKyul0iFKUikcuZvj3tbUN8dF75+2L+NjHHhI/1s5rJPVeUx4z6I3Hm1ctCyuyT5hkX63J3+n/R/WleJnRFkSsKagOVeFVhAT8PClmCLjnMVRFCb6PAqsdeAkVYMWFdqMucJXEnKEthO0cb3jeEj7T+5c2AFL0kFASVU2qcwCUQg7/4DmvAub09KnTGyTIhVCRalBVxFI+gnx/HkpbZzyVfyu7E5WIrpM2WL5P5zsQarAtlyoO2h7w3agCoYckA554XfM6pfUCw7IIQnmd8nvxO7Poxv3C/aUCRIyiOBIUr4WBJRNpXL58Rd6vqyuIM2fOYHklip6IDz293cjlUnC5nTh27Ch2796NRk35GFNBRiW8y+OGy6FSswmvaA9Aj2V+ByrU1tfpY5qC1WJFKBzC9nZSs2ZgC28F6VQOm7E47jp+lyhHb16fkfeiOvfoscMynmzGolheXhRvvv/85S8iuZPAytoGCpUq0tm8qOq6Q2H5PcGartVCtVLESy+9Kqo6q90pQInnaruex/33nkA2V8D58+flnKenZyjMRawKc7FSsWyhel/dUughm04l4PI4JTSlUmuiWbfg/FvvYeryLELdblF16vQNNFp1WWCvrWwhFt1GIBCUgJWjxw6ggSaee/EllEt1jI/241NPPCHQOhbdxNDwOAaGhrCzk8M/fOsfsbS4jv0H9iDk98PrcqCYy2BjcwOx5CaKlQasJjeymRLqrRaOHz+EBx66G263VcDW17/+TayvppWfN0OYerwYHArSWly8jwnSM6kienv7Rc0W6fHD7aUaPC0WNqyn6dtWzMzMC1RjxuHE7iGYbSZRO6ZSedSqRpQKJWxtr+Hjn3wcxVION67flP3i9vgEzoS6/TCZqV4L4MwrF0S9euzQKHp7A0hnklLkI6yx210wWZzY2aaKzQ6z1Ylr0zfF0/XEPUfFTiAWW5H2U4cjgERiBwN9/chkkshlMhjbNSSKQavdIv9OJpMYHhqSOZB4g7LYUCXcdKCYL6BQKsLt98Fis9yyzmFFxGq2Irm1jVQyDXZSzC8sIZMvY3LfXoR7erG+sY3oagKNJlX5ZQlbytF/2gKMjPbjgYdOYc/kkChs6e3KcyedSkmRhQWx5aUoEju0KPBieGQQkVBYVKeXL1+Wc6BSroqaK50twOUNYHBoBFaXV/wL2ZbObpR6tSZgszsUwjvvvINEIsn8SxTKFcR3UrDYbag027A5PbB7vDh+6h6sxROIbW3BZnciVyxpYw5gtlnQ093H4VDAKmHdTiqLYDgkNh1iraQ3osaCmN4s5y+HWoZTsWBhtVlgsdpkPlBrt8SfnZ7V3E63g2pXC/K5vAQHmowmsQPgWMjxaXBwUO4XiWQCe3bvQS6TFpBOL+PYVkzuuz2RiFz7tOogSL5w6RLswQBOnr4f1VIDdic9gVuIxbcFrEYi3XB7XShW8pIST2W8wciAQ5tkWxoZXMr5VbOOnVgUsY1VVEsZ5NJplKoVCeoKdPdAZ7bBHwrLd8sWijLmBnw+GZdsDocqypVZoK7KPYDFJwsLz3oGElWRy+zA63EIlKtVSqKcLBUK0sVD31m5T7XrCAUDMge98PabmFu8if7uEGZvXsGJgwdQzaVwZNcYcoltrM1dR8QXQCWbh8NiR7griIMHD6OpA1586RW8dOY1mXlS+cvix1OEsWajFJdy6STWV5eQ3kmhrWvioSceQWSgR66H9bVVySxgiBO9/alQvXl9WhTuAb9LQvMa9SoKhTQyqR3kS2Wks0W0dTbsxMqoVJqolivo6vLj9AP3CZz+zj89h/6hERQKGWQKGSkmNlp6LC7FaR8Lj8eMSCgEk9Eq/tbFYkX8V9k6P7l7TPxcV1YXpWBCZfrqypp4jdZqTRy7+y65J114/wLWVxawvNTGgw+E4XN7pfhWyDdhMUK8oQmsld0ErUGsWI2uIp8uwA47PvOZx+DtZpdJGl5vDzJp4OLFVVy5fANH7tqFsYkInE52vgCxjRjGxsYRi3M+UxIvYpfTg6AvjOhGCjeuLUhAJ62+/AF2kBgRCnuRz+1gJ5NApLtb7kGs+7DTYnx0UM4Xfn8WL2mBEY1uiuKbAJj3o3KphjNvvIWxsT1wuoJYXI7B7Q5KF0bAo8PwUBiNBotqW6KWrTXMmJmNodpgGGcF7oAHZktTbAtcFiPGhgdgN5qwsrKJps4Cm9MlQYucF3SFumQOlUnnUak0YLfRKsaD2fkFCbLq7e2R0CvacfX29aJcb6DCYMtCXrzBObU/cuQIgv4unD97XoBxu62Hw9GFzc0ELk9FMTgQhslsx04yB5+XgaZF6XLiuohzQc5T6M9Miwyel/w3f86uEj7nT/7kTz5UeFVnjXI7WL1dWHRrUfJT/OV/Z3jVRw0QP+r3+yl238/lKR/197gTXvVzOUw/1ze9A1Y/ot17B6x+oETlLuXk9LOf/Sy+/e1vC0C9/dG5iShwo7WS3wZuOlX3pk6HY/d+AqP7DqFucKCmN6MlIVRmmTBS3cdWbEJHJtqzlVTAGMEmoR5nIDp6lak2QCq6+DsFVFWbvoKPbHNVoRfKQ5Rt1kJJYbXbJZyGig09Q1qMnMgrz0l5f+IzUXmqR0etqpSqGrgTmwHlH6Xend9bAV7OemV7SDdkm03y/lS1cLslhEsgonp/2Wy98uNkamvHY7WtPUFgiigylWKlE2LV1BLCxUKhzgV4VSYHdbYqi1UAAzm4cQ1RzhGsUq3KmT8BkfiOamCa0PIWoDaoNn1OhpSClUnKDJlgUBhDqwiwGcalgI4KZyIgUi3FbMnrwEJuj9gx3Nb+39lnXPgoKKUsAFSQlfquPFT0kKSHLYGtKIfFn9UEu3jqEjhrO5AzydtU04R6cswFZqv3F+sAfi+eHwwH4vEVJWtTPC31BgV2b4FV2W30BFPQlIpfCdFq124plrh4k9Z2wmo53tp+ELimnTvcvwJylc608+h46ipv1Y7HKkGoFr6lwVd+D3m9BpjlT4JVjatqWWO3WvxvnwDwPOm8lp/741YA/GY/Mvm7DazydeSg4uH7Y4pVOblue8h5+WOQlseAIS7ipCGha1pBQD5D+84NJtGa0KaHc0uHiNcPG+FgKoNGqQKLjkEdtPigGkwvfpP8HLZysiWeKgcuPK9dm5ZjnE5lMTE5KaBDlApS+9DLgk4uRQJN+gHXatJayROTryuV6XvahtVOH1f6qtblvHPYnAJMlWrdKGpRQkEeOwI9OS8IxSlr09TI6rpSbe/6tlLYU6XIBQI3wuZ0wMQVGfeCvI6HvK1SuKkw5bjQprsEQ7IUBFWqWGV30fmTfycc4IPXhIwdjFWj7x7bZMH2PIa/KR/Y28Eqrx1ej1R+8cFrgdvHay6Xy8Hn8ynrE83flcUzfi73N69nPqis5Hdn8YoKOd4bpCBCv1y7DelsFnanB+xUSCaSEgzG9kwuXm3W/8nemwbJed3nfk/v+949PT09+z6DwQx2gAAJghRIiRJFSZZku1z3psqpW5Xkfk+q8tHlL6nKZydObqp8fW/sKJZtSqIsmtRKEgSIZQDMYAaz7z3TPb3v+5J6/m83AEpKLNtQXL6FLrEgYKa73/e85z3vOc95/r/HApfbjYWHD9Ed8OPECS5OPSgUcxK4MTjYKzgGq8mOfI4LoZyUynNzjcxEOt+jsahwcXd2t5HL5lEo5cUt2yMhGKMyHn3/+38nCzbyItmGwrqt1vHK1VcROjiSaxg6UBKHWSa4tb2Brc0NcblRjHrl8gUwIO/Bw0cSftU/NIzD4zAS0RhGhgeQSSYlCb6UL4mb7+13viH4lVS2iOWlRUwMdePs6ZMIH8fw8UcfYXxyCt1+v7hXmXpOEYdOuuNIBEdHIYyPjShs2yaxDAVkixkkUllkUlVsrO1jc3NbSnnn5sYBTR0H+/vKOF1Tg6L1pUsvi8N4ZKwfDxfnceveHZRKdZyYGMLvfftbSMYT4qwdGBwRESibLWFn7wAf37gl7TzcP4hAlw/bG+s4joYBPQUlK3zePhFuY4kELr9yCbOz4xK6VaqUcPf2PSwusJy/jIG+fvT0dsHpMqG/vwdrK+tYW9+Cw+rB7OxJGE1kqVfg95uRy8eQzbO0XoNitg6t2oTdvX0YDRoRN8kkzOdyKOQreLS4gUScoq0RX3jzVXHGMYzFbGSZ5xZ6e7thtFFMy0tY0fLiBn7x8zs4e6oLp2enQOY5H7axaFxStekcy2YriIRTwva79+A+Dg4jeOnSNAaGepDJxWRc0OvtWF7dQH9vL7r9XnF80vWaS2eEqUgHMrEYQ/0MdQkgEo/KJkKXjwKHDvFoBPuHIbh9XkErsH9y6LRbbHDabUhEYsLfzWVyiMcLsNotePudr0FntmBhYQW3bj7EUTgHm4Xub7U4XelQPTEzgrNnZzE+3g+1toFCNiX3QyaZRaOhgrqpQSyZhcfXJxvIck/bnUgkE/jZT34CvVaPM2fPChJhdX0DLleX4i7PFGAUITOBw9AB3A6nuD37gr1YX1sTDiud7dwgJz+ZrtR8pYZipYZCrYah8UnEUhm4vV5YbDZxt+3u7EgQGgWf8fEJ4UMvL6/L83l27iycHjcsVru4yvU6g/BeKXhwvkRd0m6ziaOc4oi3q0vG78NIRMYYZWOsJcfJig/eR3w5bDbZBErGY1KZMDk5Ic/jw8ND9Pf3yzUTFnU2h+3tbXkPEVZkRff09Mi4sH2wj7pOi0tXX0G11JDqoVqZbOakMHXJeSViIZaKIdgTlCoJs8Uu/2lVOljNNrCeOhuPYXtrFZEDOuzoVg2Lq31wdAw6ix0tjR7eQI+0O8UvbhwG/P72xrtOUEbVMisrFPSNTq8WRztDoMrFEhrVkmBQ+GzT6dTyzCVugs+oSOQI63TFq8iW9QhL/q/++jvwd7nhdloR2t/ChbmTuHrhDFTlAkJra2gWc9hYXEKzVMH08AQalQb6hgfBKqXv/u27WHi8JCXbFMRZgfb2219CKZcGn9JmgwZet0s2vjnXWVxdxeDwsAjPBpNOwqfIJiWLtV4vy4ZAdzedwCopoeef3PyJxY+hNegxcWIGWr0JP/37TxEOx4QbSywHhVGWd1OY571F9Mzg6LBcu1K5iY8+uoN4Ii3zZU53if0mkuHE1BReeukirHYzIpFDRKOHuDd/D8yr9XjM2N4uwt9lgFZvxvkLF7G2vo5HS9swGyFs5yuXZpHJxMVZP9Q/gAvnLspmFp2Wq6uPQYyUzWEGtE24bA70eQOok3usyaBCduphFBqNHVqdQ3IqcoWosFH7+4IyXynmy3C7HDg62pJAPrcvKJtf4aMEIgcxCYObGBuXMC27ywiDkZuNesQiYQkr1Db1iKdKsBo8shFy+uwkegK+J25ul82OhaUFBIO9cDjp7s0ikUjB7vBLuxkMdpSrLWxs7qFWzWFq1ImTJwakLxEtFo5kEY3WsHdYRKmqgcvXBaNVjVh8AwZjHVadBgFPAPV8DdF4Gv6+fujMBhHVOU5zk4hUOYfTid6eXjxaXJXxiux2VoYwd4BzQyIbDsNhaA1WhI4iIsQWMswzAK5c7sXE5ATu3Lojfx8dmUJvzzC+970f4ZMb96BW0bGqZDf8f71+WSjjhuyf/Mmf4Itf/CIuXrz4D739V37+Qlj99U32vAXJf/SFeU5veN7n8UJYfU4X5v/Hj3khrD6nxn4hrH5eeOFi41vf+hbefffdX2nhX7c7p5TIPlsgrHzeqZffxuDkDBpaO6oqLRoaA9R6CqsMMKG4RUFCcYmyrFO4oCzVFZcVcQKKw4HuEHICpXS/LQqJuEruoaqFMkn0KkpXFCQ4r1QEIL3RLOVmOoMROpNJSl0ZXCOfSWAPVOLOkXAdcUS2BQ1+b0dqE6GPgTIUxZ6mp1MYIV6gUzotjli1Vnb8G3WR0drCqlLCzldbD24LE0QXdEq1287cdrmxODY1yo4/z4NCKgOsmvXaEx6h0laKYEohV14U4aREvc0LbYuFInaTeUoHLV2gdADLZyuCcUckl8ApMr4oqnKG2madSmmiCJZsH7UIQsKflPJ7uhIVNypFmo6w2hGi+HNxqrbLk3mYIiq121qZYlGgeuoA5PXnoofp7pyI8vrLcTaUMC6lLZWSczl2cb12MABclCisYFqh/9+EVS5OpPSd3/9EWG2HcVEcb1aEsSr8WMLiVGSiKaXZTxyFIrjxOipl4jwmLvzqElTVdqEK0oG/R8FV+VOOuX1n8TooP/klYVUEvI6w2hZc22/quCU7N6dkrrVFWaXffp6x2kEBPLl32/eQErVF1menf34eBfCPEVY1bAcRrimwKsxPpW81xUVmZGptpQKP2YyhriBa+RISoSOoGUTCwI62U5wbIXQVUMSk44D9PJVMy2dtbm7CoNfDanXIAdP5wDtNxH7ef02iKDiBN0qZIZ0x7Mfsf+yHDDFiP6GLiC7bapuZWysrblWFD0x3puI85fgkC4FnXKqK+KqMA8rmQhMGuvB1WikLpjubbnFuSNF5z/4nknsblyDtLUOQEuhVYnAeiC5QXPjKBoHSbp17hvckBc4OA5vv5ZjFklSzUS8p8BKI1e5FHfc27xs6yOlgZek0z4+uULrcyUglboGbGBLKYzVLVYJyH9PhqpyDwnXViNBMtx6vA9uEP6eTeOHRItJZlkSTwx1CmdxaNd2lKmHiyjG3Wnj12lVZ9NPJRNd4qZSHy+WAx+NFLlPCzvYuHjxckNTls2fPobvbL9fL43bi4OBQAo+KIrIr7XzhwjlMTZ3A5sYGbt66hd5gn7yHzOtHi0sScjU1PYWPP7kpog3FlosXLsBiNWN9Y03CsyhM0FF65dJ5EbYXHi1hL3SIS1dext37d7G1vgWTWYtMooZqGQj4yRCcw5tffBvLa1uYv/dQhNI/+NbbsJh0OI7GcePGDSnB7/J1IV8qSpuR80uxa29nWxjB01OT0ocoMJgsRpTqJZTKdcSPC9jdOcLObgw+nwGvvX4Zp86cQLVSxuFRGMV8DTvbIUxNTWNtbRUnZycQS8bw7g9/Lvy582en8bvf+h1srq2LkDw5OSO38FE4gUyhiMWFZRyGQujxB/DyS5ckTC5XSEtIYblak3A0uoEPjsI4fXoOVptZHIQU7N5//+9RyJWFs25jgIvVCJfLDpfTgXgsKW1hMtIlNoV8IYMWihgZ60a9URDnaTSagA5WEfdYyl0o0H3qgJH8Srcdx8cJ/PiDR/D59Lh06Rw02hYqwh3swcF+FPu7B7hw8SzS2Rj0xib6ehmic4T5z+6gp8eOly6ehc3hFGGAgl4qzTLmLhER1CoTNtY38eDRQxQKLbx+fRq9PT7shdYl4f3oOI3DcBxOq03CsaYnxmUc4/MllUogHqOjtAGb0Sr3+f2Hi8IKPnliFrk8BZFdbG5n0DtkR3//IFLprMxVfB6modtg1euwtrKK/YM9VCtN+LuDuHrtdYSjCSwurWNr8wiVck1E2lKxAKfbAn/Ag2CPC1PTw3C5zNAZVNjb3sLS0mM0ay143F0w6uhG02Fo/AQOw1FxNQd7Atjf3cfKymO8dPEKRsfG8XBhSd43NDKGw6MIdndDsnlQyBWRzmbknOgQ7O0JCrIjHIlJGJs4RWt1uLxeZPJF5KVKpgZXsBepbBbdwT7Ekgk4bdygUQuahAgEuteSqRRChxEE+wfQ7Q/C4nCKYERkiMFkFic7N2U4NrG2xO52YmVtVTZ7uPmRKxaxtPxI5l4s9efnUljNZbPY2WFQlxYet1vGaj6/KcDynucYGjmOSP/g451hbFazRTaMKchyvtkd6BIhlnkByVwG/WOjuPTyy6hUuLGnR7lUQzaXlU0oGb+1xMWEMTI6iKHBURGSjQbFRcc+U83ncbC5hY3Vx4hHD5GIRrC3SE3sqgAAIABJREFUvwu7w4nTly5BZ7ahqdahu69f2iabTYtg6/d2SUUDUTCSKdB+BrQBMTI/kVCsSlmpVmLgKasqOIc2KPMiipY7+9tYePgAPf4uOB021CoV/O//8/+EM69ekXHBoFNhemwIbosJXTYzVMUCspEjeFnRpdYhE8ugN9CLje0d3J6/gwVyacn11usxNjGKt99+C/lcFsl4BGhUMNTbi0wyBr/XA0+XH7WmCh6/r/2cbcBuNSFyHMLDB/PSbsMD/RgY7IUKDD7KiVOe1yUcjsAfDGDu7GkUy3X8X//5u4JFMOmU5wurKCKRuLjdWfVdrgF/8AfvCAt2Y/sAf/3X76FcAswmNWIxipzAqdOzGOwbkPJ3oiAikQPEk3kcR4Bz5xyYnDqBe/ceINg/gnKxDq3GiMdrq7JJyXl0uQp89a05nDk3C5fFKpx8rVonTnI+78hgL9cKaDQqEnLHeYa22ZTwt2pL4QEzDJabRw8WlvH4cQYOF4XCaQwODiCRSEo/drpdSCcjEvYWCA7JuP5gfhFHB3mcmO7FS5fOwGJTw2xqQW+syiZUIhZFvaFBIafG9mYMPvcQPvjg73HhwrSME1wAVOplUFi9c/c2JqenZC4VjSVxZ/4+TEY7/IEBeNzd2N4PC57EZFQh6NVgbmYA2XxC2vo4mkOlzuoFA8KxImxeHwqVNJZXb8LjMWBieAAjPb3IxIpIJtIYGB3D3tEhVlaWoDPoMD42Lu25ubmDYqEGi9kOh92NnmBQruv65hqq9SKuXn1VNkF3Q3Hcvf+IsyBBnWSSgNMFXHvlomy0uh1ejAyPI5up4jt/+S5++KMP4fWMoNWsQqVuz/Xb87EOnq4zN/51Qtkf//Efi1v1n8JYfSGsdlr2838+b0Hy13/Lb/9fn/d5vBBWf/vX7Hl/wwth9Tm16Ath9fPCKp0E3/jGN/D+++//Sgv/emH1V7sif+/k5bcwfvIMWkYnqtCi0hRAqSz2zUamIrcFPJUWFZbjVunmaklZvYQPUTQUVUpxhz55tb+OYgUnoTUGE6nJFlQEP5bWcqLPck2WpknYFJOqjQYJrhF2H0OuJC2eMZzceaewp5Rz0ykrEyRFfRTngQh5beek8FaflNVTmOWUUfl+oWJ20Abt3zcY9SKUcOIjTl2yYtsMVYo2DH9RgpxovGMBO0XeljDAKFJVSnkR98jb4iJCwp8kAKzzRYp6J8E4/B4piVaaTHhdUu5L96fCgOVCRsO/q5VUXi4inwisdN7q22X6bfGzwx+V0npaQiR8SnHGUqQuVStSwsvvostMxGCKTm0RlD/rPLDoRn4aaKW4aVsUcCmQ0Y3Rce0KgkBh9XbYk2wL5eg7zk62VEOYlrxuEnAl148uW+UYpT+1miJI8+9csLOEWK9XXHfklFHgoAgnIWVNCkO8DgznYjsrpduSui7K+JOae/m/yvG13YsKgfMp07QdWCVYC4pzbUSAvKd9/fgNyr8rzttnRVP+5FnB9Om9pxwDr7cIsjyQZxACHcZqx1zKxWvnJWLq5/dAJETp2ftaUBTPOFMpMCgIjvantJ2s4qpkOBjDq9rl7tKH5T7o4A1aUrrotjlQyeVhUasx7A0gexzF8fY+nBaGnNTRE/BLqR03P+haikSOhbxAdw85whQ89/b2RdRjIjRFV5/XB5PFrPAqGYTC+6NVg9WslJHzvpE+odVJOjZL/4n44C3PEjE6RaPRqJRaUgCRpOlaTURE9kuFJ8pxqN0+PDEuD9usYcFhMGOXjlc6jurEBNB9rbhfZQxRKww85UJ1+qMSNCZIDbk7FYd+B5ehiLzKGCTsYGG8Kg7vp9eFx6fwUTsbKU/E3g4ighslbRSAstHB+6AmIU/8LooT/J4GHeONujBRyavmd9CdyvuUL5avcoFG9Avd3xRp6VxlkAzbb3N7Gzq9EXNzp5DLFuXc4rEERkcVjhzdmxSoyJpNJOmk7IPZrARQcQhJxDO4e29eHFsUX69de00YuRRbiQyYv/cACwsPcPbsefj8XmHIBXq68bOf/hwLiw8wMTmCt9/+ihLkAjV+9P776AkExTm4uraCE9MzUprPxPRoIo5qpSSibjQWE+FmgCnSxQoerT7GysoqRicn4fV6pCS1UilAp1HJZiCfI6MjY4inMtjcPsDPf/EpSoUC/s23v4Z08lhSkLkAf+OLbwovbm1jS9p5b29H3LS9wR7YbGZxXonIncvBzfAsgwZ9/UM4juRw9/ZDaHV6DA31w+M1Q6Wpo1otS/m01ezGYSgq7UtH4cBgEBtbm/js3hLix3l8+9tvYe7ENA4P97CxtgqPzysLfCaSW20M/7IhcnwkzqeB/l6cPTUrQpLB5FAwEK06MpmUBCrR6ev1BkQI297exIN7azh/aRRnzs5hdXlZ+kdfcEA2EQ8OQni09FiEVWIb2N0NhiaKVQpTZIhCAlSaNZ0ErLB83utzoW+gC8VcQqoIUqkMDvbiGBgYFDEoFj/C8MiALMg1aov0M47dW9ursNo0IqLXahr8pz/7OSZG1bhy+SKsZICWavjxj3+BRKqGSqkloWAUIekozSSJCqhgbKIPoyM9qNTzMBhMuDP/GLFETjiKr16dwYnJSThdFmFycsxneBWf/cpmQgG5fEXuBZVWB5fLJq4v4hr0JoukVVeqDQlu431vsZjgtTlRrRTw/t+9j66ubkxNzwrj9Nade9g/CCMeL0pZPkuj2V+6umwYHg3ixPQQrDY9Rkd7sbqyhGyOgXEFqcAZ6BsV92+5rkKu3MJnd+9haXkFI0PDSCeTSGfSuPryq3Lf/vynHwseQaMzSNksy9yr9RaGhgZlA0lvJKPYiXw2K+XPZCIH+/ug0xpwnEhArddBTZepzYnekWEYTBYcRmMoCgOUmBeLiM/pVFaC+ig8ur0sM27CFwigUqpDw8C3dsWSx9cl55nJ5YTHyo3edDYrTGoKq+ynyUwGqXRakESBQEDGIo5lq0uPRWyxmMyCROjyd8NiNki4Kt3hFqtF2KR0vHOuwQ2IidFxwQUQabG0vAyn3SobwIlEAqVqFb2jg5iYmoHRYIZarReUCDfxuAltMRvR1U32bgjDYyMYGBySMFWGkBGXYNDqkE8msLn2GMsLDxCLhlEqZgSTYrO7cO3NN1GDFjVmCzDIU6dHOptCMBCQeZSOzFlWHDFslRv8gmKpSck85ybpTEru182NNWGPchyzmUwI9gVkI7tWq+Lx8iPcvPExAj4vzp2ak82mn/3kA1y7+ooE0FlMWhwe7MBlNsBjM+HWBx9gyO+HWa2GSa1DaOdQBL9SqYr13Q0kUkkY7RaUK1X8D//jfw+NqoHd/R0062V4HTYhW3IjlRszbD+724Oh4VGZkxJ7Qr6qxWJApVhAqZwTBzZRAHRQr2+s0ogu4UJ8to9MjMNkcyJfKuHdv/kJbBZWv6jF0U/HeDhSBpuHvOax8T58+e2vY211Bx/f+EycrBwXo9ESvF4DHDYn/B4f7FYb9g62ENqPwuEEEglgatoj7O5Go4XFR6uwu7yIRTOykWWzu6VvxWMR5oDh629fxNzpaRjUKty9dwsryysoFoG5uRFcvHQGdqcVKk0DtVoZlXIG6dixYCqOwmkk4kmksmnZbHR7nejro9vciEj4GFqNGhMTw/C4nPJ84GZTtdxEJJpAJBpDJllBqQDMnvTh2rXzcLu1cLm0qNTS0o46lQHpTB1mYxCP7u/j/v09xOJxvPbaLHr7PHLOfr9P5j3srxaHAz3BXgkm43mNj83A7euG3ebF/MIj4Ze6XWbYdE2cOzuKRisLnZ67vgYcRyuolD0IhSsIHWdRbVSRTB3A5zPiK1+6ilohhWq+LCFueosTuVJJnufpdEJK+I+jMfQFB9Goq5DPlTA0NCLcW/aPk7MziEaP4PE5MD41g2S2KZsw6XgC2XwSBzs7OHfulLB6+TztDw4I6mZzYx+tpg5/++6P0NMz/hut/n+dUPZHf/RHuH79+gsUwC+14K9b2/9GjfxskO4zb/jnfN5v+r3P+/deCKvPu0X/9X3eC2H1OV2zF8Lqb0dYpWN16vQFNLQWVFpaVFt6EBFAtg533MmJ4wRXo2GCckNcIZxYNtsCI8VGql90Wkq5d6fHd0QfKU9Xiq+5EKdQIiXAVDj5Pp1BmcxqNIIF0Bn0Momnw5HCqgQpMHSBU0L+e1vUEyenPCyU1G4udEUX6QiundJ00XyJHqBrktqWWthhdZbr08GnUfiEBpO+zTwkMUARO8TlK6X6vyqsMiyK5e+diu1qqSBuVSYBS4puWxgRMZSilwiQCkJA2JDtn/M7RGAm71ECfgxKGj3PQ9y+ihPXYNAKm5WuPgknYsqQCL1K+3fcmBQ0RfZtl0XXa9UnTlFeO0706X7h+yRsqB1KRWFSaT+K1Bopi1WEa0WQ7JThU0gWXmcbFaC0k1KqrryfwT0tRfAUN6QiJDOITFiRbSdsR1jtcFt/WVglr5LCqmAjmjVJ1WVQCM+BLlElNIzgSH4Pw0iUayHdUcR85fUEnSseUUVIptAmZ8uyKnm/IorRxao8tBXRUgrl6U6kdPsEM9HGEXR4s4KLaIvZnyvn/2cIq6JSPzNwkpH6RDFtt/MvCatPBORfI6xSdNSBgrjixJRr3D5+Xhep0icigtiNXBYBhqZ0BRDbPUB4cxceh0M4fEYz+ctaSaWnaEqmIRdBIgjWW/J3pj5TUOF1yqTTUu5ptlpQZniBoADqsjDgAo5OMgoiFGn5orOJwiEX3zwqf6BbytBjsRgK2YIsxshX5f0lnFS57zUKG7VjNWcJmyB7yRVWsBbisOd9RGd229lKB7ayGaC89ylORekfHScwP449j+gSwZ207yvFFftUWOU9zXtLcWM8Fcll84n/VFfCxvhinyJeQAGeKGnaHQczxw2KJkQW8N7gBhcFPumftYq4TcuVkmyQEMdgMhpF8CWrjefHZHiKqSyvpVDH4/3005vY3tnB1MwMJsemkEimYDZakM6mMXPiJCrVinzX4qMFmIwGmK0Mo4rhMByCzWpGOpPF2tqubFS9cf0NnD5zWsqmHz16JBzVnp4AHjxYlPv0G9/4Jk6fPi2i7r1797Czs4NYPIJXrl4WhyX7BMNk3nvvPbz11lsSXLO3s4Prb7yBgX462FRSHsxzNFnNInbmyCkEw7RSqLUggVTsgyPjo+IAM5sNOA4f4ThyLM7N7kAQZrMdn966h7v3F6Q0+Pe+/mVY6WxuNLB/cCAp0za7HaHQEfb299Hf1yesO25uMWjk9u1bGBzoQ71Sg9lmhNqgRjrDsJIofvCDD/Ff/+EfivA7//AGkqljGZ8p/MZjWahVerzy8jWYzUZEoiHMzz9EptgQUesb73wVfo8TOzsbWH38GMH+oHz/uUsXodEa0OX3YmNzHaG9HcydnMbI0ICymdkwCvqmgbIIKGS/0aQ/PX0B9Wod73/wAaYmR3D2/DQeLdyX1Pvr166LMHHv3kMcHoaRTGZE2GS4HMVLs0WDrm6zlLSfOT0Hi9UBq8kjCfG8x1gxkMlFEY0eYHS0D5/dvoNaSYOBgSFsba4Ir+/qq1ekn4X243Lfksu4sv4Ak5ND8Hf7kEoU8fEv7mJqol9BPGzsYWV1F9k8UCxBXMSFUh2VShP5HDA0aIXRRARIFpdfmsPE1LAIeu+9/zFKVaUeZXxsCK9fe1mqRNhPOZ9gOb8yZmsFT7K1sy8CncloxezpaZw6NSZOcD0F6loTtz6jM1ZJr99c30TQ58aVK5fw4w/+HoMDw5iemUM8kRGX1vJKGHaHQVAWBm5kqLi54MTc3AT6+30wW3XwuE3SD3m/F4tVWI0OlEt1hEJx2F1+PN7YxUe3buPx0gEMRiFMwG7V49y5CzhkH9w7gNvjRTqTk+eX3eoUUbNQqqJRr8LpdghvmXOATC4jGy5enw86o1kwEAPDIyjUqhgYGofGbITWaEEyl8ONm7fkuMf7RxA5PJbSY0+XD4tLj2XOZLbZpGonX6hCbzbB7nTBaLKKiFtrNGWcd7hYPm4RMYrjiY+ba0YDYtGYuGm5YdbV5VcwQ2ot9g72WSogYUu83/kzCs4UWdkHOFaFDkOolrhBpGwYc1OaYzDHuY2NDfT4mbA+KGNlIp2C1mSAxeZAuUg2qFlcuaGDQ3HfOZw22G0W7IZ2JPRuZHQUdpsbOoMFlXxVcDPqVh2LD+5hY20ZB/s7KCZiGJ6aRKBvAL2DQ7B3UcRvoalm5ZUaxXIeff39MGrUMJjNUKmMIlA2iDCpVWDUqsHNePIm93d3ENrn+NjA+Pg4/F6vjPN2h12edeRSPly4j3e/8xfCCH754gX85P0PYDHp8bu/+03EYmFU6wWUinmcOTmFX/z932H30SIGfD4M+7vQqrVEbL9x46bgQChkUzml2B5PxXHh4nksLS1ioDeAvt4eNGolOS66VX0eN4rlImKJFEqVIlLpBIxGOhaH4PY40KiVZaOaz2BWrbBjFoplxMLHOD6OIpvNIBAcQLYE7O2HUOAzu1pDOpnF+XMXUSrklIT5aBj/9r/6Nnz+bty8cRcff3wH+4dN+P1kg5vEld3f149oJCbCPOpVRKMR2YyIJ5ro69di7tRJCeI6CEXw4x+vwmQCAj0BGY/C4YS8r1bJw2rR4Pd//2toNorY2VrDw4XHKOaBYK8aZ8+exuBQn7gti8UMbE4rhgeDyCSiKBcr2NoII5FKo1wtyVqFY1kgMCSIl9u3b8Nq1+DsmRNIpA+xOL+GdEL4Y0inWZ0D9PaocXJmBC+/fAaDA0TmhGG1AKlMRFz+uQyrqOyIRVtYXjrG5npCnKFzp3px9tykbCrnCimEQ/vyHFbryIdXZgzTU7Nwe/3Y2Qkjmcog0NuPza0dxGNhmDVqfOn6edicRJHUkUnnsbWbQLFkRzwJJLK8bkU0WyVhrDK8qpxPotvrhcPqwn4kjkBfH3b3dhA9jsDrdqNc4nV3YnxsWhyra+tr+PTT+xgc9OIrX/kSCqU0jCZi30wIRYpYfkzMTAF+n0sC0Oi8TsQTMiZzo4NOf1YelIstfPTJbeGtfn4i++vFgBfC6m/eLv8cIfR5C5LPSdr5R3/M8z6PF47Vf/Ql+Bd/wwth9TldghfC6m9HWD1z9R3MnLuEutqCckuLGsggVYmoR7GK4paGk0i9RSacMgkWcUsRnygYdsQ1EQ2e6fFPHGEUnzSKoEAEgCRgt0vUO+8hUoBuNLoIpPS82RBnnNnGhRZF3xZaFDx1ehFh6WLiq9EWVunQoqTIxafyvcrPxbSq4jHXoaUDUqOTMltJCGY4g44CnkHZBW6jAAR/0Hba0vKgCCFPHW7ikGuDNRlSRVdDrczwJzon2+Jfu+xd0urpbpPjVolApogzisuSTkYeLwMgKDLz9yi38D1KCjk5XQ1JyRXMAEv22RY8LwqrwlhlaTXdrSxdbfcTciFZFliiy1OBxYuQTE5kW5AV0bAtqHYeVp3AKgqr4kZul4qrmgyUUj0pxX6WwSrt9ky2k3AtW4oDVCmZbijuPjlkuioVBqUYndsl8ZKvXKOrti7uKAqrXNiLsMoJP0OB1Oxz7BtMdKdzuiYLuBaqnxNWRXhuC4xa8W4o7ky5PsKyfRrCxVCuZrt870lAFdW0ZxyrPDVxQLZZsZ22kj/bwiqdjUr/aTtU20Lsk7//ho7VJxOnZzYohI3a5qw+GU7bQnXHnNv57o7QL+J220nMNjfw7hBhVaS8NvOM59nmEtdqaFZKUFcbGOkOwm+yYofp6wdHCHb5obXohedGBhfDMsgy44sl35zk83T39w/kmnNxWSoVxDE2ODgEq90mizu6ayha2ywmES6j0WMpoWRgkcfrFddMNqfwQUvlGgxmo4hpdML5vX5YzBYYDQbpM1yI8/worOoEGdJ+PSOsytjScYa2iICgvllTZE+6wNuCrCKSKg3eMQ6L9C7QXEVjpbBKU76qqaAAZOyT97OfK45rZTxU7kelGyjIFF47CjidayvojWfc4vxNg8nY3sRQ2Mh0MD/hr+p04jJkn6fwTAasRqeVtiCOg07wgATQJGQso8DNAA+L2SYup08//QQjI6OYmjkp7q14MgGPy4v90AEG6Xojs5m8XAq2aqBQLmHt8TLWNzfgIWcuEoXN5kZv3yBevfqKBCH92X/8M6ytbgqegNevEyRGxyodW+x/9+/fF3QBnxWvXX9V+gTDpubvz4Noh5MnZ/A3f/1dTI5P4Gtf/6ogCVgezRJd9h2G0Jw+e1Ycbi6HE6tra9AZTNjY3obT4YLN4UB/b4+EZaVTCeQzGXEH8TgDwT48WHyMD396QxaC77zxOnrEeafCwWFINvhOzMyIa/fu/F10ebswOjYMj8ctJbUP7t2DVq8W/pzFZoLGQNewCmuP9/DRz29KsvVr117GweE6jEa1LOaz2QJ2tg6h1hgwOjohKIc7d2/izt1H4q4lP/iN668JFoLIgWQ8ijPnzqFYrUhpNxehPX292N3dQToRx7VXrwhnlcFrhXxNEAyR2IGUFW9tH2JkbAQTY6dxdBgXAXtgsBunz4zj/vxNuN1OGLQm3L/3CLVKCweHaen3Trtdyp8p5V97/SX09ruQycWFARkJx2EwOIAmnznkHWdwdLwHs1mNM6dn4HH7UC5r8PDhQ1RKObz66mX4upwi3JcK3DCtS3hNrZHD9TcviQOWbrPbn92Hz+3D7Mk5PH68iaWlHRxHGXoG9PbZUOWmWVNxzU+MD6JQSCB0kMUXvjCKl69cRCQax2cPN3BwlECrWYPP48Af/P63EIscCYe3WsljZnpanPKsLKG4vrK+hd2dbThcXly5ch7dXVZsbm8hnWfquQ43Pp0XbjzxDrEwcHLGgrNzJ0WgOnXqNLq6enD/wRKWlteRTNVgtGiQyTbgcKhlU9Tns+P8hVPo7nbB5TQh0O0WgYrPtmQ8g2qNmA0/UskCtncO8fGd+9jcCytIFZ2ujelpob9vUNibdPKVqjWUSyXBJXAeUMgWleA+4nUkpLElz0++eK/Qkaw1mIS73tM/iAePHsHicGFsehrTp0+jUKng9t15uOwuTAyMoVygU10lQXLzDxdFEIWaaeEqWB1uCZHrDvbCZndAS5ClWo1atSEsarrMk6m0bMqS6clnIkN0KtWyiLADg4PipOfx79OBTce2iSJLEd09fhmjDw8ORAxOppLY3dlFrVoVNyerIOLRmIwbXrcH4aMjeN0O9Pb1yybM4/VVTM2cQIEBUQwiMjukEoDnwS+iqBoI+hA6PBBsycDgAKxmB7RGE+olxV1KJ/Tiw3mkk0RW7KKYiOL6O2+jb3gU1WYLFqcPlQagt5hFaC5XisKfbFbKUJH73+LmlhYGBjs1ldJylsE3GxXhxzJgiExV5Rmlk40lXiM+K4uFHP7vv/pLWE0GqCpVVLNEU4Tx7a+/g57eAH7wo+8hmYrB47XjK1/8AtKRQ+TCYUz39aEYjaNVb+HR8io2d/YwOj4sYUhkmzI06ZNPPsK///f/LfLFHPRaGhU0qFcLqJRKYoog8z+ZScLjdcqcqNmqykafQa+SlHciX9h+3Mzie2V8PAjhpx/+VNrYbDIj0DOCG5+tITgwgmo5i8XFRcxMncJbX34bayuP8eDBbeSLUXzprTeQL5bw8Ud3EOgelhR6YhIqtRr8/gB8vm5hYnMufbS3J5VGof1teNxW2XRTaTk2HwlyYGN9l1hcWK1ehEIx2fAh271WyWF4NICvf+NLuH/vU8zfXZQNmasv98rzghtG0WgYoUiVU0bMnrLKOOp1OpBOZ5GI5aDREz3EECtyg4Nowoq/+8EvsLm5j5Nn7Xjp0iQSqUPsbUXQKPcgn20gmQqj2+8Q5rjbbUJfkIgcExp1thvnt4rJY3cnBpPRh7W1FI7DJaQTKiQySZya7cXgiB82mwE7e0oootNlRV//oGyykF3qcHTBaHbI3GdzaxcTJ07g8eoKGpUiCrk4rr9+RZAKuVRa8AupdBU+/wQsti78xXe/J+sGp9cOr9cBm1kv6wW7gQzbGBoaJRR4dTUCr5duZRt8vi6k4xnZEKTznc9cbsidODGNLp8TB6FtGd80Jis2NiLQ6CzwuB1wOqxyLXSaFrY3t3AcjmJzsyDn4XTqwH3aW58twmJx/4sIq52p4LPhVf9UGeJfMrzqn3rM/6W/74Ww+l/6Ff6Hz++FsPoPt9Fv9BsvhNXfjrB6+pWvYu7cFTT0FlRgRK2lEWGVwh0FRvIQGZJk1JuhprNUeKHK4p8DnDiqdHrU+DTlcq2DAHjGsaooakpAjAgKklKvfAYXYwqLlK5No2ABFJeicr50RnDhX6OYqWcaLRcTLM0ig7TjFGTIhkNsdxRWxfHaZr8qahcRABRRWUKjkYR74X5R+NBSVKVrVRFExHVGYVWOvxMupYgmT0rx+XvCV2ygUalKmAEZezLgi+tRcafJ7zcUV6i67cagY5PHIyX4EgSlCDychNN9wrJPtr14c6T+n+1dg56hAtWqiMIKM5XrHnIrFcedOF7JPW0LRHQ5sbSuUVXKnhn4o4SMKYIQBdRnz4nirQhMbTcq004VcZmH21Tcjm1HnoiqnYR4cd49Nek95U4qApQ0SavRdsD+GmFVSvHpT/y8sKrXcQFKEZr9pAY93YUK5lJcj416BfVmRZyXaoarETXBz1FRPCZLV+k/irBKf6LiVm3y+sgUtP2v7RR5aYsOR1WsjO1wsybdqk3UOiFR7f795OHeFvI6Auc/VVjtMFafCoRtlV/pvp8XVtt9k4fScap2hFXFv630vSf9WYRVBZPQKZkXREQbgyD/n7iFFuAymjDg6YYqX8DG/UWUkmkJjLE4rTDaLLBa7cLh4+K5VK6gWmnIQpgCHvln3BzpDfaiVq+K28Xr88Jqs8t9nS8URdBh6S1v8GQ8LsIqQ0LohGX5OxfydK3wHicPkG61fDaPWqVJhpxVAAAgAElEQVTWxkMope+dDQERVtt9UemGn29JukGlbZrK/avgRDptww0U5X7gRkenDXm/Nul25fggZlOGtyhjokoc2E9FWY558nntC6egQjpoDCWkS+m0T12sFK06jFVlHG2iTFeVoAQUtInwXsUdriBX6GLtvJ4iBxSGrDjPW01xX1KsJpeNnE232yvl21xwUoDleMUyegqc5CeGw4fo7euFw25DT7AHTqcD0eOYlOyOjY9KwBCFEyahU6AaGRmXdmKa+UcffQyTySB8TW7gMOWbzNJXXnkFvHd53HSs3r5zDzMnpzE8MipjI11uLDFliEqlVIBRr8dLL70kwVsMv6LoQicoj58BQjw3YkTMegNyhbwgTUwWOyrlKrZ2dnDl8mXUK1XUqkVxmvI4fD4/1HqTPMf+7D/9JQq5HK6cOQWf2y3c1mQqi0AwICXDFClWV1cxMTEumzksAWYQltNph8VkxOgIy2frUBt4DZpYeLCGpaV1jAwMoX8gCJ/fBpfXLJs8uWwBiXgBxUIFsXgKpXIZ9XoJh5EwHA6PPHMuX7mIseFhpBJxCezhvcHk9jwXtyarjNPcSMikUvD73CjnmdpchrqhEuRBNHGIaLKCYK8dV69eh9nsxe07D0Tc7u3tgtutw3e+8+cYGxnB5Pg0ouEkHi9voNasY20jgtGhIVx99ZoIKRptE49X5hGNheSZwvw1o94oz07ySWu1kji4pqZHEezxY2hwRFAAf/O378FkBq6/dgWpTALz9x6Lm5IC+czJMaQyh8hkIwQAweXwI5nIw+8LIJer4rPb8zAYrcjna5JErTdapb8RvdDlo1tShVSc6eoqXLt6UdK088U6/uq9j7BO0cIA+H12vP7qyzjc38b25po4K8dH+8URx/7CMUNJdddDb7RgoC8Am1Ulc5RkuoJ6y4iHSxsSJhY7jsLtdsFq1glfspBJCR9SK4JEAsvLe9Qe5d43m3UibLJioi/ox+BgEF6nDb4uBxKJsDzLh0dGoNebsbd7iFSyhIP9CG7dWUJTp0VBMBo+JBMJGZsr1TqCPT3iTuOLbnSOFyaTRQm9bELGPFbcyHOfYwUrfdov2ejhxg03Y9Ua5IgI0Rlx+uIFOLu68ODRkghdg32DcOntKOaLsjGTSCZxHDqCvTsAs80hTmWL3SUVM4G+fgmtIjJF2dhVw2gxi9uvUChCq+cGuBlFuvMKeZk72WxWOWaOXaVCSZ4HdNK7XW4JA6QzknO+nd1NOOwOcbmRsU78CIVxMhwdFjqOAY/LLc47C/FQGjoFU7g7fx/nLpyT+1mrNsDudLP+QjaIKBZzqpQvZpDJJuXz/d3dSiWUwQybgRvzZhgNKmxvrKCYTWNtdUXKnd/80huw2JzIlesIskxerYfL65cNNG6ucJytlQsypzXZPBKaxw1uPXnZgsSqQ9OqyzOsRlG5TNdpCX5fV1s8r4trNcHQrL1NeF1ObDxaQimRgM/phFGvRSgcAtHmVpcVo+ODGOoNYGNpAcu3b8Gl1UNdqsJps2E3cozt3X2MjQ7jpcsXsb66hp3NNfT0dOPVqy8LTqVZq8Jo0qPL55ExlI55Pn4aTQapFqT0n49KVv7otA2ZN9XqJUFg0BzBsZ1l3axEiB/HcOb0RTgcLpSqOvzsoxXo9VYsLs6DmYlvfOGa8H/3dncRSxABApw9149KtYmtzUO4XYOCj0lmk1INRt5tsVKG1+lCIZvBcTgv6ABi7r/8lQsYnxgVjnixXEGh2MCjpTVs7UWghhlqrQn5ZAFWmxVmAzB1YhhqFPHxJ/MyHnzly5cwOzONnZ1N7B/sSn/0djthMHJOURXuaamQF1wRsRs9/b0olwo4Ps6jXLEgEavgxkfLMJiAN98exvmLQyiXE1h+tIdC0otsqoreoA2zs2MYHglCrSY0jXOZMnL5uDzHKNrqdCasrR2gWjfhKFRAs2mF2eTD2sYqLl2ehkHXwPSJUdTqRbSaFegNarjcXlSKVcSTWTxaXIPF7MLJuTPYPzhENp/D/YUH8Hd7YLFpcPrkhFTe1IsNMCgil60im68imkxxpwVmixm5clGQH2xXjrl0q25t7cBkNUpQJ0PhZmdnZazhK7R7iKOjYwmr4yYon1lcdvDacMrR22+WaxpP1ODxBmRjixsFYyOD6O/vw9HhAZaXVqVShteK4Y3ZbB3vfu8DBAIjv9Ha/nk7Vjtf+kJY/Y2a/1/dL70QVv/VXbLnfsAvhNXn1KQvhNXfkrB6+cs4eeFltAw21NRcjCqOVUWEI/dTLe4oi8kBlbgYtSJOVclKbLJcUCvCKidlnaAdET6ecdxJyb6a1dyKU5ViBCU77lxzsUNuFwNYRBg06NoinEachFK+CxX0Nge0JjOsFgsMZotMXKHWKkIvhUWTRREiO6XmagqDnEVS7G2799QipbaZsFQKKWCQpSpWNPmTLjG6zjrCqlJyTqefUgZMd6o4WOsVEYQb5YpM3ji5VoKTBB+qlOOzpJzOUYpdnHnSBdwprxdEAENo1LJYM5kY4GUQUYLhWiI1ikCsQatRFWGMbcUFL8VpfpGUIuvaXMe2i4XCKheXTIamA1DS5CUcqKYEgrVL/DsCKs+p41x91q3aQQHI8TEMhzvUFCTbXEkpmBehvC1A8njbdj+lfF7pAGw9iqbCkRTHpyJg00vx+cGxhSrF0lpNHKtk3LLvKaFENRgpiktSKUXUirA6G62aCMkUxRVhW7ylbWcmxV+toADkHFUK+kGOTcrfm+IK7IitvN5KEioPsR1yxe9qO4S5nm3jfJ8ubEVQU5iez1NYFZH3Wed3R1h9psUo7Ct9VHk9EXSfKUOX7Dhxd6uga7aEtyZl8+2+yXuL7clzoAPbCA0CThf8NhfKkThCKxtolcrCjesZHRBRi04Hcn8ppNK1qtMaEY6EJbxqbGwMWq1erhnvT5br89ayOezSbyis0tbAhRbvA44hZGlSmKPQxzGkWCjL7/M+5fhwEAoLV9Dn8sHAcDfhDreT5nhf6hRsh4KUaPe4dqCctEu7zWqdsLgnAjlFZoWZLOiIDupB8BBPGb1EkPB/dL88uSZkBSuU5U7rKyBSEa85BrQ/V8ngU65P2zmtbDQopdZ1MqsFCdKQ9lF4qgpT9Ynluv0NFEv54v3IBRKvPV27xVJRxk66xcjdZvAIw6EYnsRSZwYCMZCjUmb4UgHR4yiMJp2IrcVSAYEAU6+ZWUZ2olOEvaWlZUxPn8C9u/elguD1L7whQpXD6ZJy1E8++VicyMQ8MMiMbcfgmd7eoJSPLi4sivhCMeXu7buYm5vD7OxpcTp9dvMzcaYPDQ7iK299CX19QXFIPbh3V0psfT4vZmZnJI2YXG664iiYJJLH0m8Oj6JweroQPY5jY3MLZ06fQaC7SxjMPjJXKwwmA6LJJIxmG95974c4DofR7/NLWSydnQwjOXfuHBLpjJQdEy/x+muvSwn+yuMV9AS64PN6MTd7UjAH6XQS6XwSC4vLQN2A/v4RRMMR2O1mWG1q5PNxCVChc89m74LF5hLRQcJ16kV5/+raBlLpIibH+/DOl9+Sa1wiM3bxMe49WERv/xBsDi8WFpaQSbPctiJhXDTlO51NDPX3wO2yIMek8M0wLl45jdm5M2i2NFhZXpeSWavVhFo1g7t3b+PyxXPCnDXpzVJSvr61g3pThZ7uYWxt7koSdb1ewfrmI3GumQwGjI5NStDMzs6+CE8MBBoZDYoDand3GxazAwadHUtLK8jmG+jvNUhZKkfT3/vmv0GxkMfe/jru3n8Ara6Fi5eGcGLyDFLpPPQ6qyRc5wsV2cxcerQBm8ONgf4hYaKmUsc4e/YkDHogn4nA67KK0Fot5hDPFPCdd29ApbdieKAX3V0uCS0sFzIo5lOoMcRHA5w+e0buH96+Wr0BTgrp2ZwSKlTLCxOyXNVgay+GH/7oZ6hUWyJo9/f6YdC24PO6EYseieAZCPSi0dDg7vyyOGsHh52YnZ2WcCVuYk6NjaLRrMJhNYhwSMYl2bi8T1lKTxfxrZvzSKWB7h4P8uUGKg0+B9U4Cifh9TnkGjPMiWNnJlFF72AXqtUKMtmsOB05V6IIabPbRJTnZibHKgmw5LjOc2278ul21ZutqKvVcPg8IiqGolFUihVhVptURhR2Q/COT6C7J4ilpSX4egYwPjEpTNGGSgON0Yie3j5odGbki0Vh7/I/vcH4pNqDx0B0CMVrrdEgorSCOVIpfapSRTRyLHxVl9OpcN11LK0vYeHRQyn3J/PY7+/GyNAQVldWBCdCRED0+BhaHqvRKFiOXD4nYjCd8xwfuVFEPIDd4UGtovBf06kUCsUMpqcnUa5XYNRp4XB7ZIZZrbVgNtlgNhmhalYQixwiHY9hceEhsvkUTpycQ6FchtsfxMjUjKCmPF0BKfkv5jMypvM5RcZqralFJBaTuUzA74PdpFfmIJUi6pUKisUcjg72pX8MDAwIqqRIzqzFKuNaoL8be1ub2F5exerDh6jmizDo1Dh9/gzOnZtDqpSGxW7GUWgb73/vbxF0OODSanHpxKwgQ+ZX1oSrPDLYL0Leg3vz+ObvfA0zkxPIJOIi3g4M9EnAWblSEDYqZ2Hk6RsMREuYYNTRCME+VJf/jGYNjHru+dWRTCYksItolocLyxgZHsbc3FnYzXZkC2r84L27eLSyi3QqDVK3Aj43YpGktG21Xsb4pAvvfO1L0GjN+MmHn+LWrVXodSZUGyVo9CoU8i0UykCXm4GQTZhNSiXWialhvHTpNLq7u8R1S3zDJzc+w6c3F5DJMVqB4VzTKGULiMaOpeT8C2/MQquqQm9QwWk1YubkFGrligRtUdz2+txiOGBwFcvVuXFzYvKEuJA1mpZweRcW13Dz5iNEj2qIRjkPB/qHbLj+5WmMTXpRKiTxwx9+hnJWh9HBSVx7ZRYqFV2ZRTl2vbYpG3Z0XVsMDJUso1bXYnvnGMfxHCplFVRaI6am5xAKHaBQTEGjruOVqxfh89uBZgXZXFI2XClAZ1JFLD3egNfTg5GxSWSyeSyvrGBvLwOdGZg948KZ06fRLGrx4M4StlYjUvlw4uQ4JqZH0dLXkCnk8PGntxEKA0P9PkxNzqFV0wmLOF9Kon+YY1oNPT098Hf5sbm+JeFVDBqlQSSeiOPosCxLlde/MIKR0X7hR8fiCWxvRZAtVBA9isPtMQkbmKiXcOgQu7v7GOgfgU7vQLHQxKefPsB/+D/+Aj2Bid9o9f9CWP2NmunFL7Vb4IWw+qIrvBBWn1MfeCGs/naE1VMvvYVTF69CZXKipjairjGSXCniKQUmKYvX6WA2U1DRi9ORAghFkU5gi5Ss6g1PxB0KNmSwdiQFJcaJri+FEUpxQYq8iRUQJin5RdzhVcp7DXSpMiimReG1hkqzBZvHB62VLC0bTBRX9WQL0rHJEnutTDoZQsNyLRFXNYq7lg5Wynt0oYoo11K3f09hmNIGKaJUW1hVHGOKA03cpG2RrRMSw5UGXVwU8ihmkHso7NM600a5xFTLd+k6igoxAfS+kc9IYVMEZaX8nOfPsCceh9PhhtZgEHFFBD+QOyv0SwnD0rKsngKKhP+wAX9VWOWiktXzFF8rxbKU2fHzyagld45sLi7oBWXQdqbyGNjGHVGV50kxjsIqf08WcQCsWgqsinNXCXJS8ArUeOnu4+JNwQa0/2szQYk04CJYy+vQdpHSRfjLwir7DIVVogBYntYRVjuOVYq6HUZqo8U2r8s1E46/moxPpsorrEil5P2psFpv1aW9KGDRfapw3RR2AfsYHcz8DOWlhH3xJQ5H8oDbqcCKgPn5Ae15C6siBPL4nghyijSocHOffjeF0GcPRSk/VwK3OuXsCvZBAwMX41zgtsOrFCc2T1Dhy8rnkL9brcFvcyBgd6KZyCEbiUFbrkOrU0NvN8Ppd4tj9fiYXEP2eSUten7+HvL5Ms6ePSMHyMAhh80uZaMUChwU7PTa9j1eE3e2xWiQRR/FBboIKeCxvemoovuOmwp09K2tb0qgyVDfoASlEXlBt5MgJegcZ/kjNw6elNr/esG5w8jtsIA76c6KofRpS7Y6aASqM+zjCnFVQUG0A8TkXgEdoG1hWhKe6DyVu1VxdguTQ9lo4b9rNQyhexpA1wnXErQHNyhaHKMUcZV9l5/McZH3MB2u/GS+p4MH4O9Q2KF4TTcrHanVSl0Cjog5IbJBCaeDMG+58Ha5HbCajeLaTcUjMFqMcDlsyBby6Pb7EI0REeCRMkSn3Yl79x/C6/Lh0pVXEIlFcRQJ48cf/kQcld/85jel/J+LVpbwMgCEgsj3vv8DVMoVnDhxUoRGpoabjAyJceDTmzfhsjnELfny5Zfw9a99TcJFkslYOy3dL2MX+2Q6l5FzHx0bE+dVNB6W9qETtKnSIBalCBCShR1F/O4un7ADg71BcdLx+ZPKFzB/fxHJZA6np4cxGOzH1taWIBP6B4ewubUloR1nz52RcuTFxYcSwkORRhHxNcKJvH3vljASa80mJkfmJHX87md3cOHSGRwfb8FkIYqhC12+gLityrxntEasb64jlYnC7rTj1q15ES3Hxrvx9a+8Lc/VXK6AB/MLWF5dFybmyOgE7tydl3uTTkW7xYS+ngCmJ0dg1lNgteMofIz3P/gQs6fOYWBoACaLVRx/+wf78DjpJN8V5uPvfft3ZEOODna6lA5jcdTqKujUDrz33vt4880vYXHxAfLFJCYnR2HmM1VnwvzdJWxt7Unytl7fRHDACqNBi+NIWoLojDonjsJh1BoFaLXKGDQ83I/hgXHs7+/i8eq6LMyvvT6CE9PjaDb0KBTrSOdLuHv3ITwevwRLMeCLQu/U5ATCR4eCZ7j+2nnMzozDqGuiUcvDpFehVa9iYyeK739wHz0Dk7DbjLCb9YgehzA62CtlxLHoIUrFAs6fPyfVNZw/yP2uUmNv/xBmox4uqwH7eyHYHN3IFFv4znf/DulUTeY6bqcR/X3duHTpDBYe3BfRkoLI/YVl3L69IincL10exYmZCTx88ABmkwlzMydQKRXhclrEWc3SdYaK0XFPh/cnn3yG5UcRdPd60dc7iO2DkGAqHC43+voHRJx9vPxY+JOcT7EMt1atw6jXwWRUwv94L1Ocp0hH26zBYJbSbDKQHXa7uIQ5TNHt7u7qwtLqGgw2G4xWGzw9QehNZiw/XkW92kBkNyIiq9FiEfRCLJXC2fMX4Pb5EE/mUGq04HB7EewfhM5klk1wOvUZlsRjbLYd/RRRU+SlptNwe93w+f2ywUMnIKuJWBZPgctuMsu4oOaYqQHMdhvu3Lst8zqFia+F2+4UQY8nQRTScTQqzyGKyt3+LkGakPF6EAohz3BFjw+TMzPCT+U5sPQ4maLzOy01KfKcMujR0x2ExWZHqVQTF6HMB1oVhEN7iByGsLbySJ7j/YPDOE4mcf7yVdjd3ai11Ojq6UG+oJTSl4o5GIjDMhmRKdXkuabVqBDwdcGk1aBczALELLEiSK3CztaWIA38fr8EJaVzWTisNri7vTiI7GNwoB/aWhN//r/8ryims7j+hVdx4eI5xNJReIJe7B7s4Ps/+C609Soun5yFXaOGpQHQeadzODBz+hSqhSK+/vbbUNVqiEfCIvDvbKzJPM+gg+QH8Fqp9CpBbnEOQE61mc/iUg4GkxYGA5DLp1CupGG1GuU/brqFiSDIZnEciWFkdFIJAFMbYDD58X/+5c9xEI7D5dbg8UoSPV0a+LuCOA5HYDI28cW3z+P0mRmkknn84Hs/w6c3jjFzog/VZgnReBzFCqSEPp8pyWaRw8ENFODf/eFbcHsdODkzhbBUWxTxJ3/6H7G1BXT3GlGuqGRuLBuwlbykzH/xrVdgMfIeHYFBw3ldHd2+biwsPMSDBwuSDeHyutDV5YXdYcPDhwu49sqrEu7UaJZQb6jwcHELN28sIZ9hf9TKBuXZi0GcOOVFIrGLWr2M7Y0qpif78YXXrkGvKsDt0KFRL0PPCXFTYWZXCw1UKipUilrkig1hTW/s7ivZDUYdLr50XjYrP/jgQ3g9Tpw6PQWfz4pyke7QHIw6A+KxNA4OjlEpAy63Hx6XDyabDRtba+K+LTULsPkMEkRYTLawtbyLVqmObr8XwV4nfN02QN/EzsEePrpBdrIRg4MnYbb4EAnHEI1F0GqVoTPQta9s0Hhdbuzu7UGjZlieSzbWOO6x8sJs0eHchZOoN/PC16aTVdWyotmkGzWNibFhTE1PiaHh8PAQ8VgSbhcDt3xwOAP43/70P+PP//y7cLn6aPf4BxWAF8LqP9hEL37hmRZ4Iay+6A4vhNXn1AdeCKu/HWH17MtfxdnLr0FtdqKhNaOpMYkQyEmZwsaks0sHLUvw1XrZCVYE0ZqSOt8OgNFKqENbRXhmZ4nOVYpEDGsRUVUEVvrRlL8r4VBMwi4rPNAaeaB0jCpCKAUTOjjNTh+0FpNMEo1WM3R6k8ItpTOVKAIJ7qb78/PCakcJowAj4TMi89GVpiT2MDWYDrgO67QjuiluPook1Gk1MOoYqkVOIydSFRTzLCOiwFcV7yVLZLiIFdcZHYLEErSDbsSxqme4l8K2VLiPikhpZJKuVgeLySrJvjyfKlmgLa0IsWL1bdagEQYmRRRF6KNIqThWFaasXqc4aumalRJ8Cl9SPsySPogQxpAwnV4RkjvlxBRfyDHjQofCrCT70jWnUVAAFDMMFLvbCwhKfB03Ms9DBG35FsWJx3+T75dQIMpMdPEpQV90TCripFLq/KzjUklsr4hDVKUiX5cJ30rwFXfZtfLZbBf2oZr0HzJXlW+gnbDtZCULVjAWdDNrxLFKYVUR9+lSpf/5qaNa4cHSnd0OOHsisCq4Crp/6ZxUeqyyIdA5B/nzOTlWPyeTtu+Zjtvyl4VVuX5t3ERneH2CbfglYZXXUU8Rsl6Xvsy2UUgCFMAprCqBMOyX1UxOHKv9Hp8Iq5VEBjYV+wHQMGkwMDYkYVV0KDD4gOWW0eMEbt68hb6+AXHqUOTiwtRms0hfojvRarei2mgilUmDrF4KZQwwofucCIdEIi5uMvabfEFhrtKNTifT6uq6hD8EfAFx21JYNRhN7UUAMRA0g2ufcE+VzRBFZH7ioBZchOJyfRpr1mHQthvklx2r7b93hFWKiByv6CAXF7BKp7jvKeS3Q604NiiOVQWjIiQNccDy73oRVhU8htLXiE5QHKtCUGxjCdqBWKwKIPqDjniKCHTwNriA18BsMYowww0KKQ8mrqJeawvEavn9eDyFbCYn9xGdQVNjIxJExXHqILyP8NEeBocHYLWYpA05plWrDfi7AsIKzWVKwmbrDQ6gu7cXNz67icPjY3Fksfx3fGwCoVBIXKjBYBDXrr0mbic6YE6dmhOnFktKjw7DGBzqR7VakpJ7g1YrQu+3f+cbSCRi4nii27A3EIRK08JRWMEZVJk+7nZjeHRYhCaKuUYzF3caRGJJrK1uYWVtA4lITAQmf5dbUDLkDhIRMDw6ArXRiAcLCzg6CuPi3CwmR8fEZX14dIRUJivPGqvdLjiEdCqJ0MEBLl28KH23LxjA+sYaKqUyHj6cl3GDwqfV7MbCw2VcufgS+voDCB2toa/PB4vFKGFrWi3L3Csolqr40Y9+iHw5i/HxKfzw+7+QELfzZ0/j7KkZee5RiCQLd3c/JCzx16+/+aTkW5KbPU64nXZ0Oe3QtGrSX9Y3DvDBh79AoCeIwdEh2JxmWKxGpNNpLC4sY31tBwaNFv/df/Pv4HXb0GzmxcUbzaQRT+axuR7Cnc+WJXGZCA5/txOpNAWsIvb2Qni0uCGbZd3dXqh1dZgtKik39noCiIST2FwLIZXOQqtrIpurwmwELl2excHuEQ72o+LunD6hw4VLM7A7zEjEc8hki0im81hdPxJcg8PJcu8GHq/soCfgQjSWlHvk2rVJKXc16liSn5DyfK1KhTv3VxBK6OH1D2FzYxV6NcMn8zgzN4OJsX5JeQ8d7ODylZegN+llE5jXl0xQur5cDiuMauDWzSUMDY+hu29cPnN391iqZfp6ejA03IPegBfHkUMJ46Iw/uGPP8HOXg40Zb/86knotC0sPFiSkKq56ZMwmfSwmg2olksY6AsqJfE2G1aXN/D9996H29WFa699EYlUFguLi9g9oLg2JOiLxysrEkB29twFGZd2d3ZEsB4bHRIBO5tOyfhJkZibxXanTxLuKaARpcJ5kEZKe5so1+riKF/b3MTY9Aw8wR7EM1mEIhGsra/DqLciH8+JQHV4FEZidx8aXxdevX4dxUoFx/E06tCgqyeIbjpW9UbozeRVtkToYgVBrVRROPU6PYrVkvQ3MrfJTGX5sLIpVkU4FJJnZm93AA4HHc4U5vQ4CB9ic3cLAX+3bGLQ6cdnVjmfF1GZ6eJ0vXODlEiOvmA3spkssrkcVjfXQTWLTvSxkXHh31JkNhpMEt7EYKzPbt+Ex+OSe3doeAQOhxvlcgNmkxUGitWaFh49vIuj0AF2t7dgMusxMDiMw+M4Xr72Okx2L/LVGrxd3coGYF0pedbL5r0GZhc/j25rtWCJSrkMCpkk1DVujNVRKxdFVLaYTOj2d8NqNiObz0uwXHdfEA6/E2jVsXTnPn7y3nsY6xvCa1evQKVToVgrQG83Yi+8i5/87EOcmz2BWiIObaWEVoriVhTXvvo2DCYTzs7OYaSvD4lwBDtrqxgKBnG0vwstyM49QiwRh9PjxNDYoDgzC9UKzHozsrE0jvb3USxkJDxNpa7BYNTAYFQJDqDL7xYmNt3IXm8XPK5uEcy5KVWq6PDgUQRhYW03cXiYQW+3G1qNETvbRzh3YQhf+8ZlVGoFbG8d4CcfzmN3G/D7TdCaWrDaTAj2D6FcKuM4fIhcKiNMUs5FfuedNxHocWNoaEgY3yyp/9P/8OcIhRpweKxoglVcOn7FLDUAACAASURBVNRrRdTrWZgNarz5xdcwPTmM/4e99wyO67zPvq/tvaMssOidIFjBTkqURBXLkmUV24n9PE5zJpM2bzJvJvmQfEhmkg9pk2SSyeRJ9WvHthQ7Lk9EWVQhKYm9kyAq0etiF8D2Xt+5/meXhGQ7UjzUOJkhNLQlYLk4e8597nPfv//1vy6dXo11/zICgVXYzLQ+sGF2Zla6vzx1Hlk/8GejY1PYvp0J9SUJJYPaDP9iGreG/ALnXTUOeJv1GNhBaxczzp89L8UU2pE8+ugRdLY1IBUPoL25DolYFJHQGrLpPNRlI5yWBuSSWswvRKHW2MVT+tboMAw2LfoGOuBrq5d743vfOYWu9ha0tHjQ09sqPtKJWAilQhnzcysol/TQqo0IR1NwOWrR1NaC+fk59PZ1IlXIIFFMoqmxBeWsFkvT87CoOUfbYTYVoDerxMZjyR/B9FwMUFsxMxNANJmCyaiFzcGihR96nVYK2FRShzYKiEeBjk5FpELQSi9neu9arDr0b21HthjFemBZiiitTb1wOmkttIHmpgaZA40mIzbWQ+JTvhaMw+mqR2NjL7785X/Dt//9dbhcLQCMH0oAHoDVDz1FD17wAKw+GAObzsADsHqfhsMDsPrxgNV9j76AfUceh85ag7zWiJKGbU8Eq2zDVyreBBcEHYSWBHAMYao+DJUAFyXERgnCufczgV3iXcmQKSVdXfxZhTC8P4GdSoZEIqYkFjNgRlrl+fs1orRkm5rObBVPOipW2eoHQlGtESqqLGW1qAQzKbC0EpJU+f0CRAyEo4q6je1ePB5Wd/Vsra18DqU1novlnPx+KsRYmaX3nNgBoCRqBobJMGyDN7iO7fooCmAlUKF6gedNYAxVZ+WSqB6ooFGUdkqnLxOGGUAjUJoqDq1OvFXzhSJyAnGIu+ixmoOW3o4MxsrmBQyLWUAFfBLAMqVWrAkqyj1uwBQ1KsFMoQJV2V6vBP2In6qa7XIMzMgILNExAVev+CNuBqv0d6XXl4ZjQvwjeVyV8UivW/pQUuFCYC3XV4FH/OLribQMtG2owGQFSBIg3RvThD+5YlbxSlWxtZjKPeUz8HtaVRFlCarimAD0FY5Plap8nwA2n5HFIcEaxyyVAlWwSp9Z/iP6QxmXPIoK5KIHbrW7vGIHQLsAURKKxyOBlvI574G5CiCugMz3WwEo0E4BeRVvzg+EV1XPT1Us+UGwqni+3ms236xYVd5bMVu467FaUavyeyLWonqSycEaHQxqjZwbgm0BjPyhjHPlHqQSmdA+HYmivbYebVTera4htR5GrckmicE6J4suZSwvs11Th3AkLP6dTPCloqG7q1eUozYqpoy8L3VidUF1t8Ggh95kwRq9BVFSQIfRBAupDEqymXI7naJCikZjcHncYjHAFOqZmRmpzDhtDjAGipssLujFM1gsMe75nUqxoHJfyNirFG94PlggkHG3SfVbLW7IdRLvREVKL1YAFe9fKRjQc7VifUH/Sd4fnJcIAeS9K17EhKVVxepdsMpPTMsUWiRUiw7y3lVFNK0uStCxJ3OTIpoqamnxz1IVX0I8kZaiAs8b22QJEBggIVC2RN9aq8w5hKmUDKYSGYEoPEAWWNpafIqPcYE+kyGx3OjZ0oWktKuasLy4IBCF0KyxoVk8tQkHi2U14omEtP6qdFpRocWjSgs9zxfPxeHDh7G+sYHFhUWZnwlN6BuaSjN1nSniHuQycUzPTKG3pxsPHzkiwTlTE+MCj7u7OmG32xAIrgpojcYiMo5a25oFZjhdNaK8YTCR3x+EPxiUtGSC3aNHHsKWvj6539gKT1h1/PXXsWP3IA4deQhnL1zEnfExHNyzGwNbtiCZTmI9GMLFK1fQ1NwMi9WKxcVFrCwtoba+BnabVQArVY4ci4S1+/btRXtHKxYXlpHNcF5QihP1dS7YnXqs+OdlbtYa9eho64FGQ3XkIo6//pr4sO7avRcn37ogunMeg9tlF8AYWg9IQYrgd2xqAp989hl4GxqwsrKIoVvX0d/bDQeDQtg5wuJYjj6667hyfRipdAZ13jpRjrIAReuFK1duobmxSSwRtvf3weU0w2wGkukEylod3jnDVPppHDr0iCiuCYDcNXYcP/6qWEPw+IwmO3QaPWx2C9LpOEKhgIQBraww/GccqWReFGFsfW5tr8G+fTvE1zEUjKBYKqChkcFLRawEZmCzWJDPq0Q1XChpsBbKM/cJjz56FLFEHiffOg+zie3JhAQWHH14NzwuE3KZhLRgc/MeWQ/g9NlhWFxtcLlbcf7ce8pzyqCW879joF/amt944z186tnD8Ii/pAvrGyEsrQZw9swlKTY21TFIKyLJ8tmcFoH1GOLpHLxeNz75zNNIxiPi+UzFM+00Ll+5juD6BqAyyjPx6acfxdLKLPzL86hxu9DX0yV+qel4SmAO22tZnBi6PQS/P4AGbzMOHn4Idmst3j59EoGAX6B5X18/urt68B//97gUhJ977tO4dPkS5mfnsHffIAYGBgSklQt5Af58NodjSQmYoTIsEU3I85HPRj7XaQHA9cXcwgKS2Tw89V7UNzcLMFzd2IDBYkEiloRNa0MsEpdUeZPVKv7YjS2tSOYL4tHY3tWLusYmaaNn6dFgsUlxnS3JLHpxwGeTKRjMJvl3+j9abDa4XS4Zi5yneL/Qz9Lt9qCjtU0KorlMXukqMOgxvzgvwJHgmufK4bDLHDoydFu6f6h6p51EIhJGC5WzDBnKFzA2MSprC4I9X0srWtu64altgMVqw9raGiLRDeRzafga6mRs0IuTquHFpRXx87WaLFAVkzj73mlENtYQj8bhdDvRv30XQuE4Bg8egs5iR2AjBBOhfCwKvVYnc7nTYZfnDT2baYXDgohRzeeQBiYdPVjTiASDKOazCKyuyPNeXSxDb9TKWozXrbmtGQarGRcunMXtK1fR1dCEZ558QvxST55+EytrK3DVuxEMB+Wz2Ex6FBIx5OMJ1Jqt0nJudFnR39+PGocdSOewrbsXr3z1K/DV1KCrpUWU6p2dnWITQ/Bt8zhhspmRpFVMOgf/9CJKuRzi8QimZ8ax4p9DY1MN+vo7Bb5Rx0A1P33Nablw48aQ+KfHogmkM2pEouzw0sPbYESM1izBInp7G3DwwAF4fQ4YTRmMjd8WP+dLl3NoqNOirt6HtrZG7Ni7C7lCAcePv4ZsKo9IKAyTRocGbw2KhTj6trRj1+4dAkLnF5dx8vRV8XuWrEutToqxuUIJdTVA/5ZODA4ySM+ON058X85/R0cHOlq74fM14Z3T7yKdzqBnSx9WVpYwcWcMq/40snmlmB6PMxCLywYNgqtFOJxadPU04uHHtsFkzqHB58bknXEJouK17u9vQy4fgVFdgtVoEHsds8GEQraMuWk/ouEsouEiNoI5NDX3YXR0FhevLsFdr8Jnv/AwUnkGSc5ifjaNxnonTKYyjh07CIOuLIpVdQkI+NdhMjFczIR33r0AtVqP5rZWLC0toK2jDbNLczDalXUY55voWhAdzV5s7W2HWsf1Abv6NLg1NI/l5SRqvR3wB0Ow2qlG1mF9YxWdXV2oq6+XwhEL1U2+FhRzRayvhcVv1e6wIp9LwuU2Q2cso7W1HnaHCZlcEsHlDcQi7CLTIxxZw4GDe8XChM9c2gZNjM9ABR2sZg8cTh/eOX0Z//bN19HY0P+Rdv/3G6xW32+zx+rmrqSPdFCVF3E98U//9E/48z//cxw7dgwnT568u3/6r7zPj/Pa+63M/O/+fh/1HN3vz6H6cQfHRz3gB6+772fgAVi9T6f0Jw1Wf+3Xfg2//uu/Lhs3Vth/8Rd/8X2f7Ifdm1UV2eYX8nUXL17E9773PfzxH//xj5ykf9j7bf4eF6YvvPACXn/99R84wx/2d6t/ga/befTT2COKVQ9KOgtUerOymKnAG0URKAhHNuxc0EugClWed/1CGZCkoAwCTIkFkhRuwlmVqH3ybL2uBLPIK1nlzyuJrfSnIwAi0GT7JwEhW1a4MGebHKEZ274tRpuS2qrTw2h1wOrxQG+0oUSfVbopVgJfuLgUL0ZCVh5LqYRUnvDCpHiW8hNpddICTkpnNluUdnB6q1Z+F9vv6aElLvCAtN7xi8dLPycqyQq5jMAOWUxXWt+56ai2mVfBJ03eTBabhFAwvEpahdkOX1Gw8oBo/s5zwvPGv8d3ZRt1juFT4jNbRo4tXlT7Uo0pgTwEG1QdGAQu8vOL2rcCiXgemchKaGmm7KYCbiTspqjAa6pr+XpJGKePqXzGgrT/U+0mylHCQQJTth2LopQAWfGmVdTIEgmkeEWy9Z8gXkJ/eM1LonjV5suy6SHgEjsB2tVKqzKvm+ILmy0oGxetXqMEjVWunZrfKxVh1CuQW86vEDIGoeWUgC4qhuX3k9Yq10xR8CqK2iwI0ouKDYOoNe8RtqpaWWA+zzSPrQJgBexK272m4rFa8WHdBOgEZL7P27Ti0SvWEBWfWYLZqlpRfr9yjPcy3pQ3rMSFyefgRqAKbNl8riSW8ZcpjxUZAxVvT76fhFMJvOfYoiKYOlvGd5WhzmUVtbJWIwpwbpoJofkeTDjW5IpQp7MCVmvMNoQW/ah3eqArlmRjSfUD7196/fHc8NKeePNNROMJ2RATPNfW1Yr/HNuos/kMirlspXXdgHSOxYyMeOA1tzbJRpRKbEJZvhfV8AxhiccSAhwI6tU6Nc6eOQNPTQ3q3HUCOOiHqdzbit+gqHflnlNOi1JQ2dTaX8l6qQJxiUqr+q1W7RNEaF8tBihvxAINv6hGkpw5GU/VADvWSKQ0oPxzV4lNcM3fr8ywVWU4X8N7UMZkdfwJ9t00BqmClUICi1SFu+FWvKdYjIonORdkpcDDYBKT2YByoSjQgvCPHnWEvYQ6hB4cK9xAvXfunPg/t3gbBWSkszksrQTQ0NQkv53ttisMsWpskA18W2sbduzYKfPFwuIqXn7lm2IBwITsutpahOldamAadhFf+MIXsLG2BpPZKO27VLFdv3kL169dh8vtEYU4w092794pCc5UzH7y6WfhqavB6XfewczcLJoafQKQqHrmfHvs2KPyfoRhVDRzXigV1Ri6PYn3zpyTdmqn04ztu/qxbfsWSbRmi3wyGRcocPr0GYyPT+P/+Y3/F8WiGmfPXkQkGsLA1g5EoyGZb2itcP3GLUm1Xl5ZkmeZyWKQFG2qDm/euI5shgUn+lOqsb4eQo2nDl0dneKLa7aY8MYbr0sQldmih81mRl2tG6GIskllAMzSwrLYJPT0dePwoSMCglcWVrBr124BGPW1XrmDxWqkBFE09vT2or6+Vjw7X3/9uJxnpoZPjIzIeWDiua+5DVev3sS167PYtbsDvb2dCKwH0VBfL565TrsN01N3xFNxYIBhJ0WsrAVQ623C918/BavFhR07duHm1VvYsXMnkqk4Tpx4HU8ce1zghl5nxlowiO+fOCFj49C+Q1hcXsWpt6+jrt4pgT3pVAKDu7vxyGMHBRTEEutYWVyUVHMeeywRlbmFSmKzxYGh2+N4/a1R5LJl1NVZcfShJ5FJqfHGa28jLi3lWvyv//0EmlrtiEYDArQYAEbLj9XVJVy9Oo39h47izbfPwWFzo6OzB7dvDQuIefGlZ0Wx+9Wv/juOPtqPw4cPCfjnPUvV2be++W1JcT+4dweamzsxctuPhQUmam8gnY1icE8fdgzugqZshE5jxunT58R3c9eubVI8unjxEg4fehgGtQlT03cwPXcTe/b04dlPfUK8R0duTeH82SuYn1/F+hqLQjps3boFx449Lv6kTCF/5d9egVqTw8C2AVGxjo7dwcKcX7xc2eJPv2HOrYcOH0AqmRRbh3Q2K4FyLJRMTs8gEqbymCFJBSk6EvwxKIlQRW9hQJMF7J0xWqxYDUclbE9jtoqfqclqR8q/Bqj1sNidsDjtMFttyBaKyBRLSOfzUpg22Z2o9zWhpb0DrJOn81mBl4l0RgIJGVjF56HZSBsmDbKFvDyPeZ0DgRWk04oVDwGQVdZaLHppodFpkEtlZdwbzWZ55tgcFikGcc1x69aQpMXTX55rKn42j8MpsDQWS0gRnusBPj8C4SR2H3gYtQ3NMFisiMViSMbCiARXoC7m4GUiusUkgDgUiSOdKYjKMBxYxuqqX+aPtN+P/Z/6FJpaOnH52jV88oWXUFbrkKAql56yVD2bzDKfyvqUazwN1zsaGA06WIxGCZ6ijRXD5WhDoSoWYNRqZV3IQnghm1EK3ypgaXkZ8zPTCK1vYFt/PxxmM5KJMG5evybrmG3btiCw7sf4JAOitIjHo3A6HDIHLs7Ni6VGJBzAjq296PC1wKxW4/zJd7B4ZwoN7hr0d3XhwP69Mu+8d+EM5pcW8dDjjyFfLmBueQmNdbXweZxoqq/FxkYAX/v61+HymLB//yC0VMym4qL2pUI5k8rJevjC+SswGEyo9zbg5NvXkc9AxgLT680WIJMCnnt+B3bs3AKo8hLidPLku/CvAP0DDdBo7Ni2bVCCBOeW5jG3PI87EzOIbTDwy4hAYANOuxEOpxoHD26HycxnXxHnLlyTFnyTiSpMC3IZ5jmk0d5ixCNH96KnpwftHS34+7/7P1I43Ltrh/h9yzrYYBBgz/UcC3b8XNyr5AoqrASzmJldwujILN0bKB6G2wU89ugW7N23HZ4aWpmlkUpFxTLn+rVbsNrM8HjcsJh0WF1ZxtKSHx1t21Aq6rC6FMCbbwwjnqBNSCPaWregsaEH3/3uaUxMTMJoNeC5Tx+DShdHNL6Od06NotajR1d7A7Zu7UI2FYXdRSW9kqNgtjixthbBjZujCIUTsLk9UtDiku+1E+/i6U8eQn29C0M3r8PpsmDbtj5ZlBBoLi2ugY/8q1fH4HL7MDuzjLYOHw4/chCXLr8r12ffgf24fv0qLBYdmpoaZB7RqY0YG1mQdcnAQDf0hjzM1gIi8VXJJNi/bz/W1+LIpXUYHQ7gxtUhqHRpvPSZ56DXGZFMZjA2Mgmv14dQKIzh4UnEo9xvmfHy119FU1PHD+xNf9g3Pi6w+sorr4h/95e+9KX32T19pIOqvIgdOV/+8pfxF3/xFw/A6gdO3P0GnB/1utzv3/sArH7UM//f53UPwOp9uhY/abD6u7/7u/j5n/95nD17VhaSP/VTPyVKobstuBXIuBlqfhCsptNpaYFli+S//uu/4k//9E/vbsA/eJo+DI7eL7C64+insfvwY9BZa1HUMYGT4NIgbZnkE4QHVEKJpaX0JCtp1ZvBqrS83wWwyiepBgMJnCAUpLHSZuBRAasKXCMUrIQMlai6LKDEYBeqMUp5pT28mBVFnM5sg9ZkglpvhcZkhslqg8FqZzyu9BaJWpTHqFNJGxeVY6y0x5m6bLSiJHYAVDwaROlBZKY3Kgm0DC9Slak8VSwKBMCIcrcMh9OueHRmc8ils6IE5Sa7mvZdvV6iRKsoMZmqy7AKhn7pTIoHLZVHbCczssWah1xRyxkJvER5qUwZ3JRV23PzRBQGnSzwCQoZ8CCvom8m/W3Zvl8J4lGgrNKOnyWUkLZ8pRWZej5uduR7xbz8HoJVeitxgyNKPLF5KEhLs1gDVCB7qUj4mRfAyusoHqwaBocp/pMCOYvK76qCJnoS8mwb1CroSyqI8rViXcANTDXkiueFMEkUq/w7OpUoozlyCvROKxWhL5dgoC2FqIYViwPCdsJ4QtVyXrGuIFS9q5aVcCkizxKyZRoyMMCKKuJNyfG85ptax+8fWL0HQOVES5Aaz33l/FfAKmGoAuF+EKwqd5Lir/mjwKrycwWwkucRrOoYcMTrSrU3VdRUZjOIg2Ncp5EiR5pBYbyvCK0JNjNZuAwWdHsboSsAUX8QNoNJ7n8JOkrRn4znTwlDow3GqVOnZdPNIBLOiS6nXVKdqSYjSGShgDCdoWzRRAbZfEHaaRt99SjmGMZUlo0/P5/JaEc0ksBqICj+eBSBRuMxDI0Oo77WA19DEwxaA/S0JKF/rmKOWgGrFRV4FZRWCziielfOomIsshmob7ICqJxnZdz8CLAq76NYnSj2jVVP28p1q0BeTkMffAYIJK+keW8Gq3zHKlyVdO8KWOW8wnv9rmqWG17aAmRz0Gu0oli1mE1iSyIFFbHfpben0q5rsdhhMDHlN4aLl67AajGis6kFG+vrmJlfQSgag9VZi2gihtpaLzpaW8XTkACW8wDnHZ3eLO3Kr772fQEUVpNJ/AtTCW6sTfDW1OLZZ58RH1LOjy63U7xw3zt7TsIO3e5aOF1OuFxuhMPrmJocxaED++B0eZT2/GW/gH5PbR16+3pFNarTagQyWa1mJKNxAXRupkgns/jGy99BMpVBTY0Tg3t3oq3dp8wPJSY8FUUFR6Xh2TMXxariqSefgc3qQCKegcGog82hw+rqMvQGE/wrQVy6eFXsC2pqPTKvLy7NS/gWj4HeqxYzwY8d/pUA5ucW5fnHlkl2U/AZk0rHBaB5alwolXLihckwr0Ihh0uXLmF+bgGhUB7bd3Tg2GOPicozGg4rSuxwFEaDRZ6hk5PTMh8RBDBkjKrPxsY6LK9QWaSolJPZpEAOtkjTd3ti9I4E6dTXeeFwuWDks6VcEp/cWGwDJ0+dwta+NuzctV1gcYZJ8JEUrly7hfbWLtTWeXH50hUcOfwwFuZmcOrUBXzpS5+Vz09QNT4+hhvXh8SepqurD5cuXUM+RwCTEiualjYPjj68D+3tDYhFgogn1+R5USjn5bwZRFGuQyQaBxXeS/51XLw6jtVABl3t9di1Yz9GbsxiYmxS0t+N5jy+8L+PQW/g583LJn1xgYFGnbC7bLg9dBtOdy3efOMStvT3oNHbiu+feEvgPZPd6Qn48itfxd59u9DdyUTvNNaCG9IC/87pM+IbePjIHrS1dWNpNoGRkWnE42uwOvTYf7hf0usTMWBpcR2Xrw6Jv3fflk6s+Bdx68YktmzpRI2jEVevXcJ6OIcv/eJD6OltRzAQwvLiOs6dvYpVfxbNLQ5097RgS3+fqKi/973XMDo8g1Q6IV6I3sY6aNRG+Jc3cOvWrCyHOrq70dzULEUIgvHxyQnYrBbpcKFSPRyJij0QgV2RtBMQP0SmzdtENcbrm8NaOCoF8VA8iZJGB7urFuF4HDbeP4kUXLwXoklR83EOtTqpLNYhWwJS+SKcHg/MDjtqG3zwtbaiBC2yxZxAWa5bLVanFNXE11yvFFVZpGT9iUXh9XXaQGSkcESwym4EPl9YbGH4oKqslsBD2gBwDUzrC5NRL8XAkdERTE3cwdaBraLgWwusipcoIaNJb8LqyhI8bocUlCfm/ega2IWO/h2wOl1IJZKIRzYQDSyimEnC42CBOg+d3ihKWnqsMgwsuDQn6kW1ziABjAO79wqYnV5YwmOPPwVnbS2yXItC8aRn4Z3FI3p+cx3IMSHrN3qW6/lHywWMFK8K6aQoi016NVQMJeR8sBGW9YivoV6eyUM3hlDjdqK9uRljoyMo5NKo8TjkCbC8OIs703dkTelw2cVepbmtScAz59IWnxd9bV7kklFsLAcwdPU6xm7ckGL1IwcPYktPL/YNDorynC3wGoMOapMBJ985jZauNphNOuzq7ZKgrQsXzsk9RB97s1knHQtU+s/MzMLpdGB2dhEd7V343nePiyVAOBxBMpFHPFxANgu4XIDFokEwWMRLn9mJPft2Yn3DrzzLRXDAziM1FuZX0eBrA+unV25cFS9bWtgUEiZRo+YzJRhMaqjKYRw6vB29W9pkjF+8cAtjI6vQc67lcKOFTjGJz774CLZv74K3wYvz58/gnZOncODgHrnXp6buIBLJy/Ht2duKJ598Suax6ekpqFU6xJNFpLJGJJIMyM1j1T+HciGGluZaDPS3o8nnRk2NRdaUqURE/K3nlxdlfU9PeaW7S4fQRhzppE68RKORJIaGb6FUzuDQoUPI5TQo5I34zrdPIRpOoqevB4N7+xDYmIA/MI/1QAYPHdqHrq5mZDNRzEyPwuetk86MXCoDo9GOtfUYhsemUCxr0NrRI+39N4aGxNZkz64ebNvWLb64LKwwuSGZysJidGFyYgWjoytoqG9HhAraaAR2lwWDg1thMJcxPTcl9yStmHTaElpamuBfWEEolIDV6EJoIwydoYQ9+7bCXaPGamAONfW1aG5pQyxawspyHG+8ehZraznsGvTipc++iGJJh+8ffxPzsysCuxeWZjAzE5G1hk7jxuvHz0Fv4DmVjQp3Gh/c4t79748LrP5nitXNe/fqgYgQo7Ie5/OYopKRkRF885vfxB/8wR88AKsfuIL3G3D+yAHyMf/eB2D1o575/z6vewBW79O1+EmD1V/91V/FL//yL4sKhUnFv/RLv/S+T7Z5M12doLn4jHNxa7PdfS1fd/XqVfzDP/yD/FGgyg8Okw/73v0GqwZ7PYo0+tfZRBEqVqVsuZaEazUylUV99XjvglVhDQqw4DFXQ2Kq3xN4QIUclYCV18r3JPBJUWMqyeyKErKqgqVaNU81D71FRXXJkKuCLIwZrlBQqVEoq2GxO+D01IrSQGtgmy7b6iu+mRqVBKewfS2dLUJnoWeTEhZF5ZdAQSpECT51imKWmzDxSKR6lfCk4gHLzU4hl0NOFo+KTYAoECuQTvFNVVrfq+eI4JEqB+4+6HclCzS6derUMKp10Os10Ask0sBq1AvQEEuFClhVgmlKKKjKorcUv1JW5qkipTJRQnEIRNWKsrECd4rlvNLCTimgQCWNqBGocyW8qXrbUuknKlLxjGR7oUY+u8BNUWkQoCvyu2JJLdCGKgr+HkIRxT5BaXUWyMFrVUlUF9gusK8MPRNa2UItQVMVJSDxtSiGFZUswWq2kFGKFeI8oShW+YdQkAERRp0yFn8YWCXUVa6fEgpWVYdK4ruK1hb3wGr1GJULVQGTXo9EjQAAIABJREFUlXvwfoPVqmKVlQNRv1bVslXFatWWYVOPOlW/1S9FkcrzXPUqUOaLMoHwphmIZ4XXhiCVY4qqUT2VzTzFpSJ04jOqQoHhZqUisiWGIhXlZxxH+mwejQ4PGu0uJNfD0BVKYt9AhbXZYBDFJMeOiXIVtRozc/N49913xaqCLWYM7GBLOUOrjEYFItOsUQodWi1S2SLy9OhTlwVGFXMpUZlQPUgIQ6VMKBRFcG0dVrtTIP707JQUPQYYFJPKKBYVopS+d48pXr2KxYZcTo1iVaHcjJV7knNT6Z5FSRWgVlX5m+edHwZWKx9FfiQBVKLMr4BVCbpT7iuC1ypYrS46eW8L+FQk/e9TrG5+gPBO5eeS3yWevsr78otzC1sh+Tvp9UxQyJ9QwZrPZETZbzSZ5RyYbRYBsLRi4L0yMzcHu8WC7rZWSQIPxVLQGk2IRNOiWu7r3YJ0IoHJqTtob2kRhf+pU6eQzhbEd5NQfNv2nXJvs5gihSo6p+n1sFrMAnhXAwF43E7p5phbWMThI0ekhZgBPGyX5ucyG6hGjmB+YRGhaEQ89errGyRoip/Z7XZWCkQqzM3PYGKEnSEbaGpqEu9Gh8uDPXv3CGCkyjmRiMs8xg30lctXRM1HBR/PBdt8qTTiplvZHJvh8jhEAdm/ZQCzMwu4eeMWevv60N7eittDQxKCw4RzQl560dGeoqaGPo8JDA+PSQI23yuTVYILnS4H2tpa0NTsFauLaCwqauq5uRncuHFDFD0MRGH68uCeQfgaa+XvLy0uY3Z2Tt6fIJwqJY/4CxfR3dMlnsQ1NR65l1xuOxLxOJLJBKz0q9QbpYOBIWVqrRoz07Piq1nj8aC+rgYGI+0xchgdu42+rg7xtvU1eGVjTqB+6dJ17N27H9lMAefOX8ALzz+POxPjmJubwosvfBodna1YWwvg3XfexeLCErZs6UdnezcmZ2axHgoLWGUzQltrE+xWA1YDy9Ih0dfXLfOEFGr4XC5C0rtvDo0gnckhky0jmiwhnmKLsA29vT1YnA1gdcWPTLKAzm47Hnt8N1b8s6L4XZgNIBnXoqN9K1pamxFPhLCyNomFBT/6B/qRy5Rx/eYYBrb1Q2fQIZtNYGaW8MAgBQJ6dfoXlxEOp8Du7ba2Bjzy6D6Mj01ifHQVoY2Y+Eyy26F/R5uEO6VTKqyuhBFcjyGRBBobaZujQSyWlvuus5UJ9jPo7qnHw488JKrmyckp5PNAKMSwsTI+87nHsWNHP5LpODKpIl55+buYm4nB4TCgwWdBU0sDPG4vdBqL+ORShdrY1CLP3br6OglyGh4bh9msh85gRJ5dMznCLLckdjPcipYZdrOyntQbdCip1HKvJVIZNLV3wuxwwF3fiHgmi9X1MKwuF0w6I3KJLGKRGKLxuIBDKlxVeg2SWY7pPOweDywuF1y1dajzNQIagyh92RqfyqahVimF4Wp3h7K2Uboi5PmdzQtY5TqNXqBUcfOZTN9Y+q56XDUydhsaGmGyKLZKstYolzA1PSV+qhaDQRS7bqcbpVwe6STPnRtLC7MoFzKwMVBvaBRuXzseJgz11COf5edaw8LUOHKJCOwmrXhI0jee6tyGpmaZF9b9i7h25SJsDjfau3pgd9dIkZ1F+QOHHxb0w1Izezy4LuTTVaxmpCaqFL1YAGGxkJ9bRylqSQlXLeczMv7zuZQ8S+lXatTokc2lpKAX2Yggm4pjbHhM1pW0Q3A4LFhb9WN0fATTUxPo7e1G/9ZemBi+ZqKnaA713jrMzk2j3u2CvpRHIrSOsVu3kY7FcWD7Dmi55gWQSaZwZ2wUe/bswc3bN9G/fQB2twv/9/XjYm9is1hRSEfhtJpht1vQt6ULdXW1mJ6ZQDwRxdLigqwrOdes+NfQ19uPr/3rCXR21Mi60W5zwuOuQU2tG2aTHv7VeVhMagnvKxUYlpiW0DgCa1qGXL8+gqmZRTT6WpFNlzA2dQer62V4GzSIrxcltMpm1UOrpwduEc8//zjaO5rleTN0cxLnzlxHqayEMe7csxPdHW3Y2tsMj8eC48e/JzYGjz/xMAa29yKTimDFvyBdhLS1mpyYQjKZg8tRB6PRirraRngbW/Dyt19FS0srDh/ei9XVOXicRnjrHUApjXgkIO9NCyOuoXK5jKy51tbWxdebqmuL2YpiSYuFOfpB66VwQ4sbm90ghaux0Rmkk8DQjQW4XB4cPHxAFKDT89ewth5CV2c7tm0dgNWiF7Ab8C9I+JTd4pDuHPqqvvPuFaRSBbR1bUFROutUuHztihTzBnf2o7e3CVp9CTa7UdbKDMrLpoE3T5zBnUlg355eTE8ty5pKpS1g60APunpaMHZnDJFQCpFYHCajDo2NDUjHEgiFInDbajA5vYRMBvjizx5Fg4+A14+W9mZMT89hbGwB8/NhmA2QMbp1a4/MNbFwEZcv34TF4hAVbKEUEYVvo68Lb79xGa987W00NHRvXuL8yH//uMAqFauZTAY/93M/J3NXFZZ+2EFt3rPfunULf/d3fyd/HlgBvP/MPQCrHzaSHvz84zoDD8DqfTqzP2mw+iu/8iv4nd/5HVy5ckUq+E888YSABYZATE1NYXR0VCqXW7dulU/Mn9HrixvLM2fOSPXrxRdfxF//9V9jcHAQFy5cwG//9m8rMOAnDFYHjxwTj9WywQqt0QGN3gCdTlE3Ku2uQLagANB7wEABGtX08urnIFjdDFUVCAQUVNV2ceU9CCQl7KiyeM3lmQbP1jHlluFmm+2ESitoAQWGqxRystAjoyBIFbWpxSQKN1a2DWYq2kwCJeT9xKfNBKPFBrVWD53JUlG2Ku3/9AwUT1LxRdVKyjZbMyV8Sq8VOKEiqCuW2M0vXoWykJZjV9q8FcWtEtokn4twhACVG4+Ksq5Uabfn56JilXDCpDNIWxl9VrmRz+cyEuBADyd5b43iuUj2SMUqj5WKXMIlqif0tBTQqqDX6kXdKRaeFc/Malu++NpWwDU3T/SX1VeAJX8H4ax4wjKoSrxLlc2OHOcmP1T+dzaveOSK7YFaA52+ohqstNxTnbEZrCrXkFYDzJ1Qw0CPW0KoylgX5CqQVrEG4KKY/o+S7q4pC/xWPDDL4jGoF59KBfZzM8YqOFUXBBJUefGzK9cirwRccZxIwJW4joqqVRSuck7vAbcfBKsKlJe/W/kM8ll4vKLG/ahWABXlYwUP8y8r7eSKYlX5r0o7v7TwK8ckd9um+UBxs1WuSPXrg2CV8FXAIqE0/fFkjGgErPJm4TnRFBRlY1HNMK+StAkSTOkIvssqaLN51Nuc0DP4aH4ZzbVeWA1GGEWpo5bwM4IyblbTqRTeee8sLl68AKe7RuBXk88n7elsReY9J3NGNi3FCJ5vldZQAe1UF5qQzSSk1VsUtjoDMukC7kzOYH5uCb7mZvGPnJmZRk19jbS+Z5JJUfip1Twe3msEm7xPtJWwKJ6fihWJwE6JiZOqjowzAZvVuaWiTFXuMPnfu90FPP3vsxLgeBBG/KFgVcb2Pc+Bu3O7fL9ilSJ+rYTrH1gZiOGKFDUq3reVUEClcKEohXmeDFQcswiRTsl4Z2GE9zDhNtVouUIet4dGxM+Rm2GD2YymBi+sRp2AxsWVNcRTacQSWSRSnGuA8dERCaVi8UinAoLrazCZLEhlc6IwPXDwsKgtGxq9aGNAmVYrnqzDw0Nw2h0IrgUkCGludg59/VuxfedOCYCp93oxNjEuqrLOtlZJzFYxTM1olLTviTsTkvhNtbOiktWg0euV617KZ9Hd04OW5iZ5dvZv2yap40NDt3H1qtKqX1NTKyq6keERmRc5D1CN89ixR1BX50Y8HsPi0oLASrbL19fVobmpFQsLKwI12ULKYJtXvvkKGrx1OHLksKRIz88vwul0w25zyL9vrEVx5fI1UfeyGEZlFT0zOU6MJh1qatxy7eiVGgzG4XYbFIBJBbDeIOAxkYzh/PlzmJlahtmqF8/g8ckAaK1LOEvfRyrd1tfyqG/QY2v/Fjx09JCoExeWFhGPpeRa8bhpeWC2WHD+4iVcuz6BuloLdu3cJtCXydN6nRqNXrb9BsUzNhKNYXJmCWfPTeLzP/0JeY/Tp97F859+DucvnJX21xdeeA5Opw03b13D2bO30Nbiwr59+6FVG5DMZJHKpmQ9E42FJaSHhQ+CJZ4/tnA3N7XIMc7OLmByahbxWA6hCOBxM+TEgpVgRJLm3S61tPKuzC+LyiwRLePRY204eKgfV65cxNJiCMl4Gd2dA4hFsxgemUQqA+zaa0dnV5u0vl6+cgNuVwMafI24dOUyUpmyZEOyptraWgerxY5oKILZ6TW0tjQIAA+sz+Pmdb8EQHFa1OpYrACee2E/2ls7MTI8hzPvXQS9uKW5QAoXQHtLA5paWuG0mvD666dw4MBOsYggPOIX54WmVgeOHXsILS1e1NW7sLoaxK2b4/jWty7I9LJzRze27mhFY0MtzGYHIuEUvvPt4xIwZzQrFkMNjfVicTIzPyPhntJVozeKIpXzaSKWkGf+wMA2dHd3IxwOYTWwKgVvqiqZcB9KJJHiGqWswvDEJFR6HeIrAejr69HgakApX0K2WBB/RD5INQYTkvyQGh0sDjvsNTWw2t1weFwCVvmM0BvNcm9yYqPaWiNCTc679GM3SBGb9kAGLYMKC8jkWMwoyNqGxepQOCS+yB2tHfJ9u80mylNaPqm0KqiKZSz7l3HmzDn0dHfKZ6QtUXDZL+vDrf0DmBgbRjYVE0/Xoeu3AVcdnv/s52GzOaVYl0nGMDlyS8CqzayX1n/aWNR7fWjv7pZ24KmxYWysB9HW0YWBbTsljJX2NI4aBgV1irqXcJWfs8RnC58rOo2oc/k5lBBLriuKsibmuoZrHtqxEC6ywG02amHWGcTKJLQexOL8PCKhEPzLK3jnxGti00DFrt1iQr6Yw+LivFhPdbS3yBzBov7w0A3U01YkFEB9jQfJZAyHBvfCbtSh29eEd0+/A4fFim09W3Dl4gWsB4KwW83YPrANJ058H3v370dzqw///P99WZ4xtLWgTczRA3tlft8IB7GyvISR0Zs4cGA/7twZF6sU2rF899tXMTjYiKNHH8HL3/g3xONFPP2Jx6WgVSikUVvnlnP4zjtvo7e7Hdt3bMP0zKSctbW1DWh0BiwvBnH12hCCQUBvhBQpKHTeva8F+UIJa8sJsFmKiuZEcgP1tSZ8+vmnZA3IsMSJ0WXcuH4HNrtNxtizn34aewa3wahSYXx8CN/+zivo29KK//XFl7AamIdWk+PwxeLCHA4ePCzFkyuXh6QDJh7NYXkpiEyhCKPFgvauNjQ11mN9bRkH9++A2aiWEDyGURkNGrjcNqhKJayvb8g9Mj09D6PJJD69KrUOI6OTKOVoWWRFYMWPts42WG0GCSBsbekWe4SAPwGD3ixFqpn52whF5qDWlvDkk8/A6XQhsLqAyYkRqFBAW7MPJqNVVL60aDn+6luIxArYuXsQa6GowP+NcBgos2CRwsFDO2E2qxEKBzA1NyHg2dfYitBGGpk09xIuhENJWRtlcik0NNYgFl9X/NHLFil4dXV1SKEuGYkJjHY5HGI/k8sn8cijh7hzwvpGAPWNjbh44Spu3JxBba0Fhw/vRi27O8oF3LwxgmAwjamJABoba2Gy0F4qhP37dmHL1t34yz//F3z1n06gqWnb3TXrf/YvHxdYpdKUhVfa9v2wPXb1mDYrVTcfJ7szGMjJ7tLf//3ffwBWP3ARH4DVjzS8H7zoYzgDD8DqfTqpP2mw+sUvflF8Vuhpyo3e5z//ebz88svYt2+fmMZz4n777bfx2GOPySb9b/7mb/Abv/Eb+Pu//3s89NBD0v5P83mp1KvV+Jd/+Rf82Z/92d3N9wdP04fB1vulWN35yPPY+9CTUJudgIlG/U5RNLFdnS2W9PHkApdCSgIrRZ14zz+win2qYGKzYrX6OpIP8bestKjfTcautKlz98FF+b2vCnwVhZjyG1hFJmBNpNOyMBBVJVVZ3FCjCJvDBbPFLi1m0GiQI1Ai2DMwldYMvd4Eg9WkRP6oVLCYbRKoIO9OCKpiKz5T5wuKhQDBquwilECoLFeIlRR1JtyLp6oEKykBR6Ixq4BV2bToGLqlqFQVMalCXAhWqYQxEgTrtQJWJbgrHpH0zXgipQBho0U25WWG5NACgGrNikqk2gptEHimk+M06nWiyqQKWJSxTEpHWUIhWKml3yDhG39X9Uva/emby51mSVEbiVWBKDQqEJCwslyWYAxCY/GIlb9TUQlWgDJbYAmNxANWlK6K+o7vw5AdDZWTVN1W/SjFBIHcSzkv4qtLsEroqFbUedy4UAFo0KigRwEGFf0rCUmpFiYoLaAgimJCe+V7HBcC96Wtrzo6lUCyKlh9H2CrgNKq76akuP8IsKqM5002AndRnQJvZVsmPJVjTPkM/JK/UQGrtI6QcYLiXX/OqpL57oUR793q1w8Hq9XwqioYFG9RgeW8RooNgASYEToXS6JMFcBMuKqqWncA+nIZ1D8SqDba3MiGIgjOLaKzuRVOi1X89BhARKWqVqNHvpiH37+Kt0+dwuIivbzaJRW+xlMDi9UiwS5UxXAcRqNh8TukosNqc8m1LxezAgLTqbior5gaTUUIoQzbwzc2ovA2NsJd48H09KR4TFK5ZdbzdYoCXPFDrXiqaqiEpgpdsce4N28qFhCKypRk9AcfxcrcoryXqNNFhVo582qqnivnnvYYJJsfoljl360Ki+/+XQ6Fyj/VMcLzWR2bVYgr96BA/5JiCVK5D3mMVDry81ULUoQSPGiCDbbe0Q+Q/ncbG2tSQAqsBgRipVNZmG1mSaou59NYWV5BMpNHJJHG6PgU2js70NnRhfNnz2Jhfhb+lRDcdi0OHj4ikGd8ckrmo71790qg08D27ejv6xOIcPHcWVy5ehmDu3eLwnJ5eVlS7vcfOCiKuOVlPxLJBNY3wti9exd62rvkeFOZtIDCVX8Qs3OzAnFF7Ww2icKTKthIJIymhnrZuDf7fEo1RaXH9Mwsbt68JeCVqpvWlhbMLyxIyyfPTU9PL3p6urFjx3Z5RqczKczNziNfyECjY8CXRRLo14MbaG5pkZCWYMCPt95+E0994kmBhWTqgSCBpBOhjSiikbgkr9+8Noyeni70bemFy+XEwsI8gmurWFpaRCSSlnmO6sXmZje279iO7dt2SgGCc6HL7cI3Xv4aZmbnkM0AZosGFpNF1Lc7d+yEyWLFWjAgSjUW15pafair8ch/88nJLgYeSyqVkfmcm/5UJouhoWHxGaRSiOFvvJ84z6WSMbQ2N2FtbVXux+aWZly5ehtXr4/j53/u8wgE16WV9jOf+QxOnnpDOgBeevFTAhxPvPl9jI+F8clndqOpqQUzk7Oo8daJVzdpUjAQlDmh0euTZw9ndVr2+P1rWF0JYnTkDpZWCnA6CZ2tqPUwYKssXszBjVU0NdvgbXDh2qUF1NYAzY1ebN/Rj84ur6Saa9R6BFcjiCVyGB8fRziSQn29Bh2d3ejo7MXo6B2cPTuKhx8+gI1QCEO3J+S+qW90i08k/V857hPROBxOD9qaOmAyGbARXsbK6jJUFX9HvYF+r04cfexhlPJqnHn3Jm7cmAU5Jx/7BjPQ6HVj756j4oc7PnYNI8PD2LVzP24NjckY4nkzmlTYuXsr9uzZCp2Bz/EU7kxMYXFhFbeHVmCxaHHo0AE8dmw/nC47NjZiuHD+Gt56813ksrS9MUibrs1pk/E3O78khScWkHJUpFGtzUC4NIG6GbsHB9HV1SVt9ZyHU7mctGAHw2EsrgShMRkFrObZ8l9bK2ufhgYfapy1KDKMKJ4Qf1WGYxoYjERPSq0eZrsNNY0+6I0WKcaUNVqxEiJUZKggC5Vcj3CuJfhVq8tiAaAowTin66TQkMmkxBaDVk6cB9gqz/C7Bq8PxWJZ3o9FewZ08nnB5yH9bt9954wUNwhoaSkzPzMv67ydW7djZmYSDqtOxuDo9AJUGiOeffFz4snNYm65kMPY7ZvIpxMw6unnmhKw2tnbjb6+rXJe33ztP+DxOFFb1whnTY3iS2vmeXfD4nBjPRxBWdbmtDjSQmc0iBKdBRt+Rh67rN/ora3RKIpVPmHyLPxnkU6kpOWe/essvPiXFjEzO4Ol+VlMDt2Eu7ZO5kG2+09MTGB1cR6Ubno6O/DUU0+godYJv39JLK8KhRTMGhVmp+/IudjS0QFdpgC31Ya3TrwhgVHxSBRDN65Lsai1tVmsVJaWF/FTn/scLl2+iMtXr8izstZbj2c/9TRSsagUOgOrfmSyKcwvzGHvnt0YnxhFMpVCNBJBILCGz7z0GQGg3/72dxGLlPEzP/MZdHS2YCOyjGIpLYXbEbHnqZOgNXZBjIyMinKRqfaJZB4Li8uwmN0wUO2cysHpcYq1AcUn/vk1WWezSO50mXDk0Dbs3r0D0VgSVy7ewvDQHJaXOT/7JMx2665O1NU4xaLqxpXLOPb4w9iytV28nXkPa7RFDI9cF29ejnMW3NaCEQRWQ/CvhFEuaORZu2vfLjjddoyPD4sNw0svPoNgYBEadUlEGyjnpShM+xyGvTU1t4qik2IEtZb3lAbz835YTC5cvzEEnUaL9vY2LC3PYGVlA08++RgWFwKYnvQjlUrD56vH2sYC6uuNcNU40NpG/2wvpqfHce3abTQ3mmXuZ/EkvE4fYR02QimMjs2iq7sfJZVIGzC3MI9UOoZENIbPfvYY6rwOLK/MYvzObSwvl+D1auDzdkJv9MC/HIFGY5RiGNfFtNoYn6AvqhYWk0fCH/PZoqzbOHNHY0B/nwuffPYxLC3No7OrXZ6jiXgaOr0Jo2PjePPNUWzf6cZPf/5TCIX8uD18EyMja8imIIVx+uprdSX4WixoaW2E19uOv/2br+GVr52Cx9WjLHl+DArC1nuKlo4cOfLBrfFH/u/jx49Lhyn36hQycZ/Oz3fu3DnZk/f29sp7nT9/XgL6uKdm6z/n4+eee068Vffv34+//du/lT+bFasf+SAevPC+n4H7DXQfWAHc90v0sb/hjzGlfOzH9D/yF/ykwSqDq6hYZfAUW+Lot8pqGCfpp59+GpcvX5ZJuPr1rW99S3xY//Ef/xEHDx6URcgf/dEfyWu8Xi++/vWv40/+5E/k5R8GUavvufl19wus7nr0Bex9+CnorB7AaIPR7BQlA1UbAqMoyeDmvsQwqirwrCRxVxLPq5+Bx1cFq+/DQkI8FBUg/6n6TMrCtAKkFNh6D9wKpJLuWioa1cgWctJalkkmEImGUSzmZPPPY0xk0rDZ7JJ2S98trckiLXKiKVXroCHAJFi1mBTwViorlWi2z1KZIIFPiqcnwR2VcUprL0U5tCIoSBurtIBVwWK1tbtYUUqKrQDBoUp8sdgaJQnslVZegi+iH74tW7LZZs22MElqV6vF448qLrZOUhFmNtlkcU8vWKo3GQCm0bEqzYq5Wja1JglRMErrPCW8ouxl+/1dAFUUqMo/3LBKkETlc9HiQIAeVYC0PeC1JGQjlJPU87JsWgg8ec5SuQLKWm4oFC9Wto6J/UAFPhUJVkWhSpsFJVxIKsFUU/L8FvnvxbtglQtWUW9WUtMVX0kGRVBlWpJAIirQCKqMVLyWCzDSP1ZVEiVziX6vUIKUCmUqajialGPlxk9UfkLClFGmmARTKagANHl9Jazq7lgVWqdsoKrhVffGcaXV/McAqzIGREFJ4Fv1+VTAKz+njPWKclLuJbGgeN8d9AOK1c1glUfG9+EfUUTz+leBovgEU9nIhbqiOqa1BO81NTfIKEFXBNwGE9prvIgH1xBeCaDeXQMHN54MiyurBAJR6UYLgPm5OQwNj4qSqqevTxalDI4g4Knz1Ih6MZNOIRhYlQRgbtC9DT4pYOQp60BRNk1UonJDXi6rsbocQDKdQyHPDbtB0tuDwVXsEJ9InRQ1pK2+irArZJWQTwLR3hcipVwrRTmvzFmq0j1Ufe96V1RHm8Dq3dAqFpCq9JZQnGNKfAB+0GNVAbJKCNw9F4J7fq68nnTJ3QxWyx84HLapC9CvzCeSU8bxXiqLryU1uASqBOcmtuAbzcqGP6/4qqaSKfFi9FRUnEyJp4qI45gb8CZvjYyr6dkF3BoekyCbRx8/BqvFhrGRYQzduilAvL+7FwcO7kcguIGZ2XkpdGzbvkPOezJFdU9Y7BY2AgGsrQUx0N8vYR8MpmEXwEYoghu3bgq0bGhskPASttbZzVbxcmNKdTKVhsvpFh86AnsGKBFomi1m+X8eB1XXbM+v9dQiEo3iztSChIdwTESiEdSzjdJOdekscvkcDh8+gsHB3aKepIfp6moA8XgCCwuLAlZ7t3SgubkR+QKvoRoetwdj4xPS0h2LR7Fn725cvnRJNpdMP94IRaV1ur6uCf6AHy1NTaL8ItRaC67i4qVL8jzs7OwQ2ETPYYfdgXpvvQAnqpMIiqkEnp6ZEesBtpVzWLndVphNFmzfsUOUwdevX0dvXze6uzpx89ZNxGJhCYxjIBAVc4QnmXReACuvuRxfOCzekQ6nQ+xuIuEQPG7Fb5VqYobn0BecyeNUf5+/cBWJeBJHjz6KK5evYmhoEl/84mdw8vRbcDjNePqpx6Ro9NbbJ6Qg8uKLn5UC1o2rt9DV1wv/ekiu7cLcPBq8jWj0NiISJrhQi1fn9OQ0QuEIUskCdHodnE6PAE7aF8RTDL7TIZ2OwGzPw+dziUU2vUjZIm63GNDY6MHk9DjMRhs21kMYnZiUFtPtO9vE4zmd1GDyziJu3RpGWaXHo488iQsXryAaTWAjFMMTTzwGg8WAixcuiA1DNplBX98AUvEk7E47du7sw62hG5i4M4NQaB0PP7wfu3btRCqdxxsnTuHO2JI8O6wuPVLZBOrqDNg2MIh8xiQBC06YAAAgAElEQVQwX6/P49DBQzDpHXjt+OuixNTpgMNHd6Oru1mUhT5fMybGpnHu3EWYzE7xFs3msnjooQPYPbhNYP/ExCzOnbuK6cmAwHgWkYqFsoT9MYRuJbAqcyLHKZ9jrLBwXCUjIRlXDptVEtY5to0Ws6iBqTyn3zy7SsxOhyj0dGaqhAPYPrhHrB9iGzEZP4lEWsKp6Elc62tCPJlBTjo7tGhqbYfGaEKJXs9sMc8XpOjKObTI8E+uNVRUdPL5zAKxAh3ZHZTP5WTe5iqPQJQqWq4VuHYp5EoS9MX1EF/PdQv9150Om8xtXPcwFI/jic+9nq5OhDfCWFlZhs/rw8b6Kmo9Dvj9y0jngY1IAkceOSaqUq5R2DZ/+fwZUXp2tbWirpZBemFRuHKtF1z1Y3VxVtrfWaAKroehNVrR0OSTYjy0VOcCOqNR1oRanUH8pFkc55ggBDYZCbsVf3sRHRS5tsoil04jm0khFaMCcANLc7MyT9e4nBIESH9wFk262ppkFTA9My8dJHyOUCxAW5dWXwOSiQiKuSQcJh0CK3PwL8zAZTGjrbkBHU3NsKsNOHfytMDJn/3Zn8XYyKgUnqkin52bETgqHqHJFLJZWnboBFwzdOz6zatybn2+JlGl+5oaYbdbMTc3Lwr0yTt3RI27ZcsWWW+y225sbBVOpwaDu/fC6TKjxmuGWlNANBwVBby3jpYWerz51kksL+XQ5HMgk2X3kEryDA4deAgNvlYsrwQEpLLoPzE+jngogRytE7QlbNvZhec++Zicl2Qyj7PvXcPo8CKS8TzsTivWN1bQsaUODfVOsVigz/cTTz0Kh8OMcGhVlJKcs77yr/+Mz770AjLpJCYmpiRolN0IapVeBAo1dbVYCwVlbJ45+y7qPE584qljmBgbhclANTKvR1HWTGNjE3KtW1o6YbU4EIlEkc6VcHtkRhSfVJZev87CDgslNty8cRXbtvWLSvTiheuYn83A5QYO7N8Np9OEto5aWbPa7LUS/jY6fAMLizMY2NoPg1YvdgOcM2uc9YjGcpicXkS9twXJTA5mq1X2PaPDt+Gy6/DkE0fh8phRKiWh0pWwsbEhhU+d2oLmlj4sL61jPRhDRELbclLkoP+3zkzrAqqS2wTidnf3orO1BVPT4+juqkVrewPmF2ZkzCeieczPrSKVzknXBouf23ZshdNpwOzcOJaWAkhnVLBbjTh0iN7hJhRLGZTVCfETVmts+Pu/+ya++i/H4WtUujd/nK/7AVYZEE2PZ1oBUL3KfXhzc7PMObQ7euqpp2S9xb34z/zMz+Ab3/gGdu3aJVZ9Bw4cuOsRzdf+3u/93gOw+uNcyI/h7zwAqx/DSf0f9pYPwOp9umA/abD6W7/1W9JSwGAKVrRY7WpsbJSFV9UegMqt1tZWWUBTbdHR0SEVMy4caRNgt9vxz//8z2IXwIn+L//yL+Xs/CTB6u5jL2Lf0U/A4vSiZLRCp7cBWr0ARlEMioco2+8VT8wqCK36a1YBBjfg7wvyEv+sSvI1lYuVNHLxvqzARoGpohi71yKuwJAKACOEFLCqpMgXijlFgZlKIptnIm5W/Fe5aKOvIFv+bS4HjA4X9EZ+DsIkRbmpNTDp1STqL7ZHEcoyhIWVWXqz0gqAMFmgIRVwRarUqKLMidcrE865qCZYvds2fFfQRjJDqFwFqxrxJlR8QpXWOfpJShCYELOyLBQJQlEBkrdvD1WUrVpRhtC4Xq/TSciJwWwUKSQr0Fz0EcKY9Az9MMjxCgjMEC7ea3GvqoKr55MKGFGa0qO0ougUoEcxmABjXt+iEo5FlYamLJYX9CrjojvNa0jfTkJjgtfKfU04x0mOi1N+Pv7cxHAxUUsqYWB8UwF93E1Xxzs9pAQklZWgMm7eGNVKhEi1LEF1qSCbT4NGXVGs8jeVBKRwLBCksjJfKNMTS/FL5ZirKqPvBgCJ52pR2u0JVjd/iV+rjNPKV0WxKsrailpaxnjlE9+1Anjfu/znilUZA/z7FShXVUoK2K76CrOIUbEC2HyI1X+nKYd8Ub1cDbzaDGRLVANpYSDcEw9jBTIrKs6yACeGHfFeUKBxSdTFaqpHCmW01XrhtbsQnJtHNpqQ4CpCUoJVgYpFFbK5IoZv38bs3BwCwQA6O7vQ1dWpbKgZIGRlQrtLYFAsGpV2abaEE4jW1Xtls5fJJkVZnMokUFtD/022hRYRjyYxO7cgqcMcP1SOU93U398rx62EsymevlUAqYwVFgYUH9N7c+lmcF6RmRYV3Wj1HpFrcrdQpKhfpSBxt6BStQu4Z00ihYAKXOU9o8BcZe7izzaD1eq8WFWk/iiweve4K4p2KTBUAuIkIKaygScg4HxEv1tupk0GI9KZJOLRmNiT0N+OsIQwhjCRECSZTMHb0IgTr7+GVl8tsvRBFFXcMjR6E55/4SXZkJ8/ewaBlRUcOrgPW7p7YLGaBSzOzi9IIJTV7sDKypJszLs7O2XeXF5YwJkz74l/n8Npg9/vx/btA7LRoy9uR0cXNkIbqKmtx/DtEUxPTIrXoa/Jh1yxgOnJGai0GtidDpkHaa3DcUPVFhVssVAIwWAAPd1d0po7Pb2MhcUVJBJ5NPoc8Pm8Ym1gsZqwe3C3WAAQyF26fAkzU3MVhZlajp/XaOu2Xgltqa3xihcki3Un3z6JhcV5dHd3wmqzortbSTGmlQLVmlRAMXwlFg9jZXUesegG7A6HAMvlxSXsO7APbrcH9GFjWJHD4ZBxENoIiYLY71/BtatXcfPWvKIm1wH79u1Bf/9AJVxlBv5Vv6TbP/rIUfh8jXjrrbfk2dvf34dwNIR0MoG5mRksLbFdlO3hnK+BRLwEj8eIwX374PF4cOrtk/I85MaQ7f9jI7clto8FLyoIGdrV17dFPtPbb50Uy5knnjiG73zn+9i2rV08C2OxCE6fPimWDM988llk0jkMj4yJh/nc4rrApzEqekw27Ni2TX4vgyWpJL52dQjMoTMaAYtNJT7guWJegpnUWgMmxxZRKmVQVBWxbYcbu3Zuh8VMQBKtAPt1AVS+phYJjzl//gJq6vQ49uRuGIwmFFI2vPrqaYRCMezcuQ++pja8+toJFHJl8UVl4BfVX1OT84pyqrZBvAavXbshbfaf++wL0v587ep1pNJZHHv8gCiYbg1N4N3TV2DUOyRF3OLSYOfOLuzZtw1GkwPvvHUTQ0Pj6Gz1YnBwF86fvyzeqk0t9di1eyuOPLwLFrNe/KEXF9dx8fxNLC0EYLGZRcVNu4HP/fRBUdturEVw6uQZzMysI52VOhOeeeYTmLozjamZSbR3dIj/MH0BGTlID2KCZnI8E4vDBq3Mk/ML89LeS99d/smXygisbyAeSwAmCxpamtG1Zau093f39mB+0Y/11Q2kklmsBtbg8daLes3m8cC/uo5UIYcGXws6e3rFv57ey5znGIql1XEtqIQnStCi2Jrck6FV7W1YvCVg5xdBpxRZxauf86dafOmNRosUFwmQOWdx3pD1HL0xpyYF1jsdDgltW17yS0gP1cKrK4tiZcJQtdaOLgl82zKwQ2xoOPcmYwl4691QMcAvlZJnHxWrLo9H1ip8No3fviFzpqe2FtFUUgKCPHX1iCVTWA/F0NnTJ+3iRnqIV9oOFD93pSOGIUaKtyrXLUXxlI0n40jHYwL06AlLRTGtWvjcYgGRXQtc86dSEdS7nDAZtQK2afnBfQGV+vS8HBm+iQaPC3U1dtgNKgnaOvEf/46f+8JPwW7Uw81sgHgWb7z6mhQz+wcGcP3mTewa3CnPyuBGQJ719Eemir+jox3Li4uIhaMCNXkMC8vL2LK1H2PjY9BoVJibnZXPsbC4KIDuwP5DYl1y4cJFhPgMNuqQTjF8bwCHjxyASpdCtpDC+TPn5TnO67KyzBDARfT2emSeJHA1GKxiHbJr5245jxevXkNoIyEe11T/W2gfoWKBKIeGRgcO7N2K2dlZ8VMeujmD+ZkQtPT3LefEt/PYJ/bjsWN7xG+3t7tLrGN4HegbHgwG5Vk1MT4qamQWN06ffFeU989/+gnU1LoQj0dlXk5lM1hbW8PM9DQavfXwNtQhEYvD5/UKIOfSNJsr4NSpd+B21Ugh1udrwQxtTVJ5qPUOTE4tiOjBZreKH/bk5CgmxlP45V9+CulkGqdPn0Eqzjl+K3YPbofFxvUyPYSnsbgaxbI/gMBqFN46HR555GHMz80gEFhHc1MHcqkSzl8cRjSizJ+xJLB331a0d3VhYmwIobUVHNy/GzV1NmSyCWgMZfEON+hM0k0zPbuK2aklsT9gKJXD5ZS1Q1d3h3RAZHJR2O1OTI4vSrGQCubA2iwGd3egxmvB4uIcdFoTrKZarK4mEA6nUV9fh7K6JOv48ZEJTNwJon+7BTu2b4XF6kaDt1l+F9d/b7xxHN3dfdDpPHjzxHl87SuvwuereqwqOQH/la/7AVa5x+YehoUIFncJTB999FHMzMzI3ry67/yrv/or/OZv/ia+8pWvCHxlGBdFUHwt752vfvWr0l36QLH6X7mCH99rH4DVj+/c/k955wdg9T5dqZ80WP2FX/gF/OEf/qH4pbL9hRYAbC2kMq+qMuIih8Ea9FXlYoWhVVwE0OOJi0kCV07wgUBAKs//HawABh9/Cfsf+QScdS0oaM1Qac0oUwJJZV6lisu1NBWrisJwc3DLPYDBNi0uwKUlmWvvyvqbcEv8whgOVYGtCtSopKNL0JTSilv9qsIvaa0lgBM6pKRVs+2KkCyTjiMRD6Ocz0Or1yCwtiahCRZ647k9MNs90BiNKLBVseKJSl86evJxo8nrxpY3Bo5wYSCLZp1eNvf8HLymmWwOuXwaxVxBNjVVsCrHLwpbbo4qgUoSeMBWaxVUei2MRoMAH4FYBKtU1lXBKlt9i2zLoQdlRlShDBCghyUX8AzfELdM8Yi1wmqziCKKHpbcHAj8VRNWM6ykJFBTJ0pZnRwPVRxyruihyYAsvUnaudniVoVA5QIXTLxmBMUMPKKPJsOpFLBaVlH9oKQI05etRKWslspfnQJWhXGWJcVXFiiVUAf+nK3JWvHlJNxjJAQ9amnG/4NglcEhVEZRwcKfi7K3AlapRiZkIFg1oAh9BZzmChkUGGZGAwBucpgMzvFK4qBS4Je0UIsCmrBYaWWsgtXNhYwPglVRt/KI7zNYLXOzdtd/WEGtVbCq8FIqahWl6vshYQWWCxQknL0HVtnkJjBRwHFZNnVUNMu7///svWeQY+d5Lvgg54xGN9A5d0/syeRkZkqWZEqyXQ6yvV7vOpXDX9tVLpd/2K5ylX+4XOW6P3Z9fWv37tqWaUlUoCyRFMkhJ/aEzjmju4FGzhnYet4DzIwoyUvKlOR7a6AaNbsbDRyc8533+77nfYKAzwogyY1Uix0u41EAXAXc11DuWa5jMNAJC7RYnpqGulKDzWhGX0+vAKsMlKnX1LKJm52dk01hIpWQcBsyAIgJ8nwz7dlms8jnYv2LHBwIe8ckLCCjsuGsEgRnwnAJHUxMVjN8poxwKIadnT0BQ9i4IihoMuuEEciGB72BW8xQRS6vNGSkCSJ14lGDit8/bNA09fsqWgEIeNm0chCXgGYNap7zfw9YlTPWvH4cX2wctHAG8a6l3YIAs49qopxnso+/jxUAGavfBaAr3hvyOuJJKyFcKlQrVWkkECKnvQLvL847HAfcNNDugZI8MsJYxyj1pc9lJpvD6uq6sE3feftNHBWfzwxK9QZiiYwYUvb09GN+YQGFXAZ93T2SWtzR7kc0GkYsmsDb770vQCn997q7e+RasjmVTMal0TQ1dR/+Dr8oMCib5bWiNN3mdGJgYFA2stz0ff1rX8fTZ54SII3ANcEjpk2HwwfCyBnsH0B3L71UtQKKMACKgJ3MCY2aBCfNzi6L3ysfY2MjOHb0mNR91lXWa7LZ7t27LyAumUVGE8EgFfyBgDy3BgUkKuSKmLx7D2aTFXv7QXQGOvHMs1dQLOYkFZsg6coqGUXH0NEeQCgUFWa1y2NCoZCWTWa7vwP/8sV/wSc/+Um5hnfuTKIz0IWenh6QKVwqF4X5ReD5xo0HIv9nHRsc7MWnP/3T4oWq0xowNfVAmq4EVk+fPiXqC27++gd6RWK5tbkhSdoPHtxDLl3GyHAPvB6f1OFUOiMMo+GRUfGefeNb/4bNzSBGhvtw7txp5JIZ7O7tYurBDLweq7BWL1y8JOf8y//6dTgcVhw+cgSvvnoTv/RLlzAw0C0ANGW9BBoIwKaSWbk3vb4urG7uYzcUExBwZKQffX19CO/ui38tbWDo25gvNEBcymxhAI9BfBRpFVIs1rEyH5LgMncb8OwLx2A0qOU6F/Ml7AaZJk/LGMDpMGJs/JBYDtidWpw62yehYrNTW5i8PS/X7ejxk9jfj+JLX74jtYG3QzIFWG0qCcuhsvfZq0/JZ91Y30A/w2/Gx5DKxDE9fR+ZbAkXL01gdGQU9+8vYmZ6FZWCDpxXSo08zpzrxwsvXoTF7MIX//EtzE0v4/LFMygUcpicvC/S/vMXTmNgyI9kJgSrxYBkooj335vE5K1l7O1GBNzxthvR2WsV2wKXy4/1tT187av/JozpesMgtie//uv/O778pS8hGo+grc2HaCImzG/eb8NDtN0wolQoYGSwRzwy6e9KoGZ5ZQVbu7sSRsWgG7PNjoZGjf6RERyZOIlivY7DR48JoMZQoI3VHbmXN7f3hAmXzGbh8QWQr1Sgt9jhcnsxdvgIdBaz1BvOEwQ/2aCR9QZDncTbXHkoXtGcs5WYPa6nxCe9TAY9Pb9VYjOkWINrUBArA7v8DZm3rF0upwuVekmUFolkSux7jGaz3NPFghJWyBpIv9J8Ki5NvYuXL+Pu5H1p3JB5x5pHWwSutbl+SMajMo6zuXzT+5gKGi0eTN4SVndv/5Csg5gZEOjuFSuEMMOFhkbFRkrLgLgq2eEVYbeS0UhLJ34QetkbGN6nUtQDhWwOhWwapWJBGPb8Wi7mBYwxUl1k1MHj9UBVr6GQjiMePxAGL4HJN974N2noTBw7igd3b+DU0cOwGrToaXfi3q13ceOtb+F3fv3X4LQZUYynoKnUce+WIv1fXF5A8CCEF15+AVE2r3wemW9ZP9mU0Gu0GB4awjtvvYWhgX6xhUkXclBpdAJk37p9Gy6XXdZn9+4+QHA3ipdfuirXdXpmDkuLEWngcLr87GdfRkegDZvby9gMriG8G8WVy5eF/b66soFQKC6BgAP9QwLaswmysbkjiq2DgwgisRh6egdRKjYQjcVRKxZFacQ64Wu34RMvXJW1djpZwYN7K1hdDsNosCKVjUKtLeKlz5zFp3/qKiwWPXKZFIK7+1KD4pGkBAty/c4QOzJxtzZXETkIYnCoE4ODPVBpqIApIZdPS8OW0n7OVQTV6PfNh8vuwM5OULybdWo93njzJro7fdjdO8DhsUPYWNtETaVHMgfoDBZ0+BgsSJuZHAYGekV11t3dhaWFRVy7dl3CJV986XmxGcnmE0inIrj/YBYWZwAarUHW+wajGqMjwzJfUeJ//Pgp7O9GsLK2Ke9BexC3xwu/349oMibjf2/rAGdOj+DI0RGoVAymzck+k2SJ1ZVN5IpVvPPWA9itVuyHcnC5jYhGizCZVBg/OoRKLYngXhSlHDA0SC9jFYZGAujsNqChygnYXchVoFN7sL2ZxNp6UID1rl6fhCRWihppCHz6lcvSIMvnKzhy+AQSiSyikbioSPj8nZ0MgltJfOnVN+APdP/Qu/+PA1h97bXXsLy8LLJ+qqpYe+7evSsNL7KzSXDifp1h1GyycV/P//7Zn/1ZWesRaL1y5YrY+T0BVn/oS/mx/+ETYPVjP6X/w73gE2D1Y7pkP2lg9Td+4zfwR3/0R3j3XW6WbgiwSvNvAUc0imTo33sQVOBikgtBbjgJsNK3RTbfP0R4FSUOZNC++uqr3/O2H+X1Tjz7WXzys78ErdWDioaTrEnSUrkRJAhB8EVk/JTSPgZ+ErAS8lYzZEVCoJqA6ncfkBJeRZZly1+Tfye+mC1wtclQ/a6/43nVM4THIHJ1HhMXgpVyDpVSEbVSHlWCNAQpG3Wk81nkCwVkigWotEa0+bvQ3tkloTlZGgIBIr9s+YFFoxGoGRpVqchilPJau9UmG+MqWZFlLsror0qwowKr1SQgBv+15NsETB4ydwmgCNqpkYAgGRcMldJpRYbN80jQrFIsyAZNgFYVkIzHhO1FFljA74fRaJaFN1liBKXz+RK0EiSmkqRoWhhwYqlUio9YcgTkmoxhnis+CEyIVyM9NhuKfJTnjx13XgtK9+iBSBYKWRAWs0UBI6tVkS/y9wShKTUuU/pnMgvFhoxdRcIuWfXQ8XwQUCIjVKsETwirtwlEERgRvmYzjEo2ZXLdmwnpTe9eArxEaRXwqum3Kz6lBETrMKppJaAEmRGAIGBbZQAT7QNkG6iwMYXN2ArtajF4CewSRGyOz5aPpkzQqtZ7Nu/fD3isto631XH/Ho9VvsRjTMiHsvBHWn7luJrAquJZ/Dh7Vxn1vA6tBYOwJ1sUWt57cpzKGOD/hB2puAULwMdNLOsPwXGeewEPm16u/FbuH4LL3BDSQqEBeS5TJdTVKpx6M06OjCG6vYe9jQ1oag20OZxyPxDLJRMMDSYV1/HGm98WFkhXoBM9PQRjVPB4vAKasmbwK+sixxZldF6vV46NkmdK0wimVioFYS2SwUh2dqFQRiZdEAAgmUgJI5BsG5fbKkE3ArDV6fGnV/yOS2V531Zzg0FzbFTw3igWCnIPE5iVMUrLCgKt9BerVZtAHEHKmrJxV6sEQCDbqhWk1wJmCfjzBEiziJ7B0kSg1cTjrOGm956WcwAltQo7X45P2P60/lCjXlHuD2HfU+4v4CxTthUmhzRJJGiODCmFAa/cj0o4HuuIHB+Zq9WKAOPcwDvtdrme9KiOxxNIpFIiB2VSOGWNZqsdvd1+DA/2CsuKdXRxZV1AhVt3JjE6MgK3yynJ3bVyQSxGVtdWsLm5LZu7Z557AR0dfiwsL6JWqQgDinNPIkorgAgcdjtOnpyQxiEZRLPzczhy9CjGxg6JT+6tW5NYXFjA+MgoDsJh8ZFuD/hx7uxTmJqewvjhcXR0tCMWj6KQz0n6OQFFf5sXY+NjCPg7EIkeICQBWXa4nF4Ui7QooTy5gdmZBSwsLCqhMPTsNbLdUEEqFZPN4sBAj4zPdLqEeCyJ+fkFAVj3giEkkjk89/wFdHX6MT0zJUAfN1h9fQPSSGjU1eJjSuCyvcMKi9UoXsIEQxmgRT91ytQn795FKpWRJoPT6RQ/Wo7B6elpRCP0NuQYaOCpp8/iyOEjItdPJdMSekLGKr1YefybWxtwOpzCEuM4I6BKRiwbaj63S7xs6a/KessmGhtoxYpiHXP/7j189WuTOHu2C2cZNlMui19tsZCVdYdaXROJPjfhiwurGOjvRzKZlqbW5ctX0NvfKUwe/ltZWUexyJakCqVSHXZXG8oNtQDyvBfo20qAfWx4WGwLtrbWsbW1K3LReKok8v2hwV54fV6xgVma3cT921uIJ2J47uVDOHS0E5VqRhhzDCCit2OlWEMqWUA2o4LL0YlcivexDgZzEZlMCCuLa2jzOdHT148OfzfuPZjDzMyqAKrt7VbYHV6xiiBzu8MXkOA+zhMECfk+bR4vbk/eQj5LeTtw5epJYfCurYbwnTdvolY1olYrQW3K49jxAbz48iUUC8Br/3oNc7OruPj0Cbk+9N599tmrEn51EN3B7t6KjDMBN7JApcBrW8LIeA8+8VOX0d1rg9VqQCxewPzCOubmVrC+tiOM1NHRQ+jvG8JXX/sKfP52dImfdBVatRYnTp7G/t6BMHT5WbraveIPydLg9rSJDcRBLCbWQ6RC70eimDh1Cp0D/RLSabZZkC2WsR3cFn/etdUg4mQwUp0wOopCuQqr0w1XWzsiqZTIhIfHxsVWib6uBDgJlPLBemPQGqWpoIQGSqdbaXg3m02lKv3NFdY+Gat5htE11Sv8ebnEsDmvMEmzuRx8bR0Ciknto8d2LtP0ZlfsAzh9claXsa5qoJTP4Pr77wljXoIqyw0BlihXLpSVRjLXLLQroV8oawYZsTxUr8eFKJnh0QgcDhd6BgalLpJA8GBmBu2BbrEu4fxB1qowVaXbz3BQHbT0um+wSa1HtVQWogTtddgA5/qqxAvP2i0ezYrHvMmgqItoF7azvY67d67D47Kiu6dL7kez2Yh0KonRwW4sL8zi8rnTaHOYMdTlw9yDSaT2gxjqCaCnM4B0NIpaJi/2UYVKCdfefxcGixmHjh1FNp9DV0+nrKVn56bhsNpx7OhhpJNJpBMJ+LxKvcrXKiiWuW6qyXxH9QLH2szMrDTmyJ4lODs9NYubt3bh8wGXLp7D4SOHUSoX8LVvfEWYzKcmTko4W3g/jJGhQ7h56zbUKh3sVifSuYxYD0TiDLJS5rNkRmGxVqs61KoqVPJFmCxaZNMxnL90HKeOj8u6/c7NaSzO7wB1mwCrpWoGDpcGP/8rL6PNaxbbDTJS/8//45+knlbLXM8DXCoOD3fj6pWLAtjmczG43AxcS0KlLsHlsePWzetIJYrQ6dWiFqANDJsbVDO4nB4BXBkgFQ3HaZErDNfwflzAY/qierwBvPH2bZw6c1ZA0dBBEEadCmPjw3DZneKly3mFY5vz8iuvfAqVYo7CP7FV2djaQ3fPYamfczP34Wv3YuL4UWSzKZlbg8E93Lp5Hw6nG+VyFT19vXL+8vksTDYTYgdh5NMZjA6PwOO1ob3DKyotquC4jjab7Kir9PjXV19DX/cgLFYHspkSYrEEAp0BxNME9DPIFQro6hgWqwBaAfT2ebG8egMdfpvYi+UzZcQiVVx/bxneNi/a2wMSdsamgtfZhdHRYaSyO1hYnN+XuLIAACAASURBVBGbjc5AvwQ7zs0t4OTJUwjuhGGx+jE7tY1X//mbaGv3/dC7/48DWOXemBZFtOrj2vGDj8f3yRyrCrtdsWNi85p7QzZa6cH6BFj9oS/lx/6HT4DVj/2U/g/3gk+A1Y/pkv2kgdXf/u3fxh/+4R/KZokME/q2PP74fmDmQ8n4Y0/k8+ip9vWvfx1/8id/IosPdsnu378vGzMyQb761a/i1KlTIkngxMANKwEv+rRyM0ZQl48XX3xRpIP/3oTR+t0PAltpBfDJz38BBqsXRTXDnMjybIXvKKw2squ4eBKkoikFU0AAJWVdAZ+agUPCVH0orH4IvmoMysSm/I7LD2UCe8gCa0qi5TjFNFRhsSosMJ1I6wVIqZFNUEKtWpIgHDKcuAovFAvI5PLi85YlI8hkg9Pjgd3lli465f+UZ/LBMKVwOIRypYRMmlJlGunTn84sMlayY4UNpyM7Uy++lUYz5e0EtB4HwCjlVoBFDZmu9CYjy4yADFmWJoWlzHNGqRjBFQKV4kdaI2hKKW9CQPauroAs4sjukwAnjVYkq5TQEXwymfTQS9IuvRjJUlXYnI/LwgnOyflq+ms+koKrBPggMCagJj0ZC3lZ4DP0ikxDskz5fIKqskkpVR5uSulXqzGbBBgn85SgMDv1fG9d0yySHXACSOzYt45BueDfC6wqgJhKLAD4VdnEcJApo6kFrErAk9gIMFCMO62KeLbS+oHgIUHVOu0AoHiWyZjimCSw2gRZhWFNK4hmsJOSxv4Yq7AJrD6UiP8HgNWH10KA50e2DPKhVEqIwg8CVh8XSn0QWG2FX/H+exxY5XXmPUJ2MDdMZHU2cToa/ipjWKswh8r1inzl9SW516DXoJItQFupot3ugkOjRSWZg7pagVljUOSejQYcdhs8bT4BVskUeufdt6UEnDxxHMNDw8KK5SaR41zGpEolLAACNhxH3KSQ9UxwtlDIwuV2CvOVidBsXOSyeQnTKRboY5xFPJEQ9hEZkYHODnR2Me2+AIfNJg0HyhXp9do612J/QP8+NRm1ivydY52bSQGgmwz6WqUm4KMwHOlX2gRZCXbyOBT2d4tR3fJoVSRsLTm/QthSmFqtMcTx2Xpw3PHctABbCXPjWGBdqPF3j7xfyUiVcDwJxmq6Tz96KYWc3LyPZbEv4xnChBKf5OZnI9JCz2/WkrXVDdmQEdBeXVuHyWTF8y+8JEnxDqtZrglTvlPZAvYOIohG47IZJOOQYTc6dQP9fb0id83kCrLhJYOLYOfi0rIwwGh/4+9ol2RrbkwZwMdNOV+H9ZyAj83pQLuvA/FkEjdu3sLNGw/wiRfOS8hZOpMRBlg0EhO26qXLl+U13n77bQlZ6u8jM7YCh2xs6KOtRb6QEZCOnpL5bBGra0x4n5HwH3pRE0A+c/YcensCMFsMqNVLErSiN6hgtRolBKhQIMO3LgoAm9WKb3/7TWGoDAz0CTjIIKqLly5icGBA7CzW13ewuryBUqmG5ZUlGYM2u1aYhGS5khFMVhiDQOjBmYinhT1JdjjHH4HVTDotjTG9XgN3m1vYL7yWa6trUvfoc/jGG++gvcONrk7KKpXQltHRMWnm8XWlxmoBs1EvTFgOPW6oaaHQ1dUpjTj6JO7t7uKNN66jt8uLkbEh5FMpHD5ySBpdvOFXVxexsrosrEE/PfyyRdy9y2TwpzE6Piog5PvvX8fS0jqyGfpnEjuibzfg7+pBVQ0B8hQnmxq6/J24ePFpAZhef/1r2NtPCVPY36nB1SuXYTTrYLFZBIS6/f59BDeZbF3Er/z6i7C5GqjUsshkk9BpjCJRb9TUIqU/2C/A56UXYA7h0C6SmThKZeDnfva4MEPNFquELk1OTuHmrQ0w1P70mXGYrS7cvn0Pnf4uJUy0AQlzSySj6OvrQTKRxP1709L4oDz90sWzwnp8680bmJ9dh9PhRzabgcZUwvBIAN29bcKKnX0QRKXUQLvPKlYT42OHZJzevHkD+wdJYcvmCoDV2kCRVggGDXq6+3Hm7GkcOToItS6PQjGLL3/5W1hc2kQuQ1sgwGSy4dKly+JTSRsAgoC9fX1YWFgQ8J6+qKtrG0inqJihVLkozFudzohEKimNBdZyMtW0Rj2OnzqNgeEhpItFbO/tCetyY3sLe5tbgN6CRr4Otd0l65ChoxPo7O1DQ6uH2mASL0yD1SprIPqycj3CtZCK7Mx6QxopBJRlGmuujVjbWuAjm0OsnfTSbtVl1kIyqpWaXZKmj9fbBja0s5ksurp6ZW4QCyG1FmkOOpkmOd51SnCnhnZAXK9UoG3UMXnrBg4fGkcuncHs1Ay6u7pw6vRZ8f4lUz/HuSFfRiaXwsbmmtRqm92CiSPjcj9kMylRTgQ6u+Fo2iC8f/MmRg8dgc/nh9agE39VURnwvtPpFUWTnjWlrgDJ4rVdQ4P2RdUyygWGgxZhNRqQSiel0U9QhueDio3lpSWsLs5Aq1Pht3/r17G7u4N8MQ+LXoflpVlcvXAOS3NT6PO3wWHQoMNthddqRDGdxP72Jvr8flQKBVw4cxYPJu+hrqbffVFAMqvbCZ1WA4fbJZ+TwXcMIXK73Oho82J7awv5TBYdXQFEklFkMnkhFpCVSruUT/7UJzE4MCJAMNPPye67fecONtYzOHO2HxfOn5dGEYHDV//1dXzqMy8gGYsLsHp4/AhUKi1u374jth82O8P+Yujs7pY1MK8BWdXJtBIImC9wSayHQa2H1WYUn+Ox8QCG+wPCOJ6bXUcyQeKBMu95fXYcOtKLC88cwUF0C9FwRABzNoMI0BdzBRmXnM3J8HfYzRgY7IbZqMZBdBvZTBwerx2+drdYxuxv74qKzOPrEFUMxzGtTrQ6E7a2tlErK9L/cCiKbJZr9BqeufycrDVm5pYQiRYQihygWE7gyLERjI8Myj4kFlFC5HgvUO3GGnXi5DFsbq5Br1UA+mg8i0rViPW1Layt5/HCi8MY7O+XZqLH45Yam0zl5TjSuZxYKoUPqPywihVSaG8PpXwBp06clAadEBV0KrT76F+ew8b6loC3RoMZFy8+g/29MGLxDGx2B9xOL3KlNIoV2o/kgKoF0WgMl8+fg8NpwMLi+xga7UKpkMdbb05ibRXwuoCnzl+VuW9mbhqfeOkT0Kgs2NpZlUZSOhNHvWYQa490qoje3h6Mjg1KIyiZbmDm/hr+5Z/eQEfA/z170+/3g+8HlP3Zn/3ZDx1e1Xo9eqfSDoBKku+3F3/8WKR53VQfcv3BtWzre77e3/3d3/3YrQA+bgDx4369D3VxfwRP+rg/x5Pwqh/BRfoRv+QTYPVjOsE/aWCV7FD6sLCDxaL7HwFWCc7+l//yX6RYK4tVlQCtDMbgIofAKpMMCXjRf4gLUP7+937v9/CP//iP+Pmf/3nphH/6058WBu0HHx+FsXrmhZ/BJz7/BRjtbShAh2pNB8n3ENl2XRYupPrR90hJXmqCA6306haIKhJYsrpa0mUlOIZIAwshkykfPQh1Kc8Vz0KRXhOAUIBb+qqKnPsx30RK0hSmXjPhvVERtoDI01R11KoVWWxyMy/BI5TJ6vRwezxwehjcoobFbpWFPj3LImROZNIiYaH8lkwggrfcFPPvyJQ1kiFqIINU3QRcHzEBCVwRlJEwA7JUG3XZ+BNgFUYbvbaaDDsy80q5/MPEdn5OSt34/gSKCcR0dLTJxkOrZ0hQAflSWaT4lNIajSaRbvLY5VzVCSgqoJHCrmhK6IVZx80QT4nijSuSZZHlKWAxWR0EVQnG8EGQi//I2iWbkZsgeryR1dBabJBN2tBRyk/gQCOLeQa2iH1CQ1k8UiJHNhPZucLEa4JCLeazwvJVwHgB02ktIcfYhBQlMEMBtgisynOaY1BVrwrogwbT0AmcktHK31bkv8lQk9cVYqMyJlrAKsck/5RDS95JmICPRqLyWvKuypf/ILCqOJwq0t/vajAIJN8KVHrEWJVjEiaq8v6S1/b4DU1rAzk8foBHz6P8/3FglenhBFhbpHJ+LgH1CIRrNQJicaPLccfxYTboUEpmoClXMdjehVI8jvR+BCatFh6nS64jxwwlVCarRRgQ1967jnQqIRtHAmBk11XLJdmwENzkezKVXkBN2n/odTBZbNIgKOa4qSNbxYg2r0eAXo7F7eAe1lY2odeZBWTlP6Zns1oMDvfLxiidTkkyNt9DxjClqk3mqjKGKVfVyThmcApl8QyOkSA0sd9QwCgBUEU6ztCnZngY793mIloBTBVmsDIOm7YnTbaqmAc0GVqPamzzuvE1aQfAWslQl2bzSJouvH/E71ZpKMl11ipexS0rDzYtFOazYlEgDYLmvcKf0SqDm3WLySjzghJ+UpK6kslRjheRMCYyzZgeT4BzZHgcl5+5IpuyRDwqm2SdyYp0poCV9Q3SKDF1/x68HjdOn5jA3s4WTEaDsGBZb3d298RndWl5CS6XW9hWvMfJ0mQSN4+PSex83c5AQIBrg9EAstfozXzrzh2px/FoDFcuXkBvT5eMIYI+ZNCz3oyMj4lNzK1bt0WKT/CWTYLRoSGUS0V5LzJGve1ekZJzUzg3O4+7d6cEgOrt7RMp56WLlwWIJwsoHAmJnQiZuB6vW85/Jke5ekgYjSajBW+//Y6wtdp8LgF2Gdh1+PC4ME85Bgjc0k/T4fCIxN7lVYJ2WE+58aW0ma9DEJs2CJEoJbGjAhqRrc0a6nQ5EY0cQK1t4HOvfAr9/T2YX5jH5N1JeNxtGB8bwfzCEnp7u3BwEJP62NXZKQUgl80hEo0IY5mfxWjUyvlg02J7OyYenRMnujEyOoJMNo3NtQ2Rp46NUh6tw9zUDM49dVbuZfplG4wqrK+voVpTIeDvwa2btxGNpvCFL/yKJLczsGZqbh3xKM8b5JhoIXMQTqBYpkS+gGi8IhmAVjNw7uxh8XNkY/Pdd6+hUqW1Rwf6+/rR1t4mYDytH2LxBKbuzSKynxOW5//yv30ChVIETrdVxrlBb4HJaEM4FMZ+KIGN1TCMWhsioTiS6QjaOvQ4dmwYAV87bDazImvO5HDv/gymZ2OwWYGrz74obNDbt1dx5HAfenp7kU5GEdwPIptK4sKFs1hbXcXqSkxAap7PiROH0NnVhWvXbsLrDsBkbMPKygoK1SQ6u5xQqcvY3ooimWjAZGDtrsPnI2O5G9FIUrxhjSZKvU0olNLQaBsCWlutDvT0DGCwfxhWu0V8W+njSyA/EivAZDHAoLMImHz16rMCaLEgM8iJQOnc/LwwCGNRgoUlsXZhGOTQYA/6e7tgd7qF2b8XPsDmzjbS2SIsNrvI2DV6g6hLoqmEhGsR/DM6nHA4PejuGcFBNIloIonh8UNweTqgN9ugMRlgsrlgsTsEiKFNB4kDtB7iWojgP8ElerRzflHWH3Wx2eGDVi6yLgRE5UNQjbWWACWtjTjXEqil/yc9eSNhsnDjGBwclu8z2azC7mejlEB+gz7tOhitiqUMg7ooX+czIvt7wtzmSmR7fR37wV309PQK8K8z0BsWKHF8pFJYWlkUVQ9T34cGemFSqxGPRZAvltHXP4iBoRGsb2zj1uRdnL1wAbks14tNf3sNv9L2SAmxolqANyXnHJ4DziFVsZRKopgvyPorFY+KvYnFpBcJN0cMlUh7waAE7l298jTavE7Uq0VhkT+4ewuNSh4//dIzSEZCaBQzUFUK6O/0w++yoZTNYHFqGm6HA8P9/chl0jh67KjMpasb62ID21DT97wET5sHRoNemhiVMgkENPVRfNU5V0SjB5henBU1QaWkqLAILD5z9TlhN/L8crw9eHAfyyuLMsc9++wzAmByncg9yNz8krDqQ3v7wvq8evkKXv/mNzE7u4CR4WE5T063CyOjw7JeoWfu9OyMHGM4lES1wnnQAh30Yk+ViB/g0JEBjA13IxzexeSdVXjdDnjdtBailYgGHZ0OnD1/GGarQerQ7BTvDZMwNo1GWoPRCkAriqaNtSXxyPa6bdje2UCBbE+TQdbgnYEOqNiUl7GpQyqTk8+fzRWRiGdkniOgSzZzOpXH9esbOHO6F6cmzgjL/ztvXoPN2S6J8WpdGZ/8qSto89nFj3ZnOwKdToOXXnwZuWwa+UIKwyMD0kT2uN1IJrJYXmJgGW0tSJbI4ujRcdy7fxfr63uYODGOiYmTWFpaxp3bd+Hzd8h53g8F0dvfJZ/p9p2bkvkwPjqGXC4jZA+1VicBh3vBfTy4v4RkBujv8+DokQmxAqpUyOhmwzOOaDIi9ay7txtmg1Oags9fuYRIdBczMzcwfngA1UoRX/vqNMgrIYBrsXmFYTy7MIduNvAMWgndqtdL0gQvFDUwG6k2iGL80ACqjRRcTjtSmRo2VuP47//tmx/aCuBHBax+7Wtfk9rDvfT32xM/vsz+Qf/NUOqvfOUr+PM///MnwOqHOWE/huc8AVZ/DCf5P/lbPAFWP6YL9JMGVhle9bu/+7sCrHLTxGL9XfjH95Hz/yDGKido+rf81V/9lQLCqFTymgRPP//5zwtwy4RCMre4OCOQwcCSV155BX/zN3+DP/iDP5Bu7W/+5m9KR+6Djx8WWM03tKjU6D+lSKu50aPUmwtndvq5oFTSjhQD1YceW3WyO+nL+pgPYROE4LEIS/KxO0GR2j4GIjTZqU3hrIBiAnK0sC6R2St+W60EdAHpyBxg+BABtXpdPFELpaKSMptKyAaM4IXVboWr3ScyL4a/kPFFuazC9CoofqpFsrPIUDBBb7QIE4g+cQSUJZmemwTyxggcN8Fjgk/cBAjgqQbMVvojaWUzQDSHC3JeV26Gy9mi+E8y2ZTBS0ycLpUKsFlNEthAQIMsJ/pg8W+y+SJKlZK8PxdQ9AlryZ8rDXqYkSWrUbxMG3UYCGg2g6gExGTaF+0ZWlYOYtXAzUFVXp/ADdlM3DwQIOY1InOOYBelgLVKVU6/EualQYXAj1qthAXxswneroZRq3iQaell2vLYpSSwBV4Kq1YJuOIGhECSMjE2KXlNIIsLcEH8msCqMrbov1qFhuFF4PGUlY0dAVa58nw+QdiKANvyO/le8QJWQDBFVq9Vk11MfFJpALSAs48LWG3d/i1gtfVZWu+j7IRaLNbHgNWHQVQ/GFiVzyX+sQSsJQZL8bclYChgauOhRQM3oC2rgRbwTq9fjiWCXgT51TXAYtSLd5ux1sBYzwA8BhP2yHikpYCalg56SXwlyMmNyH4ohsWlFYyPjoqUmexYAk018VAlQ88kABZBWDIZueFjQ4D3LSWlkVBIAFijSS/pzJQL8ueUq5HpkMsVUa/WpaHh9jiFCdTdQxmeUzbs/vZ2YTGx4VLI5ZDNE4TNyr3ncjmlIcB7l/cz7VYIbvEss2JIuWoCk7QqIPBZKVeVe5n3RBNYFQZ9U/ovLNGmvUsr8K1VZ1seq8r3TYBBQ1/m+kMrAJ57pTGh3C80x1DqI9nmNakPvJf4IJOUfn6Kb6tKvmdQFZ8nLhCsbypIs8Ns0MNisUoCtNTIumJVUq3WpRGj2JtUYbU5pA6GDiKIRaKw22wIBPzIl2rY3AqiBjU2d4KYuncXZ86cQpvLhfWVJfj97Th94oQkZN++OSn1vndgUFK2B0cGBcwg4BKPhNHe4ZPNIw+SXqaUtLOsM1iH53cruC3hWTazGZO3b+LihafFv3RnN4jjx09geyco4+bO5CT8/g543F7ZDBMYOTw2jlqtLD6MLq8H8/NLeDA1LQFdDCtZ3zjAQL9HsR8xGXH2zBk5LvqXCxPfaJbxKcGBGh1WVtckvZxWxqz1tEpgY25sfBQXL56XzT6Bf45HjsF796bFZoDMQZfLIyVf6rMKMr4p2bTZ7MjnCk3fSAOOHT8uAFIqnRLbBD6ZoMbQSC9++Zd+BtVaEZGDqMw7BKMJXnH+2A+Fce3da1ISO9p8iCcT2N0JS5nqDPhw9NgRqNX0KIzImPHQXqNRQygcRjQeFYuN3u4e2B1W9HR1Y3ZmCtevLWLiRBd6u7tRrZUk3Il2M5FoEg6HG5O3Hsj92d8/iPvTU1hbW0c8BrjdKkycOImergHEE1ksLaxgd38PNU1BLFd4/kZHevHMlUsC9KdTaQHx3S6XrFPox8ebwGF3yjxID8e5+X0YtUCn34QXPnkWpUoSDpdbLECyaXq0NmCxGBAMhjA5SYDFhsOHDqGn2wuVJgW9QQ2HyY14lIFqmwjuBpHKlKQROTRyFP39Y3jjjfcxeX9KwG7Of/FEWu4dlws4ceKwtDSi0QTSiYrYkjDUhWz+r3/9Dfh8HejsGMTCwgrSuSTcXjOKpZQwnI0Gm4BVJyYGceHCOTgdAUxPLQmD09feDrNJg1hil+ZBklbO+1ar1iN8EMf83DISsRQOIlEcxBLI5QGnUy9NimQiJ+ok+r0fOTyO4N4O7t2bgddrEyk9Ga3VSgPZjJIcbzHqkC/kMNA/CLfHh9WNDVHnGE0WFFi/tHp42tuws7cva6CTZ07D7XWLh3r/4Agm788jEk1JyJXFQRWPDYHefpgcdlQaatidXlm/EOxmM4RrFrPFDK/LLZ9JbE4IabK/SWY/y5msORT5LIPoWr6kZDBq6fnMxnK9LiSARCIm1iVJCaWLoL+/X847GZCsuvTVpoqAIX2shRKICKDIJk25LPObqGJqZZjJyo9EcOf2TbFUGBk7DE9HQJpGNZUauUIOmWwKXo8DuWwSatohlUoSKJvK5jAyOobh0TGxjljb2hbWa65QlHUOvZEJEpIp37JtUWTCSkYA1xK0lyCIxvmHjQUy/PmPTT36CrPhSDUO11EGWkHpNQjubsFq0YmPKoF6ml06zVqgnEGn14HI3jYyB/s4cXgc+1tb0lhU1xoI7+/jyKFDcLrdcLodEkxIdQCPT28i+9OGbF7JDOjw+QRcZbAr559ULKb4o6uqyOVTUpfJwmU4k15vRqVcExuVjo5ObG1uY2NjU0KMCsUqPvOZl0RGTtCVnr6v/uttPP/cIZw9fVaso/gZX3vtS3jv2qLcY3wQUKdageOGNjG0BZk4SQl8GmtrQZhNbhhUDF0sS8Nj7PAA+ru9mF+YwlNPnYPX0w6bpV1UBS6PE2ptGZliBJFoGAtz29jd2RdbiEBXG/x+J9weG7weG4LBdfjbyfLOCGmCDV2uEXbJ3C6V0dHuw0BfZ9MaS4VMvgCVWo9UJou9YES+r1ZViBzE5ZxsrKbw2Veuwma1SW19cH8O8SjnVqC714njJ0aQzcVx8+aUWAd0tLejK9Al7Hg2sAicKmo8FfZ2o9jfi8CgNwpIS8YpPcI5VsQiyWLF1uYO9vbCouK4eOWyWN5sba+hw+8VG4t333sLuXQOJyeOinyQQYRqjV6edxCOY3FxCXaXB7FoCslEAoVCDTqDDhaTRcgmPN8mi17CJ/n5tjd3MHH0CNKZCFKJCIZH+hBPHGBvN4euLg+sFhd2dg9gtbhlHUGWudttgN6okj0MPaRLBSNMRod8BqNZjcXlORw+0oVUpozoQQX//b++IZYtH+bxowJWuYdmHaPa9KMAq6w3LesA7tX//u//Hn/913/9BFj9MBfzx/CcJ8Dqj+Ek/yd/iyfA6sd0gX7SwCpB1RawygXkL//yL3/XJ/soVgB37tzBl7/8ZemC8UEGKxeWfA1282kBwIURizsZDZy8+HN2wrlgaVkBMElZUoQ/AOp+FGCV4VW0AtBbPMg3CMCoUaSvH4OruEgRfaNKJnMupBWZ6yNJa4te10rTboVWtZhdrZPEhYaATEKpUxirCizRDNNRaZXwJwIFTMam12BL2k5ZfZMFRpaVgLXNkCIljIdsh5oE4xC4UzcayBWyIgXkAoYMXJvbI+Co3WYXEFPkXVUGLdSEycZNKiErynMpgzNabN8FrJKJ2gJRhFUo3W+t4sGl1cHmsCkBXWiIJYGAKmTJVdndLchCm8EDBEa4QY6EIwI4tnmcskjVaBUghqwLHg8TeQm+UM5LMKhcLDVBGALKDaj1WuiNOgE3CSryOnGjyOACDUE8CZcgsKqcH/HEFbBcsWDgsVNyx4cwVYsVgS7BUC2CsGSP0BuX15/ekCL/JzuXoLji4crFvLUpe62Xikp6cBN0F2BX/CW5z26CfQTCm6B0C1jlZk0J+FFGA/9eIFNh7DX9VBsVRpABKjJUufWjFYDCaCVYC5Xy/KYZwENW4ePpxVxwi4+pgFvKqBQAVtixjzwz//8Yq/Q2/eBDWJEf8EpuPa/VVFBMJB5iq8LAkUdzhlA/Fgzy0MO3yWTlPSXjXBoLBFfpN6vcQcKgUQMGjU5eU86BoHGK5YaEO6nVAqySwVIplYT9wM1pNVuAXa3FWFcf9lfX0ciX0CZgkcIiokecq82DcCSK9Y0g4qk0zp48LV5lEuTGZgrHmKoh7BZuwHUGo7AEKPkm442+fmRI7wW3BbQjkOZw2LC+tSWf3WF3M0YLi4srMBpMaPf5YbOYsB/chtVuhttlF7BNbDwaQDabExkh2UEEqDyeNvT1dQszgwAvbQf4lc8TQJ/1Anwfm2yCyegkO5v+wbQCoQyPwCrBVgX0b4Hu9BZ8FLYm7PvmQ0KrHnoutJoBlKzWZVg/9DnmuOLYaHrfEuAWySz9i6tlAVJZO8RqQJhQyj8+yLYVoLYZytUCVsW7z2RUwsc0WtgsRoXhZTZL3SR7NRKJwu31IrwfQSyZQH9vnzCemVZ/594DTM8uSHjV8sqaXL9PfeqT4hN48elzGBocwBqDcba2kSuU0N3TC4+vDQ8ePBCp8vLyggRcMbTl9JlTck8dRMIC9hJADu7uYi+0L+wfhl7RDzLDBOK9Xfg7fAIEHUTjCAZ38ZWvvoaffuUVeT2Hwy4ADDcym+ubuPj0U3C6HFLfeBnee39SApsYUrK4NIt8sYjDR3rh8dhx/PhR+Np9kiS+vLwuzCBVQ4+52WXsBkOiOKg1WfCcXzienUiYvAAAIABJREFUaKszMjIs4VAetxM7wW1U6UNYKIplyvvv3UK+UJFAj3PnnsKZc2cQjcWEvTUzPSOfj/N0IpHC1IMpAYrEc10NAe0YMra2vg6jUY9nrlxANhfF6soiDsIRaYTxvmWNZ6MiEmMwD6XLwLkzxzB2aAyFfEn8V3nN2Nzg51PsTshudMBgMYqlwM7ejpw7v48y6wMYDTrML8whlypiaKgXfT09yOYzeDD9QMYSwWumN6fSBfEzTqXS2N4JScAWR/KxY314+ukLwsh8+50bYnHARseFK2cEOKDKgt7KHqdDai+Z0AzjOnLomDCKv/bVb8g92d09gNBBTAAbBsiwfD/34glMnBiGwWwQkG9xfh0Li5sIh9PIZCnpb5ODoFWPP9CG4dEAbPYydBo1Zm5vYWMthHKVvokedPf2Y2j4EDmvmJ5ewkEkhZVlgq5hmXOIa+sMQHeXDVabDkcPjyLg78X2VhLhvQQqNXq3JrCwtAmHwwhV3YZ0siBznsmsRb6YgM/nQU/3EPZCQRg0FWGQXbn0ApwON3K5CiIHEfHZJHgHTQXx+D4SyQN0dnWiViXreRb7e4qCplguIZ0jw9ss54qsM67l3G4nTp0+idW1Zbx37W25pwm6sudCVh318C6nA26XTebbtvYOabryvNrcBD7sWFpek5+xAdHT34Ph0VEJAKP9BO/H6ZkFfPPb7+Hw0ROIJVMIRRNwtwcwNH4E0OjhY3ChzYF8mc2cqrDtSpUyLLRsEZ/dkqyXZM6UEchmBZmHBjTE+54BonqZg1thV+LHrtOytyssu3wmLWFz1WJJ7iPOFwzrSiVS0ozh+/O1aYMk7H0VVUCKBQrXN2ajSeT2Bg2Qj0Yxc+82sqkM7HYHsqUquvqGYbI75aIrbNoaOv3tiIR3BDw6CAaxMD8Pi8WOoxMT8PkDiMdT0mCib6+Gdbi5pmP9FpWBNJtL4kXKmsL1eKVUxsFBWIKwqIwx6QkuMyiPSgqG/yjfcy4mkOzztomFk9Gkhd1qwObaArQoQlspoDfggqlRRDUbh1WvQz4VxfjAENaWluBztaG9zYf5mQVZM9NbdTe0j+mpaak1docd73znLWm2HZs4KgDi4GAf+vr7Zd67fesWFpbnMTQ4ItYgPT1tKJYLSCdzMldWymS0mnD33gNpyk3dnxZAlFY74XASv/CLr2BkeFAk6d94/XXEYwm8+OLz4iXLuaAr0CHjRKs1YHBoUEIMv/XmW5ib3YLbY0a+yOOt4aUXT8u1fff992DQ26GqGBGNpGW9dOHiaRw93If70zcRje3huWeex8jIMZSLVVE1lMpZ3Jx8F3cmH0CnNovnJ5nxXV0+ZDJRJOIhGPUq7IeKGB01IZMqwGlX4eKlS2LfRc9YWrtwvkxEY3JdKjWIpzNUOmnuxBN5AfMJfrKW0wv40Ni4hC8ysO31178hz7cYHWI10Dfohq+DAYVZeb7FyjW9Q9Yj29tbsDn0OHnyuFgSzc+vYGZqCZkM0NNtQndXAH5/QJjuXAsQiDYa7Xjv2g2sre+J6uP8+YsIhfaFHWq1mhHo9GFvf5N8cDz37FWooMfc3BL29iLw+/uFaUy2q8Fkk/UH1xYdHQGxT2MDvK93QHy4b964DZsQOHQCzA/39cmcnU0TiM2LNznfj4qbcqmKhorz5wr6eg/J+joW30RntxeBQIcEBKrgRDAYQWdnALlcApHEKnztHqysBBHczuBLX7yGQGDoe9bK3+8HPypglXtsAqu/+qu/+pGA1cePkWGSX/rSl54wVj/UlfzxPOkJsPrjOc//md/lCbD6MV2dnzSwShuA3/md3xEvVC4+v/CFL3zXJ/sowCqLNZMGf+ZnfuYhC5FsGzJU+drcYJLRQiCV/qqUhvDnXNgRgOWDTNY//uM/FpnC9wA9HyEMqxVepTI5UWhoUayqUWZiPJecTOPmQlGnhsFgUcC1JrD68POKH1UTIxJJ12OsvCb4I9BeM/BFWTSrRPIlAEILWG0yHyo1hpJUxShfgDqyILUamFrm41zwqiBgqSyfm4AH2UZkevAINBoyueqy4aF5PNkIhWoDGqMBbW6PSPQ6vD5hQ/IouLDIpPMieeSiQmuglxvldXYYGCZl0MgmuKEi9KoctwBpTYYmARKydcgI1BmUDQavFxlSXKhysWM1W0T6RtZkKLyHRCwhkk3KnxgcxQUNGWZy7vn5qnVhvxLg5fmqFBRfSQHqhA2rsDpaVgA8Km68DPQno9emAHAEeXh9CFYrsnluzlvXjuA1u7MFBnw8RinmAq1VuIQl3GQqK2xVBQAWMEqjgc1kFgYDzz8F0C1gtWU9KR6pgr8pAO9DcKoJeLEDL8cjx6UE+nwQWK3Vy7K4I2NVAewp61K+tpjVinVAC2x9JMMXGL8B6JqesI88gT9eYJUA0yPgjee+ZWugbA4JIPOktkDdFrDauhat58vYarFYPwCscoOlaSggLsc37baIwxGkoVduq5nROhMtUI7vTmBJ3qtWh7YOhZlaV6HDbEW3y4eZm7fhMJjQ6/eLL5vD7hDPOQbILSwv4/3376Hd78fE8WNy7rUqjaTjNsQSQyWbQDL1eK8WymWkM3lhx6xvbgnQSm/hzoBfZN28CdY318TrrLe/Hxq1AXcnHwgzsL9vQD7T2uoyXE4yUuwCHOl0lJXSJ7Mg9ZGMfYKntCrgRpPfcxy2gNVcnuFVClDJj62nlQU36GarBO+QLUg2jshPa3VpXojXaXOAkKEljFG5dmSRKudP/vF/D4P8Ho1pAVY5hptMVPFsFWsTAtFk/SvgLeWcZD3JRr7JeOfvWgxjubxNaWyLdU02F+8gi9GgsCkaNQEu7DaLNHfoESusXSvl6UkBajlHkL021D8k53p9fQu7oYhYAdx9MIWt4C7sFjPOnj2Dk8ePIMCwIbUGWxvrwnotVSqSFk7vxdDBAVweF3a2tmCzWRHeC8p5px0BvUHpvUoG5P0H97G6viYb7v6hAQHnyV4OtLVJYBL7KlQS0M/v/tQUBgaHpZHF8cb6mM/mcBA5gMdhF9l/cCeIUqkqydUOpwvJFIG8DEZG+zA2PoCOgFesJQjUEiwng8jtbkcqkce7717H1taegJxs7gT3EnA6NTh9+jSOHjuGNo9bGnBkt1nMJgmvYlIza9L6ehgmgxEutw/PPHMVg8N9EiZFPz2e5/FDh8U+emZuDvfvTUlQFK/9pUsXMDI6JGM+kYzJxtNqMuAb3/iyNCrZzOKYlDmiQn/1fTQayjxHJuPRI8ckOISBJgR5yRSOxeMyXrq6umSNQIY257Cl5UXsh/bQ29cj6oM7d26Kf3YuV0WgzS4yYKZgk/m7s0tGWhYnjvfB5nSL9+vC3IKw04osrwAGhn0499RTaG9rx7VrN3D9vWl0dLjErmF0dADffvNbAqJNHDuERr2Crs4OGYtkYenUOoRDB1hYWoNOS6/jEkLhOHZ3kuKvePqkFy+/fAVWh068OKfvL2JuYQPhUEaYnDo9cPnqmCgtGO7IhsrYeA/UujQyqSRuvDWLZAwCanT1dMMf6ITZ5kImV8HdyVns7yeRThcQS+ZgtxtQrZaIGeL44T6YrFqMjvSht2cI87P7uHeH7M19YQFrjQ2x+wnvU0atQqFUEyVAQ5XH6Niw1KPJu3cw1NeNc0+dhj/QjkQiLk2jcrmOueklSVl3OCyw2Mh0rIufJuX6BJBqFQbuAW0d7Uhl08Iwo286LSmoHrh05SK8Xhdu3npfuU5bIbS3O5BK5pDOVGAyaGGxWtHd7UdHoB1qtR5b29sCCprZbFJpEEnQnsWG5198Cf5Ov3i9815dXlvBt775b9inh3XNgL7BcZSrNezsH8Boc+Li1edhcbigNppgMJhRqHBeVaNYyqFSLKMifvZFmM0WlEtKM7alwtJo9UqQZhNYpY0SYVed3iRzAMFI1iSipPliTnzlS/QWNZnFR7teqYrFVS5XkDpIkEvWlwRjJYwRYmsgcxbBnmIZPrcH2noJsWAQS7PTKGZTwnbWm+yAwQpHmx/eQCfsTjuKBQZMlbC6soBcKoZqoYiDg3309PRjaGgURptVfKQdDsW7meutlmJAo9M8bJhridCJzUFN5i6y8nnPsllEZiStWXiMTKxnrSawSrDdbiUQ2C4sej43mYlhe2sVHpsRPocRqf0NHBnuhstQR72QRGwviDabFW67U+wF7BYn1BIUpsdu+ACvvvZVTM3PYnRkFGfPnsKDu/ckoO6F515AvpgVe/pkMgaHx41SsYD3rr8Pm8Mqfs0zs/dw9Ogw/P42HDp0DGtrW/jKl78Oo8Ei8wKbidPTc0I6oEc1rQuuXL2MZDKO4O4OZudiOHvGL2zFVJIEj3ZZTxFgPv/UeanbN2/dEa/rg3AVbq8J5WoDe/tFnD9/Ama7BTfuvAeV2gBtzY5krASLyYoLF8/izOlhzC3exkFkB6OjQwj4+yQsieOiUMzjvRvfwfLyAU6cGIPd5pA1ble3X2xrdoKbMOlpDFFGaC8BX7sKg31dOHN2Qo6TjZOjR8YQiyaQTzNMzYRiuSbexQwTPXXmaeQLZaQyRbz55ptIJvKYOHEUF849LeuB+/fu4d69u+gM9ICSrf5BPzw+LUyWGiq1POo1Np+9UjfI8lxcnIfJokJPfzeyubw09tZX9mE1m+ByUZ3Cpq9JXntgcBBms03k9m9/533s7hVx+NCweHgzONJg0ApRxG43I5k+QEfAhPHxUVhMLkzemcbm5gH6+0aRSualaRpLJjHQPwy7wyZr8Qz987VatHf4sb65ic2NHbEz87XZETrYRb1Yw+joOGiezTE9fnhYbArYjKLVl8FkwWtf+RbafUMy35XLEfQPdon3LepU1WmwtLiB7u4+BHc34OswSQNheyeKxbk9/PP/8yb6+sY/1O7/RwWs0mOVDG4GT38YxmqL/MODFnUmICx3qkv/8i//8glj9UNdzR/9k54Aqz/6c/yf/R2eAKsf0xX6SQOrv/Vbv4Xf//3ffwis/kc8VsnK+dM//VOcP39eNsFcgBFU4wRGFhZBOk4IBBE4ETOpl4tQgmDswnIzw0TUmZkZ0APmPwKsHr/y03j5s78AGOwQK4Aqg27IeKO3m1oYkARWKR3izpATDhlYAi5Iyk7zaxN0UBirj0wshaX3mG+kpKM/BsDWmuFFlJMrDELFBoDHIK+vUgnQom9OdA0G9TRUIk0XdmvTt5DBHmQNkNnYqJXFd4n+pdViFpliCXvxOCp1lbB9bGYjurt6ZLPNBF4a7et0DB/IiZ+YRmcQ3zL6QxpMZjB1PFsuoKFuhlcRQBFWLd9DkbZzscTrwmtHcJWTNEENHiMXOHYbGV1qVEsl5PIZYaWSXcRFF1Odyf5JplIKa5Z2AuWqfDVQ3larySJbNjaUHDcZcwS9Wgm2PM86gmz01CTjghJxskbEK5NhPWTnlhT/UwK15YowCclW5WZKjkFkyQoI3rJhUMJ/FClzC1jieNPyZ00JnAIUkOGsBCkJSNoclAprUJGuCyNVgC4eg8IkfAis8j0fA1ZlLNTpB0Z2ag2VRkkYq8oYYVgVWdVK4jNl91wGCZemCbC27Bpax8GNgLxd0wqgBUK2GKuPUFEFlFXAUOXB79XNkK7HJf4PgVTCpo+Bofw5gdLWfdACVpuuDMqfNW0PHi74msBdC1gVQFhek/ciUFV+oPiqNoFVBcgmyKkwupXP3mRQKkdO8a78l7A16IFJawcGWxVLcJus6PV44dCYkNzdRT1bhEGlQjqZkgAYbo73IyFcv3ULa9thXLlyFQO9vdJwIQNbr1OhWqrAYjPJ2KSE22S2oNqoieSY42NtY0s+h8flFFkbZdtagxapTBqJeFIkjnuhKGZnFtHR5kdfb69sind2tjA6PABfm1M8LPN52j8oY4vjk5uBRDIhm/eO9g6plwQAWAesFsUXkBt8jmuOPwIUBEcpAyawKr6vxcJDIJWvTcbnw2tWp5MG2czNRtBjwCo34A8Z+k0AnZ/xoRVAk83KWib3TvOeIGjABxOZq7S4aAbBEQihF9zjj5YdCsFd8ZOtluX5ZiOtTMhkU4BVMliV+6QmYLHFZsX+3r54sAlQoNNI0FA2XRB2UrZQRiKdw4OpGQEzXA67eIM6CC6U8jjYDyGZiKG3b0CAjly+JOw1+rPxGpuMRjmP2xvrOAiHBQwiCH3hwgVpBt68dQt37k4KsORwOdHmaxeZOi1YCAqwGUWm263bk5iaYpgQ09FHpRFF0JEME3416AjUhYQFRDD8+ImTMFssiCeiAjyOjgyKFzNlv9xIEnDk7cKEZ7JUF+YXJd1eCTUzSWOBzKX+/gGMDI8Ju5rMZ/r1Me14a2tDgtmmpnbFQ5TgCOoaYTm++NLzMFqAtfVF7O+HZdyNj45jbX0Ny0urAspQYHDq1BFcunxeamokEhKfRpebEvYIrEYTvG6PWK2QJcpjJcuJ4DeDX7j5J0uKYzkWj+Ht77wrAKoEqkQPxIOVEngCIceOHUZHZztmZ6eFTT4yOohquSjJ7wxaJ9N7oKdHPE69Hg/0Bg1KZbLAqvC42wUcXl5eQygURiZblPv52LFRjIwNi6w1Ek/g5s1bwlYdHh6FycCmoQ1vfPsN6DR1dHZ3oDPQhq7udlTKZIlZYbdbEAofYGV5HbOzq8IkfPr8JUQjCan9Pi8DdgwSgLK8toq9Xa53lEYTA7+Gx/sQ6PAhHIqhkCtBpzHB4bQindpFNLKPermBoYF29A/1i5VNoVTCNkNaEgy5KkodYMgUgUMCmxpNA/2Dnbh08SQCnW6YrWrMzaxg+v4ewrspWG1m8XytIicsNaejC/lMHfvhBEqlMqq1DPr6OyVxnX60506ek+cn07vo6mlDV2cAd+/O4MG9ZYyNTGB3N4RIZF9KlD9gE3DdbLSIv+La+rY0SJkArtdbkMlkZW1FP156UobDBP81YuVw/fotOJ0WaDQMfaqir7dfLAN6+3pRqdFjXCNJ6xtrW+INmS+UUIFKWPjdvX1y/9PflpYUyWxakupVWgZPmpBMFaAymtBQaQGdCS99+hUBIqOJjAhMNHq9rDPZgCoVCohEDySQqburW5hxbOoTnFEUERpRH7TWbSotG3t1aLQGZX3RrG+ARgFqy3kkohH0dPdIrQ7t7okXKBUDfA364JP1ajRbxI+f71GW5hIbSho5Vw67HfVcCoVYDPmEYnFCMK9/aAyLG3sYHD+M0aPH4enwoZjPQIUyttdXUcwlpAGcZ3Cehk0oHXx+v9gGmE0OFMoMVzRJ+VXCSJVgQdZrNuSoPKIlCB/VelnGH1fA9Pw26BQAhj7WbKSJ5RAtBfRaaXbQnoX3bTwVQ3hvG/lkCKpiCjZdFXZtCapCEi9ePIfY3hZcNpvUCU72jYYGhXwFLmcb5tfW8A//7z/hzPnzOHv6NPQatQRjGTV8Th7vv/uuWN2wWUSP3MWVBSEc+Pw+qR96fQOBgANaTQOjI4elhkxPLYq/MZmakUgMVotNFBwM5FrfWMXx40ewsbEu94nNbhYbA71eLQoJemHfuX1dGkVnzz4l9iv0YK83OIdqUKzUUSwC8UQGvT0DyJcLmJy+h1IFcOidKBe5RjXBH/DgyKEA1jen8ezzT4mfutvlw+bWDl577VsI7oRIdMfxiUFcffYqpqenEOjoFkZraHcfBc7xjQbS6STq1QKGR7skvM/TxiDWDPSGBlwuE8KhOPY2k8ikFdIElQg81iPHTmJjcwfBvTCuXVuV4/u1//V5GQNUkV2/9p54DA/2D2JxdgFjI31oCxB0rKJcy6FeI+HEI4F019+/LXWsf7RLwuno530QScKk9wm4e2jUDSAr87TBbJFGSCySxPTMCm7dXIXZqEFv95A0JrLZAnp6OxHc2RagO5XZxyc+9TRKlSysZjdmp9ewu5tAoGMAK8sb8Pt7sL65jfaOdjgddszPL4jPtYMe+NWa1IudYBD+gA8nT46J8mB5fhn9vYPY34lJIJ7X60QqHUHvgBdqVQ3VhgY3rz+ATueBRm2UZprDY0ChGEU6m8DWRgjFAlnZbgHYjxwdRbVCeyIbJm8v4//6h9fQ1z/ywa3p9/3+4wZWW2/yxS9+UfbVv/Zrv/ahjuP7PYlhgsxC+du//dsfO7D6Qx/0/+R/+ARY/Z/8An+Ij/cEWP0QJ+nDPOUnDazSBoA+q/RYJWOK8oLHHx+FsUorAMoL/uIv/kLBWD4Cw7T1npQdfe5znwMNuj/4+Civd/TSp/GJV34Bdb1NwqvosVrhupmgo44LIC4wCagaBJRqAW3KcXN9rUi5mTguHoIfGPGtYxEAsBlURObdQ4l0XWG5SkJ28zwQiBIpuGBDNPMiAEq5FaE5he36EFht/g0BFcouNeoGqmWyFbjIJa21JszRrf0wsvmcLHYJEPT1dguzTBgF+ZywP9OpnLBLucimf5HeZISaslIxblKCj/ggqERJGDfJZBIR/HPZ3ZISqgTcK3JeAiZut0skbwQSU5mUSOL44HG01MSSLF6vIUH5NBmnRoN4Y/HvTUZrMzmX0mudgK0EVvnggl+k7eBn1YHy81ZolI4MOfqSafVy/biFFBaPSguNTiVS02w6KUEBFotRAF1hotJSgbYBTcl+i0VHJmyjqoB0YoGgJ2CrRYN+kCKZVlI1W9epNSbF9EEOSvF4FeCVQVcChcqnkP9vhfsQKOT15iatBRg1xAKAC3cyVPlzBWyt18tNOwC+93cDqw8Zs8134SWU0UNgX+TyKsUzUAKCFIautAN+QHjVvw+sKhuyh/edHL8C0DJVmWRgBZJvXrgmO/e77n2aFzZrQYuxKl+bH+R7gdWG+LDxfek7ptfolHMhn0IBYxVwmotkJbGWfmEWowka0r1TeXSSIervhJ5oeqGE5N4BCumMJDgfOzGBQrUi7ByySYOhfbzwwsvC0KGfnBLuoZHmj8vpRCwWFbsBSo3JdFxdZVAORL5IVilvRcq4XW6nsLfI8NsPHaBaV+HW7XsS8tBGr8P2DvFUi0VDuPDUSbS1OVEjW7xOFhSZ0mSyqwSIo8xd1VDD4/EKa9Jqs4okkpI3Mq3oyUpQlo0FhpiQZc373UAWZbEi4IxScxiEQT9OZdy3QqYY/iLXkLVLpbCn2IQQj2GiUU3fYBlZzbApAVJZE4WVr7Cg2IQgG1YY3/JzxdZBYdMqtZAS2Ic5gAyGkzA3oFapoVqvKT6w4j2ok/fnfcBgG457snRpeWJ3OATwuHP7tlKDKCEtlMVbNbQXxjtvvyustNBBAZ2dXlx55orU976ebgl6om/qzuaGNPsYoMOAHALhI2OHsB+JIShyfjKa08IImp6ah8Wshs1qxec/9zkMDPaDc9vrr78uIHNnZycGhofR19OLNo+nOXeokc3lcOvOpMiGCYYzAIo1MhQOYWlxSZpBrKtEeyiBf+6F5yTUg/Mume9k/XLDtBPckpp29MghOTe8tzfWt/HgPhk9W1Ja2NCihUBfbycuXbksEmx6xqVTGYREim0XD1P6kt67f1/um3iMIG8DpQLQ1xPAL/zizyKd2YPL7cDG2qYEER2fmBDghQxOSvUpMfZ1tIu8np6p5VIB4YMQypUihgf6cfzYBHKZHG7fvoWVZQKPdkQicTz//HMSwMO6OTM9h4XFBQGWCd6ePDGBo8eOI7i7j42tHWnGEejKF7KyGbZYzU3gpyHp0hxbbqcbdqdN5PRMepYk6rUVkXCOjY1hZX0be8EQFpf3MTDglUbE2Pi4AM6079jZ3cHubhBbmwmpi4GAG4lkBo2qCrVyTVhJ4f0iXnp5An19HVhYuAerzYB2n0s8OslsfPPNm5L6/vTTl3Hjxm0cGj+EDq8by4szmF18gPnFIvx+FfyBPjRqOmlytLW7xIJkYX5NpKblosJiNegBinQunD+G06cmpGHyzW/9m4QwRSN1AUM4pZD1SmYomWH0Hu8OdODpC2fg93tQruZgMjTwX//h/8b+DtUggEnfQLlGz0Qrzp17Gia9F+WSRgK0yLwPBrdhcxjFD3F7ZwfFTBnDo32w2qjoyWB+bhqRKAE7L06euoDZ6UWsrq1gYKAT554+DZNJJ82DWzeWYDJxrlELM5a+omw+5ejvGNrD+KFRYZ23eellWhbWWygSFvA/k84JODI8NCrNWIInXV3dIqOfnp2XOk3WYTgSQ4613UFJcgKpXE7GJOdl3icGux0V0PqIjXAddCYL7G4fxo9NoNJQwWilnyVtjCA1hOoa+mEHt7ewurIijX+GgbJJQN9Jzp2sZ1wnGQiu0uKkUUelQrWQWqTrrKWUOpONTcl4/GAfB6GQBDCxxrIpQTCPrFeqgswWG3T0mbfapEHN16AcnHMQm8wWuw3JaARmtQaFaATR7W20e7xYWl1BPJtHrFDG+MQEugeHpVaT7d0b6EAyGkY+HkOpkEM2m8H6+jbS+SwuXXlWLBtMdpfIthl42Gocc25hOBWJDKL0YbVtsHmiqAx47xJ443pMbIzqtI8wSVea6g02EmitQgZ9lsFdsTB0ehXavHZEQts4PNCJYmwb0Y0lPH18BPvLCzg00IdE5ECA7VgsBb3OIv6+rGffeuttLG+v48IzV+ByOLEwO4cgVQWlssyj3YFOnDw1IZZidx/ch8PplCaJ0+OWY0xlYhjs6xSCQiqVldR4rU6PrkAPZmfmkcnkYdAZ4Wnzig/oyvISfupTL8Fspt+5C/l8Gj6fE1vry2JZEYmyFtpx+fJl8QXNZipIJnOYW1jD6vIWcvkqvB6fzEX0aVXrgWItj/X1DZSytDzg2NCjv68Ln/nMVej0JfT00uNXj1KhgnfevYkv/vNbilWQQ4sjR8cEuPvOd97Ez/3cL4oNBgPkvC4PirkcFuancebcBMxG+t9mkE4fwNdhhz/gRjaXQCFbwc5WAsuLQbS3+zEwOIJaXQ2TxYG337mGtS1+BiDQpcLzLzxUPHVDAAAgAElEQVSP+/fuS7ilNOSqDexu7yMdp1ezG/1Dnv+PvTf7kus6rzx3zPOYERmR8zxnApmYRxIEKYoSJVKibMleXmWXXe566VUP/gO6H/qh+6H91qsnl+xydXuUNdgSJVKkQIAgiXnMTCRynjMyIjLmeY5e+7sRAMRy2ZRNldVVyLWwSCQiI+Pee+655+xvf78Nr4/seSvsThdMehdi0Tze++kHUlgcHO2TwDqiVDK5MjKpCmxWHY4daYfbZRRRXmcyS6GTOJZHc6vYD+ZAg3VnR5u4armm6+j0Ce/26LFpYT4XyxHkCkm4HD7cvv0QhTxw5NgZXL92G0a9HaFwRMZmf38/Hi08wtjYmAjml69swOFSwWwBHC6NOPfzhZSEA5498wL296IY6h/Gu++9jYHBLhw/OSXdYTq9GT/+0c/w0dUEzp3tRXtbO6AqQqPJoa2rVZ4rJoMNiURe1kHHjk9ja3MPKpULH1+9j7/+i5+gjU7fz/D1yxJWv/vd78qa4fd+7/c+w6dQ1nCfzkVZWFgAna//EuFVn+lD/zf4oufC6n+DF/1Th/xcWP2cxsCvgrD6B3/wB7h7966ICf8cxyrf43vf+94/S1ilu/XrX/+6bGI//fWLCKszL30dF159E3WjA3kVxRkjpEFeQWs+cT6ytVNy5vlPwtpU/jwR0Bosx+bilAtj+f+G40+j0T/1ADYF1GaYT1Mo5OaY7kcKCtUqSiJ0KGIXW6yaEyqFIhFYm9gBES7Yz0gBRWl9VziuVWmZ5iI/nUjLgidbyEvAi8Pphs1hh5bu0sbnKHHTXqYrUnGZGbl5tSibDI1ehUq9JC4+pl5z4U1nEv9OVwUdpUwip1hD8YmLW4fNIaKTw+kQATOTyyDNtHLZlBhgMLKNUpGL6fxLZTPClmW7HNuomX7Oc0hnhMWgtHrz2IVfRuchnR1MI5djpI6itNJLS3OFLY0qGCXZlknEGnFpETJVrpQUMVRCsBRHHwNexBlXLqHI11EE5TXWkjemhp6sw7LSDs3zIZsfvhc5lWwrNxtRkbAYRUDlFzcodHKScchGQclfokOZ7lqtXsYPE2r5c3TsSeAVBVjlf5TwqqoioHKxV67llWMQZyoF3YLiVtUw8EIlG7ZqTXG1NkVKBQVQVcaFiLzyIUSwf8JdlNGkCJFNRnDTsSquQ3mPpy5sZcw/RSo8cW83XKiK4EZhtSF0y+sVEZxfT4K9REj9eWYrPyOFsya3la9vyqUUaIkCoJBKmVbXcEPy78qQr8k5UI6/KQRyM83DVZzD0vZeLMJfNaLT7hJXHEX+2H4Yu+vb0JaqiMSTaBsfgkZvRHQ3iOuffAKLSYeTJ48LJ5gBURwbFOx57VmUqBRLUOt0EhjB1sfNzU1xXswcOSKtghSgKKIxpCaby8p5YLsgHeuXLn8EvcEmAl4kdICd7XV0d/owOdaHDp9bAkGqNRVikYS4MjlWidhQOMSKa7tUZgBdEWzd5AbdZrXIppKCg9WkA2UDwSboTNJ+XwND+tiWX5R2aLot6HpjoJGCjlALkoRpuZyTuElUBFWlbZvCavMaN8db091KzVUKMrzQdTKJyTpWrsfTcLOfXxo8O2bl+kshShl3dITyPpP5TasXRzzvP34uzo90JyUSKaQyaRTzJTyan0c6nYXDZsf+fkCCvMrlnATlcFzRkT99eAbnz7+osL0pVJdLIpguPJoX92dvbw9yBYZ6VBCOxfHJrTmodQaEQvtg0cbtsGNrcx2dbX4cPjyBl86flxbCH/3d3+Kjj+9idLQLg4ODGB8blVZ/Hg8xLywIUuzhJnty6pBcx/WNTWxubYlYQRGHXRmB/YDw8Q4dOiytutliTsJGMsmStC1HDsLSWqzTVtDq94oYy9bM+/eWcPvWPXlNJp8WBh+DO86cPi5s0L3AviTV53JllKoVSZAn2uDy5cvSLcL2Ws488VgJXR0OTB86jNNnjsGgZThYGtGDLH767s+kPXtopA8jY/1wumxSOFle2cBHV29L6FAqQ6daFL42PU6fPg6H1YoH9x8gHI4glarAbFaJgNrVpTiBIwcR7OxGYDHX4W5xSKv/qZPH4Wlx49r1W7hzdxaDA4PoHyDTLo+d7QjMJgs8rTYZ82wr5/fb2/olKGg/tIFcJo1QMIvubj862x0SMLa5GcG9B7MYGR2Uz00xcPLwUVSKWty6fU9Y7lLjlEc7sTxcA2gk9IQPZv6/RqXD1996EwP9fkSTa1CpMoCWLeMmFAp1XLlyE6NDM7DZvbjPQKYWN9wOA4L721hd3RAeuaeF4+YIAINs0ikSchPL68Lnd4ZvqQMGBm2YPjKOqYlhEcY2t3exu7WHB7MBGE3KnFyqsADBdnuzIB3o0JqemkFbux/r65vCnjQZVfijP/oBYjGgu5sdF3X4OjwYGx2F1epGNlXFysq2YBTYHrzweBV9fV144eILCOwFsLmxhn/7b/8NAnu7+Lu3v49qqYzt3TiOzYxAY9Bi/sG81IB/7RtvCONzcX4R2XwJ2xt7wrJkyBsD2hh4defeXYSDIdgZ9GM1Y6C/V0Rpk9mI27fvSJDVK6+8IgI3kQ1kJht0JlgdLsxMz2BndwdzD+fF7c2iioat5zYHHB6vsHf3wmEcEB/BYl2pSAuzrAcMHi9sZgcmxg9LwTawH4HVSWZkO0pQi4Dp9LSI0MuUskw6id3NbRFtjDYH2jq7xPGv1euQSmZkDSVrMK45KmWZkwRxUatAx2JuHXLPUJzcWF5Gq8eN3u5+KayS85hIphUXdasXdrsLZrtDeJeck1gA4houncnA6rQjXkxJeBUyJVRiKZTjGcGiPF5axGZwB7AacfjMSbjbWgVhg5IK6lIVO4vr8LlcsJv1WN9YwZV33kPfzGGcOX8BLq8HeRbriKnS6pBOpaWrg8fBBheeWz4DGD7FQCi6obn2cQtOyqEU2mtci5FPaRW8gTwzSmUZkFJo1tIQwKDEvIQF8b73u63YX5lHt9uKbpMexdgBbFqNMl9HI/j42nVodTZYTDZcfueyZAXoLGqcOnscH169LE5dIlaI32HBhGFbfI7fvHlDiifulha0d/hlLiVyxefvkHufQXLvv/+udB0sLKzjyMyIrHVZfPe6vVjb3JYQqbv37uPY8cOCcslk4oLlOTY1g2o5j6X1eQkrGhzqQyqTw8raLgJ7CRwEC1hc3kIkXGwImjHhJv/aN0/Lc3BlfQ97uyFooEU+UxDX7ejIIH77t96Cx2tHrV5AMLSH7u5u/PDv3sEHl65BrTUIJujf/bv/HruBVVkXdHZ0IrQfxMBAH/LZhIxRq1UnHGWjSYOdnW15HjLslyGEXPyQkbq3GxCX5xe/8BoMRjsWFlfhdLTgw4+uolQtIxKt4cjRdlmv/PCHbwsjOp3MYmBgTIqZjxceIJWIwGpXYXx8AEeOHEKtUoLV6kAhxxAw8rz3MT09g1yRQWha3L83C4/PC4tJhfZ2HTo6W8Qdz3DcSCQtfNeNtX0chJPIZWoYHBzFzs4Ojs1MI5UMI52N4vSpo6iCyCIWyMvyDF9eWZFuuva2TmztBBEIMAgUcFgdUKvoAKGQahETxd27q3A6Vejo9SCTisnY4LhW1ZRQ2v7+IQwM9uLWzRuoVPOYPnpICoAGvQk3bzzA1lZCnvEUWrkO7+5mYbwFgUAYlbJKBPVSKY/evnbkMkV4Pb24euUOvvcdhld1fqbd/y9LWOUem4Wm3//93/9Mn+PvexEdq3/8x3+MP/zDP3zuWP0nn8XP9wefC6uf7/n8/+O7PRdWP6er9lxY/Xln6+cmrF74Gl589U3A5ERBTfHTiDqdiBq6SJm5qm5ssjSKg7ThWhUkgLSJN9r5GC7VaBsXd2qTQdjQo9gi9lSFfRLd88ThypeJ04viBterDWFV2tJFqWq0cjfcYU3kAP8rAq624QhUDJCyWKZ4KGzCagWqUlkcdRQOmQyhM5lgsligNdKpwKVvw2VYIfuughqFFpVGhEkurGwus7TT831FdJM08argG+j6yaTSsvjhBt9BNqSbGxSbOAS1epOIFBR+2H7cTJlVHA/K55XgKtlMKAm0FOXk/XR6mE0MbVBwAVT52CpHt6o4RYhGaPBrlfOkBFDx4UNxmD9PEZaimzCEuPCXc6JUZ+k+FEQBXRpNx6qESNHxpnBkRaBlurm0bdKtqJf35+elY1UcywYKwWzRVwQkEYFpDaKIqlFBx2RdOvEaTj+2Ogqvt8YWamIEuBGjQKi4X5X3YFBXBVW2/KOMajUvIrYcC8PNagz0YkiY2IRF1P20sCrog3pVFvIq/nvDmvpk/DQGJTeDipTQGD+NMsBnFlafVUsbTsYnWqwItvSXPn0cNF/+Dwmr/CQcHk1hlTebcHMbCAC5vo17UlNXrvnTI1CORERuBipRWK8xEKIAS6mOUaMLfR6/iPNszVxeXEJ0P4zOlnZxDdn7OnFv4RHmr92Fv8WN3q52SSineMLr3GTt8nfSBdosFtAhwN9JcYz/39XdLWOJgiivJVl5qXRCnDEGI1tLbbh+6x6sDjd8/k4EA/sI7W9juL8LhycG0NpiA7st6c+l+EKnKQVFDmWpuah14iZiuEgmk5IWVG5mrXabtMqTn2y1GODQa6FjW6fGIJv3fKmGTJ5YjhKyhYJsJCTMTULfykooHNnDDJlieBsLO41gKo73ZriJgl946nIVQZxuUXG3NszDDXCr4tmndK68/gmcWua+xkQg82uD49pwt4rzuKwIgRRZNTqdhHkxjE9NQbGuQjaTw9bOHpKxOAL7+zIflYpFwYvQrezxOGB3WMSJzwR3JqrTYaPXKy6aG9eu4aOPPsLExAQ6u9qFa9tCTuPyChLZHFIFFTa3Auhsb8PO9iYODsIYHx7C5NgovGzzpqAVjeD9n70Po0GPyYkJ2fD39HTL8ZJ5y4AtulN55exMjS9XsLG+Ls4qzotNZq7T5ZSNKR1yFO3jySTuPLiPYCgi7ZIMzkG1Iu3nmxuLkppuMpiQSuaxsrKDwF5YhARuQs1WHQ4fGkN/Xxc+uPQzlCtV9A0MIBJNIp3JyXkkw5RMU3ZoZNI54dqNjw7j6Mw02vxemM16FLNJ1Ms15HIVXLl8TfipeqMWfYNtcr4OIlGsre8iGS8hkcjJeDx+6pgIofFkBG//3d8KvmdgcBButwc729uKiCNOwSqymbSIIUwyZ9ANA9402ho2NzfwaH4R83NhtLc78davfRlerw+72wmsra4jGtuDzU7Xn0HSmksFNYrFHOoqtj2zkmJCq7cFqGWkhbercxTVOl3DSYSjIXH9mkwuBEN0skWh0pARXEGpqBSGWBgTTi4DTgwsChnR3zeGV1+5AKgKqNQiqCEJtb6EdJpjjU7cNIpFLbbWQ9jeDsBkJouyjmPHJuH3+KAzmlDKl2B3uuUz03XFx3xPd68IyuyWUavZbsvro0NXZwfyhTJWllcExbCxHkSuCAwPtglWgnxeYgPI+C0U87h06SP423ySMs5z9K3f+BbW15Zw+84N+Dwu9PX3ypxFJMjOThCLC6uAyiSBVLy+lapKEBi+tnb4OzuEOXz+7Alpk+Y4ofjBa8kgN51BDbNZJ90bDBGampyUglIoqKSBz80tIxpNYHSwG6OjI8IgNpnN4vLe2NyEzqjHubPnZHljt9vw45+8I10zJotZCreJWBx6oxFnTr8Im9UOm82OjfVNEXu5lqHz2my3oViuChNeZzEjkozDaLWB/R0MuzJYLYBBB6e7BclIQsTVUDCObLbApzMGR8dRU6uVECu70hKurlVl3bC/u4e79+6hqtGhp38IbeRk603I5siLNAtxR7j4DLzkcBN2cEHWKgyrEqY0sS0H+2j1MOXcg+BBDOlsWtz0LKjSje5ytsjv5vsS96TW6mV65JygtRlR0XBe10CTqYioWo7nYTHo8WD+IZZ3VtA12o/+qRHYPS6o1VoUs2XUs1Us3J5DrZCH3axFKp1ENB4XF/3EzBFkSyUUiWoyGLCzG5C1HUO6bHa7FPPYpSPrP5MeNVVdUAxctxitZtAoQKGVsinDA4UpK5gePqOl2iUcYhFtqwUUsgcIHWxhP7gFl8OAQb8b090dMKRS8Op12F1bk+dXOJVEMJ6E3dqCwG4I9z6+g8H+boxN9GBorF8csFa7VQqbIk4nEuju6UI8FkNgfw9nz5xBe0eHhFxxvGczeZw5dx63bs9hezeAYj4lbOFY9ADjoyPCvR4ZGsPt23fxyfVbMrfoDFocmpnCQSwsbmPOtfH9MAb7e2BxGODxu4W/e+3GbczNBaUIwvNmNDpRzCuF8WotC7NNhbNnZ6Rgki/oEI+nROAnB9qgVWF0tB+/9a23YDRoEArvCqrFarXgr77zfdy7syOFxfHxEQknfDR/Gxp1FZNTk8JVHZ8YFjd7pZKBVk1hNIBKtSCFFxYI6nUjEskM6jWjGBSKxTympg6jVFRhLxDFxvoutrcj8PodEmJrtOrR6nMJruPWnbtQqwxyLH29o2hv78D27ooEEBr1GmGN9nX7pUPOabfLs5eOVaJTursHZF3raW3F1tYmpo9Oo1xKQatJyXzO9YvH24advTAWH2+gWFChVtGjs7NfECG8vnTZ2q16eDwWGKmTauoYH5+UUFk6ouOJGIqsJKnViEbTCjs2z8Kywove3SKGRgmm5R6FuBtmz21srmF8Ylr2UsQFcB13/PgJ+Nu8iMXC+ODyDYyP9YpTl2gHHo/V4kQkEkcimhOXcm+/RwwPkXBCEASzD+clUMxkpkg7iN7uUWFz/+WfvS18ctmS1EpQ0bb8n/l6Lqz+Z0/N83/4e87Ac2H1+bB4Lqx+TmPgubD6yxFWp198E+dffQMwOlHWGqHWWNjrTUuHsNd0XPHT0VSlu0xx9AljsOHcal5eCjdqcjNFPHtGWG2494TR2vwSxqpyPE/QARKSRBFXab3ngoBCWVlaZNn+qTjxxMvY+Bzy0KZbT6WS9nn50iisQyVAimzCMurkGokCTEZWBWWKlioI00tvJkNVL79HvsjLY5s/W4MprlI01Krh7/CT9Kn8CrrG2JJfr0hbKx3MIjgauME3wKClo0xZ2JTydMTlYbU5lKozPw9FT7JrKUSLBqMIkfwe3ToiclYU8YqbMLNB3wg0UgRHjV4nYg8XVmRo0qVIRizfv15WBELFWaQEf9Fxyk0B24mpSPH9uQGQz8xj0WrE1SaOZAqiTdapcspEDjSQ40lMAZ1yKpW0xfEPzw+PtZl4XiH1lj9HDG2FC1wKvHUYyOvV8bM0nccKr5dV9aZ4LsJqQzhVLkYDC4CyuFM/7VhlBV1ciBRWGy5nOpebD14Zo6Ju1URY5WZPKKQUz5pu58aY5LigLtkcjxKq9iwr+B9zrP6iwmpDwv30A+JZxyo/2hNhtclwbYgdvH78Q7lWxGPC6uSrKagq94Vyj9VRV3Ps1CVIyFSs4ZDdh9GOHmm3DAT2cPfWXRAmMdIzLO4dQ7tXUn7vfHgN33jjDYwM9aJaLkgbu1xvtdL+ybmAY0ISk8sVEVQpEvKeoDDg9XhlAU+uHZ3SpWIBuVwWJqMZJqsV5Yoatx/Moa7Swe5wSehPJhnHUG8HJkd74bIZxT2UzuWE2ymhblq6ZY1SNCArjcIwE3CTybTwXcVBZLPKyWObsd1sgMWggYnFH41eRIg0URiFEjKZAnJFsoe1IuLxnpFCDAXQagkqiv46XaOg9PMoAGWcNZAPUiFpOqWfwUI0SLfC7ms69JvCKi8Xr5Fw+Rr4kAZu4EnXQYM7zc1605nOeZhJ7IFgCGsbmwjuh5Rih0qNVq8Xvb19cLvcylxGtIlBC5fLJiFHHPsM7SKLlA5NCpwUL/7yL/9ChOfT586i1euR6zg3P4utrS184dUvYX5xAy0trcJwu/Sznwnb9eKFF+HxtMj5ogi9+HgRV69exfjEBFpbveLen5qYhNFsRK1awt7+rsxxdI6Sgbq2vi7j89wL50XkXdtYh0HPTWantOdS8KQzlO6w//Af/1LQARRqKPg5bBYRI4kx+PJrr4mr7wc/+D52dvYxNDqIV1/+ooj3qWxa0sGXl+awtPgYA0ND6OzqlST1jU2GACUQDIWEQcpU5FwmJ5iYF188J8JSoZBFqZCRYC/eZ3qtGfuhiJwfhsboDSpBBNAhVCzVMNA3jp1d8jaj0OjU2Nhcxc7uBk6dPIqpqUlBnqysruCTT67h4sWX0NXRiWQyBpW2Dq/XjVq1gHw+DbOFc2od+/t7Eszyzk9mYbMa8a3ffBN6dirUFI5w+GAbWl1NBPRIOIZwKC18vonJHinwMTwpsLeHtdU5FAtF9PdNYGBoBJlsGvdnH2BjYxuZTBGJREW4iBYLn998zjOICKiV+SxmCjyxCF3y3JuamEBHuw+PH8+iXi8gGg8iGg/JNdSJwF0Q/l4yyW4G8sLTwu37yhsn0N/bL3MvmZkMBJqff4yPrm7g5IleHDl6RJi9bJt22I3Y3luFSl1Cb/cwArspXPngmmB74gm25fpx/PhxCYKii5IM2MBeCIlkCj/96cfiTB0bt8HjcePkyZOo8Hc9moXH7YTH64bTSfHMirXVDUQjSSRTJQQCEWxsBAR7pDNaUCqXYbFbhcv+tTdek6BQabVPKrxRCnVd3W04c+YEhoYG4W5xSqGV8xDF4o+vEsmhExyJ2aCFr60Fi0tL+Oav/zp8rW1YWlrBJzeuy/k9ffaMiOPvX7oiWJ9kJg2j0YxcNif3HF2SXAukM+y8YbgRxVRyguPQ6o1QSdKoBmUWhFR1nDh3DnqzCUMjo4in0tCZzfjk+k0sP1pCf98gBgfHBAnxeHkD3X2DOHrqFEw2ixQx+ATh87rJ8t7Y3MLdh/Po7O3FyPCooFRYoCA/Xq8zKEUzFZRCa72OXCEn4j4xHLwHE/GYnDPynNl9s7i0CovNIpx3XjvOFXSskqGaL5YQiUbFodvsbLC6nVA7dDLukauhlMygkiwKn/7x40dY215B7wRFVQesbpuIspqaDh6HB6mDFOrFEj5878fC0u/s7oGnzY/+oRGE6Oqt1uFqbYXBYILWqIdR8CpcN7AxiGGgeqj15N6rpZOHa1xZ69SAQqUkKBU6QKXYyOexdGlRWCV6piTO5lo5D4u2gnT6ANlKElpVCTYy4xMRLHx4BZpMGmMDTK83I1+v4f6jRcSiSRwEo7CozXjra2+gb8APlbYmqAaibchp5nqTCBir1YZYPIaJCbZ/H8gq4N133sG9e3fw+utvSGfHn/7ZXwun/NDUKFpcdvh9Xikg8r7g+stkpPNdj+3tXdy5f1uKRQMjQxga7lPyCvLk+1YxN/cQj5eWEY5WkUwTvQH42joQDLKowhb3jBgVWBAxm/Q4NDWMlfUNBA+SqNXUKOWyMpcQIzQ63IdvfvNrKGRT8Ld5BGvDsKDv/+CHiBwQ5aPHW299U1jYU4eGxZlKR3qxkEatUoQKdH/WodOWodZUUSzl5Pj5+2s1PRLxLPQGO+w2p4j2nJMvvf8J7t09wPnzY3C6WLjTw+N1SkfU3MJDGb/kro4Oj8scls2U8XhpHdks4PMDg4PdGBntR7WYgdVmhNfN52cG3/veVTkuj8cq+C+9ySQIlpmj0wju70DNz0omuskoyKNAKCpFwO6uPuRzFXg9nbL+cLnsWFqchd/nhNtjAepFEXAdDjfS2ZzkMrDzia78WIIMZQ3aOrqF6bqzG0abpwNLS0vwebyC8XE47cjkM8JNZ2eH19OG2dk5lItVwQb429qk0P1oflYyGGaOHEebz4daVYO792alSJRO5pDNFGG2aJHNx/DiS2eQiKewuryNXLYgOA8WEPv7BlAu6XHp/Zv4D9/+Lvr6/2UZq88dq5+T+PIr9jbPhdVfsQvyL/Bxngurn9NJfy6s/nKE1cMvvPFEWK2Q76O3Qc3FJYVVilaNlnvhGzYEzaYrqykIigBEB6U4uShekEn4RBqTxQoXXU2xoN5wtjaFVfkv36MhrPK/wrVq8D4plBK435Dafk5YFVelSiXtsSIrPROexd/Lz8x2WrUEMpGrVkWJAk+tqoRDWayyMGCLvUzY0q5aQaXINuAyqqWKOO38nT7BIxh0BhjMCqeVLffZTBaFYk4W4WRvseLOjb9Sma9KqEFW8AD8vuICEgFRnGlstVcERi7MJTEd5IMprlZuQvh+fI1YQ6TtXSPHSratiKANQY3Os1pJEWTpaqRgqudKryG2URCjiEbnm7hL6g1WqpZuG4abFOVcsY1KhE5y0p5pd9fxPTWK+EQhlwxEJXCG7Fet0kZNEUhFxEBdWvyVNn62w1clMIwBSxwf/D7/XRH+NE2MqDBV+bPCipWAroZgijJK5Ryq1Zyccy6CRcSiK4YuQq3C5FWE61JD8FPS2DmWmBur4CGUMSTyauN6SwAZj/nJmVJ+J8fRZxVWRf/9lLCq4Aoab/r3OVZ/AWFVPqtwPtkaThqu4owRUVUEVgU5oOh0zfP65BuyScyXKGYaZEzqChWM2Vsx2tEtY3xvewfzc/Ow6M0Y6x9BulCA1u3Ad773XcR2wvjNX/sG/H4PUqmYnGNBYzQwINzE8Pw9WngsgivvA5ebbXg6ub5ss84VihKuQhwB5xO6itmmR+dlOJLC/flHiKfysDucsJrMUNeraG91ob+nDTazRgob5BlSTGR4Cx3dZMQRp5HL5xE5iMk9QVGDmzGdQSeJ6JV6RVLmiR9wW82yKYFKJ+7xXKGCfKmCXLYo6dB0XXGDynAvVgWEf1ytQcUQFh0d5EqFQXHpK8Wj5gzXXOg10Kmf+nclQkyv4ihUronC9G1MkA1h9QmXuenAbwRe8b6VeaxUkhZjtg+IA11NV11ORIh4MgWLYBaILTFJeBcLPGxLpRDJ5Hu2TrJ4sLO1K8fvdrUIqzGfL4qj6E/+5E9w7tw5HD1+XNKg2W5IkSseiwt/cWNjFwWTFVoAACAASURBVKdOncXe7o64ar702mvCUKUeTJFxbWUFjx4/lpbLmaNH5UgpTLV6fWBkdSGfRiCwi5GhIYxNjOPP/98/F+GbQs2hmUPIEF3gsMv42t7ZlUAUtnN6vR4cxNJ4//2PYbe5MDjSI23Kjx/NyX3w9TffknlzeXkJly9/iP6BNrz4IoO0XDiIkp1XkHZ/On9K+TzsTqcgBR48mEMilZVrXiISIkfOoh5bW9vwt3rwwgvnEQztSyHKajWhkMnCYbfB4XAJs3VlZUXOE92tPl8r9kMh5HIFfOWrX0c0GsfG+hbWNtawtbkFf7sHX3vrNcF+kG3NgsSlS5fl3mABjIJt/0CPzE9+f6u48wP7DKLSQatXY2lxHZfeW0ZLixGvf/WiFBiMBpcIOipNGZVqTsTy+UeP8Wh2D6fPjGP66Ii0aBr0TiRiCVjNZIinhJfqcLXA6WzBzz64gvm5XeiNCp+Uzxs6menAs1gNsDvsKBcrKJNHnC9iYKATGk0FnZ0+Ca57vLCAWDSOpcVNaccfGekS91IqncXg0BjMZqe4sjbWVzE+2YqZo+Py3hTcy6UCouGosJh3tmv40pdn0N/fh82tNaTTMWg0JSSSYQwN9+LQ1DHcvrGOq5dvQ03XrAZ45ZUT6OrqkHPO9te9QAKxSAbb2/tYX9/FfpDBOi346ptfkueU3eLB6uoqlWKkMwkRnSmYsoU3ncqjVFZjezuIcDgNo9UKrdogjme7y4Wx8WEYdSosLT9Gd2e3fD8Q2BfO9EsXX8SFC+eRL2YkTIwufWJuLl/+GIvzMXT3uuU5RQTnxMSwcCyPHz8pwgSLDP/n//VtGU/T00dQLNYEi8FQMz1dvYWKFH8piDOQi0E6DNaisEemNlvpWRQp16sSNles1WBxOnHk5HH0j47hykcfIs/AU4YKWm0iGA31D6GjtROHpmbwF3/1HQQCMZx64TxGJidFFN8N7YuzmfNHJByWuZDHuhcMCweVSeL8bGqtWkQXCqLsdOEXwzr54M7m6D5PwulxSWEkHAqIiEohkHP32toaBgYGRZAic52oGKvFLsI86U3bW1sy5+3s7YlLt2+oDzDrBLlQpqs4nkQpXZJAxN2dTYQO9mFlEUFdR2unT9qziQUx6ilMl1ApFLA2/0D40d39fXC1eNDW1Y0a1z3VGvydXSgUSzBZLcKtLuYLgl6Rjh4WgqWyzK4epXip0SsBXbyPiaVhMUgp4NahUyhaMjcJeogImloFlUwEyUQQFocey8sPcf+jy3Cra+gzmdHHUEcpflfQ1t+LWDqP+w/nce/GPUwOjOO/+ze/B62RCKecjA0KznRp81nPVuVEKo4XX7gg88nc3Czee+89+T6D0cbGJiSIbjcUE+fliRMzaO/woberA9GDsKAAdnb24LC6BVV17ZOb2NzZwqmzp3DqzAnoDezcKKBeKqJcKOLSpQ9x7fqahJx6W03QGaxS1BoaHhX3LNvu2enmctplTTYyNCxYlIWlNTm/uUwKBrJ3a2VMTQ7hG299FZGDgMz9vK/nHjzE5Q8/QeSAzFEH/of/8X+CzqDCQXQXdpsZtWoZOk0dmxtLKOSSEkpHwdVm1cJgVNbRlTKQy1cQ3D9AYJ+4gDyMZqsEq/3kR7No7zDh3LmL0i3R3dOJlhYHItEQbt76GMdPn5Ln28z0CXxw6UNo6gYsLK7A0+qFwaSD2aiD1W7A3tYSOrvahJ9dLOVx4/o9CeNjQWhychJ1bR3pZBJurxs7W9vIJFPCERc3aCEvznuVSo9zZ17EwtIqbCYHXC4H5hfmUSymMTMzBrfTgs5ODxKJqKx7IpGYrN+4ekiks8gVyrCaHfC2sjsjh/39iPCsKbI7rXYYzTqUSxU8ejQr43V0bFK6Ja5dv4HoQVz2a3zGulqcuHTpjrzm1S8cQ3tnJ+7feYj5uQ0J6YvHM4hE0/C1WaA3FHH+/Glxys7NLsBGZ/V+EN3dLcLVTiWqWFkM4G/++j20tXd9pt3/5+1Ybb7fs8Lqk0L1Z/pET1/E++jb3/72f4IC+Ke+3y/y6z9vAfFX/f0+67n5vI9D9V/iYn7Wg3v+us90Bp4Lq5/pNP3jL3ourP6XEVa1enJHKXqw/ZWCpOIKrQgPUXH6NZ1wikjQECQbXEA6GMWx2nDYiZxVr8NgtDxxqVJQVFqUGxzWprDaCFxheyvbbunuUUS4mgQqye9ryhkNAUJR4OhY1YuIQPHhqXCpFrQAmYCyMJTk7Ary5aKIa3Sqkt9nMJnElSZCIDmh0npbFW5kIV+UNiKzwwqj2SAbcbLQJGWdjlgKHtIipoXdwVRXs7icilm2rSsCprT+UoAS0VcRLsV5qmF7Mv+QGVmUz0NxsVQiJF4rC2Ulnbp57IT+a6U1kD/P8Cweq8Ly0qJK0bRckVZxQQA0xC+eP61eKzzDconJr8prKI7x50SQ05J3ysU7xVmCEZSwLhHLGcAjboyGG1muucJSbQb1KNljDVwDxcqact15PIojQidtr03sgKLd8v3pkxQpUxF0hWlKYavJyuX5U4TVSi0n15jCKn8VHc06EVZrEijGRSfb3eWc8PjoPGkwbOkuVjq0FXYFxxHHA4VoRUhuhGg1ZuwmY7U5M/1DjNVfTFhVNqFNWe7pA6LhNJVWcoUH23yd+CKbfNbGB+LP85o0hVVpQSRHtels5W3ReC2/VazkhRtaKRdhrqow4W7HsK9LnKW729vYXNsUfuvRqRlUVGpkahX8b//7/4Ghzj689MJZGA1acYTIxpKt+BT6GzgIOlDZWsZNAzfSdptdXkMRnm3dnDPYKsuCi06EWI4fitFa7OyFsLmzi/1wVAo6DOKw20xocZjEJWjQVOS9EhkGyzFMSjkqCvS8dyisMJWWKbvEVtC5yjFGJ4q4p3JZWC0mmCVsS4tytY5UNi+txRVxu+aRTKeh0+hF2OU4FQ6poI9rqBNvIW5nRVhtzn2fDjmgE7R5Lypj91nXKomuz1yQpgIrKIMGd/eJUMuhqKAApFDBc0WMhpbOP+JMGJbH4kLD4Q+yguswm4wiXrP9n4UhjldxXOmNKJUKSGVSCIT2kUtnBYXATR5FWDroluggs1gwNDQk5/De/Tsy+iYnp7C+vibv293di3gkht29HZw5dQr9AwN4+OChuHM4v1y7cR0ry5toaXXjzJlzcm2ZNB6ORKSdtMVhgbfVCX+rH6GDEO7dvQ9fmw8D/QPCAmRqMVvxNzfJ4VyV452cmpKwrNW1bczPbijCwMlDuHP3Ona3N3D61CmMDE1Ku/fHn3yIeDyNk6eH8cJLZ8Qtt76+g9XVXfR1M1W9Tfi5dL+yVfQnP3kXwWBExGSjheJPRIQdijoupwNnz50Sp2csGkM2lxFkCeclzp/xVBzRWETEe2md1epFCKZg9Lu/+zsiGC0sLMqxO2wudPe0Q2cqw2IhB9Ai4tj9u3OoVumKBlKpjAgmHDOjw2Ny/RlAwnM7Mjwi6eyXr1yHyQwcOzYlKBcGa9FxfOz4JIZHBpBIRvDBpSuYnd3FxZePoKPThcePF+Br7URnR5ds7BlmGAgFpQXc5fLjg8sfYW+vgu4+J1p9fvi8Pvjb28XFxj8s5DG4hnNuuViHxW6A2VSC22uWdPCDgzge3lnE8vI2JkYPIUpnYioCjV6Lw4dn4HR68OGHt8QFd+TIAKaPTMo8n0rGUSgVMD87i50dOtOAiy8cRVd3Bza21rC6uoBotAaHE7hwcRztvh5srWcwN7cIixWwOTQ4NDOGQp6uMTr4rNhaj2BrM4JLHzxCPgcMDVlx5NgERsf7pWU6naxCr9NLu/D6+irafF4MDw9jaXlZGK+AUVK8czm62ekapjvQjI7ObnhbKWKr0OJ2CheWc8qNmzeRz2UxdXhCjmll5THy+awE6SUTKdy9N4dKqQ6zmWFECRw90oOvvvElcRzyccM2W4+nFf/z//K/inOXr2OzBhPV9/bCaPG0iAhvtzuELcs2ZYaVESHArwCxH9kMbBYGU6kQicbx6pdfQ2dfL0x2K7b3g3jwaE7u52Q2B7PFgXyhhOH+ISRiGYwNj+Pd9y+hVKph+thJ9A0Ng87QjZ0dJdTToEc6mZACMcO7KKZmcnlxk9vsTmm3ZxeBx+tTQklVGuSKeUGTsCshlVMCtBjUFY6EpbOGa0OzxSSJ7j09fXJ/cWLtauuAmcgkum2rFUTCEXmWb6ytw2F3YmB0EHqnpRHGV0GWmJN8Be1tPmTTKVQreUGT7OxsiYPe29YOi80JndGMUl2NWqmIwPIiFufn4fH74e/oEARUe1c3MoWi/DeXLwhSgWsU3ldlcjLVT9dHFTXXC8pahoUmrtVkXdcI+WRXFNu0LUTc6LXQswDOojnNCdUyYrtrWFmdl0T14N46HFrgwpFJHOvqhkMD7K6ti9uybjFibmkZu7th6HVmnJs5id7OTjyYv4PD0xNIJOLyHGAC/P17d7G+sY6Odr+gCehs/OTaJyLEc8xXaxUcmjqMW3fuoHtwBBe/8AqGB/tB4y/nuUh4XwR2uqAf3J0Vlu7s7Dz2wzGcPHUIU9MT2FhfhkYHdLe1wmF1Yn52Bddu3EUqXoe31QMrC1gHB7DbTcjls40MAcBqYgdVHR3+HsSSCURTWVjsFhRyGXHA8jl1/Og4Xv/Kq4jHQrJ2YefM/Ow8dgNxmIwavHzxVXzlq29KsZyBcbHEAfb3dkVAXVp4iEwqCr2uDLtTL0F6JpMWqRQLeEGowE4sE0KhFPb2U4KVUamNCO8f4NiJs9DrLVhbXUWLy4H29lYkUzHcvXcDb731NVnHcJ7+9//3n6CjrVvmSmcLi2dBhEM7MJjUyCZCwthubXFLJwb54AxzNBi0OH36lKwZWjwsOpSE1eqy+hX8TamMuUezWNlYlyLLuXMvSsBfYGcfff19uHnzHibGOjExMQSrTYue7jbEYiGEgxF5zrLpLJMrIBpLCUrJ7+sWbjyLWYHdfRGybTaThH9SgA+HgxJYxqIZX9/X24+1tQ1sbe4IS72nt0eCPh/OrsDhUOHU6bPoaOuUYt7Co2VYLUq428b2gXg7vvGto4LgCQWj4uaNRdLY2AzCZFKjv78dGpUd25tx/OC7l56gAP6x3f1zYfXvP0Oft4D4q/5+/9g4af77530cz4XVz3rmf3Ve91xY/ZyuxXNh9ZcjrDZRAGqTCxWdGTqDDRqDURwJzwqrNbIwG47GZy+pbP4ZnsRF5rNO1IZgIDcAA4x0JpoRFLGLSk8DGfBEpH3StqwIsxJGJO3djbb+BqewySVsslVFYKBj1UTOY0XEMi7KxQEr78NFLlvslVY1uiqKpbKInFqTXtrrmAhrsDABVAl9EodYhc7VEorZojh/qiqVbGzoSjVajUrwUsP5yEMk40+v18hCm46WdDKNKl0PFCTp6qTTsyGqNtMnKX4ywIruvqZYQncsfz9FKbrQ6Kol81V8lgxh4qbHZJLX0KXE96KDTYRVHpdwvxhyoxNngEiWdN6xlU1EF8Vp2hRWmwKRzmgUkZFtfTxPNQkCo2CrhJSJiNdQtRUBiQFUCs5AXJ+NjROFIp47voY/X6srAVSoUyDTKpsnbk7ovGNrtrBHlYApEcRZj6dY+oxjlS1r5VpWHHRsO1YwrRT6y9DwnGjJqeKmR3HoKZqwSo5RhCsu5OsUY5XPxM0cHcpN5AJduk9S3hszNh2rz07e/3xhlUodP/g/TVhtOmqbblVpVWyyVptCYAOvoYR0NURucUdTwKNrMCvuHb/JjkPtveiwuxE/iGBjfQN7OwG47C4cGp/CbiCA1Z1tXLl6FW+8+mUJn2GrnZGiI693AzdB0Y9sTC68WQxgOyrdzxxj5HZSuKMbiYnJLELQVWrSUVzXymt4oVfXtxGNJxFNppGIJ9DX3w9fq1sQAD6PE7ViXhlDdaZEU8xvYEhUGmlJ5b1ONhmvFseXRscgn4LgAshRZHKyyUwYW0labbk5jidSKBSr0jJKtyIdgGTn0cFGnrK4udUK45dCGkXTpwZTpRikOFefkcXF+azM0UrI1dNgP+EAN/iqzflL0qSbrn5xjysOdGXsKoxWvqFSnHiaSC0tvw3ktFLYUOY/4hDE5S5OdalyyLmhX5vnn5ssppCznZ4FGQp5e8EQ9naCsNisOH3qrARWfXL9GqLxqNLqnEoJmuHll1+WscZQPc5Pj+bmpc2Rm7X2znbZpFFUTGeLeOniSzh15ixqKg1i8QSWV1Zh0OuQjIeRjEfk3CSTSRw9ekwYrmw/jcYjWFlZk3NvNlulrZr8WLZdcy6KRdP45OpDSXQuVuLQqMuYmZ6CRq3D2vKWOFzZdnrs+BQ6etzQaGpIplMSHrKxGcYXv/AF4QN6vS5xJmfTOVy7dgNbO7s4efIM2to7sLe3JwFQS8srMJuNGBkZEocni1Gcn1PJrLR+M1HZYNCgs7NDBEu6JSlGLC+tyLz0r3/3N4VRybbTG9dvwmZpwfjkODQ6okzYvqpGhRvkEmCzOsWFy1Zwip2cj5iKvb29jbW1VWn157Xl73W6jdJ6OjY5JF0TdFkeRCIYGOhAq88rATt0ne/s7mN4uB+tPjuisSjvChi0JkUorVVhshqQzRdhMrixth4AoIfb40WukJKiCANzUqkcsumChGCFgpuCkAmHs2jvcODoiQGMjvVKEFEmW8T1D++jUtKhXFRhfm4OxN9SXEjnMnC3eMRFmkwXcGh6COfOnZI5OBoNy7OSQU0rSyGYzcBXX39V2Iu5Ip2cNRQKcdjsegwM9qBcUmFzNYNH80vwt9swMORDd18r9va2YLO7UC1r8eO3P0J4Pwd/ex/sVqfMVQaTBpvbSzgIR2AxueD3dUClrmI/uCuuN3JS+Zy0mKxIZYpYeLyGYqGGXLGCRLICl8uAnr4B+NtbMT01Kq28mWxO+LgPHjyQML7zL5yWNne1hqiOCvLZPB48JHahAqPRhoNwFBaLCa+9egqHZ8ZF1DeZrXi8sCTdGjdvP8DD+4to8XhgNFql8JtIpCW1nPOZXm+C0chukAKS6YTgAThPUFy0OZ1wOdzIlQuYOjSN/uERrG5t4/HqMkp1trh7JPxp9fZttB06ImnzxVReAvV6ewalsMDP6+3uxYUvfhEqvQ47+0Fp3ydjlDxkOvjpMqb7nBxhcmDZ5UMnHMU8Fjukh0KlQZ4JOhq1dAORZ088BucIYg0YvKPSquC0OoXvaTaYsbGxJuuVvr5eWAxm4UPTOc7vaVUaxBNxaNVqOFwulNU1RkAJH1hF6LZaj57ODtQqZVj1aiQPIrh144YwsR1eLzoHBmFytaCi1kmB/GBtBVtrq/C1d6KjowvxXBrdvf3IFUuwOR1obWuXNRfnJxbL6xUWs5SQUCnCoiZMaP5pzv8scPD5wmcZMUd6rRpmo17WXcS+1Cp5EdKq+Qwiu+tIJ0K4//A20qkwXjt3Gt1OK8p7AeRC+3CYjVLcKGhU+FsG0qoM4i72mN24cvkSJiaZZE+ES1wCCVkAJ+6FmAsKqhQUOQ5bW/0yN7MLgfMJOziOHT+JiZkZeP0+JBNR7Gxv4MMrH8jYGB8fF5TM5to2unr6ZO06N7+HU6cG8Fv/6jdQV7MrqI5qIS8Fkg8/uI6NjSActlZ0dvZKwXd5dQk2GwstQRjNericLug1enGKdncMyJNvbnlVEF9s4a/XKyiX0nj54gvifiwWMhIse+n997C4GITRBLz88gW89dZb2N8L4sbtGwjHAlhfXxYU0KHJYZgMavR0eeH3O9HZ4USlnANUJQnf29jYhMXsRE/3IHL5KhKpIqCx4SBEZqhdAgR/+tOrMBpUcDvtOH3mOHQ6Fba21zE42Cf310EoIkF7xAjYHC2IxwvCODebtOju9UNTK8Jk4Xq/ivWNNbicbiwsLEtnyPDIMA5iB3LfmGx6EchtRo8UMTim9vb3sLD0WAwVbR0dWFxYxn4wLd0WdPIfPjyGFrcVBl0dxWJGzk8yFkNrq0+EznQmj82tENQakzDHWSh1Ot24de+udC8NDzHA8ECQMnvbWzLeDSa7FJNZmF5eWpU1mNliltyDZIp4kxIG+lsxMDgs547hl7MPFrG3G5YCotrAgMsMzpyfhtVqxN7egaAStBqDcMDdHrsgRtz2Lrz/3g386R9/D51d/Z9p9/9cWH0urH6mgdJ40XNh9Rc5W/91vva5sPo5XdfnwuovR1idaYRXaawtqOrN0AoKwACVviGsVshbo2jA8BsKHM3U8adu1aaw2nSTysa/4UYVIUsUBLZUUehstGeLm1Dis2WhSkebiLQNcUickGxHp2tVhLBnwngU9UF52waTkMm4EgBVqSis0YZIIUnqYACHErDDFFppiaf4pNOKSEkHKEMk6G6kqCGfo5Huyk0w3zfH8A6TQTYLFCooivIYRYRl9BVfT3GvTJdqVXFQ1rgoZbu/FpUKBRqFk8gvLtjZyqzTsz1eae8VximqIk5JSzOtPCKQ8PxX5BxQSBEXa1VBBlB84QKNgqWEVhFxwO07HRNKtPMTIYbt/k8Zr4obgwtjOi+aTlJx4FYUxiRdrOKopcOYwmnDRUexm+eev1etUa4Ry9mKSFsTQad5jNIyV6tJqq78O63IInrTTacTxqo4GCkc1yjO831U0uLPTbji2iujWslJKqkSVsXuYgYkkPulOFG5KZcgrcZ7iODOYyBvi34ZFX+DMi5kvMofjuemw/kpvkLE6F+KsPpMeFXjujyNcVO+oTBWn2THi7O1yRWWIkRTvGNhgAxd8nAbAqsgOhpMgOa9KONcxhSQSyWhrQIDvnaM+rpgrACB7QAC20yfLsDn9aLV7cVH167h/tycFBG+9MoXpYVab9FIWnSTXUyRkk5KJszy87INkGOFjm6Oj0Ihp7TsN9rW6fKisGrWm+V1bDFm6NLC4pI4xAqVCoKhMKYOjaOnqwNGrQYuuxHFbFqETRY2yFM1mQwSuMTrqhW0hFo4ixRlpdhRrcrmivcPHX+VUkWEerp0KBzxXgrRwZbJiaOJzle2gXK0sPVZ0uUpUNKxT5ZwUUnkfYa18GRjLdfriUNYGefNQtFTYbvR+s97phF6xXumiQKQ6KuGsNq8V58EWz0jrCoGYd4LvL/o2q6LGEsxkp+Z14ABJnTliSO76drW6MRlZrQYsbq2ilg0IWgDFjaIQGDLLJ0rBpMZqWQS77z3U7hb3HLMHm+rcEH5O6rFMt5++20J5OA9eObMKYyOjCAYCGBhaUncZz5/O770+lfQ3cM06SzmFh5ja3NbnPx0CO7sbkugH13SnE83NtdRKjCUq4QXXriANj+DUwyCF2Gr/e1btxFPJBCLZuBxd8DX6oNWV8LIcJ8kpz+anYPH7Zd5g2FFL144Db2hjnA0INzUYOgAlZIaZ8+eFWnE53GL0JHMZJGIU8hPKiJ/pYKJiUlsb21jcWlFHFIs0qVSSRHtyT6ka4nzkcnK816H30cuI1tTdfj46jXsbIdw4uQkXvvyBXE/URz69r//S5nvjp04g3whI4iKne0daTnv6GiTY6Yjb5+t1nu7SCTjWF1akTTtgaEWDPT1yv1kNOlgtRpQqZdEtFxdXUE8lhGUg8VKvmMR3V2dcg+yaJjNpuFyWeFv9yEeSwqrVqfSIp1Kon+oSziWRp0bO4EEUgkywIvY21+TAhTqOhEXNTU9cgU60DIw29niapF789ixMXg8dpnjybN978dXoYIRfl+bPANafC4RTW/dvYkSn4XQIRZPwuay4ejRaXEvp9Jx9PV04969u1h8HANxyC+9dAIHwX3ZtI+NDUh4i9KlkJcN/PxsGLMPV3Ds+CDGp/qh0VWwsbEis5teZ8HNawswGlpw+uzL2N0O4MqVj0Tottl14og2GpXgJwbV1FBEKLiHnb04ens8OHrkGG7dvI8Fijp6FSx2tyBGWHylY/X4iSM4efwIdne2cOXyVTxaWJDW9rPnzuHrX3sTUJXFtffRxx+K+yyZAIYGfdBqzAgEQujr68brr5+R68j73Wyy4D/+6Z8hFkvi4itfxMb6DsqEvtc1OIgm5L1TmTzK5arcR23+VvQPdGF3bwu5bB6JeBwWix3t7W2CAUmkMzKXSp+JTocan8kaLbIHQcBkgcXbily2jMH+YXhbvFDXtUgQ4bCyCbfbi+GJKYQSCRgYimTQC/7AbDQjGFRQGAwgpIOVxRgWZ4kgYeGgt3cAvQNDUvwpVLi2YmdRHTXpXtJA22Rxcw2mV8szmiJ2jg7wugqRSBjpRBI2qw0el1Pmr0IuL6FitHILPqZaFQcpi30STGixw9Puh97mEH5uOZWCRavB23/9NwivrUFvNUsI18yZM3D3dKOsNyKbyUCfK2BvY13anB1ONxJ023paUddppIBR5pQq61DyuzXSxUSep0mvVzBHDa6q4KEa60t2wbDIWK9UYDLqFSyRivMz8RkZZNMJZFMZlHIJOAxqaDVV3Lj1MYJ7mxjpakMtGcWU14cutxMuPlvrNazuB3DrwUNp7yZOpJJmsbyMEydnsLjyWIoBNABwzh4Y6Jei5ne/+x0MD49KMYiFKiIp6KBvbW3FkSNHMH30KMp14NadW4I3WVlZwPLiGhwOIzwtXkFEOKwuaHUGhMNhES9ffe0Cjp6YgU5XRzaTkmcMW9Hv3niAR49XUa0QXzKEgb4h6WThz0WjB8Jh7mjvELE5ny1gZGQCao0ef/2DHyOeSErYG9moFEF//RtvYnJqVNYs7777Dt5/5xNBkrS3m0VUHZ8YxezsrAil6zsbiMcjmBwfx+Q42Z0lmM1qVIspWGwqDPR3SJgp1458xhUKFWQyDLxbQzanQuiAQY4lLCyk4fUCpFa43RpcvHABgf1t4bZyPcp5lHzggyCRBhqYzTbojWasb4XEHd/R0QqP14ZKIYWDSFDmRbZnra9vSvDhyy+/KsWHUCSEx4uPMHV4UpznZgOdvVG0tXthtVmwXdwiKQAAIABJREFUsrEi/HPOvYVCCa3ednGm81z7/T709bZJiGFgbxOb60uwmNTw+fzwtnSw1w7zc2sIRbJo93ejWKnK/oY4nGSCGBY/WlxW2B0mrK+so6e/F2SoxKPpRoiASjoI799/KMF73/jGWwizi+T+XQz2D0p34pXLD2E1M3xySJzoxXIBY5N92N55DKfLimAgIUXF3u4hPHo8L+fF5fRgZOgovvudn+KP/+hv0NHZ+5l2/8+F1efC6mcaKM+F1V/kNP1X/drnwurndHmfC6u/JGH1pa/jwqtvQufwimNVq7NCRWFVp7QWa7jXouxVZdCpwuBUWnkboldTpJJ+aJWILU+EVTVboSjQqlGpKQ4vskEp+rG9V/6NvVJs5WcQDYXHRrALFzUUOkW4FGYnxbGnrbhNtmpTWGXgluIIpeCmfEZhbsrnBczEG2g04nqga02ClRi8xBZao0mq6RSL2DorTtlio2W+sUEgy1Ba99lSbDSIAMDj4nvR0cNAAQZyCEtMr4dJq1GEVgKfGgFKSvgM3ZFq4XJRnOV5oODCVjhJoFeTR6sXUUrOY8PjSHGRm1mKRBRWGVJFYZXHyeRatlhzgUdhUREUKU4+ddWRgyaflf2GFHYpxvJ3CC6gLo7DJgqA/6XYK9dApxFhVdhWasVVx1ZjHgdFM51OuUbU80Qop4xJYValUthjDBOr1ASXIMdTfxrUxYWsqs72PyUUTERTOvA0kp0m50IRQIlnyMsmi6/hryFrVIKqagz5Uni8wsbk5pJOPgkTUqRKboAkEI3idKP9XzZHz8zOTUdoUxD7VRRWRZAW8VQpFkibYbPlvIFmELZbI3RMgrqE58lk4hIquTzcZhtGOnvgszqRiyYQ2thDIhJFSwvDLMhqVeP+/fviumJC/MjQiLgtnR6rOPm4CeW5I6aCGwP+nRsJ3kP8O7/ochQhtREEQnG3yp5nfn456RpUigpndWFpRTbMbJuOp5I4f/6c8CbpVDVo1ShmMzLO8mU6lbXCGWTberlMRzkFd7qISrJR5+vYZk0nn81sFocHHaf8HlmVdqdDxu7uXkD4m/z9dHDyeCjWNpmXHCcMMaG7hPewONkpOjUdwQ13/bNIFN7H4mx95kuZI6kR0C2oCKssICn3vOKcVsRSBtc1x2tjjuNVaxQBOKcSYdB0wyrzAuc1OlJ5dusiINOx5Ha6FEe6WiPHg4oKXb3dMu4PIgdYXl0TTAcLG9zQkVVLPtvc/CMEg0HhJb708ssYGxuBw+nE3btkxxUkhXx58bG49h0OK6YmxiUsha7gSCgsG3avrw1tbe3iSI0ns1hZXZMxwQ3p4NCgtPZubm3BYjbLvNbTQ5GPicImEQF4fMlUEka9EVtbG7h+/boIXOVSFaeO01HbJwJ5OpNEqZRDT3c38lmy5fbR4nFjYKBX3Ml8Ru3u7UrhihtjunKMJg32d3ekNTlyEMXd+w+FUzg+PiHBNSaLVYTV+flHiEYiwltlmBKduxyvdeiRSEZRLsWRycXR6vNApzFDr7Xhw8sfY/bhJl770lG8/sZFxBNhFHNF/Nn/81cwGz1QadiqmUEylUIuV8bgYK9snikwb22uy7ghL7M54Xd2OnD6zEkMDfdL8Ydurs2tDSmKURy8d/8+ouEYJqcOCd+PYYt0JNNZS5wDmd8U3RkKFI1GpHi48ngJGk0VM0cnkS0UYDa14tHsJu7fX0Yqk2Y5TOZdDktiBsCcw1oNVjvZoD1wup2Ymp6UFGyKSSxEMEDnpz/+mQhuX/3K61LIyOaS8HhbsBPYxe7OvqwbCuUKVtfXMTY+hnSawmEJkxPDuHnrJrY2KW66MX3osHREtLhd0mpbKeaRykQRiQUlQCser+Pxwhq+9o0vos3vxqPFB1haXpBnzvDgBB7ce4yh4SmkEmXcfzCHTLoOi1UtznO619lCK4na8QKY68YHVqEIHD82ikNT07gnrdBRFEo1RGJJpFJFmK1GjE9O4auvfxlGgxprq2t4//1LWF/dFhbuSxcvihBDwTOZiOHugzsy99HlxsdscJ8ObQMmp4bxlS9fEEY4hRSG+r377s+wvxfBt37zN0TcX9vYlvOYSGWg15rEpUnxn+I+EQlWm4IYokjD0DciAHh/E+XB7hKHu1UEEIfHi1QhJ0gAtuPrDeTmGzDQP4Kezh4UckXcu3kXWpUe+WIVU4dmkKtUMLu4iK7BAQkUDMdiIlBxTjfqdRKwZjYbhCcfDIaxsbkp+I3TZ89hcmJKOKUZcklrdeTo9tQQeWGW5yufyGazSeb/QiajrCl4P+oNMneTQZxOxtHb14diPitFEhav85kU2js75O+hwD5yyTTypSL0Lje6hvqhtzthMOoQ2tyCtlTCzfc/QDIYkoIYRdK+6UNo7R+ArtUjRe8elwvr84vwtvmgUutQValhZgeS043tPaIOzMIb55zLtRGRBXSw8hlA96xOp+Cf+MU1lFIMrkl4lU5NZFVZUCP1clHC7vLplPBE89k0ysUs7HoVNjdXsbA0i+4OL46Nj8BcKeLC5CTKsTjK2Yx0TT1cXcLK9jamZ07gb//2R1h5sIiu9jaYrQYQt8QiwfbONvp6+6SFf252Dl1dnTh27Lh0HNC5+v3vf18EcLI++WV12KQj5Nadmzh//iyS6Tj2trYk3KhSromDky51q8WGnd0QrBYdXrh4Dj29HRge6UM+ncHm1g5C+2E8fDArz5djx07gxPFTIhZ+77s/kHFNLMrxmSPSOcTAMvI7e/u6sbKyhZv3F7G7G4TZqoTymQwq/Pa//i3093SKQ/rm9Rv49rf/XBi7g0M+/M7v/JYguBYW5lGolJFMZcS9/6UvvQqf141ohCFz5Kmm4HaaYbdpZX6mwM0OgEy2JDiF7c0A3C1dePud64gnuU6QRzGYLcsC4ssvvShP09mHd7Af2MPkxJgU6dwOp3Bq8/kcVBod1rbCcr462lvhcJqgV1fF4drubxWmfC5Tkvnw7JnzUqSuqmr40Q9/iPMvnsOtW7cwNTGFzc1NdHb54fV5sba1KtcmnmTR0ItgKAKtRg+DTidzy9BAt3CbGfo3e/8GBvp9MOmNsDvJEPbi/t0lLC5uwObwSAFrfT0Ip0sDva4Oq92Cgb5O9HR3CO6AfFi3q1XWWk5Hi4xvuvgXF5fR09uFFy+8gGw2hdu3b6K3hy5TLZaXNtDq7YBGZUYmn0Or1w1oC7h7/yN5NkUOUggFY0inyN4eQP9glwRoDfUdwV/8+Y/wH//kh+joJGO1wVD6uZXRz//lubD695+cz9uZ+av+fv/AEPlP1tWffu0/B5P6HAXwWc/8r87rngurn9O1eC6s/nKE1SMXv45XXv916B2tKGuMgMaEOi2BFK80dWil556LEcVbp7BPKXjRkamIl4r4qQhaIp5wASqt/kqAEIVR6R5utMiyvb0p+sniu8G8fNIKK6xVCq+NVnbUpd2JrTjN9yczVNqSyX6laMEdd+MxTsdcU8CTz0EXAt1sdL6Wy+JQEj4WHZlGowgydFTwc0uglYEbCiaOsxWngEqhKA45aR1nYBIFRaNefj9FG7o86VIVpmrDjalupMzr1Cro9HQbKZ+92UbGDQY3fIJGIBuSYqn8LCSMRURg4Z3SyVmVFlwRkZtLlVpVaXenc49/qLZVlZR2hkRJEFhFcWVSQJYWvVIJVf4c3aINoZns2iZnlOefbl6+jr9JzktD8CF7TK5PtSGqo8FYbYi4TUcfPx9bkekmVLqZn4ZhNR2rFPDkvYRLqbh46ewlH1UCIHRK4BRDjvjFDQVQhIrXlb8XTV4qX04pvoJSLi+p5hTQZDwy7VachhRo1SjQ9UpvMd3KjVCt5vWQoK5Pi2Lihn46eTUxCD/HMG2Od7qcBXShfCnj+JnwKjmqn39DEYB/7lc8y1h9JmG+mSRfVYLLOI5lnEodoy5iBB0f3Pwp41+5L7npazrJ2ZaoJ6c2ncXhoTG0mG0wQQejSoPVuSUc7AUxODgkAXQ7e7u4ffOmcMFePHceDgaZGOnOrklLvojoDa5xk6fMv3MTzi+2j/M1XLyHQmERkMxWq3CauRGUwORSFXq1UYSEta1NcQWubq1jdHIUExPjwlhlocDCsK1yUXHR1AGrzS4ts83iDZ2viURKXDt2q/WJuCuu2mJZhFcWQ8g+pAuLbm86FlOZDNJZihR5CbRwulwizNIZxQ2ywWSEzaS0ySmhaBW5FxQhVVGupV3/GcY0haxPc1bl36XQw7bQstzvfJ34VZ+cQ8XBz3uSxyWO1Mb8yp9tzolNYZXnXL6Eu6x43PlWdFlS5KSzSApKFKJ5nxuN4sRhCA7DZnjONVo9wgcHePhwHmaTGWMTUxKgw+vF4svg8JAkBjNxenV9FYlYUhjX7e3t4vjj73U6bSgVstJmq9OoYLGYkUgmUCqWsc92Yp0Baq1W0swZerO0si2CHgVUuq246WYrLZ2ufX39IoxSIEzGY/jxT36CYCgocxvdPd3d3Xjl4kvCovzww6sYHR0VUbXV45K5IRINCgubG1NmHFLEdLvdcq+Xa2WUijkEg7uolooStLW8vCqhM+Rd0nXFogJdqUxTpkgvqcmVEt544010dNLBVEYozBRuntskLDY6DzkPscClwdLiGj75+CMcOjyOV75wCuGDfWSSGcSiKdSrRuwFI5iZmcHu7p6wWfMFzlUMBFtFLqs8Nn1tBvT396DFTSceeZpMv84hlUlidWVVHrxsIfe3tqGzswtXr14VLuToyLigLObm5+FyOdHub0ehVITd5pDPeBA+wNBQn6RXlytZ5EtpaX9ffhzA4nIAezsJmEx6eNst8vPra5swaK1IJwry88dPjODk2cNwuJgYn0YuVYFObRZUAK/3/OwdCa/57d/+moSlcN7n56pVauJk5lzb1T2AK5dvwWSlwM5W2yo6/K24c+cOIgcHGBsZF6HwIBxGe1u7whkvZsU5FgjsCG+ULjk+D1/94hfg8zOA5SO8+84Wpqe1gjIol+oolijoUFSm+5pBd1ppjaY4wttma3tT4NYutxbRSBk9PWZcfPkiFh8vI5Gk6EdX9xY0WhY5yQdOY3xyCNOHD6Gt1Ys7t+9gbXUDmWxeQtleeeULuHHzE5mHKSpTBBoeHpLizeoKhXCgkKugxevCS+ePIpE6wOz8PCwWqyBU9oNhvPba68LYJb/x0KEZLC4tS5HT4XIjlaJb1S9BbBabCW6XC9vbe7h58yaSsaQUhavlKnLlIsYnpuHr9MPscIqgmquWhRtPViRHaq2mQTgQFmE1GYnDZLCgt7cfkWgCW4F97AYP8Po3/z/23vM7rjO99tyVcy6ggELOAEECDKKYKSq21JIsqZPb7bbvTNseL9trfJfv/AP2By/7q9e6H8f23Lm3bTlIre4ehVYrkpREUgwgCRA5o1BVqJxz1az9nCqSktvjHl3JYS1WNxdFoHBw6oT3vO9+9vPb38BuaA+edi+87T6Z25iYmu72iAv52hXycumubSCwu4ux8QkcOnQYFqsd4WgC5VpdhGG72y37wac1v0e8kEGjkQA43l+cexC/RBdcOp4QxAGfbXojx2KHnGcKmgzuJIuTz/1CLC1zrqreiGytDIunTQqlbosFmWAQW7fuIBeJwe2wYTe8h5rNgv0nT0Hldsr4ba+pxHWfz+WQzhekONc/OAgTr7t4FDqDWYr8IqTK/EXhx8sclkCVOudYSkiVFMI4xdWpBBlQqRRQyGTgcVqQy6aQjIZh5HypXkIiHpVn2M9ffw1Lq3dgMOvw1BNncWxqH/b5OxGcvY2VGzMw6zSYX1pEVa/Hw+cekXP/0cWPsXprBWfPnMTAQA/GxkdFpGNHBo8R52lTU1MKn59O5Tq5wHYRW8lapROYXxsZHcVOKChBTR2d7RLCli+ywODC0OCIsFDJA6bA+v+8/i68XhOefOIshob6kExFYDLSmc85oxELS3Nw2M2YnpoUzuvlSzdw/vxHWLkTwOjIOPz+nmZhLSRuSK2uIYWK4C7DUTnn5Vy2iMMPHcCTTz0Kl53zCxN+/KPXpEA2MjSCsfEhrC4vIJWOSUAUHdJGixP7JidhMRlQKRcQDm3DatEgl41Ki7rHZUGpnJMCBB+NHAM21nYRT+YQixWxvBqDx9uJ+bl5eNvcOHXyBILBHXhcbhHo/T6ftMRH9yJYWlqAw2qWIt/I8BDUej12Qgn5N/nQRrMKvZ1tyObSGBmkEKmWkDTiXMjE7ujoxm4ojE8ufYzN7TRGRp0YGe7G1vYa+gd6UCgWEWcxoX8AuVwJW9shQRQkYikJsWPwWyGfQU+XDx3tHgR3V9DT64LLYYVW68CtW2vIpoFSGbh5exEmowUWuxGjY8OwmDSo1gqwmo0S2smrNxqPiTt7L6qYQ1ioNBot4jC2O6wYGx0RTiwREsSocK0XjaRwcPooyiU11jc36FuB3qJGJh+Gr80Lh7MD1z+9iVSygPHxMaSzcXGjR8IlBLbTePmHb6GtveMLr/7/9E//FGfOnMHZs2d/4TZaBpXPf/P+r7/88ssyp/vBD37whfeD4vpf/uVf/pPwqi+8wQc/+D99BL5sgfiBsPo/fUr+1TfwQFj9kg75A2H1qxVWdfY2VLUmEVaFVs92aw0Ux6pcxZS6RC66247aSn2X6n3TJcd3UvgRsUCshQorlfgtumKEkXifY5WOUhESRAy9FzxFbAA5r60XE2UpELbEPopl4qRV8o7EeSkOr7uogqZbkwKjJG8rbE8RHRhCQK2RQpVBcY6qdcr7uDDkxJ9iqCIEKuJGpVhURFkRJpU2ZAqzIuJw8V5QnHx8v/BBm+Y1MsoklErVDKxqMkspGisinfJGujsV55rS6i+t+YIXUMKYKMxK2FOzxZ2CYktUpdhi0OhkEcvWcK1OJ45GCbNqtuVruH0R+xQHcOtFQVwRWxVBsiWsUjjiZF04qM32cxECReyR/5BN8Pe0HLktlyx/piVEMcFbhHheH9R+KYRXa00kghKApDj7FHQCLxkKpPwc/Ldskzq/qooGXSF0PqrqCu+VX+PP0ZHKz8AWawVNiUYT4SDePnUDZeF0Uvwmh5W/q+lRbaIo7jskim71C1AA97d9K4JWs5DwryCscqUv1ysd1HIdtJKHW+dBEXflszfdNC0HuKZRhddsRimVxmTPEGwGEyqFMhrlKsKr23Lt9vb2CfP08rVPcePadairDTz3zLPwtnkljTmXTyvMORHM77W9t5zPDodDjhtZn2xJ5nvotqJ4RYc33UbkrqobaqhrakmzzZNpubyEcHQPpXoZ04cYxDMiQiCtbjzH+XRGWJu8CBgax4AhFht4P5NhxqAYplBbTEYFOVGqiMuQ9w0XoFqVVsL49GxLpWu5WhdXGYN22GZLxyqdK0a9CYHAtkzE271t6CC3ktziZoFEkCbNVytwSoTT5q3EBXjr2H/GWdoUVuV+lTAUZUxUsvsU56oUkHjdtoRVXrscC5vCqlLPuDdWsJDA1aN0FNC5rOOiXyOhG2xBp5DBxSWLYHKbatTipicrjWKPycRFl13udaa9k6X48aUriMaissA7fPSI8NfYTkqh3O52IbAbwsTkJIx6jTAyQ7vbMBv04tixWPTQs3jBWOQG5LiyxZ3Hlp8zl6/gzXfOw2xzycBIR+v+yUm5npeWluDztQsT0NfWjpWVJQniYJsvBdVnnv4aOjrbkErF8N677+Dy5ZsYHhrDk48/Lm717h6vsJaJGAiGYghsxxAIRoSzm8rExfVIB6lRQgLJxFP4uAzf6vJ3w2SxCDfxxvUZEbtYXFhYWBSh7Omnn0EylcLMrVlEIikpMnV02mC18ZmhQxtbias6CUv59PIMDh0exbe++Rz2IgHsbAWgUungsvuxsLSMYyeOY3l1Wc4RU9d3gztIxGMiolEoGB4dgstlh0GvgdVqEo5iLB6R4CyKxHSF9/UMIsUEewq94aAIIRoN+al1EVJ5PVB04zl7+OhJEY9MFj1WFu9g8sCoiBzlSlaEwbd/dgWxKOB2OREKJ+HvMcNmp5hbRSScAqna/f09OHZ8P7r6PDBZNdL6Hw0WsRfOSytxMh4VJ/TEfie+8dJTMFt0iPFebRAJ4sA//MMrcLjsmDpwGK++9gasFicOHz6IUDiA9nYvapUy4tGEMCBnrt7CzZu3MD11EJlMGnO3l3H8+H54PE58eP6iiHl8LpJrWqrU4LDaEQjTlayXlu39B/bjxo0ZRCJpSaqvVTQIh5Jw2D1ScGD7aiSyI+Jy/1APSoW0XFcMR7t27QYsVqcwY1eWd1CsyHCDUoWd9HrB+nT5fdgLReSZrFEbxOnN8Ct2qDBUqLvHj7/+q7+SsY/7ybZgYjZcLt4fZlgMDZSqOQmBo1h/584c1tbWcPbcOczOzcm4c+TIEcwtLIrb+uDBQ3J/sAhBJznZw7yvQrshKZLs33dAUAC5QkGEwt6+AVyduSFhTFVVA2U0UKpVJbDq3OOPY2N9V7AcuVRWXK+DPf0oF6s4MH0IFy5fQs/wKGY+vYaO0WGMjE9IwZnPabZ2c2BbW1nBpU8uwGyyoa3Ni8XrM+iamMAjZx6RoheF1bpaI/eSy9cOi9MlbE0WA1hI0zFAsVCU8ZRzHXbLkMPKZwQ/+9rmGuwuJ7q7O0XAo1uYXQS8zhPRGNxqowhsaT63zQbspbMwmQ0Y6+2DlYzp4B6iW9vQazVYXd9Aol7DwUfOwj0wIAUeY6WOaqEg2Bjiawxmk/AtLTaHMGDpWG2hAGTeq71fWNVAU6VEpRQvZY7CZ1S9JuFZ2XQKqmoV2UwCpXwGdqsBiege8tkkvG4XYtEwrlw6j6WlO+gb7cczT52DU6eGW6vBy//1v+LYvkkcP3QYn85cg39kCKNT03j99bfw05+8DqfRjpeef15czyury5idnZXrobOzU1y+/s5OTExMyJjKotW7774r+8gW+mAoiIPTByUE8JMrlwWJxCJle4cXoeAullbXxC1NPudTT35dtn3t6lVBCjz37NeQTO1haWkW+QLFMiXcT6urYnxiAEPD3VJ8W13ZwVuvv49rl9fR6fPB6WyXVUK1lkWxmkG2EFdEwBLg8fol5CqV3UO7z4HBwX4ppMVjCWRTBXzve9/D8MAgytUiCrkUqrU8doMbMp7ZnO1SoOTx9LqdmLlxGbs7axJcZncZ0NFOLmhCxoM2rw/tbd0ollVYWdrEzZsryJcNKBdrwqL2+ztQYqBjKoH9+yYxNzeHoYFBQV/4O3xyzy0v3kG+kMH09BTy5SISqSK2d7ekqJ/PVzE92YPDDx1qIrmKWF8LCHZFqzVJJwzZvYuLa0hngFOnenHkyDDCkS3pIqCznM/Kzq4+hMIxrK3uIBlLwd/VB6vFga3NNcSj7EgYwNBAL8zmBjo7rNAbdchngA8/vIblpRDKNS3KhZoImMVyDkePHRInsLeNDtq0BFfRIMLQOa5biBpwuTyIRRPo6uqW541aq5LOCHY2XL92TYqv/X0DMnamk3kUi3UYyHVWNzAw1IVIfFNC6Lr8g1BDj1g0LfdNtpDCytI6XI4erK9E8O7b12B3uL7w6v9P/uRPRFh97LHHvvA2/v7v/17mer/1W7/1hbfxQFj9wofuK/vBB8LqV3Zo/8Ns+IGw+iWdqgfC6lcjrB569CU8+dy3obV5UNGwJd4MlVZ/FwVAxyrX9Exvl1Z2ETPpBmwJoU2Hnjip7gtfIcC/iQHgV4tNZynFMrb0inNLpWomXSrJ7K0/IuBJCIzyHtEG6GI0KIE0wgYVFwZFQuUWYzschQkmUbd+VoRRtU7+TZGBYhnbzyis0ecoAqlBKymv4gKkGKxttutSAGW7Ptv/JZG7JCwtLqz40xI+0/wM/P2lXAHVuiJ4yP43FCmaP09niVqvcBC5LXIdW0Im3TktF6CiD6tE6OU+k1Ml4rWk4tCN2gpkIgtWafmnoEHHqoEohWpZfo6/k++vMIiK7lw6Fg08t83j2WTNCmO0ec7o1hABt1pVnH5QktUpIFAdqTFtpWnhlOPbEpla7NvmOdPToUv2ZTPYqiUWkeVKRm+1VLuLT2iJviJQCTKhIZ9LhFUJ5VHEfQaNaDQNOf6KM5S8V153FXGr8nNwwizhVSJG3WPsiiiFmkwsqyrFfSj71BRWW+3cnxdWlWvwFw9ed52LzW8Ll/dfcqx+blt3HbBN5+pd0a4puN39d3PHJFCJrh51875ikYJu1aYX9t5nFoVOaRAX/m8d2noVZgCWegOHRvbDYbAIXzKXTCO7l4DVwAA3k7Tc/eStNxEJh9FmteHJJ5+AzW6XogAXIq22Wt6XFBLpfqAwKGK/Wi1OPLpAuUBxOJziAiQ+QNAVapW0wJbzZVTyNUFuUCC9efsW1rc20NHtw74DY9JiTcGFrk4NuYEF3gMNuXbIBqVIIQxgOrspYGQzslAmD5aFmXxBEVb539FIHGoVBVmzLOBZPGHgEQPsyPMje89ssaK9zSvHkiEMFBrZot7V2SkFCPLy2BbOcDQZZ+4f4z7DWL0nst6PCFCuf0UEF8yFjGlNUVUKPrzO/6mwKjiTZiCWTCTVRJ3UpGAgxQUWWmSs4HhCx7BRWm7p+qQjhq5EMhpLBYaKUfQsgOI3F30UNRpMyyYjt1jC9nZA2svzxYKE44yMjYj4arXZRCgix1FtMAlzNRzexfbmCvaCuzj+8CFMjI2gWinCabcq3QlVhu8o7fwq8mtzBQTCMXx09TY6u3rFtRuLxjE+Nor5O3eE89bT4xesx/jouAgEDMIaHBwQ9hsdr9FYEOlsFG+8+RZ2t6Po7h7EaQZk1UsYHSEz0SwutXyuimJejVAwjpu351As5+FyG2Gy6PDw4YMyvtQqdTkOFDgz2RyWyIcNhhHY2cHzzz8v7um/+Zt/gK/Tg6nDBzF/Z17EVaPBIW3s5PrFEwxYAjo7vKiUauJUCuzk8dBDffj615+dDLLzAAAgAElEQVQUjqCJYTzJDNIpumTj6O3vQjAclGPe5fcri9FcBjM3ZuS5SaE5l89g/s6c/JuiGkNQeAd3tHuh1dIl7MD21p4s4InS3dnZRTHPQhWvK520BC8szkohYmz0gIzjnX4vrl79BD19HdKGmmEQlsuDO/Ob+PTSgqB5ctka9u/vw+ydTRh0RC0ALjtw/MQRnD39EKqqPKqqEs5fuILlO3soZNSoFolsIVolh1Nn+nDm7CEYzWoJSDIbrahUVfjL//MVPHx8FN093Xj579/D6LgVY2Oj0hLN8Z1uMQo7k/sOYHVpTZy/ZIAWC0XhbxJF4nY6sL65jc3tpAjAiXgFRpMaA33DEm7E4gkF0kOHp3D+4kVhwvJ4mAwucavp1BYZBycmhxBPhLC5vg23h/vewMgIRc5OYTJWKiqsbwYQDiZQJLqbDbFMflcBqWQJLrsitOl1JpiNNtlvPuOIAjh4aFrQFe+9/y4SiSwMesBsdsCoN8Pn68LeXhijw73o7GiDSqvD4sIdEcc4jzr76DncvnULW4EtPPbo41heW8a1S8sYn6Zzty4iI0OD2ts6RQBra2sX3IZRZ8DqxppwOMk0tTtdqKvUcPt82IvHoLda0DM0gHd+/g66BwZRa2gRi0SRjWegU+swPjwKrdaASCSJbKmIul6HaDqNwZFRGMxW2R7HE84rErEYbly/Ks9Yq9EqrtPdtQ0MTuzDwUMHYbU7sLYZgIrceZUWdq8HJptdxiwDk8mIPyopwaAy9lGU5JypVEShVFBC2ypFaAw6GXfyxTxUzUBOtr2Hd3ZwaGBUrutQOgtbuxd7qTS6/B1odzpRSacQXFpBeGsbNqMBwUgUmVwW0099DQPTU1Dr9HDoDKiw+C1zWLaCG+F0u8TtlysrQYty1pthl0rTlDIf1NQ1MDQU9jZfwsdnoFepiCjZoqEd6RIKBjZRKWTFZbi2vAC9Gjg0PY3LVz7GpcsX4PTYcOTEERzYN4zU7jZywSAuvPoa/ui3/zcUJRiviL6JcQSTcbz9/nncvH4THpMDAz3d0JtUmJ27KbzskydPSugUub4MQTtw4ICCtmo08PLLf4eh4WGsr62JePfiCy/IWLe8vIR0IY1rV6/hoWNHsLa6huXlFZSrQHtbO4ZHJnDz5k1xFZ8+cxzPP/8MlpZnEYsF5Rm6tBSQ39Hht+KxJ0/A67XC4/Zgc20Hr//kA1y9sgSzkSGXFnkWGUw1RBLbiMYz0nafSQFmoxEqTRmZXB2+DjUGB3qkLZ/PKZejHd/+9nfhsttRKuVgYTCUqoKVldtybvKFqlzrbo8TPd1+XP74AlZX7sDptqCnq10Yq2Tj0hBBxE1gN4ZqVYdcpoSdHRZvzuHihU8QizOMyYBAMAib1YBvvPCidCoszK8iGs3gyJEDOH36JObv3EImmxQWNouw27tBMSwY9GpksjE4rWYcO34UlWJZrotUsohctih8aobSce6wur4mruLTpw9jYNCCUGQTNqtVCkNs32dZdGdrD8lMEe3uDjjtbZibnZViGvm3B6fH4XHZ4Oax9hhgNBqQSdVx9eoirl1dRCZblwIWC9ec8o/vH0E8FhTBendHCZR0O+g212E3HIaLx66nF9euzsgzd2p6v2Q/+Lt9SKcT2NzYwPrGFtyuNiQSBeQzJZhMDkGb9A/1S+Hs2vXzqNRKcDmV/U0mc7JfZJgvLa7i7Oln8eo//hxvvX4J3jbfF179//Ef/7EIqwzO/EUvPtsU04XSqShriFY3VfPfFFYpyv/2b//2F96PB8LqFz50X9kPPhBWv7JD+x9mww+E1S/pVD0QVr86YfWJZ78FldmJitakMFa1eoFcChFA0qT4R6s4QukAbLVy3ycsyIS02foqjq6msErRhYuUEidQFDSrdBzygahU/9m2TwFR0uX5/SZa4DPCKm1XFG8MdMwpYh8X7fL7RFqiG1Jx0THEQcKPtDphztFFwX3jgl5acpmwLTys5jYZHtVsr5ZgLYFUUoxThFdOoA1aHUx6tuorrsrWflLiU8TjhqTDCgqg2ZpN4Uxaoimskt3KyYeIt82WYrUibJDLJc5C/jcXc5p7kwVBATQdpyIwNh1udKcp7d9q6CikcpGnUURjCqLSokaXbakkab6c5LE1V2kj14jIrDh3KbtJfI6InSJAN9m05KnyOOuVPnyUqgoOoSU2alqhPa1W9XpdsAaCPqCrsdWyrCQvyeJPPg+dIxQ5K0QOlKRlVLzH8vkpmJEdSn4rJ8ncByVtV0cBVwRTRVgVM7GKZ4lfqwjztlYrSetgM55dEcLqDZTrFVQk2qN57f6i6/f+vv/mmHW/sNoKG7qXDn9vYPuqhVUR6ZvICAqrdCoLN1XC6slQVd3FJjRnmHcFQLpUdAz0ymYw4GnDwaF9aJQr2NwOIh2LQ11ooN3jFTtxKBbFT979Gbo6OjHQ5sNQfz8KvC40kJRoOV/ENmg0whujeCdBHZWK8MPYlk/HCFvvh4aG0dGhtILpjDoJ5uG9WcyWUMqWoFExLdeA27M3sRXcwf5D+zA81i8hKblCVoQDNfEjJRYFdFIgoPOIYi1bH1ssYroMKdDyHjZwAZZXQtLYFk6RTnjAAHaDIbkuuJDW6tTI5hQeMkU2j8eDXCaLREJhC9INZLdZRbDl9UbmH7mQirO6WTxq8ovl/r/vQrnf1Szv5bAoyVNNYZWKsAjRSoCVsFab44giwt7DrCgFAOX3NQT1oITE0aHdHGLlXpN7hfeJwSCsVR5nCjJ0qpCLSGGYLjGKpLz/6FylS4iLS+6iMGgNOuG/dnR0oqOzA3fuzCOVTcFpd6CL7raGCv6uHizMz+L6tctYXprD2VMncPjglLSG2qwWuUZTyZQIq1yMc+gK7oYwe2cJW6E4jp8+g5HhYczM3EQxn8NOIIAsHV/ZLLr8ndJJEAqG0N3tx+S+fej0+6U9PBTZxZGjUyJ+hoPKtnko2CbaUBUkPMVud6JYoGPfBp3BisBuGE6XDUZpF40huBMQ7i+vCTqSGJLD80txhyFQZK1SpKN7LhgJyzliCzrH7b7efmnN5X7G43vYC4cwOEROaoe0YvOcLy8soK29DcMjQ4JQoACez5eEHU7cxK3ZOSkCUPhmmJdgFWpVXPv0KrR6DQ4fOiiiQWB7Rwp8ZHl3dXUpPEqjRliC169fx+Z6SBxTdDTz0tm/bwo6rRm3b81h3+Qoevp8ws8rFtgaX5bwJpW6BoOBzqQRwSSUihXcurWMjz9eFgfu5L79SGdScv2zMMjF6sjwIPxdHVLUCscC2AxuYnU1iFi4gXIREkLHQK1iIYEz54Zw8NAQ8oWkhFzq9WbMzi7i6qebeOGlUyjks5hfvo2HHz4Ig4689bJSDDAZpQBTKpBFDgRDUexu78ozl2gS3j/pdBy+9h689vpFrKwk4HbZ0O7zIxKMYTcUEZZpm88mxZAbN+9IK2w8WYXdZpYiiwYGOcfnzp5GMr2H27fn5Bk2NOKS49XV6ZM5RKWixjvvfIAAuagagyRoS1VPbj4WglSwmiiW56S9vs3TLugBuvuIKbp1e0bC3/hKJFLiSjXozCgVa4K1ODw1KYVX4jY4ZjLIbGN9E2cfPS0uwkwug8cee1TwCZ9cuoqunjYlGKlBhEoeHT6/8Fr5jGfHD9Ele5E95LIF2NweuNweaf1XmwzI5HOwuFwYGifH9gqOn34Es4tLIkz1tPth0hkQ2AiIYEInsNVph9HhwMTkfixtbEJHtqrZJhOhYiEnz20T5zA6HWJ7ERmLWbwi9oDIpWKFqIwYdCYTtHqziKpaE7FSOmiNJmgoNHFcFqyPTsZqbqNcKck9z6Kb0aATBz2v2TBDt5psUBYAM/EkPGazCJohBs6ZDDBZHMKHpFN0d3UZy7dmkYpE0O5xo6pWYycWx8knnkLf/km5z3UNCJNep9XDYrOJ85lhhnTVSweERuHHE1kjXHIWeTlUU2BlPJtKpzz6G5yXKB0CxUIee8EgIuEgUrEI9nYDIqwW82nsbq5j38QIRvoH8NqPX0G2ksEL33gOVpcVOxurCG+soBwJ47HJg3ju7FlBCZSqFewm4/jR668jFElibWUdw129ePTMaXT3taO9wyNt862Wf3Y0kGtJDrWvvR0//OEP5fl37PhxfHTxooxlL730knxOomLmZuewsbmGoyeOYmN9A7E4O0u0cLq9WF/fERGqzePB8YcPo3+gC6HghoyhdMJevTqPfCkHt8eEp54+A6tVI+PljSuz+PjiDJYXQ9BriX1QScir3WUUYTWZZkiYDvkk672cf5bh8lqwf2oEE+Pj8HrbYLO5EQpEkcuW4Pd1wOO2SwGrUcugUEqI0KjTsziaE3Y6+bcUsRkOZnMY4bCZkEjtyXVFLnguW0G+yHm6Dpl0GTdnFjC1/yj2YnHUKgVY7GbEk1EsLS6g3dOOvXAULlebMI3F3e50IrwXkKC98bEhYbNHYilMHtiPRDwsRZmtNY73XvT4u0T4pTDL0C92fFgsNkENbW/vQG/UYt++fuyf7EQkti3cbxY0GK61vRtGOJiE0+WDy+7F1mYAl6/MY9+4Fw8dnYbLSTxFBbyV8oU0VBotqkUDwuEc5u5so5BX8EixZAIerx2HjxzAwp2b4vhncbG3uwMajVnYsWa7WYYzcnR3AzvoHxgUFz+RK3TbE4NQKOYlHC+fL2MvnEB31wA8Lj/MJiscHrt0LX16/X1hwJItzvOZjOdkrGOA38bGFp587EX8t796BX//8s/R6e/+wqt/ogAYOnnu3Ll/sg3JgJA8h//vF1EALMb83u/93r/01n/2+w+E1S986L6yH3wgrH5lh/Y/zIYfCKtf0ql6IKx+tcJqXW9DVWeCWmsBtDqomiFCdI0p9kSNCBRKvZ/7orT73+UFklPJiWmrxboZ0CIsQhVQaahRpihJ2GrT4cbtiMBH/iADktiW/jlhVfLRKVzye2yBbVYptXqFQyrCKiuVrcqlSuGWanVGER1kdkxXGFvlySIU8ZbOViWoQMK0ms4EChR8OwN6OdnmBFaj08Co0cDjcDQlXEjYjgTnUPggi4BHpbnfCiZAIy26vPnF8WpgSBVxAJ89h60WeBFBxY2p7C4XEOIebYmqFHjZ5s5ts52YQmrTsUq+YUtoY6CVtAdrtXKW6CST7dYZDma4V9EVK6hazhWPKxd8FKuE+9pkR1LA4wKbwjgDbcgzU867wodsOVbJ75SvN8UhScZtiU1NjqpIxiqKA4qIzBcXUVyYSGp7E1GguE8pGFbkGHLByj86LZuOeKabgT3UyjV0IStp7fw5CsZMkS41xb/WflLEpaBPaZUyrDyU7xPI7olizbb++/KH7hdWW0zNe/rrvTcqKe6t+Kt/hrH6Txyrn2esKgNly83YGjZVzWAwipk8NxSuRZTjIW0Kq7Lea4ZDtX6OorN8nddgvQFrpYx9/l5029uwvbaOm4vLyJNFqbehq61DOIU3Zm/jo1vXcO7MWQx5fSjl8ohmkxKkYreTXaYwf+X+Ymu9isWBVjGEoVVp4QcylEdhXCqBSuQWM5Wei9pCtoRqoY58riT3xtz8bcSTMZx97CT8/X45r2RL0tFaY7JvKq8gLyRsTSsuqmK5LGFqLJbQ8STXU6UOm82CQqEs9xudZcFQCIl4UoT8bCYnjkyL2SYBWNVyWT6Lw2aVNmtyGDn2UICk8Mj7sOWKIMpD3NKta705frVE1RYG4H6nqnJOmsJq86R8nq36eUFWyLif46u28AIsP4iTUS4SutcV9jBFKHHayzCryOzkF6q1FFLTIsroNTro9aqmm7WEvVAYFz/+WMKaKKqRXef1eGRRKqiFRg0ry8sSLBWPRbCxHYDN5sGJE6eQSMYQ2NlELBKUoI/+gW50+zulXZrnfWVlTZiRXDzW6nQBbuLq1RkRXE6cOiWBIHRL/eZvfl/E+PPnP5Tz6mtvk3Hl1OkTwqnj+VnfXMf7774nqcaPPvGI7M+d2QUEdihm7OGRR88gFNzBEnESobQcZQkYNJrkfHf19cJmN6OQy2Jna1M4vBxbydStlIvCn/V52zCxbxxrGxsSZkVRnQze1fUVCelhse2hhx6SUDAKREQW0FnG0BOe/2w2KTzWlZVlpFIZjI2OS6DL7Zu3RaCme2hleQMXL94SQdLX4RZHFq8tqIhgUS6O73znBXR2tqFaK8Hn84oQsr6+Kq3TtRpFketYWUnD57Wi098JqIsw6A0Y7J8Uluu7776PiX0jOPLwpIz7G+sRWC0WpLN74jSieMx28kKhjtm5BSwtrsDl8WJ6+oi4mK9cvoHTZ05gbXUZaJQxPTUhgiyxIMvr69gOVsUlW87zuQT0dfrQ0+tHPhvC/ukhtLWZEU/sSYu03erCwsIyNGoGgB1BOptELpOA22MTF7HRyAKJXj4b3aLzs/OwmB3iFq/VVBgeHsLw4BDS6SQWlxawthnE3EIaZpMBQ0MjKJaruHVjAeVqAw6bAcVSWUT/peUtdPrc4kinQJJIJWGn0GG1wsSwyXoVm9vrMFtUePGFZ9Hb1ynMXbIdbVYP3nzrXaxv5mAwKG5Vsog5drD9t6PNLtc7x5WOzm5oNQacP39BMASbmxsy1pAN7vG4ZX5x7OETIrx+/NEVWC1W5DMp5HIZeYYTWyBBUOEwfvV73xV8A8fpqalJvH+eTrxN+Lva4O/qQiSyh3g8hWQiK90DLVeWkyxENISNXKnVYbSY4fN3I1cpCcegTia0ToP15WUcO/c4Onr7JFRna2Ud+VQahw4cxtLyKvp6B2C22eDv78cnVz7FpzduoKOnV/adRafpqcMYGu6XNn5yGMuForR8c1yiCMfPsRUIYGllDTanEx5fF8x2O7RGM9QSgsruEz3KBRa8NPIskDlWpSrPar74HOA5U+ZDELcy7w+eQ4qD5UIOtXJZCmCJTA6pXBZDQ+Ow2y2wGPTi9txaXkU6HhWMhlprwPL2NqaPn0QnObLJBGrFClKZtBTcXB6iNZyw2x3yvJLuoFZWAIvn7PhQEfWj8KuJ3tGCBWx+Fu6/0nlQr1SQSaeQTcYQ3wsiTfQMGtjZWEOtnMPE2LAUdN772esYnBzBH/zh74mwGtxZR3xnC/ZGHY8fOITVm7dRTKZw4eOL2IyGEM1k0Dc4guufXke3pxPfevF59A91yv3HQg/nUcIy5vM5Gpfjsry0ikuXL+HQwUPiKH73nffk69/85jebWJ4k3n//fQwNDohAuLCyhDmOZfkyXC6vuA0poHa0+yS5PhjYgApldPoVlMW1m8SJ7JNgq95+v6CZtjcDuH3zDhLxAubvbEKrsYqgabSY0NbhRjafRCQWgsmkQ63QwOTEBMZGu9E33IOh4S6leFmqIZXM4yc/ekPCrZ5/5nn09XbCbqEJoQSLTY3ZuRkpCLIgxiAyzlVdTougnbLZmCBhbHarOP4b0GJxcRWFIhCJZJDP1TE3G8fwkFeC/XztThL5BcNyY2ZGhGo63NfX8rDZgIGhUWGcJpNxGZ+//sxjsNrtmJ1bwcT4JDY2l1EqZbCxuozh4R70dXdJZ9fGxo60nTvsbikWBUJB5As5DAz2we93w2kHSsWMuFkp5qOhQzAURyiYhIEO/2Idm5vbnMng+PEjGJ/oRToVQluHAxqtEjCWyZaQTQHRSAnrGzHo9HZ0dvgRT3FfKzBZddjb25VnZypeRHeXH+FwSgrhA4M9WFhZQC5Tx9hYDyYmx7G8tCBj/PDoIBLxPSTTSUyM70OxUMW1q7fgdvtgNLgwOjwixdm96BZmbn2MsdFh6A02wa2kU1n09/UjnmTRahaD/dO4eX0Vr73yATxeYiG+2OvP//zPRVila/WXeSlc5nvuVf4MHat0df/BH/zBL7OJX/ieB8LqFz50X9kPPhBWv7JD+x9mww+E1S/pVD0QVr98YZWzxsPnXsTjz34LFFYrOhOgNqPBaiD/z3R2EVbpZFSLK5T/rbhJOfFRWsvF6dgKoRIXZgMN4V0qYqCwWdVaVJvCq4gFzZbaFlJARIFm0FFrmzKJBbddF8chxThOgKXdnQ5MLYVVhXOqkQRXOjd1IixyAi3Cr3wW7qsirAoTlUKb8DrFCijbI2qAQqxar4jF3C963Sjq0F3jtdoksIDvpaAqbc1MWhe0QF2cJNTXKDrR2cHJDN9Lt6vOYBTTmnBG7+s5V4KdFAGMzlLBhqqUNlC+5HNpNCIG0MkqAhNTaNnSL4FPisApbkYKz+IGrsnnJxNJUAL8GgCT3iSuIPGoNgOdKHRTEKZQ3JqYtIRVLiLkM7DJh8dcrfBrRdcRJIHyagms0rovWILmZ2wukujc5WVTr6vvumIlpblSlSTrCoPBxG3L/aTjl0ICRTM6tfQw0EmnAky8nupK+w/oaGXYmOxEXRJY2VZZqRSF28bzIyETcgxrIgyXG+V7x/8XCKtcKMnnuV9YvW/suiuC3R3R/+2EVXEL04UqQFnlflCCjO69Win23EtDvQ5zuYSDvUNwNoxYX1nBciCASrkKr94GDxeZDhfe++gCdlIxPPHE4+gm62t1HZlKHp29XbAYjdCz1Y7tnrwmGITWdDnz2PHeI0OVIl88kRDRlQ4Y7hsXPTaXXUFqFBpQ1zSI7sWEDbmwvIA6yjj7xGk4nFZUG2UUKaxq9Bw0BB0hrfIimmlgNlFYLaJSKckiPJ1Ly31ClAFb3gr8TB6vjA8M9AmH9mCzO2DQmxCLx0U0pchE3AAdqwzm4n3PP3IvihiqknuMgqqMBbwP73uSK7lTTXZzM8yKY57cG/c5tUUE+ZwzVa6xZqgfvye31H3hfcqYoIj/SmeAck5bjFUu8lvCKgNWBC0iAXMc11goYosyg0zUSJNJmEoL8oBcOh7FRDIlrs1isSShJFwE0vXLtkEu1oeHhoR5Gt4LY3V9FQyto6Mplyujp7sfC4t3EAnvwmYzY2pqnzDjuIDn+Q7v7eGD8xexs72LdCYPjY7FLx1isYQI7Wy9pWOTQVVk2v38nbcljMfrdYro+exzX4fFZIbFYkI0GhV3X1e3Hyq65ymyFIuYn7stIUT1Sg0nT50UMZwsWDr2KI5H43ERhQQJo9GKA5at1MP9fRKywaAsHosGcSjlsizSecqy+SzW1zdw+colGM1mHHrokFw/axt7+NY3voZMKi1j4dLihrjdXnrhV9BoCMlSHMS7wSDee/cDUNfS6egqa6C3txsWixaLy6uIhrLo6uoTsaxcKkBv1COZiMFmNcNk1mNi3yhyuZQUmzr9PpgtRgR2toRZTCbp2uqStN7unziGrh4/9MYa8rksQkHiAxYxM7OOJ586hOHRDsFgXL1yB20+LxwurYR3qdV62bdgKCMiAMXZgYEBacVdX9+CWmUW8XgvvI2RsT54vWbWV7G6vIG33r6BUhWwuWxIRDNwOhjA85i4udZXFlGrFyQtm85hjt0Urul8Ik87lSnAZrHAaFAhlYygt8+PTD6FhoQx1rEwN48oU9HLZJfq4fOxRXVaxrfdXYoVKcwvb+DajRL2T/XIc2h7Z0ecqrznWCgpVeow6i0SBEN0BFt3aw1icarwdXigV2tRKtRFCAzsrkOlqeKbLz2P0dEBbG5vyFh09ToLPGSYJpEpsG1ZA4PJLO3sKlTw4vOPYXJyTEJqGO6ysLCCH//oJ4IBcDis8sxxOuziUCOqYXh4FOlkDn/zt38HX3snzHodHE4btra3xSFOoZQhXN/5tV/DlcuXReTntfn2e+9iY30LNocVB/YfEN4qkQ8MIuro7JRxl+Fw0unB+RHnB0YTOju7cPTUCaxsbWF+eQn5agVWpxOlcgXt3d0YntiHxaUVlLMFWA1G9Pl7hTfNz0hGcL5ew52FFfQODyOVyQpXcXR0DL09/dKFEImEZZxhUcZg0MLf0SGhVhw3+Jlmbs+h3d+JsckpuLxt0Jut0JnMMiaxm6TS7MgRsZIdFiyol8vgs4zzvGpZmY9x3kGxm+ed4ipDKVvIJhrV2RLObqSDhx5CuZCH1WSEXgOEAwGkEjEROisNYHF9HQceOoaugSHBnXDbsWRSSE3EDRB5QqHO4fKIsEvWf3M2Ie8l/kZ50b2q8K85FvK5wP0xsGNK3YCKHRtEKZRLmL89g93tbczdvA6TTo2+rg5sbWxKseQ73/sWunv9qDTKwg+NrK/j2PgoLLkirn5wAeHtLSwtL6JuNiIQicDt9UGv0eP41FGMj/TDYK4D6ipcThcuX7kMo8GI/oF+XPrkigjUG2tb0vLPz0R2795eRBioDP/JpjP48IP3pejxv/4v/wnZQk7QL9dnbsmxcbnbkcsURFh1u9zwuOzY2lzGvslB9Pd3Yy8axocfXcKvf//7yKSTWFldQiGTRblcRSqRgdfdiavXb6EmIU4V6M0muL0ecUCGo1Fw4jnQ6cM3XnwWB49MSJs/tBTWi+J0XlzYxJs/fRexcALf/uZ3MNDfCZtFjXIlBY9HJ6xVziP0DF3c25PPMz4ximq1gFQmAYNei2AoIJ1hNBHMzC4gFEwjGi2izdcFl9WD7c0d6eogY3lji+xQoLsPOHXiGIqFCgKBGNIZjmP9mJubxeZWHgy1/8FvfV9C5q5emUNPL7nEWSwt30Y0DHz92THhY/MaYSdGNJqQeTQRRZFERAqhI6PDsNv10NSLcm0zPJP4BXYZZDJVbG2FsLsba86VGjg4vR+Dw52wWBhOFcfIiB/lShHFkhbhcAapZAMrqyHMz2/DYHCirc2HSqOEUjGNdC4Ok14Di9WBdCyDalWL0G4WY/uGUasVZV7FzrSB/j542zxYW19CR0cbXG6L8LwZFnjy5GlEwjGcP38JRq4JS2qcPHVK9mFtfR7bgQ2cPH0QdosXgUAY8WgGA0P9CId2JBjTZunEymIIL//t2+ju7v3MnPSf+8cvEsr+7M/+TJAXdKxyHPjggw+k6Ml5xMWLFyXAkoxrPvv5h5mCrGYAACAASURBVM/xo0ePCtaBgW58/ehHP5Lr5Xd/93c/01X0S+1U803/lsLqly0gftnb+/9zHL/M937Zn+NBeNWXeXb+dbb1QFj9ko7zA2H1qxVWYXSgpDGgrjKCwVESfKIBKC0oYqpWhFWlXV6p2LccWy1hVRycFBop8onR9Z6wCoNRKJRc3NPRobhbFeFBRLBm2ryEPnGy3UxnlW1TPFPXUa6XpXItgkNT0uM0XbQQtuxL2qxJQQU0xRi2D3Ofyf9SBGJFsKC4Kg4JpTNX2jHFsdn8u4luVZy5KhXsOqX9XqbazYk2JymcSEkgEl2dVSVwh4s/fnaKlCZyWrnAuNsCfC8Ehz9Ht6j8bJOlqrSg3RfapdcLr1ANtrkqYqe2KaQKtaDO91PA1SicraZ7k8IqncAS7AQNdGxla4qNbL8TcbkuHs573Ehutykk6bhgo9AsbeZcxKnlnPHciYDUoODFz9gUJNVEEyjnUh58TLS4y5Xkz6pFyOKLE3yK0flCXrhrWq1KhGW2WKkoLNUq4pjmhJkhEqpaGQYK3E3XbENTF3cQDzadJXU1RVWK3BTey4qTWMQq5RqjV7UsPNZm2tB94nZLMP2XhNW756Q5olO8aL2+WscqHVOAXqXcb/xbcdKKInc3JI3XzWde6lbpQhFWXfUGJtr8MBWBZCKOZJlcY8AOA0w6IwK7QVy48SkcXT48dPgw3NBiY3kVRXUNbZ1tsEsrpiKs8pgJF6/EVmrF+UkxjsJWILCLra0tEXfIqyT7lJw6f0+3gpkoAW6bRwQa/jsY2oG33YV9U6OAngWLEgqlHNRVjSRXW012GHRGFPJ5RUDVaVGslERYlbbRaFgEXSYc6/UmZPIFESF4B87OzSKfLaKnr0+SnPYiEdgtNvi7/agyNKhSgclAvjILNUxxVlAfUriR+84g1yFFDH721otHVsalu+5n5TtKIUn5eit4quXq59+ty47nTwmsUpLWOF7ydMr12ixItITV1u8kVVj2rRn0xiIE94liMsdKCfKjm1jLltoaipW6MKKTiTQW5u+IW+/QwWm0t/vkHqa7Mh6LIRrZk7R6iqN0q1otJkW4rNXlvPm8SmjIXighbsGWi4sOZq/XI+c5mU7h5q1ZSRi/fOVT5EtkyEEWeL4OtjCrYNRrcfTIQRFxlYJAAx988D7SmQw6O3z4T7/5G+IcFr5mbE+E2mIxJ22uFHULZY67deFkqtREItRgtdolQMOgM8l58ne1w2TVi4OUTsOllQ1sb4alXZmBZEaGAqog1xLHHTI6KcTw91As7eryo3+wHzqjQcSdzZ1tcUd3drbD53VhZ3MbiSgX0hrsPzApjFebgwniwML8Aq5+OoNCXoX9k9MSAEJu5uzcp3Le+wf8mBgflWuW4h/TpilEEyHjdDjkGl5aWYbNbBEmablMPm4RG5sbKBSzGB3pEeExn1chk0qiUFYW7uFgGuFwTMSuZ59/Ap42AwKBTbz37iX09HTh7KMPScFqYz2IUkGDmRvr4nDtG+wW9ifZlnqdBd0do1hdXUNfnw+PnHsIpUpcnK/JWA6v/OOHqOus6OkdxG5gAf4uNx5/9BSMJj1uXbstWIkTx4/LtZDLkxVJASAtDrRUuoT+3l7UyhlEI7vCb8wVMiC622DSIpVICMKCYjRb6MlT7unultR5innj+8YAjQXnL9zBvgNHsLK6gPDeDkZGhxDY3oXJ5ITe4MTy4jb0OqvMI/biIZSKPDdAR5cNiVgaJo0NY0NjuDl7DYVCA9PTXTh16pgkYXOmMr+wiuHRSayvbmNpdUeemZwAGRkAZlDh+WfP4OFjh8RpX600cOPGLZz/8CIeOfcI+gd6xa3Ga3tri849rYRUGQ1WfPjhR/C1+zDY14vIXgSfXrsmzym2BBMH0dbRiXAoJNxbFrduzNwUoZJjM1m8UghJJ2VOwUA4PkOzuRy0ZMdLZ4gaZgq6egP6hoYRiEYRJdLBwAAdMkzL8NDhbDDAanfCYTChnCvAYjCj3dOGre0AxsYmMLuyjK7ufmitFvz4H/4RLn83XnzhJfmdvCdnbt+A2WgSHiwDz772xJMy5rzyD/+I3dCuOOU7u3owffgobG43dOR2W0woMbjKagaf/GW2/bPYJEl9CjNdXVMC+Dje8F7QatTIpTIStidiJtu7PU5EU3FpV1ap9ejp6YHb3saZCexWC6qlnBx7Mou3tzeQL1cxv7yKqcNHMTg4JliCYq0uxSSycRVhty7zEBtD9jj2twqTZLlL2KbyfFcKlMo+y1ykaSQwaXTy82TKE+dkUKsQDQUBdkKU8tCryfgOYmlxCU67BZNTE1jfWlWKwOUsAkSHENeyvol6PAmLTocD01PoHh/FGz//GZZWN2DQGnB4YhrdHV6YrEAsGRT8CEXVnp4+Ge9f+/Fr4lwNBsPizmM7O1nLLF5zrDebzCIcX7xwHqdPn8bBQ1N4/8MPEI7sCS6FRQKPuw3lsjKv7urokPFOo6nhyJF96O3qwIVPPkQik8LjTz2NuZvzwuhUNzQwGExIJNOwmCzY2tlGrlhApVqXVoo6Pb5aA7xtHejx+3B0ahgnjh2A3aFHqZpBvpyRwhbXFdG9LOZvreL8h59IeN3DD00hlyEyIwWjsYye3k7oDWrksmkZV8rFgnQCcK6gUjFcSYtoIipdauFwFGqdBaWiBvl8HVvbEdhMDng9LsEH5IsZZPNpuNw2CUf0tnXi1s15rG0QFaSH0+7B+tYmEokYxicGceLUUcxcv4VErAavpw2lUgqra3dknv/SNx6HGlVUqgVhl6ZScSwvL8t14nA75FlpJ45GrwWvl0a1Lm7QUqWBYqGOWDyLyF4K4VBU1lMMbDx8eAI2B9dYWbg8WthsWikopnNaRCNFoGbH4lIAy0tBNFQmlIsl1FVl6IwqTB4Yk3CvnZ0g4pGUiJ/ZbF3Gq0w2DofbDheLXvmcghPSNNDd1Y5UJibjNjt52n0+hHYj8rzXas3YDURx+PAR3L55TebWFjtw9uwx2G0eLC6sIZcpSxhYOhNXhH1LJz587yp++H+/jt7+wV9q9f+LhLIWCuDRRx+VbbzxxhtSKOB7X3vtNXz/+9+XcYAiK53tN27cwG/8xm+IS5V/8/Xqq6/Kc/x3fud3HgirrQ6qz52R+7umfqmT9e/gTQ+E1X8HJ+HfeBceCKtf0gl4IKx+NcLqITpWn/sW1BYXyjCiAh1qTZYm9T2aoSS9WqNTWuqbTlUlGOqzlzer/nRySoBQs61ZHF8UxQhYl+2qFcdnkx+mODI14ipsvaTtWbihCo+ULks6SmsqMlqZrlsRh4vwuThB11BUVFiIJpOlKZLw59gVp7Sfsf2GLC8KptJmz9RtCYWhiNwQtxadUXReimO0KSIr7sw6zGTOUniRtvYmT1YWBxURKekaZVgABR+2xXKSSlFSxF4G+LD9575WMk7Vq7WKtG21mK2KI1Rxyd6dwBuNzbTvquJYbbb9ioBLYbqp1hDIL+7ZOpmYijBLpwQ/I89VvVSXdmp+j3xTEaeYvM7zSWRCUxgiG5D7oyMvtem8FRlbTSB/RbiJ5JqqagyaUoRVasYU1GVbFLp5LpsgeSaxK63KWlns8kUxiM4CMs/4GcgTpMgsrly6V+uccBNpoByPaqUMvYhYCl9VhCnGDKuVALW6qiatvWTJVusVuZbE/cw9bQpXFOXvKWP3uU2b5/KXE1Zb577JvbyLQfiXUQDKIu3eLtBhLMe89aVm9lsLBXBXWqcjlcFVKrUs4ijItYQpJTBLcSu2Jkj3/lZEV37XUKthiuwyptWGUyhk86gbuJhUwdQwwKDV48JHH2NxbRWHHzkuybzGSgPbmxuSLm0w6+F1OuS6oZmSbWFsH+Zidi8SFY4VnTI8F7sBssnysmhhKjkdjXRI0k2Sz+WQTuXgdbUjsUexQI14Mi6taBY7gy3qUOno3i6jWihJqzNbeXUavbgQyc/lz/BvFgXIbqT4RXZoX3+/CIPxeALZfFF4Z7uBoIRZUBCMxmLCnvS43ejt71WC6GpVWEwGpXjC+46hJMJcbnKQBRVNcZ+udeU4Kw7TpqzdZKCKo5XnhQWo5pioOPEZ1MeCjIAylLGK99J9GJVW+/9dDz+d7S1u8WcKAGoZ46SIU2O4V01h3RqZsK1thtSR4qKkAJeqDbg9DKFI4sMPP0QulcSZM6ckQZqOrcheDNvb27AYzWj3tUsbH79OsYAMtvGJcWmTpAh/6fIVDA1NyAKc7kpBEmhVwl2koMSWyo8/uSwdBbFEDceOHcTo2D5pBeRQEI1EkU5G8PDDR0W0JauU7fmXLl0Wjukzz3wNwyMjMhZw/GSISigcFA4guZ9kdlqsbrg9Lmj1DQkq4lgSiUSxG6Dr046+/l4iHZHKxUXY6+ruQWB3D7lcDV0dfmxtbmBlaQW7gW3k84DbqZPx0tvuQXtbmywOycRLppLyTHA47Gjz+eBu84hQH9rdxSeffAq91iKIBWEsVjJwOYmcIe8yI47QkaFBDAwMIxyKSNgMU9In9nfg6afPyThJVyyZrTy1kWhUMA11MjwNZrz8t6/C43bh+InjKOXpsK/j0ytXRFiYGOtHMh5HscA8RjWS6ZBgIIhAiO4p99BhCiH9bnGUXb1yS4od0wcnUMgxVEWDleWgsBIp0BotOqyuRdDTZ0etznHbKGLi4HA3NGre9QXkMhmk4jmsrsbh9PSjw9+B+YVLmJjw42tPnRaB49MrM7IIHx8/IA5IPtPW19ekVZX7evzhIQna2Vhdxd7eNvZPsY0UaPe5ZQxn8YRp93aHG4uLS3KP9PV1Y27ujoiIRx56CHMLG1hYCmNi/wHML1wXx+bwcC/u3NmUNuZqWQuzyYlMriBuebb95wpJCURzuw0yHugaBhw+/DCuXvlYBAVfmwtnz5zE62/8FMlUA93ddhw6fASXr9zAwmICLrcBKrVJxE7iBk4en8TpMw8J2qRUrWJrbVuE+4P7D0GlU4uD74MLH+DWzDqe+5VTOHTwsAgoF9+/BI3OgJHBIbx/4byIX7y2nA43XnjhG4hGI3j1lVcwOTWNTDqDne0AssWihEZJZ4A8cBV3tdvtFDGL8ytiE+KphMxregeHkMsX4PB6Zd9y1Qra2jqQrxSRSCZhdrlhsNnELRcNRxDbi2J6bAIWsxWHDx2RItTrP/s5egb6MLe4jJ1QGL29g/j6178uBYdUOo3zF8/LeXLa7Xjua0/DajLhrTffxEdvvQmV04F2fxfaOv2YmDoInckic0iDxSbPDPJbyw0We8oy5pIPK4UpFooqRP80hEVczOSkO6iYLSCb4f1UhlGvg6/Thztry+JwdNic6PR1YK3Zuj4w1ItcNiPcbI6Nq2tLyKTzmL2ziJGJCXT3DcJsd6DUYLHMILgP3nN8dnFOYrLZZL6niHxKeBXFVGXe2Sy+i3hnUvjWTT67Sa8VbIx0MdXKMOt0KJLbXcgLE75ezCO0uy0Bpn5/O9a3FjE/OyMF4Xg4hFhoF3urq3hoZByPHTmGYRHmUri1tITLM9cEpRAM7qLT4cZ3XvoVBEMrMJvZjh0RpMfgwLAUpm/duoVLl68itpeEwaAWsZ5s6lKxiD/6P/6zXG+zs7PwehQ3KnEAb/3sXfT3E4ORQDZVlLHviSeekvcODw8K4sNuM8DpMkur+F//t7/G8PAw3B4vLn1yQ5ASfd0jUKl1uHr1qhRB2M2SLxegZpZBrY54sgiP14vnvv4innnmCaiqKZiMLIyFodWrAB0d97zvnTDobJi5Nov/8d9/iJGhUfzad7+BSGgT42PdyBfjqFdLwnfP5fIS/sSgJLfHgXw+K0WtdDojsygWwS5cuIKB4UnUa3qotVa88/YFmMwmHJ4aw872Ogr5jLCsx/aNiVuXxcDN9QCcbh/6+0YQ2I3IMSXXlbzs7t4OCcBaWQqiXtPiytUlxkdgdAx47uuPYmpqCPlsWvjeDM167933pPB34tQRGMzswivDYXNAWzchEaeLtAqD0YJgMIqV5S3OhmE0WuU52tPdjuHRbpjNdZSKEXT1upBORaDVmRGJlUVYtVj92N2JIxotQaM1yTOLc1u7zYjRsQG0+1hANCIey2B5YQuFPK9ZFjn1CO6FpOuB1z6LjDY7O0qAvUgAKlUZDpddrkGdnoFgA4hHs/j4oyVMTHQhnQhjYLALBiODTPOo14gcsqCvZ0DQGplMApG9OOxWPz744Dre+OlF2OzuX2r1/88Jq8QAPPLII7IN8nzffvttfPe73xXkEP+b1ytfgghJJPCDH/wAf/EXf4E//MM/lK//3d/9nQirv//7v/9AWH0grP6z1+IDx+ovdZv+u3rTA2H1SzodD4TVL19Y5eTx4GMv4dzTL0JtcaOoMqKqIgtUEfY4gVDS2dXCG2NgFCvhrSCfVqK80AIoUDYoelaFnXbvYalMoimyCA+zTsGPzE5l8qrWKuxEfk1CpiRlnH800upGMVQR/egpUKrqlSq5rEoYkXxPo1NaOrUamezSodBylEkbvc4gC1cuICTuqFETRy3/cGZBxyN/FyfYghNockZlns3QKHUDRgbZ0jHZdKnxGEjbeDNshjwlLnQpGjPAhW49lVYt7YFkNPGomQ1maBmyRIwAF6H1srg4JOW8iRhgVZsLDe43PwvbdblPFEzJL6XzjR9b3GtNwbPFWBTx7n5RpkH3cFMElFZl5bwqjjpFWGbluoUcEDGXx4Zu3rqCJDCaeOyMIhxVq0Vp/6LTr/V7FNFIOQ4UvYSv2rznRWhqBvW03L50DorTtqkyahriV1HcdpoGtFpuhyESZNhSdKaYS/FaEY35+xgeYdLTgcuUb4ZgFeQ9VFwpRnAxWhaRtabgK0jnrZXR4sHetQ7eNza1hNX7h6t/wlgV9wpXUp9tu2+1i99//O8Jpq3/oox579W6d5RoN+VFT6TCdFOcw4ocJ1uVBRz5bcrXpP9cHLv8CrfFz2oyGmUhixoLATrh0jGoqk1vxH5fJ6x1IJfOIpVIySKY51Kn0spC6e13fi6swsmDB8TpVi0Wkc3mhSfpdNmhZwunWgWbzSmOSKvFgXQ2h+szM7LQo0uVXEgKTh0+j7RB67VaFIo5wU2Qt+d0uGRxmssVsLq8ArvdJSJbX/8ArGYLzHYLypUc0nQRltLi9GG7bKFQQaWqQyqVg91mE0cjr0c6qm/P3RahoavTL4IoFw06HYXDqAgJ3d09iMTich+wAEJXBdlucm6lvZD3PP9Q/NeIiCrFFBn/OAYpaXZ0prDQQKFU3PVN1xUddsRa8DYjjoLthvwZ3uNSmKLoWarIeMZbkKE1HN9a9zxRJRJ6xwU9/1eDnEspTskYqXQI0NXNBaviqqW4ynuB45JeHH8MJHK6nCIK8rwEd6MYGBpEPJHCx598LIFL+8bHhHnJsI1gICgu8d6uXiVdenFRrh8u8NxeFw4dOoQrV6/ivfffl7bSfQcOwu50IplMoMPXDpvdBpfdhng0KmnouUyu2WpZx69991cxODAg7LlioYxQZE/ETxZU6HBmcNjFCxflnJw6eRL9A32yDxw3d3d3ceXTK+Lyo1hPV4rDboHH5RFBiu45q8OO9bUNaZG+ePEjHDx8GJ0MWtJr8OZbb8JsNaK7pw9WhwMd7d3IpVMo5VLwtXmws7MjmIEOv1+uhXK1JNfR6sq6tBlK8rPBIN9ze9wo5Ivivvrw4xnML6zAZDLIPVmrsoBWkqAV3k8kwdD0dvjQtBToZm/fEkdnW7sTp888DLfXLEL7yso26jUWB8pg4rlaU5P2/wMHpvD++xckmOvxx5+WO/zDi+9Cra7g7NkT6PJ5USnnhXfIobNUKSO4u4dr1+cRj6VEWH3k7DHk8mFYLAbM3p6DVqXH6PAk1CorQqEcFhbWMb+4IgVAclyDkR3kCwBrfny+JxJlDA51oFGrIBSMSZo3mazVMmC3tSnjcj2Gk8fGMTTSJgnZwd0wFpe2oNY6oYYJpZIK2zsB7GxlYDIAzzxzFG1tbbh5cxbbgU089ysn0dnjhMmoEoFaBTIOyeor4eKFCxge6UNXTxcW5+ehUekwPX0Un3xyFakMneeduLM4g6GRDtitXqws76JRtQnmQGfUYC+6i0I+jWyejmYglQZ8Pps8l1kM8nhcqFcaCG7tyPPqwP4xrCwvoFrPYXp6HIMjA5i5dVu4hJEo3dLEmHSizePEgf3dGBrugL/LJSE+hWwRuVwFXlcP5uaWsbW5ibXNJTgdRhw7eRRTk1N44813sDy/gwOHjiIUjuLGzVvimuT48tTjj+OxRx/Dj370qrSr8nnKAlF/f7/wWpPZjLBZeV8M9vdJIZPc44dPnES+XEIoGkUgFIHT50WxUhOn/uDwCAqlCraDQXRwfK9WRcA1Wc0ooSFYkGK+KMFtDAckT7OtrR2+jk7cuHETE5MH8ObbP0e5UML//l/+CGabXXAc5LC//Oor6Onqwrd+5UV0t3UgsLqG/+uv/hrhhQW4x0bQNTwEi8cFd3evCLzknBIDwDFZz8AlzreaPG52+tydpzSxJ+yN4XOCBRO2//P86Bh+pdPI8207EJDxKRYIorfTj2wyhe7BXticNuQJL9YA1VIJsWAIqVgSC0sr6OrrQ+fIIBxeH7Q6E2oNLYw6ivAmKcLLvKpSlRZpzgOJp2gVY8VEoCPMneMvsUNaqPghxJvb5K6yo12tgl7TgEmrhU5VR3h3VxzlbKfPZ1PYWt+ATsPwryrsRhUuvPEzzN++jZe+8QJi0ag41Id9vagn8vjxK68hENtD51AvSqoqQuFdPPvIOZw7/jDq1RwsZgOCYTr2DVIY4z6/8+77wrQ26AzweJ0Ih4Po6fLL8/f7v/6rMn+fX1qC1uLCB+fP4/Wf/hS9/i5BfIUDu1JYPHxgGr/+ve9hbWMVPf1dsNiMMFh0KFUKWF5bwltvvoXHzz2OWzdnsby0gRMnz8DfNYifvP6G8LN5PVPcIgs/l03KmElG89jIMM6ePiXF1Ug8wlke0tmUBIQ5PQ5Jk+ccl+iQn/z4x3jt1VcwNjKEr33tcWh1DfR0eZFMRFEp17G5HhOesNmkgcWsgc1uQCIZbuKJdAgFIyiWgYXFLbg9fuj1DpSrKuyF41hdXsKpk2PYWl9CX/8gnnj8CayubwoHOs8Aw3IZzzz7nHRA/Pf/8TfY3okgkwa+/e2nZVa2sr6JpdUt1Gs6jPZPYubmJ3jq6UM4e3Yc9VoU+VwGqUgDd2Y3ENgKY3RsEGfOTcFgLiOe2oFOa4UG7VJ4S6QiiMT30NXVi5WVdYRCKcFTBAMJ7Nvvw/TUAGxWNSrVLMxGvawZOP8p1TTi/u/qGsGdOxuoVw2IRtKC+igUGcSYhM1lweDQADrb25FOFfDhBx+j3tChvc0HaOuClWH42uDgkLChd7Y30agX4fTY4PXYAE0DKyuL0BttmJiYxuLCBu7MrgmX16Kti3jb4aeIyeKQTeYFDMFiR8jG1jZyuSo8zi5cuTKPv/3hT+DyfHEUABmrdFhTXCXags9kjhmcH4yNjclnYRGBKBJymNnxwfdwbXL48GGZNdPZSkzAAxRAa4n2ua62+8OnvySd5l9jMw8cq/8aR/nf9+94IKx+SefngbD65Qurwlh9/Js4+/QL0Nq9irAKHZvJpdJOUVErAiedlxYFCdCUh2SOKaKmMvGkg6wlDkrCPUU7CnRNh6iZ0ZYiESkBLdRRRcjTkB+qkb/Fbdd0dSpttXSTKtISRbRWiy1FRWljbzpOKT7kCuTIKaE6DJ5QHBGKS5O8RbL+KAzzvXWNCmUKtdw3qpXye9UizCrhUBT+1NKWTqGQKfUGrchX4gIU8RcqEcDosqIwSXGPwgvFm2QigUQqLeIxq+V0gtnNVpgpUOr0wnflBICuWWk0k7Asirb8vcrDT6fSyIKQzhUuLoQ/ep/S12KzUvykIES33+dfSpBYK2xMSb2VbYho0/xDwbIpcosI2gySEjcqxV0JAjIo/LwqRdVWWFGz1b8p1N7l7d4nrHIb0gotx5MnnC5ejbRl8/PxpaWwStFOEApEDnB/6QwuiuOWYh1FUabT031Kb61Rp/BX1ao6GiW2YhXFrcJLk8Iq2bGVukRhKTq4ig5bKh/NicV9TsDWMeN18fnXZ4TV1rd/wYj+ywirEkJ1n2u1Jay2evlb7lLWEXhsREDl8ZP8owa0agUJ8FlhVTm7/ENHkAj7DDCr1WBWa9EoV2FoqNBjtWOEomaeAU4l5DJ5eNt8IpyzTYwCz/WbN6Vtf2CgX/4mx7TlzjEbDUpq8//L3nvGyJWlV4InvPcuI713zKT3rCqW99VGLbU0ammlHejHSpgZQP8E/REgQBAE6MdC2J1Z7LZ2NTIj0+putVF3mS7XVTRFm0lmJtP7yIjIyPDeL873Ikiqu7RTXarCSgMGQCTJjHjx3n333nfv+Y4pMkzCLltLnd6ESGQfs3fnJdyKQCeZjqnEgUi6R4b70B3slHOnly6pqEywjscVlgGZZfQ6Jfg5NDiKwYEhYWSyQKFSs9hQRKNZgt6gQiafRyJexf5BCj2tNHUyKyj9JJNhcHBAWBrcMDM0iaErkVAYe3tRCSih7yY30pU6A1H0EljSHguU6Sl9V2FlE1gV5jXBzFawXbv/iv0EFHZ8m2CvuByrpDBAtp4w5MnaIbCqISDKxPE6VA0yqugNzHmIVgqKlYYwyAVYJaArM53MjxKmQpsPzq8axfNVq2kKQ5zf06hWZNwKo5ZsZr1B8XFuqpDPFRBPpsUbMRyJYX1zA2azUVhZx8mkK5cFHF5fWxOfWzKMyfwla2x8cgIen1dCpubm5zE4NASjxQqj1SJBWH19vbIp+/F77wuz2KhT0qHHR4bkPvR0d6GzIyBz/87ONj66fAVOjxdT00fg7wiKEoFt/aO330YykRRmM9UCZBSTLUvAkczjsbFR6LTc3FdgNZugDiRgaQAAIABJREFUUxPgK0OrMeIff/iGbPJZnDp37hyOnTgGk8UgQWaUW5drFTleIpGC1WxHeG8bnX4Xzp46KXNyKp2GmyyXVAqLS0sC7j/22AVh91JxwfnJqNfLpm1udg4nzz2Btz+8iWS2BJvVCJNBC5fDCq/HKYqFhbl58YdhH+ju6hKAmyE6x44dFjCZyc43bl2WcZHLcBzr4XC6RJJaq+bhctsR6PBLyNXy8hZcTo+Ei6hVnAeZ2uxHPp6UECWVRmHhs1C4sxvG7ZkFYd4NDfXjsSdOIRreFKZ/uVCCVq2X7zuI5VCuaHHr1l3EkinxHQ0EOhBPp2AyG6WvxeNKkIrHa0O5XEUmWYLVahT1BYsHDLk5d+YEenoc6ApaoDdU4XRYhPV2a3YednsPmk0TikUI65LBPlptHYenRwVQu3l7AblCGs8+f0Ik+habXgCYQk6FRLyEuTvL2NjI4omnBqFRN0VmevTwNI5Mn8TGegjXbtzC2EQf8uU9dHV2YGV1D3qNCwfRKrK5IorlhHgxqvUKndxk9CJxUESlokIqnUWw24nOoA8alQF3bsyhqzMIq0WPzoATI6M96Oh04ObMNdy5swRvBz0nm9jaTcOgd8v5D/V60DfgxtFjI7C5FNuCQrYKvdaLN994TyTAPT2dePrZsxga6ZW09uvX7iCfYXCnDnOLyyiUizBojeKre/bUGQH2bly7JpYqPGkC+V2d3QhHwwjHooondbUKB1l6laaMM1BdolHD5vZg7yAGtUGPclMjgXVGmx0+v1/CvQp5HhMiUWZhw2yxSmGkw++Xe7axviHsv3AoIj7LwnTP5YXF95WvfhXZXF6KSOsbW8gWC1gPhfDSSy/h5KHDuH3lGu7NzGDu+g2aj2Li9Bk4gwHonA44gkHYCLIZzKjSDqhO0F5ZQ4rlUaMuxff25lgpjrOQrJPxw2IgnwlcBog1E9U2zSYS6QzsFjPW7s7DZbHK/EyLmnAihlAsAr1RKSTa1Hro1ToUC2XkamWMHJmC1uaEWmNAoVQTL1cW/OjpzAIbWfl8taX//EkrLPHl53lTqcSgqjotkcS0XdZIVPSo1U1RkXCc8pmr59qjVITJoMHOxjZWlu+hWMxjaWEWA30u3Ll+CVMMjxobQ3d/L9Q6rn11WLh5F3OXb0LXUAsIfvfeHNRmFSYnRvHzr7wMAwurLMKXaXnjxdXr16HRGqWgOb+wgrfeelMY/5SSh/d2MdDTJaAqVDVR8tjcXvyXP/sbrG2HEN7ZwqHhEWhoR6EFzp84iicvPibPOjJ/S/USOjq7ENoPI5nN4Lvf/x62trdh0xugU2sxfeQkzpw9j1t3F/CNv/+OeGnzeWkyGFHIZQV8e+L8WZw4dghHpsbhcTukmJUrV7G3H8OdubsIR/ZQqTfw8ksvSGDixvoa3nn3R1J4On/mlPhN09qqVMhjYe4uorEEttYPUKGlkd2Aaj2L4eFuOB0m8d9fWlpBKFySuWdifAhLq/RgVqNvYBjb22GoVAU8cWECHQFaAnTAoLfg//rTP8P+fhUujw6DA4NyPyL7Ydy6PSfWLMtLafj9RuiNdlHLJPMJBDv6UEhp0d3pR3ePHonkPQT8agQDfiQiTaSTNSRiWXh8Fhw92QuXR41iJQE0jWg2Api7s4KdvTV0dPphNJuwuryBcLgOj1sPm9WEoeFOjI34YbPR9qcq68Biro74QUaUQ/FEBhazGztbB+gIDiN+kEYuW4TVZkE6GxPCAW1kWIw5iCUQ2k3C6/PCYjchGgsJM5l2KUajBeVsWQo59IdmOBYBU3/ABa2BY4fhiipUG2rk0hXkMhm4LFqU2D+qRTidDvT29Yi6xGK1YT96gEQ6j0ZNB73OgdnZFfzln/89/B0jn2j3354LuAdq7yN+53d+R9YrZEoTRGWRlesZziEsgPIz/D+uZbhvoR0A/81r4rqSL9oE8DO/+Zu/+Yix+oix+s/2xUeM1U80TP9VvekRsPoZ3Y5HwOrnB6xefOlL0Dl8KIGMVS1q5Fc2yOJUgFWCDSaT7b4EXlmIKixVettxAU4WQosGdt/bkg9KAQ+56OQqrl0howVnC1jlIlbCAIwmJe1co1ek7K2AF1ZDFe9BBVgUmFBA2xaQKMCDBpmcEpRDBhj/LezFFrBKGT5xPbJy+OBuEvigrQC/RqsTcJXXI4xVsnMZlERglRCSqMPqCrClrkt7iM8p/xBebQG8ZD4QWCWoR7lgPJkUZpCAh2oNnA4rrPSpZOWVACBZu9xU8PxVKuW9YjugsDx1UNqlHYLFc1IuvS1DVxi/CrCqLPIffrWZqW1gVQDNhyqUcpyWvF5hxilMVro1yvcL01crQREEzbL5tAKIt71p2+BkC6BVzoEgKhm1LQC3HazF1W+7LXmFPL54haruA6t6RpwzyV5FxnMV9WZZAFMyyurNGkpVReqvAKsEfLUtYJVsxrLC4CVgRXYqLSma/EnwnaFrDbFxaAOrHzcpfyyw+lCDkq2lNOBPT2ifBlhtB5m1GasCvIpH7QNgVQklk9EmYFSbsaoUNxRbAulLAqxWFd9O2lI0xK4U6moVLqMVA14fPE0Vyqm0bOwJyIllht6ASHQfly5dgkZrwNAwgxbMIqNncUTCoiwGCfrRqJoCrJLFRGCVGyrKmje3QxjoHxApFtvf53HB6bQJm9JsJNhpEEmv0aQwHKKRMKw2m7IoN1tQqlQxODgMp90lv89k03C5HeKpVqnkZdGfL5ZgsfiwurYNev+SlUP5X0dHABarWTzl+P8KGzIv7NDQdggHB3F0dfUImMnpghYiZJRSBsfNOtubHqtKWJzyb5H9c0ySpfpwYaBRlwKHcFfrD+Yfejm3Cx4EBQWYpR8xJa/CWCV7lS1GFopSqOE4IcgqoVNqWnPUhN0ubG8CCY26gIYyPRBQ1XFeYpFIK/MRiw1NOb4ydxCA5Qad94zSYIJk9JpOpzO4Oz8n0ukz587hgx9/iMcvXICbPmw7IXzw4Qdo1pqYmpqC2+vD8tISLDYbTBYLbt+6JXPwF7/8JfHRI7DBdlxbXUMiSTajTjwgy8W8yJm/+OorAqoS2CwVFUkv2a9MNc9Ril6p4fSZc7BabdLW3/j7b6BYKOLkiZNwuZw4dvyobKDeevMtATddTofcV84/BP9YTKEU+NbNO7h86Qr6+kZgsdhgtdswPDokAKbRohcpo0anE6uZN958C+G9GFKJAi6cGsOTTzwu18A0dm7CMrkc5hYWpO/+0r/7JSwtLuPu3F2RqDLpuFAoIrQbEh++hbUd5IoldHb4cf7cSfGjSxxEMHPrNjbWD+C0qcWD79DkNI4cnVb6kLaJ/WgUsYMQdEY14gdxrK3uibSUHpzs49BUcOzoYTlvt8uLlWX6+2Vw/OQxAWeXV2eQTu0j4HRJqJdWa4TFbofD7hKQ4scffiDyYoaQnH/srPiYkrVuNRoF/N/d3oPFasHmzja2d9Lo6LLj8JFj0KiNCIf34fL45f4SiOOYYtHhIH6ASGhP2p5sXga88XpPnjyMnh4/rEayx2NgwSVfKGNzOwyNzoJoJIlQmGEi+5iaHIPdakTA75ZQl4+uzkOj0+D8hXE0VAR6sxKaVCkyjNGGQq4sQL2vw45oZBturxtHD58QgLVW0yASSSKdTeDE6SFplzt3VzE1fhY3ri8LEK7WFoXhl8xybAIupx61CvsOZfd2WOxaLC8voDPQi/BuWOaygf5ePPvkWYT3N3AQ30UqmxQPwvGpI4hGc/jhG5dQreileNHhNaGj044jx0YRDPoQP0iAj2y12obvfvsNsaX40pdfw5HjY0imDvDWW2+jVKjD6+7D+kYIqVJOiqmlfFlCxQ5PTgtjjGxnrnv4OyMZ1NWqeKoWyyUJtGJhlkUQmhaTsbkfT4rSpkZrHrUao9OH4PQFEN6PQaXVS4FFbzKLxzxTxskCr8b2oQ92SjFtaHBQCmux/X0pSlTKNUweOoS5u3OK33Fnl0h7f/CDH2I7tCtenk899wyWN7Zw/OhRHOyG8Xd/+d9QzRcV6xSdDj3Dw+gaGYLOZoXZ54fNRd9SM6r0TS1RaVKXsDZhrLIARdb9fSEH13a0B9LLc4nFQKpTyKiUohHnykYDaztbCHr92FtdI/lOPJZNViPyzSqsHhc6/D6UCwVoinWEdnZl7ptfW8JLX/kyLG4PtAYbcsUaqkUlDIuFfjOL3nqjzLEM55H1FW2NaFWgUwpk99dXzBjgWlQK0SyU0VOeBXcNDFrAbmaRIYJKnn7NeqzcW8TszG3ksimEdjaROtjBhSfPSnEiX8iIxQGT6a9euiTXHA/HYNToYdUZBPwcHx3AL37li5gcG8Tm6goGunpx5dJlpOlnPbuAU+JprML8wjLu3L0rNhHlUgHPPPMkLj52HqlUDHOzsxjs78WHH93Cex8tQme0o1rKoCvoxsnpMXzhtWfQ2+nD3taq2MFQal+s0vszjb1oCm+99wEW7q2iu7MDxw9PwOf1YGBwEGqNEW++/T4uX7ki4Bv7rs1kFgXBxFgP/pff+Pcw6gGPwyptQcsTLVUSsTj+9//yn5HLF3H2/GOYmJjEm2+8gf1oXNbOzz73LKYnJuW5sLe7jZWlJcSi+zLHs8C/ubOFjg47bDYDJsYHpdhvNuglAPHO7JKc19EjZ/HeB1fhcvng9XWKTU1vnwfPPT2FgN+OaCwpwXdkc/b2DqBQLMvehEUPPg/4jCYRY3Ymim7OlcdOicXM1RvvoiPQhdXlJI5OnUCtEoPZUsbh6U6YTTr4nYMI7UYxf/ce8sUDDI460dnDc9XB6ehCaK+Od976AHv7JTz33KSA6rRFih/k5bnR2x2E022Ew8bOXVDUaE36aVcRj6extRtBramCzexFaCcBj7cTuztRseY6evwYGihjdfWegKcMnjSb7DCbLNDozNjcWkWpFofFakA0UhRVhL5pg93mFmsgWudsbi7DbNHCYNWjQs/iKj2q2e4mZJJpeO0e1Cs1UaycOXMODgZANlVSiNne2kMynYNGY0IuU8HmZgR//ud/g/6eQ59o9/9xDMTf/d3fhdXKZ85JYaMqNme8Nzp5XvPvBFHFH5lKyTLvo14YqlxHcB7f2NgQ5c1v//Zvf6Lz+Lg3/f8ZXvWpT/p/8A8+Yqz+D36DP8HlPQJWP0EjfZK3PAJWP3tglTLpE898BQRW1VY3Khoz6ioyVhVglcCApMMTjDBalY08kZ8WoCOAggCDwnNUwMwW0MYHn4REMchKEuyJSbVl/crile9l/Z8vo8ncAmp1whwVJixDtFqScYJtAv49FBojwmyCEVoa1Rfu2wsI01XIBQpjlYxLATXIjhUgVbEBaGjVAi5pDBoBXogJKiw1yq01sngnwEoZsEpNOS/DFGiHoIWBibxkrDbrApIyDIUPecJ3eUqDyKgrFgVUktAdGtjr9TCYTIpHJdM7WkE3EjlFj9IWsCtMWME9FQ9V/mwDq+L9Kn+U/tAOECOw2gZ4lN+327rFLP0JYFUwQlLcyNAQ5huvV/E0FUCXwVVtP0/xeiPLjSFRCmO1DdIKxNcKBGufS3s8t8+PIIOS3UXgVqMEexE45vk3FACb4HMbWKXlQq1ZFsaqhFG1gFUel71F32LwEUYloE12oMCLaoXrSqZqtcFjsO0UyfznDay2GcBt8FshH7bvAYF6gmu80gcBaMpOTikQKLxHRWIo1hute6hwVxVeKns139c2W5BNYPt4LWayjm3baEBFoL/WhN/mQr/PB1OhhHw8IYAMQeRatS79kHK0N996SxiF9EJkm1OuyhAksi0JypCFU6+0/HFNZqRSWWxu7WJzcxOlSl025mQ7kvnY4ffC51PS38k8s5ARV6tjfW0HpQKDqYrweOwKy8VshE6rx9DgiGyuI5GohFO4XA6GcSObTfFOolCsoFRqIhqLS2o8gyVYaDl0aFIk6QQyySAi00nmgXodsegBctm8MLgINnJOIZOL44hFA7JEyaIyM9CI+BYZ82rF/oLj+35UlYwxDpM2Y7ztldp6tIudcFPk+JSpK2Cqwljli32fYALnoUqVLFWFgUqwRMYFGau1uvxUAF6FvU4gkree8jaDgcx1zomKlzF/r9eQta2oAOg5y80S5z0Cy7dvzWBodAxajR6b29viG9o/MIS3f/Q2JsbGZEN74/p1hPZCCHgDOH36NPKFkgBb+UJBQpVW19Zgsphx4uQJ3Lk7D4vDhWKxhBs3r+Po0aMYHR4SFi09mWdu38T5s2eExSLBL2SXC/OzKb6R3//BPyIWT+PkqdPCWCV79tLlS/B5vSLLpMSfoOHW1pZshBkitbuzIwAdg4+mDx+C0aiF2WLGO2+/LxL4M2ceQzyRRCx+gAsXHkMyfSBKgMuXLkufsNrsuHr1mhQJmHZ/dJKyzbK0M70CCbjnCjlsbm1Jfzk8fUTpNwcxYbHNz83hgw9vY7A/IP1nZWsHxUodPT0+/MLPf1mA3q2tdfEU7uvpx344imBnN/w+vwDFt27dwOYW7QUc6OphgBcwv3AP83dXhU3lcrphMKrRP9CFx544KxJok9mCmdv3sDB3Txi1UFews7uCSqmErqATJr0JVosXHm+HMAxnZmZw+25IfAZPn/ZjZGxQAm9YuCCLORLaxdLSHLr7gvB3eJEpZER5QjYSxyPTqPv7R1BvKHM950qH1aKkR1eLwmYiKOnyktFIH0zluWTQ6ZBJpmAyWOW5mkxn8dGNW9jZCSOdI1sUePW1p6Gql5FM7GNrPYR7C3n09Flx8sw4KvU0qrUCDvaTwnKy2Tzo6xuWuTCViWJ7e03mEJfbjfffn0F/Tw8SiQrWNiK4+OQwLDYzNjeiyGUaAmoTDRuf6oFaXZMgFwZM6fUemHQOmKxO+P1upDMRvPvejzHY0yfBTzeureCVl86gq8uF7333dRhMwMWnj+LosWMwmGzY2Ynjz/78G9jdKcHpMKAn6MbYSA+6+7ywOawyR9ImgcDr9Y9mcXCQwP/0619DrpDE7ds3ML8wj87OAXQEhrC5uYvN3U1FAm134NDklIQuEeCnwoD2H2Tqs7AkHr+c42k7IhOTSopGzaqiAlLptMIAj2ey6OzvR0dPD/YODrC8viVFZfaLvoEhBAOd4i8o82GjiUyuAKPRjJ7ObjluIZ+TRHGO6d6ebgmzY/DWoakj2ArtYGFxEWazGadOn0J3bz/SuYywl29dvYk7H3yIpkoj6gWr24nuwUH4+nqhtdpgcbvF01Sjpiy3jlpZCffUmSjl5dylAKt8CbjaCuuTeVckJ631IoFVLZ9mtI6qIV8tI5/JYm95DRYdPdnrMJj0qOgAp8+LgM8LPdcrxRrCW7sSTHd9fhYv/NwXxV/V7uoANAYYxUebapdWkbjeKlBL8VcBVmUpy3Wl+O4rxS8b06Naa8pquYQq2fNqwGY2wWExwKihIiOJRrWMTDIu88KdmRnE9yMStMZVSalWQLGRR76SRXhzHcn4PhqxGAIDAwIEexxOTA0M4jDvn9WM6bFRZPNJ5LIZXLv0EfyBDvHLnr+3hOPHTokdz4dXLiGfy8FiteKVl17A+Mgwmo0qfvz+jxA7iODI1DSiiSx+8M4sjFYbXDYTjh0Zw9OPncbIUBc0KKNSysqzPpMrwmiyY3ZhBXNzy/jO996B3eXGKy8+j9deeUYYrrdm5sTTlSqQRConNiT0P6WvrMGox/nTx/D8808hJ8W3JgZ6OoVEsbYZwkc3Z/DhpctwONwIBIJS6FxeWpXnJf1+n774pKxtUukkluYWxEYo4PPj3Hn6LN9G+GAbZ04ew/BILzqDfiwszEGn1klBiKx2m92L5ZUthKNJHDt+UgqtdxfmMTLcg9FBp/hhb4eiKOYJBoYxPDKp+HRq1XB7PQLosriwvR3BfhSYOtSNscnDSCQiyFf3UC5WoFf1wGS0I7K3gqeePgmPqyH+4XSTCO2EZA3jD9gxfbQXdieVc004nB1YXUnj6uWbqDZrePGlizCaqXywIZ1ue8capRhkNvO5WZRnK9fIpSyQL9Vx/fYMDAYbuoJDAmSms7RrORD7AhZI8sUkPrz0Y0xOTojigM9QtjOXEYtLd+H2MdSxLKqEgK8HuoYFiURGCox7e7uAuoah4W6xWGBmAcN8CWBy/ZDP5OFxeASsZeH02eeflYIlC8wU2tF+pFyqo9HUCrhcKtTw3/7qG+jpHPskW/uHbOMevP33fu/3wOCqdnjVwwe6r7z77xz9L//yLwWU/Y3f+I1PdB4f96ZHwOqnbrrP7YOPgNXPrWn/zRz4EbD6Gd2qR8Dq5wOsHn/65wRYbRjsqOmtaKgNqJOFRXBG3bwPrDJARIA/kXVp7nufSkyVgvIJxKMkstMLUAEE25JnelHJwlSYYgqUxN9XW8AEE6yFzaUhg0wr/laK72XLZbIVKCDfI96gyvHb4C4X2mSLEvxrg48SIMXgKgIpDEmg5JdRVEx+JTtWp4HBbBQQUfGVJQtBLYtMhTvaECkbgT6Nlj6oCtAsTI0W6EgJGL+HyCwX7AQ/uNBkMBNl16ykkoVC1p+0DcOEmDhuNkLDEKdWgrh4u5Il2mLwcgPLa+L1EJhpBxQpUmNuhFsBEK12oAdjG1Bts0elldsS9sYDNmzbF7V1R2QnQR9VsQgAJfN0ZOBGu2XpwL5AD7NqXfyoHgZWRc5Mf9hWEJZsBluv9vmInQI35WI1oGzOuWzk99E7TsBdfgeZpWreP3HCRYMeqxJYVUWJRn8trJKKbG6Mmvx9hWFVvDeUciv2DsJYbQGr0s9UDWgEwGx58n7MnPQvZaw+YBL/NHNY+ToFWG2/2u9vcbCVa6O9ROu+CrjesgLg71iCoD0HXxIQpvhGCJAsv6fva6MJg0YNPfNOShUYVSoE7G4EbQ6os3kUE2k4nG4BtCn7pPfw6sqaADTHTlDm2yOyaJ4bN60EO40mnaSTixuFSoVytYHQ7i62tvdkM24wWdDd3S3sAkpV3U67sOfoG0mwgIweDg+my9IGo0KfSKsJOr3iu+x0utAZ7BJPYnq9kkFFZhYZ3Kl0XPqG+O5V1WKv4bTbkM9nJNQoEAigozMg0rByoSjgJfsR6wPlfEGCgzjWKD1l0AbHoVIcImOUHqiUMHLzQ8YUw2oUSaqeLFZhXnODrYCuYNBcpSKbFjK3lSKNYi0iDGwdJXRFpRilUwKJ5F4JiNoQgI9/RNpPYLvBwLu2bUBdJHhSOGowHIJWIRWZ/2gjQvsCjg16MhPc4HkzPIZjljJiabt8SYDKRDqFSx9cwZHjx8UnNJPJKwoAFVl/UeyHw/L/ZGt5vT4E/QEZu4tL9J/rl/E9O3cX66sbUvjp7O7C/L1F8dY9eeasMI0p34/vRyXhvMPnw9ShCThsduzthaTdQqEdkYYSEE3EE1heXkUmXxSAkuzZYLAD+VxefAD9Xh9W1pYlWXthgcFKwLPPPittR3BkoLdP5h6C7AzZK5XY//ZAK+HQXhjTU9Po6evBxuY6Qnu7WF1bVWwfylV4vX6YLDYMDwyIFUg2nZZ2pQdoOptFX18fenp7haFLpgu96iLhsHhO7m5tYWUlhLHRXmRzWZQbNaU/69V45eUX0NnhFVYuPQ87fAFRdKQOktgOhWQ8cHpLp5LIZJOIJ+JyXKfDg67OIUyMTwsYEk8coH/AD7PVIM+JpcUVXL50HeG9ODweB3wBB7R69pM6YuEQykXAoLXCZPaIj26hmIK3w4pglxuTk0MCPJt0tGwoYXV5CdFoCGpVBcdOTcLtdUCj1yKfq2B2dhGhnRj290vSF+lhqNXqJUSQfrZevxNjo33o6g5AT89rFjlySZSrNaCqQr0C7O8loNdakc4WEN7fx8LiKpJpiMx/ZMSHF194VsJ71leXkEnSq1mFoaFBDI4EUalkoNWpxDswlSghly2hr2cQuXxaAl/sdqOwU6uVCubnFhCJ1kWaPzDUj+FRP4KdQWxvRTE3uwaHo1OYS6nMLs6cO4aJiVHxW9zZTUOnsQqjqtmsIhzdlCKd3+kXC4J47ACnThxFJLKNJkoYHOpCd0+HgNLZfAXpTAU/eP09bKxnxGt2sNuHl154ClpKAVQEmY3YixxgezuGRKKA2dl5vPzy80hlYtgKbSEaTqCzqwcuVwc2NnewFw3D7jDg3Jmz6Ovtwzs/ek+e4XqtDk6nG9lMRrx/WdDieGSxla9UKi0sYoKTZL6b7XbojHqkCgWMTk3hIJPB+vY2LDYXsukM9DY7AoFOFHIFmVu7urqwv3+AplorXpwWg1Hxu280sbLCQCSLWBBIQKTeCIfLiYNEHCNjo/B1+BHe24PPG5Tizt3Zu5i9OSNzrTwj+NmAD55gJzoHB2Fw2GF2uKE3mhXLlEoDTT7f+S8DGZ+8BsXGqf1qg6tgGGbLRojHJmNVCk1cIxK90WvFk1RTqogSg562FocVJrcdDbUKvd1dUNUbKB6koVfRniSNhbUlHLtwAXmx0DDDYLVJ+JbJbBbbAILOLAzxuUFFhqwl5Rzo/U8WtMKYbfA5IXZSSuGrXCyKTJ2PCK/TDrfNIj7OuUwSC3dmsb62jHQySSNm9A30YmhgEB9dvQZ3lxd7hX3E0xFEV+/h2OFJnJiYFO96o9MKs96EI70DCOrM0CUz2NvaQCQZRr5UxF/817/G4xefwurqmig8RkZHxav8jTfflLnL6/bg/PlTuDszg0w6jgvnz6Ij6EMxl8NOZB+vv3cdar0RBo0GIwO90vezyQRi4V10dwXFBzmTzUGjN6Jcq+Nv//5bolLoHRjAay+/AoNGhUQyIUW7ldV1UUSw1Mv+yXmD3uZPX3wcF86chMWshcWgg9lEprdb/IW3d7P4/g/fwczsXQkMvHD+AkKhbaxtbYqX/qsvvojOziDW1hZl7be2uCDWMlaLEYEON8KxZVgdOkxOjkkugNvhkO9kQBJT7Ok3Sjb/66+/I5kLNoasmGiYAAAgAElEQVRiGehJuyc+2EZdDW6XA826FtFoHOvre1IM5fpwZGwMTz79FBYXF7G2vo5kIgOPJwCzmWMhg93dNUweDghZIuCaRDrOOWsfdOhYWduAXqvC6LBR8ZJXqzEyMoCpaYZ7qZBM5aDRmjE7s46l1VWZA06fPQGLyYpGQyV+zhtrGzAa1RgaCYjVisNuFkZzsVBD6qCIak2FSCSBUqWJ7q4BrK5sYWlli4ZMYunS3d0l6+tr1y5jcIhKi5LMkV0dPazyIrS3g0z+AHaXHeqmFl5PAMn9tBR/WNXJZpLy/SfPnEB3T6cA3izhk/XOtUU6lZX1ei5XxMrSsrCl79xZQKFQQSyaQDZXk7k9X6qKBYHZaMe3v/1dBD0DH7PS/un/+jig7A/+4A8EMH7mmWc+0TE+7k1/8Rd/IWxqhlp92tcjYPXTttzn97lHwOrn17b/Vo78CFj9jO7UI2D1swdWGyoVjj35ZTz+4hfQNDpQ11sBrQkN+jNyMatqiGSbD20uWpTUbL1UmCVUShinDxh4CktUATzb/owSEEUwkZ+RVOy2Y4BGZMzEQRW2q8IMoF8c2Yu0GOAmg0EgRD4E7Gz5rkrSO31c26AuWWFkU7ZAzjagx3e0Ze3EObicJ2Qn50CA2EBmpsKQ1Us4l7K4pwRNwEkJk+F3VaFnkmmLWcnNKAFWWYi3ghgIdjE8hYtvAVAp9aefGNkNErBUFYkKvcsIWAorTq+Avvx+yqLF47FlM9AGVgUo4rG4mxWglPeD3lxKe7Tb+WFgtS1fUxijLYaj4M0PGK5kRCovBXA0GUxK5VhFprHSSmK30LIsYEIu5cu8FvEzbZ1LG1htH/ufA1ZZAZf70iS4qlKCIOotRi6PzVReYd2SKa34sUK4pwrgWm0ojEnZALVsBeqNMmoEehsEociebrOgCdgrjFUB5slE/BcCq/cDq/4ZK4CfFVjltUhhoAWMCvtZQpOU+9Vu1wcOD23msXLPhFjDcUCAWbxk62IbYCLzhwzIQhkOoxF+hwtWtRb5aAK6RlMW4gxEY1J4oVTE7MwdZLIZjE9MCuDG+0tQXS8bYQKBKmF3KqypGpItACCXrwhj0myxCUuKoEC5VETA7xU5GoHVaDSCfDaDcqkCpzsIm92Oer0Mi0UnFgOUb1Pip1ZTFqkk5paKlHwRUEihUMjC4bSLhUdXZy8SKW5e01hZXRKJeV9fD0ZGh+HzeQVwFCZujdYQVWkfMjb54rxQrlBer2x82LbVWkWuk+nOwjglHUdFL2myRswyH0h/09K/VId6uSwAG8EJMjvp2Uxg02wyy0+OmUK+IO3FdhHfYLESUDxTCXByPHG8y+a8FVjHscoxzEIL51POHQRwFb8xJWjFYKTXIj2HK9I3CIYw9ITfSTCbzBJ6Oo6PjcsmfHlxBRNTU8KCIijBNOhipSoAzTtv/Qibm1v4la/9soAcAb8P+9GYjB1aKJSrVaxtbIjfqN7I5GC7bKSpMOgfHEImmRSpeLFcEIYOvTR/7dd+DYenp7G7uy0y3GwuA4uJ3tImxGJRmdMz+RLC0SiikajI9ExGg4A+RoNemEdkDrHNBvr7xAYgk8nA7fLg4sUnxKN3N7wlc3cuU0Imm8f83SW43R6Mj4/jzvwcFpc2hD3j9uph1Bvg8wfw9NPP4PrNGUyNj4sH4uK9BZFJ7hHkdLlx7sJ5uZ9Xrl5B/4CyCUynUsK+TsTiMl+TeU3/RrIU9UaNBKo9cfE8nE47dBo1IpEwLEar9PFQKIK9yL6Ea7AgtLm5jkIxI/YHlHuyOFkt019XhdXVVbArHD85joN4FOsbq1heiiCdbGJ4xI1zZ89gfHwYTXUR4b1NYVbTay8VVzz3lpZXxX/4zOPT6B/okOCa3Z1t7G5FsbK8jp3tPDqCwKnT0zh+Ygr7yQPxON7bi+GjjxbEX9OgYzgSPQAZYFdAwO+C1+fE0GAnDh8ehcmiwcH+LpLZpIBXhXwNbpsPWpUZszcXEArFsBvaRybbkOAYlQ4YGXfhxLHDGJ8YwPbGOvb3QhKS5PV1yFSs1zOYsCbjeHV9C5l0BRaTDU6nR9jsuVwcDqcZFptBvHoJ4GysR/D223dw6NA0uvud0uZk/jrtHQhHUsK+LFULOHKkD2fOnEY8nsE7715HIpFFMV+B221FKpuFy61HwN2BWCwu/YwKFDQrePLpC/B5bNjcXpM1Ar3Y19bCuHp1FvEDhh4C48Od+JVf+Sr29jYRT8TgdPmwsLSK2zcWYLG4UWs0BYikvQMD/wiS02e0q3NAwqgS6Zh48j733HMSyvR//ue/QqDDKv2fkmQWXWgbQWsUzm20swgEgwKSGPS0XsjCRPVAvY5ssQSTw45AVxcWl5dJa0ff4AhMZpvI7xkKyHE70N8vFMzllTWsr29K/6bv9dDQEDwuN65+9JF4utLmYTe0J5LyJ556UgoIVBClMmmZa2j14TCZsbKwjI2VFWgMRtRKZRg9XgR7+6ClP+TENPR2K0wWh7BtmfNJtY/oU/jc13NdVFWKTLK+aK0+WqxVMndZaGorYDjPcY3F9U+xVpU/6mYd3W4/ojvbuHHlMvxdnegZGZCix+BAP4qZHJLbUVm73r49g9XtTZy8+AS6R0ZgsDqgNpikIMV5lSoMBhfRb5Xjk0F0cp6iWNIKY09YtLLOoj2LUjDj87leraCUp697CRZ6dhv1KORyuPzjd/HG3/0tq+8IdgVx8vgxKfx859vfkcJX38QQ5vc4Nw/i8RNTMDTKKMT2YXWYUdOqUEjnMOT0ohKOwVUFvvW3fw2714GqGnj/x1ekP0xNHcaLL74ItVaP69euYXl5WeZPPnPGh4dw7Ni0sMwHB/qQzablXO8sLODrf/V30rf5nPTY3Hj++efAZdbGyppcF+/z/Pw9Ae1L9TLmlzbQ3evH8RPHEewIYmHmjhRgWYBxuTwoSWCjsv7n2qtSKuPVl57D8WOHoapX4PXakUnEYDXrUa2o8YMfXhUwcC8ShstlxwsvvYirVy8hW8ziwoWzyKQYKOhBIZeCxapDNnmA555/RgptlWoO2WIMTqeiatsL78JoMMFkMKNWV0lQ46UPrqOpIjnBAJPRirvzizh5ehoZFuTUDVhN9MV2CltzP5bG/NwistmitOO58+fhcDqwvrGByD4ZlxU4HV5ZM6yt7yBXSIG5kD6fB8lYTYLCfvEXXkMDaUSic+jpdsvzjt70QqQo12GjZVJdg3iigFK5iZu3Z5BMJ+D12XH46JSc+/5+Ajs7UbERof/r6FgPurrMMBglLACR0AGiOxnUYYDd4UU2T0VQD+7eWcbVa0sSlMewO7JOpTjZrAmgyqBKrgoD/i7YnE4pEMT2w+gbHIBOo5VzrJe4TiqKt6vFqhcLLs6rHJtk48diGdiFWdwlhSgWpPd2Wdwr4PkXXpF5iWuYmzdmML8Qh8+rQ77AHsbAWxte/+EbCLo+PbD6R3/0Rzh16tTPBKz+JJP129/+thAFfvVXf/VToxCPgNVP3XSf2wcfAaufW9P+mznwI2D1M7pVj4DVzwdYPfLEF/HYi69BZXKhabRDracdANNSmcpeFR9RtY7yWZMAqjq94jkmwGorjIcYHUEsARpbPZ6YllgBiD+qkmpO0IAvAU7J9hJWGMMJCKSpZeGnpK6rlNAoWgKoFSYXAV1hmba/l8dvL8/VSmJ2pQVyiqy2FXogR+RiWSRl9DVVZLfCRqD/oeB7ddgsllaGlRIaRQCE8m3KXZiSbDS0PUqV+8BFvwQztTxHKQsTUFYklQqAw+smS44MVm68yBLkZp0sGsrbhJlBWwGTAWbxmFV8TfndD4BPBUCTwJq6Anq2WXf324LMTzW/Uwl7kPCd+96rClBHIFMCqSSo5wF7VWHC8p4oqegEN/gdwpYli5RYq0aNXDEvVgsE29qgqtzvltdq+7g/CayKb2QrpEe+txX8pVbMzASYFkCpSuCYzELhPaPJVX8LWJV/NxXPSvGAZTq1MIArqFeraDSrSrdRE6akJIlALHkPyosA/ucNrMr33Pe/bTFjH7ICaDNWf2pR0GI2isds2xKA7dU69zaw2g5xa3uuKuYbSnI8b5KE19cbMLJ9KQ0v1dHlcsFndaBRqCAXi4sPmsfjlY0kPSgJxl25fBX+QEDYe+LzZ9DJN3NM0F+R7akA4k0B4igVJ4MUap0AdQTPyJzheRDgK5eLEtLjcjqFFcpNOb1Om00DvB6PpNvbnSZYrQZUqkxk1wkTutFQS4J8NlMUCR+DsRguxOOQYcQk+1KlIkAtmX4Wi1FYEvSWY2FAvIhFyq+wSDl+aMNBFg7HvclM2TKg0SnjgNfPggYZvsJsb3kYk+Vis1oETOWLxyNbi56MUhjJZlFi2EyTgKsedocdNrZnjYExDHyhH7VZvHJ5fzgeCKwyQIeTIwFcdpMCkzbE4qMFrBqV1FsWjVi44HtkbjDo5DNkY1erJfF/o3SeQXicTwjCEEDdC0cwOTEhjFACR+OTU/I7ymm9Ph/2Y3Fhxl3+8ENhhn7pi69icXEJ46Ojco4en0+kuzz/3UhELDtY/GGyOAFjSRsPhdAVDMq1Xrl8WcKk2G9effVVYQaz+EWGGwHa5ZVl7OxuSfHE4/Uhsn+AndCevM9mswq7lgBPf28PCqUcwrt7KBRyEkxEKT3nBs7PwWAQxWoJiyuLsFjtWFpclRCaa1duoqOrCwG/IgnN5yuw2nXCXib7eHR0DP39A/jH77+OUydOIp9J4fKVSwKUBjo60NXdI8Dx7s6eAPGnz5zF2tqq2COQybu2uipBN3abBRcunBPWsMlMAIKSTQsWF+9hPxqWthsdHkOhQI+7DRTLZZw/f0EKg3fu3hHQtLeH8lEGHmUQ2jkQVg+B4+7eIEbHunEQD+Pewg7otuFxG3H48GGMj0/A6TajUEwgEt0VZnWjpkEqSTVEE+VSDXaHCWPjZNxqsLQ8h4WFBWxtkn0E9HT3oq+/C4GgS2wibt1eRGj3ADp6FW6EEOzoEl/e+flN2O0qHJ4+hM6gF3pdXcJXxsf7oNHWEYvtCgBVqGoQ3UvDbnVA1TDgzs27SKULyGTLrGAIm5VjYXJ6Qph4Ol0Te1vriIZ3MTo2AJ1OhXQujnqtBJ3RKOFyK6vb0Kj16O7qF1mz2+MUZnKxlIHVxuehMnfvhhK4M7PHCB8cPj6CldVlbK4f4Mj0UdxbWJXAw3wxj94+Gx5/4iKK+Rq+/a03ED+gVB/wdqiE2Z9JA11+xZKjr7cXkb0QTp06Cn+HC6PDfcgU0jIG0+k8btyYw+r6Dg72a1J7PHdyEF/7d1/B7NwdAS46OnuwtLyGK5fnBdT2+gOiUOGcWalVEI2lFDDUZFPC6cCx0oOLjz8u6plv/v034XK5Zd3C/sHQPYatkVVOabNaz/nVJs9kMsjIloNOJ8BrsLsLPUMDUiyZubfEp6YkYQd7+pBIpuDx+AQwJSAyc+cuMqm0BASSfcbwOykg6XQIhfbQGQxIoSMcCWNjcwPjk4ewvrGOs2fP4N7ykhQztslQpL+jyYr9/X15tpbSGRg7gxiZmoavKyhMVY2RKhyTsONZPtWp9eJJL+s/2qM0WZRVrHoe1nXIWrHF9pPytQREtcJLawy7qsJgMyGTSMCmMSLCAsLGurB3NVYD8pUizp46DaNOB22hIaz8mzdvIVXI4/jjF9A9MgyuZCtNFfStdRGfDQyD4hzL8B8yh5XicNuzXllHKfZG4lAg79VJoawuz4N06gDFVArlcgHNWhk/fu9tVIslTE1NYHxoED2dQawsr+Drf/p1vPLSlzF5+BDMfhPK1SxKyT10OMywsmCRTQnzl4Cora5FcieEzRsz+D/+5E8QHOiB2eVALJmGL9iBl196RYpeMzO3xeqB4Omd2XWMDHpx4cJ5vPD8s8oarl7FfiQkwCuDqJa2af0Rg83qEPZtZ6BH/H5JbAj6g/J8/fDyJVljR/YO4Oow4/Cxwzg0PSkhfiv3lrGzFYbX44bN4RBVBZ+5xUpRnle8Xy88+yTGxoZhNZDpy/EWF/sAjdqE73znbbz7/hxIZp48NITRsWHxLh0dG4TLRWB/HT6/A06nEflcAhpVDeMTw6iUCvKMLJQrQj5gcVP2DHUgtBuRcZpK5OCw+9FU69AR6EQmncZHN65gaLgPG9sswJgxOtoHv8cLv68Le6F9vPH6uyKT57P5/PnzYntD5i/X68lkVuxmtBqubcqSNYFmGcGAF6urMQQDWvyH//ir8DCcqroLo7GBqoQuulEq0hqAIL0FqUQNG2sxJFNppHL7cPsdwgydmBwT9jmfWeurO1I46R+iXYsFGlUWpUoO9XITuzv72NvOwaC3w+P1o1hqyP1bXl7H6vouAr6AFAgJ6HJUUTGyskowG5g+PCHPwrvz97AdSmJooA+Dw4PiLUzPb7fdCrvDiEIhDYfDImvoW7dvSQAX12daNccxWdom2a8EvB55JnrdLkxMToqNDsflvfl72NwpYnK8C/liFRajGzt7+/iHb/8jun0/W3jVw1DB7//+7+PJJ5/ExYsXPzWC8M1vflPu6W/91m996mM8AlY/ddN9bh98BKx+bk37b+bAj4DVz+hWPQJWPx9g9fDjX8CFF16DzuYVYFWlN6Oh0oqnIqVzoszWqqQKTECPi0vF++sBYCbhCwJOKOBcG1QkY1PATAmwqtwHnhRGAJmvZIm1mawKEKlknyvXqnhzKl5jlPTLTzLnBM9TmKci+yerTtKLCZsqIAvf25bT0W9OwF/6/wmwSoCYAIwK5ZbEVwFoIBVdesoS6BJpLmV5dbLzFOBDTOXZDhJy1bILIAhAtqUioGlJhQnusNrOlNuKMEnImCOgQxZrsViUUB5+H4FVMidUGq0s8JmO/SCRvGWF0KgJoEE/RdogsM3bnqbKg0YBwHgPCHy371ObsUog82FgtS01bzNWuXNQGBqt9N4WYMy2IwCVSCek3Xl/7/cBBU1UANiH2LDtIX8fSNWo7yec83jy3S2P12ZNAWsVRi6tABT2pSJypySJ0m5uHXl9LWsD2kI0CazWBFilcJKbCckXpmSavyNmy3YRaT09VpX0YQVp/ady/TZQ/JNT1T+ZvIVB+/HhVQ8O2w4WU4oMAjzfDwx7YAXw8MKA4D3P3ECjxPvGFw8ysgikyvtbMsQHwCqvhoAzP9+ASacHGlUYGio0S0Xoqw30+4Lw2R0oJjMSfmLUUvrGNtSJx6ektn90HadOnoLT5UIulxUWIPtnqcwkVqswGAhYiykHx16DID/DAni/lDR6Any8VMrL+aJcnP2XfUlkrTUWBLSStsvACQLm1RpDj6LC1NRpDZI6TkkyE9ONJisS8aSAdJTr0QvWYDZJEAsB3s6ugHiIMYiK95vAZrGQFT+tdtuynchWyGbzMJBVarSg3qRkXykskNlKMJVJxywgyXzSbMBIqSyBVR0BTwX4JNhazOUFgCMzkSFKBEc41uw2OxwOh1x3Lp8TaTXBZiGzs+2Y5S6MWcVKhO3FNiFI207B5Xe3QxjakAPPkbYfPF/+bDTK4utHBh9TeTk/UYaZSMRRJFtydxfHjh/H9taujMdjJ04KCEL2CUEErd4gLLTlxWXcu7cAh92GUCiEC2fPybWPTozJeUWiMczcuYOengGRlhOo8fn84nfK4D0yy3Z2dmSzPTQ0gIGBQbGBiIT3ZBNPFifnp63NTQEIrRYLgp2d+OjaTczfuwevxwuvz4PJiXEMDPTB4/Ygl8sgnUwIS50FHhaRrGYLAgG/AC6ZQhYbu7tyH9l3CQYwUTl2kMBjFy4IwKAV8BnCACSQTCYqgcb1tS0MDfZjd2sTFpMRfQODcn9YIIwexMSmgKnoedo4ANKHRkeHJdCtu6sbTzx2XkBgFgwi+yHEyAZqVpE42Bfv53q1AQMTs/VmCQvifT5x4hQ6u4PI5bPY26cE3IKA2yvAGTF5hpbQh7veKCGdjQowPtAfEM/LQKBPfIf3Y1GsrS8inTmAUdfE5KEpWMx2JOMMx3Ggp7sPJjN9LAsS2vT+B++INQFBsunDR9AZDEqhQ+ZUjQVv/+g6Zm4p4S974RTsNgbTmZBJ53Dh/BGcODGNajWPpcVZVGo5TE8Nw+2xS4Bcva5BpWFFJJJCqVBAZC+MeCyO06fOwu3pQK5Uw9ratoAtHKcBrwsH+yHxHkzFw5iaGsbYZCfMViVgLc+grFRexnqlCsT2E3LtBAZY0LBazegIemGxmIWB/e47V7C5kRaP26HRbgnEC4USWFlOwOsxIJEsw+kGDh/uxoULT2BlZQff+4cfKynYehXKlTJS2TTyuRroeGPWG2Cgb+5KCs89Ny5S2ampUQwMDWBnd0dk/dlMCQ6nD+trYRQLwOkTQfzyL/wcFpYWpS8MDI1he2cXH3xwFVaHC06Gu4gURhIxMTwyinVJhl+F0WzAxNgQevu60envxNLSEt5640eyLmDRaHJyWhBksogr1YaEP8UO4pi9e0fk9JlCDg2VRp6I9Lw8dPgo8uUCVrd34PIGJMzMFwxCpdXBoDdhZGQMm+ubuHnzJqKRfZjNNvT3DUnBkeOK30tPeM4/ifi+rEm8fp/Mc/liAfOLi/AHfOJxS1uA3aVleOwe8QBdvndPTHTdnd0YHB+H3R+AwWaHwWpBU6O/7wJOVq5RS+a+Wp7RWr1SYOLcVCYqpjit3H8cc+y1rQDaBV15YreA1UqzhnIhhz5fBxr5giTN74ZDyNUr6OjulPAq8cvO1XD7+k2kMln0DPXj0MkTyNF2xWhDrUE1ARUJBLBU8pxjUZLXzQKy8qxWzlPWfg8FhWoYqkoLCBb7m00UCzlEQ7sKKzsSgsVkQDwawm/8z/8eJoMGiRgD4HbwrW9+A+Pjkxgem0KlUsTgCP1s97C7PA+3RQ8dLUZyWRyePIS+7h689/qPUExlsHxnXljdfcP9ssa9cPEJ3J6dgd/vl3mdAXVerxtXrlyR56jX6cKXvvwFPPnERUQie/j+976Hns4O3J65JVYRmVJVPMZ7enqxt70Hn8ePF196BWdPnka5VMU7776P9c1N7OztolAqwOF04pXXXpIC0KVLl7G9uYmhvgGZK7dCuwrL1WQU4Ipraa/Lia9+9efgczmRTrN4FEZnwI/ofggfXb0uHqjHTp6SMcn1ZLDLL7Jzemc3UcHCvTto1Ivo7vFLoWmovwuNJqXmESkUNMHvs0lgJpdy1UoT+5GU+Bs3VUbYrD5ZB9ACIpNJwe4ywWxl2NsuLpw/BTsB+FxO5pp4ModbN0I4cmRQily9PX3C5rz20RUJs2WI3PLSGoxU8DW5JtejKBkOtCzx4MKFwzhzdhh2Zx35UhjVWg65dB7lcgOJeBGNqgkGvRuhnTRWFkPIFvKwONU4cXoa2VwKXV0d4k1rtTmwOLcs1gj9/UHYnPSJP0CllIdOa0YsmsV+uCLAKp/7fKZx3cHCCy0QevsGZH1DhUU0FpV+zecy121kerNQsrHdRE+vVuba/oFBKUjv7m7B73aIBU10bwv9A30IBL0wEnTdj6NcrMHv7xDG7sb6jqx5bBYHlhcXEezyoVIpIRRJwevVoW+wT6wpzBY7sukKNDor3vzB+/jT//tv0BX49B6rf/iHfyhe7i+//PInRhDajNX2uP3Wt76FSCQiwGp7Lf6JD9Z6I4HVr3/96/jjP/5jYc++/fbbD63pf9aj/Wzv/6wBxH/tx/ukrfNZX4fq03aOT3rCj973mbfAI2D1M2rSR8DqPwVWuTH/whe+gHfeeeenWvjj5ol/7v8OPf4FPPnKl6G1uNEwOtDQGlCuMZGyIXIoemCWq2XZ0IoHKMObSI8jeEkgVQAUzf2UV2VvQThBAejK9Aajx2izLqwFBSBSyWKAIAOBVQIQbYCV0IpMnARzCOKqtAoztAWotgOBeNH3F+bCWFWYqHwJ44HsAr3CQuAGgsckuEkFOjffGr2Sxk2wRMKlDC22qDBltcIIE3mwAEkVsQxobQPkh3AyhNHQFJU4GYTCmBMXUUVGT/Cm/d11+pCSActgmnJZ2IEiq+c5UCLcukYCrWRScfOv2C4oAC+vr1wqCVhEoIb3gL/neSkg3gM2qZxfy6qA4BbBTJr81wWYLcln7Bamc0MM7QXEaQGBSlaDwhaWNqY3JBkaDSVM5+F+JDYE/POQ320b7JVjtNiqPI70lVabSdsJa1ZhL5MFIiFglO/Xa6g2mAJakX8rYjOahjIMSPEVVUwdaLXAMAyFWU1mX63Bv7N2T9Zqy9+XDB36k0pn+XiPVeWafnqqfvh/7vNf71soPDTsWtf/8ED8qfGmBM+LrFQ2cGJNzHvTOqf2v1seq+3PP1hEtEDaln0Al8rC2W4d0EjfXsrmsnloqzU4NXp0ubxwG81I7sdkk0uGGhlVBKbor7e8vAKP2yfMQfl/etUynMagQ6GUl3vLUCEu5NknCUhzHiCoT09Ar9dLV1jphwRpnU6n+PqFIyEZV9093eJpGT9IYj+aFEab1+uUDZPVqpe+zDHDzUKl0sTa2gZqVbWwreglR7nZ8PAwhoaHkckxJKMq44TnR8BRNskWbt6BbIahLwROWwWTQkmCYJjsTv4T023zRYUhSxCZNgPso9VSRQAmhZVUl002N4y8WcViWeTaZJ1VS0yNVslGUykwaWT8ElSkZyHvE4slLDoQnKVXKcOslDAszpWU89eFQco2ITjLz5cLJYWZr4JI+nL5jGyQlMA7gogsWjSFMc/QLqZ0S9CcWiMsNrJ6sxkm8moERCUASiacsDRzOezuhhDs6pL5tVJvYHF+QSSdO9ub+PVf/zU5Fhn1nV3dkgptsdrw7vvvweHwSJhSIplEIpFEZ2eXsE25sWC/+MVf+iUJmCIQuX+wj/m5eSSTOWEAErhh7xwdGZXroOx9a3tHGCi8n4I9qTh/abG5viZeebT/IGjAeZObb5fDjkwmKZxOmMsAACAASURBVPePG/nVrS1MHJpGMNiNRl2FO7MLAuhPT0/L0CXYRvZWPp+TufLmzRvYjx4I0PnsU0+hv68THR0BlEoV/PCN1zE+NiE+pUazGXfu3BVvXfZ/bkx5T+OxGJ544gmcOXNSWGeb6xtIpxIwGnU4dfoE3C6yCdXIE7g3GLGzE8GlS1fx2he/JKzY8H4EiVQC+UIWTpcNFx8/J0Cv3eJDIpnB9tYmxiYGoVYX0RF0C3ubDEWjxiahXOG9EBqowOEwiB8pgR3650bD+3JN58+ch1ZjwPXrt7G8vITOYAdOnj4Os5lARROxeBzzc0vig+d29mBmZgNo6OReBwJu5HJJ1GpFnDwxhYHBHglomp25IcE4XrcBZ06fhEbbhI3+kXkqAJy4efMOtraWkIgD58/3iI8jk7iv35rH0so2crmaAMz1cgXpFMOlgKAXOH1uAB6/Fi63GXa7B7TLZoBWrabB5sYWbt++h3PnzyCfK8PmdEi7cgySLX7r9g2sre2hWNZIiFIkvAV/RwcKuSrC4X3F41hTRUfQgjNnjiKXq+LH712D1RLA+OghXLr8Nqq1JjR6Ffp6B2Su49yajMdRLCq2PAQXh0YGJDSP9iWra+sSUNPR1Yu7swsCAh8/0oEvf+FlrG9uIx5P4MzZx1Ct1/D6G2/CYLZKMF+wuw82qxMRSnxDIQmjcnu9eOapp2CzGrEXDkmyNj0L33rzLaRSZbzwwkV0d/Uily3IWAl29UKr12FhcQmhcEQJWtLpcG9lFaVqRTzpNQY96moNxqcOIdDZjWBvD+bnF0Gfeq3agGyhgNWlZQFuIqEoHnvsMfFd5fe2i4rJg30pkl67dk3G5ImTx2RN8Q/f/S46u7uxvrWJkydP4PbsLPKpLA4PjaK3sxNvv/8+iuk0jN1dOH7+PLoGBlGmv7zRBI3OiFK1jmqlDoOWDHaqMDSK+oe03xZYSem+FD1bL8XWSQkO5ZqB41cskETRwr5XR6lRhk4FODRGmKgGajRw7dZNLO9sYHhiFDazFX6XB9amFm/84HUByJ5/5WWoLCY0DHqUaceSzcn6gBYjBI45T7fXi2IlxfVRK2yUayYG7YmqSl4sYtIyySBgbzJ1gEouJ0xyi0kPl91KV1mU8gUsL97FzK3bKOWyAlqdOXsWlz66gmQijr6AG5GdFdhMapw6Mo252VtYnL0Dr8kl4CqtRJKZLLbCISQzCRwaHcV//K3fxOrysvinnj9/Dts7W1iYm8f8wl0YtRopQL366iv4wmuvyhxD0Hnp3iKWVxbR09uD2dkFxFNVOF0eee7Rq5tL2//0n/4DunsIYNbwJ//r/4ZCuSzhQ5VqEx2dfZg6dEQY4WvrSwj6HAj43OJ9TpsJqgrYn2mrwjXl44+fx8svv4hYNITZ2duwmHRIJZPyrHv37Rk88+wYvvLVL6O3r1fW6XuhPXnW8dnX2dmJtbVlLC8vwmEzix1JOLQjdg30Rc0Xi7LPYNHo/fc/gFqlQ7CrD4uL6ygXJc4UaBoxP7cu3dvtMSBfKOPpZ4/j0NSIsERZ7M1ls3j/vasIR7IoFMReVJjIx45PiuUO25XFL87n9Fou5quIRuLQaQziBT3Q58FXfuFxHDrSAYezCoO+hEwuJgW9UqEhQVTFghrLiwzq1KJS0WBrcwcevxd9w53o6vIiGt0TG5xGXS1rsEwih+Mnjor3tMFYQ7kWRyaTQD5bRzHHJZ4LVotHbFxoL0DrH6p5PH4f+vsGhL28uLgiBVFapdDTPB6P4fSZU7DbHajUKzKnr5F1bjTC43LB7w8gn04LSE1LAnqk83nNoEWCsrvhHeyFd3Dk2DRsdiu8Th/SBxWkEmn8+IM3oNY0MTk9jN6+DgQ6fVIkTiQLcDmDaDZM+K//z7fwt3/9ffj8Y7SmF2by/9fr44AyAquct/gM/llf7eORscriIsOrPi129ghY/edb/7MGOD/pff6sv/cRsPpJW/5fz/seAauf0b14BKz+U1CLG9qvfe1rYFXu414/+SD5yX+Tf0ew79CZF/DUaz8Pg90HmJwCrFbqTCcnu0orQBClbXUy4VqsAgHttApzkYskOXYb1GxbAoj0notVBVwkECIM1ZZnlU6nB/+QvcqwIR5cYaI+AFYJRvD3igVA63taIVnCKGiPLoKnDUV+L2Bhk0AlE3J1spiXhTvZo63QBJGtigS5fB9YpexUGGJkfLIab+D5MZVWAUPbwGpbCn8fWBVgTAlHEl+wFoAoMB7l+2TrUjrHtFuR+bYCoCSgRmkbnh/Tvin3JnDNzRQXd3qjXhaUAqwyDZzsP6a2tNihPN/264HwnaCFwpZULAEUT1Oaz/OzXATzPtgsSsotF5x8L2V0ymdazJHWJojhDgIIk0X60Gx2H0xtSeDb1eIH8rkHjE1+Dxl2it0ANywq6VcMoBLmb6sNpW2bTA0mQFoWoEvsJJo1AeMUn1PpuQqs2FT8NAms0gdYeS/PV2EuywP4PrD6YCP3cZPyfy+86l8MrAoAqlx3G1hlHxJf2db/CfBMkPkhtuv9RQQvpQXIst0I5N8/kAyeOsw6A5qFIiwqNfwmOzxGE4xNNXKJFHT0SG71LYYSrK+viT/WkSNHBBAlGEZQkSFCUijh/W7WBAjkZoyef2Skkl3KccsgEUrSTWSC1hsiO+fnWaDg5pQbWL6f7MNshrsYxerA5bbAbrdArW0glUoKm5JXkohlhH2hUulk4zQzM6vIZPt6EPAHkMykpO847VZ4PC7YbPRhpIRTK9J8Ca1rhbW1AdNsLicM71qTKloTSgyvogxWb8BBC1jgtMXraAeT6PVkiSohWAqjlKCsWTbTZHYxiIjjiwx29jerzSqJxgTGBPillYdOL4xeFm6kQEGfao1OzlM8lLU62VSSIdys0VdVYZvzPjAJmUAtj832FPmpjgUegrxa8X+lZJ9QBIO0CEqmUhnZEHZ0BAXgZlHGzZAyNcTT1BfogMvtE8b+R1cu4+7crFijvPDi8+gMBBX5uy8g103p/w/feBMOuxMTk1PY2NzG7OyMBIpNTR/G1StXZFz9/Fd+QViVfMUOYlhdWRW234kTJ+Tv9LObmJjA1atXETs4wKmTJ/HMs89K0jw3hwSAY9GwyPgZUsV2pmrAYbdjbGxUAD2mlEfDEYRjMQxNjOPY8dOIRmNKKnIqJ4nmBEGnpg+JZDQcDcsGncfY2twSgJ4b0ldeeQkjw33Sj5OJNN56511MTx1BsLsbxWIBq2sbwqwN7e1hfX1d5kj2f4IYDJOL7ydw48YMujqDOHRoDP0DvahXSnC6HWIXsBeOYW11Q4Kczp45h7l78wLQFisl6ac2uxm//MtfQYKWGA0t5u4uiJ3FmbPHUK2mhLXFScBmZbiIAfF4Uu6rx2OH1aYVdmvkICEFDVoR0M/Y5w4gEc/g7p0V7Gwl8dwL5wXUzuXjuHHzGlY3NmSzr9Mw7I3FCyWUxmGzSFFjY20VI2NBPHXxPFLpfdQqZAFuIZ/LSF88ffoMPB43NGod1tZ3EY2VcWd2Djs7JXgDwKuvTKKnv0dYoEvLW5id20Rot4KBgW6MDg1jfW0eQb8DIwN++HxGVBCDv8MJi9GD2H4a+7EM0NTJOInux3Hm9DnMLSwJE42y5HgsKWuMVDKB3V0G+ADDIyM4OIiIHD4Ry8lzlZYBJosKo+NBHJocx+rqLj54/zZ0apsUGHZDW9DompiaPIKxyUMyrvksv3rpQ/nJPjg0PIBTp45jZWVF2GVkQNcbaricbty4cRNaTROPn5/E+bOnpHhAP1KXyyeel4sr9xDd30dTRZUJmcYZLK9soKOjG0ePHYXNZpJ2JOC/trqGYr6AVDKNmzcWwVrVl770RdQbTcRjCRgtVvh9AZmvdnZCAtxSokym4UZoRxipsUQSdo8XZrsNHV09sqYx2Rx49/334bC7YHe65Tz4PQF/hxRVT50+A7PZKpYttAUIh8M025QCE8ez1WLF4aPTaKpU2NzalOcuFUhchzA0spItYDjYDYvehL/7h2+jWavCPTKKiSNH0DkwKCFHDqdLwhAZPkgwTWcwSSGvzfrnekzWRLRHaimL7ttGtUJNRaXDtQ7XaeLVr9jb8Pmf4PyPJpwEbOsMD9Mi8f+y96ZBcp3nudjT+75PL7P07PsMMJjBDABiIQGK4CKKkqnNtmLZkVQ3SuJKyUmVU5V/dvzPuc61b1y55dyryKlYJVu6kmWJi8RFJLiABLEMBjMAZt+Xnul937tTz3t6QFKmbJqmHdkXzUIBBHq6z/nOd77zfs/7LKkk3r55FWanHR3BDvicHjgNFsxen0Y2V8DZCw8hRzWTRoNEJitBjVyj+wb70dfbK2oIPmNo/cSxVqyWoKhrGiGih8fMhgp9iGl/QnVEJp2BRaeBt4n+mkb4XE6sLs8jFg7je3/5bQleG+jtwROPXURrVzvmN5ZRzKWxM3cLTpMBFgtDhTYQPzjA+sISBvwdCHgD2AkfIJzOIG+oY21zHU89ehEXz53DpWefx9riMsbGjuC7f/kdtLQGcPaBU3j77bfw5d/6rzA5flxsaij/vnTpEugv6RM/dROmb96BVmuHzeEWQLhQSEm40je+8T8AqjIEPPrmN1EqVSUETa0yIhHPYWhwVNaQ9bUl6HUluF12UWh0d3cIYeLSa68gHoujvb0Vn/3s0wLQktm6tbkBPkf5O+eSVlPDZ59+AkfHhqSWZ5OdTVMJeURNCBBs1CbiUTgcNliMOkTDB1Ib0UucDTOjzYB4IoqF+VVp8mn1TLOPIJ+rIZ+tY3cnLNdSQlQ1dag1FRw52i8seZNJabayCVytaGXdfO65VxAOA20tRhw5clSO89qN6xKKyHWXLPK7dxbEv7VchISenTo5jEefGEFTsxqlwo6MHRUL9ZoG2UwZZrMbqJnw9pUZ7G5HodFT5VZF/1Cv7KW0eirgyvB5vdIcZBhnbD+B5pYmuL1GVOspFEsRafbUKjokEzWk40a5HlR00XKBdYbUMCaTWCKE9vexu7OP9vZeqS8j0ajMgbFjY0glE6LQS2bSWFxYhcfrg91ixW4ohL2NbYRCtNRSei3BFi2Ojo1iaGgQVpsed5dmpc52uCxo9QfhtPgR2Q/j0qsv4uj4IHr7WxFNhMTOJplOYX1tC8H2QXhdPfh3/+6b+Ku/eB6OJh7T+1+H+wRl78F6SQnw5UsIMY09HK0AyBAluPoPfd0HVj94xD5uQPLj/rwPe50/7u+9D6x+2JH/5XnffWD1Y7oW/6UDq1xM3utfSSDkS1/6Er73ve/d+3vKHm7cuCHm9pubm7JRoBwzEAjgheeexdixo1hd38DpM+cUTEalwqlPfglHT1+AyuQUK4C6xohynQxHFfRGLXRggjWZnUqwihSdGrXIQll4U+/Ov+MmiCxB/uL/CzBTqwkbk4WyyWq8ZxNAEOu9wKpEGTSAVTIcDgE8grZ1AcZ4sPz7d0GnQ2BVbD4bIKAAkIfJ6fQbbTBW+XcMwSI4yJdWwrjIUKJMnz5TBEXpd8oQKwWQNenpbcgAG9oYsFjTQCVy8sbhiCyd8noFWCVP6BBYFesBMlipDZQxqSHPseCfRRpdESBVCYJSwEMmr987P1oV0C9MAq4aXo+HXqUi91cYbu9/vZu0++4xNmTwAuixa68AMRwnyg6V4oZsZLUEvgjblAFejXEmkEt9o7BS1fR/bCTQv4dtwvcevn4RqMpNklECtzTiTasVhiqvdMOvVa6PlFYCsipBWUpIlkjJ60W5VmTuKaxV2gNwXpHBQzYy5eqKzJCbMIKrEsklwKpyfJr3yv/fA/6/O1aHzJR3R/VjZaz+AmBVAUmVb1LGXfn9nofxIRu4Ab4Ju/jQckKJGJMx4f1q0RtRSibh0BnQ4fJCT5uFTEFSnMl4o0SVwBw3uwvzi+JD99jFi8Ks5JwnC4XACucnWaG8ErymvD8opyXbm5J4AhYMqnI6nCBTlqEPfB+9ArkO8CqR5cp7i96dPMNcKo9sLiWAJNOKGZyQzWUQOThANJYQwImbjUoZwujmWsZgBn/AL/dQIpWCxWoWxgXBKgE8jXr5ncwzNg04D8gdl3lMX+IyGc2cE7xX2dTRynznxn9zY1NATocAtU3CDiVwpYSV0Av40I6E9xrZ1hpk0znshnbk/+m9yfuTAKDBaJR7i/c2AVReFQIMfHGdY9OHLEM2jdhgogfr3t6ueM8yBKlQzMOg0wvQQbko07npOM2fNRoMMJj0wmw3mvQSfif+bPm8eDimMor9AENFCKjuh0ICElLyT1YWm2B+fzOstGEoV/DO229JoBSThAlQj48dQ4RhOWzm6M0iBX7xpZ+hu6cXHZ3duHz5bfzk+ddwbKwHUyemsDi/IPfUgw8+JKFBPPetzU3kCczrDcK6JWuKIWAE8gnisNl06uRJBIOtAoYqclwz4vGYeLHKGl6rwuVxil8cvVrTqbTYHDCUpcnnQyKbh0ZnwOzMbQlnKhYraG1pRXt7UCwFUomYMJ5oYTEyMiqyUDKqp2/MSFARnTamb15FW2uHAMxkJJmtdty4Pi1hXsfGJ2Q+zd+5gzt3N+CwKaAX763Qbgj1ml48WwkYcIPM+5as0mtX3sFBOK4wXutMtHcJi5iAu9lqRrC9DUYTQYYFAYGddtoUkOVKwLyOnb1lTE6NSSiWCDdqRvEc5j1AXz+LQw+r1YKZ2/PiyzsxPiJAdjySxNUrd5FOQQCPRx99BMlUGPOLN8VioL2zC8lEAZubMaQTBfFAT2fKGBkOYuzYMML722hp9aLJbcXVa2+LfJnPRLfDi0Q8hba2DrjcTUjGM3j99beQL6nluqUzW2hts+H0mTEUKnnshxLY2I5gfSMJn7cbBr1N7rtIaB0XP3EaTS4+Q1NQ6XKyRpMpFtpNIZepwelwCROeQXV2mws3Z+6IR6HT6RNPYq8vgFw2haWVVaSyRXR2d8n9kcnmYNaR/d6EVDqKRHofjz9xGsFgG16/dA3X3rkDg9YljRCnmzYNWpHT2p0uqYm4PqytHkgC934oiYcemhLvZTKT3QRBM1kBbzm/rl2/CT6CJ8bb8cjDD6JUVEkwDhO9x8aPIZ44EC/dQqmK7c09ZHI1FAp1dHR0wuFyYH1jCXqDDieOn8DS/JLYaPD+5bOKv48fHZdAn729fRjMFnjcTeKZKr7UrFUMJuSKeQweOQJ/Wxtu3pqDyW5BVaVGoVLF7gHTye0olOtoa29HS3Mb7DYHDDqjwp7XGeF2N0kNtrm9hUQsLuvbyNAQjEYz3nztNUWhY1XCMw8iYdjsNqnjdAYdMvkcsvEU+ls7kM9m8eMf/bWw5ZuPHEHv8DCCXT0SqkP1EZ8xxXxJmp16k0lYo2SbSuNWo9jQ8FWRJjOf0UpNK3Wb+PArT0I+25VmI73hGURZRiKTgl6tgl2tQzoSlWdUk9+HF157GRVVHWfOPQiLzgCzSo+1pWVhM49NTUHvcoD0zFg8KU0TAvmUfTOsjvUdNTFK80phr4rWis/YBsAjTW/WPwSD6QdP9U4xL2FNegoHUEU+lUQqGcPGyjIioX2sLt3B4098EkeHBqVZVKgXsZEKYfrq21h9+xomjw4jX87g9vwdjA4NQ12q4mTvqEj0n3nlZSRrRTSP9MBkN+GhySlElteQWN2Eua6RJiBpgAODfeJLPzt3C7/1W18WcHJ9bV2em2+++ZY8z+kjfXN6Rrwvi8U6XA4PWoN+9PZ0Y3xqHFaLAW9cfk3Wa/pts16yWeww0PYLWpHI7+8eYHV5CR6PGS3NXlmDuDbx8/nsOzYxjvHxMTicNqyR1Z9MShgmnwUbmxuyjrPZ0uR2YrC/Syy9aMMSjkakzuH6WizlBZSl1Y3VaoTLYZF6nE1mEhYYAKgxArH4AfZCEVmfrt+Yg9ffBpPBiUQiLwx4NtL29/ews7eFvt6gMFG3tlcQT8RgNjih1ZkRCafFdih8kBKWJykH48fGkc2nRUXAutPr9cLj8YkdAJuWtM8oZjP4lacfxJnznTDZisin4yiVaE+hx95OAqsr2/D5WqDRGHFz9o7UrW2dAWg1RfgCbll/1jc2pAHusDoFkDUarQiHDmA06XBsohd6UwU6Y1GeQ5WqHlsbaWwsZ5BJ0evbCINRLbZD0jCNhKUxXSmTrEELGD/W1raRz5ekidnkdWN6+pqsr26vF2sre/LMtNAeIbyLQroI2jYPDbjFN93r8cqaw+d/a6tfGKtbe9vwep3o7epC0NuJ/b1dxGI7OHF6Au4mM7Z314VdzLqwUGDtZUa9bMM3/9P38YPvvgyXf/B9W5RnnnkGTz75pFhZUGlJ0JSMeTb3qfYZHR299/7f/d3fxSOPPCJ72fcCrj+/6/mg/78PrH7wKH3cgOTH/Xkf5tryPR/3994HVj/syP/yvO8+sPoxXYv/0oFVKfreA2JxM/KFL3wBL7300r0R/qM/+iORW3LDQe+jH/3oR/j617+O9vZ2fPfbf4Ff/Y0v48+/9X/jv/7KV+VnSioVps4/jdGT52DxtKCqt6Kq1qMKsgtVMBh1wihk17NcJlCh+FqSiaA3G5X0a63in1mjZ1aNRbPS+WfhK7/EP5OdT7vSNRbwQidJ4sIIbehEDiVX94BUwVL53QRXuZqqlW63gsA1vDNFmy5UPhbofMALk5IEWrEsoNeqYlNQl1TaRniWSM7oF0kZvuJdSDKkTv8usEogUI5PggCqwvw4XNSV68DCTwmGIiBo0PJPdQn7IrTE7CV68XFjwG8tEKDmO6VAr0KYoAypaWyyyGY77LgLgNkIoNI0vGUJRMj5NKwX+P2HrFTleBRg9ZBJ+u7vioRNI765ZWFo8f38PAJW5ZLCYCU7TvxUD0mwVOEdHquA+kqg0Xtl/woApfjZHrIsD0OsBPg+lMgTWGXSPBPWCRhzDnAuNBjE9KIlUCFeqOK9RrC5Kh6/lOfxd4KopHsqXqrcmBF0Ld8DVvlvwqxl8nAjBEjGo3HfqBs+sI1BUjZR70On/3FWAD+/zL3/szlfFQaOMHUbzFVh7zYaATK7fg5YPSwgOIcIGgqg2gj/Uk6gsemrUyqug0WnR/oggiajFd2+FiCdQ5XWAFDB4fGJ9JnXlJt4gqpsznz6ySfldwKhlBSG9vZEVu9wKixOjVYFHS07JMm+hIO9kAQKcVNEZgQB+RvXrsNkNmF4ZASRWAzJVAqpVFJ+fnRsTGTwuVRWsRTQa9DR2SaBH5xr66ubWFpeQXOgXVi1vJkpLaMsfXh4UNgnLMS58WdYltVsFo+vZCrR8CylhUFVNmL0WSZozHFjaAo/i9YS9DZWqbQwmM0o5HPCPCKjkEFxTB7neqkAq2yU0MpEDaNBK8w5AZWLJbmr6fFKFg7XJfrbUbLPzaV4DqvYuCiJ/yxZspT9c65zHcoWaG2hXDseO4/vcJM/emRYpOM6rUakftxkin+ycjMr9yXXFm567TYBVMuligR5ETja2t4T37t6TYUrV96WsK+pE5NYnl9EW1ubgFb5Qh4WuwPbu7siKaW33djRMYTDIQwPDgpwl8rkJBWYG7OdvT10dfXinWvXcXvuLnw+L45PHIPDZheLDgYP8r6nFyiDzwhSEyRhOA5ZuASOh0eGhY1MFhV9hMk03tvbRjIeR7CjQ46NIMCt2Zvo7u7BkaMj0rDj/CRDiQAH50++kBMQ6fr0LdyYuS2OIH39AxJ2RjC9s6NdUsxj4X2EQtt4+BPnYTWbYDSSgbqNVCIjctLQ/hZWV1bg9flgtbmEmUjJ8vQ0A1UMsqnj5m5ubg7BYAsmJyYwNNyPYr6IhcVFSYjv7u0HaiXEYgfI57LCpuQzjj6ze7thuTaUj/YP9WH8+HFpbpJlFY7uoKvdL97dB7sxRKIxnDgxCZfHivX1uzhxYkx8RbMpAjbE//Uo5QuIx/ehM9Th9fsxM3cXkWgcZ89OiZft8vwq7s4DvV0WHDt2XEKIXnr5OeiMVZw9+wD0JiNef+0K8jkVmluCyJcyyOWTGOzvlVCYRIzemnnkMkmRp6bicTkPh6MJyUQWkXBCfPNKxZrYDUxMHMfISB/WN2eRL0TR0emTRO94PIu9/RTUGheavJ1YWdrAxvo2mr1mfPZXHoNezedNHi6fCZFIApvrUexsxVApayR4hcoEMo0J/odCUYT2kkimauLFOzl5Anfv3Mb61gZypTosFp00bDOpGtoCAXT3dEoQSyoTwue++Cg8Hg+e+eErWF7chdMWVIDo433IF/O4fm2uIVPnfUNJN+T+Du3n0Npik/uMTHGnyylyWqPVjMHBAVy9+g72Q7t46NyIzK2t9SheePFl8Xk8eeqE+EOSBbi3H5XjLxd1At4QFA60+rC1tSSN3N7Ofuzs7GFhfh0GPcQmhX7Ick+VKaUnY43seReMFgtiiQSSadqVaKDS6dE/OoqewUG88eabcPl9MJqtiGczWNvYgsVhh93qhtvnhVFvlvnjdXvkOdPW1i6hg/Q35rpDqyE2LHhvUY69tryCgYFBeY7yxe+lUqZGr2ijSZpC8YMIOv0Bub/XNtahsljQf/QIegYG4PT4hdVMGxKugWyc8JlNNqjKoAEd0AnSGdV6ae5KcCCf8A1wVYJGtVpR43Ddk2qKzXvlAXcPWCWT36TXw6UzYnNlDeFQCD0DfXjx8qsw2W04PjkFTQ3wmOzYWFvDzs4B3AEfAn29LB2hVdOCRbF90lK+b7XDZDFJ8JrUR2qFJCA10HvYqqSw8t/pq6tVa2GScMcaaqUiCoUctlaXMTc7g821FditZhzsbsva8dQTjyGdiEnTydPqw0JoFT/9y28j4PGhv6sDc4uzcLpdOD41BU0ZKOzFceXyZSSKefyb//G/h9qhx/zyXZSp6ogk8PDIJOKbO9jb3cYTn3wMXo8b71y9gu7uTnR2tmN3d1eain/4v/1bUTScf+RhvP7GW7h9ewWdHa1Sb46MpvuxMQAAIABJREFUjODixUfR19cLi80OSqXJbM3laIlRR2dXp4CmHFuv2w2ny458Lo/O9jaMj41i4thR5AoFUbuwvgl2tivhgswMKNCDXKmvc1k+42qIROLY3duVppPVZBS2ZDgWFU9tHq/X34Su7g7x/bRYDUinYqiUsrDaCa7aRDFTLfN5qEYym0IykUKhXJTQvDffeBstrd3Y2NjD2moKNqtOWNNJjle1jNOnjmFgqBOh/Q0FEIcSHnj9+jzyWaClxY9MqiD2GIND/Ugm4wIOU0bf3BIQxQOboZFwBd4mNRwWLT77uQsYPGKHyaoozOLhElbm43j1Z1eF6drV3QOH2ykWMKylWjq82I8sI5lgcKhHWNRsDLM+2N08kAYqm7UDg11wurUItNphdym1dDpbx85WDltrBaSSBRSLCTT73fB4nEgko9jd3xNVm93mFlA5nc6jVFKhWq5L45shXwfhHbGC0BstWFklQH4Aq41WT0Bvtw96vRqnT0wiGAxiZnpOwkMLxZJ4tx+E9+Qassmp06ol7Io5GafPTgnwWqnlxFKCNYTOaIbX04rFxR3sbafx9lt38f3vvgxf24iyLdEA//u//RP0DXRLUBj3pt/97nfxta99DS+88AK++tWv4pvf/Kb8/+HrD/7gDwRUPXHixD8YQbgPrH7wkH3cgOTH/Xkf9kJ/3N97H1j9sCP/y/O++8Dqx3Qt7gOrPw8EQYy9n3/++Xsj/Md//Mf4nd/5HXznO98RNitffIB98YtfxF/8+Z/jy1/5Cv7i//1/8Btf/q17wNLw2afw9Je/hliuirLahIoAqxoJXuKGQEemqJrpuvQaVQAvek9pTWRTGUHgT0ljVwpiSn8ptyLDjenhlFgJsOpRwqHISiBTQGcwi9epmkwHgpyNsyCwysJCSjQBvgio8ud0wuhUwogOfzXe07AiOGQXSLHOlPVGmBb/v/oeH1jaHPA72T2mzQGlnwT2DGS2ECQRQEkBASWeqsJzbth7No5TfAIbrLb3Aqu6muK7yiJfxdAlApS0IVBpQdGz4h1WE6kbP5fgicjjikUBS1jYEsAik0J8vhphYSyihMFmMipgy2F4WAMcrNXoQfru6xDUFJ9Sid1VvGYPgVWy2yizK5WVZFyCyPJ9ZCA3WMf0L5UgiYbEmp8ux34IVoqsXwFW7wGqAk4pHqrCXiY7tF6DXgUYJDRMJwCrfBfBYWXmKMxfAquSpq6weAmoMqWVUn+KnxXGKmF+XjcyjcsNFjKBaAKrDK1q+Ksy1EkCzv42Y/W9LNvDc/mAPKv3ua7+XVYAH2aRrzf0/ofAqtgAiM9sgyF8aBFANq/0Ed4FplXcDDbGiJs+5R1kaivjK2PMACuNFsVoCl6rDT2+FlSTWZQTWUlCVul0yBSUALmNtQ2RgDJ0oKuzS/xAzUY9/H4/9kN7SKXJPvPcA1bNFqsi2zIZkIrF5X1MwWXwCkO35u/eFSaN1+fHjZmbslHTMEjFYMDo0aPCEt3Z2hNPVTI0B4b6kUmnBLAMh8OIRpLo6x0UEJNyVYYqcaND6aDVZpZzpa+iMl5qYXjKdzR8hjlPef48N24quf6oxFdEJaxZAl7cqpusNuQkNKiG7a0NYd0E29okVIvAqoypbCY0sFrM0jii5QpZK/y8VCKF7Z1tWReaW5vl5wiIqbUMmtIily0KIMxjq1bqAi6wR0KpnEqtR6lSxv7BvgDH0YMDkQifPHlCwEMCHrwnyYZio4rSQRlz/SFwrBK2Cu+paCSGUoVNBjXmbt8VYJjyccpCz505JyBlPBoX2Tg3iASkC5UK7izcQfQggmPjRzA8OCQeeQ6rBe2dQS4F4ilLmTM3lF5vADdnbuH6jZs4fnwCYyPDmL87JywoWhbQp5VgWHdvDw4O9mXMX331NWG50Rqhq6dH1jjaAHQEW9DR1oz1tRWYDCb4Az5hI92ZnxfGypkzDwiDjONBiXMuk5U5WQc9oelvbcDSyia+9effk5n/+BOPyXp2+/YdXHz4AnQGLS698jLS2Tie/syncff2LLK5nHjMjh+bFPA7nY6juaVZfFmjiSSSyYxcq4XFVWEojY4eERZxNBbG0aOjElzFtYY+gUxPvzZ9V+a73WbG5uYa9vZS6Olyoa0tiO2tHWxtRjA6OgCbzSnjzXCh2dkZNLcG0NnVho6gXywValUd2lqD6O7swN7+JkKhZUyeGEMxnxNGUSKSE3mm2+WG2UK7iZw0BncP4sjk8+jr7sGzP34Wi3cZfgI88ehFBaTeD+GFF57D5EkGq0zi1uwcbkzfwtDQEQTbO5DMRrC0fFd8Mpt8bnm+sxmTjMWxtraCeCQmyfJsQECtw7WrNwWoIDBHGXsffZgNwKVXf4pyNYfBwV55HpdrWpQrGlSqBrz51jQ21rJoadbg5PER9HYGoFcV4HCZJBG+UKwhHq1iZyeCRCwvjVuVqoRENg6X2yVtye2tOG5OH2B0pAsD/YP4q//8vICYKk1dgqc8LkraczCbnMLsKhZi8DVb8amnzgug/72/fB7rKxH4XN2igjh1elQ8A1988boAlx3tTcjlM/K8U9QatOnQytrR3t4lgXkEwxny4/d7MXNrGpFwGV/76idknmxtRnH79qL49zJgy+kyw9XkkPv9nXdmsBfKIp8GHE6L/MrlYwg0+9DU1IydrW2x5qAVi91iEeYyZcEMlqMnLhs6DCjTGvUSSJcrFqDXm6C3muBv7YCvrRWvX76Mjp4uDAwNo1CtYml1jU9GcluhM5pQLyvPvCZ3kzQOWgItwlB/+WcvobU9CIvRjOWVZdTKFalzyOQfGBzA3PQtAShpt5BKp+FvbpW12d8SwPryCuqFEtKZFKxuN3ghOnt70d7Ti0K+CKPJIve6uq6S5gQDO9UmPdQGLcoq1jE66OpaqGpKs4Q++1yDWRuyNiODkWvdYZ9TAVYbVkJs0tdYT+Zh1KhhU+mxs74hTPjm9jZcuvYmuvv70BbsRCGdgaZcx+z0TUTjaRiddpz/5OPQMZDQyGcVwVO24AAVaz2jQUBrvkrliuLrz4acCF0097ICuA4YJcxQEgCkIUy1DW0BVhfncePaOygXc7CZTdLgoacuj/XSpVck4I82C8++8AzWV1YwOXYEkWgIu5F9fO5zn0NzWyuW7ixg/e4StjdoX9KMU+emkK9m4HZYUC9loMoUkNuIwaYy4MzZB6QOIkM2k0mio7NdrFVMJiOu35jB//oHf4rP/9rjODo2iX//p/+n1OSsbx86ewKfOH8e/UMjmL3FJk0Cb77xDubu3pX6jd6xTV4X8pkkIuEdDPR3oburFW0tPkxNTsBl98BpcyAciyg2OjqteGJTDcd9QSyZluYaG3R8Sh9EY1heXBWQjtfd7/EjFU/jzp1Z5Io5FMsFdHUG4Q2wuZJHJLwrXtPeJrvYBfF3soFTySgKxTq2t1OIR/Mwmk3SJLx+fQaFQgWLS1sSoEeG6crKujyrjTog2OaD021Ea4sXU6cmpDm2ucVAvRwyGfq+p5GMkyFrEJUEfbDdHqeEbdGvemVlFbQSikYBmwV44HQHLlwYgzdQhtGshg527GxmcOPKNl56YQbHJwcR7GyF1qDCXngPVrMRHr8ThUoCtWoRWrUZmrpa2K8SXpkqIZfOYO7WHXR2NaOz14tglwsmc1183DN5NXJpEyIhFRKxLGKJTXhcbBhqkC/moDFoJFRSBZ2wb5eWNtHdMSDMUTai4/EkBod6cOTYCPYPEnjxhWvIZ4twOFmDV/DJJ86gbzCIgMeF9fVVhHbD2A9F0NM9jDoViyS/GIwyDmpVCU47My+qmJyakJqKjXOT1SLWOmQCX7s6i/X1feg1TVjfCOMnz78Jp7vr3obkz/7D/4Wv/3f/Df7kT/4E3/jGN2S9pY0d9yS/+qu/im9961v4yle+cu/9f/iHfygkoY8CrB5+yHs9Vj8qDEGbDIK+Px9e9VE/7/7P/eNH4D6w+o8fw3/pn/Bh9tz/0s/xn+X47wOr7wdWacpNYJUedmScEawkC4rgAx+sEtLidMpmgIXDT555BqdOTWFpdR0nTp66B475+6bwqS99FdamFuTVtAGg56lawqvUOj62WQgTUFM8Vu+9xCtJkc3zu1hoKQUqgdWSsEWYpEkwgdIvi9UkD1NuZMiWNJotiiej0SSAIQEDBSwig4CeqJSl85diDaDVKSE1CqVMKboP2YiHEnqy08haFOYZ/VwJxBBg1enET5ZIKLcdZEMIG09YbgQzCwKcEsww8FwaDFitVvHEZLefXVvZ4TVe7wKr3MZUJV2cQCvhGdonECgUH1aei0YLQjuU+BFIpUWAAKw858Z5c0PCIoPjxvETqZyYairnStCJ4yVhOVarsiloeK+KrLBKqbziq3rIluR4HwKrlZLClOW5ivTfaFTkiA3G6iE4SjYpX2Qds9N/CKQ2LHTvyTAE5CIruOGbyrnAlxxD49fhWHHUuX2hVx1ZJwTEZGwIqir6V2EcElhVALJDb1WF7Ux2qggHJYGKG7Ky+OMWKgW5nlBXG2xlxV9VzqvhsfpBwKoyrD+/NH90xuqHWeR/EbBK4bhc40Z4FScn2bwE4++BprUadDKfFJayMHnkSxs+dByVSklAzlo6B7/ViYDFgUI4jlIihVqpBndLi4wh2Y67u3u4e3sew8NDwijkptZsNAhgyoCkerUiTEQyRjjPGWjE1HWC+8l4QiwDJFm6VBFG5NramvwsZeDctDOAxmZ3IJ1OKYCoWo1ENCFMRE+TG11dnTjY38fW9o7I/90uL9xuLw72wzgIh0XOR+n2mTMn4fbYZB1LpvMC8IithFHxICYwxA06AVsyCAmI8nYqFauyyedYkQnOzR4bFLQvIWBrsdmEbcj3twSaxZ6A66cy12uyNijhORoBQblJ4VRlOu5B+AAWs0mk9E6n4966RvkqZY/09MwXFHsRgq2U+yZSGQEKGQ6SiDNkS9pFaG4OCHONnpm+piaRz5eLDLVSArUIPEsoGxlgBMYzZAWxGaOSIK7l5TWsrq1jdHREEoPJxD17+qwAtQz+YDryxvomjo4dxeUr7yCZScKoM6AtGBArEDbJyLLq6e0BVFrY7TZcu34D/Ar63TpdTZi5NYfuri6MDvXhhZ8+L9eY3qkEYMk0tdkcWFxeFPCRCdUGo1lCb45PnhBggmsBN5n7O+soFXNoDgQESCETKpaMiR/ryNEjGBoeFgkwQR3OSc6VRDIp4LGVoR2JDL7/gx+hr3cIJ08+gNmbs8J4ffpXPi0g+cLiHHzeJpx+YAp378zJteDGv6enD7FoWK6Z2WKR8BWyifd2D1CuUqVgQDyZlE0q10ZaC1CyHotGZL4dhEJweTyIJvJyH9gdVuxsr0ljoLXZKyxHsnrJGB4cGoZOZ5BrQeCATSyC7pSybqwuyXx89OJTaG1tQ7GQA1RsdGSRycUkrCuXLmBnM6wETrlcAjzWa3mo9Vqo9BYc7HPOGvDKy69hdzuNjqAbT33qSWF7Xb92BXN3bqGlLSABMa4mt/jYkoEZaPHjzsIcfvrTW3hgqg0Bv1/WGAL/TLK7e+cudjbjmDw1LCxFg8mId65cgcPtQU9PN1wuu4BGW1trmL01g57ubgQCrVjf3EU4mobd6cPufgIzM+sgOezM6V48fHYS+3urSMdDmDoxhpXVDRjNDmjVHiTiBcRiKQHErQ52OUs4iJIFXEEsXMLc7BaOHhmDyWLBa5cuY2C4E+tb9P6so701CKOJad16bG6sSvjX5IkhjB/vl3vuxz94FSuLUZgNHtjtVgyPBrG2uYLtnQhUah3sTissJpOsC2w8EMDmmjG/sIhgsBPz85T5lwX8p91JMpVEV4cP4xNHpYlRyKpg1NuF6UycbnxqEEeODAg7743X3kE0WoLH3SoNx93Qpjz1+/ra0NPdh5vTt0Q+LLVLtYahwUGoVRosLCyI36LFbhMfVQncq9elyUBmJVmVFqcHWpMZc/N34WryondgANBphalG4JDPhLpKC1VdeQ7rdUZEwxFhWS6tLsHr80gjjlL9Qj4v4aFcV8l6J8OtqckrcnwyvSXQE0A2lxdWP71JB7u7xOLC4fVhn16YTV4EmluRyxdgYCiiiunpDOgrIV8uQUUrGb0KJU0derUeqgJl3VpoGRJKCX6VDbCSAJ06g/L/YgkiJdG79jgMPqWqhs8fFZ852TxioQNZ6+hJf232GoamJhBobkO9XEZ0ex8zN2ZQL1dh8Hrw5Bc/LwxVq9ooPp5k4JpsVgmtY33F89TQUkatazTtRTKjWMqI5zlrUMBkUBQ/rNsEaJWMgTrCe/tYWriNSr6A27M3YdCocfbMSehVarz91pv4xIXz0lB65gc/xJNPXITaZMDNuRm0d7fjkYsPIxpP4cWXXpQGXmh7G48/9CD6OgNosuhRKSZgMdThd3lRChehVxkQCPjwl9/5ttioMHRusK9HAPCN7V28deUd7IUO8Nvf+J8AtV58U5kGT3XIl774GQz09Upz48fPPCvszXA4Kt8vIagaoFoq4chIP4JBHwZ62tHbG4TX65J6gP66TKZPJGLIZPk8K0rImtvtQZmKLp1e2NPxRBrdvYNYWlnDSz+7JOUd53lPazuMeq14sTNwslghb7mM3dA2tndWsL6+iMnJY+jqbEGtXoDVwJBJK6rVIpKJIrbWc9g/SCFXyIvlCr+LtV0yU8RA/zC8TW3YXKdCICbgqMdhQ6DZCb/PCbvLio3tTZSLJHmoxBZBr7Fifz8i84hKguMT4yiUMkgkwlIX8Dlx+/Y+2lqNCAa9OH1mGF3dThhNCalXq3kT5m9HMP3OLtY393Hy1BhcTWaxeCBjlc8Vkgh0xjqcDruohirFEmrVstxj6opGmqGzN+8g0OLEgw+PI9Bqg8ZQkPCyQob+0lqsrpDdugObvYaA3w6HwwijWQ+LzSz2bLRFKObYvK1CpzEhEk5Ks4TNFJ1ODavThNBBEqWCEXaHG3odG817ePj8JEaO9MFtN0mTIpfO4+23p9Ee7BGVQmtrizRsZ+/chkZTxPh4F/QmJdCzXlOjWGRIHbdWVsSiWfzspTcRjRXQ3TmK2blFvPryFVjszbIusea8OTMtigJ+F+siBuZxX0rF5fj4uFikTE1N3dtf0WOVoCpZqx/1dR9Y/agj98v9c/eB1V/u6/PPcXQfZs/9z3Ec/+K/4z6w+n4wiMzG3/7t38af/dmfNdJXIUUCQcu/DRp9EJAEJCoqPPW538SJC49DbXEhV9ejVKN8Sw2V+IqSB6EWgFWjZjoxGSYQdhLZFJSY6Yz0IjWI9FDk+PTQaoCrPEZ6bIk1QF3xE1VrNTCazDAbzVJ8aOkhKGFSNHon9KO+B6zyveKNSBBPp1csAd4Dqr4L8ipgYom+nLU6tGSqSiIt7cA0UBuMKPNnG+AfQQ0yxETeTmA1nxfglMAGPVYF5ZIAAyVciHQuA5O734Mss9gmc0Dk66qaSI8JqvIztTUCnATCasKwq6s1KKgJlrFoJ7ND0aiLN62iEpeNHm0TuMFQwMSaBFMcerBS5szxFd80EzvXZK0qMjZhUqj4SwFWBXJr/D2BYwV4VZiNZPdxsyAyP8rsiwpj9fCzySZ9F1hVpP8KR/JdD1fxnLwXRNUAwBtApby/AazeswcgO0oD8UjTkuFKVia918Q5nyCYwgRRPDIVxqqAihJWpYSaHTJWK2Sr0hu3kP9AYJU+ugJKN5i1vwhYPQSBD+fQBzJW37d6H4ZF/d0A7C9aaBXXV/YoFBCVFhscHyYdy/3KuSDjRim6ShjLch1o6M80YtpONA7yHnD+nkOhVJyAvipfhsdkhrWqRjGWQi1TEG88o90hqdJbG5vig8Yj6ezskPAdMr1ymbQAhZRyG4xaeFyUmJWEuU0/ykBrq1wTMi15n3CDyYCUleUlJBMJuD0EMmw4OIjA7W1Ck9eHZDIFs80qICjZxWweUFpGO4xIjJLgPUlCb24OCmuVadtkQxDwa/I5MDU1hkKBwVlqkSenUxnxvmOBTlYgpzrXmHQ2JdJprn30GiWYyalDQJcbgXgqCafTJZtqbkKZQkxmPedwk9st58JGhXj1ytzmeqeE3lHuySR5dV0rwA7BSjY2yGqh5yubMWxAUALL9ZcssYpYoShzmMeSkX/Li8epgLZsLOkZBmaWe4Fpxc0BJTyKIEJW5PQmabJYmWpdo3TZhEQyIV6B9L7kxo8p9AQdx49P4hLZohothoeHBZQkEzEU2pWwmta2NhzEozBZjGhye4QFy0YJ2bbNfp9scDK5LDY3t7G2tgF3kw8Li/TV88NgNOHokSOwGNRYW1nB/OKCyMI5hk30blvbELn0629eR09PUHxZycJ1uF2YvzsPX5NP1iajmj5xFgkV5EacbCB6TxIoNpqNyGSzAvTQT5IenQRVI/EYXE566jrw0kuvYWVlC2fOnpM58+yPn0NHW1DCXK5ffwdmkxbnzpxCZ1cQqWRcJPxyTWsMSSNAC2xubcn4kQ1I+2hK0fsGhgXQ3yETWW/AxMQx8Z6lHcb0zWkszt/B2MRx+Nu7JeV9e3udW2ScOjkFk8kgsllaa/j9rSIhZiOQgS5sRvKakp3FwCVKiOlh5/W0ieKDK1o0FkKplIDZrEPA70X0II75uWXxbLWYrLQEhkZbht3lhN3TjOWlTWSSVSQSGdQqNQR8Hly8eBY6Qw1vvPGKWCK0BjuU+dkWwMLiPIrlDLp6u3D79gJmb8XwhafPyX2ZTqTl3gg2t8gzZmlpHgOD/ejobMFBZA8b2+siZbdaTfD53KhXKgiHwihk6T3ag9B+Ajdu3MXycgwGiwaJdBl6I9DUZMPU5FH0tQcQ2l3F7uYSjh8/hjuLi7DbA7CaWpDNMgQuDqNJC1+LBRabCpl8GjMzc0glgHi8iIC/Uyw8yBDu6+/FW1cuY3tnT+TEBHWNBjtuTl+Hw6nFJy6egEaTF6b19SvL2NnKoFJQGPhNfh0isQNEoimYTRZk8ln09nVCb9ALM5oy5kwmh2pFJaA6Q4kI8JuMtB2oIJ2Mo7e3A8urywjtF9ER7MTw4FEBSQ8iO/A329De0SzWCfl8DQe7bPIoIUgWix7t3bQZ0cDnaxYAnox8rgEBrw9nzpzB5ctvYfbWLfFSpd0J/X/T2Yw0H6x2h1gEEEAsabTyb1Rba00G+FtbxTPaYnXA4XIhk6OtA9dOxcOUj+tquQqr0YJoMgaXxy42TYQLaR0SDUcVQE2rl/Mme5YhXOvrmxgeHRUf2/6BQWlcZfMZZOk1abFC77Bic3cHpTpgttgQ8DWjWigLKGc2muTpzbqlplOhrK4ir66LFFydBbR1nagedLQ9qFYFTKQygw1jgpw/D6yKZ3qhhHwxC4fNBlWtjPjWHsLbu9DrNNiNR7C9s4kTjzwMi82BFq8Pq/NLiOyFUeT90RnE0IlJub52rV5sSHK5IowWk4CrKqoUCHJr1TCZrFBR2dGwBmCjhJXQoT0MG+WsT41anaydtOVhNmopl0fkYA+RvT28/dbrcFqsODY2jFZ/QDyf+Tx/8Yc/hqeux5d/8zcQKeexnQhJKCOfRWx4rawsgP4Qp8+cxBNnTqG4uwNXPQ+fTQOn24RCtoSW5gG8dultmfPJeAQtrWxkWgU8e+WVV8VwgdfjwsMX0dk3iBdeegU/fuY56PUWaY5MHRkX+XoincDq2rKwgMOREDK5NFqDAXgcDlFgPP3Up9DZHhRvU97zVKVlMwmYjVqxx2ETkFLuXCErDadAC8H1Il6+dAk3bs6KRcXI6JgwSW/MzIgF1ac/8ziam8zo62pDsayEZCYyacSiUWzuMDAvjcnj4+KvygbxwUEIhUxKvEf5vM/lq4iGSwjtx0VhpjMaZI6rNXps7YSEacnqx+5wCtNyZ3cdkwxiGu4VO5XZ27dQqalhtbsQjaQQj2UxOnIM+6EodjY2oTfqMDU5Lkzi7Z01IYc4nTaE9jK4cOEkhoa60NPbBLU6DrU2KmSFeESN11+5jStv7sJoVOPcQ+PQmcoo13MwWa1QqxzY2Y0ICE3mususgdmoE9UJn19LtxcFBKVlwJnTk6jU43D59VDrCuJZHN0vYXk5jrtzKUT2Izh6rB3DQ0E0eR3itUoV38bGBkJ7Ubiczbg5s4RSns3fGiYmJoV4QHVMppAUNrbZ4oLBZEAyzmsXx9Hhbvj8Hvg9TWhubsXG6iYO9tk0d+HWrRn4Ax6MT4wikQ4jHN2GP2BEsKMFmXQRGpUFdRgQDWdxsJ/DzZlFeS6p1GZ0tg9gYyuEP/0//gPag93QahTFEV+HYVX88yEZ6BfVywRWH3744Y8UXnX4mfeB1X/xsM8HnsB9YPVf53X9h5zVfWD1HzJaf8d77wOr7wdHyephN49FOv/MTTnZRGSyCsMryc4lC0b6BFZF5i7MKAaBJNNQ6U2oaYyo6W349K9/BTC7kavpUKypURYZLUFBgpT8RXm8TozQ1SotskxXTqRRKOUE8DSbDJJoywRsFuoEIymNo38pZSUELLhRZuI0QSNJvJewAw3Uev5ZJwABpUQSCNtgFKp09EIlk6Dhs9oodBXPVZXC6BTZNAORtMKUYDGuJG8rSaD0d1ST2cYKl98nNFcCqxoQQyTLtVjIQq/VS8ASw2V47txQEBzl+/mZDLO6x1gVQJUgpnJNROqu5ZalwbRgsrqAhY2XFO/CTYSKFZEAhmIyoDAjxB6A50E0iFJMAqFAuVJEXgJ4FNkeixHaK5ClqYDZSmq4AHS6n2OqlpVwLJHSV0oyDgSBCfTQN9NsUOZFpVgU8IxzRa9VArN4fAR9+e8CBhIQrirgJ+kbBIPItKFtAH/nKSmYnxJexqCoQ+CVIC5lpyYZbyWgQq4wPd3oMSsAKD0y+Rm0LeAsUAIvBKsVxgjnEKV6ddRUNRTJVi3kkGdgEcdSoRUrfr78rwEqK1YADRatAJfK9Tie4lWcAAAgAElEQVS8Lu9tQHwwsKpcHx4vg4f43eo6GdQM1zi8jsrnfVAz473LmQKs8p4iQE8gXrkeugbAqgCrhwFWwtt916OWMn/aJ/zcQR5+p7j7smlRqUNbqsKpN8BYrAOUadbVwuicX10TJhpZbGTDjY6MSto8AUCyIVOJhNyX9D8zmgxw2G0iwybISvZpvpSHQTzBMpJ4TDY6pdbbm1sCWvp9Prn2c3fm5LS7e+nX6BCWIM/cZjXLZohMQsryCKgRhHTY3AIiHOxHReLL6cF53+R24IHTk9BoauLleuXaNPK5ovhn0n+Ra025rDR3RFqXzcr6p2cydUm5ZzhcmVQOsWRcgm2yhZz4CnZ3dwsrhePH8Cpu8HnuBADJwiZAxvkmzHEyqdis0ZoFcOU505vP6yXDlIFvZMiWRP4vXqxqejvTroCsasWGg4APg1z4efRlJbjcuFvEO5VJyLynGB7EdHsCc2xicV3nZveQmU5W5dISN34l8bFj+vz4xAnZDF1957qs9ccnJiTUhEERZF1euHBe2KAak0HAWLL6CvmM2LwQECYYQi9QjtfV69eEcen3+UWe3D84JGAUPXRdDm6a2vHsc89iaGgYE+MTAia//sZlTE/fQHt7h4xrazAoAHOxWMby8pLMN973586dQFdHu4wBmTz04SX7nvJ8AsgcK7LM6R9KeTCfYeL9m07hzp0FbGwcQKs3YrB/QMZl5vo0BoeGEI/FgHoJT3zycbEcINuZzaPunm6UKF9Op0QlMT09I2Dw2vomZmfncGxiQkCujc1t8b7k3Hn0sUcRbAsKML27s43XXnsV0QgBplboLRYkU3EButs72oSVyzU/l88hEUvKurwfjoh0noAV5wnXi/W1VSWkbT8s7NlyqYat7W10dbRhdX0Ju6E4xo8FJXCMbMJbMysI7QLDQw6MHz8Cu8Moa+6zP3kN4YM8kjGA9tgetx29vZ04f/4k0umoSL2jkTie+szTUgvcnL2BhYVl+Fv0qKqq2NmuSBPnU09ewM2bsxjsG4adDFKNFvvhA2xtrAr4NnpkEG+88SqgqWBktF/W02ZfE/KFtMjMUbegUtRjcTGEYlGNWDyLcq2OfDknXrLt7X6cPjWB3e11oJJHeG9XJPfrWxU0txjg9/YgnyvjIBKBzW7GyGgHWrtYk8Tw5uXLsJh88LhbkMvXsLK6Kunt9GNMpbPY242iyaMwphnK9NMXLsFoBC48PIbdvTVm+iAcykugFwNfWltbYbRUUKzkkM8WQEuT3b0oenr8Yj1Br0gJUqoSEG4S+weGxUWjEZhMevgDXly7ekUsMxhGVa3TOqGMTLogsmI+74LtHhyfHIPP68PBflyCs5JJqnXyUGlU6O4OiKUNWYcEsvf2QtJ45vwbGhnBf/yP/wk2spXzeZn/ApwSVLVYxPOTTWmN0YQMPR0zebS0tsBgtsLrb0ahVEGN8vtyEXa7W/wRCbRyneaaRFk752KhVEBFRam9GvkMm1Na7GxsiY+yjux/vUlA1VQ2J2zYMw+dkznHEC/ea7QvePnHP8TU2bPSYCPzPpUrCCh9/NgJUTHw+cHEeDJLpbmpUaFULyNfrQjYhbzi887ALDZS2HBno421nN5oVtRJDQapYh+k1F3FQgH5XAY2kx42gxGby6visWq2m7G5s4VsrYrP/doX5Pnc4g3gme//jTTo0tksTj90Hv0TR6QWreYKIlEX5UCpIKF7Ll+TfLdYL5VrYmslthBS/irPX9HW8DmtVwJDWWfVK1Vp7OpZL2o0qJQLyCbjyCUSqJbyArxW8nmsrC7h2ttvAfkSfufXviLMxb1iGrl6UebAzy69ivXNTUw9MIW+sSGMDg+gFo/AVa/CXkzDqa1jc3MR6xtbMJib8MO/eUYaY59+6pNwkLFYLmFleQEvvvgSJo5PSA156tx5kcN/+7vfFzaq0+WRQEiXs0nWJLJXS2Xa6PC5lRVQcGx8BL/2+c/J+dIDls9Dp92GSDgmjQbuA3xNVuSzKWztbCMajYpHNZ/bZLVn8wV89z//EPOLMbS1WOFye7C+viVhmRznX//Vz8BlV2HsSL+MLZ+BrE0peWcIEwkcVFDE4wlpeHg9HmFVLy8uY2FxAXs7B6J50mkNOH78OFqCbbi7sIA7dxehpsWOBDjVxVuYEvWtzW08fP4UhgZ7xKOdVeHa2pYSMVtXY2F+DYlYGrFwTJpQbJQ9cOok4ol9vHN1HjYH0NPdLDZBk8en4PIYEY1sIJ3eFg9UYekWrXj1xVt4/dV5BIPN+PUvfxrR5CbWNpdFsZJIVLC8EpJn3NHRPvT1+BEN78g9QJud6Ws3xVqI/sZ9fd1Qa/Mw21hj5hFLZbG6GsaduW3s79akYfrYo1MYO9oloYfZUk4aC+sb29jaCsFh92Pu9ipam7skmItNHO5pWEdncvSz3UK9XpBmUSiUgd1Ki5RJYT8TPA/4m7G/H8W3v/08wvtAkw84/9AI/G0O6HQVGIw1VFV5tHe2AHUtFuY3UatZYNC4cef2OuYXNlGvGuByN6NcVGFhfhU+X5usR/F4BE1NPuTSRfGP5nrCPQZrJzbF2dQlUM/nL/+eCijWM1wbaG3HgKuP+roPrH7Ukfvl/rn7wOov9/X55zi6+8DqxzTK94HVv81Yffrpp9/nsfoujvcBrLq/JX1WPu/Iuafw9G/+G5QNLhRUehTr9Fgl7McecB1adU26xjWyuCipB320WHBnBdxiAc6i0+YgQKIRuRALUYa4SKq4SidAXmiX3n0EHtTiVceii+8xWq1w2B2ymWAITbVOZyVaAWgFPFE1JPZaPdmZZIEp50YPLIH6GK5Fv061RgkvajD9WKhz08jP4AaFP0ZGwqG3pwKw1UTmRTaCMAgbUusG7iFAGAt8yvmMWkPjzw3mohBgD71eGWRFYFUgYfkcsjYPpdv8M2VkTLzneNAvjl523HjzfARQrKmh0rKYV4t/KAt9eovWVIqH6SEDlQUkC0WeJ0FDSdIVWaeSaiverQRqCVwRXJLAsRIpFqC3LDdXZMvpNVoUcjlhtVhMBIg4hipoxXeNn6l8J5l9rNg5DgZSqDjuKs4CDdQ64XSIVJ/BBVqGPxyC1wJMq2WTT7DaQAaghAgcjlsdtTKBHloBMDW9dM9rlcA8AXjOI8VqgEWzwmQuVZUwKwkIovUDx6FBJSYLoywMXQKwjbtBrA1qUL/HxuEwjVaZR4doa8OK4j3gpWJL0LBGaISoySwhsK6g+4fI+b1VjnNANoaNz1UAYl4zzg2ymJWAJJGq0x5BQX6hI5O3wWoVpmND5n94eAYCb7TF4L/JOKpE+s/PqpXL0NKXEyoUYik0O5yopgsoJdPoa+8U9l6xXpNgEgZIEcQyGxXP3nwhIxudeDQmRa7D6RSpvQL8VQVs52aHc4nv49wKH+xLAjQB2+3NTSVF1+UWsJIBQWPjR+RaUa5IDzaZqRK8poCFM7Nzwn66doM+nS1yTgREudn0uN3wuJ3icep2EyjVCqiysLwq0jc2iPzeJrjdLtnA5tJZ5HIZ8TF1u7jJywuzkOuQy+VBsVRGLB4T/zTKt2k1QJmbr8kj85NFPIEUAozcRDJkj5tlSnXpNSuNq0wWLleTzFFeT65fBI0Nep0AlQQlKZNVQk+U+SJ/30iSZvOA69hhoB8tDMg653qmU6thd9iFtc+1is0vSrPbgu1Ip6lAMMHjdgnLl+srg4Fo5bC1tSsM1gvnL8pGmJYwFy5ckPFdnL+L5ZUVYV8yqMThcaGk4nkwMEyNudlb8DR5EAmHkUlSHkt5ohHr6+vo7u6S475w/oIAUZQKh3b3sLG6gpHhQbz88st49OJjOHp0TNKkX3zhp7Ih/tznPy+AfblYxKuvvopgW4cEl9AioFjOobmzBcMjg3LdleA9ZX3hOHHc9nb3GmuBWpp/tElIJdN4550r2NzehUZjRSKZhdlsEEYqGdYOuwnBYKsET7UFg3I+t2/fxdDwECYnJxFLxIUVRgD4lRcJwpllzLiB4/OEYV59/f0yv00GI3r7+mExmQWk/+EP/hrRSFSaDiaTDg+en4TTbpJAF4Ivkoptt8s1Y6hPqVjB8vKqbCbpVcoQOLKAubGmL29v16DMjWQyhlQqjrX1Jayu7aC5xY6xY+MSHHLt2gxWVvgzwAOnRnHuwVMoFFN49dXXcXt2F+kEYHeS3KZCS5sPD5w6IYAgO1s/+tFzKObLOPHAGYT2dvGzn70tPbqhEQvCkQyaA0a5F1t9QWSzJfEIZVicw+4C5dbz87clnGRy6piAnPQXlYBDXitNFTabXtjoxZwOiXgF6TTB72YBpsgoXFq9jWw+jmo1h5GRfgmJo7diIV/G25eXBKzo7e9BOl1QFC3lvDRrhoZ6ha27srEic9tkMKNSVyEazSASAcbG/Fia34daq4dOwyYuwUI2Wyy4dYvBOMCjFyfw2qUbcDsdSEQLyORYd6jR3duFSGwXHR3NYvPA4KhCgX6JvRKiQkZyLptFd08PAgGvMPNpK0EvUfry8tr9zY9+KIz+02cfwsryFhKpPN66fBdmo/KsY/DZ2TOn4XA5xY/39TfehlalQypNG6SqeCrWiiUM9fagnCsI45tM0/Gp42jyB/Cz11+XZyrBSpPVJOF2ap1OQAcypwlA+JqbUdebEc+SPV+GzeGCTk8rH40E8hGsJ8Cq0euRTGXQ2dEtgXU2uxPRWAxurws7kV05H4fRAqfZLqFVVgt9Jd0CklLe39zRAZPTBovdjmqJ4UMRZNNpLC/NY3NpAZ984jGYzVZ43B7EUzlEolH4Ay3YCYWwsrGB3v5+YYlLQBQDqRh0x9qMwZmVGgqZHDo6ugVU5eOTDRg2fqla4jpgddjEriFfKCjnw/C6XB6JaAhe2iKYdJI8f/3GtLBes8kk2np7cP6hh6DX6GAxGTFz4ybC4YgolrwtAfSNDiMaT8JstGJxaU0CCN1eDwaHBkVlkWKjjH7zSjGgrN0E26WGohUSy58KzHYyWpX1XQING3741TKDT6vQsxlks0Bdq6CSy6CYy+LZH/41Fq5fwxOf+hS6/K3Y2dqCyW7B8toKbs3NoRANY+zBMzj94Gk4PDZpeJnZsC9mcPknz8Op0yCXjIl1BxPsr1+/ivPnzuG//dpXkUklsHTnNqqlogRHEYCOxeN45LEn8KMfP4ur0zdx/pFHsby6jnSuiFxd8RiP7IfEMqFeKSAVj6CvqwOPXfwETp88IX7mrA2y+ayMHxUu9Ds/2NtFi8eN7Y01bO9t48bNaSQyBQwM9uH06Ycwv7SCl158VexQyMTm8W6srSIZT+P0maOYGD+CyckJpDMJpYZHFT5fk9QL4ci+PMsz+Rx2QwfiSe50eYURPjN7R2wokskaTk4NwelwynNy8sQpvPTiK3jmuXfQ1+tDW0eXNFET8aSwhMkCZYOITU/K5tkE5XmQwb60tIyrV27C7XBJc5g1QLmYxycff0TsZFaWQ+jqtuLzX/i0sOPNFj0SyQMsLE2LdUF//wA8rhasr0bxN3/9IuYXirj4yHGceGAcLp8LP/jBX2FmdkvqBAZadXc7JJyqp8eHUj4nzGvad/zgu6+BdsVTUyflPl9dXcKpcw/gIBzCxvY+opE8XvwZwVIrWpub0NvlRHenD64mjwRemaxO5PIlLCyswelswtLShihMdnf3ZT+1v7eLWCwuKpVaKY5jR3w4OtyP1eUQ8gWgNdguNjVWG/d7VVy9eg1Xr8cRDGjRNzAEm1UPg6mCI2NdKFdTUrvzmanRq5BMFBDazWBvN4Pr19exswU0N6vR5PWjlNcikSzhr7//UzT76VP+0V6/93u/h0ceeeQ+sPrRhu9f9U/dB1b/VV/eD3Vy94HVDzVMf/+b7gOr/zTA6tGHnsJnf/PrUNv9yMGIokqPMlMeWCyqq9DTqF+jFnkXgUkCVgQIWPiTUUS/Sy50ZKOKj6FeL4WqMCF0TLRWmGHslpNdxj/Th48SMHolMRnTYDULW4dBByzOhK1H6M6gdKkpBSaRkvAUCy8CqSzYBeSj5pJgplrX8Nkk0KbIgMUfi8p+YUKQRakSAPUQVBXATYA7ytSV0CWCn/LR9zAzyooJ6BiEyfreF3+O3yGfToYDgWQCpQ3Z/GGyNZlC6hpT3XmcguS+W8RL+BCBZBJzFT9ZAmdKwjkZrA15PxmStFlovJe/H4ZD8dwqFX4Gz48SNkVaLj9fVRigYlFA1mNjDGiXIBuHcgVGSgIbFgsER8VOgGC0sFYriscsKB9WNa6bwq5UEexUqeW68lt4rSWEit9JOTYBXwFWafavlkTnwzHn7wykoGRJAJY6GTUEUgWrf5cNzDkh49qwMiCoXFFsJbhBkxel82Ss1ijD5maInqsKuNnARWX87wGpAny+f81pTIt7HrICqh9aKiiiQJmTf+vnFE7s3wus8hor1hHK9dE0gNVDawBi1If+uIcgujBmBOTmuCjXVEBKWgnwXuPBcKzLJZRSGVg1BrS43DAwtCmVQ52MVa0O7cEgtkP74hdIGTA32ARRybIkw4Pf4/U0icSeczCXSylenpxvFfqSVYTFypPPpBQg1mwyY2F+ATtbu3C6XLBZTGhpaRUmpNdLlgyl/2RGaoSNRQk2k4gJQCytrOPFF14SgOD4cabMtkhjhGzF9ZVljIwMwmVzCDOeLB8ydpbXt4QpSml5a0tAmKYEIciWIrOKACStRRaWloXtcOToMfEejMcScHoUoJbp52SMkVnp9zWhKhI5s7D7rWazAJRMIz6858iq4Xw+OIiiQitflVoYOGTXMFGc14LsXY4Rpe38dwlnYXBbI+hP7lFhvCuyf/495ytlleKRS39mnU4+l6/Q7j5m5+6gq7MbJrMJDrtT7oVcLg2Ph4E0FYT29gV8SKeyIj1fEF/ImoQYUR5IEIlgEb0xCSymcwUJz2vr7JCN5e7ODnp6uzF365ZsOts7OmTt43U+NnZUEr4pjbdYzMJO8jV5xe7hyMiw+M3SrzGTzMomcGZ6RsbwycefFJ/bQHOzhDSRUUt7FS5BRpsJd5YXJDyH7GaO0eLCovj0yZJK1q7dIRtsWpSQcUamWIxS360d7IXCaPK2CbOSn2myaNDidePBh85K+A9lyxx7LZlxarWkLxO0WVhags6gwfrqBg72osK+JUPW42uS5oDL44ZGr5Xxam1pFQYVbQHW19YQ3Q/DYDAhFk1hdKQHHUEXYvF9pQlg0AuIz7ns8/oVaWqpKgzL6Zs3hSEcbG2XZGYyIp12p7CTtrY3xTt4aKRP5OEcv0qljlyujDt3FrG1FRbGZP9AH3wBL6q1AlZWFzAzHYbDDPG0O3V6GCdOjsNiMYiVAn0SGUZza+Y2TEabMH+SyQRcbiuGR3oR7AjAZFYjHNoSgJ5S0UK+gqXFNbS2BkUyzvvorcuX4XAa8eC5s9Iw5X0nQWxZMtPU8PjsSCbTWF8LIxZjOJwJqXQJ4UhUvHvlO2JVtLWrcfGRT0gwZfggitmZOawspeFwA1abVZ7hrA+8Pvr96e55YnNdZBPN4XZje2tXmhmcC0eOHsXK0jYi4RJ2t3dhsTChPQ6ttobWNg8G+wdRKtaRSZAdbsLVK7cQS6TFJ1SjBwwmDSYmjiCbiSO0s41SsYyxY6MYHBiUEBiCMAxf4zpFGw6eOxl0bM75/D7cuDEtwW4dnb146eVLMJrsEnLF8ByX0y3rwDmOWbGIjY01XH7rbfGZJeNbraJ9kgGFdBZnjx9DW8CP23fmcRCPw+pwCBN1e39faib6qR5EwlJTFQp59A/0iwdse3u7gK6rewcoqagqMYrUmKB4rlCGUW9BOlOURpzeZBZJu/I4UsvPWa0WuLwebOxswO1xIRNOoF4qwWqwwk87E4sN2UoJZpcTuXoVr7z5BqZOTMkz38DGWyqH53/wXUwcP4aTJyaweGcJx46OoVpT45lnn4e/rQ3RVAonzp7FXvgAoYMDqRcpMaYAp1DIwmqi+qGCRCop/sJcn5PptKwtGr1B5ixrQjbH6L1JWb/L4UCddWeRNUoehnIJhVwGr7/1ljR7H/nkk+js7pKGJBuHVN5wnWJA1Ozt24jGY/D4/RibOg6TyYJIIi+sXFrfsCHS0dUp1jUMueN85HNWYS+zvlB8cMWHnwoGnVYk6ARW2fBlTVGrsN1ONRdrRqCUzcOkU8Nm1MqNSg/WbDwuoGSwJYC7c3NYW17G4vyiMBQ5VjaHDafPPiBp9FlaYcxelzAsi0aFnuYAnFxX0jl4XXa8/sarWF6Yx//yP/+uhIAmDw4Q8DUh2BxAk8clnsiB5gA2t3Zxd2kRjz35adicdjz3/Av44U9+iorRimK1hqDfB7/HA7/LBZ/HiTH6n3YERYLPMaA0nwGUCyvLojJjvU+P7JGePuxtbyKRTsLudGJweAgDI6PiB/2dv/o+pq/ewsjwCKxGE7Y215COc71VY7i/B1OnJnF9ekasU1xuJ2w2I0aG+sTHeG9vRyy8zFYrcsUysukC1BoDZufuYu7OImLxtHhGtwW8WF5cEI9pqkLoLz4+NoWtnV3kud6XytAJ4zGGdKaCri4vPB4Htvd2ZL719XTD7XZK0zV6EJZAtZ2dNNhDbmm1i7dsqZjB6HA/jk8eQalEH1naD8WwuraA3oEu8RO2mz3Y3U3h5o0lXJ9eRakIPPb4BZw+c1psFZ77yTNYW1/Dzp4KQ0MGfOrTT4mN1urSLVRrRVhNVpHvM5OBzzsGiBaLeYSjMVE87O0fIBorYy8MuNwqGHRWWCwatPr0qFUzAmqyVjg6PgWz2SnNAloV0Q+5ra1Dnh9snm9tbcq8JBBdLUbxxU9PIOB3I5vSoVLVY2s3Ir6zHp8VGn0dr1yaxcREHwZ6J7C2tonV9UWcfXACzX4TmnwWCeas1ouoqYqwWpxIxGp46/IcIgc5xJN5VKpFGPR26PUubG5E8MPv/wzN/pa/f2PfqLF//o2///u//5GB1UPg7b2M1b9PUfaLDvT/z/CqjxtA/Lg/70Nd3H+CN33c56H6qJPjn+Dc7n/khxuB+8Dqhxunv/dd94HVfxpg9diFz+Bzv/l1aF2tAqwW6hrx8hIrgHoZ/x977/lk23led66Tc86ncw63b47ADchgAAhGSZRFu2bGdnlGrpkaz5Q/TpX/iKmZskaWTEskFUhJJAJBIgM359Q5d58+3SfnnKbWs09fXNIaC5SB0lh1uwoFoPv07h3f/b6/Zz1r6cV3UIWaBAgpkFTAGz1NWS2vVAWylqoVxQ9Sq3gIWkVhYJGJKL9PSLcPtlRsSxfgqsAqLgq4kIKOmImwVFEcMlmcfqxUrbFaStopoVZCwRSw2lHR2ZTAkgpQ5TaSLm3hrd1kWQXJKt6J+2mzclyfgiuz+McqgUoC9rg6kdZvZZv0JWTXuTKod/1MqWAQL0elbV5RnhKWKABWgBgDEKgSpa1Bt+1bfvqYJyn/V9xluaLrJpOzBVD+Fj+nUcliTT7XhcSP+7Hy2JRUXQUcK75g9DHtttQJ/OOC1qC03FP9piHqlNQjUSQrp0tRRcp7RtSztA6gNwPBshE6lUZClQgvRSLAhF3aCzC8gP5khMNdtR5bjHjtub1fB6v8LFUgBKtsEyUIVdr/lYXKvn9t94jRUXU9V7mU6VoUiP+aQmXknFDtLFYAbUWxSnAvnm3d80yw+uj9KdfwU1WpcrF+XbH6Xwarvxrl1g3i6o5ijytWJZSLizEJVVP+zP49IV60fM6610p8f7l4Y3OatLIr9ycV36ICbzblWvD8UelIpYwk8DRaMKu1CNPnVG9CejeGei4PPVF+uwWnw4VUroB0Ni9tV1Ru9PfS65CBT2rZrlFvEPUmbQrYYsi2dCqm932xWGuhUjMa3ZPFJiEkE90JLrmgOXroMDxelyxeqJZiSAPPEZV9VJJTPsfJP/39uKj+6ONP4PMF4PH5MDgwKC2v9+7fw87mhqgsTXrF83R0ZEiATp0+o1RYOR2SgFyvV5BKJpBOKD5mR48ekfbzja1NefjD4V5EY/RfS2CASiyTHtHojihLGZzgcTlk/CLQI/xkkYFt3VajUdS5VF6JZ6YKorqk+oxFIAmPs5jlGhBAEspRwUQoKWF+ovimVp1DaPe+pf+tWqv4X3M8pHUIxwMt2/FZmGI+jU5UUDyfq6ur8AeCsFvt4lUr45CKClj64ZrEHoVq40w2h3KJz5AS/MKEbovVIqpOKsF0GrUEjDyYW8D2XgLQ6HDxk48RCocFrIcDIRw8PCMAS4oRDT6TVczNzgnkqZaZwmyQlkjatTAcyuf2yrHSL5St9Z9cvIhCPodTJ04J3KZCmKB8e2MLD2cf4vSpU9Ll8Ppb7yDU1yeWEUyxfvNNBmFZMTRAwGFHwOcXAE+rCN5/pBfpdEpUN/SmZTgNE6w9bhu++0++hd6gV8KldqMRsZ/hOdRpWRRsIRKJiv/r9Zs3ZKyKxfbQHx7C17/2Gm7fuYNSrYzbt25Do9ehf3BQ7BOuXr0i0J1AiefZrDNKmyjH06efegr1Gj1Jy3L/rK+vwW53YGBwUELekomUqBrXNzYlhGNkZESem/mFedSqDTgcFmk3JQCbOTSEZ5+/IC2d/BnbWOdnVyRVmf51bm8IPWGqSgvY3d1CoZxHs1mTNPuzT5+Uc85CBgsrDAu7cvkSypWmtL9PTrvF4oMAjW3ZVCstLy5hbX0Zel0TY6Njkh6fSeexvRnFgZkZuGx2eV+lklGYzHrYrLSGWMfI8BBcTicS8QS2d7al7bu/fxDR3T1J43a7/EimixKWkyuU5R3P8YSK57HxIdSqhAApCe7x+PywWD3SoULVLAFvqVzC6toKUpkMhoeGxXPVZnHA6fZgYX5RrGusVrsoHR8+WITXExYIY7Wq4PNb0dvjQm9fWO5hhtu0Ggx62cGNaw+g1hpRKObEe3l8YhiDQz1YXV4QS4ZyqYyZmSu3jGIAACAASURBVGkpWmxtbYi6mUUgFusiO9vSOk/lHtXrJ0+eEEsKm9WBtY1tvP/+x6i3VBgZHse9uw9x8OBh8e/lteTzTrU4zxefS5VGLyF6Op1ZnsOnThxBbziEK1evYWc3JtZHRosFpWodqWwaeq0BmUJBwrSCIZ/cV+vrqzCbTFiLRJDvtGF1ehDu6RMYajIy0C0PjcGIeCKNwwePoNpowO3xYXNrB8FgGLuxPfT09gi83opuSzGlUapAVW9jcnRMrsFONIZ0MQebzy3t+/fm5nHo8GEk4zEYtUZY9Qa8984v8dy50xga7Mfy/ArOnHkKaq0Bf/iHfyQJ7Ua7HUNj49iJxx4VMk06vcw/OKZwvL199z6yhYKoGfm2ZyGN7wkWRWLxBMYnJuT7HBM8voAo6AmG+eowsyBVoe/kHt7/8H0MT03i5S99RRLiaU1DWxG9WgOvx4Od7R18fOkidmMx9Az249CRwwj29qLZ0CJLcFtleB09NB2wde2nCFr5vCpe9IpH+77nPP1hOQ+tNWvKvJTzD85nu10pVF2yc8ltt6NayMFGGEpf7nwOWrSRTsQR24tia31NoLnP45K/wf8+9dRprKwt49qda2JZMjkxAq/Lhlo+h7DTjnvXrsKiM2BqeBBvvf43KOfz+Lf/6/+C6OYWhocH0B8KwmFziHfngwcPcOfeQ5w4dRq+UBA2uwt/8uc/xIcfX0JDpUKOgYoqNf7Z7/4eRgf64LRa4Laa0MPQvkoZK0sLuHjxIq7cuCLdFAcPH0Lf8CB8wQB6g0EYOE+vV5EvleAL+kW5nC2W8M47H+BPfvgzPH3qCL7z7d9GOh7Dm2+8jr4QFfXH4HXa4At4Ua7Vkc3nkUonUKuVEAx4ZFy7e++WeIF/9dVX0dM/IABva3sX9x8uIJsrIpnKyVy11ShjZGQIq8trMvfntHRm5hBWVzZknKCdCwPZmu26tL73DvaItywVrISptPngM0El7W40KZZjdrsGw8P9OHBgGtMTQ8jnExgdHoDP78Dc7F0pgm1urSGZTODkqTOoNjrwOoKYm9/A2299hHsPinDagddeewlen1vCGGfnHmBlNQaXS4Xv/bPvweP24pOLH+HjD+7AYlTBboHMgS5ceFbmxRwzOW5MHzogQPbG7XuIxdKYmwN6B+mZClgtOgz1OHDy+CHxs11cWlECMWnNwmKuVodMuiD3AS1wGEDKopbNocfE+CiG+304MO6EFi2UC1pE93L45NJ16a549oVzomiP7u1Bp7XAaHDj2pXrqJZL+K3feRXNTg6+gA2JBH/eQbHMYogZOrUbd24vQ6OyY2V1C+G+IIrFOkKBEVz+5D7+4s/fRsAX/DvX9cp651dikeV3noDVv/28/NcwwM8bSH6mi/sFfOjzPo4nYPULuEhf8CafgNXP6QQ/AatfLFhVO0Iow4BqRwtpNKZXaacBTacpasaGQD0F2omvJ1WCzZYog7joYvuoBFVR6UrfVQsX+AqA4GS0wVYSteIHShBGCEGFa43bqFRQpfeeTv8opErUlhrFI0zSNQ06BRhywq7IJbuKRALRrnpVPDm7MJVWqfsvbM7ORUimpNETVCgcjZ6KCmxle7wSRNWFrfvwtPvOpwqD0Gn/a7/FW5SEBKls0acPqChFm480jPvhB2y9f9QeTujXhaj72yNYffylyX0XGN0Fg/Re45coVtmi31bOt7IQoH+ZMtTsQ1UBwl2fsH0QbLGZBAQ363WlxZut/QKYFZtSgmdJwqX1gITjKqpZ7odeo1dcYQl2uwsL8T9V8dq2HnlW0jOS11tmrlzGqzXQiwqWCthPrQC4bVbqqfiTv8MEeoJV7b5XLI9TAVNUulLtx+tGxR/vNaoA62zXo+RKVL4KWOV25NzxWERd0j0vv6ZY/bSNv3sFvkCwqoRy8L7qhlexfCAwW1FI898EOoSQhKuiiKHnJL1YCbq1PBYF+PAWo1WFmqSz2YKm2YFeBfhsTowNDKKaLSK+s42Ht++hkM7i5LFjMBktqBIc1uqIbEWkjb1PwGoRLpdTJve8H0RRSahoUHxGCWHpdSaQz+WWlnWGnNACYHNzCzdv3kSjWoM/GBSAxlOoN2il5Z7PBQMuCHjED7XVkdAlWitcvnZV2rwJaZhafuokoRwVsAtybFTRMnRpsL8XPp9bnnV6OOsMBgHAFIUSWgrM7BZ66LXJ/aKlCBOuueDI5YpyLgkbaUvAsYr3T4DJ9BoGX9XFxkAsDpoNUVDx73PhTFDGZ4qFor29GIoMndFqBWwSdhCeUlnGbfDaUnW67+0sYwXV0jL+SCybQAajifYL1K0r50kKFwyUYZGq1pT9I1DKZQsCCgltaZXAdHMK5rn4ZoI34e7eXhzRHYZ/WcW+gc8k28Kb9aZYHxRLDMAySPjIXiKNDy5eRbCnF7du3BSQOXNwRhRGfKYcNjsuXbwEr8+Lm7duCCg/OHNQgIXb5RDQuUeoZbOhN9Qj55lqZ7bg09+PFgJf/epXQA9YSlQJpumVxrCosbExaHQGfPDRJVhtDmnBTBCYJuh1OSrnnwB1fn5BoDTfLX19DDNLivcrwSohFMc/ejP29gXx7W+8Cr/fhWIpL8dDX3FaoThsLoH2sw8fSrDKvQf3uuMhk7rPoSfUg5+98QZmZg4glclCy0DEThsb21vY3toW/761lRW551975RV57xDUUMntsDklYLDd6mBtfVXSmKmKHBoclPPP++3GjRvYWN+C3WEWxW6p3ITTYVJCkPINDA7aceqpkxgYUHxcCdMtNifWV6P4xS8+BDoMNHNAo9GJ6oi+pkpRpYbhYR9efOkcAv6whPFIS+uNm9jdTSGTpecqcOqpcTk23geNWgO5fAFXLl9HLL4Lv8eOiYkxaNRGfPD+R8ikqeoKYGZ6Cq0W7TOi6OsPCgTOZOIY6OuV8ZfhZOtra/D4A3K9U8k0X3XweH3I5kvYi8axuLKKXKaKqYMTmJyYkPdKsZyDQadCLp9GuKcHzQ59lKk01cj55D00Nz8vKvpgICwtrCyMENgtL27D53fBarYhuhtDPl9Ds94Ri4TR0SDOPH0Uw0Nh1GpFtGiZ01IjvlfE5St3kcuU4fEG5BlgYObgEJXDGbTrVRxnQE08IQUXJp1TZc7xiZ7ZvPdYLBro70MwHEQ2kxYlt9Nuh9FswcZWVFpwY4kMHjyYQ7OuEmDItnMCd4vNqngnq1RYWVlFrd5BNluR58/n9cPrsWJgsF8U2PTVlHGcAZRqrYA+8T+tVMXn88Kzz4gHbSqTBH2x6c8eoYWF0SLPkHhCU4FYbcHl8SGVzuH8+WdQLFbgC4bEboBWHLuJmNyf2XwBGbaUh/yol2poVMsY7h3AxuYmEpkMau0WjDYLVDot7E7FF1vHAjf9SHNFbKwswW4zoSz+2k14PT6USlVcu3YDvUNDOHX+HBwuDzaiEVFvcxyjkpSWKnuSaG5HOl+E0+3C+OSknHcWV2jnQ9sD+l6zqOfyOOF0emTsrNSr4hMrgaftFixaHbY3N3Dljddx4MUX8MwLLwroFLCayyHg8cl4urKyIgU/lU6HyUMHEOgJyTZNFpd4b0vxKpuBgRYfVpuMvQ6nQ1GpSqu/UtjkF0Evx23OK/gOU9SsSmeMAlaVeSyLwUaNBrVSUdSlBp0au3xulhexurQkBYQO6ggFwzh/9im8/957El71/PPP4OHirFgDMBDy3PkzMBu0WHxwF+1CHneuXoHP4YDHbMLtS5/gxNGjOH3iOGrFMqanJrCxto5wMCjvTlrB3H84h//j3/07mVN//4c/wvsffCDwk0Fn9OHl++nf/pv/HT2BANCqYndjE4ndHWyvr4ndC0MUtQYNDp84jmeeexZeFsFyGbFeGSH0LOaxE+U4MSCCiNX1Lbzx1i9x5dp1vPzCSzh0+BAe3LqLVDKG1776Mk6eOAa9piM+2YVKDalcCqlUnJMb8U7f3trA6hp9UoFvfefbMrfQmyxIpfN4/72PxWaCvqjvv/8JesMusdxYWV6Bx+NHJlOQZ8/ucOHkiZP4iz//MerNqthP2G02zBychi/klnDBRDqNcKBPrFI+uXgNtRrQ32fCmTMnBVCHw17ks0kUShmEAm60W1V02nXxdp+dvQujyQZ/cAB37y2iXu0gupPA7ZubiCWA4QEdvvHtb+GNN/9G7IZoIXL79jq+/JUTOHrsmNi4bG6sweu0IhwOSMG5v68fA4NUl+pw78EdGWukWG404N335uDxquD1hxEKD6JcY/dXC1adBhMTo0gmM9iKRhGJ7GJjMylKBp4/1tyLBcDmUKFRpWc0MD4WxLFjR2HQ1zHIkECzAbks8ODeCu7cm0cw1IPnXjwv22CBIxlnKKIeb731C7lHXvvml2GytJBMReRp0NMZRlVDtVyH0RTA0uI27JYQdqJ7UoyKxbI4fOgp/OTHv8Sf/fBNBD+jFcATsPq3Q5LPGyB+3tv7nNDOb7yZz/s4noDV3/gS/IP/whOw+jldgidg9YsDq1//vX+Bts2HmtqMusogMIqt1wSrrHLyJm4KrGJ1vuv5KcrElrRuKe3CSqVflJsEB10gylYvtp0zwIUeaftgVZLoCVbrNWmZZAgWVVH8PH+fChIu0GWSq1HLopoLYa3BKIszqBUfSEBJdqVitUP4JkCNYFBRXD5KY5cffRo4pARRKWCVqiQ9t8lpnLSiU/GpEFVFsUqVoKIa5LeVtkUlwX0/hkYMAVqNbnu+ovLkl3y222cuQLmroiWwUeCsAmH2t/v44yL734WYBMoEPqKcoFpTILZCWyVR97Ff3G8vJ+TcfwnxuhHIcILEUBf6Q9KXjCBE3Wl11bTdfSEUkkAqBVZycYGG4iMrZ4O9kTxdXIhICzETWhUGvG+hwL/N49J1vVKp5iUYFFVs18SWIUWcCBOSimKVXqq8hspRCaAWFUmbWJ/b615Tgb0KWBU30i5Y5Z0ncHtftSxWAMr2GCb26KurWJXPdeH7Z7UC2L8vfnVY+88Vq8qZ6p6TLlgVj9suVOU9R3C3/z2eN97XVA/LuWcoE5Uzcv/zbBAYt6BuqWShqWIIWasDC+GMToeQywtVo4V8Ki0Jznev3xKQ/aUXXxRPv/uzy/AFgkpgkdmEcDAkcMfrdkrAENtgRTmpYuCdQVTNuwwCqjdEPWV1uSVijDCIAJKqwL29PYEoR48eFRWsyagXyJAvZGVMSKYSCPsDqNRr0jrq9wewtLKG119/XfzStra2cfjIYRw/cQKx3V3ZHlPAi0W26Blw4uRxeGTR20BbrZFtsq2PnnIER3z+FG9SlcA1qo7YesvWT72RATBsTTMIGGSbN0EZF7CEoFz8c5FstSqptdzeTjQiXq88Pw6rRcYfjlP0EKWVAZ8/o9EgoIBtzBImV1MC8+iFSKBKNe/jYFVR11OMz0IS730GN+jEJoWgjkUCbpMt3Tw+quP4d/NMbs8XBWAxoVijb8NgZLicHrlsXgKj2BJJCMnzODk5Lb6kpWJZlLdsBaRPJv9eMpXBJ5dv4tCR40oYH1qixCPcIFzneMDnkGM24SAVaRazGSaLGTaLWbxdea4Io/nF/+Y55YL+o08+EaXnoUMHpTDm93phsdvkOV9eWpY2aYafXfzkmuJnaDAhmU7iwNQBAWwc87kfMpaSmHcTg0tsy48n5JhsdjdaHS2S6SzarQq8fhcqpazAic3NDdy6dRtra+sS0ELvbUJSJqDbnDaxCogn4rhw7hzqlSriqZQonUxmC6q1JmZnH8r15Rc9MtfWqDjtxdNnTknrfnx3F/399Kxsyz3PY7eYLQI0uNN8bgkOkomk3GP8h2OQwWCGTquRUDQCco/Xi2AoAJ1WJRYXbNfnuMkhfG8vIX58/B2tWietndVGRdrT2c9RqeXxe9/7OkIBJRRmYWFJYD/9Sk0mDrwtge8vvURfXKPcV3wpMOH9zp37EjY2NTYi9wLbPN968wqsFuDgwRmMjQ4gnSEouA6dXhmvnC4qvoPI5hQARSUglegqrRZ7uwydcsPhcKNYrooVwOUr91AqA6+8ckQCozjiUuln1BuxurIuHpcmqwMWm008P8tFBrSlUanWFXjSATbWttDp0LPUikQ8jZ6eASlKLC2swWk3IxGP49DRERw5PIHhkV7Ua3nk8inksiUsLqwiFi9ge7MEk5n+tyZ5JzhcDqjVLeSLORycmsT09KRYWty4eVM8KW0OB8pFFl86GB8dky4bWqKw2ENlazafxdrqupxPqsQZTMaE8l/88h0JcaE9EH17R0eHRZVH64S9WAwPHzyETm9FraZ4zNscVjRQE39eo8GMnUgEtVJdChj0UmdXDjtDOL/hfXvyzGncn51Fo8Oic1mCN63BEDRGA7R6ejPT55m+zEZ4vEGkczmEevplH4M9fQKjuW8sfgwND0vYHVX5VMlXy1UUsll5/jlW05eVz6XObBCrJxZEaIfQHwgjm0jgztVbUlRxOqxiK3LgwAz6ewcFuD+8cw/DMzOYmjkIs8uF9cgWbA5al6jEw9tusSCfohWLS6BwtVkXf9ZSpSzKXo7BLrdb7gWOARqdUoQX31WNRjokzCajWCi1KxXkC0VcfOtNBGcO4NTTT0uBzGKxSPHFbXeI5yu7Hgi2qaCdOXqkW4XUoN5k8JQRJoLfag16rVbeEbRUoTqW4zfBsgS1dj3tpXDdhbt8MKRg250v8Bj37aY4nTHrtGgwhK9WhVGjEtVqPLojoV4cb3OFtPhB8zrv7e1iYnQU2XwG1XoFvpBX5j16kwbp2C5K2RQ6pRLKmQy9FLA5P49TB6bxpReelY4BvufYTbCxtibP9N079zA7PweD2YKxqWlsbu9gZX1DfGqL1Sqsdgv0euYNqPHf/ZPvIeBxiw1AbGtbFLUs7sb39tDX3yvFPyqfaXNiczmQSLHAtYGg1ytFMZ4bnz+A23fv4WdvviVBeCxqUQ3P9/fqQgLf+96X8d3f/hZULSVXYGl1BXNLiwj3heFwWOVdWMynsbQ8J8VCdrqMjAzCaLTg3oNZlKt1+Lxh6XCZfbggBT1an7Atm0Unvz+IWCwh9/vk5KTA/kuXrsoYXqsDzz9/BGfPPa1427caWN/cgklnw8PZeVy7OofDR3px/twZjIz2o1ovot1u4P6dG6jVC/J9Ktvp50sbDRaXrXYPEsk2fvrTX2InWpAWe/oTs6jJ+Vl/fx+WVxbg8tjkOs7ORfCtbz2HaGQPu7sxhMJePP/MSVjMaqQScdQa7PJj2KYJ6xur2IrEcfDgiFhgUL1tt3sQ7BlEq6lCs9GRd49F48CNG/dx795DDI0OSoHl2vUHSNN32w7UysD5ZwbgclrFE7lWb2N4yIsXnn8GiUQE/T0OCY/a3SticZYBmBoMDI8gFPahIHOAFh4+XMK1Sw+RSQMvvXAEVpsByeQWdvf2MD4VRqtTwshYn4zrFrMfC0vbsJq8cDi9uH7jinj5vvDMa/jRD9/An/3wLfSEB391mvz/8X9PwOrffmI+b4D4eW/vM13cL+BDn/dxPAGrX8BF+oI3+QSsfk4n+AlY/WLAKj1WX/3ufw/YA6hpLGjr6H+qkQRhNZrQCAyDJKdCraiyBI52oZ8SsqO0O/N7nPTt+1QpRGu/NVYtijz+PtWEEiCiI1hlwnVJAhPo6UVfVapeubhkuEW92hC4x+RcCRmx2sVLUSUWANK4L16fDMMSQClwVTlXCjpVfCnZnCtp3wRx3N82Fz1sVVcpKffd1nB6Xe6DVbEG+DWwKopOLSTNXSCpdJEroI/QknYBAjS7f11WjVSkdYEsT4n8XtcDlsq3ffj6SNHaha/cDmEOIapKQ2+kFuotRcUhAFsOtRvM9Vg4k7K9rlKz+3OGWREYsbeOqj0umOV3G4ralMDwV9pM6LFKZSwVreK5SzGw4lvLtm3CPkIkKpfFh1WsDBSIvG+BQKikYCWGU1XQatYUsKpXAK54pTYbEuYlf0AUw4oCeB+qElLwfqCydd+jVFSzsku0rFA8K+nxKyYMXbAqs1+CUzHYpaL303Yj5Vo99v9Uk+5//lFb0qdWAMp9pthW/P3AKgGM4gYsiu99qErVaheqs11U4BI9LITSK6pkZTHXQq1VlQKFnKoGvY9VsGm1sLFlmcFq9Ra0DA1RaXDr6nVRSZw/fx4z09OIp9L4Tz/4S0zPzIgii9CDLcWVUlGCorioXV5aFKDqsNqk/Zv7SPsLhjqx6NHgIq1cRTqVwc2bt6SNbHBoEG67U+AelZz8h0nIKytL0tJtNOkxNTmFZquNkeEJ8SukfxuPiapJtsAdPHhQFHZUqcp93ahJq7/NZkbAH0RPwI98uYh8oSAt9Mq9T/W7Rvxceb/xknHRz5Z/LsrSqbQsJpl2zdZ2wlWqEBnGxIU6/RCp0uW14L2Vz+UQj8UFVlHNS+Wmy27rAhWNKAQrNQbKNaEz6KVFmipXxWu6qligcFwUtfe+/Yjy4lM8ckVIL88OQTADnGg1ICEtbQYD2bC2tiEwwWiyiA8kwY4EutgIcWmQ3BZoRhiRzdAuYA2hUFhUNR9/fAnPPfesWLLQwqG3N4y5OYZ4+GS8XV1bR6HUhFP8K7dx4tRJ3LlzR1TBVIXRl/Xo0cO4c/u2KMfoQbu4tCSglSDCZrGI6srrdUsL6NTUBGxWJpmXEI3F5blkcjhViFStshWdXr6b25v4H//V/yQhIbQIWJibl2tRLBdx5vQZaZvntaRvrsmsXBeb1Sbf5/i0ML+AEydPiOJ1bm4Df/Hjn+DA9Biee/4ZXL92EXvxPexGdxCJNOCwdSRlnq3jbNMfGx/DgZlJ8VompB0eGRKF3OrahpwThi3OzS7INad3Lb94TRj8lUjF8eJzz8BiNePunds4dfopVCrA7m4S8Xj8kb843ykyJjNlXG8QuE/1EP3E2U575MhhnD51Gq12B7MPFkThurK6LOFVBPxUHhJu0SOUitzenrDAZn4/k01KqAhbo60WAwb6wwJGeN0i2zlQJCv3lwYIBII4c+a0XLtkMoZbt29jeXFXUWYNWvGNb3xdChWba+v4+KOLSCRqOHhgFGeeOoVyKYfV1UXMz63AH9TD47ZiappKYjf2YnswG/gs2ugiIZA0maLXbxDlUkOgC7sVNjZjcPuBC+efFpsM8VJv61AsVHHj6l1sbuUAPYetDiLbTAUH3C7A47FjeHQM6WQaN26uyfctFrsA1smJaVGwfvThNXnHDgxa8NprL8PpMsFoUqNRLyMS2cTq6iYiOwmkUx24XDa02lrE4mmYLAbYXQ65Xv6AG5OjI1Lk43VZW1vD0tIm/D6nzENYIKB1hM1qEX9f3pNUhtN79fbtZVRrwOSEDy6nB6VyQ3wdG7U2BgeHBNYRFulNevm95eVlrK9FYHc4JYiScIQ+vuVWGU3U0eMPI5VIkYVLZ0+nqYLVaJZgQaorfYGQAMiN7W2YGSTlsKOj1SBbb0BLX2cVA2fs4qfLDgC2fJeKVZhtDrFwsjOMjHMGFkIMerGNYEgl1fUcK8vlihRT+BzyHHEsvj8/J5YBTz19BjeuXpOwrURkD5GNNWRjSXg9LJZYpNA2NDSCifEprC5SMX0LX/n6t+D0eWBxu7G0vir7RBDPQmq1VEa7Ukeorx+5agW3796V9z6LcPzie4fjVzqTUmZL4ktN7/Uq6pW6hOp5nG54vR54zTZRwL/34Qfw9YZx4PARgcN8XjhOsuOCSlRafLDl/+DRY+gfHZJ5QbXehJ7ty1qDFOhZEON1FzuXWg0GzoseC7IUG5fuPGAfptIT/dH3xKe+awbECR+7lOo18X+Obm2gVijBZjaiWa/J9xutKsamR8TTNZNMwWIyyVhz984tvPWLNzExM4GF+VkUYhGZz7At3O+w4dj0JMb6h6Cp1eDTa2E3GOVdee/ePXzwwQfio00/4v/nP/wIgZBH5kN9Q6PY3NoUOYTF6sD20iLOfelFPPvMWbEmGO7rRzQaQTWXRWRrAw6bBSeOHJMUed7ztD/h/JzBf/ce3Mflq1extbWJV770JQkz43uWYWqFYgXz84tybmnvwe/T75zt6P/zv/59nD55ArVKUQDwT1//a5QbdRxjodTlhMGggcmoRael2EDRn3NpaVmsKYwmK3zeILaju5K7ENnZw+raqrzr6A2ezVVw8OAUhodGBXwO9A/j3//Bv8fGRgq0KWc43W995zzOXzgr80ib3YKlJfqKJ+XdQK/y8clhjI0OwWhUSVEplYrh1s2r2NiI4nvf+7oUXhOJOIxarkXaiCfLqNTNmF3YAtv5WLjt7xsU3/a5uQfI5lLyXgqH/VjbWMOD+/fQ3z+Aza1t/Iv/4V8iHPKj3chgZW1O1lR6gwZujw2ZbAKtVk3xxKaNRXQPT519BuViDcUyrdeYUWCCWmVGMdXCxYs3ML+0hMHBfjicLvH05rkL9QQR8LkxNTmGSHQdyXhU/FSHB3qkO+LmrasYHRsSm7XoXlZ8Wp32gBRmWXRiPgPfX9l0BT/6wRUcOODGscNHsbI6j2olj6fPHcN2dB31ZgFDwwGZozrsQcRjBaQSRZkX8rzqDCY8d/41/OCHb+CHP3gLXk+ou/r/1RyCX0cCT8DqE7D6m2CiJ2D1Nzlb/zg/+wSsfk7X9QlY/WLA6oHzr+DL3/mnUDuCaOqsaBttkt5NsKpioFCrLs2sXBhT+SZAsPuPgsy6yk4tE8sVr0sqDmoM1GGwi0yWqWA1Srukojql8kpRBkgIEcNxjEbFn1CvEV8t2Uatglq1LunvGpNR1CxMuiV4UavZxkmYS09V1acWAUyU77biPkqGJ98lFuPPCOS4Q13vWIJVLlgJWhWFpaJslRArAZzii6B8nopKFZVnBM9dsNr1yeSiYB/OqjmtFZta+WNo0zZhH3A+UjwoQQjSeCYgtOtfKyxaUQXLvnbb/utUbxILd71XeQzEg9J6z5b7x8AhAY/suzgj2yZceAAAIABJREFUKEFZ4pVJC4euDyv/u12nilQJr9q3C9h/XEU1ST+xbjucgCyqegmy5FzxP7nPymKI+yXb5qKD3o5idaD8TBS2LXpRUhVJ382uJURbadvneVUwqZjYCkgUsCpQVYGgTKiVYKvucRJWELQp8BRotBuKk+7+gqirrnu0MHpM06uEUnV/d/96fAawqiy+fnVA47Px+LcEsotatxuSJoJTXgvl3pP7jdCSkFTuM+UaESRRrSO6aXVbsWygTrWpXKNmh/YNarEA6NTqElTls1jl36jWEY9EcWBiCrVKFX/z13+FYraA177+GvoG+rAd2cN/+P4PMH1gRtSlhNk+rxe5TBo2BsfVakgkYvJ9h80KE1cobYIKhxJyVamhpdYikcxiYWFRFkEMomFrMD3z2CLPlm8ulLmoWFpeRqtRx9jEmLQUG8028Qj+8Y//SoAbvdLoT0pwx2Rhgg3CL1FUd+0g2LbG8CCLxSj3VSqV7EJKPjeKz6zYjNAXtFaRFtCJyUlp26WqlUpBem7y/mFBIZlOS3s/gRbhCRczDJ7huafXH8Eg1VqEU1TTUiVD8E8VJhX1vIIEoRwbCLu4LV4XQiTux75SX7khlXteAat8ljl80B+VgUN6Ges4HtbrDaXIYTCILQKhKFuD+Szx/AjI1evEeqAJtklD4CCDxdj+arcpUHxzYwtf/spXZEG4uxuVY1eeyYYoKFUqelQTfFtkQX7u3FOiUiYg3o5si0qLqclbG1v42te+JmMzVcn8fV4vQu9kKo7jx44i1NOLcCgkwSbKeVGj3qhKkE21VsHRw0dx+eoVGfu/8rVX8My5C/L7pWIeH33woSzcec+cPXsOV65cxsrKsoAY3ks8pxaLCUuLi8hy4R+J4JVXXhVV3o//8uf45Tvv48KFMwiGA/j5z3+KTKYOqw0IBkIY6B+QFmUGjFisdll8mi0mZNJMLvciHt8TlS0X7majWVopqY7ysm08nREf1YXFBWysrQigHRkdgkGvxb17t3HgwCHkilUJieI2zp49K88lbQOWV5ZhMhswNT6G6zduyOJdq1Wht69HtjkzPYPozh6aLY2kVt9/cB+7ezviEZzN5lGvK+OJxarCiePHxZ+12qiJfzBVTRwr+Rxsru5idnZBAKyI2LXAieODor5lG2ginkF0Jwa1mqEs29iO5BAKa3Hu/AnxGoxs7eLhw1nMP2TxADg4c0iu89LSPHaiJTCz7dz5aQwMENbbkMtmBC7QVoPww241YTsSRb2ukmNZW91EdDdNy1ZZmB867Mfk1LgE6eTzRZTzLZRLTVy/ch/NtgrecFDACVPt+QxQcZaIV+FyG2A22RBPJNFuqlCttwWYnTxxCo1mG5cvXkWnU4Ne18Brr76IUjkLk0UrbbSr66uiIrbZPahWAK8vLInbpXJdIFCj00QqXYbLpcFgby/Gxkfk2Zudm8X83DomJ4YEwrNYwfGQKr3trYgokBlmxgLN/AKBeAtDfX3yLCaSTMjmJdDjyNEjYo2wF9tFvVGDz+/H8tKS+MWzfbjT5jtAA7VOg1QpCaPFhN5ACNlECoVcUZSYIwOj4vO8tLaK/qEhHD5xEgtrq0jkMqiIUp/tPzoMTU+i0ekgHkuKWpW2AYFgL6w2l7yU7Da3+NRSsc1wK77e2NbPeUQqmYLP5ZJxngUkjV4j3UL8p1DKiYf0iy8/D7PeiDd/9jr8TifCHh80zSaWHs6LdUcskxR169FDx+Scra1uiOfxuQvPo61TwepwYWF1DWru6/AgbCarKMTbVE+rNIhlM9hLpdATDkkhLp1MyZgzOjYiCn11uwOHwwa9wYBUOo6tjQgy+TTMepP4ak8NjuPSpUtYun8X/skJvPTlr0BvUvywWaBjoYdFrhvXb4l38syx4zDaLWKTRI9mj4v2MAxL1ct5UGyMeC+34HK6FF9w8VBl4fkxf/tuIdyg0UmnjjLvUjII+LscIwUI16qyn+VSXjpHGMqZScSR5fi8uYoLL5yVMDIWKlhootUWO3bee/9d9A30yJhAwDc81IenTx2D32ZDX9AHSm1b+Tz6bFbsrK3ImP/eRx/i0uXLOHj4KNY3tjBHT2K9UWxkvvraN/Dhxx8hEt0VqE47kN/97m9hemwA2lYD9WoVS4vzWF9YRCaVwHB/P2YOTGF0aEiuL72HOV+luvONN9/E/NIqzBatdMnQtmWgbwQ2p1N8fG/dug+L3SjQczcSkRCup88cx/Gjx2FmUJXdgcjWFv7oP/4xvvy1r2J4YhSNakVU+ByTOaaoOi3EE1FcvnxFILvPG4BGZ8Tiygqa9bZ4py4sLmFwaAQ9vf0CE88+/TSmJxikmJX9/YM/+L+xt7snawGjAfjWN78mhUKGT/F9z7GGytfR0XE43UrXltHIFQHnVCokk3H87I2/QXSng9/57gXxfGahs15pSOFtcXET+bIR1boaJqMZlTKLtGYYtCopNrhcRvxv/+ZfY3b2Nt5++0MwDuKZZ8/D5fBJ+N7Na9ewtjqLZGJHvFgZKnjw8CSSKVotsYDaEm/kjz++goMzh9HqaGDQM0RTg0KxjBxtD2I5RHfiokBm8WpgaAihYEC6uTjvNZsZqGjH0tJ9FHMZBAMuDA32yT1HUYPOaEaxUke1xGBclQQYrq9tio0PQanb6ZFunw/fXcf0tB0njx+X+Z/RrJUOIruLnuOcnbIjpgKtxoJCrorNjT3cvbeAQ4cnYHd6MD52At///t/gB//pLbhc/zAeq/sz9MfDq/6+GOIfMrzq77vP/9h/7wlY/cd+hf/u43sCVv/uc/SZPvEErH4xYHX63Ffx0jd/Fyp7AA2dDR0TPRH1AhgJVtVi2s9JJOGXWqAlFW9clJEKEQZRWcfJAaGrAiOVQCq2+ROMcmGiM5qkYkqoysUNt7EPxfhvtqsRrEp7eTc9W1EDUbnQQa5chtlqEy8vghK12riP4mSlyVZ5RfLXTYOnCvUR3OooLf5ddSChHQGeEpbUTfJut0SFQDiq1j4WcsVJNINjGjVRBxEYEiTxs/Lf+8rHNsN6CBQVqKahkIET7k5TAp+gMwooExBKxedjilICVhrX7StNqezdD5HaB6tsC9xPuBc1LgFkk23yihcpz50Avcfb26mz7CgKUi64REmq0kJn0EKv1kvKLhfFnHw9/rIidCRYfaRGluUhj5dJ5lxTKO32PE88jxLe01TAMkEAzxMT60Xxyp+16+K3V29WHnmNKqpnxYdVWvwFiireqbw+MmHcb72T/dkH3R1pkVe2+2k4UJv+q11PVtnHx8AqF0NUYMr3u+dIEtkfM83/LytWxSSiu69/P7Aq1hpyf3Xbwrv3j4itwdZJgwKTmRovYWx8tpT7n/YP0ipIsN1ooVOuwmE0Imj3wNhRoZrJS8gI26z/+ic/EdB26vQpCXSiL+mNm7fxxs/fxdSBGbz80ktSSPB7PQJT9QLxFc/S7e0ILCYDPG63pCwzHMThsEvybySWxMP5BWxtbmN6+oCkVVOBF/QHpJ2TUG9ubk7UMIT4hI+Tk1MS7mK12iSo54033pJFLZN7qfikYm5qakqBnDq93DdMymX7ndNhk5ClnciWgNdavawopLvXUfyAmeRcrwlsZEs+FWNWh1NgKJWAMs7o9AIfHXYn9EajtOkTnnAhyzZe8VA0GqWNlEpD7isLCFS2EaayiEM4yaATLuCp8CRgIQRVAsk0SphWoyGFCKWQ0PUmZlCZnF8qlpuwsw2SAF3uQbXS0lllQAsDw1hk4DFpxJexUCgKbOLzzBZKLqZ48xTyeUR2duTzbLtOZzISCEW1EYEUz9Hi4gLeffc9gaNHjhwRv0Uq4NhaPzo6Ikof2gwwwIUQlgq2XCYj2+BxbWysyzmjcpUqJH5R6UXox2PhPudLBVlo03rgww8/ECjFc02/QrbeM1CjJxyW81guFZFOJvHJx5+IWo2+jyOjo7h18yaiOxFRGnNRfeDAAbEk4GKWgJjqLPqw7sWSePfdy1BrdbjwDH32FiSEKhB0YWRoEE+fPS/Ho9cZpdhTrhRlTCIgVTyZa1hfX5H9HhwaFoUfIaxGo0c2U4DOqIdJb5TOifmFBxibGIfRqMXCwiyiuzs4d+EC7t6dxfLqKnL5Ik6fOoEmC4e8l9Mp+IN+rC2voFiqSfHH53Piy19+SeAcQ3qoDIrFU+LxSPXXbnRX9pHPNIOIWp0GwqGwtNPyXk+mkoplh8WEcrmI2G4aG2sJAQk6YwutZgmBsBNHjx1Cu6WS9vxUooz11R0Bq0aTATMzE+gfCECtqyMR38XVq9extpqGSQ8JIZuemhE7iVIpL4vyUycPIdTjQ7NRkWe3kM8im82InyGfT1oLsLWY9hq1RgOFQglaAz3ROX63oddrYDBqxOJifnZR0r39vl4sL6wj2NsPX7APiUwaZqNFnhG2vCaTaSlyEBISQorSsgVRe01MjAu8uXL5FkwGYHjIh6mJIRSKWbTbdSwurSOTU3xXOWTSv7PRZCeMAZMTM7hx55aMnYS49Ovt6/VienJMvEuphON8hT8jCGc7Of1SCQwXFxexvLwqz2AqlUEymQenOi6HRe7Hcq0pHoNs0eU8KZPOiGXD6PgYenuCYqXRYHu/xQatxgCd1ijPbblZlrbvSrEkHpkmvQkWvQFTE4rfr9PlRrqQg8Pvw+zaKtRmIxx+L7QmE/pHh7G0uiat2e1GGyOjE2JNQu/QYpFhTE1pH2Y4ENupef1os8Axw2i1oFosoVWpSct0tpiTAhT9HCO7UexEtwVmcrz1MajLaMLq/DyiaxvYWllDjJ7cXjcKzQacfj/Onz2Py5cuY3dtW+g+rQDcgSAGx8cFBPOdyoJnlIFbmRw8DtqCaFHjPKEDUdNLizW9cwsFKbJFo1HEojvo6+uXQloyERc4TfU6uyaa1QriW3EBWk2tSoDxsdNnYLZa5J7hPeS0O6Sz6eqVa7C73Th8/LhAaQZyUVXZrrel04nFJMUqip029HmvweX2PJpbcf+5TQWwdu2WOh0YNHrxH1dCSpX5Cj/XopVRqy6qYN68xUJOrJMyqSSqHCM9tIjgmL0m/tCdRhOlPMenBnZ3IhgaGUCjURW/1VIlj4Dfg1atjHa1DLfVKpYChmYLOw8fYO72HcX/22rF8PgESpUG/vTP/kyu9fjkQaj1WhjNZqxvbktL/+b6Bg4dO46vv/IlnD06g3wmJpY7pVweqfie7C/nHdzn2zduinKXoLpcq0BvMMPt9Uh4ld/vR19vSAqONqsLK8vruHz9Bm5ev4XhsVH09QWxMDcHtaaNb7xGr22vFA6sZjPu3rqHDz/5EGefOY/xqQnp/bFY9PB4+L5gkdIokPnB/Qcy/+U7ttEG4slU16ZfI++lUqWF5aV1Oa6+vjDWV9a6Fj8F6abQqNpIZ4ChISN+67e+KYW1jc1VpJNxyW/gTJ2Buby/WAjzeO0S8mQ20M86j5XVFbmuExPT8HlDeHh/vgtkt6SYlcoBjSbBrUba7DkmibK5BZx5egQ9YS8ePrgtxe+DVBz7e7C7vYelxXVYzQYsLe7i0OEgLFYDQmEPhkf6xBpieWURe7txlKstxGNZUcLrtFZY7XbMzy+LT3OlpuRD8O+7vYDD7pJC9vjkhLwf6mJVwgKjG8vLc9hYWYTf58LJ08dRyGWl40hrtiMaTaFYrMq4trMVQTrdhE4L+ANOGd85/xnsG8Thw4flwKgA7wkH8fYvfo6+gV709QfQ6mQR8AfQqKsR203BaLAik8lDq1PB4fDAYgnjj//4r/HDH7yNcHj0M63tP2/F6hOw+plO+3+zH3oCVv+bvXSf244/Aauf06l8Ala/GLBKxeprv/fPkW7oUNWaAR39CS0yGdBq2OJUlio3U25ZQWU7KxeLnKQQUgis6gIrgj+yqkZXsSWTU4FjbUn0VhSOCnATJSThEj0JGQzA75A3ihm7RpLg+btc+LANWxAc/6aWUJZqV524tisemiqpyAp4fAysSmt71xfVZNBK8Ag9l/j3lXZ8RUFIsEWQLJCPnqIUZkprvaJMIFYjeKNSbj/cSdq5GVygmBGg06wLWBZQxn+TTMoWFLDKNGEVQ7i6AJQgmXCEZXbup0HCgxSlpyiCuU2eTAJIRcspx/dpi5oChxXQqUBCCd/qdrgrn2PiPK+Zco64N2wV72opRUXZ3egjGwBRY/CLcPux0atdZ+AAk+i7QUy8D3T8/46kKhMEUuWrpKIrSl+Cznqd0L0Gs5khHRVR4fGaEO5xe8pCrKtspaWA3DuKWlU5BgUWE5w2H31PrpSy64Sw+5CUf1Oi18RY4BFIlU8/ZpWgnLdPrQC6F/7XRirFCmD/ax+s/m1WAHLbdbe3f3321cvyt6mEFnUqA6tYO+hCeaqfmfgONUwGHdpMJiYc3t9W18eYYJrHSVjtMJrRKJbhNluha3SQjOxicmAElVwe9+/fx240Cp/fhxMnT8tCiP6mP3/7lzDbHQiHeroQlJ7CCsgklSBY5XFVKjWoO21RFTbrVTl0KjjpRbmbyGB2bhH5Qg69fb3w+wKiBuHi12a3yYKIXp9Li0sI9/YgFAjKgp3KPqbgcvH33nvvS0gc1aFs8T54aEY8WtlyTK9TevvRsoJBCNwuv+inSiUS/VsJvhj+RIhKMMswrWw+J88R26c5bridTgEqVEhyvCEwJgDwuP3yNwgbqdakUpJQKxQOwmQ0KardeFwKO7RJICRkOy1b4QkuqDYmCN0fvwiV+dyzwESQys8r4UZUsBIAU8nXlP+mvx2ZOIs4DqdbnpF0JivKWm6PsJbnigpWs4mK27Ikzd+8dVNUjIMjw0rAmNEgNgAcZ3Z2uDBKi7VAT28vpiYPdM+BCh999BGuXLku1gwXLpwXpWIkuoOJyXG88tVXsCap9naBxSuLSwI0Ll++hNOnz4hlAttpucCmD3Oj0ZJW3HBvH5aWluR42VZMWwWmh3/88ccYGxsVv0NCwc3tbbz99s9x4OBBAdS0LMilsnJsPhe9Ot0C5blvbFldXVkRYEsLBraUPph9KCoaKpGolqRqMBZnuz7vNwPanQbWNyIYHvHj2PHjosCOxfZQrbC9V4+HD2YxvzAnAPuZZ8/K3yoWsvjlO7+Q7bMFml0T4UAvajUq4iGt4VQeUtnJ8BGrzYhUJoGl5UVJuWe7O0d+prlT+To9PYWjh+jTakYmncTq6rKMFbRZOHVSUYhyDKTykcE2vF58rnlPLC4siRKXCrvxiUkpPHIg0+p1cDpc0qpN5XSxUJLANI4YvAY3rt0XIPXil84h3EPP2TL29tg6TO9sJ+7fWRbYeGjmmFg22OxG7O5tSvvm8vI84vGi2BmcOjWMUyfPIJfOig0PrT8IdnWaNorFjDwjLI5Q8UnQ2Bvux9rqlihCQ+EemC0aNDtV6PRquDwuGa83tyJIJWkr0URfaEjsCp4+c1o8Wm9evwZfMAyobIjGMkqrd60L4JjM3fVQjsUVRXoiXcXRw2Pw+r24ffs26lXeh2rYTXqoVW0YTFo4nHY5X9xHJlyXS0qdkuDO73MLPF+i4q3VFG/bRqOCgI9jUEkgscVslWAqjgWb65sIhkJdr8aWJHMTYNPao1mnJRHtGiqiQmOBYiuyJ0nlUmSk16mF8L4Ol8crcIGQhveiy+uTADObzSXeoFAr7yUCOKvBhInRMQmISyXSon5LF4pY39lGPJ9HQ6tCQ69DvlHB+MyMzHsY0mSx2TExPilvRK3GiK3tKErFCnp7ByRMSq2hD3sHDpdL3o+0OBkZH8Pq0jIaJRYC6rA4zDh2+hT0Bh3WNjaQLWQEwA2Ee2Qu43O68c7rb2Dl3n243R6ko3uAQYee6XEMT05C29Hg0qXLaLfVqGdzGGMB79Rp9A0OI5qICTDnxUjGYvC5PfC7PTLWmBlglcmJnyWLUPsFG6r4uV8JBoqx+KiGeNTWKhXxV6YS2ONyI+Dwy/c9PUE8dfZp6QAiSJ6dmxe7Iq/bh1KlgtkHczh68jgGx8YBvRYdUQioUGXRg+9ZswUup0PUrtwPGaO1SmCkUgRRAL/YWdH4eN+6qaWSdHruP+8Jzsj4XHea7KwqoZDLCZSmZyatHcrFkhSJQsEQ3n/3bcS3luDye+Gy2XDk8GEYaAOkBirlIsr1ivj/xhO74pE50BfCpQ/eRSa2h6mxUdz86CPcu3gZL184i3/1+7+PB7Pz+OkbP8fS+jrqbRWcXh8M9LBt1HH4yHHpJqHS7v69+3j+hWfx3W99A26jBka14qW/MDsrQLhS4ty+LPvK9vQ7d+7Ke9rt82JsfBIOtxOzC/OIbEfQ2+PH5Pg0NBoD7t6fxdZmVEIxj58+Lm30u7ub+Pa3v47pyVH4A14JlStki/jww4v45Tvv4NzzT8NkNaM3HBJf92ad8FYnYVEsTBRzeRkb9Caz/JtdMlRnGy0WzD5YRCxexL37cxgdGUVvbwj3799FwOtDLp/Bg3tLAghdbg1++zvfxMTEiJxLKkLZVRCJbsHtcooQgP7WiWRF5jz8HZNJJUGOfT2DolI9cPA4Mpki/vLPf4pcjrkQKqTSHdg9RsRSVZh0KlATwmlFKGSD12PG1159GbVaDsn0LsZHhvDw/gOY6e+u0mFxcUUKoKMjg/C4bWKDxYJgtVaU+2hxZQ23b96BWsUATRZVHTAZrVKMW1vbxP37SQHN5571YubABLK5AnoHBjE8OCTro5XlVek6ocWCTqdCo17Bz9+4g1OnfDh+9Ih0Du0l09iMZtFoq1AslrC6kka5pMbokFY6HoYHB1GrVrC1uSGwl+8Pzrf4DPCeoM0DLUd8ARdUqgL6+sMo5pRimFplkG3G4jsIhYfg84/h+//xZ/jBn76FQGDk1+bUf/v/PgGrn+k0PfnQr63pHj8hv2Jj9xueqSceq7/hCfv/wcefgNXP6SI8AatfLFit6Z0owoA6w6CYGK/VQK/tQNNk8AHBIhVaiiJV2nBFtUVQqmC6hqhA2b6sVPwfvSy7P6dabL9pWuBEFzjthzhxocSvrnZRUQwwKR6c9KrQVGa+4jXKCXCn2zrPn9FPii3AMrgytKrrtSp/RUKmmGqvWAzsg1VOagV0yc8VKKi0mXdbeLtAeL81ncoJUsV9sMpJusBB0eHuA8C2tNXswzIF6LXR1qiY/SStd6LUFIVaQ1rJ+CeZEM/tSjJo1yJBzkW39YwKTQaH7CtWJdBIRR+7bkAWJ/ldBawCftrii0p/QaU9nwCSGIj7J1EQomBVjlW29ilA7LJW8U7dR3yqDpq1hsBBOUX7YFSrlnZGBm5ArACUYxHLBTnOpgAatphTzdRsEawSkSspu/uBUYpSs6tYJVh9ZAHQvSOoRhX/VEUtwv+W+04A/aeqVXG2pXld98gen7D914NV3uefhpr9yku9C1Yf/3v7GVw8D9IQ2gWr1L0SuugIuOllTAiNDoxaxbu21YXHynVUAqyolGH4VrtaQQ+BZkcDp8kMh8GMVGQXepUa8/ceKp7B9F21OQVu0quPqm2CD2JihrXsWzQQ5PGzrXpNzqmFHpfVGhq1ikBC8UlUdcSiIJHKIpZII1MswmI0wRcIwGIyQ6vXwOl0C3wl8IvF97C9FZXxghCMSkTF7qMt7Xzvv/c+rBYL+vp6ce7cOQFFVElUKgSmVH4yJVsp2FAFyhtKPHjFS1jx3uPzxXZsKkt5DIlUSvafNgIyLnFRn1AUf25phcxhOxLBwYOHpWrDtm/uH/dXCUcxyfNIEEdQQ8VPKBhEpUoVLMOBlIXevmUHix8EnwRfvEYEgMo9r0a1ooRRKen2ioKc6nN6KXL44HNDIMxrwpZ1Xm8+ZwTa9DhLpVMC1xhuw8R0+qP19feJEpNqTfryiaKn0RA4rChpbeIzODw8Is89ryHDwehRzb9PH8hPPvkYBpMe586dhd3hkOd9aGhIgnY2VjflvF+9eg0vv/yyBDPxeHmM3FZPD9PX6W+slaCR3b0YkokEDLQnaLWkTfDokaOiHtva2sL6+jpWVlcFTlP52dfbh2hkB3vRmEBqApBWuykAlNvidWaoWTDgR6FMxei8Eo4nNsNU05vR29uH1fV1GRt1Bg1CIT9OP8VWRRfS6ZQEDFG5yXNOZSZ9Ew8cmMKRIzPyc7bds22cadG8/h6vX1ofqeCjRyGvKUG+XGc1RKXdP9SLre1NpFNJOD0euNw+8ZAljOP9yLAu+vUyDOna9ati6XH48CGxJMhkUwLCqUSORrZRb9Zx4OCUgBQGiXEfGORoMlsFrGVzeXneBgcHBfQw1X13m561HdhtBrSoSo2VcOjQML722svSCt9q0be2LACt1VZhdSWCyxevSYAXPWOz2SSq1SLyxQwSSQb3EKp6ce7sczAYjdLmSqBsMhhQLOWwub6CvoGweCrTN5DgwB8Iim3C8vImNtdreP6FM2i0CojsrQLqBgYGeyXEqpAv4cb1BfT3DSAU6MPs/Qc4c+o4DCYdbt+6jLWNvIAwFYwCfVgQ4D5KUJBWK0FriXgL4V6229alBVWn12NtdU/eESG/GblkCW63AceOHcPk9CTK5SruP3yIldU1JNNUmlvlnqfHaLinB/OLiwILCE2Neg30Bipu+S5qyvccdjuWFpelqBMMBOH1+uXaJumBabPSX0gUyTq9EalkHPVyDaGwH5GduMB5q8Up3su0IeFz7XQ55HmjRQfHPIPZJipqk5GesRwH1CjlsxJ6YzWaMD05JUrABw9m0T/YL5AslsuiRg5oMaGqBXLVKkanp2C22aDTaGU8YzszLR8qtaa0+Gs0RrjdPJcsALWkHZzemgT0BOTsLiA8dpgtok432y3oHRoQCLkRWZd7PhWLY2SgD3YW1PU6/OUPfoTI+ob4r9fKRRjsDph8LjgDfliMVlRKVQQDYezs7WFkfAL94+Ni9ku7ACq6qVpv1eswm8wwa3Qy5rBzYTeepOW+jLUc91kOO/IpAAAgAElEQVR0spqpyi4jGYvLs0f/6VSaAT5O9IaCyDAxXa3G3kZEum9CwwMw2ayoNpq4ee+uQD8p8qs4zmpRzBdx5sJ59I+NQU/vVD0Lui2U0nl5zlksoLKf6k7FVoXFL6W9hd1YEqDHOZAUfLs2V3zgG0q30uNgldedFi+EwFQNclzdi+6Ih2qjxnevSsK6bl6/gkIhjnNnTsFps0GvUokPOuFmbyiAta0NjI0Nwum2YXxsFLdvXsYn77+HIzPT8Nkd+ODnb2A04McLZ89idGoa73zwMf78Jz9BMpJCcGIUKr0exVIV0wcOyvuCBUr6WRdLeXzr66/h6ZPHEHJYEI9swu+hyrmAvZ0dXLp8Cc+cOytBfGzFtzlsck+K54xWg3gyLbY/DBg0GcUhHqtrW9ijBUhHI/dYvVlDMhWF3W7Et7/zqqjCqUrmzJj2JO+/+xE+uXgZh04cFAsX+nW3mzUZm4wGPaxWA2rsgMhmMTYxIUVRl8ctBfm19Q15NxaKdczNbWJ9fQd2qxnBoF/mCBarCVF2AOxGUSwAJ072ClgNBjyo1coyD03EIogl96TTYWNzHcvLC+I5zq6TQCAkfuYsCNntXmysb0Ors2NlZQt70QJ6e3vRaXPe2sL23o6EU9EyopCllYERL71wAb19PoyM9CESWUa5kEajQe/nCLKpLM6ePY8b1+/A7XRjbHwQwaAPWj27WmiRVpcCyN5eEr/4xQdQt81Am7YoLhw6dFjGtw8//FCKbDa7Bq9880W4PXaxlZH3l8sta6IHD+dw5fJV6dxo1phJQSuUIs6cOoGA3yudMpHdFN765R0YzHrxaU/E8hgfD2F0aBi5bA5HDx/B2toqKpUiBoeC4r1s1GtlHXf/7hwSiQy0WhPcXju8Xj1GRwdRKVdRrbRQKdKzWSki+AI9cLlG8Id/+Ff4k++/BV/giWL1c8IfTzbz2Bl4olh9cjs8Aauf0z3wBKx+MWB15sKroljVuMIoNLXIN1XSuk/4ptW0YSSAZGUenFQqCfSSrq03yIRLlINKI7fYAggI6iotxeOzCwrbEjKj/HxfKyhAgisnAiGjXoFxhLMMNaL8ROZ3ehC+EvayFXEf5BKsyhfBDRWnBuX3FTsAAlhFkSrt/2iLMo6rRSW4qBsmIwrTfY/TfajKkCGRQooSjXCLX6yuy+RbwKLSWi6KVSoPxC6gCy4JSB8ZcSrgVIK9uuFacg7omcnU93Zbzi0hI9v62UbPxcZ+Ki2T2bnQZuVYo9NJe74Cdol12XrfVdES2ooaWDklVMkKlCVgJdiTMCQlQEngoGA2AixePZ5H5XiprG13+FNKh7tWAN1ttupcgCi5SoSoVBkwZZiwVcKlqEQVcNv1sn1kBdCSEAqNuo1Ghy2U/FxH8ctUq7pqWyV4SvFW3QesPKf7Cxvl/lIUq8r1U1Ssil+uAluphO0ev8DhX231p9L20dffQ7HaPfL/zGRVFM6PbZpnT/ZPQrwU5a5AcwnyUkEr10oNHa+7Rgc9lb5inQCBKwKVuz6zyvNC4+ImHFo96sU8+sJ9sGh10LXUMKv1iG5sIr6zi0a1CpfDKUpCQkeH0yltr4RhqUwawWBYvP6aNSUBnoCPUGvfA5d+kvx7TLbmzxv0oaNtgV6PTCqDTL4s6dX0w7TauDhqiwKEykOqK5h0zHR4Kl44PjCBlu1qtBfY293F9Zs35T7nPoZ7QhgaHILVbJT95uKM58rjdQt+4eKKyiIBv/RXpkdxnSBS8Zvl9wiPeW4zuYIAA/rJRaMEeDsSckFYSHhI+E5/VVlE1ZX2bbYa6+hzqtMpCsFMVgJm6DVoMZthsdrEX5IQRuCSySjepxzvOMZRwcGf8++yPZjnkX6tBARUvvL67qv5ZYzQamHiWMkCj0Gx3WjUlHueC3vCAMJnhiXx96kM5bNx4sRxgYkcsnQGIwx6WiJQ0ZiRf/L5ggSiKHYHGRSKReSzBcQTCQwPjaBer8Hj8aHRqsFgMmB0fERAM0FvtVLDw4cPBc7SY5DhL2yHpl0AW7OpRuZzGvSHZOyrNzpYW10Tf0CqdWnhQDhGGMH95eKK4w3PMcc7HmM43IP+vj7Mzs5KW7zFpEc+V8TuXlQADI/dZmWQl1HGBUJygm56Va6vrcn9wn2l6odgZnhkEGfOnITLacfK+rK00zY7HaWVOJYU9adOrcPpM6fEK7haK2F27r5YHRw6fAj+QEjS4DNppc2diiuOvwP9g9IWzu/RR5fHS1i9G4vKc9zfO4DZ+QWxZmDrNwHNV7/yVQl+IbR/6603JGX82LEjAu14n66tr2N3NyJJ2bwPp6YmRSlczJdFWUu1LJW5pZLynBFkTk33SSAKr5/b4RYIxPs8EqV/YAuBkB8T42OKpYuGQJVvPgXa0Tf07bcuwenU4uChI1hYXISJhZcU97eJ6YP9GBsbgM8TRCKeFE9fBjv1hsJQawj89aJM5vjFMUOvNUhLPL00aZMZ8A/C5fVidu4uDCY1DsxMwBfwyPMdj6fRbmngsnkksGplZQ3Hj86gpyeAWCwiLa27yZbAb7bdV2pV9IR6UZQFeVPgwdT0hFxHrUGLgYF+sYIhpGeyPX0pa+WKWJ2cPHkCvX19uP9wDnfu3RMfV+kp4dwEkJb2/oEhbMjvlsWuwm4zSZsyvTtZMHjqqacEYm9sbAlM5bvYaDAhuhsVaCm+hNWGPNMsAq1vrklHi1ajQzZfEnuEeCwlINcf8AmILxRzilKPgXb1llg/0N/SYrIL+KTfJtXl7QY9PWnZoZJxhEptFqU1FhPyDFWymWD1edEx6pEql+D0eQXuEnizsjo4PIJclgUVlwR7Evir1DqxJqB/LQsjbInnOE6AfeLEKVGsqtoq+D1emOwWuHxuJLMZbEe3xfqjlMugPxiCy2JDcncXf/mnP5BpVLVUEXjl5bMb8KJ3cBAmvRnxeFKuRSqXR//QsMzN1qM70ivCApM/EJB3He1kVPWmPM9UhxLkc47DNPVioSDjIi0XWPwgZOecwm6xde0pbLBZTdjc3EKrVoVRwkqB1c1NVFsNmJneplKJ3+fQ0KD4ULJoXCyV0Tc0yBeXFLRphSCp50UGzOmluMhiFN83LJwRmqll3tWdT3bnlBzDP51QdaBiCJnM05oyrkoP0T5Y5buy1UCxUJTCl+JZT6GvASadXlrSjYYOquyiIPxuN1EvUCmaE9XosWOHcO3mFYR6/Ihsb2F5aRanjh3BkYNTiEV2UM2k8C9/57eBZgNvvf2utP87/EHoTBbEaNWi0sFssUgAGecQtM9RtWp4/rln8fwzFzA+MggTOiilErh48ROxIyHg5Vj97IULYoVD+5dSpSrFUFpulWi7gI6k2i+vLonFFefi9+7OYWM9AoNBOYflch4abRsjYyG8+tqX0BvyieIRbQ12dmJ45xcf4datWzhz4TSmD0zCZjIL8KyU2MK/jNWVZWxvb8pzSmVnNktFZJ90dOzGaRdRQqHAThobUpmijN+0ETh14ggKxTxm794W+5CZA3049/RpjI8NIbKzgWR8FypNCwatFt6AC+MTgyiWsqKyTGUzYoHFlvpqrY1ioYIbtx7iwf1FuJ0MZcqgXGHg5qTYAeTzWfSMeKT4TIg72D8g76GJ8SHki0lUyhmYzSop3lTLBaytLOPOzWW88sqz4ovKMaJSoR3EFurNksx/aAuk0urQaqjx8OE6GhUGyPIZ1+HgzBHkswk8nL2PQ4enMTzSA7fHiEI5h9huAm5vAJlsDrVaW95Xy4ur4nsu1hblCvr7egVuVysl6aSbXVjF5k5JLFmCQRcikXWcPnlc1kSv//QNnD97TkJ9W+2adEMwHJD3diKWxO27D2T893nDMk8NhIwI+N1o1Vtic1KtNERgwoKDw+WHxdyD/+v//Av80R+9Dl9g/DOt/p8oVj/TaXryoe4ZeAJWn9wKT8Dq53QPPAGrXwxYPfjM1/Da9/45dO5eFDp6FBsqVNiSzLAgNPH/svceTnKd55X3mZ7Oabp7uifnhDTIiSQYACZRpERT5EqyLWnXluX157Lrs13+B1yusst22VsOu1bZJa3WsstrWzJFBVJiJgiQBEFkYAYzg8k59PR0zuGrc243CEqyP64MWfIWWkUBmNDhvfe+931/z3nOsSn9nepAKrCM9nAqp7ggpvKAD7ZiCejVktoNsmRAPaZls92V6TXMxKyGVXEjLTUl2+P5PFSbWYyYnxxXSmwLoxeoxSa1LI31DQUBkaISqwyISgUmWy35NSbZV1v8CX1qYIsXoY1wVklXBqyTBcBNsMpGT6OlX3/yaWv2BtWUeXoGEjXqOaqhUNwcKXRKYMxQgFKlwERcYjRjGIzXUQK5wqeMFjMBM4KrKkwlQzQSxI0powZgCVwUhFMFwLItkEKDgVVs8zf4o+E5qbQrRkYZwLHmhcrn5ee6pR1eY0/YJ99UfrcsLym+rhGTVbMfEJXVa9BLj89BuElLA7YKW01mteeW6P3J86DOAKM15az8yviMrNJXvXgN2wJ+TkMTy/EyPjOfgzjHgPOya5C6mbrU96Grfli0+H2wSqUqn7cG7Y1oL2P8+XVTTe4r6wQjEOvWR009+/7XPghM/zWwWjun9LZqime1FVavAZ1Xxn+yAmB4lY6hSSobWtUaquLquUEFb9Wrk4WI+nIJjWYnzOUS2oJNsJjqkYmmkIzEsDg/h2w8jc5WgsOi/IeZEk7/zEg0hrm5BUzPTuHAgf1q3y3kCLrzsNuoYDKKEVT6URnKjS5BIzechHb5fFb+ZoL9dUZCvNfjRR3fMK8hMwOd8tjYCGNs7Drigg4BtLR2wOf3qYX5hRe+qw1+eHMD9xy7V2pOgiGH1abUerfboc9NhSsViIR6BGHeBr82fIQjhXxOGzsC1nQmLdWzg8qXUhn5YklwgseYG7ioArncCoShhxsVJtw0U7G6EQ5Lzdra1qrWbv5OLSWbfnJUXHLTz59nsAqLFVRs8vkJ4AghCGYFkzbWpXoj5KFajnYChECGupPXojFGBmCHgpBYjOKYU7mvgkmBGyMqPqg85OYliMVlguhlbN+xXcCW/qlso09mGODD0L46pc/z2PC9G1YNWYxdH5eSl8+9b+8+ecryuPA49g/2C4KHI2HNtfzaxQuXpLLiMR8cGhK8opKL0ISqO4ZJURl79fIVBJtCmJqaEQg8cuSIoBTBIwPDqKwlPNy5a5c8Wel5ywnRbufxDEg9w82oxVwnhRL9U6mWY/s/bQFYkKFn7I6duwRRFxYWBN4IHLi5pyqP50QikRYQOXBwH/w+D5LphIonVAedfutteaVSbfXgAw9i3749WFlewuLSnOamYGMATneDoDDtBRiExs/IcWQBioE2fL8sDPDrnd1dUsry793dBHBzuHxpRMeJ74Gf/8TxBxTQGF5fx9zcHCZujCEUbJTXZktLsz7H8tKC0VobCKitlcpaqk8FtnMFRLYS2LWzD+0dTWhpDqrVkm3rDBjq6uxSUA3bys+fP4eteLTqeWxAcMIPBs9xg+72ONQa+/Wvv4auTiceefQjuHj+CiqVemQyBXR2tqKnL4DGJg8iGzF5ZI5PRPDMMycQDPhx/sI5dLSFdC4lE1tIJRNobmrTFMlxN1sc2AinsL4RQTi8iu6+LvT2diObzyoMLZ8t48ETD+k4ra+uY256Vt6ZnR1tmJ2ZwqXL8zDZOA/X61wuFqBx5PXCOw1hK710r4+NYP/BA+jp6caFS+cwNztrKLL9fkxNTGkcj99/AoHGIF594ySuXL0upTsdwFkAsttssNrp30j12Qy2IonqrYI3Lyg1nB6HPIetZjvmFuZ0zvD6ZRsw1zQEzrw/F/IFAVHabFy9cgnRyBbIz4JNPgzv3oNz713Wcw/v2mV0upgqKgwx0C2dSmMjEqPjOhLxDCrFioCQqcL5vaT5ltcelZwPPvwgrk+NI50vIJKKo2I1w9/WCiuDkAo58Iqmvz2LHiur6+ho6xSQ8XsbdTwCgSYVoXlnSadzsjlgiJXhOV3SvH/hwkX4XA36rE6vG6HWZiSyaSwszGj9kud5bbVJ1XrmrdM49eobCIYaBd7o19vS3YX2/j60dnSquMPzPZvMUcSJ3r5BbCYSAqtNrS1wN3g1b7EQm4zFBBJb2lrlucxQQ97TeW3FozEjTMpiEeCX+t9uV1GQcJJe9PwaIb/dXI/J0XHB6KXr17Hj+P3ynm1pb0chn0cw1AS/J2go9vMFFc22UimamSNAH+hMGvlkRu+BRTJaqvC6z7Mbgupim7GezbOwS8Neel2zo4br3qpvNseXxVD5rJYNi4AaWOU8WS4WpOTnqoLFMN5DOKcUs3lB90o+BbfDgvDyKjLRKGZvTKEl2Ihjdx+Vv+fpd07i8OEDOHX6JEuLOHrwIFaW59AaCuI/Pf44LKkk/uSP/hBefxCrG1tYpP+23YZC2YSOnj5jTVoPeaTHY1toDzXiZz/1NKwmE1qCQURXlvDWyTfw+quvoae3W4raQ4cPSCF8+vRp3HPPPSiUjEAuFsSa29px4dIVvPi9lxGNRVCuZOFxelAu0dbGqU4yhtEFGhuwEV7EU08/igcfOob6aphpMVfB2moYr7x8GucunMeDD9+Lo0cOy2qFXSDR6CZOnTqJtVVaCthx1913q/CUyeSRTCXxztnLWldz77G6VkbA7xHIy2cy+n5PV4tsObgq33+gH48/ehxd3a1KsZ+dHkc+l5G3P8MQd+7aBrujDrFEVNcKi1h2uwf5YkUq2GQij7mFNbzx+jUcu+cASiUz3j1zAV5vAJl0HvFUVPue+x4YQDAQ1Odgt8vi/LQCsFqaG7AZWUIqFUFLU6PsYri2o2c2O1MS8TQmJiaxygDFEuAPOtDZ0Y6W1k7kcnV46cXTGB8pItgIOJ0+tDaFUCxn0OCx4u57DsDlqUe5ksb4+HUpRXcN78WNyWnE4ml0dfZqz8N7C4vWHpdbFho1CzPalFy8eB3ReB16BgbhDzgwMz2Kvt5upBNJnDp5CU88/qC8feOpCDwNJilT2UV25dIILl2ZhtftlZLWbCljaLAZbo9N4hO304OtrYTW7T4/C/qNMJmC+LM//d/48pe+g+BPCKzWwNut4VW1fdUHFv0f4h+01PjSl76EP/7jP8ZDDz2EV1999ea+4kP8+r/pR243QPxpf74PO1i3+3PcsQL4sCP/0/Nzd8DqbToWd8DqjwesDp94Ej/zmV8CGlqQMzmRhRU5pp3mclpM1ZeKhqoTVnmdEv5R3cP/FGBFsFoNayHsYpsrF6uCnjcfhmcVb25UKWXyWVXH+WBSNdtpGT5FpRv9EPOMOZZK1CYQUOHzypv0Ft/PCr/Gnze+R0WEwGpNpaoAezmVCpJaaSNgmMFW2+PrDLWo3ic/mQFWaQkgSCnwZwBFPmptYVRnak0tKMlQLCP8h7BLvlvieVQSGa9vqNcMqKak7loAQhX61VSqWsRXQaGhlK1IzVlTTUhZQcsCvpaUsgRyhk+XcLR+nWFV9LgtVMFqFS6aKlpg3/RkrY6BgG9V+SvoWTECHRSUpTZ7w+G0bKrAbrEY0JAt+9Iv1wkWyWKBm5Ey1aTvBztUR83w22WmeT57CxytQU3DR7WmCjZumAbkrf2+jgP9KivFqmLV+I5xfOirZ/j1GWrnW7xTq+C65hN7u8Gqof6tPghub77nGkw3FMQ8LAL8FUO1SgzAc4Z+m/yTgLUGVnnceX4USlSVUl1tqBrN5TJ8RTNafQGFdJQKBUTXI5gYG0d8c0t+W6VCEVubUS2qBweHdG5TzUDfU7a/7T+wDy6XTechvdi4eeT5yPfGDSABLs8PKuh4/rPtmS3NXo9fgVI2k1nXJ0PnOMr1Zm6Q7YjHEpiZnxc8Iwzl5p1qVbLr66PjeO65b8qrze11oX+wDxtrG1K0BKjG8zoFiah6pUUAoSNTcKlkczrdAl7cKLO9zeOwyJYgmzOsSRgcI5W0iapZp5Txb548KaXtrl070dIUMuBZZBMurxtOF0FOWoCjvb1D57mU4/QILpZgthL6rcoPlucTwzM49xDsEDpSic3rhW2LK2uriMfiAlFtba1SrlJlT2gkdTmLRNyY8388fWU4XNZmjJv4WqtpscCNrNEkTWUY7QWi8ajCTAjBCSi2b9uOVDKFaDSpMeVcwlBAKiT55C2tTVKLEogamweTPFOpKKadAY8/262vjl1VurcsB8JhhU6xXZ4tl83NTRgaHNL7YKI7QQcDcKhevXThor7P49vU2gyP0y3wTTUfQ8boP3nixAl5mRLqM1yLPo88dvwe2xkZErJn3w6YLHWG36LDLfjgCxBEJXHm7XelrNvc2kRkcwvB5mYkojEFbnGuG+zfLkVec6hFgPj8+XeRK2SluCNs3r5zBzrauw2FJ1uJwxtwOQmwqeovC8QtLa/D5nAqTf7atavIMqE+k0EuQ4NOCO5RKcriREdXt1pQV1ZX0d7ehfHr4wrIScXTal3df/AgDh04KAA8Nzej4054wuPQ19uLoW1DSGdSePPNk1LHOh1ejI1Pw1Rngc3s1PnNY9Xe2YrHHn0ITjehPYPXbIhG1jA3PwOfz682YrtA1gIuXLkKt6tBsIsFgnQqo8IElUn0HfW4Xfjbv3sVg4NOPPHEx3Dp4gjW1yLw+0IKMbFaDcDD53rjjYtwOYD/51e/gHw2hXPn3kVvbweam4Mo5NIaB973OJ6sh1KBSS/HhcUVJYBTuU7gGovF8c7b78EfcGF49y6k6HdcLGBmaho7tm3D8PBuXL82hvMXL8Prb0RjsFnHO0xAu5HQtZFIVUBxtMdreG3u2b8PxWIOly+PaHLt7GrBUP8A3nzjlGD8fffep1blV187iRtT01LRpXIZdHS269zOJONaNxCElvK8NxgFO4vNuF/zQbU1798EILRO4PXEVPHBocFqIYcqLKP1mdfz6Mh1XXtclljtJgwMbMPCwpJUrU3NTchkEmjvaldI29r6uuaQxlALAv6gFL9ra5tIx5NIbCXR1dOuYsPg0AB27x7WOT+/uIDNREwdI/YGN1q7OhBk8JvbgwxJjMUEX2MQW7E4mppadJ/mD8/OL0k9yxXAxlpEnqMNHp9WMixKcR7q7+uX7ygLWVTXE6zy/E7mDFDDjhPaPtXlCmhwuPHS889jbmYG9XYzcvkCMqU8BrYN4cFHHsXKxgYcZpfGhN6unLlCTS2IZ7KIZtJo7+qE02sA87piGTmu8UoVqdA5z80vs1hlEgAnHONa0WK2STVsgEjaS9l0DMrqbKHDQD1CjX4UUwn5Sk9MTOG+h49jYXXdSGa32gVuYxGG11ng8fnVvZTjHORwSPGbSqdRzOaqxWHDi5eAlHM/wTHvPyyaqduK6zvW6FXsN8FUrmgNwyQsI2SUHRMGWC2z2FukpVNe/uhUs1N9TyUgVca8f/A+KrOqMsGkFbH1TTz/7LPoaevEI8cfwNjoVYyNX8fS0jwGdw5IwVlBDrt37MBATwdaW5oQYSFv8gZGL17C3oOHcWVsHNfHxmELhGCy2tWNwHNu775h9HS0Sj2bi29h/55hdDQ3IeT34fWXXsG3v/Espm5M4jd+6/+V/cq7Z87gH//xWbS2BqUYpYjh7mP3on9wG06//Q5efOUVXT9UZLud9bh6bRzWeht27Twg6wUqru+//xhGrp/HRx69B0fv3ot0Nq4CFueNTKaEN147g1On3sLOXQN45ukn9VxU/M5OT+PMmXf0b3qcXrp8ScB+eM9eLK6sGTYxLpdsUjYjcaSTtIMvax3a6Pdgx/ZBvVZnW0ieqkcO7IbTbcbSwrTm0AYvA/i2FNBJ7+Mdu7Yb64lsQUCSPqaLy+s4+eY72NpMyU6EEPWTn/qMlKDffO7bUsuyQ8XuqkMgAHzuc5+UBQjP4StXrmJmagKhpoBUoFevnVMB5fiJA3A5HSqusQOC1hzJOOfELeQKtEgyo7OHhWeCSieWlyJ49ZW3MTayauxT2AlorqCrK4R779+PppAL6+tz8PvtClOkEOLAwSMYn7ihIKregSEdIwaH0nqDFjxedgWkkxrbQjGL62MzqIMPnV3dKJa3sL46r1C4TDINq9mFB088LCuYWCqCeksOwZDhYT0xMY3pyVW4nAzGbJQit7c3gHI5LTU2IXOhapnU4GdBpQHlSgh/+t/+Dl/+8gsINm97f438r/ztditW74DVHz7YtxtI3u7n+1Anyy3hzLf+/I8Kzo29/M0W0w/7Fu783E94BO6A1dt0AO6A1R8PWN394M/ICqDsCiJvdqNodqBASFUsKLgKhaygQJERq/JYNVrg66m0lE9mNfWp2v6qAACq0mrBVlVwpqAcQliC1UwBaQbV0FvS4YbN5YDN7pBXFtv9qW7lXGekeLMduHyzhdYIq+LrGq9Rx7AkKu4YMMKO9ipYJdEyPFMNCEfsKdWlZlKGOBnAs+aFydAetigZKk6jPdsAYsafxaLRWm7cTKo+rLIBMNrxDWVk1Wqg+rqEtlxkq82Mi/Gbnqlsl69C15qnarV9lrDHaAmvKmOrit8aBDOjIihBtSqDUQxrAI6I8fOyAaDqlOCIHrX67LQaMxR6tQf3mPRZZTqucVwIVMs6PgWpNPRMxgbCVIHDxvAQaKPBz0kzAjutAEz1UnBw/AyNq7GRNf4sVsFqSWCVkLM2flSXGG397/vx1vSmVLkKatfud3X0HmV4lQFua8eUf94KVmsjcCtArn2+HzdYJZC/9VGzZqiBVQ5NzVOV1wjHzYCs/HpZimeOW63VnaBOXrmowFapQ2PFisGWTm3W6Os4OzWLs++eFUi//9gx5HMlbG1uorW1FYP9Q2opJwAbGx/ThvTIoT1oUCq9Ta9BxXgmRz0UtPHl9cwwG7alO+g3WSphaXlJsNXn9cLr9Ajm8ZqnmoEPKn8YwEAgSdhJcEI1Fq9hflaCl8uXrqG5rRVtHc3wBYN4jQoAACAASURBVLwKrmpuCqGxwaeWaiq3uOGJRajCzBsJziwswKzCjYlAv1KGuVLUxpuww2J1VP1Xi6iYzNq80jeOYU/lfFHJ9329PUr/ZXo7IQPDXaiI5zxBaMVND987VTos9rCdfjMSEaTluKUzealueaxsdivqq/BeUIGhH/mc1FUEhbeqy3kO14Cqppra/EjvVW7WCWiUNl0RSOJnpLqY48drn1YQhUJOMJKqP16PfA0WkaKRmMJceA7wOJjNJsESbWRLhkUBbVwINlpbOtRey40pQdlKeAN9A/1SUtJLdt/ufQrwoYKUr0H/RrZk02+O0IMBRPR6DQYa9TorG6sKwtra2NTPUW1H1aoKbVYL0sm0wqgI3puaQobyC5Dy1+l2Yidbx1uCCAWb5BdLuEvwe310VEq8UFMzFheX0drWhh07dirkiaCMikGqPZcXVrFtcAjdvZ24OnIZFis9ADdkabFt+w61R6+tblStH8Jw263aUCdiEYVAdXYOwuZ0Iby2jAZ/A4aZUG0q49SbJ6WCZpswVWu9A4Py754Ym8TZ987BVG9TIFpPZycaA2zhNikAiWpgBoKtrUfRFPLq/dCfl6CdkJnH9cUXvyeF9oEDh5FO09c3LTUjixUco+aWELq7mrGyNo9MNoJgsxcbqwsKwCGsbQwE0egPIZMr4Nq1SQEizvAsnvB+6g/45DfI4hxtGr7x7Dvo7rHjicc/jmvXxjA6MorW1nYcPnxYSdzzi3NYXdnA2Ng4Pv7EE7KeoLqL9y+/z4m29hCymSRmZqYEJunb29LSjvp6K7biWVweGUM3w8DSabXI0h92cSmGoW0dms8Y/MT7TDxRxrG7dmKwv1+BcASCDo9ha8B5gffzhYUVAdZoPCHVHNXXTH1PEtJFc2D9wWozqbWdlhhj169JKRxsbMH8wgouX72GZDorVS/H4p67jwqQjo+NCppTjcVrjLciKtdls1HM6lxva23R9+ivyqksnqiAtqpUpvNc4HqBqn8WfKlcpX1Ad28X/A2NCDMBm1YsZjvm5+Z0TXu9blwbvaq5hfMfk8vrTAx/qVNrs8fFBPK4bEYI5zglHDh4AOl0Am+feRtmqxmBYBBd/d3o6umFJ+BDvlRWy/sSFbR1JjiDjcjzvig7JFoxOXXPdtq9iCbiqCubEYnFpUxt6eyURUg+W4LL5ZSqOhVLytbE7LAh2BJEeCuCy1euwGWxKGAqYHejrlDE66+/JrAZS8YBuxl2jxv3PfAAujp6cP7CRThsLkQ3N7GyGkZHZxcCTc3IFEsomur0vglkCEpdNgdMnOsYVBWNIlvivJaHRYUlBiVSQcr2Z7Na6GkfwIfUn2UWws0osJPBbEOD14n6YhYXL5xHMpNBZ2+vAXNjUXj8fikefc6A1m0EqyyT211uWJw2hWbxdanQNKyVSmBwKI+VIK/TqftDbV2hNYc6rYx7Xe1RLLHdmWGjLMjlVZQslnMCwOwAMZUqun+ycMYCpNXqMLIBckWFHW2GV5BLxYB0Hlurq5i8PoF0LIre3i6sri5jeXkBjaEGzZMdHS2olAuYGruOuZlpdAcD6PQ04DOf/CRmFpbxp1/8S6xFEnD5/Nh76BC6+3o0J3S0tWBxZgoBjx1OswkdzY1oCwXxvee/gy/99VdwcO8+PHTiuOxgOAdQzcniID9zc1MLcoUiXjt5StdWhetjszEn0iu5DgXB6f6+ndi1cz8yybzm9sagFy+8+A189uefxOD2DhSKKf1OvckuMcapk+fx/AvPY/fwNjz9zJPqhqFtEO2F1tdXVOTke7g6MoqtaBRNbS1YXl7F4PYdiCdT+N53X0EiDrS0NKq4ZbOYsHfvLhw6sAcNXhe6OpoUQFXIxhBs9AqqxqJhWC0UXJTlgUvVMz+by+NBNlNUe77JbEdsK4X3zo8gvAnEk8CJ47tx8PBRXB8dk3VRJJJFvgT093nw6CMHMTjQgZXFVeQLZYTXWQyoQ1NzI0rlLMIbC3B5bBjeRVUoXyejAhkV5L6GNrz95g1kC5TgllXk5v1+dW0Ts9Pr2NxIwmxqwPT0PLLpJHwBJ47dM4zDR7cjHpvH5OQIQj4G0hlrdq/Ph/Pnr6DOZMbw7r1aw/N+wevMzyK4wyJPfgpi6Gc+v7COdLpe96VcbgMmEztA4oiEtzDUtxstze3yua8zFVGuS8BkLcmKKZ8zIRzOIB7NqcAMUxYBX73uVfTab2psUggji9Xlujxs9gBQCuBP/+x/4ytfeRHB5h0fWBP/S/+4A1Z/+MjcbnD50/58H+pkuQNWP+ww/V/9c3fA6m06vHfA6o8HrO556CmB1YqnCfl6Fwr1dhTpqcqScymHCsMZyiVkcqzkc3FpgDBlSVE5abVqo09VFIGqAp2qcFVeodxIUGHGriomuMsKoCxVrBrYzFYBVapg+LO5ApPkjYRn+mPR25AKVqrqjJUFvQqNICsBS75WFRrWwKpB3vh/ZeP16RfLLnX+HtvU2dYrgGp4rfLzUDXIDabCqKhUqMLSGi9jcNf3P2rgVtoFwpJKoWoVUFXFms1S5DGgqMiW5GooggK1qqo2LmCltqwGYBEgcuNZU2HWvEgps1DbNpGTFKt870Y7ud57FUQSZspygGpHHism0BPg1VNV+cEHA60EJ+X1SHBpgNW8wE8ZxeqHJ+bk5yBYZVgVPy9BoNVKQEj1R0G+sgYo5bPRjIAIgKCwCkTZ3k4rgVusDiocr+pDLqoC1xzC9wHqTSsAjgvHueqRW1OscswJs6h+uRWs3rpRMsby/U//b7ECMGLXvn8gjTTjWx8C7lWPVX29ClapnL4JVnVdGCrbqgGElL88/vSllQK5vh4utvtZfOgOhHTOU1F44fx5XL50GUF/EIcOHZJSiZtYAp1GH8MfCvIBpeLQ7bRJMUIfxfo6s056nlf8mXyRrdAWQ6EDbjAycDi5KWI7/LIAosvuRE9Hm4oMbL1VYJzaKLkRziMWj+vY1VsNr0yq0HnduqgSZVq7tR7pYgqhUCPSVIFUirCaqE4yqc2f6l8WEwjWuCkm4KBvIK95l7dB8weKTKHlecl2OZcCSSjoLpQqUvzIi6+UR2dbh1qQ2VbPtsNsKimFLtW73PAycIZghN6iVFjanW4pX1fX1wR3eMyoxLTaHdqI8FxxcR5isaKqpKcFAQsffH9Uq1Klx/OPD5VdWBwRBKEXphHwJ0MNhUIZm3qCHSocrVazYHg8HpMymNdtoZgRKO7u6lSQC5PNnTYnlpZWtAFiur1S5qXqtwrQGMovBnOxfTuBwYHtAtSxWAK5YgHpQgkd3d145+23pSp9+OFHNM/S/5ZQmQWskydPIroVF1jipplBTA899AhsdjOKxSx8Po8U5fxMTDcnEGfyOK0R1lZWDMVmXx92bN9eTUfPGn7CVivS+Txa2ttgsdr0ulTD0oPyrVPvqA2cXrD0B15aXhEI5rFgeAjvC5vrYbUV19eXpW7ixrG5pQkmi0kt3FOT0whvbEopfdddd+m4T02Mwe9ngaCgc2R2ZhXzi0tAuYDHPvoI/A1eTE6Nygdy//59gtEMlmKhbn1jC1NTc/Le27Vnr0I+SrkEPB6Hxp9qJY4BC3oMSLK7nTr+DLQiOFpaXFAwGI9Da3ublKe0WTj77gXMTNFO4W4lzCeTTJBPCqx6XBbsHB5ALB7B4uIC5mcW5QvMMCZ677373hWMT0zB32jDz/7cJ+BvdCOfMywkUukcxkdn8dbp9+D2ePHE4x/DtZGruHjxKjwek0Kl2LJJX07aH8zNruOZpz+Kq1cvYmZ6Fbk8sGO7HY898SBsljqMjF7TZpnwr5QvY+LGHBIZQkJu+t2IbK3r2qV3sdPZgB3bd+Pa5THcmFjSHGG31+GB+48gm9tCvmCEBkW2CEyTCIWa4fcH5XU4zeA0pwehYAij128oSIZqTEL5bD6HdConqwMq8U6+9g4GBqjONGFuYRVkzCaL0XbNMe/pakexVMDczBQaPB44HFaUWaAslBUSQ3XoxQsXsLy8IpsNBsRw7qLP8I2JGwg1hVQgyuaMtPBt2/o0r1K5zblt7MaE7D7MVgecDo/Gcnx8XPYEdrsZZ959B6FQEMFQUN60M/NLUiuz5NnS0qGU86bWVly7cglNLU3wuj2YvH4DFledQn14LRw7fi8OHzoiVWkinlAaOFV8cNjham1GMpeXUtbXEEAo1AKb1YFEMiNY7msIal5jZ4SLMDGflxULQTFDtBq9PjS3tCKHsgKs6NE4OnIF7EPxOz3IbsVk4TB1Y1zFLIb/mH1edA0N4ImPfwz5ZA6vvfSqQD9D3TY2onj00Y8IrCqYk23vtDyxORBPJOQpLZCZyWF2YR5byRhCDL9ye1T0Y3GPD7o+cT50ub3Gv4tFwXSXw4V8uQSnxYGGBhcspRwuXngPq1Tb53NStfNcp5c4QXYunhfYZP84lcQtXR1KlLd53OpmyNN2omis0zhfc63IwlOt80prBK7JOF8rHNTw89d6pb4OBKss4vKcYsmZlkiFEn2/OZcXNNfTP5sP3oPrTVTAsnBqVlq7xVzG4vws6nNFXHjnHfI13VOWF+cE6KLRDTz0kYdQLGbw5qnXEWpswMH9e+C0WhCivcONKazOzeHK6DgSuSyi6aKqsj/3i7+A7p5u2dK0tYTgstQhFl7HxLULyMa34Hc58NL3XoTd7EBrWweimxGpOHkPIdxmcbS5uVkFV36ypaVVwfy1jbDu38FgMxYW59DgteLI0aNw2/wCgVR9sqi3OD+JTC6CTzz9IGw2FvQzup8xLT6XLePNN87h2We/iUcevhf3HjuCmZlZhCMbguEsYrIIyvPh7HvnEU8lsLaxCZvdiQOHD2FjM6KOB4bzdXf0yxYlkYjI2sTrssEfcGPXtl60tPnhttereFTMJZDLxrGxvqx9S0tzSCr5gaEdeOutsyoI0Ou5zsSiqwk3JhcwOxdGd1879u45oM998uQ72IqzZd+YB/btGcDdRwZRKeewuR5RO//1q2O633X3dCpUav++7YjGNrCyOg+704xAo0+2QQwQi0VLePH582ht78d6eBXtXW1aC7jcPoxcmcbcQgRedyPi8bSsFI4e2Y1j9+6A1ZHG4sJVzM9OoyXQhc62Qa1V4ok03nn3Pc17+/Yf1L0lyQ6MXFb7L4fTCo/TJu9i+j7TN3pmMiylvs1J33WGhiawsRJGR9sQTLBhI7wGi7WCQplBg1mYrTa4HAFks1bMz6+iwUMVax6hRoaj1mv+YneQx92g9QRX5za7D3WVIP7iv/8Tvvo3r94Bqz+4U/g/+spPOwi93e/vww7O7X7dO4rVDzvyPz0/dwes3qZjcQes/njA6u6HPoGP/+dfhqmBi24bEaSUhQXukEpFmZ/Tj6qYJ8hgqziVB2x/YoAR21UdqvhzUWYyWaQiZaCTFpdSnJmlqmRbM5WNbH8l7BPoUspqGURjNN8vVqAkanrXcYHu9nmNtNsiQSvfG7f1WhEbC16pPqlcNXqua23folgMFuC5R5hXAay1sKsqgJTHqhLbDRWqxWz4kKoBUC3yBkCrgVVu4GrqQ6NhvaZbNVrjuYhSun1V1Ur1BMeA0IJKv3wyKcCr11RgFQFXNbxLVTjDR/UHbho1EKmgEq6lTYZHp9b7Rhu5EY5EeGjASfmR0i+MLeomuUnq9xS0RGVkFSbT51U/X4HgNaEuPStzRQPKSoNancHI/2RDoM2GoZolkDNznIv0lK3SwyogLZvo8UrAS1N8qtd43GveqgbMroFVo42/aiNQDT+rwXvDzIHq2/cVq2oFr0qgfwCsVlv0v38c3+/24LloqOluffz/e6zWsrFqR/4WkiqAVh2omtK4Clb5GvwMJF4qRPD6IJQRFDeUuRqbEpEiVdWGRy3VxrXzxFUxoQ0eNDG12WWkap85cwYLiwsY7OtXEBSVhi3Nzbq+aCeQz+YEx2gXcOyeu6QA4/HjxlW+crxmSyWks9mb0Nnt9agdjmNFuE4FJD81gy6C/gYUsnkt3A1vVuOdsxWMGyKzxarXJZBsaWnF4uKK1FV2pwOZfEYbDYKwfDardnoWG2hXwPdgsxDQxaWSpM9vb2+fArKocGM7crFAuGtR4AlhFdWbiSQ3yhV5j771zltqZSQIPbj/AAK+BuTyWRTzeama1FpaKaIhYKg+rBaHgCCvW6pqF5YWUCoarf6Er2trqwImbOtOZzJSmnEyIZyVPYcmBj4PlUlWYw4rFPT7fBCMU0HKc4LglSo2AxoUNL/x2FO5RgDBcejs7Kz6xXKDXlCb3uraijyM+wd6pY6kIpl+ogS2e/cMG9YfdfSLKyNNq4AYW84dAqkE6gQvjVS55YpqAcyV6zBxY1L+mvyMH/3o40imElKL8fUZ/PX3f/8P+mCEQz2d3Th611EBQ0LHldVFhRy53G4szM+jvbUVhw8dFpjlho5q/FoADMEIn5cKS7/fh1y+iOW1jSo092oOP3/xokDQzPQs7rr7HnmK0uqFgSXcsLIVlJ6dfD8cV6+TbZOL8Hjd6OruQE9vl3xHv/fi97CxFtNm8vh99ysAJZmIyd/0vvvuwerKEpLpHKYmFxHejGLP7mEMDfVjbnYKqyuLOHBwr0D42tq6lMoEzCR2IyNjoOj2ox/9OFZWlmCnetJhV6Hh3bPvCiCHmkOGtYHbITjAFnTeH3lvm5wkrGtCb1+vNrGra8u4dPESRq6OK0iLd565uVmkUwmBnp07+vDIIyd0j6Sn6/mz59HW1oWmUBv8gSZcvjiGy1evwGTO44knH4HNxmvYioaGAFKpDC6cv4LR0Qmdn0994ilMT00qBZsexg0NQVjqHTqHRq+PyOt2184dOP3mGWb8gEyrvS2EfXt3IZtLI5GIGoFrDjcmxsexsraFrU2gpT2AbJ7p7iU8+BA9chvha2hCLJrD2OgC4hGqCLdQLKTx8MNHkc5FEAxSjZrD7Ow65uaXEQy2CvTRomB5dUNzF1v7T588C7MV2LV7l2wZJq6P6drq7OhENBbG4uIchrYNSHm+sLwCl4OWHXWIErhbLShkqEg3IZvKY8eOPoXsURVNkNwYCEkFfenyVaSScfkBMwmb9jKcH5Nsm3V7cf3GdRVcC6Uierq6cOLhh+QVOjk9pbmWMMNhc0sxRs9pevXqGlhfwWYkbATZ2Wx49+xZnUeEnTwvwpEtBEOturdyXbB926Bg1UZ4Ax6XTYCkr79bPpd9AwMaL4YGUYnMYorF40KMyrtCQdfLwOB2eFQ8K2N9I6q5K5Mvor9/UBYWDHCiDQpV0WzZJ6TtaGlT+3cil9Yczfb1qakp5JJplLN5VPJlXHjvrDwsvX4vKoS0dhM6B/vxwP0nYC3X47/94Z8g1NysIhzvIY985DGkC8Y6wWSzq4DFFucsC1QM0IolUM4VFPC2sLGKoZ07NK9yHq1ZRtE2hPdyqu+o3C0UaQ3B7hjO8QlB1qDfg/p8CluRDbXBT84twOP3Yc++fSjkiwLVlVzRSCfPl5HKpNC3bTtMVhvKUtRbYeL9lUvam4XROqmN61ihrsJQglXOSSoKq/BvdDmxfamkjAH+m9c31zG0wDJsiHi/5vzPzoN81gjv47yVzZfgdjpVhLCaGCo1A5rxhFfW4Ob48v4ri4M53LhxHXv27kImG4fH6URfbyd6ujq0bnvp28/hzPdeQSWXRWtbJ2C2YXF9HbFUEo889hjuOnaXINrli+cwvH0Ak9evYG1uFq2NDcjEIpibmsah/UcxvHNYYHVwcEBz6lp4Q+t1HjMG033n+e/i+RdfQoMvAKedRa5VNDe3YXCwD+l0BA+eOIHl+TWMjUzCZrZqLn3+hWfxyU89ifseOIiN8LIClhicmMqWEd6I4bVX3sI3vv4SHntsH46fuA+ZZFbgvlyoyNIkFAxIHf3OO6cQaGyUP+4Dx0+om+HN0+/iwvlLiETS6OnuQJbX0voG7rl7H3btGJRatphPIJ3ZQj6TQDaTQEuTDwf279ExYeHJ72+QFUddnVPq197+Phw4cBCjY1M4994FTE0vYXWlhE8885AEH1euXsbcXERz0fCeZjz22MPo6gwhurkIq27jJqSS9JY+rbXUnj170NPbgdbmRiRTMczOTSKbzSjIkHsPri/YbbA0nxB4vDE9jvuOH1cxgDY83/vuG4hGCqAjTaDRDdQVcPz4Eezd24dkYglma0bBnZloBZ1tvYhE47LFGb8xpftqR1cnPF4P4skEGoM+Y61TLsJmrZetxPDunZi8MYNoJKe51e2qwOaoQzIeQ3gtjKZgJ+w2p5T5hUIaRWRgsxudbHarj/1MWFpckfI9X0zA7qigtdknP9fNjXVBdIad0mbIbvejDs344v/4Or76t6+gqXnnh9r931Gs/vBhut0A8af9+T7UyXJHsfphh+n/6p+7A1Zv0+H9SYPVX/u1X8Nv//Zv49y5c1rAff7zn/8gmKGKq+qvV/tGbaP9AYBTV4d3330XNNb+oz/6I92cayFQ3/9zPwB/brECYRvrZz/7WT3Pv/Zzte/9MBsRfm3woU/gqc//OupcjSjXWWFnU7mpgoK5DiUC0BIr+Ay9yRkt5sW82lwyuZwBf+rrBQ4JauwOl4Ab4R0X3txo1haq9AbiYp4qCgI9QwlgtKcLgTLMx2TR84Yjm+hob9dzMNyJyImtdWVBPUo1q96j6k2nr2o1hdsQGhgKwJolAJdCVFTwNahCqIHVGjDkzxJ20kOR/wlG3gJWmcBcAdw0gqtCO7XpV9WVerVKBTkCaKbTV+GomvRvBlfVocQAHoE1wypBb7RUA2sGNBe8vRnKVFu0U0lLEF1TNRqeqsS89Oi0VgOeykVCL6PNkJCWG3TCJNkd8DU5xHVG8Bdbkas2bWrVz9PPrBowRiVgji3JVdWqlMmESGyNI3jWWFMxawRnkcpSbcpzgICCrykoe9OL1vB/rfmSGefh+x6qhMB8UFVnKDyrB6bOUAVSoljh39nWKXVn9XcFIGvWDPzqB9WwVMfWFhJSU9aeV3YWP0R1+kPmqfcnb6Ml/+ZD0P797/JvfA2B0KrKheEbfM/KNeHxKlVgYQiUjWFrhlewke5tAE8mMBO8uZ0M/sgjkYorJI4A3pItY2+gG10NQQVkxBMxVApFBfhQScwxs1ttgjxuJgWvrctXj4rTu48chdvtgsXK86DO8CJmIcFiEQBkax5VPvTjouKHBRMDDhbVKs8Hfb88Lqf+blheQEq9dC4jT+F6K9XqZkM9ZqGCksn1UaW08/rv7G6H2+cWKKQSra5UwfzcvDb8nR1d+jwXz19QGNL27TsErVpbWqVA47lGVRHhPf9kG3suV1A7PtWx0WRSCrLGUFCgh+CC4RsMcxgZGdW10MHXb3BKUcbf4XMwUZst72xpTsWNhGqmt9PzlsFQhJJsRVdwFv33qj7S8r6lx3A1RZogS+ruqlWIkdTOsbbIJ9VSb5Vij+cwASR/nnOaigklJuta5K9KFSfnLVp8UBnF+wIBg4P+rbpGy5iamdb51dBgWBAQrKWSbCM06Z50/sJ7gqb0MLzryJGbx4sqO7PZjeee+442fceP369rfm19Ve2R3GifPv2WkuWZgn7w0EGdH9lMWvCHx4UKMgZuNMhDMaP2Z4J3+UaXqFJ2KFU+Go0hEaUa2Ah/okKRbdVs2+aYsa2aKrORa1cFw3nNEOQyQGgrHkc4TBWkQ+37VNvR55G+ktyQ//Ozz8HhsOHBB49jfr4GJUvo7GxXwMa2gX7jd7IMx+pRgEkiFsPSyroSpZlkzQJeOLyJxbkFQWseRqp1WlubpUQj/CQwa2xqwcc/9jMCU1TTra6v49roCEZHr6Ozq0MFPY5Be1s7xsZHkYwnsGf3boFfjktkcxM2hx2hxkYVBtmeOjc/LRB0z913w+vz6Dwk3KVSmecm/6MX5saGUTjhpvzA/kNoCrViY3UT3/rma2jrdGPnzu1IpNMC82HaQ+QK6OxmcJAdudwWtu0clCL8ytVxTE2soFQ0Y+fObQqfW1yaQVdnO9rbgojFNtHUGEAkEoa3wSsFJNW4hHmJVBH1FhbQ6hHwMeUbUti2tTfDH3Sjq7dVxy6driARL2MrXFJRZn2T9hE29PQ3o6O9GTfGprARjiMcySAWo2qVICQPu9WDbKEgGBmJRrCxnsCuXW1SgDX6PFI889gxpZyg3Eyw7XLBSTW82S7vUoJZQrm5uUWsbSRx6NCwCi9uj1t2H+HwGhbnF6VK7+roM2B5IYcjdx9Be3MLJqYn5AtrtluRjDGFfAUH9u7H8QeP675jd7sxdm0E07PzOia5fBkOuxNNrW3yuCX8p49oZGtLBScWNpYWGcZjhsfrFXzgde5xe9TRw0d7e6v8YHmfjmxtwlpvwfDeXYjFklJ+Mdk9kUji8sUriMaSOs+4pqh32bG4tgKzxQ6nzwd/sA3hRAILSxvwNYaQY8DV4DZEogyTqcAfCGitwTFbWVxCMVNAoDGAhbkleBs8uv7Dm2F1EPgavJifWUAsHsVdVCW6HVjdCMPj86hINjA4iFyqgL/8i/+O1s5ONLW3yiJg246dWA2vI5XN6xzn/bqUK6jtvskfUDF7fnoGsWQCyxsb6BkckPcku39qBVvWqRQiarGhwPWzySzQxwBTWrzQZ9NcLsBTn1ew1tjIOODyonXbsKxsBgcHDZ/hugqunH8PsdiW1p2h1na09/ahzuKAk3kALBznCZ1TSGVy6pTyBAJS0BIuco2pTiJ2WalQzZWiEUape3udzVjfyf++anWkNhRjHaBCI+/pvB/UaqzVojfXeXbe50t5VPi5EnHkUymFcrHmlk7Fsbm6DK/PhWIuLdjostlQLuVw9swZqe83FpbwyIMn5ClMcL+ytqKCzOd/+ZewuLKI+aU5NPq9CBGuxaO4fOZtWCplOC312DUwiF/49M/rOScnJrXu4Pp6fnUZa5sR+fe+df4cVbZwsQAAIABJREFU3n73rIQV6VQWjQ1BuF0etLd26r7b098pa5W58Wns6O+H3+3A1Ph1FT0+9vGPoLOvS3OvAsDqLUinSvinf/pnXLo8JuD51MePo3+gB4loFi6XcR7SSqW/twdj41dwbfQ8Hv3ICQxuG5B6ln6do9em8NX/9Y84sP+ouiXeOPkaOtpb8NQnHseunduQyUZRKeUxMnpBfqrs+uAaeGhoUF6mDC2zOxzY3IhhaS6KifFp/OxnPol4PIKr16/Kb3p5OY/mFjeO3X1CCvSLFyfQ1MTibhCPffR+dPYEgEoeiXhK/qzc+6TSWQS8Pt2z6T/ONQEDIXlvNQQoFYQam/X8HBO/P4TIZhzXro8p4I2+x+3tnZic5hplQuup+dkVeTj39bdj376dqFRyCsaKRNfgdlplncQgy0gkhnQyj5FrY7JKOH78uLzuKyjofOCcTrjKIiQtjnbu2AGn0ysLDQZSRsIrSMa3sLK2rAC5I0cOG5B0c11zUz6X1LpLe5os1182zfsOlxM5rvdgUTioPJEd7FjkfqKITLaAconzcxe++JffwFf+17fQHPpwVgA/DBH8zu/8Dh5++GHce++9PzJBeO6551RY+8Vf/MUf+Tmmp6fxV3/1V/jDP/zDD4RX/chPeOcX/80jcLsB8R3F6r/5kPy7P8EdsHqbhvwnDVZ/8zd/E5/73OcwMTEhH6VnnnnmA5+sBoRuhavfD1a5CeUN6ezZs3jrrbfwW7/1Wzc3vx8GjvJGrvATtv+lUvjEJz6Bl19++QdG+F+CqO//oKG55M8NPPQMnvylX4fJFURdnRkOwqB6IGepQ4HkrESPQ/qiUblakCqB74OemVwI1xaZTrsTNpcTdgt9US0CLWqzqrdpoUlVJMdG/qn8n9rttWw1gC3hF8NhCgUtkOi1R48rbvCpYitXLPK+I6Sr1Bug0fiT4UoMGzA2LrWGcMLA98dBaFaEVX8KYBiAj6BCwVUEsdVQJn5sw1vVgGlsv3cQTlbb0KXOJfOrfp/wsSaC5Cao9uAzE7MwcKWUozKwrpqK/j5AvPl+tag3WvsNYEi4abw/qW7Zgl2h6sLwVSXQYkqtoVg1QG892/05pnVGwIIgcn21XZIo1mQSpOGCSwpQVJAtF+U5xhFigBXVqvyTGwR+LsPD1Xgdi0Bx1QKC46HArmrbPsGTWqQJVt8PpCIElnq46k176zEh/JTKVy2Bhh+scRCNY6Nx4Jjr54zwM/6OHv8HYNU4L95/SPX8IR63glXDw/aDmya9jVoTv+wkDLDKB08NQ+FSp7Y/M9vo2WpoNVrx6VurnxNjrwhilgtZWM1WXWdUXHJzx8/sKtZju7sVLU4f3jnzll61s61dbeTpZFzXisvBduQ6rK+Gcf36qMJMuNHfPrRdAR1Oh00gnKCKY1pTWhKm8jUYHkXPT54XHB8eD6rzFFtnparKahyaqueBbAQEA43zgUFLbO2jep0thvTZm5mdVZBDW3sbdg1vRypNVUlehRqGxTDohR6JbBXPJJLG70U2pbwldLM7rIKb8VhUY2m1WxBPJKuheTz/2GIc1VzDtHcCuEjUSHsnAKOqlW3Y9LJsamsU1N1cC2NtYw3JaErwxmK2anPUw2CHYkE+rgTA9Eem0pSBWZyj0lnCTiru6WFcNjbg2mhX5zUWJ1RwMcL0CDWUDk2gwkKVgshqBYU6uOxWjZfUrFTDZhiUYfiiqdREsGN36L0QdguYcH7MZHR9EeDxF9nya+dzKRAmIbDAY+DzejR3crwCAW7sUrhw4QoOHz6i4KfXXn9NQGXX7j3amL1+8g35rn3ksY8Iss3OzQoaMUk5GGyCtd6KllATCiwgoSxFdKCRIWWEynkkkykBfLaQszjjdrqwsrJqgNdyRTB8eXlZoIxKOl+DR9cDFYcMelJSd6WChaVFFdcagyFs37YNqXQG6+EtRCNxPPv1b2psP/3pT+q9E/KyrZUKY153TaEA5mdnFQy0Z3iXVIQcizPvvIdXX38LDz/yGDo6OjE/vyQ17NrqKpaWF3DkyEFMz0wikaDPb1bt37uG98DrbkAmm8fM7CJOv3teSr/9+w+ip6cLz37967Jr4MY9Go3LmoWglQ+q72mVwePE8zdXSGtutFKRObwdx47dIyVjOpNAiR7ADpt8D0dHRhDdjMLl9ChEa2wsil27Qjh08CCmxm9gcWEBrR3t6O7p051qZHQCcwsL2LFjCL0DbZicGYE/aMfu3bswOjqO8ZEZFPJ2uJ0+9PZ0K9DLZq9T62q5kEJrWxAzUzekeGYbc4PXjytXRwW1qRRvbW9Hil7oxRJujIyhr6cLre2taGyiVUcOG5tUkm4hnQKyGSfmZhZ1TR8+2omDhwY1L1w4O4KFhTBQ70ChRBsUmzbn6WwJqyvL8AcbBbRz+STqzRX5Qg5u68f5986iva0VO4a2qRBIrSHvSwwF4my+uLAiGGm12pFMZeH1+nD33cfw0qsvY3FhUepNqoQnbixj7+5BtdqOjI4pcHFwsB8b4XXdu2gHwPUG77csSrA1efee3WjwNmh+eOvtt+jqjHoLk+wTiCWSAnc8x6U4r7fq/XHupQq+weMWuCzm8ujp6Uao0Yfw5iY2w5tSL/McMe6FFXkp0zeWhZVCoayWXrPJgu88/7xsUYZ37VGRemCoH8lcBo4Gj1S3bT29OHdlFBuxBFo6exHPMpzLDp+uzwp8jQEVB3jusZCQT2ZRzhd0Xi0tLkkt5/P6cOHSBbQ0txk+zw0NMFvqsXffPn0OrgloQzIwMKBOhbWVML713Lex/+ghdPX2Yj0WkR9mNJnC1MwM5mZnVVxpDgbhtjnhdbrU5780v6gCVr3LKb9eh8sh1T4tH1Skq3YeebwM3eKiy2R0KbB7KZORujGfiCC9sYD11WXU2bzIUQDgC7Kih+7uDvmUXjl3FmtLs4hFNvR5Qu2d6Okfgi/YqhCz2PoyotEIYlsJjRVT7wPNLairtyCVzQqwGibyRkHc8Mk2umUMtx6z/jSKvzK1N3zy6eUpkYARcGrcEwwVb+1RVygjtr6KTDIpmEp1fS7FAlACPpcLfp8bRUoWK2VBNCoBWci/MT6GU6dOam1ARXNTMISXX3wZOXZt0JrJXCffa3/Qh8YgPa/9qEcJ3/vONzE9cg17tm/HXfv34/7DR2GtK2Nhcho2u0UhRzPT05hbWoTb58dyeB2FegtiiQTOXbwKm8UuT91UIo3UVgqNTUFYnBZ4PU6EfA1oa2xAIR7DqdepRH0U9x+/D+PTEyiZzKi3O2CyOrCwuIZvfedFrK5toLUlgF/8L8/AbKI3aQoLc6uYnV3RPZTK+ytXz2L37n489Mi9KJfzOhbJWAkvvXgaF8+PyWpkcKgXZ86cRndXO048eC96u9s1Z7CTYGl5Tr6tyXRcKm+Xy43lVT5/Pbp6uxHbTOHcmauolM24+75DWF5dlO/ttWujWF6NykZhoG8HLl++gkwyg89+7ikcPbwNMCeRSa1hc3MD07MbmkfZhaGQveEdKm6yWMq1xvTUFKLRNLwup86PctmEjY0EWpoDaG5twej4KHbv3q37ytWr17C2FpZnrJ8FCKsFW5EEevu7EY9F0NrZjvD6mu7B+QLQ3uqE3+9Cb3cHXE4fisU6TN2YVeH+4MFDsj2R4CVvdKvwPWqN4PGqKMdiM/dm7CK5fPG8iom5bFpF9WP3HEFzSxDxrQhcbrsKhNxj2q1mPQ+X29lCRnsKqcnNXnjcPiNky1aHOmtOY5BIsojuh9vWg7/4H/+Ir3zpm+jo2P0hVtk//EduB1j96le/qkIbRVF88DrieuD7H98viOL3+Xv0leVe/Zvf/CZ+7/d+7w5Y/ZGP5u39xTtg9faO53/EZ/twO/j/iJ/s3/k9/6TB6q/+6q9qcn3llVe0QfylX/olPP/889i7dy927tyJP//zP8dv/MZv3BwVKk7oY7SysiLvLm4ynnrqKSlMqYxiFeyv//qv9fNs8RwZGdHCms/30ksvyV+O1XiqWwlB1BbX2SklGNtPuDF78skn9bPf//hRwGq9OySw6uR60FQxwKp6h60wVRgglZWXJmEKb+LyCaQXGo38S9yU2BX2QPUY/XkIV+mTSmUAH6ymso2VvyfvKosBRmpt6Uz/5vtmtZStYsHGoDY6BKYGWKWS1vArlJWAyQCr3KBU6qlspUekoVrk/6g+NRbBtbAjA4ERe3EhXAOnhpKRv2eoVW+qV29p9mfLto1Q9+ZKuYrmblEQaxEupvZBNSR9TNmib2wOjYV5zQ5AC/MqbKECVO+31hIvOEmlJQO6KvKhFcYrG3CYwI5+pwSe8uJUiJYRyMCNKoGlPGPrq0pY0DbAUKxSHUrAzY1ADawSkhO6EhTx7wTP8hyjCpM0tcyvVVWZVBdXQ7UM30u2n1cVtvJ2NcBq7Ty8OUwf8Fg1ABWBKV9X41YFqrVhNqB7ddxqauHvA6sacXn+fnDcqYS99QZ8U7Fas5P4vovmh96sb/4MLSKqYLUGUm9RpejH2GpYVazqONc6xqkUpgKGYJV+a1ZDza3CADdhVNZSzSgQw+CyvM5RWj2wPYtANmj1YMDVhLp4HqdOvXEzdKIx6Ec6mURrW6s8r+hT+s5b76j4Eww0ayHvDzTCaqlHXbkkNQc9ungN8npRC3uxqOPLf/N7tFlgmyaVl4SI/Lj8Hs8FPmpt7fKqqyY381ygwpJAiptiqhUJZt87+171ax54Gjxqu6TijIAzHtlSank2m1biLJWZ9G9lm/WOndsENjjX+H0NAquEyCYLFY85QVypps02hRbpHCCAdjmxsrymQCZtWhob0d3ZAVeDF8VKQdBv9PoYRq6NyEaAbeNNQYZfOKUUJtilrymVl6lEDFYbg2m8iG5FFapFVRbfUy1IjnyEql/+O5vJaQPDAePGXnOfig+8/qG2Y276CEw55h6nA36fX+cCwYMCAunVejMAjspWq84pKrPW1jdQb+EGqiiFI9XPsfiWFGkcG/oHcu6cmZlROFjA59f7oCqV7cvZrAnPf/clPP7442oRfPnll/DAiQdw4MABzM/P4B/+4esY2NaHX/iFX5BilOodQlreb+jBZ7fa0d7WpteggoXquv6BPvkUcmNFCGV8bjPM9YY/LlV+/ExMkCe4o3doKNRUVXq26tpOJRJSxDKAh/c/buq8fp8sB3gucfDouXf27XP41je/LbD6hS98Hr4GtilSBZxBPB6V8i6RjOtcaWoOYdcOqmXK8nJ97bXXsRGO4alPPC1AwuPmdLqxsrwsy4XV1SVksimlS1NN6HG7sLq6IVsFKiInJhcwObciD9s9e/apuPTemYtwOukpXq/jSq9WKsxpCcO24LxhIQm3wyzfXPp2J5Il7B7uwSMfeUjt+ASwVA8try6rAEEF69LCIlZX1+Xru7yYwr593bj33ntwY+K6AGegsUnq5WQqp/OINhz0fg1H1rC8Oof29hYMD+/B2bPngRL9Vftx9cp1HD5yRO8tHF5Eg8+BRHQdTS1+FPNpgcWO9jb09w1ieW1V93JZ2VjMmJi6oXM75GlVEYL+mvUWwGwpKsV+enod8QgLxg0Ih2PIZ4GPPbUbe/f2C3iPX1/E2loMmRzhKaE8ixZU4rMVtihFYiYTRzS2iWBTA6ymMpqbg4iEN7Suol8q7yeb0ajUhkw/5xpgZXlDPqFUXppNVjz22BNKiX/uW9+SrUVf34AKAAz1onq1t2cAly9f07GRLYkJ8PkMEE4YwbmR8JterE2hZh0LFnm4NmNYXjgcVUEoncvJ41lzTzxeVaiVZPmhzbjDoevz0MEDAubjoyMq9Hz8ySelEE3Eo9i7Z688gql05rVFAJpKszDh0fO9+upruHptBJ/61M/B5/VjcnZSfue0IJhbXEJbVzdef+csMoUymrp6MTIxhf2H75IC2Gx1YvfePQJaVKhyDqfPbHhlXZ7JtO7gGHKtxuJ+IEC12ib2Du/RepNjSNsFehfzmHS0dyARS+LCuUu6tg8eOYJQS5MU0+6AT97sc4vzusZ43+B8G2oMwml16B4Yi0SQymVRqqtHIBBUuBXPA9q53LyvmBgu5pWlE+2mOB9zncLzlZ7768tzsGUTeu+uQBPWthIwOTwCp1Rfs6ASC69h5Mp5TI+NoaO7C20dXTDbHAi2tGuds764oHmCnQ4WuxONzc3wh5rg8fpRb7Oqk0qBqzWwWl0/6l7O9Uy5uj5jGKgCSZkPYJLPcm2daQgEDB/4m1kErLizq0cWOCmpZllMydD7O51CLBLGxtoKEtFNNAcD2L1jCBPj1zHQ063iwuXz5+Ej2Gxwy0aBFhl+jxf5dEb3zoeOn8DgUD9aW0LIZ9O4duE9fPufvw6fxYxf/tx/RkeoCS0hPxYWZwVpY5sRdLS0wmw14b33zgmshlrbMDI+jsbmFtgcLhXiJiemEI/E0NXSLW/7grmMpiY/7j58EG0BH6avj+L06y/j0596BplsGmvRTSSzeVicDvRv24lCoQ7vXbiCixcuo96Ux2/8+udxY3wEhUI9ZiaXMT21pPsM6lhwzOAzn3saXb3NiGysywLIavHi9Jvn8Py3X9f9o72zGVPTExjeuQNH7zqAUKMXmWxCAVbJdBTRrU11SHANyftuLJVAU1MTgk0hhVE9/62LOHZsCMFgACPXr+m6e+PklFZzXZ1+7N6zD2+dfgfd7e342Z97BtsH2xFPrSMeXcXz33kBy8vs0isjnUph1/AO/Kenn0K+kNIYvnfubRTzQGurT50BXHvQB5/roKHBQdktsQize98eFeq+9rVv0fEHHR1NGB7epXvUyuoq7r3/GM6dfVeqXUL28RvXVXQMNLhQLmcUVNgU6kAinsbcHO8ZLvT09KoAzfnM6bKpWMPrmfMRPce5/6BPeTSWkJJ1fXUFzc0hWOq5zs+iORTE+sYK2qQkN6wp3G4nXHbOZ0l1V1H96/TYkUhlkc/Wo5A39iUOJ79uQr6ch9PegHSW4pNm/M+vfBNf+Z/fQig49CNTgtsBVglEOSezs/NWeMrr1AgaNMQ4fHD9wrXe9z+4j3/hhRfwu7/7u3fA6o98NG/vL94Bq7d3PP8jPtsdsHqbjtpPGqx+4QtfEDgdHR3VZvdTn/qUwCpbFRi28nd/93dStHJBxe//zd/8jVoQvvjFL+KJJ57AqVOnpNbhDZ0LsS9/+cv4gz/4A40O/82bwP79+7Wg5/MS5FK19bWvfQ0f+9jH8Ld/+7f4lV/5FQFZ/snH008/jW984xs/MMI/Clg1e5o+oFjNmnETrNaVGXSTkZKO7fxKra8uHmlarhtVhRkLLtjdHnn2yL+KFWyqGgWJ2GZs/N4HwCrhErdACjmqKICHbfVcXHNhYrFRMWZCme1jJkN1KZUDSZVsAIw+LMKF2liqFfemFQBBEZWDbOcyoGYNRBpKVcNbtaIAmiqErdoDsFxrCAtZqbXKf5XqW/mDKTnWpIqu3oe0i1W7AbVLV8GZvLoMmKvW9urfZTdA8FIFsfJAVT8ZgaMxHnyo5Z4fjYFDfPqqasKid1MFxfxLFaQK2FGLyveuVnNjoVkpGu3LfA/0kCNYpbetAdcK8rVV9FRVgVeDbQZA5fgZHq83P3fVp5XeoIS4xudlwBlVezVlnnFqasirQNRQgXBIqZpluJWhnjWglBHCpY9TA5f/Alg12u/ftwMQWFU4mTHGNYuB2k343wusGoro931VBbypVOY5WrXNqPniKgGeSiy2erMJz1ynEAKrqQ4uswXFZBpumwPdvmYM+duwNruISHjTSERfX4Xf54Pb60KpUEKjPyA14df+4euCBzt3DqO7u1dhVVxsu5x22G3GNVIq8rwnZGUCc0WKCY15NZRJf6eiuWCoiAmPamCV5wV/l5tHA6AbxQhu1K0Weq8ax5ft2K+/fhL9/X0INgXRO9Crn6VfKaHVZjiCSDgi1d/evftUgKISZG52BnfdfVTAfXp6SoouhiexfZ7XLeEn4VtRoVtW/ZujTcBChS0VjlkqLWNxo8080AgvPVeLBQG6+YV5hdhkUjkpyFpb2vS88a2oIPCO7UOad7Y2NwQA2ba+srYqJVUuZ7wG5z9d+zxbtUgvq8W75sLLc5l+08afRvGHyiZCaV5vBAt2i0Xt7zyHU8mUYDHVkpzOagt+jiWvTQbUzMzMw+F2SRU6ODgkQBDbiqCvr1djsLVFVVxYyp3e3h751LL4RoXr5lYcW5sZfO+ll3HvPcf0nAzt2b1nWJ/n/PlzOm7PPPMJHDpyRMpVASWLWWoebk5uTEzIm5LwemTkmjoWCHV5zTONPeBv1OcjPOElSABN70++X9lL1BGeuHVsqLBdX1uF1WJGLBrByLVr8r+lXxvHhMDF4XbD4XQK+jF4aXFhCa+8+rqA8n/9lf+KYCCgeyXbl2l94bDR83Jdx6SxMSBARjUiLSbePnMGDf4AOtu75dHZ09OHu+66R+P2+uuvCIRt294nb1Furngutnd0YnFhWYrBV197E2sbUaRyBfR292BubkbXC20NCN/bmlvUws22+dr9P6NW/ZiRqm2zCcYlEjEFxmWySR3rgcE+bWijsQgcLpt8awnYCeI4H587a1g73HvsHpir/tSFogXzC0uIJ1JSLeeLWd2b3zpzGQf2D8Hj9qOuYsYLL5wGg5yf/NjjmJicQrCxRenjpXIGoYAHW1vLmJ2PMBcJvIS6O03Yf/CAWrEZDMRznorF9fA6Olt74DI3IhKJIxrdwmZkHeuRpBTw4Q1Ou2WE14CGhno0hVx49LFjcLsruHjpErY280imWFSoF/hLpfKyDHC6GwTZqeheWV2SWritLYRiPgUfW5obAwJJTqsd65sR3JicwuraloLJeNOn2ootw3a7G22tbRjoHxTQOHv+nI47n5uel4uLSwKgAwND4DGRPUVTELuHhzE5NYGlpXmsr4d16+Dnuf+++wzv35kZRCKEuUlZmtDqg0FbnF+4trHanPLOZXmTnTmcu1h42dbXJ1sazjuEPfHoVnWeaZVdUrGYQ19v300IT4CeSiUwPTONfXsO4OLlS4hHk4jHEjh69ChcHi9OnjoliBZNxvEzTz+Dt89dwNtnz6O1pw/xXAldA0OwuRqQK5XhdHvQPzQkgMNkehYO6uussqTwe704ffq0Cnb8XFRkDe/aKRsYquPDa6tSq3/vuy/gwP796nxgcePt028ptGr//gPY2NxCIpXEoOZJF8LxLcTiSdy4MamxbW1pUQeAg51LJpMKM4RK0STDjpqkWOVgE1ar+0qqTxZiuGY0y+eSa0aumngtxVMZzN4YQ3xpRspqb7AFNm8A/lALtu/cqXGORTdRSEWxMD+L2ckJraObW9qwlUyjpb1HliYMauPzOr0ezVWuBj/qaMlSb5UNFa2qaopVw//1fT94ebPKtr/q6V/t3OF9kOsy3d/rjTWfxAO8AzIoi+vL2n2ykEcxm0Mmk0ScNjnppGxm1lcWMTkxBoupIm/wUjaDmYvnMHRwPzbWVrG1vo7mjg6kCoYwwU4P2EIRsY01CRhYCOPcn0zHBGnPvXsGxc1NbN8+hC989uexNr8AWz0wuzSD737nOfhcHuzavgOlXB4rK8vYuWsYhXIJa+FN7Nq3H+vhiOxQknFC4DI6Wzqwc+9ubKUi6B/sw90H9qOcS+Plb38LkfAqnnj8UayF13B9Ylz2C6GODtjsLpy/eBU3pmYR3oiit6cF2/rbsLa6AJu1ARMTs5ieXMDg0BAeeOAYjt13EMEmF8qVrDx+r1y5hq1NtrNv4jvfeg0mkxUwMYgtjxMPHMXw7m1w2OoVosdlAa+NsfFr6Ojq0P2afqPxWAo2p13nEG2H3j27hU9/+qD83derAVmvvDQFjxvo6W1CwBfE5I0bOHb3XdixbQC9Pa3YWF/E5I1RvHnqPFIpronMyOVK2L2nH3v3DmNq6jrGxyd0Ph+7dzd6u9vQ3d2J9Q12ahSknCV8Hx25jhszM+jp6VcrP+/Lu3bslDcq39vz37mKu+5uwaH9B3Du/BkcPHxACnLOiVJ71wNWO/3oi3DYPJiamsXqyhbaWttVjKQnO8PmXC5aApRVKGJAIP34GUbZ0toOu8srJXoiGoM/4EU6EUc2n0RnRwfi8U3YbVyvVFDM53T/ZacO1420KnJ6nVjdWJZfu90aUJHB43bC7bXD3+hCrpjGzMwS1jcyMJWb8OJL5/GNZ0/D19D5A3vTD/uF2wVWZ2dntU++cuWKPPgpNrj1wXUK15H/0uP8+fP4+7//e/zJn/zJHbD6YQ/ej/nn7oDVH/MA/wd4+jtg9TYdpJ80WCVUZes+A1YIJGgFwHb8t99+Gx/96Ec1+X7mM5+5+WnHxsakbGXlkgs9JjL+2Z/9GYaGhnQzpHL193//9/8/9t4zSNL0rBY86b2ryvLedFW1qTbTbrp7NDPSyFskdOEitHBhQwShACKWH/zgn4AAFiIWdmNj/xDBZVlAaCQEjMxovG/vq12ZLm+zqjKzqtLbjXPezJ6e0dzQSMwwXKIzQuqe6qwvv3y/157nGG0uuTFjlZEJmLwuD7JkxnJBYFDNd77zHR04ef06sPpeM1YdQQK+xgpADDo7UJA5JpNmrchntg0YVq4YK4AyJb0WMUp50KDck4cNj9cHp8cjv1RyK60W+gkyuMUwXSUzF7uScioyIQ2wyso/wT4eUAjqELCgTxllS3amSlNpizrL1cj6uaklsCo/13vAqtkQ170u5ZhlrcJOAOg+wNTwTw0ITqZquVIw4U66bE2mTRV77YmSgWZAQgOAkoHEDTj31gSO696fden+m35cBBqVpa2NcT0Ai0EbCt6qScbJijWM1ZqEnEg1ISOHkeLfU8nDeJw6aoBdHcirlPKGeUsmb5VMQwOsEn8lU5WsFQGsYFBVUT6q9Fcl65jPxICblDC9yWLkhoMHX4I//L5Gfv+mdymBOLKTZVZtAAAgAElEQVQs6ww+fT5v+h6w+ubhhH68Ao4txoOK6EuJ4DwtDyiBtpvDlEDumm2ALmWcBGrBW/dbAfB73ncvCiy7h8YaJmgNZDVA55uvd7ICeHeM1TfdYc0zNy8D8tbYzuI1me4gEFpWCrSDsMLJ/FWLDS6CrFUrivTSrJaQt1SQqZbg8jmR3N6G22ZDwGaHJZVDR0MT+hs74EyXkVzfRJgMyu2EDu0EAJqbozq8EugjwPrkk9/WHHPw4GEBaPTwo+yZoE/I79HzVFFE/qpmrDGhty5hNK4SfDaUMxu2sJi4TketKPHWCV1jteYbykM4wThKPcn2evmllzE8PIS29g709HXLO5kSMv47GUL0Qb129Zo8x3jIKuYz92wFyOLY2FzD0aNHxd5zOunnmJLknCAk75EAaHonpbCXui0BQTLOzwwAIvDG9oo2t8DlpYz2hqSwjY2NCqYikJrLFwSQMTCEQCqZg2RB5jNp+AJe+ZXSH5TVjVyejP2cgEOCAApQY6BfzabC+K2aw3WdmV4vcok1rPlEcXn3ijB1uxhaDxDk5DggyGEsQQgkU46/rcASFptWGawViahIlSJgtGtQz5KyvWIuJxYxmWoM1lLfrAJ3JiZx68YUktv0Y7XJCoDA6d59ezWN8n5GhkfEfKJfHD03Oc8FyQbaSeHy5cuSyp84cUL+apQo0ueVbb2dIkDjFTuGBzJ6Zm4ltuU7ySA1gpz84vGtlFLVubYRSLo7MSFv1FiM3nIFc20igYACw9hPs/mcPCvn5xYljSbISP/dUydPYTMex/LyoryF1UdtFvT29GBtbU0FBrKTL1+5hKbGJvUf+qoOD+/B+J0J7No1rL5Pr1gygK02yrADYu5yzaaEkoBPOBDB4tKy1rhAOGTWrmpVgASfPw+ue/fuwZ49u+V1TNsE7gnYryqlkjw0CaxyXBAY5/fius2Qk42NdYWScarkV4g0eHHixHH4fd5aYrZbcm4eDHv7+uW9mk6x8LAqtqrb61WgWHJ7HaMHR1GU/2cIF87ckKcgl+7+/m7sGmhHoZrHxlpSQOLhQ6No74yiWEyJkRjfXJOnI9Uw7e2duid6910fGxMAHIyEcHD0MKo5FybHp3U4XVtfQSzONnBiZ6sAizWIzVhR87nLWcbowX4U80mcP38FTlsATqcX2XJGbEifL4hCriL2Ewsx9Hxme1AebbfT2iKLoeFdyGztqFjT3dGFOxNTuDU+ic14BbJ6NpU6FWnIHKUyaHl5RWvU4lJMazIl+CwCEHSnJQrXO/ad5aUl7D8wKmb67PyMfJ4JzBg2eRVOhwvXrl/TnoIFKLKzyDzlRQO+ELbTGQG39HxnHyMgGAwE0RiN6vPy6TQmpyawe2RENhWLc3OSazOwjOsvWZOcE5aXltEYbVB7JxJx+YpyX3jr5i00RVvkc0tgOdrYhNt37ijdfHB4CA6vD7lKBddvTWByYRFdg8PYYRigL4y2zm746a1KH1ZfANl8UaFGjY1NNbWEU4U5srUS8Q1J98MBP1rbmgXmry4vYXjXEO7cuam+TTuayYm7Ks7sGxk1oOuPnpNi6FOf/JQKbssr9OPNgF6EtB2heoL2K3xxXmQBjWuay+tHtKlFwKryoOxUNdnUrvS4ZTGeFgWl2r7HlKksyORzmJuYwNyd2/D7XLA7/RgaPYBgOAp/KIRwIIhrVy+hmNuG3+mUH2lDpAEeFvi9PuzZfxCra2uyheBclS+WtEeNtrajgd7OwQjsbjL93mSsak9YK8yb8jXn+NpaX7PnMXsZrvRmjZRlTIVzaS0eiwObe0VuBbinLhSRTGwY1na5JGYm2epOmwV+jwuZdAoOmwWvvPgCspvraOHcuLqC6k4KoZYWeB0eFDNZBHwM7+tGR0cn+gZ60T88hH/+3j9j/O445pcXkN+Ko6OnC4+dfBgBpxM3r11FNZ/FzPh1+OmD7Q+hnM1oH9LZ3onjR45gO52Cnf7lmwmcPnNWwB1Zjgf3jWJtJYYDhw6gc1eXwvAcKGNx+i5yW1s4MLobH//YE3B5XdhicJiFaqgK1je3VMzJZYq4dv0WthJraI660RAOiLGa2NxGKNikOZ8WB5vxRdwev6rgpkgkiPn5FaR3ClhdTWLs2go62hsErLq8Dnz2059Ed0+HAi1XVhaQTW8jX0jLV5ljhOtioVRBZ1ePWIhPPfV9vH5mCV2dwGOPPYKVlXW0tXdjYz2BS5evolqsqpjWLFbvHL74c58TQ5SqjxeefQavvXoHbe0utHcNorm1U77N6cw2tlNxLM0TpASOHt+DRx87hTytXajgq7Kw04i5+TnMTE+J7d7YyPC4DszNzKrgQ+9iznkri8uYnZ3G0eNHxBJdX19Fb3+vyBG0b6IdD88KDPNkPy6XgKmpWaR38hgcHFHBiuQEgvCZ3I4KX5lsXuxzn5u/E0NnRy8W5mMqmEYiEezeswtLi/OYnh7XXMv2ZEixjSrFHKX9adDajfMZ50SrvaJgOYZAWqo+hZK5nVRqVBAMubGd2cLM9AIqVT+8zm48/8JVPPXUa4iEu9+6Wfwp/uu9AFZ5Jufe+Otf/7qIS1TncJ2jupQ/qxewL1y4oHM4Gb0LCwsqGPNM/9d//df4yEc+ojM3SVBPPPEEXnjhhZ/iWzx46/vRAg+A1fejVf/nuuYDYPU9el4fNLBa91ilbJFeLWSqUmrCgxwXsb/4i7/A1772NR2sOPDJvqGMgNJ+gqhf/vKXtZH81re+pfcTRP393/99XYvprAROCXjwwMvf4UaXoCqvw40wP5cHAwKwhw8fFtuGrNnvf//7P9bCPwtjlcAqUbg6sJq1VZEXImqA1UJuR3JwyRwLBeSLWSPTJCPH7ZW0iymsPDw7XR6xVbnRJBNA+EO5pAM0QT0dhE26lP4nybvLIYZcPcSI0lAy8sgG5qZ8O1sALGQVmJABAoj8kz6n7wSsGmm9AdQI1inrteZraeDFGkHB8M60QeafxkerDqjWmZeU4zNEix6otSApqwWOmuertt415K4OyhoGp2Fy8sUE4yq1k/WQo5oVgoDlSlkSYG3oa1AuA34UWsWzB1m/NWm9zVILwCK4K5jGTDEMr9ImX8xQE/Ikn1axbgkYkzFnWBmZQl4HfDIVxLCgd53LyI7lmVizZfC4CMSZMB0mFzP1nd6tBNz0/fh5un+TYC8vWCnm3wRUzbnEAOVG2k9P1boXmWkfhpmxsi9w8p4U2lgJ1K0ibPesAGqgd42xatrWWAHcbwZQZ1LXB8f9jNU6q/X+gXMfBnvvx/dP3uob97lkvh1YVX+qg6oCtO4DVck2ZriTpQpP1Qo3fUsrxr8tT/DMUsJWuQB7gH6iCfidHgSqFrhyZYy0daPdH8Hc7bvy1KX8a3ZuDq2tTWJScTPMdtpKJhVic+78BYGRw8O7FaJDD9NyMYfUzo78v+rAKhvLyNqrcDEcig3A7inZo2E1E3TXjwkEu13qjwIP6VEsmTtZFG9aArB/mTAjI7OamZkWQ58HWYfbKSkr//21V17H3elZjTOf24+HH35Y8wJBTTK3L1++KPZZZ2cbTp48Jd+1YMivxHGyLoKhkOYPStYS8aQ80OoBgNw4s/8SUKClCMFXzk+XrtzCamxd4MDu4d0CTMm8ordsR3ur0sLZHgwWYR/3uAwwybHBZ0e2SraQVxvzRXCX3rB8yvxO9FPloU7WADXbD3V9TQwscphxQTCcY42p05TJ8+/0x2UwBNcC/rusDmCCxrieEJjYSCSxGU+IIUMmG4GayYlJWQuQJcoXwRBKitUf4gmtHWRfnjl/Qd67TEafnLwrIIlFq0988uMIeCgxjaCltRXXr1/RdQjw8HaZCE8rmkIpj+GhYezdu9v4I5ZL6jODuwYwPTODtvZWZFIZsTEJfjJYiExkeuU1RZs0omfmF7G0tCT7g6XFBdBCZHhoELMzd7F//z4xTNkePAjxcMMEaDJhvb6gfCKphmC7sm/x5ubn55UqTW/cvXv2yrOVB6Kr165i/M44urq74Q/6ZYlA0JWhV88+9xwSmwxJ2icWUSKR1Do7uKtPfc/ptqO9vU3g2/rGJlI7Wfn2Hj56BL393fJjHR+/I8/gmekZDJO15/aKicoEc0o1KevmXE3Aln/SEofsYlgdWFpcRDqdks8h61RTdyeRzaQFYHd0tasdClkTykYHbK6tZAdzzDdFW3H+/EVMTqzB63cjFA7IviAQdGH33t2Ym1lFS3MPFueSGL81LWCxsyuKdC6GY8cPwu8jYDGPRDKGvv5OlIpZBII+bG7ENJ83NbXKN/T27QnMzc4jnqyitzeMfQdG0dzYgthSHJcuXpPqplgpoiHqR0NjEzY304itpbGTBCYnp2GzZXHk2F643SWcOXMelSJ9l71YXl+D22vB4MAw2lq7sL6REKhIebzX51QwzsGDo4itLqGttQUTkxMY7BtUseju7ALWN5Mo0e2UY7FsfHsFyjJ5vgL5A5KJyaConr5eNEUaFEDHeY/KENrb0NuXezImdsfW11RgYaGE447WQ9zLtba1Y+rutLFKKVcVUsW918paXAUEMuNVSLRSkUNGfJMAYxaMWEB7+MgR2J02bKyti0m8nYzLa5jjbez6dXkR9va0qN/R7297Z1tAJG0PaE1y8eJljaGDBw4JLH711dfw8PGHFdDkYMo9a6UeL65P0B7Aiut3JuT7uv/UY9i1e69UPflSFUMju1G1WLG9kxGAyjmB0l4CRiwkpbe3MTU1CYedYX+tmpu+8+S38Iu/8Iu4cO4sHn/0Q2oPWqdw3KWSKY2HjYV57HnoMA4dOohkYkcBhmTc37ozobmjqaVZc1qOCqVKWenuBGJpYREORWCzO1TwI1OUawiLFvR/LOaL8IeCsgLgnFaoGM99FtxjS0tYmZtVkWw9kcDowSMIh6Nm71Iq4YXnf4TezjatjysL8+jp7pbai8+orbMTd+fncfrcGwg2NKCzoxtNrW0INTSC4XJ0s8mWCvB6/Cp+ygqAQVM1qyMDrJKAagrqdWXRPeVN3TebD0b7wNresqZAYshovRDHIiDnTvY5hqXRWstHixtLFZvra2iIhHDp/FmEAj7Mz0xj+tpVJkdieGQ3NlfWMTIwqL732GOPCTymjdPrp9/AK2dfQy5FGXwZQwdH0U0bsb4u/MN//xt5+7scFjRFAjh19CFsxTaQWF1Hd3MzQh4fyoWSbFtYUHv5tVewsLiiMMOlhWV87rOfw9TEJPYf3Ier42O4eWsMR0f3orWhEZ/86BMI+JyygKJnuTsQQCASgtsXwhvnzuHlV15DJpXH7NwC0skkRvd14fjRIyJc+PxRsZfZ92/fvomnn34G3X0hdHS0aA7t6u6BzeLDD773DKbvLisUl88k0hjEFz//eUQaAshl09jcXBOwSrIxi7OcVHl+mp1fVLGDBdGxsTEVQLgetLZ3Y3FhDb3du3Dh/FVZBlGp1twSwfBwF1544RJ+/b89IXuCqVsT8otubWrFruG92DVyACuxVVy6fFFFXq/fiXI5j0jIg32jXBdTCIS88LqdskZgu5y/cB5rsTWEgw04cvQkmps6MDs9g0w2pf0MbU62txNiVHMPsjA3o/1Kd2e7PGB59mFxjSFuwcYIFpdNwBX98ytlK3p6ejX3ETCdmb6r50/vVI6xtrZOZNIZrK1toqW5ExPjMwpHpGcyrVbm56axsrKI3r5udHa2iK1K0kMuk0EivolIJCw1j2x/0jtw+7wo5MuwW31YWlpTgbZYyMgKYH1zDTspKkH2Iejrx7eefAHf/LsfoL1z5P4t9v/w7+8ElH3jG9/4mcOr6tcjmEpwnUpS/sm5/xOf+ASefPJJnZ3rr7/8y78Ez/d///d/L/CVLNWTJ09qr8H919/8zd+A7/n3BlbfawDxvb7eu3q478Ob3uvv8SC86n14SO/zJR8Aq+9RA3/QwCqtAP7wD/9QUiqCm5Tq3/96O5jJiZwH1Le/+L7JyUkBsX/+53+uwyBZPG/3d/lJ4Ch9W8mi5SLBQ9z9fjE/6XcN8PbW8Ko6sOomMIAyslYCPhZUiw5YCAIV0vJS5aaYBxp6FtJfjyAqAQZ5qdoZ/MKgG7fYr6zlWy0OST6ZrMkqM8ELAWiSFFupdVcTkfUqmSyTwK02LC4xvTakzYWPISJlwlrc+BpEVDKs+6wA6M9omKoE52gFYL6f/FQtZKwyYMKAdfck7bwPBVUZj1I6kPKlS2t//KYsvQInygq6qgGrkn+9yWh18Hu8BRg0Jnt16T6ttgzYShCRwTYGyGSqqZiBPEjQN1IbcoKU5l4ozeQ91z1TFSTFdPm6FUCNYQhJ5vk/adb0Z4XWDRXKvStwWk0QGK+VLRZ0mCwywVUMu7LkuWK0VqsKpuHnkBHEn/FQSk9cAizsa5KI1yX6NWsF3v89+dw9YNUwWGswL0ryfq2zXs1n1xtJoK5+762MVR1g2GZvA1b5XE171uwAalYA9UWXfZiv+n+/F8Bq7WbNdeterzXGal3yX7d2ELCq/ki5oFXsLH4HVxnwwgJ3ldCZAVbTtjLipRysXju2d5IIuf0IkElRtmK0ow+OfAWr88twWBkS5RGroa2tXQzHTMaE7aytxyS5pC8d2RBkRfC/fb6AQHQGsDlt9Eo27VIPr2KhxDCia2NKIH1Fh2I+qzqDlcCqRkQNgFUwE60lOGbzBc11nPNWVlewldwS+5DAgUmvd8lDloEbsbUYzl+4KBCkrbVDzEx/ICDJOdPhF+bncPvOTY374WEmPncY71GbRSAU2RlkFJKdSVkwWZFkskZCIcTjCSXb0p7C3Kv5k2E8N2/fVfgdD/6NDQ1inbFvBOlRyqIOi0V5sjUyKnSQPSTmroLeOEaM1ynnL849lMESnCVoo+A4FZIMe5fQs2GmmiAwzXc1Fj6tOQie8oDNtnc5nVoDcjl+PoFVu7zn+DzIPmUBjSFcia0tjN28iXQqo8MB2+eVV16R5YHb5VEoFdnCLMbxOUTCZLtFFb7AA160qRnNLS24fm1MgDYVFB//xEfhsJIpaBV4Mj09KUuJSEMYU+MTuHDxogDsk6dOYWhkGC6XQ6wO9hemUpOdyuCOcDiI5uYWsWv575cvX5EUmZJghgrRh3F6bt587sgI8tmMgFC2xcT4HRw4MIrGhogOMSwy8jAcCodUSKQ3ps1hw+T4BJaWlwXe7hrchYOHDmoOm56dUVu1trVpvPEQeunyZTQ3NUmevx5bF8h+5NghY0/x4uvyrj18+JhsZ7iO9vWTWWPmErJdyRomm9ofYJiQeT42pw1LSwu4evUqHjp0ENeu38CpUycU9kFgn/d+8NB+NDW36HMKuZyefzaTw+z8HObnlyW5bog2YGvLsBaZvt7e2op8ISt2IsFqh43edcZvlYFAk3cn0dfXo/FCxjXrktEWeoRW0NHZhta2JqyurGNmehmnTjyB7I5FUld6BlutWSws3UZLW1gp8ZFwAOMTtzG6f8R4/XIuqAKzs4voaOvByvKGgIfV2IaYm4MDg2JJbqyt4eyZ0wKROZ5ZzKR1AZUkyXgO6+sMpEkqvGX/wR4cf3gfrNYcXnn1NJIxjnsnHB6IMd3U3IDengH5124lU0hsbaKjvUXr9tHjhwWschxR6bN7ZA/OnbmInVQGeRYlnF61HT1fFchHdYzVhhT7JKj62UFnawMeOnxIfZPsLHq1skg0OT0jVhLZ1rtHhgXaRxsbBMTw+fJ/PFAff/gEEgkmb9NyxIOenm75nTJwhqFVGtk2jm2bAtooOSegynEY39xEMZcRoMugofa2FjjtZk2dX1jQ+KS9BS0JWDzgXNze0aF/J+hG2W8yuaP5iaxqjuU743ewd3i3QGHOLVaHHelSGS+9cRrhpiZkGPJUAgb2jqKjpx9rG3H4I40YGNoj+4t4YksejvRndrjs6GxrR6lYkHx8anJC4zAU9CObTuP7T/0LvvqVX8bG2oqAYkrVz5+7oEyAOzfGNc9w7FNK3hCKYGV1TffEfcG1G7dk9RGKNEr9ws2R/FSLBXh8HOtOgUacBDiHO91e7UfsDhecHrf6A4te3JCxQJXO5tS/OGZouTB26Yr8jzkXjgzvQWNTs7FsiSdw9vTr2FhdQrlQEBh76sRJPX/uITl3x9bXkSoVVBBpb+8SCMhnS7DI5nBrbSJoTI9X2vFwX/qmP7Y5whFYlX9nTbHEvQ7XwhqOinLNb5zhg1pLlYNlwiy5CnEuZz/hf9NHnXNfJERf9Dxiyyvw+zzwuF2Yn55CMZ/HKy+/qOLU7uEhESlcdpvms7mZeTSEwspkuHlzTGA97EC4qVHWIqO7R9Da1IBUIo6//+v/jiP796OptRGNrSEB6j6rAw/t2YelqWlkklsCrRm8RKCWbP0bt26K/Rnw+nFo/wH5UH/qM5/AX/4//ycao0F84VOfRUdTM6LhkHzIQ+Eg7A4r4tx78JvaHfjOP/0LTr9xTnOI0+GGx27B7uEO/PyXfg7hEAFxq+w3aI+2trYiIPPTn/moCqns3yzeJRMpfPMfvoOZ6RUw2CyVYVBbC37h57+kdYjAKuXvPFdwr8N1en5+QWsqbSboV7y+Ecdrr72BucUUHnvsiFjmyc0MPO4wrly6VrMEK2B4dxfKlThu39nAV35pPwqFDM6/MYXdu1vxi1/+X6RUyVaruHjpIs6cOYPBXT2yWgiG/XpWDqcVVCh2drSit6fbBHfencHYjSmEI2709fZjeGhEe0DON5cunZcFR0d7s/Y0VIiEQz5MTNxBV0cburu6BDCzMMfiRjyZQFt3nwqJZNCzr+ZzVIM06dyUSW9jfnEeba20c+PezgWHwy0fas6xXk8QgQDDzWhPsoWbt64hvllCR6cDu/cMaR1imd/hZN5cGeuxGCJBAt3tSGdS2pe43H4VPXy+JsxML6owur7O8ZXC7FwO7R129HTvgdfZhX/67sv41jefRmf3nnd1+n+/gNWnnnpKXvEf+9jHVLTi57DQT1s9gq31F/cAZNxz73HkyBHtjZinQnCV7/+rv/orndcfAKvv6nG+7296AKy+7038H/4DHgCr79Ej+qCBVfqakmFKpiml+QQSuHHiQs5NGEEEHq64qeImnZt4boxZOeef3ATy/Tz4cUPNP3kI5cGZC1795wQ8OHGQDct/5+aT1+bvkC1C1g+vxYMYbQhYhXv7698CrLron1oHVrn1KNpBj1WUs9qQ8zAqhiE3jS56HzphpVxc7E27PHmU3Gs1adp2m0sMDAsKMu4neCHpPzeoTgPOcDfAQAD+nCAf/3vq7pSYSqw8ewJh2JweVOhbyBHF0KpaKAy9OIlDEpBQWJOCq4xEXwxQ2bHy50W9zwxI8z4BgZTlSv5vQBjjEFn3VjVsVwK6hKZYGjebZgObyJbLKL4UImUYl2Wx+uqgLCvBBkA1IBRflB3WgVVK+OVZWyK7yQYnv4c8vsx7rWxXXhtGSq/Ppu+qScoywQpiwUqwdk9uLyZoqSAAiTYHdotNrEHeS56s43ze+JjV2KMKuaJ8WAneeSV28xBIMK5QLmrTrPCePL1yi5LEmqyHWhCT5M+11Nwad7QOYist11KW9QDBC/ZlbhqF0dW9cGsJvIbYZxix9e9rrAAMIMhDvWmX/6DAqrR/JmCMfUysG9oxeFywlsvwlABPxQpuZfmSDYCljDjyqDrJMEqi0RdCIF9BQ8WB/e29yMYSOrQTMGtpbdGY47xBAIhMEwIyk3enJQMbIKulynAqAkL0KHbJ19LFPlgyknGCfQRjCRDQc6y+UdGzJAu8Bqzq53WripoPq3kuBpitA4SSN6dSOszwnniffB+BD77I6IKdst+S+hZBk9kZehuuIeAPyiqFIFkwEMDp028oPOjAwVFJuMkGpASefqsup0PsVwKP8Y0NsSrosadDVGxV/qK7Bgckv+Yrk0nruzAA5cqNMbi9QbE4g8GAigMMe+AhtfYlBd6yf/KgQ9YGi0T0nyUjjOdmBuwxeIvFD4Yf8T7qxYh7En8VbiglrfXPGmBXZ3JrJFOuqBBA+jrbdFDkmGfbsF0JShvfW4vGCkFX+uldunJZwDrDZ1jg42HyU5/8jH5mvGWzkrfz8PahDz2m/nD6jdPyb0xnGY5DlkxQgHV3T49+j+AdC3vrqys6fHC+JHi5vrYm4PgYfR69XqSyWTEvmcJNYDuRNIw7MkwJBJoCCNs8i9dPn8HONi0CQuoHqXRGoT8nTp1EYySCoN8nVjBTvpPyie0XGMnUbrYnvz+TlMnqo9cLGbxnz5xFpCGiZ7u1vYVIxMiNaZNAeToPk5xf2Q9ZcMjm8wIFeK8EFFpbG3UAX11Zw/Xrt3WA4prDMJJjx4+K/cyDLYHVhkhUAVLsp62tnWLkOd1OeUheu3YVu4Z2CbClfHN5cUlzPcO8KOmmNJogKCpF5AtknTrEgmO/iyfjAoXDkTCSCTI21xVSyXbm+sUCpdthF7OUAGAsFgebIBw2c19zSwBDQ/1o724Vw5OzdyK+pXAqtzOMgf49uHRhTHLukeFebCaWEI/P4/r1W8jlgD2jrRgc7FNqvWSP84sMbofd6ka14sTdqQXk8xZ56ZFpyzZtaWvBxPgt2KxlHD12GHenZvQ9mKSeywP5LJDNVOB0+PWcTpwchS9owcLcJMZuzCPia0BnVy+8YQdm56YFUlgsDqwsxwToU8q6e2QQg/19uHl7DH6vB26PB/HNBMLhBpx947LsfuKpKhqb3EgkjBVHU4NPYHHA58V6bA25nPHzzaWyaGgMaR4kCHv18nXsHR1BIBDRese1lizHrp5O2YKQjcoD88b6OubmF3H0yDHMzS8IEOe+rae3T3s8JobTv5H+swSh+GwZppXPFjA3Z2xHOL58LjIMh8R0pRVAwOvG3r17teaTSUnmKv1bOUcmt7Yw2D+As+fOwe8LaCyRLc05gL7ELBTR3oJ9x2FzyD5g97/00UkAACAASURBVL5RLG+u4dqtO+js64cv2ojFtXXE6Rk9tBuJ7R3s2X8I/lAD2rp6dJ+0RXH7AhgcGhAjjVYnt8auqxDb0dqiMc/x90//3/+Lr/6vv46teBINoaD2mi+//Ao8DpeYht2d3QL2CtmcAGeO7Uw6L1XJymoMkWgjGqJNsDodiDQ1wupyYX1zQ3Yp3LO43B5TTLVAYKtYwVWLirYskNELmxsCzj+cc1m0am5r1bi+ee06+gcGkOb4Lha17xmk3NlLJl1OtijcI2xvbcuDdGV5BfFEXKCwLxjA5lYSHp9fgC73q8FwBKGGqLyxV+MbaGyIKlyRXqkGWOUcXvO9J7AqLgI98WtHOosJqaJHANuBDD7t7Wr7UgKoZv/J95tcAIb8uR1OWR4UaTdTyMFlZ3CkFfl0BoViDpmtLa0/C3NzsqzY1T+gorfL78Ta6pqKHMV8AYsLC+ovnPtoWUPVAT1Hf/jUv2J4YAA2ZhXsbKEz2oLZxWk4oz5YXTYU4ts4PnoQhZ0MGjxeVPJFRAIBrREMMyNDkXtGgud9vX0Ien2YW5jBD575Hj796U/g0ZMn0dHchPOnT4s9To9Oi8sKp9ePW+N3kMrl8exzz6s40RAOo5ApYHNjDSeOjeLTn/o4rBan1ojmFrIhU/KKN6GaWWQKXGdLuHXzDgYHRpBMpvHyi2/IHoIEge7+XvzSL3xZ/ZZgIkMBGcLU2taqYgX9lX1eP9xev+b55dUYZmbZTlkVWdhXUXHrTFLIleVRndicR1d3GDbHFk6c2ovjx0dRRRH5TAHFbFVsT1obrKzHVQSYm5/R51J919PdKVCSZyKyb2dnZvWduYbdnZrG5GQeIyMBKT1CYZ9YrtwTfv8Hz+CRE4cQDPtUeN/a2lBxI7m5KbY+FQz02yVjXcGHdhesHh/iiW1ZAHAPt51Mw+8LqRjNtZRzKYO5ElsJ2dKQjJLayQiIzefKyOeLOktRIbC4NAef14W+PgZ10uKmhPlZqia98Pq9WpdcNgeaW3jtEtwaNx5sJ2mRZMWNGxO1edqG/sE2pLPb8PkYKhhAJu3Gc89cwD99+1m4vc3v6vT/fgGr3/3udzXP0of4/jPxn/3Zn+H3fu/3tO/hnotFGJ6l6b/KoCqqS/miFcCjjz6Kv/3bvxXQ+gBYfVeP831/0wNg9X1v4v/wH/AAWH2PHtEHDaz+1m/9Fn7nd35HDCAe+L7yla9oUuZL4OA7vN4OcPIgzE0zmRHPPvusvF4Ejt2XLl+/DN/LDb0JmDGhLWIT1lKpuSn53d/9Xbz00ks/9sk/GVg1v8L37frol/Hzv/m/oeqOoFq1wsnU8GrJMFb5prJTwKqlwtR3YwVgKu42OBmI4/YoTZV+XpSgSPovkJXAix0ONxmtTK0uyn9I9182HoRkNUhyZbPqkE6QlIfSdC4ryS8rtQRvWtrbJTGyOBwCJOWtWo9d5wZYTAMTbiPAlOn1AlcZ+ESJPcFVMgZ4xjXgpDxWKV0nciRvtZp3quisVW3caUBP9hsJcEWrU+Bx/WW8W98MtyIAK4lgTdJPxixBpnogVrloQoDs9wK4DMhYB0YrxRpDVYFTNlW3jbzesFUVwKXvZcBdvsjI4zPjdQh6k0FrGK3mLhk0RmYfARyCpOahG1m+gFcdzUsCgg0rlgxFY0lA70JK9dg2tAzYyqRQoH9UDRwWo4OAofzHyAaW+YDCV3i40HMlq6NmNcDsV3H55MnJ+67LzM1tycK15r3K76tbvRcgYcKfxCCkf2wNWCUYxe+utqh5rL6dscp/E/B83ygxwPdbX+84Zu57C7F8Xeue9UCtOcWQptVFxTBwCGDyO5OhUiUAaVNbVu2AjczhYhUesVaZoO5A1lLETqWItL2ETLWscIuI04dQyYoOZwD7mjuR20xicXVF7EYe5tjXZR1SrQo0YjucPXtG89LowYMqwBAUIDBI9gn7ANkjDIagPJ5jg4cKAks8kBjmLxkLcu41LM0a65PjRcycWvCZgFU+3/sOnWwJHoYJ8JJtws8mIMiCETetBEMnpmfg8fh0wB67MYYzp8+ira0Vj5z8EBobowqwISBICR0TypmazVAYyarFBuJ4tonZQ3k7rQLIqKA8lyAGpZT8/gRW6cucTm+L1cu+NjM7i5m5BZR4GB/cpcKXP0A2tlWeoTw8kB1EdpQJXUqBDHS2A8G0XJ4gClOBi0a+73AKnGWBi2PaZNYZWxSCFiwu8RnxWmxjthmZLfRZ5dgiqMVNPe8tlyV7LImm5ibJ5F0e47ktdrnGlunfZGpRykfAgSAP75dAqN3mFEu4q6tHn3nlyjXsH92P3p5egXyvvvKKiheLy7NigX79N39TRbmLFy+iUCwIQCVgygM7nxUPvWyfIw8d0mGUXqBP//BHslGgNPDI0SMKzGLSMYH7aGOj5I5UKRCwYqgSGXIEZebmFtUXyfQlCNLV043Y6iomJ+7A5/GIrTU7PY3jx4/V2tOjMcF2o92FLFJsDvk2MuyLANONmzd07dEDB7GwsIiLFy/IJ7OtvR1Ol1tgO+0grl0bU4jX8WPHFGSXjMeQ3EoivZNBKpVV/yHC0xAJI1MDdU+dfFhAH9s0EiGbcQVXLl/H/v2jYrvRp5GsIbI2r167gkdOPaJQr6ZoFDdv3dB3IIOOhSyy/mWNYLdh9NB+HXo597I/UR7Nvnrh3CUEfAG0dZBFWNK4yWfymJvfVqiUsgwrQCjswocf/xD6BjtgdxaxuDwjqSjn9Fs37+L69bs4dvhhTN+dx/jtRZw8OYxjxw4gmVzDzvampMdSPtitYiHyuZL9vLCQRkdnGB1tfchkWNyzYXN9G/PzSzpMc4wzrdrvdeLIkb2yTPjn7z4lsO6ho/vlpb6ySIZ0EaUCVStWNESd8PotOHfuMvbtHYTL3oRQMIqKrYBnnv+R5kKnwyumr8vpRqWal00DmZPBkM8Eu7lcCj7bu2c/Xnn5dX1erlKExW7HTjIlQLepmeFINnlTjgwP4dhRA46/9MJLAodYcFlYnNcYpxXI4YeOa/yyIMFnQcknxykZoZwPxycmsbGxhZHhQSwvr2lvx/mK7UY2dkM0LMsSFmm4d7szPqn9Dsc8X9y3cG/X3d6O9s42Mazn52exf3SvGGgsFJDxyiLX97//PZXdCKwynI9g6sjIHvUNzrMf+tCH1D9oY3DooYdw4ew5eJ0ezaMsrqxuxBBqbkYRVmQrRWSKVZRsDlicLjQ2d6BncAjtPX1wOGhR4EGZxf5gGIVyXqzE27fGBOBzDejpbEMxn0OpkMO3n/xHnDh+AgN9vUqyf+H5F9ASZRidBQszC4ivJ1BMU5bcKIsM+l3H1tYVQkmriZbODuw7eAgLK0vwBoOaIzwBv+a7armKcIQBaHGtl74QgRiLvGCpUqLKgcCqCkT5vBjvLKz3DQxovEzPzaGvt0dhP3MzM7r/to4OWShwD8L9MPeQtKIi0JXgGlTMKzDM5nDIo5n7EyqrGGBFT2iry621I769hWYGbnl98Pm96le1LE2UK0Ux7rmP5d6XLxUVWQhj1kAhr/Wem0SFmtmNKoiFD6o6uH/K5muqB+1DzN6D+x1aa9GLmffJvU4pX0BsbcWEEvb2yhqEawQtGyrVLCLhIC6eO4/9o6NYXV7R3Pzhxx/Xnoif99LLL+KZ7/8AH/vwoxjs7MTO5gYafAEEG4OwNwfx/MsvoS3UgNefex6biyvw2+z41Mc+iY3VNXg8TgFq9NLOZ7I4fvSw5qTMdgoejwOpVAJf/ZVfwlDvAF598SW0NjdhIxYzvtbxDTg8Pvwf//f/hZXVFKJRFtpsCPr8aGloRltrE77w+Y9ioI9Bi9wfJDW5qfDrcCKe2MDkzITGxtzcLDIsJNpd8LqDOH/uEuJb26haqxjePYRf+eova0/AcEkC0JS+s1DEIhgLQvQkptfz88+/pDXf5wthcXkLAZ8VNocXfm8I+WwJ2XRO6iiXs4jBXU342m/8F7g8Zfh8QDq9hVQqB68rhNXlBF577QJOn50xNhw2Kzq7QliLbeHokRHs2T2Ezs4u7KS2BHbTAuTu3Smsb5QQCVtU4CwU0lhanoI/4MLyypqe/0cePwx/wFgfbW6soiEc1PmEoZAEy3OplAqw5BMUqoDDx0JHTLYC3IuwmMaiT3NTo4p32TzPh2WEggGt5x53UAUs9m+uYSwUtrZFjbqjtUlrVntHFOnMDlxup54v+/Xa6irS2RTCwZD2UtxfEtitVu3IZCtYmNvAlctjYuSP7h+C1c49DskiTmTTtNzpxj9+80f4u7/9ZzS3Dv7YPvudfvB+Aav/+I//iO9973tioNbPLfd//v17fkNOMWfAOqmD7+XcRcIU81EeAKvv6nG+7296AKy+7038H/4DHgCr79Ej+qCBVcru6cNCKSAn269+9atv+WbvBMzUg0nePpkTWKX/yx/8wR/on34aILR+LW68f+M3fkPs2be/fprr1YFVeBpQqVgErFLmn2WAFU92ZSeski0TkCuLDUDfTi7Cbq/LpN0TeBRYZeijdptDG1jKzwgEclNEiSMDryi5ZfKrNpcEGig/p18pT4p1FiIZFMUCkvGEJMn+UBiRpjbSUgVkyEW0JlWWhyjDnFi6lkvsmyFCBkA1m1mbbAC4eL4JrN7PWKWSX4BRjQEriRfl+JL22pAvW8kZNSr7mkWAsQ4wG2XK7vki40HhUnbDWNDvC6RlYMM7A6vqA0LsCB/x+1gFwGqRV/hBSddVOJTFZkJzasCqsFACjgzU4PcVQ5Ybd76/LBBbXn/0w6yxcZlCz5+zUk3wQqAkWZY1gNrlcArYpTyY/lTZQhaFqvFjNR3WgK+yWKhzetkPCF7L+tYqFoLukb689EbUpxigtQ6GmgWy9rzqgWH18Kp6mJfAcQMYy//1PmC13u8FDL6Dx+r9//5+AKtmnBm7A7Ge5ZFb85gts89Z4XHRLsOBkqUMh8UKb9ECR7lqPFatkE/adimPbUsB+SpTV53wVW3w5isYibaj1eLGzUtX5atod5mQDfZ3ekISkCSYNDs7g5dffgnt7R0YHh4WQ45SZF/Qq/shK4cecsl4XKxOPtumZkrNqgLGuHHki2CexqMk7RzvBIj5/HhwI7vIALDvBKwKPCyWcHd6GosL87Ij4IaWbbK2vonzly9jYHBIjKPb43fEftq9ZzfcTso5NwTgENRqoWS9uUmgPVkhBAvJ3nS7/LIkIVhF5hu/B9ucwUDdPV0KbyALmwwaMnzITCPIRgCSEnLKPS0alw50dXXqsxisZKxCDOOdfWxrKyEmEJkklKzSp4z9t1K1aY6r0l/YCtky8HpkMOnAznnP5USlWBTg5LLbkcnldR0ySkyIiRk/BJ1pn6C2hNVIX1NpNLc0yf6kbq9A5qXYUHY7kts7hs3pD8HtdYtpvL6xLukwGUY8rPI7k8Gyf/SADppMZb9y6YoO3dGmMH7ui5/HsWPH5PVJ30eC+Lksi3c5TI1PwR/0yetw3769Si1mO5w/dw6vvPoaok1tApIJBPHzxm6OoVgqo7WlWdYkDJIhe4wsS45qHuTYF3t7+uEPBlAsF/GDp3+odqKX4MY6D5hlMWPI4HziI4/r+vXAPLY7bHaB9SzesX/zubE9V2JrspEgsEAwhZLfqam7+s4mCG2X5OLDI8MC2RUpU86JgUPWUjK5jatXrovNwr7MuZP9jT6vtC9g4NHS0jJaWtpRKVuQK+Tg9jjgcTvlu8eUec6N/O4cM5Skst8TZBDY7bRhO54Qs072EoUMLPaKwtEIVjBIi8/rxthtBAge9e9CaieNsRuTiK8DJCsPDTeiIdyI1vY2dLS3qQCYL24h3GCH229Bjs+O14plMDe3hr7uIXz3u8+gpdmOPfsGsXfPADKpbVy+dEng9t49DyGZSCIQCqo4fOnqJD7y4WNoae0Cqz7PPvOiAmXsNjfm6VEYCotFvhZbBSp5nHz0sICia1duKAjqwKH9aG5qweLCOlZWEqiU3FhenkMmH8eevV3Y3ophK5lDMetFU3MHWjqjAqZLRaZ78+cFZLJpFSp6e8na5doOtS+B1YcOHZHv63f/6SlM3U1ieF8regd65W1byGcxMjIsBjLnQQapmaJzDndu3sbAQL/2B5wbKPMcn7yL9E4OxbIFt++sor8vhJ/74s+J/Xz5ymXZk7BwsbYaE0hy8OBDWFxYFNPTZnWKAb3/0AEx6idnZjF2/Zqk7Ryr2UzehK1ZrGjvbMeRAwfR0BjGa6+8KsDnY098WH2abDoWHCgZZiAcbTqcTuPTPEWPfY9fnrcsXjx84mHttTjGaaPy7A+flZSYrNy7s3PIlnIINjRiO5eBL9Kg/VE8k8HUxF10DO1GpLEFrR29OHDwMAqFEgplC4oCvRtVSEkk4/C6bWLl53MpJOObCJC9Pj0jBj99hsk4nxof11xBn26f0wu306M+we9D/2S2bWx1DQ6PF5HGqGxWbC4XvIEA2gkYM+TN6ZQ3ZFhqBqeC9Vi0oFcqJdORhih8gYCKS7SboQc41xqyFPkn7QG2MznMzM2jt79P3qSZ1A624hti6bFQRmY8vycVUyxmE8Qlg3ArviklkNtDP0z6YnvgC4dlA0CwNFekbz9Z0w7N5W6fR/OJOKZWMknftE8ioE6mK31cybrlGYAAMAsnVC4QRFSoa55e99Bnct7OpjOIJ5NScXHfVWe4ctUgUMuQRK5b9D/3+D1wUlGUz9zzaM5nckjvJBH02dEYDiKTSqnwNXFnXOsK2+zS9cuYnBxHtLkBoaAPrdEGRINB7N3Vrz+XV1cAvxt3piaQ204jn9hGyOHBh0+dEvs4sR7D4uISLl++oKJltVzERx/7MF5+6UV87b/9Gjweu9bFY4cPYM/wCOLrG/Ixf/3VV9HS1oHGlmbMLy7ge0//CONTE1I1cY/R0tiEA/sO4pMf+wjcHqpj0iqcEbVej21qHWnvaNOcRDUUlQgEXhsbmog5Y2JqBk9+80n1n2ypjEOH9uGLX/gCZuenUcxmtSdyWC2yoOHYiDY3CZBdWVvHpUvXZb/hcnlRLBSQLeZkW+C0cJ6KCRh02S3Ys6cfh4/uwe497WhpC2F9Y1Fj32F1YXFpHWdOX8Hiwga2kyxwRdTn/EE3FhdWsGdvP7we4xkcbQoJ+G6JNmFqelIFN65bjz/+OKJNEUxOXkciuS4vVnpcswCT3NowbN18FpGgX/2lUi5oHUxuJhEOhZFIbsHp9iFXtskvmfNOuWTR3CHyiJ2WXS6xnakk83oYehiXD+vd6QUpPriGNUYjCtTivOJ28XxWFQjL81BjNASfz4Pl1SUx5zmfUiHFAiwLFQl6vG/uoJiz4Mb1aUQbW9De1oZUOikVAeftaLQVmxtZWC1NePJbP8I//N2/fuDAKs/GPK9/9rOf/YnAKtdpqkzrKtT6eYO2fdeuXXsArP4YyvDB/eABsPrBtf1/lE9+AKy+R0/igwZW6alKcJUTNTdQv/qrv/qWb/bTAquc9P/kT/7E4FTvwFj9ST8j4+nXfu3XFIz19tdP+t36++9nrNaBVUfB+KdmLBUUyTosM7TGIam7gNUS01MtSi52eJwCzriRIiRI4I34KlmlZDARAOQGicCMJ+AVUMENGSvKetmsAl7kXUVmV220ULJOORYZEdwwsRoejjKMgOxUQo88KFfk5UXQ8H5glQxVXbp2rVrGFewEScX4NEBK3QqAACTBkTrL835g1UjZa1YAZZI4TOJ7PZSKwA45n3wVi8aXlKw0JnLz+7AiLtl7yQCiCvyphVHpd3mvNbaoceKqSekVkmA8Yw30yNgOwrsVVGQNQMauARqrBOhqQVJacOiHaqvqACAP2Frf4qarviAptIo2AQxSqPB5lMUI5f0RKHAxUMFmQ7lYRDZDpl4aFUnkDONO96n/5/ciwMqm5Z2SuUorBoKlhk1KwJmfJ1C1ZrtwLyhK7zNXqj83meirHep/CrassbfIWDXfoz6xmu9u5IUmLdoAmwTc73+Z+6u9fpyw+mNj6M3vWOuq+j4m2cwAuTXWtYKJ+J2NLUON0goHA58cdrjpM+ak1LEADxktVStsRR6wjIdpplJCplIQQzxf5AHLhyoDR3IVHOkdhiWewusvvIieXX0IcCPMwA+bTWwvAqnlchXPPfecmAUjI7vR2BgRIMZEWbfXg5QYJy6kt7MCSslQJduVY3V9PYbBgQGlOTPEic+C7GOCqRpDKlbQGoBgomGu1oFVeRKLdmOAffYbMiX42Tz40c9zc2NDUttcvoDO7j5ZUPDaPFCTYSjprMcreRpZiARQW+UFStCB7HcOjxLyuSLa27tx+8YtTM/MCmygxDOb2hGg5nKbQBsyL4I6wNt1IOBYW1peMgFFw8O6X0p+e3q7xKYlMEMGCg94BszMyytRc07Nj7iksUupIgsPZONzTFZN+FTFeDNzPhTTu+a3Sq9BzmuU7LGoQmCGsuoqkyeUYM+RbOYwMuIkieXYMJ24xuo2np8E8NjudbZUHfwm04k+hLSCIAuYYBUPZPxeBHDIah2fGFcAz6OPPoKunmaMDA3rXviMCAadP38GPZ09GBwcEFOMwV1kh7ldTty5fRvJ5JYkph0dXUoWnpmeFcOFXnYb8U1Eo41qG4Kgsc04wqEQyhWLZMLb2ykcPHS4JuevIhyN4OaNMbU3/1cukAlWQDaV0tg5cfLEPbsc2lcQpF+LrWttWVxelD8lQx05L7JdKf9cXVkVU5BpyQyEnJ2d1XxLUGVnKyUmKC1NWNIhs6mvvx8upwfb2zuYnJwRELywMK+DZFtHCxYX59QH2IacvyhPdjm92De6D1vbMSwuz+s58IDKNiBQ2t/Xp3lQFgTFvGTiTdFGtfG5C+cFVA/u6kWhlJKs01hAVOQdyzAhSlatcIhJ3tTYjGhDVDJwhUA66CPqFbiZIMPWmsPS6gS8fhuGhgexuraJ+dk4Wlt74XZ4MT55C51dYWQzCfQPGJ++zVgchSwLhkH5nRMYe/qZ52FzAl/5pf+K2Ibx5KW8k2nSHe0dsjmijQQlnqVcTmNwZM+win3Vik3s82w2LXXK9k4eye0c1pYKCEUIOlRw/MR+lIsZnDkziVIW6OzsQ2dvuxikYqUXK4g2NIhhStay1cb+nYPTZWxE+J2f+OjHsTC3jNffOId0qgKnl9fpQLSpQb/b0takghBZa1ynLl+6jIGBXrQ0N2Nk927Nc2Rs82DsdvtQrTgwPbNoJPk9PVpf+CwJEhKA2dzYRHd3jwC6Rz/0mMBvslu3t3aQyVXR0RGVjD+e3FIf6e7pFwjH1HsWRmixQZuQfGpHyfeRUBif/vQnBZg9/aOnMb+4aBjisU31OwJADDxra2kzzM/1DYEbfn8QPh+ZlBmBroGQH7GVdQwNDIOBnipyuZwINYawHo/D1xCBze3Bq6dPwxMMY+/+w9ov+QONaGrtwMz0HDKFIob2HxQAtra6pKIbFUi0WUG1hJDfq4C0aqWIH37/h3jk5ClcPHsBM7dvo6WrB90d3UhtpdQnydgm6ELA1NyLW1YPPn8Q3QNksheQKdID1yOwmjZCnOd8tPDY2lKIFee11fWYgG9fMChLhZaWNqxvbho/UvpdlyoIRyKa64vlKiZm53HkyEPI00JrJ475mbtobW0V+LO2HkdXzwBsZA9XqWywCuxaW13Gztam1gQb7Gp3sm05h9JCI5aMa14mIMcCJa1nvD76yNqMlzgL5yWzzyTrmSAslSkcQ+x7/FNevz4fEusbKtpZ7WZ/oHmexedaACJl5PWfy3ap5neeS6c09qMNYQGqXH92Egl5AJvQ1woq2QziC5NIbW4o0JXjgx69LHhvbMdRRBl9Q31o62hGsVJCS1MElXwa1nIFJ48eVQihy+9FMr6NbGILdhb5WfitAGdefQ3BgF/z6ZXLFwUccj4+dfwY4rE1jAzsgkeWHZCnc9gfxOoSWbVkdWZw5OhxdPb1YHxyAt/+l3/BS6+cRXdHFF/+0s+jt6ML6a1tMcTXN1Y017JNOAdsbMbw8MkTstd47vnn0dbeIZsUgvhUR2ysx5Evl3H98jXMLy3Ku5e2EB//yIexFluB388ch6qK1Qy1pN1QKBDB7dvjClLbSWXl20u2tc1JNUkBnEJDfsDtduCxD30ILS1NOPLQARSKaTjsFSS3NpHLpTG/tIyrF28omI/Y++pKFkcOPaS1hdYFpXJe3sVkulbK7AspfOzjj8AfcKCrsx3xJL1Qc3B5HLKC45o1PzunNcLpsqK7pxO5DBmpOYH3tALwejzqe3bYdb34BsMnO1WgjDQ0IraZElAaDkcQDEVkQUKrIyop1taW4fW6BOY3sH/b6OFexeJiTMx4KhS4F3W6beq3JkAtK1CXBBDuGVlophc5QX7uhaiGYD/jmMhnGMR1DeGGdjjtQVSrZCNzjnGjWEwiGOK8EMdGLA2PpxPPPXsO3/vXl9DUMvCO++q3//C9ZqzWr//tb39bLOyvf/3r7+o+3ulNV65c0Rn7j/7oj/7dGas/803/J//FB8Dqf/IH/C6+3gNg9V000rt5ywcNrBJUpR0AJ1purH/lV37lrcDNO4Cj/yPGKmWYBFb/9E//VNf4aYDQ+ofy4MZArfcaWLUrzbWIvA0okiEKbjSdtXs0flLa0NgdcLpN4JTkUFXjB0i5rQHoXAqrIb5FYM0TCGiTXSnSwVWxVkqIIuBIkMphd6FsqYipwM2G0+5EtpDTQcfpcemwQGCDISJ80eeVoKoBWw1L8p4VgPCv2uZWmBvl9SbVnQAID83yYhWgyz8JBvO7GqCTt2Ypm421ArYUVsRwmho79T7WpUJpSOwtmxAgbpjpmVWXlBDw4SbdwbgpWgMI7DQhWLICqIF8TCeVJ1fN24ubMcmttTmvgF6sdcZqhexQ/rQGrPIzmA4vwK9UErBKqZoBic0HEFhVuxHQkXVAXky8VP7eHAAAIABJREFUQqWg50YwxSxYbCfTJ8mUJcOKgAB/j4CQGAcMmJJPKoEhMvd0eqjJw40Ng0AhMkxLBRNmQc9JAbC1HlwDX03/JyBMs1pzDYKXdcmcgHB5nJlgoPuB1TqoagDPt46j9xpYrXur1W+/DqyKBS22qioPYnuyCEGvXLLxOE6EtxWLkjPLgqLANmWL0s2LAVZllK0QYOSzO5BP7qDV6cfejh7sLMSwOH0XmVIe4UgIDQ3GWzISphyzGdPTs/JGo0xVrEsLmZ5FgT6ckrKptIAiemwR1CHIyT46M0fmVwEDAwPyRiQTlMOjHlrF50qmrcDWYhlV2m8o6IyJ2KYYcT+wSoCPgUoEMbnhp6ycz5+HaR5Kr43dhNcfgNvpVrgQAQ2yZcnwW1piWnoazdEGyfcpSyQAyD8J8pD9kkkXMTs7L8YOmaaUzdPnc2s7KYYV+wAZSZmdHR1UeeCmlQeDS9jkTL0na5JMV94n2YkMvSK4S6CX8m6GNJD9wvFAhhPvgQCfHCqYy8FnKcsRw8Tms2b78CBubCtMvyewzPvhd+L7mNrr99I31bCY2HZl2p7Is7oioDzS2CBJO1mOvB7BR+OxWtJhhzJ2AjsCFtNp4fcCw2ktkM0rqIzPh6zNM+fOaH4lo5DMPoZDeb0OBEI+VAoVbKW3kMswsXkae0b26pnxWgzm6OzqElOG4CSl915Ka0uc0x1Kcef3oUckx/Lw8JDWwm2mFpM1VirA4fCIwbW5uSUPzJXlVYGztyduYnJyAs1NUTFPeV36OjLIipYL9BplkjiBNU6z7JsLS4sKxKG3JIH01rYW7GztwB/wKZyL3rv06WX78RBIWTYZ0WRCrq2ty2+xrbVN8xNBXF27DPn7Mlxxz949GL9zRxL35uZGw+DN57C4uIBEYhs93b1w2D1iWia24khsxzE0MCDQ48L5RXAoDg52KrCE7EXK2TVvcl0C8PQPn1aR54tf+hxS2YTxuy5XBOx2dnaLpTw7swC3mz6RRfk8UqLp8wbUt7jGO91uzM9MIpPeQWdXFA53Gencjp7z0vIavK4ount3ac5diy0iEmEi+zZ6uzs1x/D+A54moOjFznYOzz//rDxSDx85hP2H9mNjI4FYfBN3bk+Ifdo/0IF9+/bg0uXzSo9ujoYRT2wqXdrnDSlA6sb1O8jkyMqDQk3S6RJyGR7G7fAGSjj1oYfEiJyeXsLyTAZ2h1/PYHr+LjKpMjxui2xNGMpFEGjq7jg2NxOgs1IwBBw69BCOHT0uAPj6tQmtz8Mjg2hrbZUfL/strUIIXrzx+mtoamnCQH+v1k/+Ow/THH8vvviigLYDBx/C2PUJeHxBpWKzQDV2fUwAONnSBFC7u3sVOsXQKrIqCUiePXsO2VwF4bAfjdGo5g2C/QQXGahDP8jMTlbXMN7NQYUEcl5kmN72zpYYlpxTZ2Zn5DFNUJnraGdHp4Apfk9e79atmyqycKwQgKWdAedPzgMNkUYktlKSOjc0RcWIdgc9Yp4WUcHi6hoaW1rwxCc+jTuTc5iamUUgRPZ7AwL+CLr7BxFqa0OJExk9G20WbCfjAsxjq4sKqiF7LRQM4dmnfwSP04XXX30d/b0D+MiHn8DkxF3s8Pkw9GprC9upbe3FQo1NaGxultyfuiDuSTiv0UeXIHhLeyfGxq5LvRBwu7C8uirGHb2Ui5WKxjT3e7HNTQSCbNs1RBrN+kaPflooWO02ZAslrMQ2sWtgACuLM6gUcthYW8Lo6H7N1W+cvYCWzl40t3XBSp94lirojZ3YRGIjJh/ejdi6ANUw2yQckmqKxSj6rzKghh6oKq4VTAAf95YEzl0MRYUNhWIZqQw9JjPIFUoqRBt7I1PAzaXT8oamz6+Yhyy6WekP7dG8zzlDX8tqlUUPgTQWnVW4zqVAZir3iQyEItBMBjGvtxlfx9zkOAqJGPwuB5bnF7E8ece0US4NT38P/uh//0MsLC9gcWVeYUM3rl1CcySEIwf2oae9DblMViGzZM9ubcbx+kuvYO/wHqwtLKvQwP0JiRpkvXIvz73XYw8/jIcO7EfE40NPdweCYS9WV5Zx8+oNzZketxfHjp1Ad08fVjZieP6VV/DamdNYX4/j4088jq/8119CxB/E8vyCLA8i0QiuX7+KmZlpNDY3oru7C2fOn8XZM2ewZ88+FZrW1jcQW9tQwYDzqMvjk3cx9y6Uv7Mw9vnPfAobGzFZKWynEmhujOrvfn9IQPe5i5cwNzsvhclOOqfiidVWht9fxdZWES3NThw+dBCf/cxnah7pFlwfu4Ki7AfsuHlrAhfOX0ZsnXt6C5qbQti7ZxSFTBarq8u4O70K4vfcBne2kwBShC/A58vgNKC7J0RtASLhkIBM7l+ikUakU9wvcH9fQaQhgM31GMKRgNQkBHMZxMl1l+em7fgWSkXjWU6AlN7wi4vruHj5KpKJrNYqzlOd3R3yvV5eXkC+kNLcIUs1AudWp9Qj61SQVFkYaoHLzb0oN+ssDmRlFeZxUzESQYEe1Tyj5fMqdLNoz/0HC0yXLl9BvlBBa0sPLFUPbt+eUkH88Q+fBJBGIOjFa6+fxlaCwam7ce7sbfzo6dOINHS9m6P9vYLD/W/+xje+gY9+9KN45JFH3tU13ulNtAJgv/7a1772M1+DZ3V6rNK279/bCuBnvun/5L/4AFj9T/6A38XXewCsvotGejdv+Y8ArP72b/82Ll++rIPgL//yL7/ltn8axiqlBd/61rfwx3/8x7rGzwKsErD49V//ddCg++2vn+Z693us0grAUTRJ8gRWS04nHGBAi0c+WsbH1EjTJS9ndVtJ8hWU8oZJKOAFZEvaZAdAzylK+C1kIYnxymWdwCoRRoJphDPJumISFINdzD85LDZkCmRkkS3ghtPr0Sabsi0CouRA1jeqPCiYl/E8NbCj8VE1nE9uaE0oFlmFxqvUAKsEKsiw1CWsFQGq/HdDgKz5YYGVXcM4UNhTLTBKTEn+XXaxbBvevLkXw6atw3AVOBl8wK9YT2Cv/ZPulSy4ItvTJqmrYbvWgo9qkvs6sCqzgPuAVX5OfROvviTg2ISLCVCWhQMl+HxmZHKae+Omnge+AkHTShlOp13MGwLEZElYLCZAiu1JkJK/w+fPezN9oAasEibiXk3gZlUpzfw7HVx58OTBh0xJsfnu6+vmkRkpff1vavca49WEPphnarBIYyPwdsaq8ZmtgeG1the48R4zVgnFC8h9G6NWIWY1xqrsFGiPYLHCRZ9NApB8jmQAOAmqVsWs5Cac7O0q2dc2w4mmtyiBT0/VAnfZir7GVvhKFiTnl9ESbURiJw67y6FAFwIzjaFGte3rr58WYPP4o49Jwuy0W8UmJ9BHmRjF6sFISMAgDy0EUHlYJ9OTQBVlkwTs2GYcs5L511ixBO0I0lK2bnOQrWaSkNnMYmrWjOj4cz5rHip5b7wf+hISFKSnntPlxfd+8EP09w+gXKrg+th17Ns3qmA09iOyJ9lOTJdnOrzTRV/SstgS9EAl2zidzuPO7XFJL+mhGQoGJcUkKEpwjzJUshoX5ufFDCHoTCYp/fZ4uKGkXEDC2hpCkRB27x7BFiWadoc8SmmNQI/QOhOcgVH0Gy0WyO6mhyCBas4nhrFqUuTfpD7zsw3QT7ahW2sED9P8GQ+H9IdtamqGmwysIk1FCPaV5D/KPuxwuoyvo9st9k0mV5QNh1jCZQJXabFKPC63gqyMx61Jr6aMlWA2ZdKUUqcyaQFF9B9kAMmVK5eJ7Mu/1esiULiiOdrjdaO/f5dUGGTZEzB9+NRJLC5R/hsS8LGdSGKHfm8M69neFkuXQDgTvwcG+vTflPgKgNZYcCJNsLRYRWd3F65fH5Mdw5071zE6uhddHZ2Yn5+TrySBqqZog6TfQyMjsrng+GAy9Pr6JsZu3pLPLpmpBw8exPWxa/Lm5NRA7zg+Q4JkBIQYDMTHwZRlgpO8NvsiC2YEhAqlIubnFpBOkbG7pUMs2VJkg9JzjoWIRGIDKyvLkpQPDAzrehcvXsL0zDwy2QJ2DY9IAvnGG69i395RMX24NmXTtFTICljOZ3MC5oaHhnD+/DmBuaceeRgXLpwWcMc2pW8en/fNW3dw/cpVgaIcL3v37ZXUlt+ZHpELi4vqP1NTY8ikVvHoY0eUIs/vMzu3hMmpGTjsXjREmrASW0G+mMbevbuQyRJY7RJji6nQe3btRyljxdiNO3jllSvYs7cZu4aH4fK65GV5/eZNMcS4/rS3t2p+WFtbxPDwADo7mnHjxi1MTqxj9/AuVODE1ORdzVmpTF7r98ZmEdEomfIJNDYBH/vEKRSLDE6x4OIbUyhX6E9exnp8U0uk3+dGyB/AyJ5dCPq9uHz5rLws02m2eyeOnziObLaIF158RRJ+znlDg4OS23N8zc7N4JFTJ7ASW8brr76Gj33io7IT2drZwcmTp5SUThCNxYbRfQcEKn3/e8/h2PGTYvEzwOnc+XNIZ9JicrHw9JnPfBbnzp7FQXqv2px47rkX5IXPfk32FuXjLNbQkoOhSASUOc9tJXfueUtzznFaLdjYXMfnPvs57Brs131dOH8B41OTcNFXuFxFPL4lliD77bFjD2N2bgE3b9zQ2spiBfdVKhLbbOqfLGrspApIZTJoao5qf0Qf31Q+o3k5vpXEwMgIfv5LX8aVG3dw49YkYHGhIdqK5qZW9A4OIQuLgnx6B3qkSCHgGAz5cfniOZSLBRzYvx/rq2toaW7DpXMXsLmZxJGHjgrwvnPrDlobomL/bqd2zNzHeXhkGC3tHViKrcMfCKLAdd5iRaPsXFrgc/twfWxMYLeYmZkd+INB4xPupI0U2YY7CDc2iAFIQLwhGjX7BlQxNDSstYmKBfpjZtNp3Lx2Ae3NjSgXMujp7ER8exsXr91AKNqOkdFD8IUakMsVtYYU8mmktxOMHcUmGaVOBwK+IFxeDypS/FQFrJJlTtBZoXfZtNYjFkcpDaZaqFioaJzQmoHeycwEoEc0WbscnwTvIg0MQYTYxJzjaUfDF5mzZQKxlA+pWG8soWwWm0AsgqhUAZDBzwI2Q/BYUCFzlMVDAp/5zA5QTOHa5QvYovcu5+EMPYh3Y3i4H7Pzs2hva0Ig4MHK/CwifjcO7R6Bo1LCSF8/NtZisLidYpXy/udn5vDlL/0XBfGysDkxNY6bt2+psNjd3YEDe3ajJRxBJZ3FsUMH5fnaM9iFVCYFa4WF1gpWV2JIZ7O4PT6FK2PXsZHcxu2JCdmjfP4LX8De4SE4qhYEuHd3OnH6zBm4fV60tTcJLL5w/qxAeobM7d4zivmFRYxPziAW28DOTlpzs9fvw8bmpuYmflZnezcOHdqvZ0pmaCQSUrF6anoCqNrkSUzZOkkesfVNhVfxXEFmKPcBu3Y14fDBfTh6/CEMDfap33MOYP9aWV5HIp7C6TMXcOXqHe0DWlo70dragfa2FvzoqX9FtIFrsxvdPa1obWtEJOyF1VZCcytD1wrYSsTg9pItmtX+dzMeU2BUa0sHKiUGTBYUutXQGFRRiOqsfCGNxiiLqtsIRxqk9stnKvB6Arh9e1JKERYut7dyspMYvzOpohxtBrj20X6FYVS5fFrgKa0zyPoN+sMoFCvYWN+S6iUY8AjIZRGB+2wy77necbvOvRGZ/rQHYrAaAx8578UTSe0zzp+7iLmlHDra/ZifTaGnqx2dbR0IBN1I5zawtDiDzXhRQYa9vcO4fGkKzzzNgtcH47FaPw8/+eST2h9Sbfqzvm7evIlvfvObDxirP2sDvg+/9wBYfR8a9X+ySz4AVt+jB/ZBA6uUEzC8ioxVAiBMGrz/9dMAqxcuXABlCkwnvB9s+knXu/8zCKySNfvUU0/9WAv/W4BVMlZNeFUVZTHsCGhyg0l/QgP4EWypVApixxFsEyOIAIGAFwOUOS0m5ZiBDSzvVmwOJauKZVnzOa2LtXkgL5SZZG4YcvX7ZxJ1LpuB1eVENNqkQwQ3mmLR1QE5K0FEU4XVprX2+eSF8VVnPnIzQZahGIP6OYEhAqo1UXu5oPfyTEPwkwxEydyt/B0rHFYyIcyLYAd/iywH0au0WTZWBiZspyiZnFkAjLSKgBdBtzrLT7AngbhaQJN4EQS0JK1/00DdAChVWCsl/am4LUm2DUBaB1brgWCyDCAATek+gQ6C2QS8Kcmrgcw82JSrRbF+KZMtW6p6pgYYMoAq21FWBWSn3mfsbqT/vL/a++6p7w27l9IsIhLsQwSX7pnG10C4+vOtA6u8Dl/GQ9Z4zL51TBgPUwKrYtrWrQDufW4N4CLR9Z5BgAGD7x8H/1YrAAuNNfnM7wGrJiSNQPY9KwAxV9n3bTpgC0Tnz6oVhAnMKZwqixQTgcn4rfnwsn0pL3PBCi8caPYE0ODyYXVqFvnEDh7aPwrIgrgqPzmyDVCyYGzsBs6cOavU6aGBXWI1EqgiWMBKfYDAZJASf8qnc0gmtrSJzmRy8mUlQLm2tqbNP705CZRWSvTeLRvPUFpC1Lxt+VTq7Ot3AlZVUKmxfsjcIpBOZsvMzCy8XvpgxnQgDQbDknfuG9lrxhll4WVaSBjpOw/EPJSSeUFfy8xOSj5+ExN3JVNnsArZnQRsKaGlBQLl4N29PUqnlz+q1Sb2hmFpWwXckZ1Kxgb/vbevV36J/OxUOqUDmXoeGWIOHpahgCP6QbJXkUUa9AXM8xdjn0F0byZG82cab/f5tRqmjGYZzM3PCaDo6e4RQ5aAq5gjVfpmmoIV24aHAIIrYs8WzTzC99EvkqwrInKmzWrFDbmp2PW9Mpk8cvkMCAjTRiEYiQgQJsDIsJfW5haxcTPpNDYTccli6R1KaSE/n+A5GXUE/xj4sEvMviBu37olYLWQyeh3eaAjUL1rZJcO5QRxKacl6DM9PSO5LMEsKhfo03j23Hl0/P/svVeQXOl95XnSe19VmeW9g/cNoIF2bE+yyZaGLWpWmpldahWz5kWx+7SPUigkRUiPq9UwJI0oSkuZlUi2yCbZ7GZ7A+/KwJS3WS4rK72vjXNuJtDkUCSGBHekDWQEooBCmpvXfPf7fv/zP6c9hmNH90t5SEUpKT/tCvh+vIx5HlKNxIIDU8I5pNJXj0q+WKxNY9Od21Na4PPYcaEebW6WMnl9La5AnmNHj+r40GpmfWNdIUkMASGc5nFgAAefT2BHBR1BN/0ECUdtDqtsALa21rBv/17dhwhU52YZoMWCxDY8vhCC4bBsB6gke+T4CUEYhlVNTI7JO5zKXwZYESRRBT42Nq4Fc3NLRECfDwaYkIwRXLP1Mp3iuUD1pw17Rkd1/dI+Y3FpUW2ora0B5HIJ7BmN4PjxAyiXzbBavbDbfbhydQzx9ThC4QAWlxdx5NgB2Vswpd5isgo+83hVS7uoFavYWF2TOvXwkYPo7u3B1s42Ll+6ivnFJLr7WhAOUS3rwuraCnq6O1AspOH38tpdwccfxbF3Xyfy2QqWV9cMoFwqwmRyaB+V8jXYnWY0t9rQ2xfD9NQEgsEoJq6sASanfIEZlEgQySy6AyO9OHBoL8qFHOYXp5HPp1TMo/K+vaMTb731Hm6M34Td7lGbOr2808ltKeUYDnXikaNIpralUuN5/9HHH+HwocOyhBifvKlrvqmpRXYnY+O3gF07hkf2q6CVSGzg5q1J+Lw+HD9+FKdOndK8jovoo0eOSSk9NTWDJFO4M1mpplmooIp4cTWO5ZVN2O1mQQqCSAbPRcIRBcL51T7rRlssJkU9AebNO7d1zdDzl63+a+ubmBifQGdHN1paWjUGU4VH1fPBA4ews5PE1taGICrP3xzVcFY3lleZoM6E+Qp2Ugn4gn75S/cM9AradnT3KQH88rUxvPPuOcRiHQg1tUjRvLyVQHxzC4cPHZDidEUWGB6pFB2Ed5xr5QrYO7oX09Mz6GjrVKL45sambA28DieuX72GZCYNq9sFp8+L4X0HEIi24NbstMJr9h86jPmFRThtTtm+lHMFQWGqQDPJbYEwl8etQq7T5TWC/AolePxe+RkzsI6BYATWqVxGAXztXT2y01hb2USpkMOtG1cQjQTAxqWg34etVArXJu+gZ3Av9h47hWAkip1MVmOm2VRFLr2DYoZp6uzcCMLjN9SqVOwzzM3pduu+QUUqgwd5P+D9lUVQ7etaTQpil90n0Mqih2GXxL87YHMY3VyN8d/iMIILWcjmuclODt7fXFabgLKK27TMqlRlV5HJMZm8AFdd1cp9wvOdBUTeQ/heHsK6Ug5BrxMT127g5uQ4OmNtaGPglsuG6ZnbaCKsK+Yw3NMFl9WEJq8L1nIFpVQane2tKJQL2E4msZPYkUqdgYDXx24I5m3sJPDpz34Gly9fRCzajK5oFOfefQ8nDhzEvoEB3L41ia3sNraSCZgqu2pPp9Le7fEj1NyscfHm9Ax+8M7bgn20AejuaANYlCwUdF2dv3ARbh+LkzU43Ly/2+AL+hCJNMs79KMPL8hGxh+IqCBCP9NQJKQxlVYG4XCLRBbtrVG10o8ODaizbTO+KlU012RLVEQzbC7aKosTdliwqJvJ7MBts6GlyY9//z+8gsGBDly/dhFtHS0qPO4ks1iYW8Obb32I2ZkVefoWChX0Dgzo/jl+4yJiITeefOIUeno64XTRasiCSo0ddRk0t4SR2FyVatTrdytgk2rayckJtEWj8PmCsFi9KBYY3stiVEVhubQFoHctw6e4/R6PX37XMNlhNTsVADgyNIKp6XnEV7cUUMnieSzaqqIhLY02N9fU90R47HBadC6z0yLoj+g73Lo5XS/s8ppzKvCT8yuKVDjOUFVPJTIfTz31tMZM2lHw3COg5v3tW999D4PDbSjlK1hc3ERv97D8ZF0OE+Lrc7DamPFAux3er/bi7bcu4+v/8D1EW4furpl+0l9+HCh7EIrVb3zjG/ru7Oz8WR8sOnOt/ru/+7sPFas/6058wK97CFYf8A79V/h2D8HqAzpo/63BKq0AqFhtgNWfJ7yKqle28HOw/mGIdG9n/TQ4ykkbt+FBWgGw/VVWANUSsuYaymxJhUvqB5PNLlVmo9WRUUhqo6+3Q7EqKhWePP/Mmlw3gkiqVKU6HKjsNvwpDWjZeNwFq0wlJ5ygCstkQlqL+YyeG6WS5i5YVSyTse8Y1FSHD/x3I7yK1XJDYWaAEII+tdVTcEc1Xz2ESv6gBMJVhj8ZgITvx1YvwqG6kNUAo/X0b6o+FedVh8Bqca8rGqnkYfs81UvyVyWgot8m1apUksovlFtVV9zyPagSrIPVhreq6I6+HyEv1GKoRn6yXPnZGm3bgo0Nz9o6mCTO4WsEVuthUAK+hKVs5yZspSGDlJ6GipWLB8PjVvrJ+v4xYJ7hS0sQbCwMZGGg1nvuTwOwyqaAvq6EvwS3dQ9R47l1yNiA5vwpOM0tNF7vYOhEvVVRi486cNUxNZmVjNoAq8Y1c+9aMZTEhkq5cT39wsCqpMzGOaV9I2/Mxr429rudim0FiBmg3GYCgg4XaqUidop5pIs5FAl+2bbIL1KpgPoW+q/6TXY0uX1Ir25geWoWsWAEe/aMIJ1JwmozK4yB0HB5MY5vfftbKOfLeOqpJ7UYKxeKaIqEBLCK+SKCAT/sTivKFapXLUincprY35m6I8jGVny22VMZwgevW+1LKZaNdl1b3Q6A55gU6bJsuKdY5fnEB+Gj1+dVujPBDhWUBG6GytmC5pZWvSf9vrgooEeb2mv9ftyZmkJvZ4e8Cf0+guBd+Q9WKkXBwUIhJ9UFTw8q3dgyzv/XgtZu0+JnY3NLreEsOvAz+JnZbEqKFSoQK/Q5ZRu+zSrvSUJ/qrSpWGHbORdt9CM1Wfj8stR+bBvntyMgZDiJYRtieNwKhtbPgYaS1Wir1GCAUpH+e/T8A27evC1/0v6BAYTCIb2O6hN6CXK/UiHi8XnVKp/NFATueC1y/CEYoy+B22EVKOcijIoubiPHW4Y0ZfIZbT8hIQEilfi0I+Ciggqqvu4ebG8l5TVIVcrGFoNfqArdQLW2K4jNwBle59wfhIoEmITAVBQTSmxvbqC/rxextii8Xp+ONc+h+PqaFmH0UwwEgvIHHRubxNrGhgLTuL/Z/t8WDQuctUZj2s7vfue7UiMzDIug3cX2dxZ02AqZTsk6gqDV5fQgXyxg8uYk9u3Zq3ZwbuOekRHZTBBOcOFNBT7btFeXlmG1mAUpTz5yUmrca9dvYO/+g4ivb6KYL6OjswurKyvylR0Y6JUKaXV1EaGQD0ePHVWL6OLiMi6evyBf6aHhvZieW5ASl8EmJx45jpmpaQHddLqAYg4wWYHjx4YU2MU27ksXL2J9LcNmDfj9VK8znMm45+3sZGQ1wUJkd2dUKsp8LoOl5U3UyjwHAb8ParcPBIGe7jBOnxxUgrSpFoDJ5MWFS5O4PjaO1vYmQdl9B0flFbu2ntCCevz6JG7d2sSxY31wO8w6f9j2nUimcfTYQfT192HyzgzOnbui4CECOS6OeWUTDHa0x7C2vgKvhyCYhTwbtrdymJ5awvp6DV4/5P/JsBm2nPd09cFkrmJlfRJON9tei2iOdGJqYgtbCSorzXB4HHBaHYKI7bEojhw9IK/PXH4HN2/Sf3cXn/3c59DSGsXli9fkibqxtYONeAI22ulYzQiwXbVSRl9/N/oG+uR3+zd/8zWB1FNnz6hIQq9nrz+o4sHrr38f8bU8WmMR+AJh3cNm5qbR2hbFp558CoODA3jn3XfAYnd3TzeymTyuX5+F12vYhwR8QfT29gm8sVjFNmXCDY4PhIA+r1+QbWV1GW3tHXjxmaelGhsbG1PC+9bGmlR0HLNpV+H1GYFXPP9GRvaoxZmt9hx7qYh97LFHVTSiWpYqYAY9pRnU4w9haSWOra1N1ExUs2fVBkzv2xMnH0GhQmhTQ65YQTy+ia/+1d8ilynB4fYpn7nKAAAgAElEQVSjtaMLJYsT4eZmRFtbsDA3g51kAtlsGutrK7r3ckw5fvgY4vEN3Ll1G6iYgUwOoe4e7CSS8NodhlrVakUo2oJwWxua2qMo1nYxv7qGzt5udPX24uK5C7ruPS4fzLVdeQbfvDmBgJeK36DmLCyGmW0OfV/ez1bX19WGvLi4JFUjCy0sqvOY0os7k85j5tY0/G4fttYWEPG7EJI/bwmbWymMTc+hc3gvegb2Itjajny+JFsPEwUCmTSSiQ2FGzL8iuBIoVU1EwLsjnA5ZKWyvLyoDgVafnBcoWKV4WO0dBBQtfLYeWWZwnsA7wsspjfsXTi/JHDl+/FBdSeLqGr9t9lRoidxfdLCTg52AKhzpch5YkX3ahZtOPbR0sTrdkthywDGWCgMDwNMazWkkjs6pyJhFijZvVXD7alJLKzMw++h52UG22ursg8Y7u3G4dE92I4v4+bVa3jx2ecFMlnAoydmoCmMq2PjCkP7zf/5f8Jrr70GU7WCgNuFtblZ/B//2/+OVHwDi8uzyKOCfLWMjpZWVCtU6dawsZnEuUuXMH77Ngb37JWVDM+jxx87g66WFs0hM8kk3vrB2ypIPHLqJB45eQydnTFcunwRSyvLKjR87/tv4uDBIwqcsru8iDQ3IRZtw05qW4WRRIIFFQYtmdHb3Ymjx45IAb2wOItKqaD7P32SWaBgMbSpOaZOkEw2J7V6ZiePsLcJTqsFX/ofv4hUZhXXb3yA4ZE+jSdXro5jYX4Nq/GkxgqOv02tTfAHvcpTQCWLl198FnuG+wVpb92+iWwqifWNVc0tCDip9Oex4vyF8wPCXv5hK7tPtkxVbG3HVVwwvFXNCIa8KNfKSG5va7+ZYFPQ1K7JiY3VLSwxZCvcirEbt2SRxMIXzz3Oc6anpzX2pdIJeH127Ns/quI8i30ckwhoWZSaGLslewOvx6piH4P9uD2BUEjzK84fpmam1MHh8fB95wWbbQ4X3nzzAxTyJpx+dB8CYS+2Ekk47UG0NLWrM6O2W8D1ax9gdHRAAYy5TAVudwf+/u9ew1f+4h8QCtN//Kc/flFgld2cBPNf+tKXfvpG/DPP4Dj+1a9+FX/wB3/wEKz+zHvxwb7wIVh9sPvzX+O7PQSrD+io/bcGqw3FKtv42bL584RXUdnAQf/ntQL49V//damLfvTx06Bs4/l83tDTv4R/8x9/C3BHUKmaYSpx0ldEzlwF11k1NlKZaHzugomeqXU4yFYlKiOpDGgk0hMmUmVFo362SrGiT9EjFQJmp0eN8nJXratBSQ8E8wjrFGpi1STTSOm2ye+OiyQ+J9gU0eKM702FD2Egn9fwSTUCoupt/5yiSG1qACCZD9TBamNyq7CkevARJ+BSFgpmENTWvU3ZPl8zAqzcDmf9veoBU/KYvNfeToWq9vsuQ0/ugVUjMZzfh56nVKjWlY8NhW3dq5IKBk6kGTolz8Y6xJWlAtVwddAoGEp4WweN9EnljcZmtwhmGqmzVcNlQepdA5TyWAl4sp2+ylY7QylKYa8hxjRsHNiSSbUF9xoniHxfAimqAglQeHz4XG0j4aCUt4Y6l1+Ni3/Do5LhTMZnCIDVlcZ8fuMYCJ7WvXL5Pfn5VOUZEM14rdEUSXUwvxpxsAF21QKtLTFCwPgt64JcA/7XFauNa+GTitUGDPzkdfNjr5n6Ez45iBOlNsCqoGodrjZsAOTda9qFQx65DDKzw0FlTI0BSAWkCFarRZR5rjnsBqwvl+Ax2WAtlhCwOPTnzvUJZJMpPHrqJLqYNK5rg8AvJf8r+gL+9V/+tdSqzz7zjM6d9PaOoaax2eFyO7RAU6iaWu7pSZYTHKDChbCASj6qVZObCS0ECe4YjMDUWAJJQ31dUQo43+sngVW1LBZLGhurVf6soFik8scCm5NaXAssBLVcfNodpEoCSzwvCYX5mbRDYKACW965X6m85YOT+Dz7zGpAoZ4AHAhRBWJVa7g34Nf+4fnG4gFBJX1I6ZXnDwbkLWezmKRYbI1FdR6z1S2Z3lFRJZPPSXlORsyWX7brcsHBECUqlek5Rs87KvYNK5K6WrUB/80syFBpy4RcXocEnnlZGfCau3b1BmbnlzDQP4BYjCDNA6fdhmQqpeuqJUo1vk0p5NzH9OUjxDB8a0Nw2q0KmNE4YrPpOdzXBhTm/q6hWClLARltbVVbHxVy7BjgQt1qtitFuFys4OYtw5+PKin6n1Jh5HZ75CtKYM3ziIpOwiEODFQavv/eOxjqG8DBA/sF0GkVQEWalFkKhirII3Vre1vHd4x+um4Xrl67rvOf4WmRsF9+rwzAYWv397/3piARgcITn3pC35ljKMcNKiQvXbmuxHB6RPIcpDLnueeeEWgmuF+cn9e9pqunU6ptjsQ837Y3t3Dy1ClEQmG9F+0NllZW0NQcxZWrd9DU5EN7e4fU1FQaErDTwmJraxUnHz2JE8ePCXjw+F2+fBXZTA7DwyPI5rNSFRO6COjmcwItVIkzhIrjNUFRKpUU7N3eSoPCcrcHOHniiFSsLF7R1oDbz3sbffgY2kUVOb1mV1eX5cHH65wqVBYnWDLq6W7DbnUbXpcLy8sEh8D8/Bpu3p5Gd3cMfYMdCDf5cPHSZfh9EezuWvHeO+MoFIBTj/Tg5KnDsJoL+O53voN0Bvi1f/eyfI8//PBjtc9Hmztw7uIVJLaqsil45ORBbG8n0NHRgraOJnl73rk9j831HbhdDGmqSYHLMXdhLov2br/GF9rtrG2mceJEO44eP4yNtRQunZ/C+noKgaAPK2uraI/FUKUyOhTEmTOPIJlcx8VLH2Bnmy31wK/9h1+B2+PF+MQdLC6twWr1wOvyo1ooI5/OClpTUXvk6CEpTxeWlzWrIBSgIpQ+tZ1dXbh2fQIz09OCMnv2jOo7UKlNZVi+kMcrX/iC1IeyU3nvPfzgrWt49vlHkMtkBT9Z7GVA4ED/kHw/r1y7gZm5eRUrGP5EOMoJCO93HJN4P/rsS5/G8aMn5Cv+1ltvI5tJ49atW2qTP3z0oFSwHOt4fvN+09PVi3KliumpKRXgqCCnepYw//LlS4hEmtDX241ssYhsvqjW6YWlORURCNNfeeXfoKurA0MjQ1J+biVS+N6bP4DXH8ZHH1/C5M0Z+P1htLR3Il8zoa2zCwtLy1iZnkKsv08BOhxXCSijTS2CecsLCwrWSqxuIhBpQltbJxZm55BOJuFwu1HkPMXjQvdAP7z0ZmRt1uNED21DcnnsJFLo6+sBzVapfKXSPyA7lyrKpbz2mdvvV+gXx5LmWCtW43G0d7TL+oPgdXR0VAp4Xkf9/YPqVPjovY90jbOKcWh0GB2xZoyPjWN5bQ2JTA5DB44iFGtHJNalEivHxlqljFyWIHId25ubUmkzgZ6dDlTYNkWbUSyVFQRF9XogSA/zIFwcn1nEZ/GMhecqEA5GNL7zHqAOIHXz1Lud1E1Er0wqVCswWY3iPOdS6gSqVuGw2mURpCJ/taoOL82n6kVxjiccexlYxxsdlfsqqBPewoQWpxNl+ouHQ7hx4xqWVxfR3hbDvgN7kcqm1RI+PnEdne3NCHk9+PCd7yMaCsBhgY73nvYu7BYK8Lk9OHLkiDxs6Tn+f375T/D0C8/DHwqruLC8uIShvi78u1/5IgY6OlkhxNZOAnfmp6Ui7u3q09zAZrNjaTGOmYVFdVdsJBMKkJufn8PAQB9G+/vR19Wl4gaFJLSo+I//6/+CQIi2QzXMzk7hvffeQ75YVGFhYGAYcaqjg01IJLe1H1nwpM87x+Ku7h7dK3mTHhkd0Hhp5VzBalVnxVtvvg2Xi1DTpnt4Mp0xQtZsTqBmRjFTxqeffxaPP3kCb739Gh45tR/hsF92CNuJJCYmp7C4UsTQQCs6uruxtLqkIsQTT5xFJOhFrZBBtZjH5SuXMTk5ppDanRTv8VacOH5CxcH0Thbzc/NwOKwqOvJ4/+qv/goy2RRKlR288+4bGB7pVweH2VxhkANCYa/m47zX0sKiWqFoworrVyYEk2tVswqVTz35jO6tHE82NuPyaKbX+OzcHRw8eEC2HhwDOd4tLS5jdXUNA8P7UC2WcefOFNKpLDo6Qzhw4IDmRrxXs3uH48jWVgL79u6Vbc3ExBx6+9s1f1tdWZOH7rHjxzTnYajYzK0FnH3scWTTKYyNX8FOclVdHgTkuWwNfm83/v7vX8P//bVXEYsO3tfq/0GD1cb7sYWfYJVr9x83v7+fjbt58ya+/OUv44/+6I9+CKz+rO93P5/ZeM6DBoj/0t/vfvfNg/4epv8vDub9frmHz7uvPfAQrN7XbvrpT/pvDVYZXPVbv/VbUhKwEv3zWAHwPag0/XnAKgHGyy+/jO985zs/F1g98tKv4rkv/gfAF0WhakWtZJInlDxCOZO11uSnZTJbBRs44WHbGSv3avPXssZQX5aUVJ0XEKCKw+v3wmZzGpBNAVJMlediXFxFPlcEagqFsVg0CeWDAIF+iGwBK1eKqJkscIXp4VVFyB/WYpOTUofdZvh3MgyKk9b6dlBtIJXkXdJWk6KoobRTLIwSvUnlCPOMtG4Dk9KuyVBdGkjPmAwziMhSh52GitQAoEbW0j1LAL6MAI2Lfj4EY+wOVYeJBY20WUONJo9KtUATvhK8MtSqbkVAiMLP4O8F6Wx1dWrprrejIGu9VZ/fmaDy3nYbbfWGwnT3XghXXamqtHHCLQYnaZFgPK/R4s/vxcmUAXaZ1EvgarxGFgF8NMAqW5TrpvhUBPE9f/jmRx/Gxt6917KvkJeGMrduL2CAVmM79BGyVyAzrbfRGQhYrbyN46OFSONYN4K3dLjv+YASlt19EAJ/4vk6Hp/4d2PbP3m/bShkGXpjhIgxaZtWAMY5ZARYGV67trq3qmwCzGb5zpoqFakSsrUy8tzXFKtSqVytwVquwlmoIGJzIOryI2B1Yn1lRWCQwIoKRo/DqwUa1Z4erxPXrt3AtSuXceDAQfmDyruzVBWksVsM2wpCOIb9TM3OoL2zW6DtzvSUlEpD/QMCgNzPExOTaGmOKOWdII8K0UhTs9RfjXZ9XqNq05YaWai7cbXonJX/oRStVS3YWCjg9cbWPNlkgAvS+rV6t7hgBNVREeRyciyhWs8YJ9jOzp+yTmAgUa6gRSeVmvw/Lo7ZMhqNRfU8gkKpgwhDTSYBFONRE+wlLGgAeSrCqLZm6AwDowha2PIbj6+huYXg0y0vunCkSX7DXJhEm8JK7TYW20bhh4CD5yVVS1SIKiWaC+ByWUCTwST0U+TPXRMXfG709HShWC4ovMmw8aAHLMEUCx5VLQSouJ2ZnpX9CVWgqdSOlPhsZSXgNpSmVbUyc2HaKGSsrcVBI+do1ACrhJA8JlRmTk3Nwx8IwmlneExSCdQMUMllcpienpKv67Hjxw2lLgs1Dpu82ni+fOvVb2vh1dvTJ58+HpPRfXukFKJlCg/n8vKKziWfz6vEYXpIMrSLqlyqbPloi7UjtZPD7OySFuVUTzOM8NFHH0F7J5O5qfxbxfzCAuIrm+jpHYXV4sHqyjKiTT61XNKWgL6RO6m0PD3pF/vRR5cQi7KduFntwVT3LC9RWcnE+KogsclmFdhsbW9DeiejcyoSDgtmacFu3sVjZx/TopigjNYY4+OTOH/uvMKp9u0dUXr9W2+9hd7+PnR29egYXLtxHf2DA4IAExMTWFuJy4txJ5nHyGC3vFapEmKBgx6KTMTm+dcSbVErOcEzO0S4IOf3pFp0eHhAsJvnE4tc3N/0l2SbZzy+hIA/hI2tFN5//xqamzx47PFT8PgtyGTTUp5+9OElLM6X0N7hxZHDo2iOBZHJb+G737mMlmYbDh44CofNide//wPs3z+s7XjvnQ9hNruQLwBupxej+4eRTm9hJ72iYuPaagq7NaqPW7X/eF5RgUkgTi/Y1dUkAmEbEokyBodbYLG5pJ7d3Mghz7EtElZBrSncjFw6q6LfQH8XtrdXMT07g8ce34vu3g7BDA4vt24vYPzmHEpFqv4dSNIfWonVDBWyo6k5gunZ28ikduELmNDZ0YkDB/bL4oQWEktLa3peRzvHPSC+NIvDhw/JT5UAfO+BAxpHLl26irffeVcqvhOPnJKqs5AtYn55SfDCbnNidmEJl69NGF6m3T2INTfB43IKTDIdO72TVHhVX28venr75U34l3/1VwiFm9Hd0yuYR7/dIotcuyYktpkgb9WYkeK+BOBxONESa5U36ZWrV3Dg4CGsrCxjeHQPzp8/r5AcfvdquSjFGT1mDx08hIXFBbS1dajNfyuxg61kFlcnJrG2noTTR1uIJVjdPjz5zHMocSwoVLG4ugq3Jyggt7mZ0PgX9DjhttvkMey0MvhpW/OW48dPquiSSmYEZDxeH/yRsLoLBkf3IJ3Nq+DuDwdhsTswOz+P0T371JFAK4SmlmZsrMRhKlfgdblVxKLyO9BMUOkS2Ofvevt6sZPKYmUtLhUhvaI5Hh46dFTerjevXcPQnmEc2rsP+VQKW6traqOml6bV6URLexcG9+6FNxhGOkeAaxTpS/mCERaIEoKBkIA5C1DqnuD4vrur84VqPhZ9WCzhWEzgzI4NzmNViBZHvdd5w3s+t4/3AKOYzbmYYbZkFFzVCqX7B8dn666ROcAHvbz5xEaHiMZvdvZo8kdbmF0ji6AxL2UhuVrDuQ/eR3InIXssu8suj2sWo7a3EipmBtl5Uspha30ZxWwCQz3tyO5socnrhru8i/ZQGJFQAB2xKA7u24evfOUrWI7HsW//fly4eBWFSlWdD4+dPYPPvvAcSrk0VufpL53B1NKCPmtkZESFAdblWay4cWMcy6srAsRDg0Oau1Pp/vJnPysV5+WL53Hp6g1MzC3ipV/+gsa+69ev6Z4nWLe6qmuvra1N1jCaC1MVHQyqwMXn8ZzkPY/FOt7Lh4YH8PnPvaSiFr24rRYnrl8eQzKdlUqbljacD3AObtjA7KKYSeJzn/80UmmGsBVUUJxfWEaSbe8lFgvXEAjYYbObNF6zAE0rmWQyjWI2i0o+Jb9ks8UGr98jqM0pKK97qnctZifiq/RpTeDK1UX4/SY88fgBBPxhFZVWl+fw/odjOHakDadOH1bwn9NtknJVhdJCETaLUyGdHncQya0MFhaWEA61KAiUczSGRPHeyvsIuxO4f2kB4/EGkNzJgEuOpfllAV8Gbm0wFM7jx+WrF9DTHcSe0X543F4sL68ikUwa1k+cr1WKaI41S8DB7815QjFfRW/vANLpPHzeMOZn41hd3UB7G60Y2lAopFHdLSnDgUXeULgNH394FbHYEN597zK+8Y3vIdbysytWf+/3fk+2ME899dS9eftP+RvnfJyLNebvDIjmfIrhVT8rO5ucnMSf/umf4g//8A8fgtUf2f8PGnDe74F+0J/7EKze757/l/O8h2D1AR2Lh2D1h0OuHhRYPfyZV/DMF34d5mArClU7SgWzWmLNnChaaoCTLU9mlGu8+Rup2VQV0OuMSjGqrwgb+DsqLUpsHc3kNLlhm67b4xHQcTCoR1DOJI9VmGz11m0jXorVWMEg/h8pVYUKh5IUjOyjN7u9yFWL8Hv9dZ+qioJe5FNqkFiBGbbdN6Cq0aprTHAFAQlt+KlU1xCOiQ0Zbe8NywDBOoVjGXCwcUO21j1WG+nw9HwjTNRXqYNV43ONVHaqJfhgOA4Ve6Vq0YDVasU3lKsMLiLs4e/sVjq5GmnrAqryezWgqmwTTFap8RohVA1PWQOsVvW9DPhYV6Lye3zCM3VXINJo7Rcg5YS/VtFxo+r43sSjDg2ZLXbX79YIyOJCxQitMoCu3q8e4lNnZdqGu76qdbCl43oXrBpArgF8794kG16udX/Ze99DzxaA5e+oVJY69pNeAHVdbmOokWK1/o+GQvi/Bqw2ts84nsY7EcM37A90DtEbl4ujupUEVbu8Dpxsfa8fP0PFS3sEs2wAigSrDPUy0b+4Dq7LZTjLVTiyFYzG2tEZjMBltmGbIUT5nBblVE0XMwVUilXkizkBlrGxG0hsJaQCJCgg4GArI6GnvHrN9HqzSAWRTO0gGKYivQxOFPkYHOwX1OF5RhhBb0eCEn3XmuHNKXUNU6TZTq/FINXIhg2EEVZ2r3ihxWu1ilKlKKi5y8WG1SJYxs+xO+ixWFdjy3KA6mcCd5PUlA3LCF2ntOSoWwhQvcdUYLPFaEkmTOV+Zdso1WO93V1SWBpq513ZJfD7E8A2zmm+hm3O2VxOQIPAiotEqlap1uDr2trbpERk4jMn41RJ0i9TX7ZWRXtrqwo5gvi1mt6H2yrbE6dDaiNeU4QlUsXlC9pOKtuo6CkWdzUmtrZG5eHXCOhiqyGVJlT8chygxQEXB1R9Njc3o7WV6hEq5DLwcSy12bSgJNhl+56Oi9TlZqn7C1RCUYXp8UiBRQXL2PgkCsUKorE2hUYRwPb3dAsUJzYT+h6PP/4EsgyYKTBnfFegjyrxVCYryEsQT/UePQW5Hzncsn2X49HkrZtYWJgTqDx98jhyDFupVuD1uWHjuE8lvcmiFlIyTC6E6WtHDzz6ZA4MdqN/qFvtu++//55ac5PJHColC9pbe7EWj+Pzn3sWbpcVK6vrAqa0fqBn4HZySzYZR48cxBNPPCYlMFv0WQRU26TdLasLk41+cHGFdDGMyLCryCEcCgnSd3Z1KAG5pblZx3x9fU2LeIZv0dfvxJGD8Ac8WngaMV0mWSowqXnv/n3o7u7GhfPnMD+zIAja2daJfXv3IRIICt5aHfTtzQiSU8nH02rfvj0qePH6PffxR9oeXrNUUjJMaGVlVVBhoH8EHk8I7777DvxBC7q7aWWwLjjt9vjQ19+FaKsfOztbCg+7dmUS01PraIoEcOLUQTRHQ6iZKnj1n76NchF44fnPwroLvPqtf8LwQK88fW/fmkUkEkO16pCys6OTXpWb8AYsWsTHVzdRLNRUg+T8oCnSpOvD4/FifmEWV69Owu4CNraA1jYPPJ4gNrepujajXGUAm3F9FrMF2WpQrUs1MX08X/j0IRw+OgybwyhvTc3N4/LlSSwsbWN31w2Xwws7x/1qDe3trbofsAWX4TC8lmifQRXb0aNHBWBeffVNxGJ+bG6kdG0M9HcgHHTiuWef0BiWL1G53gaX14fz5y/iH/7hH5XGPTS8R63+iwtLuq743ThuENTVLC4BlGhzGPksz+8S9g4N4/nnnkIkEJAXMa/3nt5BrMTZVryOkb17cfXqmFrPS9WSrskc7QQ2N+B2OvRzZHAIBw8elMqOoVtOhxu3Z6Zx9sxj+IuvfAWDg0OCfLUaPZ+L8sZ8/pln4LAbHSjNTc2CswRkN6emcf7iDQQizdjJFLC6vgmT1QGL04XBPftRtVjhDbXg1vQ8OvsGsVuHj5zXFbMZbG9voK+rQ1CVatHR0T2YW1zA5W99G6bWLo3lDBvq7OzSPI8kcNdskb1JrlAU4NzYSmBgaEgBcfE1np9u1MpVJNY24HHSB7YL65tGSFWssw3Xro/L65TXEu8RHCfa29qMe6jVqnsSW8xz+ax+3xVrw9ryCtaXlhSYyvBNFgNHDx6ELxwCLA6VWd1eI0yqlDcKbPlyXsUN3hNoZcIxVx1S9WIxoZ5CGlkYtVORaYPT6dbzs/kMZLetgmndBqje/UMCasxH6l7v9X9L5qqbKWElPcutsKooC5Q536pbP/HfDbBqmD0Z8y7eOzlv5n2Q9lROWohsb8Mb9GI7sY65pXlto4qZVL6WKpi6NYn4/Cy6Yk04ffIAluenUcpvyzN1uLUdMzfGMTLUD5fVgtWFBWxtbqh75PKVawhFougfGILZZlOhxed24c7NcdyanABqZZSqFY1zp0+fxvraBqLRVvzJn3xZwVL0IGZg4KmTJzA2dl3j36/92r9VW/qd27ewsbODO4traOvpxsSNCczPz+qc304mcPXcGKIdYRw7ehipnR20d7TJJ3ozvq7vTy/Wxjz0m9/6JxXuvvjFVzA0NKBCls3GcF07Xv3md7G0QA9iG7weH/KFnAp+LMLHV9jtcAQvPPs0ssWCbBCWFtfxznsfycqExZaV+Cq6usLweG0YGOjB6UcewcL8MjbWt3Hs0FE0N/nw4Ycfyl6Ax8YXcKlAsL6+Lv//1mg37tyeweb6OpaX0ujqtOL0qZNG15fVhpXVJSzOTePg4WGM7ukDT/Xabh4bGysqFnqd9NV1Ib6ygUrZhFJxV9cQLRH6+/owMz2DaGsTIs1B2REw9CoYCihojX7FmUwZuVwFbocPTifXZbS3Wdc8IpfbwshIG4aH+uDzGLZJ7F5iJwnHcKfTikKlqABHeqCzw4n2b5FwCy5euIrdGj1fDSAbCrqwubWC1raIwgcvnb+A5aV1nDn7DGZm4vB5YhifnMd//vO/QUtTV2NK/hN//jhQ9vu///tS7z/xxBP39R6ffFLj/eiNyvvBz6NYfQhW//nd/6AB5/0e6Af9uQ/B6v3u+X85z3sIVh/QsXgIVn8xYPXgC7+Mp37pv4MpFEOh6kC1KJdS2EwWLQZNDhPMNrMmIExG5SSAgSVUMtKjKhxplhcfX2O22wTquPhkWA7r9wQ+CqKRYqiMEieZViscDsOLyPAKrcFRByl8X1b+y/y8Yg67VARwItMcQ67E1pt6iEy1AqdgTUULaK70ZSEg6lMDvUr5IAAjAVN6u9ryDXgpNeFdMFhTC77x4ILhXqp8PbMI1XLd87QO9AjLNPnnRJt0jYpITogbaeGabJs1ObTY2XZlgNVGO36jjYwTe94o+H6srjfAKlkxt9UAqwRchFF8fV3JWQ9RMgCwAUYFadGApMZCloo4Ap/Gw3ie4WFKGCUVTLVitNbXFw0KzKq/f+O5+kklYsPP9UfA6j3Q+wllaB3kGuDH+Fw+Gj8N0F7/Xd2agJ/dOA6N0HV+L/72fsGqPqN+nMhy5S4AACAASURBVBpw7RM2tNovP0mxem9f3VOyyhJCVhENcM9zyPBb1Um8W4XTaofTUfferCtv5Z1rNischNdGzlRG1QxUeazZSlouw07Faq6CE4OjaHJ4UM5kkU2mUalVYHNS0VZDtVBFrcJzDQJ3H374vhYZXORSnciFIkGl0V7P6DarWru2t3cEEcNNEbXCT925ozbj9libFmaFQlaegdFYs9SQjfOL/0doKLUNFacqPhjH5h5wr6tzzPQQtkn5QYhEEMjrke/hcrhgZ2GhWGGFRu/F65UqPUNBaq57sVL9zQKC8R0IHKXipL1IpQaHnf5fs2ofp5LTZmO7XU5jDz3HqI6nHysBJaGjfOzKBjylIouLG34JKpBoe8B9UygWUS7RF4xKJS4wXNhOphQcxO3id85lc4LO3V2dcEi1W9H1RGsPw68D8gLkd+X2Ej4wsIjt4fw+hXwJuWJR6e1biW10dLSrFZLbKR32LscvCMjy/KLykcrKSxcvq1WdMJP7m1DFgM02LVjZiknoUCgUdQ1xbDX2LT1iiwoDJEQkbGdQlD/QhPXNdXz8wUfa7pc+/YLhZZhKwePxCfJsbqxjazspRRK3f8++vQiGIlK0cDwmcOC5SNURx/fm5hYVOm7fvq2FNeFkTa218xgZHJAnK4+DlG4ebmsZZqsNdqsL29tJbG1uo1RlEjx9Vm2YX5gRfF5ZiSOXKyObKaJY2FVQxmde/JQWlNvbKczPLyCdyWFxZRnp9A462ttw4NAe+WcyaIW+rRxJjxw5hmw6J+WTxW7WmGeAcKfaUKmKe/yJx6UgoxqSgIALS34/qnZ5PdCjlYv+zlizxtamSIvS7W0uApxdtYj3D/TrOvnBG28ilUwh1tyCx86cQTgYQrlQEvwt1XLYSSeR2NpU0jWfTz9W7heC9I8FVg1PRloAvPji81I+z83NoauzD7nsLr73ve/h8SePIxZrxlp8C5l0AUvLqwgGfTh8ZFiewi4XvSrXpDDiubR3f79AcqG4i7GJSaSTKTzx5FnkUhmcO38Rh/cfUK8GfYAN256qQPShw/uwvLoEl8eGSHNI45vX7UEmRWBhVXstgTd9kgmszl34WGMMj29zcyt8/gjuzC5gO5EVIMhk0oaau1CCl/MBpw2ry3F0dYXw/PNPKS18cWUB6WwW18dvYnJyVXY3u1UbbA43vFab5gJMX2cBgPYZobDPsCop5hGLxVSImJmdUYs428cH+vvR3z+EcMiHXG4be4YHMTU9hfaOLoTDEVy/MYG3335LoIVi775+H8xWuwA7i5+0AmBhg906+Sph+wbcDnrNm9DX3YEzp0+jo7UNly6cl+0A5y5PPf20ChFXr19Hd2+fChmlKoWItDGyIRTwqXWZYXTsQHjumWeQ2N6Wcv7tt97G4SNHlYqeL5Xwf/2n/4QnnnhSal+CZCo0qVTtbG9HwO/FxfMX0RT2CwxReesPhnU+5kplRKKtKkbRlzXQFMPK9g7SlV109g5i/PY09h08BovDqQ4IFlpcHE8zOxga7Ed6Z1tFgEoN8ifmHKZcYrCfTarz7v5ehd6xiOP0eNWhwDtqoVrBVjKFXrbc+/w6z/ndbPQk5dhsNmvsnl6YQzAUQmd3FyZv3dH9YWF5SRYmDEQyxnSXETqYz+PKlcuCrC0tLYiFw9iMx7GxsqriO+8pbN2PdnbA4nJg12w3PJu9ARXXSnmGw1lRKOd17+BYyS4HfhavNapO+UjtcM5qjNkcV9n50ACX9Hi2u1zGvU/3pl0VoxXY2Cg0s0tHBWsDtPL3jbkOn2ezGPY6Df95WSLVi80KTbQYPrcct9UhRahIOy0GwFrome3C1vqa1P/062QAErd16vYUbly7roR7KiuDPhfcdhM8Tgvmpydw/PhhOGhNVDYhPj+PYi6DlYVZeO02RIIhFQDmF5dw5szjiLW3q7BGr9dIyI/56TvYMzKAJ8+eRm5nW9+HRauOrh60tnXiz//8LzB5847u9y2tMfT19+Pcxx9j3+gePPvsc/joo/cF6C1OB77/1tt4/FNPIpPKIB5f1b1pbT2ue3J/f7/CEm/fvIWe7k5ZQczPzem8I/AORyK4fOUGrl65Cr/fhaPHD2FocECiDYajffDBh/JnZUs/Cybs+NjcIvyNYGR0COVyFgf29KOvpweLy6uIr20isZnF2OQtKa5Z+GuJhdESDeHF5z+F5pYAbo5PaD7V2z2gcZX3xuWVJXR30WpiF7enbiK+sS5bnKHBPfICH7sxiZRsDIro6mxDtCWi8E6qTzlV7OtrwunTRxEIuhR0VarkFBzFe0BLJKp107Wr49hcZ2ilMQvlPbazvQNXrlyV7QfHZUJVvp7zPwaMZtJZFMpAJsWw34oC8bYSW0ilM7gzNYe2aBBPP30WPh+7IMoqHCUSSRXMqMoPNwWxvbOJSq2EtvZ2WbVcvHQDLrsHc7NL2N1luJZJnQkBvwMWaxkD/d0Ihjy4eP6avOTPnHkO01Mr2FjPYSmexFf+7G/R0T5yX6v/HwfKfud3fgePPvqoVKL/tY9PgtV4PK5slIeK1Xvrrk/uz591v3xyHfeg3u9+j/NDsHq/e+r/v897CFYf0LF9CFZ/MWB137Mv4/GXv4iatxmlGj0FnVK7cVLrcJgAwlX5E5a0iM/kWPln6n1Zi/tAMIwgW8MYHFOvxpcrZZTKhpdnY+AmPODr7oJVlw8ulm3rCdeEiIYlANuNyyhkcthJJTWp4SKjc2gQpWpNCzk+hzd/+n9yUsrX0VugoTAUsKoDSanKOO0XqOT03wCrZioOawSxdeVhPZVeSgMlfteBnxSSNWTzDLe6F45EEMqFVAOsUpXB/6filqBVAVJ1kMQJepFBPLuG6lPK1YZqs6584DYbdgAGiOO2yhqgHvJFdsegmYayj+pbAde7YLWuAhWgNECqWr2lMmV7/j1LAOPG1FC2Gr+/a2kgK4J7Sl3DusAAsFw0fBKsCrDVQXID7jYyye7tqwaQbrT43/vZeC8tVGCcKw2Q3Ng+5VkppZ5g9v4Uq/zuDZTc2A4qpe8+fgawakDFeihYHc5TnauFFtWqJrOhzFRrl6FU4WdzUcljW8jlUDXtosCiAdUtBLTVCmzVXThLVbTYvTjaPwRHGchtJ1EtGC3eFodVlhmWXauSjHn8kzvbOH/+Y+zZs0dQkIsytnVTHSRFOL+rvEG3sL62ruObZgic1YxCNoehoSHBWC4ec/WQDbZH0rOLred8EFxS2anAOgJWeRjXobIUuY39aexp2gbIW7hM7ziGgxgt/QSZXBR7vH4BCnnpso2yUhJAZSscF49UzRnexsb1JpWmbABSKupQOULgwfekOpALTYJUQgqqLhh4x4WJ9pnZSFQulYtSISk5PJfXYp6qMSoRuYuoXKIanCCS0JlhXgz6omKVKlSOd4RsDApxO51wSCFkWF1QsVql6laFIosWOTw/OG5mskYgFo9HMcdgpwyWV9cV/sBWSi5oHE7DUkLtquWitlcLd5gEExh80dIcVaBOw+qE353bRWDQUPgnkykptHju7aRSGt1o1cJ0a6pp+P1C4TDGx29jcvKm0uvZ8v/Y6dNKq2cYCsEK90k4Epaahe289KuT4pVAJrODAhVj7e06b2jDQcBKaL+d3BEwIgTmGHzp/EUptI4dPiRrCVoCEF5QeUxlJsEwlca0I6Cq12wzob+vHw6nXTYAbG1eX9uCze7ATjKD4aERtYPmMttSOYZCTbgzPY3pmXl5I/IzRkaGEI4E5GlIP12qrZsjzdqXmxvbshagpQ1D4Ai0l5eX8b3vvo5ypYTPvfQ5jdcEc7xOMumM2oH5mgvnL2Bzc0Oq6EjAr04Eqn7Z0u31++ALBjE2PiEQyfPuvXffQzYFxGJejA4MGQrNfAk2mwm3ZydBh458toy+gW4poBnsRf9k7u+PP/oQqQzQ3RVESzSK3u5uFMplZHdSMJscmJiYwdzcMg4d7hVIdLsDAtS370yjozOGw0dGYLPzqrRhLb6NZKKAqenbaGsPw+31YXZmEyvLcQSDdhw4vE+emZcuXMdg3wDKxarS3MNNIQWAsU31iacfl5/jZmIbEzfH5JF7/PgxzE3NKRyJhQrOEwiopmenBOubYww288PicMmLdfLmFLa2cwKrbJH1ez1S1dKTfXiwTwoqgrxsOonVVbbb31BI1NpWCsxJcnqdUmLxXh72eQzPzHxWwOPFF5+RRcqt25MaAzs7OzQfmRgfVzAXgRGvl4P7DyGdTeH2rXE8/fTjuHrtmoKDUuksZufmsLTIQo1PSrSt7Qp8PhINs8De6Mhe+QvOzM9jemZB35dtyC30e7dYEA74FZjzrW98E2vxVXz2pZekgKayze32YmhwUG3mK6srmF5Y0jzJS8uWcgWmWgV79+zBiy+8gOs3rkt9TiUgz7Fbt6ZQM+2qyHP60Ud1vd68PSWbF9rN+F30+rRg6uYteNwO7B0dwevffx0zM/O4dfsOnn3xRbUHt3cQfoTxzddfx9jMMnK7VgztO4CV9QTaewfgcHixFF9R50NLJCAvUm4fQQ+vRX6eyxPA+PVxBei1Dw2hr68fdqdT48zmdgLRaEw/m1qi8ivlWB1uZpGlWz6nc7NzarveWtvQWM0HO32CzREFfC6vrGncYlcPldhU1FERTx9bFkpY/GJKPN+T40dTIIDcDq0AVlFlgN8uVDjZSKcRiTYj3BKF2+1jeVnjN6c5LDjlS3mpmznO8b5HVSbfj17HW5tbGi/5CPgDGvdUSGahjF0dFoYeWowun7oPNP3AOa41wGq1VKgXqg2wahRUjRkH1f1U43IsVus1x3o2hNVDWvk5hKQNsMrtbdhs8D7DuQ+7JfKZlOBXpcTiBrsSXPIYX1pYgMvqwP69ozqG8dUFtEcjqJTzWFyYwsytm8glM2gOBRHy+zA1NoZauYjOWFTjB8+zz738y5ijfcraJrK5FB4/exZvv/UmQj439g71ob+5BRZU1NHRNzyMxcVVvPX2u1iMx+WN+iuvvIK5hSWd+7SNaW9rx/LiIvp6e7Q/gpEgFpcXFOrW092tY8pr/tHTZ2VdxC4MQksWXIywKsK6Myosff3rryK9k1fxkDZbff2dCnmjLQLBGbeZxUCb1a72fd5fc4U0urvacfL0cbTHmnS9sTB67eoEVuJb8PujMFudssKYunMLj5w6iqNHDyCV2oTTZVWo2/LSMpbm53H2sTOaH1Npy7lNMpPG3Pw83ASV+YJC2+JLa7pnJxIUkwCd7X54Zd2yjnIBCIXNCu9qb2/GwuIcEtvrcDjMug/Sf7tarunc93j8snNZXlrV/ZVKen4vFf48binzy9U8zKaqtpNzqStXr8lqqL9vQPOkgf5BJGgZQTsLhg7brPB5fChm89jcSmB5Ka6CCr3FI00h2B0WeHwMZ3Pr/r61tY3FhRX5rK4srePkI2dkiTC3sIDd3RyOHN0Pn8+mIibnhP29o7DYfRi/MYN0ehfTM6v4u7/7Fno69t/X6v+fA6tnz57Fk08+eV/v8cknNd6Pdnu0mfjN3/zNh2D1E4KWBwVCHzTgvN8D/aA/96Fi9X73/L+c5z0Eqw/oWDwEq78YsLrnmc/jzEtfQMkZRMXkgd3qhdPuVlCGzWVGzcwkesNrNJcraiJLAMLFf3JnxwjACYWkYDCUqA6FfLBKrzCSyq4gBheDXHwy/MCYXDuMNmGHS5Dgbtq2AGcN5WJBAImhA4lMCp5QECarFV2dXVpQSUlnM2vWykmY2k2lvTGgIMEkJWAG/KvBpt8ZYVYCrwpgMpLd+fUYjNVQGjBIqwEa1WpF0FMyJsyNB9+zoa4UvKurRq0memnRF85ID1cYj9WqsBfD19QI2OG2GSpQQ7Eq1aqAKmN+DPAreMXnKVjHeL4BQWnyaGyLwKrUEcb/MaSLkFJ/56pCKkbD9kAK0U9YHMjzlh5U9XTzu6+vWyA0FKzcXwYI4+sNleldcFr/d8N3VIFhCvf5YeVqw8KgsWC5uy+pvqjf9AXG66Fkjf0sf1UqG38ErP7owMot+2T19Z5G13inT4JVvvZHFasNEHr3+Oq8ufc87gPjvLoXPkZRr1pcTVRcU4ln2DmwoEArDfkH16UHVFdWTDWUCNN4uhAk0wKiArhKVbR7Q2rXc5SY0GSENHDRR7U2F3a7VbOhFMxmVHBYWVnE2bOPSS3GQCted4SThG6cNJtMhkKTi3gWHuSZa2WwWknFiUwmZygdSywY7MqHlbCko7NdII8Qkiozr4e+Xtye+rVULy7QW7O+bNQPTuCN85PnOE+2e8dfanYWOkiWTIY3nXwtBXDN2j7DS5eAvVEUKEvpSGUpAetuxSSFIRea9J2leolKCaqm+B2Ycsu2L0JNgmD6qxWo3CwUUWb4SyYr5VcgQBDrVyANFYpUpDI8hceXMNlksWvxTdhLQEu1q8fpMEL5ZGdiXFsM1uK20nOa4wifzyIEVXl8Pc8eqlDpWUq7gYXFVe1PeuIGQ34dL41z5aLAasNjmmMFF1FLy8sIhyIIBINahFPVz/3EMZPbwqINHwSBhMp8vZSWtV2NxTwH2SpJbzaCrXKZ9gp2qS+PHz8uKEQ/T24nE8pZGGNrINvwHW6X1Hmvv/6GVLZ2pwUvvvCM2is31zcRjrTIgqJQLGN5Na6wr0sfX1Qyc09Xt2AQrwcqGqempjAzM4tjx4+gs7Nd1g9sAQ2EAtpvPD+puk6lMrhw/iLuTHFxltFik5YXx48dRTgSwtbaKtapGlpewdj4LeTyJSlujxw7gmIhj5ZoWOPTu++8g9OPnsbQwIiug2/8P98UKDnz2EnsmnYxOzerRGXuK/r60Vc11hpTWBNBO6H6+XPnsLRk+J0yHC7HLo2dHSk2OUClslktMllwpFcdvW65z5lgzfGBwVn00uR1tLq4hO1UEp4QCyBmqfF6+/rkIcg2w6amsBbpNyfX0RK14tDBAzh06DAuXDiHK1dvsMYHp9OD+bmMVEw9fT6ppYeG9slTeWlpFaGQH/6gFf0DvUgnc5iaXpTS88KFS+jqiaCvdwCzMxuYnJzGmbOjCqdiSe6173wXTmtQSdSEPi0tEYxPXoTbZ8Pe/Xul6rx1m235t+XNytbWK1duYH19G1YQ8rtU3KF9BVWi3X29aOtox67ZJkuCiYk7WFpdRzKRRnMkpKCU+bk1qbx/5QtP4MD+fbDbLWqjvzk5hWvXZgw/75oJtV2LkuMTSVpgOGGlIrBahsPlkOft0898CnOzs3jn3bekLD5wYC8uXLgoT1Oe35P0GV1bw+c//zLef/9dxFqjCPj9uHbtqgowN8aWwQw9XoaZLECXj0hTGI88ckLJ6YRfLBDw52vfeQ2VUk1eh4cPH5YFEkNN6PtMDMtrpVYt6fp3sYhaYGCgSYpA/v729DK8IR9aOzqQTm4L/O8dHsaJE8dVKElsbujapiXBBm0E1rfkp/z8C5/W+Ud45XQHsf/APnz5j/8YZ0+dwtSdSV3De0eGVDz9kz/+YxWHzj52FuFwkwoizzz/ghSEH12+jqtzS8jBjlhHDzLFKoq7Znh8IQUFOe0O5DjWu21IrNPCYFTnzPrWBnt8kNhOwx3wI9reofAtXlccF6mIo7ctvWe9/qDGUxbP2JlBpR3HbhZ3CLv44L8JknyBANo72xVqms7mNBZenxhHb28vIsGwCnQEbZtrGxrbHR43unp79DxLtYqdxDbWl1Y0TvKeTEuQeCKBjr4e9A4OCWpznmkyWWAzG/elTD6teZgRqlmTjySvQfpAc9yiNQhhOoMhqQBuzFN4fDi2EzI31KYc8xsFa1lVcR5Woody7W7wpuYyLEBy7Ja9lGERpABOAlmWQNRhYFhkERry/OEckPNZqjH5s9FhlNpJIdochM/nRqWYQTIRR7mQ1fwjl03DbWcxw42QClkl/OVf/jkqlQKWF+dBoUNfVy/Cfj9S2wksTN3EiaOHMTo4hDe+/wZW6S0ebdXxYMAau1c4/08mNhBtCeGLL72ELr8HLpMJwaZmvPrat3H1xjguXR9Hc2sMnkAAQ8OjUr0TVPIa2TMyipZIk+ZQc7NTOHf+PexQRbljBGxSjXv48AF0d/fhvXffxWOPPYbjx45JKXru3Dmp+Q8eOiQ7sD/9069gYY7K/BCSO+uIRpvwzHNP4tbtCdy5fUf3LXYkUXDBe+7AUA9OnTqB7u42cMal0LRyGR6nH9NTS5ibi6NcsiCbL8ujdWNrHV945fOIEcCaONcp4u233pBdEdcRtO/h9Uw7D0JfttlzLkPFNa91Wlu88fobSCSr8LiBjvZmtMda1BVHmxoGZ549+6gKl0tL8xgfH9ecq6enV2CYcxmGh9FWoakpCofNJVBMuzUWujm+XDx3BV6vG719nfB47Yi1huD22NWx8e6770ld/sQTn5JSP5vOCqxSeNLT1SGf1NnpJalZOQfgee5x+xBiAKgFSKa2ZKEzNXUL4XBI9/OV5TUMDuyBzxcQgOZ+vX17Ql7F+/cNoFTKYnlpAX5/EE6HBzvpCqamVtDXvR8ffHwNf/u1byLaNPwzr/7psfr444/LeuLeWuCH5/g/7c0ZEM37+Ze+9KWf9tR/9v95j/6zP/uz/8Jj9Wd+w4cv/Ln3wEOw+nPvwn/1b/AQrD6gQ/gQrP5iwOreZ1/G6U//EkquEKpmLxw2n3zbfPT8cQIVEyvzZSlhCDFYhmcVn/6PnBSw1YcKBk6WCQHYtsMbd7FcktqACiUqmnKFrDGBrNYEaqgMI+1hOjHbngQyqAwgiKxfNaUi1S7bSu9e2dxS6xT9hlhl5YSUqiYCN4+HLYb0GjQAItvYlRnfUJgSrO5SndqAfrQ64N9/GKwqhIBKQxneGwtjBu4QajDBgxNfqT81OTe8DRuDvF0qV0MpK19NszFplhdnvaX6XviTAX31EPGsB1oRrNYVtQ2XUEJfA5JysVlXfxK6EvIInRp+qXzvco2Lu4rxvLpnaQPGan/UQ6UaYJR+flIeWYzP4GsVyFCrGB6mDZhoJlg1bAA+CVYFT+uKVgHsepCXoWy8p0w19pMBkBvt/4391rAcaAwT5rrFgPGau1Oqu0FcDY/VnwZWFez1Q4+GxYDW9fcFVgVT6+dUA6gaqmhtnZHfZKqBbsFUEAl413a1sCFg53nNz+L1QyhV5X6sB21xf5CNu2oEq0BPpAUhswu7mQzFddr/PM9cPq9aMOlvSK/RVDqJtfgaEtsbOHbsSB2OUslRktKuVKpgJ5nUN/R6/ArBEei3EGIVpRIkqGTACv+Pqh2Pz6d2blpvULFDwMifhHNut1Mtym6H0QrZeDT2fwOgu+t+dALrDJLTaV1TmzXbi+XbbGXRhVlfdXW31fCB5R+FHpUJ7w1rD7bLE7oRUvInrRFy+YIWnAydEeS2GN6vxLFbiYQWPTzuBCj8f7azMkCFbbZsFw/4uD9calPl4p//b8BlIxCLP612pxb2fPB3/GwujGg7wmTrYqmg7+JyO4zCDp9nsxnqp0JBi0bCAF6D3A9r8Q2Nky6vV/t+cHBAgI3P477jolfFlgqPodHOz4U3F+8cE/lTyncbw7dYZKkJOCvgi2nypYrAEn/HxX+5XNU1zL8TODCR+cb1cfnQPf7Ek3j01Em141LBw9bY2ZlptXfywec3N8cwsmdEScTnL5zH6TNnFZLC0CTuDyoagwE/WtvakcsWsL6VxPzcgoAQlWinTpxCqVDC/MK81LGXL19VUFeLrCZopcCxP4fOnnZdM2zjHRnZh2hzK/7xH/9JLcVUN0ZjLfB6nfAHPeigGhHA5UtXMTu/IBUyC3P0e3zk5An5+jY3RdRaur4WVws3W9W//e3vyBP09JnTaO+KyWLm0sWL+ODDSxga6sYrr7yiBePEBH3o8tpXtCiIx7N47LFDOPPoGbjcTty5PQWP3Ym2tlbd13gP5PVSqpRVgKDClAqz23fuIJ3cgd1qlc1BOBBUcFm+kMWN8XH4Al48+eSnDG+8bA7vvv+uvGzpvxsKeQQLCWl5XF/71rdw6zZVTVS77WJjFQiHgVNn9mNwsA9OZwDXrozJz5wtzOnsmlr887my/FItJhc++ugmDhxqwb59+/Dxx+NqZ/38Lz2FphY3sultvPPOB/A6gzDBgf0H9qt5ZGzyInp629HW2YqlxRVMTs5hZXkHTREnTp46pXNpfX0LxQI9SH3YP7oPld0qrt8YEyznOcz/L5WZzM5EdBNsTpfGg0DQDb/PiV0UcPDAMFqamzQ+nD9/BcVcFavxTdR2GRZESwLD3qJULUuR6zCbsbm+ilg0hr17R3UNnzv3MVbXljVeEEgbvpl2TE5O6Frr6GiD1eIQzOsf6sd7778Pj9eD4ydO4OqVayqC9HT3abykco9Qla2wHC+S2wzG2VDxIJHYwMrisoZ7+j8SItJLlGF6Xr9f13JzJFJvoU+hXCjALhsQhumkcfrMGQzuP4QbkzcxPzONfXtG5Zc8MjysDheC3o8++EDnH9+LgWvPPPssmqIxefJyzrSdyuHJTz2D999+C23RKJojQUGfxMYGZqZuC84+8+zTKGSzmJqdQ29PPz7z2c/gr/7qa/jw8lU0949gbi2BtUQGnNiVYUVbb7+K4QxtCnhcuHVzUtfR/n17sL6VwOLyiiBzczSGfA3IFWnLwjsYu2ksKpgzECpfLsHt8mhOUqnuSina1NKCjfUNAdL2jk6sx+Oy7qBPqsfvQ1O0RSCYxRTCeIvdLrWczWxTkjyVgAvz8xrH7S4n/OGwUfiq1FBIp7A0t6AuEO4vtq67AgGEos2ItXcofLBSMWyoHFanuqxoUcPt45jKIhLfi+CcIYMs5PDB30XCDHAMas7WmKNQbU97Dt5nqJbW/IlAlSKDegFZ0ak12sQYFgF3e2Y4H2Bhnt7kdasnvp6QlfY5/Hm3UM3iHudk7Hyhv6rFYsz9lPS6i5amIFwOM+yWzRuTQAAAIABJREFUGvLpLcRXFpCktcjGGo4dPIbZmRn5pdLeZ/zaVfhCAaR3NvHcZz6DF55/UQrDKxc+BkoFfPaFF7C+soSv/sVfIlsoYGhknxTcTo9PlhP//b//NYyPXcWekUE4qxW4Mlm4zRZs7aTwD69+A1XaXHk8iG9uKsTsM595Cd989VXcmryN0eERHNy/X11lVy9ehsNuwuY6i27teOlzn9O+XpiZVSv9zJ0pRCJNeO755+H3BVQM5DkWbW7R3zmnunplDFN3VhCLtaBSzsAf8uLlz38aoSY/VpYWceXaVYkmDh07hJ7OLoQifkSjIZRrOUHVpuYwSpkMnI4AVpd3cOfOCmZnVnDh0jVd462tMfzqv/1lOJwWLC3M4J1330QulcCBgyM4KnWmV90+Tocd6+urCslKZdgBE1ExLr4Rx19/9Qdoagb2H+jFsUOH0Sbf9zIqpYysG3iecb2xtMR2eaPzZmBgCHfuzOh+ZRRraKkTVUGVrfp8b84/JidvY3BgSNB9fWMZmazhgd3Z1aYCDC0QNrboVT4Eh9OFN994A7liDr09Xeju7oDL6UMqWUCpWFPRwVmfy/E847x0fmEau9WSIO3S0gY2NwmHrThx/LQUtJXyLibv3MLc3DT2HxjG0HAPditFwFw1umcsLlSqToxdn8bg4GF857vv4mtf+waaQgP1zrh7wbX3iwN++7d/W2CVf3700VB48/c8Vzhn+nGPr3/961Ks/sZv/Mb9fux/8byHYPVn3nW/sBc+BKu/sF37r+aNH4LVB3SoHoLVXwxY3ffcyzj14i9h19eCstkDh8Ur4OJxuuWxWkRRbf+mKrWgyjvVEWX7Fdun2O4lNSZqCARDRvU1ENBzGNog83aH/W6YDHkqF6SlsrSTsFqMVhVOZDmRlEqSMTf6txFWky8VsbS2pkVba1vUmIBbmbLtEIh0ue0oU+UnnMRHzQjGqkM62YVK9UgvUwb7GP6INgKgeggRA7qYZE5vRyoEBVbragKCD7YzG2DQAJmGuo7vaygW2PJtKC4Nr1S2gTXUBo1LoAE5tZ31NjDOzrl9Sl83Ge9BWKxE2Lo3KifzBKvGDaWmSR6fx99W6p6PhGKc2HMyp3AszmW4PfU5jXXXUGDqUQ/cktUAVRVmI82dR8SwDLhnE3D38q37t0qNWPdONZS69W2qg1XB2Lrq0Nhf9XCH+gLiLlhV67/xPT4JYo1cpHveq8Zn0c+0DmbrysafBFb1ufUNvwtw6+Fd9a//E8FqQ/naAKuGJ2894KzxdzPb/I3jrMZ4wnxSRdol7Na0aGJ7MyEdQw6KVbaf3/PutbA9kPATZrhrZoy0dcOUKSK/lYCZYS/0+HM6pNYrV2pIZRiGZMLGZlweWTw/enu7jUWi1YJcPldXSNv0mYRrXOxSUUCQF/B55e+4kdjGrdu3wBZyKrA6u3sFzHjesjWTYVX0G92hgs/j1WSeE9dPnsvycVVRol6Y4OKXalR5GhvnNveFjgMhIQsqxYraKQ01M6EogWpDsVO9u9DlfjQ+j16yRliarugS/SbnpchkYccXDAiSrq1tYCe1o/Z3qhPokciFEn0lCTjZZprNpNDX3SOwSoDJNv21zXWBWKrHHE7nXcWq1eZSyyjBa7lYUsui22nXaxmgRrDK7ff7PDq+vNa5IKfijGCVi3kjWE0mGQKrbH33B4Mavzg+0n6BII6epQTHvKa5yNeCu25JQsDGazG5vS11FQtQpWJZily+H0Erx1mCVoWcWGyCDJuJTcTX1kHQTQjEsYMgks9vaYkhmUhgfWMNlt1dhSNxscQrlq27hBmx1lbkiyWMjY1rHHnyyaekkNxJb0u58/77H2qs2DOyF9lsHusbG5iemsZTTzwlSMOgkOXlJbS1tgmCv/2DHwjwj+7bj2RyCx6vFWZLxRizBUSj6O0ZwK3JeVy7No5MpqBWzmDIK2XOIyePwGSuYW05juvXx2C1u7B3D71fm9QmuZnYwnZqW/cNesjxvkVl61tvvKP+hT0j+2B3WrGxuYqF+TltO71guZjnNbO5sSmvXgYV8TgePnRY4yPVd2zrpv8wVbDZdEpKZ+5jeomqC6NURkssquuouaVFPpseXY9WzM3MCSxTVcdF8vCe/Wo/J8yjxyBtDLio39qsINbmQDjUhAMH92NzY0Mev7Nza/B6TLp+qY6jcs7jcWBotFMt+utrSXz80QW0tnYIpGwm4njyqVPArgUL86uwmj24MX4dT37qFFqaW/DxR9cQDPhw6vQ+rG1wX1/CzHQWgwNNqNVM6Ozs1iJ8eWUOhWJWXsALyyvY3srh5sQiunsjOH7sEbz/wYeYHN9GU8SCxx7/FDwuL777+vdkp0EgRVhGlTbv7xabA/lsCTarU9d9W0cUIyM9WFqZQrTJj46OmHyj33/vHDY207BaPKBIv1TdhcNlF8CzO03aLlomTN28KdUjk7hZ9Ll6dRx+ev5ZrILvVDlTCX/l6mX9/PzLLws2zcwtqNXf7nLj2LGjmlO88cZbut6oTuQ9iec+35fXWy6TM8KFdM8n7OK4XkY4FISL54nDga2dDJwCdA4pq6nk5Di7sbosH8tqqYRHTx1HtCmk4sOt+UWsrG2hr7sTJx85ge9++zWNX2cfPYXxG9fw/7L3njGS3veZ4FM5V3VVV+ecpycnDuOQFEWKlKhgWsmybMurO5/3YNwavi/+4A+GYcAw4Pt0e4fFHeBzkta2wq4lS6SYc548PTOdc6iuqu7KOR2e562aGdHyKSxpnxdTwHCaPVVvveEfn98Tzr9/XgDw449/Am6vX5LzUtEotvQNDaEKqwreke0tvP3G6/j4xx7G6PAgZmdm4HIQXKR0OCFgfmFxQXPGb/9P/x6vvf4GzE4PdrMFLG5GcGNxDWanF8GOXkwdPYbJyQMae2LRqIBhgmpb2xsCtlvFnO7BIVRgQaA9LDsQFrj3Y3FZJtEWhPeBhSVaz9AflsAo37e8uqwxizYBvMc7uxGFw5WqFfnOc7ykb/bRY0eNwBxA43lbICBQjkx6sqYJTDq8XvjbfPARFKrUsLG0jEI+J/XSdiQCX6gNZqcTwfYOAassOHEe8Ti9Kr7lSwVYbJTYe+ByOQXI5PIFqYGc8jE35hmuKVve4q05j+3B8Om/9TI3uMY05jIWbKhukPqoFV7VLLpLuVWvqU1z3UbLILY7zre0ltE6rl4XuN0qBbcCLzVHNteJYTK+7WYk4hE0qgUUc3tIxnfhddqMYn4NIEPvxvVZBYDZPU6FTR0+dgiBYBtuzM+JLXnXscM4TFutTBZP//D7KhgQNDZZ6EvrE8j/8McelMKls4OqlSQ6PT6MBdoRW9vCm++8jcuz11Cs1jA2NYX17Q18/LEndE0vvvgCHFY7Pvvkk+hoC2FjdQ2XL1zEUG8XXM4GHjh7Dx597BNSC1x4/zx2Y1GUCkWxImnHsrq8hvMXzhthrTVj7U/fZIKPjbpV0nWydo+fPoonP/koTNYGsukU1jZXMTY8wuEeVQJ9Tgs62r0oN4qIbK1jL7GLoYF+1CpmXLu6hUsXF7GxHsWVmTkwH/fBR07peCxWR7a24HCacPLYNKy2OtJpWoqw+FoV69nnc4l9bLf7USiUsRvZx0ZkHSeOTcDlscoKiL7y9ZoFhXwatUoeNQbPCQCkD7sZhXwZiwurCl3b3NrV2D8wMozNjQ0VoUhWoS2IlEYmEh8sGB4YweDQEFbX5pDNcS5yoljJgxZOtDbhGsZipsrGKm9s9rPevm54/fTwduLddy7A6zYKog67SxY1voAPHhfDCqOolPLY2tqQpZNVoaY2FWd6e4YUTsmCJn2eT5yYFrDqdrOfkAhcg8/Xjt3tNGaurcDpDOP1N87jG9/4Dvp7Dt3WY36+H//oj/4ItAJ45JFHtEZ64YUX5MXLvd/zzz+Po0ePqm2cP39eqon19XUForHgec899+jLCKxyrfRbv/VbP9+X3/buO8DqL3zrPrIP3gFWP7Jb+2/mwHeA1Q/pUd0BVj8aYPXIE7+Mez75FKzt/aiYXFy+S+JHGYrV2kDZVEKFHpJwwOoga6ohxhtfZKKWyoYH1k5sV5+j7JIysFbCOBeVLZk2wVMuSsg6pPyQm1NKx0xmi9itrOiKeVktSlJN1pXTbry/ZjIpQZqLMHoXEvAhwEL2G2W5Yn3ST1UkymaAU4vhqbCBigEiNmXJyp5pSs95LWScSuLFFHQuaG1GgnkLSP0gSNoC/OixaiA/TdZpK4Sq+fsWCEvWIBfxWlSTuUAZvhiqxovAlM6vxbJtptUqXKpB1gOx4duBVXFHUVE4VQ2ZXEobELIreF/lFkDgSsxbEwisErPholXMSuOkjb/o+0lJ8035vgEaywO1CXIS8DKA0ha7tvnRljVA835yA2KAo012L1kcDaaoGwm2twOrBjOx5dvZlIIr0OoWsNoCOX8RYPX2CZiywNbrpzFWb4K9CgI2PHh57wmsKQuNIWksGBBUa8qw6bkm0LAJBBJ0ozyem8d0NoOKuS5gVcFFZE9TSmu2wAczPA0r+v0hIF9GNZ3RBo4pv3YXN+1uRONxQ5KZTGNulqDoPiYmxzAxMQGHgyFOBF1ryOeYNm/XZp+gotvjRXdHN5xuB9KJJKKxCFKZPK5dm9Hma3BkCBPjU3omBOMUMFQqCUC7cP6cAEqaG3R1ddwMxjLYNU1LjaZlhhHadgv4Z9tmAYP92ugaZPfQ5NjYPBuMHv7OsCIoFnmu3BgwCZmAq13AggDOKgOHjHC45H5Kfn0GCGwUUnKFgjbDDL0hWJUvlgV0MaHe5XHJ245MdT5zv9erMBXK58k85HVwo51KJQVG04uUjswEKHid/D03gd0dYQSDIdia4xOZHgwM4jM2QGKzxgyOi5R6s98RFOV4EtvdE2DS3kkAp2bIGZMJMR0JsjGIiudGH1ZtqJtFE3oAsu3QV5byVIZOkAlG+5W9eBwOl0fMU/Yt3g+mIRMwJshM0ImsFPnNWizyIbXZ3FhcXMC5c+dkseKxu3QetIYYHh6SrJn3kQDu5atXwLC2k6dPYWLqgJhnlPQ/9tjH8a1vfVsy+VMnT2JnZ0d2LwTuPvPpT8PvD+DazIyui76NlHTSm/Gue+5FJk2W9D6OHp1CT38IVhuffUFenExAnruxivfeuwCfN6jiEBmcx08eRLgzgGwmiXKRBRoyaYYkwySAw3ZyhX6BqEsmScCaCdlXZ64jEU+gvb0Tx4+cwOr6ipLrfX6XglGGR4bFhiOw3NfHFGomLecUekUPQPaDyYlJvPb665J8U3o+OTmFjc11hRHtxmIqBmayFQwMdKKnr1fthPf6zKnTYjwuLMyrTTnp+3ljHp94/NMC+Xn/2U6SyTp8vgYKRTJRXfIk5PMgsEE5J5t8d0+nfu/2uJRCb+HAYSFwmRSDnfLOsbEJMeQJlh46NKWgt+2tmJQnksL/8uMqJrz6ytsCqYYGO1CrF3HhwnlEosBddw1IXWGzOdUOaCuyurqiOfz8uUvo7GGoShYPPfyg+sRzz76EVKoEnzcgtifnk9kbc9jbS6MtRFY2PdhZpDMjFOqUTy7ZiC6HD30DHSjmk7h0eR5f/PJ9OHp4GpHtCNbWtvHKyxfElk5nKyp89g32wu6ywunicfwo50uI7Ozg/LkFdHY6NPbRf5HAGueRQ4cPqf9srG/o/I8cParC0ObmBtY2tuRT/cCDDwkAfOnFl8RwZ7+J7OyrrWWyOfh9PrjtDo0DOzu76lt8FfM5hIM+HDp4AG63H/lKBdu7TLF3idFqslowPTklL+AXnn0WJ44eQk97G3p7wugIBvHe+QuYXd1CR2c3uro64XY58F++/W35Zn71V76Mp5/+ITbXNwUQPProo2p/V2auqRg9P7eA+86ehd3tQSKVxNbaujEn1+v48he+gO2tDY3NzzzztJ4PnxWfIceZ3/zN38T3vv+PuD6/iJ7hUeQqDWxG95HIFmHzhtAzMIxHHntMfsnf+Ju/0hzB9ZTD7TYY93YbRkYmMTA6hobTAbMAFxN2oruIR2MYJ0BXMgBJhtexUMDwOfqu0nbl4kXKl/0YGx/HlWszAlxtLqfAJ6bM09qFiiYCJlQPcF5gQYLPqFpkm45iZHAEqXwG/nBYz8XvdAPVClbnF1Eq5mXnwWeZKhZIUkdHV6+8bFnE4H0JtVFB5UYik4LT49F3c61DUJYvFktYuOKYqgKZzabiAEOTOM6zoEHWoIMLxtteXAvcVqpW8YPrFoWo3u5R3wRWNfdZjfWOwqpoFcL1AmfCarUZhMkCrfF7WqkYvunGOaeS+ygXs9jdWkV7wIVw0Itibh+oVFHMZvDm62/h3PvnNU762sP4whe/iHy1iMGhfly4chFbu9u47/670BMMIbK5jpDLgR/+4AfYWFtvFmSdKFRrmJo+INk62Y6rq4uwUh1VqmD3xhreeOFlsfUZVeYJeMRUpvUUPbI3NtaxtbmBB+6+B5/91CcR346g3e9Hb0c33C6mzDfHr3oDvX2DePbZH+G9994XI5FF3vmFebzw/EtqX7TvaK0VyZqnbyvXMWcfvB/Hjh3G6FgfhoYHMDs3ozmEABvXESR7cC9gMtdQqvD5UYVFxnkUbSEf6jUrXnv5Cn70zNtI7peQL5bQ29eBL37pc9jeWVcoHJ9POORDPLaNnu4A8sW4GLd2uwPz83MYGqbHdhWNqhur67tYXFiByVrFr33tl2C111AuFDUGNypmVBjQWcsjX0hJvUSWP0x2qQreevM8gm0dgMkqz3uby6VgUfZxvndoaERhZxevzCCTzspWhNYpN25chdnSwNBIj9omlSodHV0q5NJD+9y5GxgZ7pXvOJVSDrdVc/HFizOyRjh8+KiKsNFIXIWd9vag9g4OK2SHw6C2g9PT8Dj82NyMIJct49IVI6CxvTOMvdgm/D432jsM8gy9obPZMmavr8sOwNzwYmllF//Hf/xzjAz/bB6rP9axmv/zp3/6p2ob9957r37z9NNPCzjlmuib3/ymfFPpi/7MM8/o/r322mv42te+hm9/+9v48pe/rM+w0MA14e/+7u/+pK/4mX53B1j9mW7Tv+ib7gCr/6K3+/+XX3YHWP2QHssdYPWjAVanH/0cHvniV1F2hVCzeGA18Q/TpwlyAGaHCWa7GTarR75pfDGtvCVfavlDReK7mvQInhLY4OJYsjbxtoipkPFKfMWMBtlusCvAhwAPgVN+lhtRAYP8VJNB6ZR0y0XXUMPb0G74MzksBnhBQbwqwVycNgOfuLDlAq0F0BmLtLLB4CSYSWltk3HXMDU9TpsghIJaKWNuAjcEzriJbjC8p4mhGiwFQ9pFQEkczZsJ90227M12T1D3lt8rN40EVg3LAIt8mLg5bbEXxK7VywAXCZJwwyFfVt2/Vjuoy/uVLEP6n5KxyveItapjkjFEJp3BBHaRBajTMCT7LZDXYN4aDMdbkU+tC20xV2/X5TfPo/WWJjhL/05NeDftBoz7qnNuWhPc/Ll5hS0v1haQaXy+Bax+IMWyab3AtsKXwNubHA/jzG8fbD/osdriMrc++0GPVQLqrZeeqEB3I4BCbYnAswLJDECcUk/VCfhe7rnqlOyJVywfTKZH83ry+Twy+TxKjTLsTjsalYrAWS+BdIJ5VjfGuvrgrDZQTmRRyebFdCNQ6nS7mjYaZaTTOcwvLghoo1fl1IFJ9ZlQqE1ASysIjEADgT1+N+WylOtys03JKAsR5y9fwc7WFgZHRjE1PS3WBNPiCQZRfk1GIzf2Lz7/rKTWE+OjRlo603PrNRVMuIlhX+XCnP2VAIBLnqGGtYXBML418Cs3jA/E2gwAqdfkTUaQNLG/p40rrQe4qaT8jcFVBBEJEvP4BAjtVvvN5sn7T1sAjjMEEgkGk5G2sLAgP9HegX7JtlvhIGQouRx2sQk5PpGVtrm9pYU52ZyUAhsy+A4xRjLptJhx/DdKMtv8XnSGOwRCppIJnSfBSj5/FpYM+T7DRMh6NJijvOdksjFFnanwHR1hjV1sMS1mKzfU9PEkS4Se1ZQc8jvp+clzJpOIYBwDAnM5bthqAsC5ASIgQACDTC+CWRojazXs7yVUtKH0kPYFlD6TCU/G1JtvvInrM9cVVnHy6HGNYWRWE4Th+TO0IpXOIJ5IYKB/EMdPnMLG1hbOvf8+csUK7j5zD869+458V3t7u5BKpZDPZXH//ffhYw89jP3EnhiXPB8GlfAZMqhkaIhp0RcEgJw6dQg9ve1IZ/YQjUZw8sRpAWtP//AlSQ4JtBBgPHr0AO4/exfqjSI6mEpfM+s819c3USyTje2D1W7HtWvXMTI6hM2dTW0y96IxeSYO9g1jevqwGLHbZBGWmC4dULFgZyeCublZ3T96xXIDRubisaPHlKbMNkgJNjf0BNkfe/QxsX/zhSyKtNFIJjC3sCBQPJ9jG7EgkahhcrJHbZYA99rqNkLtXvjcBPciOHX6tLwpyfDd3d0j3gy3xyRQl+2Gc8LSIhm1DeQKQHvIrKAz9jG2tXRiT8yiholewe3IpstYX48oUMkf8CIW38LAQIfAZoZLtQd71AGHR43ndOG96xigN3FXlywTFhY3NLad/dhx+e3FY3sYGpzCjZkFrK8ZfeO116/jySdPykYh1O7D7Pwc3nrzopjwwbYuJBIZMZyvXr2KQp7jFef4hrwr4/EkbFYHnC4PcTA4HW6UKwVUSikUK0V8+tP3weG2Y215DclEGutrcdRqZoxPHMLS8iJ6+rowOtGPvWQE9UoFUxPTKj6+/PKravuU0VNmzkIDwdSpqUnNp1abBblsFsMjo2Ir9XT3YGc3irWtiMK1/B4GXs2LZc2iFccSXgdtCQj8iT1If8mEMa6kEgm4HFbYTXU8+ND9WFnZwk48hmCoQ33KZndqPSM2fLmEsZEReZU6zA2MDQ/AbjYhlkjh4swNVOpQW9rbj+H5Z54RA/bMqZNiY7FQ/LFHHtHxtJaoQyD81evXxWKlfQHXNetr63j7rbdw+vRp+VDuxeIq3P3omedkx8REdLJq7RzHMnmNzUvLy/C3hbC6uYFMoY6d/RT8Hb04dupunLnnXsSTSfzFn/85EIvB3Nmh4pA7EECpUpMvbN/gKJLFErr6+uR7SiUSfVmdHioGdjXO9Pb2q/jC9kzQmx7R9BxmUYhrHga00WuV7FJa1tB+hvMIAVCGERIA4XVnsnmN65VcAdl8HkN9/UgWcvAGg/J+ZoHY47Dj+qUr6GJhqVZR2FVkL4Zwdxc6egc09qWSOQRDbQgGgrJ3KdVoQWKsqQylhFE0N4p8UGGE68o2f0BjJucwnh9fLPaZm+GoZNLS+5zjpSxvmoVwFo7B4mlTZaSpUIooqlTkeq+1m/F72l01LaNahe6m5J+MSxbVWu2QQB29VqM725ifnYENVRw7PI6A14pcKiFP3x987/u4cukK9pdXYevsw4lTp3D/ww+qAMRguVQhhanpcUnbl2/MIrMfw0hvN771t3+n8KtMKoO+wTF09fdibHwS41PjyOWZn9AQk9EBO9744Wu4ceW6iki+oB/ZTArpXALdXZ3Y24vJniHgdeHXvvxlTI2O4OI776Dd3wafyyWVmd1uQqVRRXdHhwpjL738sopYnPfltGU2bHM4thH8I3mC4yh9kznfTY6P4MTxIxgbG4LLbUO1VjKsF+pVAbNSXFGVpfUHR6FyM2uggoa5AnfAge3tOF59cQZvv3MN6ytGmNonPvEgTp4+hLn5axgdHUY2XdAatlbOoY8FQHsetWoe1VINfr8HO5F19a/IVkEMTYZMcb/yp//b/4pyJaP5cGNtG9USPfHjCgtsC3qMvZHJDqfLj62NON575zKmp08IxKe3cCZvBGL19ffC6wtgL76vHN1YPKk2FGKQ5H4ciWQcDodB/CDTurunV0zUeJxFuSLKhQpSyQxC7W0I+D3Y249rflhcXsTZs6cViMlxWaFdy4s4dvQozGZaBDhQLGR1HxlUmkxmtd+rlk24MTsnb3jZvMQ24A/44PPaNA7TtzXYRtuGNaQzNdQFOMfxjb/5Drq7h28tAn/On+ixSlD14Ycf1ic5D3/ve99TsYjn8Z3vfAdf+cpXJPV/9dVX1X8p+f/Lv/xL/Pqv/7rWft///vf1ud/4jd+42U9/ztOQD/odj9Wf9659tO+/A6x+tPf338LR7wCrH9JTugOsfkTA6id+CZ/8ym/CFOxFseFArWxRSjDxRYutAavbKim/1eZRBV8LUiGP1K8bnn9kH9C/MclwgkRCT5zsAspe3U1/IgI3rPraPR6BRfwGAgVlepaygt9M8ib7RsmrTfYogUEyoMgK4wKVsld6CtrN9J+qCcBh8BRl81xQGSFDTTDsNmCv1kyd57nxGsxNW56bqa5kqmqR2wToagbQZrNYVQUnq6cFTBqLYwMslXcpWQeUgLcYnjJMMKTApFlJOt0MMeImgwullhdry7uTwKrO7QPAKlkzFQGm5GUZ4DLfJNC1XjW8Gev0sTT8KY331PRsDBCZ4KAZ9ibYZfjKGucs6b8AYQO8NUxDDQbrP3k1g7NagK/x78b9FpjGG9e0BTCOeSuUS4dsXlhrUrwpt28xXVsBVnRxvQlSN7+Fx/0AsMrv/UWBVZ7nPwmvuml/YCSzi4koBrEB0rO5CFgVoErbhiaA2IR0jWffDKWwMWTIppR0sklz5RwaJG1Q2lWpwlKtw0lw1WRHl9uH3kA7LOUaqtki6uWyZJBsT2zztNlg8vp2hMBDQwULgqkMHiCzm8Ae+w4Xu/t7ewIFCGxQ5kjZuMPuEIOVq/RiqYpXXnlFIRWDw8PaiFPCykAfSqEJKGYY0uN3o5DN4vChAwoIYlAJmUjVSl2gqzySy2WBf9rI8Nmz8CAGOv8YzHCjnxjMdKbe0luPfZl+lpSuUkrJzQL7I4FQHpcsjBpNFk0M7XFKes+QHm6fx3fFAAAgAElEQVSGc2kCkCUlB7N7kgS0trGhhTY9Y7mpJ9OO4ALHGvUBfosF6OroEGBH0HN1dV0FiXB7O5KptCSH2UxObPtcoaSUaBZTaBMQCoYQChI0YWBJRcAai0SGJ2yxmTJtFJwIQLcCSQiAC3CtGp673CiyjmS121TU4FhKRqvX45GcnV6cDOMi+5wAL7+/TtZuqQSvx4e05KhmAeBktfDeEDinPy1luy12amI/ofeJcWW3wUVPWqsV+WJFrLBcJisbg76eXn0/ARKyojhuE0RmavDq+oaeNYGNre2IClFtwQ5tXN96402NMwRTg8GAWGODQwNYmJ/TxnNoeBgrK0sCHRgGxLaYzZVQKRv+hg47JM08d+4tTB88qCTjF55/BVtbMUnGOVaSOTk+MYiJSbJTawh43XDaHCgWq7gxO6/rY9hRJpdFtd6QHY3DaVW4z4VzF3Ufv/DUl6VuWFleRyabRiDgxPHjx3D5yhWsra2C94kS5I5wB/727/9O/YCMVYL6ZPjQzoCg9aFDB3Hw0EGUCnndj2wuo/62srqMtmCbilZkmLKIx2dIhqRsIOp1yTM5T6q9+Cl978X6xrpCZjgOB9uD8tMkE5Ygr/x5KwxI2VPb7OntadpxWPR8s/kErl89j1gijrWltMKXzpy6G3OLs8ikUxib6kVPZxfy+SqCgU4kM0mYUMC598kiNmP6wFGgYcfc3JxA4YalisHBXvXRVDqH0aFpzM6si9klH+dkFp/61N04fHQKe6kYXnrpVezt5VGtciy0olKp49jR4wq+Y7vp7+sWcGwEMpowNDyKzH5aoZd2uxvZfAZoFNEwVXD2odOYn7uO3QifHVl7ZjFgq3WTgNXJqRF5su6no0oLz2co6zWKt2R1MtBla3tLgHBHZwdKxSLGxyewtLQoq4WTp04rqI4b7nKljo2dqMLjCASTyUgmMts1gR2+x+dr05hGNjPH//W1TT0HzsvtwTb43Gy7Nl1nWziMcpVWLR6NaRxjGZil84lso7+3S/PF7OwMLKaaPBNLdSu2ohEB7XaLBR0dIUyMTQgAufD++wpwY+hUi2FLEPKlF19GX98ADh6axuTkGArFrBjjBAs6OzvUhsMdXRrrr92YRf/AIEZGx7ETjTWtSMzwtwWR2IuL8TgwMAyry4/nXn8HTm8Qj3/mKYGlr77xhoBmFgFZjCU7v00SfEhaH+zuRt1skR0Rx24CKmS30wqKxZO+/j4UckXsRHaMdt5HS4lNAXYE6MkQZUASgX22DxYMuS5kIYTM857eXo3hfB/ZeWz7LLblM1kVApLpFMwuj3wonRYL3DY7rl28iKA/gGIxj0QqhfauDpi4hrJakc7mNGcQVA+1hTT/JDKUu9/GGFWwqE1tlXPoznZEfuLMCCC4R8WW1lxSPzWQy2UMuyeGUXFtSqWA1nJGQZnFUKmBbM3QKhkiGWoXehCzqHg7sKqYy9vWj0ah2Dg253gqNFiYY3vnWiO7v4+93W0EfE7sRbcQ3VlBNhEXw3h7awfp/RRKpbqsTEanDkg99sIrLymI6vS9p+ELOlCvlZDhfFstozfcjj/8gz9QscLudGN4ZByPfvJJzQVcby4s3UAyFcfO9jpK6RJim0mY65S6M8SrLO/p4cEeTB+YQMjnRq1UQNDrwpHJSbjtFszPXIPLZtE6fWCgH9lCTuoGzlm0DXnuhRewvLwmljYtOAiQ0ZaC428ykRG4TYCd41CgzYegz4WOzhC8XpfmBJiqsujgvU8kuO9IC6AVUYABmg2GiZUNANZUQt1KmyMLXn5uBm++dR3ZdAU2mwUPP3IGw2NdMDfXvMtza7r/XpcNJksB5XIU5VIaXeEe+LwuFMop+Q6/9soNvPzidWRywMFDfvzP/+GLaJgyWvPtbO2hUrBqXPEHuC4gS7WI/UQOLmcb0skSigUTEvsZKfbO3H0a12av4+KlGTzxyYdw5cpVuD0BDPQNYWsrqvWR3WYW63Z5eQkulxWHjxoy+1q5DqeLBeoM4rEE9uNJBNtC8Po8YhCzMBsMuWCxF3H8xCF4nT4Uybjf3pWC5a67TiPg96FUzKqo6/O7Vazb2oyiUKzBYXNIAUElBecnf8CJULhNayJaFrCwWK/ZMD+/BZ+nEzZbEAsLO/ibb3wbff0jP9PuX/3nA16pf/zHf4wHHnhArFXOVxxz2F9YyGEhhu9nwZD7KvZTqoJkP7K8jPvvv1/f+61vfQtbW1v4vd/7vX+TwOqHDSB+2Mf7mR7uR/CmD/s6TK3N6EdwrncO+dHcgTvA6od0X+8Aqx8NsHroiafwuX/372FtH0C+YkWpQOlbSR5hrPTCYVJ4Didvh80jRo4kzQQM5XdJqXpdrAUCMLuRHUTiMU1kXPxTfkgwQeCo1QqLwylGVbVu1ueIcBJoJCpDwEHhS3V6sFa0aCRmw40IZbd8cTHM9PWWhyPJgvJ1bHqqGkBnkyHa9E/lgvam56bAnxaFjgRJg30rKbeCiZrgIsOFTEbAAIFVh8VusFObgFoTNWou5AgGMtWVjAXCfeLmNqFHg7Fqs9olVTOrOm+ky3NRwL95r8iMFQuYUrKmFyf/5j3S+RFcFehIuwIDWKUNABl9tFugJItXKdC76VEr5m4T5CIzVi65Tfm9WMFNsJT33JisWudM9u+te2RcyI+HUbXeqwHu5j0xzrUFrBofa1oHfMC/vnUfW2xVskd0/QKGb32O52msII0n2GKsflTAakve90Fg9ccYv03Gsi69yXjhPZTFgIlyboONQs9e+kgWq2XUibOiDnsNsJRqcFaALn8bhoOd8DvccNRMqFOeTiCOm8yKAZKnsmnsbEextLSqYBUyAMXVJaPVZRf7iX5abFME8wgQhTvD2qByA04wi3J3Sp252WRSeKi9AwPDgwrDImtraWVJ95zs0Z6uTjjtFi2cO8Pt8nPk4rzM0JBSRWymliehLC2aDF0yetVmWhYbTWDVYERDAJGdabpMcd5PNP1S61qwE6wlgMvjEeDVOKD05KrkpTx3bkAo347uxmUbQJYd2zfBWDI+eK0EJAnm0UKEgBcZjZSGcwPPkCJ5EPq8eO+99xS4x00/P0+WLxfslLInkmkx4XgsAq0KsmKIl4sBPIov0VhGeSZDiXie9H7j3zfZSzab/FvlHQ1aGzAN3o1qvaINu9HGDOsRHouSZjJmyUzi+ZHdSiCN4AU9b1nUyeYK3GujkMshVygKgOa/c4PPriFfX5td7C2/j/5vRdkj8Dhu+oW2t0syWCoUNF6mGXgRpW91Te2N10spJcH7bL6I5aUVAbhe7gxhEVi3uLiKpeUFhAIBPPXUZzE6Mox8ztjc7MV3VcSpNWrycPUT1Nrbx0Mfexix6D7QIKAMzC/OYnCwR4ASN3IXzp3HzNXriMdy8Pqdkhb+j//D19HdTTnvPorFrMbfcFtQnqYscywsLuPNN99FsL1dgM3GxhoOHJoSEE1p/OTkBOw2j0LGXnnpdYH4J08fRb6QUyo8AZ6JqSkFIRJse/WVVzFz7Rraw+2aKDg/MI2d4BYLFdHdKK7fmJElAoHP03fdpbmOvogOp03WEgTEyB4imCe/xEZNhQ2mYNNuYGS0F3Nz1/Hmm2/h4x9/RPeb3q4/+tGzYlJ9/vNPqm9tbW+LATYxOWHYjzDwrlzThtjjdeLGjYuw2Czwu0NIpgqolhu4PjuDYNCJweFe9PcNIJcro5CrIp6IY3AghHicLOcU+vsHkUyUEdmJwRvwYnNrDdV6Hp1d3bCaGc7mwqVzS/D7wxpvxyZogdCNaqOkAsb1G3OwWJxYXIzB5/XAH2jHxMQByXj5TFg7bGvzaizKpTLa4FN2yiAhel7Sx9RiraKjK4hHPn4Wr7z6MtZWoyAeRpbekSPHFaCzurYslltXTxg7O2sqLkyNT+Py+UsYGR3FiZMnxFKlUkWp3jEmz48oECybS6nv/cqvfBmXLl9CLpvBgYOHcXV2QfJvsjhZdGDgFz1MW8UfssQGBwZw330PaCM/N7ug/ktLkb14DJZGFQH6ly4vwu31oT3cib7BYQWtef0+sWPZ/i+fP4cjhw+hqyOM9959W32E6eYrK2SLFtDG4Kb2dowMDQrU55jBRHo+owfuPyt2LcEnPq9XX3tVgO/eXhS/+tUviBH713/91yqYOJ1uAaojI+PY3N5GJlvAGpUIQ6MqxNG7/snPfgYvvfwKrPTYdnGsMCNVqODizDxGDx3DvQ89go3ILp577kUVCTx+v5jzg8ODGivK9QbMNpcsoGxON/aSKa3DCBSzOB6N7mpuYTGFPzO5nuMsC1sM7ON40tXZqTGeAHh3X4+Kfxx7yT4lGELGKvsCfVsZcljIFmQjwJmFhSACKmTkbu8nDcCL85ndgY2lJcmjWdhhQT+Vy8BJKwefTxU3s8mqohjnnSKLjw43rPS/Nps07vC+u1jEYxhgNofd3YiAIxbHeP85pmv9RWp53bAOcHA85+9Y+Gt5v3PdKi/xugoovC9StcBYu2kNUK/CpOTUW0oOFd5vFquNgjrXx5xHZKNFZq3FonmhkEnDSrXE/i7sVhP+4b/+HUq727AFfWhUa+jr6cfam+/h6Cc/hYcfekSqsLX1Dcxcu4IHHrofBw5PwOO1YGt9GYVMAiGPB+ZqFf/nf/zfVTDM5YsYnZzG45/+DPqHhrG6sYa//pu/xJl7TqK7pwNPf/8ZfPVLvwmP04/trXWkOK70dmF8eADtPg86QwGk93bhtpiRSydRL+ZRLebF8i0XSgiHQ3D5/bLvYT/nHP/yyy/LH3NoZFRWEFevXsHRoycElkUiUQXhjoyOYGd7B/lcEqeOH4XVXIXbQ2IF1XT0ObWoP0ejUXlLs5gjMJxrceUNlFV8LjcKsHpIALHi2//5NVy6sKQgq2whhc8+9RCOHBuDxVwX+/Tt185hYvwApkaHUWukYXVk0KjmYGpY4fU4BKwG/GH8/d++jHfeTIqg8dDHJvD5r9yDXD6CdCKNpaUtVHJOPd/BYbLIPSoAXp2ZQzzK4mYNZx94FHOzS7KrOTA9hnwph/fef0sBem+//bY8Wj2eIJYX15EvFgUqnzh1VMULKk26uzq0LqtXqPYrY311G9lMCaaGBY8//kmtIV5//RUpeDq6POjqtktBwQI3PVQ5Jm9sbkoV4XTY4PS6xf5mMZJWIgtza/Kkbm/rVjjW9gbHWwsmxocQaPPLCol9uQErMuki5ue24HV3olCy4dq1Ffzd331Plg8/y+snAWV/8Ad/IM9sMlZZdGGf4thCoJQAKoveLDrwd1LrVGkdVdQc2joePVa55vv6179+B1i9bS92+zP5t4gp3gFWf5Ze9d/3e+4Aqx/S870DrH50wOoXfvs/oOHrQqluF2OVAEqlUEK5mkOhURIo6Q8y1dmjzT+BUS78DNCvGd5ktcFks4pBsBuJIBaPiwGihabdhuPHj8v4kyAt32c2OdCQNyHDTIBSicyAVvpUXUwCglWUK94u3TeTgUlQkpYC5FBIZk/gkhwRA5jUotfSCj1q3jeLEalk+JTy35vwZxNYpcxXLlryLDRARTIU6JNJvyvjOykPv/UcWj6k8tYibHYbsNokhd5s/Wab4THKPwRXtQgnCNcEOnlsnRmvu+mRSpBODFRZTNa18eAin2FAvO8M2KGPEheR/FmoQNPfq8UQlaRdt5XAKtkUvDEtOf8HwqqatgjGpqEFMN+S8//4hNa8lqb12K3AK8ObtfX/+gy9b5u+ri0gtXX81v8TRON9/OCGg59tAc4fJbBK4Ln1ap2TgPYmY5XS/xY72WhAzXbE+66sIuPcuXEzvFZZJDDYigwYq5BUXavAyViAch3uMjDa2Yfx7l7YiYmXa2iQqVqvSgKnMCOzSSAfk2Svz1COdVwLZh6T/YMBPwwMCbYZ1Xz+4QaZskR6BvJ8mMTOkAUyJgiY0Q8xXyKDzAF+Ld/DTSWLGOw/TI13Oy0IBXwCtPw+Y6G6Hd1HoViG3+9Vf2TfNporU+kdamNapN3mOWwUSgywn4m/tKrg5wj+0dOOxyGwRQY6N1w8d4KC3FBzMc1j08eTsnp/ICSfUYIQOzvb8iocGRpWn/H53PD7maBb0blyLHC4nNqYVkqlmz6sBFEpryew6vF5BZyRIcnzb22Md6N7KJYKGBoa1sacABr9fcncqFXLOibl+wQr+D4CX/Rm5IaQsmSyOLjo53HJGiK4xz4Z8HvlHUpA2Cg+cFwj48miNHB6d/Jzo6NjklcSTCDgTOYjN/9i7ObySCVTzecchM3uEFDKjRcDHhiqQykq5Zr8f3qh0pfW4XEJ/Onv71c7sNut2I/G5WHLwYUsIQLYXk9AYUxEXi9fnhETc3Bw2AgIy5T0N58J28DHzp6Fw2XD1saariuTSip0KpVJYXZuTmB1rpDDk08+iY31bQEdDKrhJujgwQN6fgRcuBmitHl+blEsKAKTn/3ck+gKt6NUJsgShMftUtGBzCzezq2tCNY3drRRJ/NwdJyb82H5SZNd6nH5sLq2icsXrsgn9PCRwzh2/CC+/4Pvi9F8cPoAOju7JBkm05Fz1HPPPqv7f98D96stsJ0RLGLI1erKqlixZLSSHUlP2UuXL2P2xg1093YZnpAVBnK5lFrPIMRKuaR2Xi6WMD4xrNCuazcuo5Qv4MgxggSGXcM3v/kjBNqATz/5uMLI1lZXMDc/i8OHD0uaTMUEgZ5SriKAfj+5pUKD192O6O4+9vczYjOOjvcgk02IbWSx0JOxgEhkC+MT/TBZymJlu1xeFPP0da2JQU32biobw9DgCHYje7BZfYhuZ7C7m5CvMBnDo2OdiMa3USw3kM1UENtLKXilq2sIhWJVYwtBzmw+B6/HLsA1kUygv7cHEfqUVmtiki6vrKm/8z56PHYcOnwQMzNXJB/tCLtx/PRJ3WduhPv6usW2ZZ8mU5BqmMmxcYX23X//A9hU4E5B4X69Pf147rnnNG5MTR1AX38P/uIvvoHHHvuY2iqHpPWtDYTau1TAWF6mfQJtGGxqS2QPM3SLz+3A9EFt4J9//kV9FyXt09MHsb25ppTysdFh2UgsrSzLosdksgpQJ8MxFtuVr+vS4gJ6urtlObG5to5A0CeGLIOn2J+G+vvEzufagkUUvmhhwqLY5IEDuHThMkbHx3Hu/QuIJRLo7u5FKrWPxz7+oACtqzMzNyM6Q+1hlKr0Ko3D5/Ujky9g6sA0rl+fVXwn5wa3mwVxC8J+L9a3N5HO15CtmTF1+BT8XT24dPUaIjsRBDu7MMLr241gaGxcrDxaHRA5qqrQy9Ad2nKEm4AjZfsZdNAz1umWdQoZr2Rps+/TEoQFxfZgSIWHfJYWFmH58XPtw/E5RqZ+sSylAd+r5Ve5jmAoqLZCoFwFrGoNFrdbY4eVS5xaFdHNDdk65HMZAas2lwOetjb5+RZlMZCFy+HGQG+/vGIZtmSyM6SQ60ZDQUT2JRsI1VF80UqFoCnH25uqnqbdlNNuk6e62HVUJzFQlAoEmFChfQStcCxm2CmjsJgElFa59qnVUZZk3VgjSsGhyvFtPvTyzG0Y/Z1qKgK49YZCvqI7EcQiO9hbXYYNFVhtJlx49gdAexC9Pd3YXlgArE6g2MBDn/gkDhw6JGD7/XPviZH44EP34tDRaWQKe4hHN5FP7GOkvweX3nkH598/p2KrzeFCuLsPX/n1r4FP4eVXX8G7597BfQ/cq9C/tZVVfOnzX0GAbGuuV2sldIUC2F1fx9riLArJBAZ7OpGMRjBHj2q3HYempjDY36M5lCDp9/7xB2JDHzlyBCdPnpIP8vnzF9De0YmhoUExVrXOt1oVqsQ1FBmrlGJfungBT33mSRTzabSHCVR6ZWdDT1zOifJEJ2uB1IGmHZaxDqHFVQn5agbFWgaxeBb/z//9Q2xtlTSGr65H8dVfvxePPHo37PY69vcyePm5d9DTPYjD0wdQKSfg8RZRLKdQSHO8sWI/sw0zXHjp+Rkk9qnSsmHywAC++Gv3IhJdwPb6Jq5eWUej7JR1zfTBbngDToX55XP0XE/j6pVFDPSNYXl5RfeisyuIcr2IRJJFFTcmJg8glciLKVrINbC3t4+uftoDWTU3UFFmKBp60dfVi2vXZhGLJlEp12GzcH6d1pjzzjtvweGy4p4zR1BvUEFDkgeawY8urK6vqqjBdkmbKpJWeP9nrt3A0tIGevuG4HEEZPHBfY/VXMfI8ACCQR+4D+PajVKsdKqEWoV5Fx7sJRjMtYUf/uOLCHZ0/0y7/58ElP3+7/++QFSqHrmWkZomHtdcy7UKf6a/MtcQ/MM1HK07pMrJ5Yw5uVqVLQDDq35RAPFf0wrgwwYQP+zj/UwP9yN404d9HXcYqx/BQ/qID3kHWP2QbvAdYPW/HVjlUuP2BsnJ5uDjT+ELv/2/oOIMoWJyAzWmite1ISxUsijWiwpP8gY6YLY54XG4YHXaFQjTgqK0WCTISakVWWSlkiRfZC1w4cN/Hx0fM6SpXh88Pr9CIEw2o8rMhSwlz5zULUqaMUA7Q9pvSLG5HObkTik2X4Zja8trs24saG9K2Q2QywCbmpJtAorNxawRmtUQcKVlNtO+CZIo+d0AICnbpYTWbmPqqhVm1Iz0d6XeGzJ0KdQbZFE1w55kR2A0eLLvbi7OxeRrepCSBcL9CoNqWmCtzs1gjLYmDQGPLSavCQY7Vd5rrMgbzF4u6AlqqDrf9JhtBSfcBEYJNlNyplApw3KhtbinzM0Ae5us0JsWALx/rVcLhG2FE7XYpE0mahNY5TkYL8O2QJuk27xVDWDVCBWT99hN5Nk4DjfBxvNsfk8T/G0dpwWYf1SM1X8OWG15rPKJt4KrfmyRJqlgM+SKZ99MdafFRMvSoIoqapSt1SpwNSywkYFWt2CyewDD4W6YChWYKKWvG5KoAuXvZMWQhZrYw8rSKi68dwmPPvKoJF5kbPJls5nkLVqtFMXyoYyPG2zJ6ZLJm9Yd3LRTDstwg51oFItLqwKxxqemxYxlqjgDWnjqZFvRK81PkMvvhpMFAIcd61tRpPNFMZToFSrplljWBrPyprfc7WFu6h8GsMoNLYFVgwlsEThEYJGbBm5yQ6GgNiL8mbJ0btDJPqCcLpvjGGTC1taO2Ggul10JudVSUZsq2iIQ0OFGi2FBtAYx+ii90miTwSIEAaWCwr/YLnv6etDTQwCyrA28MfZY5PHH58bNvjbb9Rr8lNMTTK6UxVoiKMt2LsZqra7vVdDUHiX9hkcg2UcEbbhxJehOPzR+hmwdAsCE6QW81oE33nxDG0teBz3PyJyM7u7C4/MY/bMJrBK8SCSSum/hcJfAiXKxqA0F2aliolTKCIYMKS03PmSsMJCC0t5gOIRKsQKHy4FkfE8MTwWBlckIIavWL5AmvpdAtdbQ/e/q7kW5XENnV4/sCPh9lABPjJIlHJcFgM1iagYedeDg4UOYuTaj+8ngMALL+WIB8Rj94RICb/v6B9DZ3qEk30wmjQvnL4rpPDbai5MnjmFgsE8gDMcEm8WGVGIPneE22SBcunhVDCsCSrF4Am6vG4eOHERnV1gbdHo18pnmsgW89Lwhpb73gftx6epFXLxwXht7+nESSCNjlNJu9t9nf/QjjIyMalPKe0zQ9r1331U7pW0DQTsCb2Stvv3OW1heIcgMfPyRk5ImEkgiQMbiQIDMv2JRoCATzg8fngZQwOraIkJtQYQ72lHMF7C0soLXXqFvoRW/9tWvqn0uzM3h0tUruO/ue9A70Iv1VcN3lRLP3q4ODAx1ypv2xvUV5HMV9PWN4MyZkwgErdjd3TG8ia1u7O0RSIhganoIXq8NVbK3KgRUfbIEKZVr8qKl7yuPn0rlFaZSyFawsrKCoYEeJU8z7IpjrtURwG4kheXlDQT8nYDZKQYrZbvs1y6XA9HIDtxuJp0zao9FHYfYu7QYYZ8iIBXfqyEUsmN0eEwg2248IlbhwUOTmJ27IWk1+x6B7TNn7haoTCYo7SCYak6pO9mkDHiZlfffcbz00svqSxPjEwKVrt+4hsOHD0niTQk82dNMw37u+eeQSmUVzsLZkGzxsbFJrVEI/vBcX3jxZbGGybDlebDQwd+PDg9jdXlFBRWuUVgIYjI8Q+e2t7c0//YP9Cscj32f7ZcWSnyxXYyPjmJ0aBj9fX16zsuLi7onYug3Gkhns7I3uHxpBl29/Xo2+ykjgI0p4AzB2o9ty9c9FO7Ucbs6eySvpjfs1vYOIpFdjI6MacwkgDI6MY6lpSUEvB6B2ENjY/AEOrEW3UepboPZ48N2fB8NiwVtgZBCpjZ3ttHd2weXr01gqs3NMD6bLFA41nV196BcKspHmYxUFmJoR8QxXuOozSZglWN4rlRAm9cvxnEuQTuOAHK5rEBfMuSie3HUGyZ5ruaKRa23qEygxzE9ZwmQGAGcdlRZ2GQAZrkC0Lplb0/rp3Q6iUQmjaHhIYQ6DY9sFp7pIcn7y/Ar/i5bKqFEVikBVZdL6zrORTxf/j/nJHqks9BCgJhjiIrgXKdZADeLhxZjbWJYAWgRJ/9qridZKFFoqOGOr8VxyzKLaiIyX3983WAUoA27AWMNRJsrAsn8P9pLkB3PQlpydxvJjRW0OZj4voYLb76O8PCQAhBpa1NNZnDo9P144IEHUSuVdZyXXviRwEf2q2DIj6ef/QcEQz6cOXIEJ44cxne/+Q28+OxzQCIFe+8AnvrSr2JkYhLzqyt49e03xLI9cuwwrl+/gonxMXzxM59Btczn6cHuxgbKyQRW526Inbq/vSMGa3xnB6m9uMC6sfFhtW16RHNMYpL7xMS4LDMYNhSJRbG+vqb1BJ9xlgzyclltmaxh3hcSOC5dvIR8Lo1Hzj6E7a01+WR7fU5Uq0WF+rEvOuxOoGGsKflcuCY2mWowmZlBkNc8ncztIx4v4Lt//zoqBSoj2rG2PYenvngWp28ko+YAACAASURBVE5PIrEfQTAQxpULK6gVLZiamIDZTJ/3FJLpXYSCYYHa6XwEVqsHizcKKBY9iO3m0BY24zOfP4p4YgWpRBprS7swV0Mq2PQPeJEtJMHlXKFkxuryNtbXo3DZA7ru0bEhbGwu4+CBUUSi61hYWMHxY4eQTBSxs72P++55BCarHbNLs/D4XFhbW5EFUSjokwc+i2IEaJcXVnRNfT0GSzS6uyUP1Vq1hLvuOoqebjds9gYcFg9sDiey2Txmrs2ivSMMr9+jNqM52+nCytqGFA/9g6NIJwqYnb2OsZFe2K0NBAMeBAmqa2+XVXFvby8LU90Lr68LhYIFi4vb+OEPXkIwbPh8/7TXTwLK/uzP/gynTp3Cxz/+8Z/2cWPXwfbS3Bu2jvdXf/VXYqF/6Utf0t+/yOsOsPqL3LWP9jN3gNWP9v7+Wzj6HWD1Q3pKd4DV/3Zg9YOPgguRA499Dp/7d7+NqjuMMsiwssm3h+FRNVDCTIDHjErDBpPZIXCUgIHdYb0J0jG4iCwdBtIQ8OMkzY0GQQ/KVci+yzD92mwWy4oyMK+nDU6fV0EYlOwSROJil8chEEHwUOFABGrowcpFcNMflAtRq0DX5jKWLLUWI7LF2LwdWKXMStVsCeCbkuWGwM+WX2mlWDSAvUZN7FSCBWQLka1qyOlbQO4tb08BZ814Lp6vFuJkK8jb9DYAU6FTJmMBTcCY50M/LnlsNW0MmotrAYkCZo2gKjEq5KdaMYCp2m0WDLcBq5Tx6Pxb199iVGqx3wzeMt0OrLbYqkZY1C1fVYMharB2tWTRfwmAGyBsywS2eT+a39PyVL3dg/V2YNVERmeTVUlg1TimYVvQWhjp/FsS8qYFQGux/C8FrLY2PwYAeMtjlU/dsIIw7krr/hCsNswnWr60jaYdw617xeiKsoVM5QbslQZclQaCZif6Ax3ocnmBSg0utjMBeXWBpdwws09s7+5g9sY8YpsxPHj/Wbh9HniZEq68rLIWjNyAMkGcfo4EJOXTuLevfsc7SsZnqVzHzHWyHSyI78XRPzQqn0wylCjh3FxbQajNj5HhIXSEvAJUQ21e2AmCWy1Y2thBrlg1WJS0oSizEMI2Tr9QjhlNYLwJtBtex8YftmOyUumhpzaEhiS0fKXTWckuCa6Q8cd/J1DYHg5rw0RGGNm361sxydPZtzq7O+SNuLmxJguNU6eOiwlLBpjHTQme0d4JyBAAILMqT9ZusYT19Q3J39pCbToW7xGl8JRt80UAlxtnykP5OV4bLRF8Ho9Yvdz4kUnHogSLMbzX/G6OeZQYEzQlW4JWJgoRq3NcIxPHCDnjNVG6xz6gTXqlroR2+oJ63F5MTx8QeL69va37wnMhw5SgBoFAPiuOB7QpoAxOLs8m6BlXqhWxZvl7MtPJgOT1RWNRRGIx+NoCCAdDsDmsyCRSBvBfq+s9ZAASaDJbGMJiFmjIICRutHLFAvr7BsUUWV5a1vF6O8l0aShJnEA3GbsMqunoIjNwTf6k5XJVgVUck2q1Evr6+tEe6lbi8WuvvIE3Xn9TvsRDI/04dfoonE4rpiZGUCjmYbc5pHpo1MjqN2FtcU72B0xW5j2vm20Cssjuc7gYclZGMpPSZo82CIl4QizAqclDOrcrM5cVINXV3YWuTiPQaT+xL7CWL7I36Rl88uRJ3QuyeQ15t0Vy80ymIFtxgo5kbo6O9gnE4+Y+thtFOptS+Bf7Dz0nCTQSsGaYEoMQ33n7DXjcVnSE22XLwPa1vrmBqYlJTE5NCERm2yT7hu2Elh8EeF599T24XDWEg0HJcvPFhEJ3aNlDBtTB6aM4MD2BUjmJSjWPdJqFlobCezgXHzg4CKfLqmfM1OmhkWGQ6UgJ9sbWLnK5ChJ7aV0fQcxUYl9BVb3dTKwuaWNOwL5cs2FlNSLZ59DIJG7cWBZLiiA+gbNiKS9WNgNQDkyOqSbIfpjL5OTbR/Yv+4TbFYDfF0awLSzZOS0GCICQWdbe3oZEal/MZvabX/rsF5BKZWRRks3GUKnkYLEyhM6jUKylpWUcO3ISMzNX5ZV86OBB1SfXN9bw+c//MtY3VvUMCaSvrqzICiIaiSIYCusZtQXb1U7n5xfR3z8ghvE//uBpuFweBcbxPrMd0s6IUnYWbQiKM7jH53bIIiDUHtIczr4hgM1mg8PpRknBSIYyhb7GQwP9OHzggMBe9vu+7m4VpmZn58X2JcOM53L12hwcLjfmF5cwPDKmeYBjOZO4A17e34LsmNh+CCYPDg4IhHzr7bfQ0R7W2LS8QIlxu8a0oaF+XJmZQUd3J6YOHsZ+voyrC6uIJApwt7WjwGJeqQJPWxCjExPy4+7o7YXD40e5VofVaQQolnP0m6zc9BXWnFIqwtfmg6kJLrKgTga/y2v4dTOYh16ZlXwRmf2knhvHx6qpIfAsGo8pWIoFokKlpDmCFgYEWGkNwKKGrFb8AZQatCm1iLFqofKBlg7ZlMILWTgi4NzezWKTG34yYAslta/+7j4UK1U4/X5kCiXDAsBlFCaLpbLmeAK7HGdbwZT8uQWEGmBNHbVKGbamxU+L0SprKxX0WRi+VUhtFVSlPBI5tQFLc93E7789WPNmIZ2FdwKqVE/U6wKnuVblmqOaTcNdzsFUzuPNt17H8889A2cggJ6+Pgz0j8Bqd6Mj1IWpyQPY3txBuVTA6vIs7r7rFOzWOq5cvwS33y7p/OhADxauXcf7b7yBxdk5hft19Q3i7MOPomaxI7KfwJW56+joasfpu+9CbH8X3eEAdldnsbWygFI2g9jWNvqCbXjw7jN4/OxDvJF49+03tb7hep1jPlUx29GIirmU6tfKRZw5fUrhTJwn95JJ9Pb14q7Tp6UAYTAeC5J8cVymuoJM9e997x9x3z334vDUIczP3UB3d1gheclkTB7rVN6wKMu+y2dJBVelXFRwlclMj/IMcoW0rDP2YiW8+OxVVIouraUDQQse+9RxeHxlxKNb6Orsx+psSvYkR6YPoaOLnukJ5EtJ5Dln2xqwOcqw23zY3LDg6oUtzM9vYnSiE5/4zARyhW0tZyPbGZgrHfB5fAgEq1jfWka4awBuZxCxaAbVigmrK1vyD56aGpOiIJXYQjIVk8yeMv3EXgEXzl3D6PBhpLNFNKwN+apGYztYW19Fe9CPQJtXKsJgWxALc4tihldKFVnJdHaGMTTcjwYqGOzvgsdpRq1aQKNu01jDotzy6hrCnZ0IhdtVxC2WizBZadGRhslEb34XNtd25e3scVQR8Nnh8Thk05JLp1Q45XxQrVixsRFHKDiIfNaMt969jP/8ze+gt3+yuYf4//7rJwFlf/iHfyhQlR6rP++rdTxaAXAd9Tu/8zt3GKt3rAD+2WZ0h7H68/awf/333wFWP6RncAdY/WiA1clHPo3HvvI11HydKMMJVOxC9CQftzZgcZklpcoUKUU3wCYCIJRlaSHKxaOVshwuagwJuFgGZKjVqlpcE3jYjUW1uSuUmWBfYn0enoAPnR3dCFC+LB8vh9IujXI/5VoG45T0CwsX1pJZG7J4SrAUQmUy/BitTRBHDFdKsZueniQ+0htRQm4qs1qSbwKQXMzywFwYc1Og8CiCjwRWzVpI202GrxZvSCssyQCHCBIZv2t54Qlwk70BPTaNE1DyrADdW4CcyKhNCJHvEjbZAixbgBQZtWQFC1Sto9wwWCG8HgHCZIYSFCFbVdJwA1gViNpk6hrn0/RKlWUCr+228CpV98lavQWsttirArRvm4wJrBr84FvbAt6HFjP2nwCrtzFOjStvsVUNxqphn2Bsvo3jtBixt287brX5DwKrBpjZAnmNs7p9sP3xoxh3pvUyHCdufZa//2lWALxvhpSvxZj+8ftgBIGxLRpP2twEuI0rr6HUqMBuMcFKGW4Z6HG1od3hhrfGzaJJ7Zv3gWzV/XRKCcZmhw2R6C5mr8/h8OQh9IS74PN5UKlyk2eDzc6AJ5dAjZ5uhtYUBPiS7UrGKo9HdmkuXwbMDrxGIAuUwfoxODIikOnKlSsKXUG1jInRUUyOD6GnIwSP2wGbqQ6X1YJ0oYj3Ll8XyMaQHb7ol0hglWAjwQPpao0bqb9UOGj2BfYzgnYM/2HxhSxQ+qzSJ61SrgoE4Hly3ODGnj+TRbSzva0gB7E9FJzllyfsyvKCNtn0MRwc6BMASYuSarWksYJgK+0AyuWCGK68FwGxOA0WsMJRCCYWDDY97xPBzng8JlYmpWccswheDg4MyW+WIUNsM7z/LCyV+V3skXxmBYPlSuCY/djr8wmwM0B6hjbZ4HLSCqSm6yNLlZsbnhubC5n9ZHNxzBgeGRCAKMaql964WW08CeqQ6cYALoLaDD7ihspstmpc4DEYQEPAcGJySkwgSmp5H+KJfVybmxPoTrZQsZBXMAy7AN9P8Jke0AQ2KP0vlCuYn1/S2ODx+Aw7EgC7sV0szS+hXCnB63IplKSns1OMNoI/Bw8exoULl3D+wiWBd9z00r9zfz8Gf5tD4VHvvz8Du9WJGzOLStdmYMxXf+1LGBvrRb6YUgJ7JpsSOLiyvAYOa/29vfC5bchl0gh3dumad6P7al9kGlrsZlRqJWxtbQiQIBOyVKCfrQu7kX3NPUMjQ5I6EyynrJDsOn6eYyifO1mNBKvkHbm7K/CTRZ7N7U0szC+TY4dofF9tYHJqSixiArhkEO1EUqAtotHv6d3oUsI0wfJUNoOrl+ZRzDTQ32dVf6V3J70j2Wcpk5+fn8fly5flX8mAq+HhEdk4kNGVzaZx/wP3IuBncCStMOYEbg30T2JnK6pAr4GBPpittNhIYnODgHxA7FPNn+Yitne2UCrR3mERJ+8ax4GDk9jfS2F+cRPFPIsPZBsWMTDUD7OpgOmDw8hmYqjS+oL9w2zBfjqPSCQOp9OHfL6O994n4xIIdwSwv5eA1U6f1DAOH5zEsWNHcPnCOaVcH5o+CKulgej+DpwON44dOYNLF24gm60KJGV/drodWFiagcfjxPLKktpuV+cAhyRcuTSnxOrDhwcxNj4gJjanDoKvhUIJx4+dVqALme/hMPt4RUDOF770ebz4wnMCp+nBHI/v4P777se7b7+LRDqNJx7/pBQ2ly9fxfbOLtwer4DxhcUlFIpAV3dYBRKy3V0OjwoQ9Lgu5TPIplPoCoewvxdDX08Huru7NH2zCEMvUoKF27GogtZ24wTvUxjp68HpE8dkRcKCc6VYVhGEidscJ8rVKo6dOi3bDF+gDZs7URw7cUqMczJo6aVJX1YmpMsaxGyB02bB4cNHkMmksLW6gqHBAbQxqTufQSwSxd1nTmNhYR47sSjGjxxGMl/Ci2+8h1wVyNdsMDncMDu9Gk+8wXb09PdihIFanR1wMDAvnydVGeaGWVYcdQYvWixa/6XSGSN01EZmOoOsMkZYX3Ne5bqPSwaCmNlECijVpHaiXJ6/Z3jV7l4MdifDTK3Il0u6fwRpFbbJ4MJiUetHgtxsg5zhLZxjyyWko/vYXF8RY9XmcuH0XadUqGcRjp6wLNhxXJsYGafjPDhaMyhVa0YG3jC0qlTU+opzKQFSBk6KySqWqgGa8hrLlYKAVY7jrRBSre0Y3qq6vzEP3P7HGAxMMNXltqoC5e0vrVHVt5pBmVabQHer0yHFF9UCuQKtEJyw14pILs4CuSy2otuYuX5NIbC9fcMYm5qG1ULPbw+2NralKBjo64XLBrS3+5HP7GFlbRGFKtnEJlhqNfzgu99FIZ2Cw2LMtzWTDQePncKhEycxt7qBnb0YHnz4LGL7MVyfm0Ffpx/dfiC+voC9nR30tIcx1t2Dpz75BAbDHQLNl+cX0dvVLQDyB88+oxAxWkmsb2+L0YxiBo89/JCKmtwHbNCWIpOWuoQ+1BwX6dvJvQCLIaNjY/KI/k//6f/C13/j6+gOdmHmylWMjg2q8MP+zOdCD1Xax/DzytCsllAq5xVeZTKXkStkkEkn0RHqxsyVDbzx2gLs1pD64NmHjuGhR6eQyW/B7yUZxIyV2SSuXV3FPSfPoKMrgHjsOkrVJHzhDlidZvj8DWSydUQ2HXj26fexu5vBE596AHc/2IlcaQuombG+sody1ouAP4T2DhNWNxbhCXQglSjj0oWr8HnDCt+ktUytVoDNUUU2HUEdRSk2FEQVzWFjLY6erjHUG1Y423wsz2Nh/gbW1/dw+EgvhkdGkGORh8F7+RL2kwlsb2/KMua+e0+r4JbNJZBNJxD2+5FNG6Bumesg2LAdiaItFJRNUGR3F2YVNBxY39xBMU91QQbLy/TmtuOpzzwMr6x/GQhWkcUSC2X1qg1OO60bfEina4hF8jh3cQ7f/AaB1akfa/P/3P/8JGD1T/7kT8RYfeKJJ25+rMVK/fGixz89aisI63Zg9Wc6kZ/wpn9Nxuoves7/vX/uDmP1v/cn/NOv7w6w+tPv0c/0jjvA6kcDrI4//CQefupXUfG2o2JxwwaHwdAkOGinSbwZJpsdhDIpIeTkxg0jK8D0tBPD0EwwpySfMwIilMxSStUy7y9WypLHcTPKjQ4DYlK5LCwWG4LhdrS1h8TyYJgAGbEG05FMOAKnTTCvSlkoGYSUFFcErHJDLwCQ9CqCOSSgKrXd+Fu+lwQUaw0BpIbnpbH0Nxa1zaAogmI6RgvAtcBubS6um8xXHryuwKc6GtXmQvo28LDFUKWkVr6xDC9qBvDIi7YF/LZCDwgMi7B5C8BsMfy0ICfLS8BnvemvWkGD18PgK7JhBerWVdWndydZdy3vVF0HpdDmFstXmmyBfdz4t168z/KF5R8BxbcYpLyvt09gxs8//lmFVjUPdstj9dYm49b58E0GCEtfOkKN+s3NoKtbMh7j4TDe1Xh+wupugq63hoqfH1htfZYbHQLtt7+ajN7mr4zzZLCY0T7k3sW2rkdFjqAB/LM9cbtH4JQvsosor2a7IrjHTRyvkf9eaZTgsjlgy1fgbVgw6OtAAHaYC2W4zDZt7vgME9k0dvfikuc6fG4tludn5/DLTzyFHNOPwyEk0gkxNhmcUyoxrbyAUFub0nYJhjHhPp02mIvsp9xs0iPz2eeeR6VWwZEjxzA5MclKBdZW15Cm79rwiFK9mYDNRNz2Nj+SDCdoVLGwsIQ33z+Pzp4+HDp0WKxVbv64EW5ZQFCWaRQabj0zhbNpA2lBMpsRA4mbLG7M61WyXz3y0WRoFOX0fDntBkOK8txzDDaauYa2YAhWZwCFUhmhYBtq5RJ6+3oErLaH2lRU4KZXPm0miO1KP9T1tXWFUnEj3987iHKtKgkvU+LJnCcgyzGEcmgCbSsrq2J+mq02BHweDI8OyS+RwCnZ6yzQEMAlzJjPZzWmkU3Kf9fzly9sTeEjBPAY3MP+yzHM7TKCqJwOBh4xLR4CnriB54vSewbokUlHEDqVSorJxU2mz+szgOlMSj6n3DgwSZn+Y3TxyBUKkg6/+OKLakOf+6XPCnzj+5iczHN698IVDZDHjx9BKpEUy83v9YldxHAKsoUIkNRqJgG+vkBQ53X1yhXsJfbR3dMtuwECu15eXzqNqckpHDt2TM+SoBmB/bfffhdXr8xgeGwMif205gMmoPf0tWM/sYfobgqT49P4L9/9niTzp04fx4mTR2G3VhEK+1GrFZHOJOWZVyhUFNzk83hRLeUw0N+H/f2kALG9+L6u+8SpE+ojfA670YieDUHqaCQOt4tsOrOA1mKFDLYs2kNhbO3sIJlISupNkJWgJq9/c2sL/X298rkjSEc/Vfq8vfDCK9jfY3t34diRozhz5jRefe0VPfeVZYLZJfgDFoGlBOf29xoIBoFckaFtJlTKDXR1tKGjPYSTJ0+js7NHfpUEZhnUcuXKJSwsbKF/wK9iRbA9gPnZFYRCDkxNTeDoscNwOC2Ix7cRChtewplEAZUKbXdq6O3pxOrGggCEjc0N9PT0o693yPB7tlLaXMKli/OI7WfxsY+dFnuRPrVbmzGUShakk2SrBtDf3w2bo4Lu7jbs7q7AabcrrX47so1MPiubiFCgFyurO9jciCKdYSgVWZp19PZ7cc/dZ5QyTauC61ev4e23zuGXf+kJpLJJrG0so1Kp48EHHsOPnn4JoyNTODh9BB6/D7PzN3Bt5qKYrQSBjx0/hTZ/GO++cx6rS9vo6GzH+EQnOjvbxIBliBltIAb6B3D8+Al5Nc7PzYvJSabx4NAAujs6cf7COfkg9/X1YHRkFAODg7IDIDB7/wNn9Zk33n4X1XJdqpnIVhE9g/R4zsvblH0oFt1TP6CfIYtBZYJ148PIp9MKf3vo7H1ixEYi23B6GAi2DavNAX8wJHl7OpPH5vo6iukEQiEGtpUU+jI3uyyvWYKowbY2BcyRITp3Y0Ega9/gkEKoQuEOJPZSsjmgBJ92IAT/GCoYi1C+TMuSOsLBNnR2dSjl3e/zILK1ifGJUflJL62tY+zIEcTTBbz61nvwdXQjnTfsIIIDo3B6PDpfBotOTE4KYDFZHcgUimKlETzl3Od2ONXHOSeyYODzGkxPrf8qZUnTGaRJQJPybwLmTrtbHqH1YhluqwM2l1PsUhfBnGgEDqdHnyewKrARRvAjgUWOZWQiBoIhlJvrDzJW6+UiUrEYVpeWBHh39XaiLRRS0YWJ9h6vD/H9JBKpDMZGx8TAz1FV4PTIV/V2v3eteCjHp1S/CXby+qgs4HXTEitfyMDlIOPTZqgzuCZjWE61IrYvvVCpbDKsAIx1V2vdIol6g0U5w3ZKJlVSYlmkzjIAViq5WADNC1ilnQxBas5d/HdbrYT5t95ALhHTPc6VGGbUjZ7BAXg8bdhLpGV3wGBHetoWsmm47CYE/C64bFZsbi1hcWkOVhtQymQwf/0aGsWKxn8yscNdvfjUU1/ETjSGjWgUR48fwcBIP1568VkMDfdhqCcIvzmPWiGJ2OYWHrrnbqBYwdTgCOauXhUAHtuJKcWdc8x3/+s/YGL6oNjsFy9fluIsFPBisLdXc5bf78FWZAczV69IYcB5sbu7U3P+mTOnUOA6plbB6ur/y957BUma31WiJ733WSbL+66202a6p8f7kQNJF4RY4KJFCzwQBG839g0e4IHAxI248MBlQQhW2mVXSIIrOyPNSJrWmHbT3pd3WVVZlZmV3mfeOOfL7K4xrEbScEPc6FS0eqo6zZf/72/P75h5fP7zn8d//j/+M5w2P946ew7j46Po7Ysim91Gs1HVOuwPeFQU5L6t3qAnagktVMVYLRSzYr2HfD34zrffxOWLSxgenMLGZhwf/+SzOH5yDMnMovzt1+Pb2IpXsbpCT+MX4HKYcfrMd5ArJvDgI0fh8lrg9VnkIZrLePDq9y7C5vDjN3/zV2Fxb6BU3tJ6fPvmCna2TQj6guiOebG8tgCHM8CYT1y7fB3BQJcKd0P9A1hanoEv4MTKyi2EwwF5hVPSf+vGMnKZBkaG9yIY7sJSfAVLKwswm+hrnUc46sXA4JDmlp3kDoaGxjUuWVx1e504sH8cPT0B+IMe1Mp5mBo8qdnhtPqRLbBAm8H84gJ83hD8wQDOXziHfYem0T84oKJeuUzAu4TVtXUcOjCG/pgToQAL3nakUlk47F7spPNwOFxwe4JIbedx7vwNbG0WUS5b8Y1v/ADh8OD7Otu/F1D2R3/0R3j00UfftxXAe33QF7/4RY3tz3zmM+/rOt7rSfeB1Z+46f7NXngfWP03a9p/N298H1j9gG7VfWD1pwNWGUBAl5lqowS7xZASywrgmU/h+Ic/gbo/Qmt8A+Rx2tCwmdEkMGJxwm53wu81AnLINqOfIIEfphMTBKEWlXJBVfN3eYtK3s9Qq3biPT+TKd1ki/F9uOiRkZAvFxEKdwmw4QFHwU4EYmVEz+AWbksJULQDgjrMTG7DKdkn85QABqVTDLuiF2s7sVwYnWgF9xLlO0CY4bV6z06AzyNga2e4Aj2HTAQw2/YBlMe2gUhuFLkR1za5rQ232yjJ5UaZSVOUAdbEhiIQSnYJAUPJy/lNZLl6Tw4vZioDEwTeGkyHDuhIDzKZMlSNNG8CVfKh7QCTDK8ia44hOx0g0NLe4Lf9aQlQ2loEBskabXu9tnloBsxsMHCN9+z4rRoDt/OzQMX2bNZZ2MQ01bMMMLXz4Gve5id29zvxvTvtves1uwBqwwrA+LAOq1Vc2Y5HbftDaC3wts/sSPJ3XUenj7O9Bc7qUtvM006IWRu4l7+uvGgNub/uZQcEl41DQ/fWzr5u3DC1DcFxvmWdW/lG1bCaYD4YE2pbDDhhAcCMWqUEl8WGoNmOHqcffe4wnNUmGtkKLI0W6lV66DZQbtYlIy1ViyiRJUTWqcWCWDCqIkG1XtWdI+hGT1X2rwrZk42WfB6jXd0aC5sbTLn3w2W3Yz2xjdmlJaysxjE5PiE5KwOXeEgk445p1wz1iUbCeg0LA2QaMSTq4vkLyBayWFpexvSeaYxPjMsHruNBR0DUKCLsvv8d2wyjcNAwmSXDpO+lArxcVvjcbrhdNjEWGULidNsFxDEIpVpvYDuRVAgLPTEaTTOu374jYCYY8GFs3PAqdDlscFiZFutGrVaWryUP+hxHHGmUthG8kl9tzQDJ6dHmcFhhs1vgcNhRKlYFAuRyFSzML6Knu1e+nXabCd4Ak3JLYsS06pSM+sXQp1UBvy/ZMWQP80GZMdl0VrKSNXe1BNoSuDNY4Qbbi/2MoTsMKCP47VaRyokG26nRkM8pHwSxCDqJeQwz/MEw4uvruHH5msDh/dP7EfAHsba6hvj6lmTld2ZncejQAXm0mVBHX6wLG2uLSGcKSBWqmJldwLPPPA07qwG8pmZTrFKO4p1sQQwUesLyu/HAu7EWV+o2JeJ7H3gA64kNPSe+uqrxcfTwA3C5vUYfN9FndRmzd2bEcnV7PZrTuqM9cHtdmF9YwPWbNwWyM3CLAMCBg/vxfzAxZQAAIABJREFUwAP70WK4S6sKt8chgIYAKCWxCvriN6nVpB4g8KzrbRHYLhoMQYVWVMRAWllZFUg/Pb0P6VQGuVwBgUAIa/EVeINuBbnlc0XJzCl95z24dv0G5mZnFTYUDAdwYP80ot0EleskXWFldQmnTp3D8kIWg0OTkliaTQ0MDfWjVi0gm0khGPJpTJCBSx9gspHXN7awsU5JJhPPgYcfeVBpywx7Gugbw+ZmBmtrm7IZWFtd0XrIECfeK7Jfn3nqCLxeu7xjmR6fK9QR39gQg5Vp2pzMmKLttDsRDAWwuDArb9HuSFRevSMj4wKaJydHJdWfmVtRfyLjmmODjE+GncTjWxgaGobbyT1BA3NztzA1NaIglR4yFx1klVpQqRCIDqFZZ2BeBfNzq5JSJ1Or8jw8+cgxWUc4bT4dyH9w6hT27dmLPdNj+NaL30YinUMk2qVAoaWlZUxP7lEYHf0bHXarGFNkCnP8EiCzWh2YmycLc0xM2GohJd9AWlUwWGluYUly4d5YDLOzc2K+3rxxXQnXJ08+pL595/YtRCMhHDtxXPPlW5cu48JblyT1/9hHP4Y33ziDW3dmYbHYNc4IfRFgZt9m0dfhcgkkrFXKGBjsR2YnjUI+j4nREcnsydqKdkVl28ACCOXtLJYc2H9APpM3bt9Cb29M8+3Nq1cw0B9TojULQDdv3Na8yT5NH+PV9TXM3pk3fIVtNnT19OLIkSMo5IoCeGkBwgIZ2f3DQwPIpHO4c+c2JiemNB9xPv7yl/9J3sD0VmWhRcnydgcsThdsLi8SqR3s5PNomG1omh1weH0oVpqYPnQYkZ5+ZPJ5BCMR+brSH7VBnjZ9oms12J0Olp81hzGojUUNFmfYRnzwdwS2xf4vcX9IWbsVrVpLCiWyXV3cI9LWhEWoel2FLu0guOYqfJRERxucZMlyL8TCJQvlNisaZJlqLTSjkE7Byvt747pYl7G+XvkgUwFFS2uzw4mbswsYGh2Dmd6o2k8anqrqzwzBIhDK97cYAaUsuLPIzPAqzjdUYnSYqLquXfZOnKe1N2KRux0wypA27SfJXJUNRsfqyLAJ6BTeVbDlGmFzaK0wiAC0pKmrHWjnwqIlf6YtCH2o15fnYaLXM/dmtBOy2xUa1tUTg9Vhk+zeFWBRxqriFS1gyvks6pUK0lvbyKW3cGj/JMqFLK5evojUVgKmGtfYBFweH0bGpvDg8RN469JFFSUOHSTTsIpyIQm7uYmp0X6k11awHV+D1+nCyEAfrr51SeAy9z/03OY9Iui7EV/HkSPHsLm2juWlJQHfDGjqGxqQ/J5FTKorkoktlIqFtoVSE+vxFQXPjY4OAa2a5k2G8X35f34Jn/zFX0Csb1jWMEuLixgc7MPkxBhK+ZzGJz2IWVhb34wjGg1LTcJ9UqNZEUHk5vU7KBYsWF1IyF6DpIHLl87iuecfR19/FzYTcXzvlVexvQUcemAf9k4fgs8fRHwtjjPnfgi7o4o9UwGEorQqApYX12CzUmHiwOjwJIZG+lCqbCOZSsijnfN+OlnGQIzAtwezC4uY3rMfy0ur2uc988yT2NraxurKAhx2G4IhD/VnGBocwosvvgS/Pworg4IdPjTqVtkF7dmzBzvpLczMXYHP79A5jnOM2x3ETqqArsgwbt2ck/+01dbCY08cxtTeQeSK9N3OIRrqQb3GsRXD+vombt66gtXVbfzKL/8HZHMZ+cBa7GXsPzCMQqGMS2/NoDvarwwJq70Ij6sIr9uC7t4B1KpOpJNV5AtNeVYXywUktjeRL9I7Pog7NzbwynfOIhweAECLJco5/nUo5L2Asj/4gz/Az/3cz8mTt3NW+nGhhK985SvaF/zWb/3Wj/vSu8+/D6z+xE33b/bC+8Dqv1nT/rt54/vA6gd0q+4Dqz8aWCUbggfSd4FancTuu/eiDtQtMNnM2P/sf8DJj/8yKm4fKs0WrE2GUJlQc9lgdbngdYbh8wQEWrqdDjgcboFM3BRzE8o016rkeSa0LAbIRFYpZX6UocoWgBtwJ33wGqhXqwqSMfDHJrLFvBhFCt7x+8WUIoBFENOwAiDjqi6gg2szQ6s6KfeEypiiShCV2hoCi8Qc+XkEwASs7fYIbX9/wj6NDpDYZhdIhtbkNr8Bi9lq+HzxAxtNsTDqBMqEzhqBTwLgxDagpQDBWAMINndYmLoekw4IZKXZ7oYftacEgagEbQ2gkwciHgAUcqWNecv43JoRVNWgtKntkdqxAuDhUQCsmLTc0Lfl6ZKl7QIeW5SiGX5f/ytgdTdjlV99988GLHkP0DVAVyMQ650PXUsHoO0Aoe1E3Xvga4ch23lCm+n4TlascfR694PA6tt+2/Y6fRew2mYEkz1qXLRACbGF9Wh/7l1g1RhnsmrY5RNKBrH6MdmrfC7PVq12YJfJhEqjhjIDxhTixh5qWFSQrWgTINuCo9lCjzeM4WAXAi0XqskMKtkCrPKzdKg/VFv0isxhdXNNh/dQJIzBvn442dLtwyjBzEA4LAlXuQ0qLS4to1otY3JsQofM9bW4ADz26Y3EFq7dmZGP4KFD+5XUzfFMQDJFH8tWC4MDA2JTEsgUs7TRlHcrmT8MyzLTb5ASfScPvUbYGsczxzD/5mHv3r29B6zyMMwRa3f5lTbPLs4x06ozdKmscWuxmVAuFDE0PAK7zS3WKLHQ02fOiQEYiXZjOb6u79vX0yOfSh5KKVX2OQkshVAs5lTUIbhJL1WhWSYglSLLcwOLc4voj/VhdGxA0mKCYWQ2MqiIz2nWrLh0+QrGRifEnqk3y+jrj8LtoV1BFWhakdhMIpncNiwOzGaFBW1tJ9R+E5PjsgTxeFwCWOhnR7YX2WU8JBteqTbNG5T28/BO1mSrQc9QAostDI+MGMntVSatr6LWbEl+zJRek90jlsnCzCwGYj3YN71XffTq1WtSAIxPTolJxUAui7mJZCIun8xKKYtsoQyzK4CrV2+hJxpCf6xb1gRkwMkewUTprUcASK5QRFUgeA7bm5uolUtwuT1oEfzaShqJ39sJgUc89JDZxaChUiGP2dl5HXCnp/fC43bh2rUbuHr5ssKmKJGm9Jn1pHAkhOeefgLj42PysmbhRwE4jTpyhaykyX56yAUCAnkJ7JhaZkMqazVmIj6nExBIu4Srl6+JZUifymwmh3h8XeEpI8NjCEUDmvFL1RJOnXodly7eQF8shsQmGWBhfPzjH9f1bibWJTNttWrYSKwiGg2iUi3j1VffRGK9gb6BcYyNDCKRWEdXJCBZqtfjQHxtGcFgQPd3aWlFLEWuJ6Fwt8DIhYV5vPr6d9rWC3KrQL7IcEQqQxiG5kF3NIBA0K2wqEjEB7sVKJWzYhzPzM7j6vV5mMyUKts1LtkuDKwjANEf69fvrly9hG76h/bHBDqmd1LwuFy4dP2qLEaYGE/ZtcvpxaVLlxUSVClWcP3mHTz39JPYWF8TyLD/4F4BxgxWCQYIMMwjGLQiGu2G3RJFuWDBrTsLWFyYRzq/gYOH9qCrOyxv3ZGhafh9Yaytbmrtv3HzCuLxDdRNDuwQjCzRTsOGp554Al6PB/lcFufOnde+gA8CGvRMjMX6MTQ8ivjGOi69dR5PPPoIpveMq5DwvR/8EAvLy9i7dy+6u+npu4jJyUksLi0iub0toHbP5ATSqW08/9yzKna9dfUaTp85i1yujIdOHMfDDz8qG4BzZy6o/zfqTc07o6PjGBsbw2YigcQm7YvqyGR35AX83FNPitl87do1gaNkGHI8HDlyGOmdHbH/F+bnxbJ6+umncePmDfVTzpkvvvgtfPY3fl3rL/vzKy9/T1Jg+g6T/f3qqR/ihRde0Pvdvn0bJ0+eFFjLNYDXcfrMGeyZ3oPhwWExARmkxXs4PDyO1E5KhahUJkMjUtS4Z2k1FHLFYlNiaxuBcBcaLYvk5fRtqDNE0e2Dxe7E2PQ+eANh7feCoS5J3Cn1p8rG7wvAbLOgSPsZyf4ZkEe2a1XKJbvFriIH7zX7Fq1NNF82DA97zonyoa7Vjb0aA0u5lpH1yYJuO8iy3t430QvfKIpz69VSCr3ZbkeBexjaRbGwVc7LY3Vx5jZMZKx2dRl7FbMFyVwWNo8fm+kMpg8dhD/KOdyn9Y4SdK7pZK12il+ycaKPPQvl7TAp2j/IPqq9/rNfEljt7GX1XKmq2mXlXcE5u/fenf+mYsnwoTX2FFSyyC6K64iyAtp7VRUoWUSvCrQkaEgQcnNtFYWtBPwuJ6LhCLrDESkByJTdye4gVy7CEwrAzkJApaB5jwQBtjd9Tyu5DG5dv4D11UVkt7fliW0zWcQePXjgCFweN86efwvbqW0ceWA/gkEPFm5fxP69Yzh6YBpuiwnXzp5FfHEZPpcL4UBIxVgqM2i7ceX6NQxNjKlN6EG+vrqGr33lnzE1PoGnTj6C6X0HsLARx5tSoFxTsY7zI4sgI4ODmJwaR3YnLZ/t7q6wfEG7IkGFbZ07c1Yeuk5fEC2TBXdu3UDQH8Dx40dVsKbXJ73OaSHCOV4FskhQ++nUTlJFpX/+52+jVnJhK5FGNOpTKF93lx8nHz4mZcjC4hKW55fg9AQwObkfqZ08lhaWkCnkUCiUMD7Whalxrgv0gw8jFIpiaGBEyg7us/2BINY36JGaFnGAuRHRSEx+4PQypZ81rbQ4bhq1irxhpycn8Nrrrwocpcf27Vt3ZF+xk81rD5DNVREOdyMU6ZZdz57RCWTSm9jJbKBQ4jhvIOAP4fADJ9BqODC/kMCF81dx88YaXG7gwYdGMbUnhqYlR10bzCYHKiUzLp2bQ7NhxtSeASlnbBa//Klz2TS8fgtOPrxX/e5bXz8lVvXE1BCefOow/N4SLJYGKjWur0B8tYSVlRTypSJa5iY8fgbgReCw9+Dlb53HFz7/DXR193Ollu3Av/bgXMhx9c7H7//+7+NjH/sYHn744Z8YQbgPrP7ETfcz/cL7wOrP9O35/+Ti7gOrH1Az3wdWfzSw2mnq9wJWFZ7EDeKu+2EwVj+NEx/7FOzdfahwM8xqvBmoOq2SF3lcAXjdAQEATCrlxpoPMmwIrFbqDUmg6zXyGfg/CxhmxTAX+VURSWHN0uXWZpGb7pbFLCYrN9b0B6NslhsgBth09/Zqw07WA0NW6AFVLhcFBBAEI9xpQDUE0gikcsNLj8d7wCq/F4FVAWMd4EzAb5slqnfqpNgbPqZKNm8DhUyI5aZU3MnO96NUV0d6A4jrAKvCBbhZt9MUnlJwY9PNqriYt2aLrrGNC+sQJziP3rDc7Mu7FG8DVok6C4Su15V+TU8jq8KfDI9Pw+agDaa2CBHTNoHArgF0yeezfVAhaEEQkZlgnVR7AZ9tWFKHm7YVQAdoVDvQ43UXSNkBVt+1qLUB1Hty/V1WAO2+pvagH+cuq4G3Ab98Xkf2f89c4O7n755E735+Gxnt/CyA+z0M2u96wLY9b/X8XcAqvVU7cn9dRvt+doBVHXoEkBssYHqlWfkGdSOITF63ZlrI1VDlmDAZ0kgxbhlIYuLh0AR7swFHo4WRrj5M9A7CVmohG0+gWazCYSb41hQDptqoYCuZxOLqkg7BPHjvGR9Hq1aVBQUPDLweXzAIr9+LnWxG7NTltVVtiKcmptDd1S0Qluy+7a0Ert+4iWs3b+HZ557D9J5JhRxwg8+xTHYM/4QYamS3iwVJMKBICWSlLJYpGdKxri4UClmNU/VpHqKZ9K2ALDLE26bGu+5B576JS26xGUxGmr8xfITBTwyZqJOpW9NB3OPzolKpSx5qalnwL1/7OhYWljA4NAJf2AiQCoUCkpATcCIYZ2oaBQyyX3yhoBggPMhQBsrEbs4t+WwB0VAUfbEeRKJB2ZbYbCYdYJeXV1Es0JvWrbCj8bFJpd6azQ15rFFayITrUp6gnlNjkeOL44HgAucmjkfKxgmsUR7Lg0K5wsMU5xVKFE0CPclq5JzJn2uVKkrtQD8eLihRJ0PJHwjrufTp3MnlUa2R1V/D3NIGlhaXkU5u4uC+KUxMDCO9ncClK5fgC/hx+MiDCEWiOrwlt7YVEDLcPwCXzYZ8uYRUoYyz586ikN3B8aOH0d/Xq+/AUUPWJ2XBRnIx70VDxbEW5x2YVPRaTWzi9uwMYr0xtSkl8UZ4mQkrKyvyrmRwzvjomFh9ZMzRNoA+tt09MRWQCHjTE3d4eEgHy0DQp2AnSuoJYJKVquIV283lVIGAY4mFKY5D3i/ec7LzymUjDJFzNQFXi9kGr8cndnJyO6lAIo4pFsn6BmLIZJK4MzcLu82luTWdpo9rQ8nzZGxeunQBM7O34HTZxJD0BV3Yu2cKVjuDOTbwxg+vw+OLwAz6A2/hhReeFaO1UsrD43PqmqgqmJmZV8gPE9t7GQLkcGFufg6RrjDKxRLuzMzLRzObLwmE5xpHD9kTDx9FPL6i9dnldiK5mcCtm7d1uKUnXjKbh9/n1VgTQ7zRFGA3NTGpEBSGis0vzsq6goBJo0olQ0OBbm+ceR3BLi+OU2ZbKGldOXPmvJEqX6tgaXEbTzx+TABFPp/DxOSoWGM2q0ljslrJG9+1UkMhC3g8UdTrJly9chWzc0s48MAATj58XFYKDCcLBqLIZopYWFzAt7/+hjYd3qAD2+kyxoZ7cOLEcTECb964Id90jhcWEIw1xAi6I0uans4vvfgi4mvr+MTHPiJmaDq5g6sELOsNON1uOOwurCc2FVyVTG1h9vYd2VOE/D4xdp94/DHdj7OXLuEL//BdXcv//msfwkD/MK5evY7XXntDBRAWhpuNlkBVXsv1a9c0n46Nj2FzY10SZTLKCAh99+WXtY+Rl2+5rNe4PW7Nq2Q+HjxwQAyzM2fOIJlKIsZiUCSkAhDDpzhG78zM4PCRwwL3Z2dmNU7oKbi6siaWFWXVnANef+N1nD9/XpYAo+NjCgNNbqeR2dmRBQw9k2mLkUztqLDEojUtUzy0F/B4tD6Q5et0etX3N7a3Sd5HOV9Fy+NBuLsPA2Pj8PgDCHd3w2b3IF+i3UJd3vpelxd2txOVOhlqBX1/ej/Le5ThTxybnX0V9xUNY1bpFH25HyFIyXsg1UtbjcN+zPWuA6w2uT+laqdpsDilK2k2xUi1OBwomegn7kC9wmJcFdurcSQ311HOF9HdFVHSOS0UsoUCvJFulJsNjE3thcVJ6wEWE/jaquZk3m8qBbhmKVCU+9lOsCK9su9aSxl7LYKq/A7sp3dBWO2hdtsZGQBt548h8e/sqLg+2gWsGjZb/GP8W9viX2xZsVrbbF7tlWs1ZDJp5HfSaOSYvE6/XwdcDvqJ11Esl7SPdHrdsLlZFDXLU5T/FvD4YOW+D2YkN+PY3lpFdySAudu3pEQY7I8J1Esls7jNUDv2+75e2Vw47SYszlxHfyyEkNeGoNuBv/0//y947Q780id/QWtXs1IT+5pqix+cehVPPPc0bs/Mwu1y4bVTp7C+vIpP/+Kn0Bsh2z6P//HVr2JmcUHXNj42hnAoJMuQfCYDh8uCZ59+Ur7G+WwWobAXfq9LQVX0Ur9x8yYiPQOgpdj5M6dhc/D5TyHk9yK5vaF973ZqQ5YCXCMsdosAv1qjCo/bgy9+8avYjAMBnwuDQ2Tht/DYYw8i1hPG3NwMMrk0Qv6w+jzZIVdv3MTq2hZCYY8UA9PT47CZjSC/cKhbeyWvN4QbN27L1oMAL6+BRRGO/3Qmi1jvIBKbKSQSKWR3skgktgX6cu8TCvkFYFPazwcDD6lcYCFyO5kFVWqDA+Owuz1YWVnH1uYWnn/6Sfk5p9IJnDv/Bh449gDC4S50RfqxtrKFN9+4iOXlDTATtLsHOHZiLw4dGgdsRXnoR/m81QTiawmMT0zAaq3C6fQgvpREPlfHwtyS1Eqjw31iPV+/Fse+fTE8cGQKBw4Mw2LPIuBzYmU1jXS6hlzGgsRWDnaXAxZbE2Z7Vf7sVnTjf3zhJXzur76C7j4Cq3xwj2h0ePZpziG7H+8FlBFYZaHpiSeeeNtzf5wf7gOrP05r/ft57n1g9d/Pvfq3utL7wOoH1LL3gdUfDazywPjqq6/e9aX55je/if3794sZ8c3vfA9Hjz2Atfgsjh86qbvCTeCBF34VJ37ul2CN9gCUv8kb0oSCleJwM0xNBywmeo7S75Qgpk0bF3pCSgJd50aU4B8ZCAQ7LbCQ2daWYHU8rCgZ42aRgRcEHI2gApMCBJgCzQMIr78n1if2C4FVelBxoyYwh8AWN6ZMp9cx3QggIsBJ9poCoSR9Nza47wJWW8YmmSCYNvWmprGpbocOkIXHwUrAlt9N8n3tCQwwi26a/L6U9AoobMvTO5/noFytDazy8xnmpbaSwNAkMK4jcufbClglQ4KVbDE32ve3zdZlW1AuR5CFYI5FO3BDys8UZX2HNqgp1mqLrW8EffF7tSPADECVO/y2bN2Q2d8Lfqq3gYx3WwG8I6RKAOy7B3Mn5Orevxj2DQZr9d4L3gtY5fPuPtrAKvtY+w7dff17LqT3KKft5xuAzDuf23ZcaIdfGAchslQMkJn9xrgGHp6MMXGPscqfO2wSvoCyPwKrFgaINXmwMl4rqwayi8UN6ASBtfskwdhWA856HW6TGWM9QxgIR9HYKaOQzMDWZFCaVR6fZLoWq2XsZHYUysGDZyTIkKIgauWyChW6QItZgAf/UOpO9lSlVlWaa29PDwK+gGSq9MO7fPkK3njjDQyNDOPxJ55AMGhIzR02i14rZlCDIUUehc35vAExhSgvpCwxm2bRoyTPUQZ4EVDl2OA35+GZzE0riwqUQr6TLXz3zpjRMpsl7aZns4og5DFQk94g+6kkSfNmYgvx+KYOwjyQXLx0BS6nG929MSUIM6DC63ELkPISlLLZFMRULhQUhEEJv8dHX00TtpNpHVY4huiLOjo8qkMWfebKxQLqzYqSynnQ8PlDKORKOqgQ1CHY1NMbhttjx2ZiTYe7rc0UBgeGJLvmd6W3rBHKZReoQoBF6c/yG6zJx5X9m6x9HrbotdfxDeR8Ru8+ArRk7Rn2gWZ9H4LKvO7u3j4B65cuXka1Yca5C9clde+NBvHcM49haKgLplYdia04fEG//Ej7BgeRTmdRzBUkuQ54/PJcJLiSyGQFrPq9bhw7fFBgBItOtGkhm8psdYIeFhXKYBsNo4jGAD/OZQ47kpkcbs3dEVuJvqNcI8hQdMtz1hgHLE6xL5PVSzYTQ5hYeCAA5PIEUK7UjICdUEDgCCX8BG/5cLkcknPTV5v3jyAJgWa2AT8r1hMzxlqjIXYmWXJcB8iU5pxBBifbjXJ0ju/5+WUdFMkUoqcvOzpBRoK1LAZsbibksUo24JWrV9DT060EdVo73Lp1TX2ecn/OlIFgBIlEAa+9cU42MzwYE7BbY/Ejn1U7EmAnyMB7Hu7qQl9fPxxOlwptqVQKfQMDKBfL8uAkS5WFJZfHIZCAcyhB5le//331rYMHDsHSsOH2nVlsrrMfp+H00kLCglKZjDYWKoFYb7dYzvzcxcUFsdvIYCXAvbqyKsB1dHgYFy+/hUxhB08+9bAUJ0ywv3zxmtbWxeUcDu4fwNHDhwVMVmoV+RZvrq9ia3sTU5OT8gbl+lAuVZHP1+B2+yVTvXT5MmZmFrB33xCm9+9RPYkS196ePoHR5869JQlLrG8QdqXMN7BnckpzyerKMuJrq/J65pxAeTZtHGjVYLVZ5Nl74dJFfP/7pzE+xjAel/oHw5oYiLYa38CbZ07DYTMUOgODg7qnlDc/9fQT2Ixv4NrVyzh89CiGhoZw884tfPflU5jaMyHm55VL17G0uIJCqS6QifsY9gfOtQRsCfo6XQ589KMfhcNmw8zMbYGlvJdLy0s4eOCg7HfYf4aHhwW6kQFGwJUFKloJra6tYmZmRt7zfT3dGu9DQ4O4ePESfnjqlD5vbHwSwyNDGOgbMDyS6w088fgT6uOFYgHf/MY34Pb5Mbe4iAcfekjBeMsLy9hObsuXmaoD2QW1WsjkCwrf8wYDAtm4p9naTqK3rx9doZjAzdnFFXmqlugr6/Eq/GhgeBRWhxP+UAS5cgX5YgEeMlUJ1NYasDoNf1Ey7NnWLp9H+yIy68m+NJiqxrrPjYxsewhQ1uoqwHONQL0ts6cffNsiqQOsav21M9SPZXnK9lmQNsY05xOL0446GbF2C7KpHbjMwPLCIizNBir5vKwvuNdiG5RqDQS6ugGHHaHuXgXxsTDh93oN/3Oqjax2eFwO2U7RwsoAS438AMMX3ygWGuxSw9efe0zugzluCQ7qu7aBVL6nWPV3GakGqNohOHB27ACr3PvyPTt1SO5D+HraxXQAZQW0tfclVGU0KmW4LBZUi3nN7cV8Xv2D18l7wQCiCovqrRYqDNqq1zHSPwQbVTf1Bm7fuoa+WATlUg43r1xBwO/D2PCI/LNn5xbQ1duDxx5/QgUdn8+FVGoDr//gJYwOdqNe2sFbr7+G548/hIePHMdwXz9eP/VD9ES79J25t7h95w4+85ufRXcv/ctz+NKXvoSHj53Ah557Hm+8+kN895WXsbyxgbE9Uwqv4pzNuZNWAexHvoALJ08c1752fW0F4YgfHpcdoZAPe6enkc3nUG1wv1KSNQvD8CZGh+FyW8V+tTtMUqywYMrCm1jaVJZYLSgVS/jSl15HpQT0U+mxbwy53CYeOXlYACsD/9xOm5jWLJRwreODf5PgwUK3z+2ClwWmUg1oWZHcZjCoRQGA8pG3AMsri1K60BptbmERbmcAmZ2cnkc2fFd31NgXN+rw+l0YGezTWYKKI+4dOI7LxZqsLCqVBorFGhJbO1iLb2h+P3HkkBj7ly9fxMsvX8LHfv5hKUnW4wl5w66sJJBON+H3mXHkwYM4dGgCfQNRWF0trK+t49q1GayvJ9SPfQGuARs4fPgoqsUWtjbziIb6US7VUczlsJFYl2/9Cy8fIYjRAAAgAElEQVQ8iWDYjmxuE909Hq23167PwOXkd/Hi1s15OH0uRLt9KJS2MTExDY+tD//4xe/iv37u6+gbpBUAHySxmPG1r30DH/nIR7TP+cY3voGjR4/i4sWL2Ldvn/ozz6qdxx/+4R8KVCXz/8d9dPahu4HV9yIbvZ/3pRXA3/7t3+LP//zPda7mHN2ZG97P63+a53zQAOLP+vu937b6oL+H6SftHO/3gu8/7wNvgfvA6gfUpPeB1R8NrDJJkYsRU3CZaHvp0iVVpSmT+9u//6/47Gf/Iz7/93+F3/6N3xHxkpL//S/8Kh79hV+Byd8Fs8sDHz0TrWZkTQ0UazUtvI1KQ8AqN3tMayWbhBsNnjJLxYokcQzFIXhitdhhdznFEOChncAgGQAMdiDgR0YCgVkDQGsDcGggs5PBdiqBSDgiryUeMHgQ8fCwSs/OdqiRRcBq6+7PYqzSq0oxWmRHGODjXWDVQpCRkn5jk9wBVvXZHe/Ndiq9kWzeMGRtlFG1E18JHFOGaTBWd1kBUMqlDTila22mapu9R4BALD56T/KAYDgZ3GM5dIBVsVbvMTopG6MFgAHeGJt3AajSnt/b8HNY3QVWCe0JpDWAVYOHZlgUsH3EBBKAYTBe21wLAbGCRMS+eHt4VYdBepcR+i5g1QBT7gKPuywB3gasdgDTXT67xke2D2K7/FXf/n73PMrEoO3QP9rzCdm7ux/6Jj8CWL27IO9irLI1+LgLrLY/q/N5d2V6BJgIqvIPDz2yjTCuoU5glczhNgtZzBsB/AYjxVFvImACej1+xMLd8JhtqGRKqGTzsLQtbXl7rC4HqrWypF8E7ijVpWyR7LOO957AerJWXE75mtG3cWt7C1evXYPd5sD+ffsR7eqS1JzsqNu36b14DQODA3jg8CGNBTJ/CIjlMlmxLXSAZRAVZW3+kFjPDJfLZQqIb2yikM3Kr5OAC0EbHujI0BObp81Efi/Q/e7ip+Rjixi0HPZkKZIFa7PYkM9nFArDMReNdgkISGwlsbi0hnyxLPsChkARbO7p7lboA4sEdUrqLARgbJKXEyTmddmcdjHfaQVQqxK8ZFq3HRyhtDLh4YA+lezfTBXnYS3WOyDmDv1DyVql5+fo+IDAvmqtIE9Th4VsVYPdTTk25yYyy8i2JUDCdiDYx4OwCi9mWgHwkNYUWETJPYE9Yx5joUOjQG1IxiwP05OTUwoaKldruHj5Ct48fVageY5ywmxFwTwnHz6Kj7zwFDwus2SN/B7pbAZXrlzD+NSU5If1SgPBQAhOKwtlNqxtrmNudQ0zszP48HPPYaC/R17UZH+RRSWGmzcIs9mKMm0J6g2BSTLPUFHHjFrLjJ0cQUQzFpcWkEhsCYCOhsMqRIUjRhAUxwsBMgLO7BMEzDg35coNHToJbvB7+z1usbESAgOjBlvLbIx5AbQO+lsWBQqTQc336TBd5G3c8TxsM8MIwJOtRF/V+TmmhRdw5PBh2O3G+1AezXvN8B/eB7Js5xfmNRaeeeZp2c6wsEAFBe0hCDLSs3hufl4HvvjmDmZnV+B2W+C0O/Dkk49hJ5VGcnsLG5vrCjAaGxsRK5G3lwzEeHwNG5sbsnA4ceIkrGargDkWIra2EohGQ/IUjG+s6prOnzuH0ZEJdHf34s1Xz6LZtGJ8ZC+2k3FEeqyoNgsq1JVqFQUJMbCH48Zmt+LM6bPY3t6C30cpfRiJrS0MDQ8hFAyJ9VjIN/Hsc08KsKSE//q12wJ/eYsffewxbG1s4tr1qxgdHZbP4muv/0Dj50MfegHbqS0dtFm84VxBFm44FJZn8+rSCrq6IvI9rtVKWFpexOjICM6evYALb+3g6Sf34sADR5HK5TA7P28EIJXz8CgorYYD+/bLy3l27o6CqDi+CcxRTnvj1k2BxezTO6msbHFo98CAN/q+kyHHMZxIbqmYxILFQ8ePK5SHr/vuSy8JyGTBJbWzIwb7I48+hs2NBF599S0BIrRdYNGjWq2ju6dbNiVU1/D19G584fnncfTYMazHN/C9l1/B+uYmHn/sMWSyGVmmHNi/X2Dnxvq67i2Z2mQNT0xMYHJyAufOndO93r9nj+b1uYV5FPMFeRDv27sX+/cd0HNOv3laff/nP/4J9PX14ctf/jLW19cN5vnoKLZzWTG/WYi5dfu2LDsikahsRPoHh3D5xlWYzFb5ovYNDCGZTmP64D4kZTcCRLxRrK9vYXFxFf2jo0wcQ9NiRW//MKKxGCJdvXB4vEhRWl2rKzCqVCkJbPK43G1pPr1CDYsV7k8IXHE/Qc99FtO17oOgYdveiNJnAoZcDaloon8pA5+4PnKQqOprFLBZTOOD1gJ27kHbXvAcMya7BSzF0boqk0wh4HEivrSCSDCASqEgWbxAX4sJxVoTLq8XzkAA4a5e+XtLUeRwSBWhQnX7mhgYxT+cewhKGgXqpp6jvUjb/5Sv91B5oJxUgxWpNX6X72qnSLwbUO0AMPLm51u2/fEJeFMR1XkI7JXIxfDWJ2DJOU7+r+2AVgutEFg0alRRyHJtpl9zSSB4rlKS16rTw8KUTe09FOtFq1JDvVzG7ZtX0TTVsLayoP30oydPoJAviA1Olua+/QcwtXefikMvfedbSG3FMdQfQsTvhKVVxsHJcTxz+ATCDg8a5QpO/eBVLM3Ny6pidXVV+/tobzfsbpfWRFp6/adf/wzWVlbxnW99G5tbWwh1hTA4OqJizsrqKrY3E+jqiuLwoUMYHRvE8uICRsYGxcong9VpMyObTWl+IxidShe1vtAeoJBLY2NzGZFwALGeEBpNej1vIlvMIhQKSVLP4pHN4catW7dw7vwM0PCj2bDg8AN7UCimcOTIOIIBJ3werkkV7ZH8AR8G+gdUuDVrw95Q4bZltmB+Lg6L1Y2QL6q9D1o2eZVyfl9cWEGsL6T1nsUu7nUI5m9vpaX483j9iHZHsLqyJIb+zNwMnn3qMRXv+vp7ZQXC+7a9nUatYUL/4AjOn70sNSBMLGgk8fyTjyGXTWmdJxN2aGRUBYKtzTTcbhcCwbD8axlctXcfbYEq8qT2BjywWVkgzont3j/YBYfdjLWVOFLpDIrZIgYHx1HKUm3HkDoLbBbA5QEePH6A9Qns5FLYyWxLFbUwl8KRo0cQDQ3izdPn4fbbceDgFM6+9X3s338IvaG9+NpXX8fn/u9/Qd9IB1gF/vxP/wx79+8TmMq1/Pvf/77CqTjP/c7v/I5Cyj772c/eHRN/8id/goceeug+sPoO/OSnwQA/aEDyg36/9wsVfdCfex9Yfb8t/7PzvPvA6gd0L+4Dqz8aWP3Lv/xL/N7v/R7+4i/+QosXN4D0WvvkJz+Jv/uHL+I3f+PX8bnP/xV+87O/Y2xmTSbsefqX8Minfg2unkHYHB74GC5gBYoWBl0B9ZIJjWoDlXLJSNtsteD2eeV/x6ouQ6wISBQrlAzbJLNySKLHECrKhekV2hQY1PlMbhgN5iA32AQXiAeyQrspplRPb4+urd6oCHwhCNAZSAawSgYYBcbEdtthAO0ndIBV+loqiZXnAO52paA2gqOMhxEs1ZEwGwE8BMwoWWsHThHKpCSL5WyTwVg1wEn+O31k6ZlobMAb9bKgXcOLyyYvQONjDGDVoUAdw3ZAvxb7tQkCqVoo+B7yAauLZSf2RDtcS56UqvryuUabdRYXtUX7EKB/Y6hOi1xj47PI6JVcvWlYH3SAVUlu28YG9BQ03q/DhH2nFUCH2bu7D7YtEe6GcN1jLL6NrdoOmeJhYveC+OMCq7vDvozv22bettvzJwFWxUhpA6tGaBVZpm1/0LtWEsZtZD+Rb5lAdALVdT2XrdA0NVEmk9nU0gGt0agafYQsaVMTzloTXWYzRqK9CLi99A2AqUrvsyJKhbJAuWq9KUZjo0VPvyxa9aoO0TxY8aAljjEtBewOeXgqWKVcVqARmZf5fEkgEQ/0Xo9fIB8POfQ0I6OEoUYHDu4TKEi+KQ+JDG1ioI9kmiayxpzy7+PPyXROafAEFBiwMjzYh2DQJ/YngS4ePsli4vfk+7yXTxbHV+dBBjrnJIaH8BDBQg37OZO16WcYjUQQ6x/CrVu3jUC7UkUSV4vNrgOLBWax8TjvlMoF5HayKjSQuUqmGEFksk3p4UdgmBJqes7xUMHxRyCZjNd8MYelxTmBXwQmOEdRQk6276VLV8UcHhzqvxty5fU65YnqtLlkU0CpNAFcK9lcHKethrxs6S3HgzYLKh22Fq/b6eT9M0Bczg+8Th4QecDkg22dSqYEVvGQy1ATAg///NWvY2FxWYFD/gA9ZCnFzeHokQP4+Mc+hOxOQnYOwXBQUsvOc3PZgph0tAEY7IsJwLp64wYW17cEWn/qf/uE5rhquSiQk9+fB2NaDpitNoHHLB5QKstAKhYRCD7QskR+avruNgWWMCGYMn2CDWSokoFKGwAG+hBcyWYyCIXDAsEyxYoAXMn87Va0NM/VkM/siC1drVU0P7BN+VqHy2MwUckCttgkfWa7E8QhABtW0JrP8EE0mwUy2K1OLCwsiim4Z2q/PEhv357BWjwugJXMYbK12McuXLymPvDYY0dk/cAHfYbJbmVB8uq165Ke07OTioVcsYIw/RodTvlpPv3kEzrILi8uyat27769YIAhGVtkevLAvbC4hVIJiESBvdOTskAg8EnQlazFvoFeTE1OYH5hVuDkzOwsBvuHEfJHcOnSDbhsHgT8UWSy2zhydBSFSlJjiIxc+soWSgUBoz29vbh85YqYUYFgQAFMqXRagDcDpl5//SqqFeCpx48J4J+fn8ed2zt49NFpPHTypBhTBCEJtoyOjqCrhz6iVwRwPfP0U/JxnF9aRCaXUnhcJBpAb09MRYDsTh7NegsTU6MKSXG6rWLWv/b662jUrJjecxQ+Xxjr2wlcv3ULbodd4X6jg4MKFevriWEjEceVy7fx4IMHFNjE+8y+Sha6P+DHa6dOY3kljaGBPoGnZEALSK1V1Z4MxaL9A4six44cU9sQUImvJhGOONAX68PK+prWw0MHHtD7rqysySaC83oymVIxYGJyQgxkAqZkvxlWAOOyGeDnfOellzT3fuYzv45XXn4Fs7OzOHjoEBYWFkBmE9PcOR/uP3AA0WhEIA1BJPoVe90uVMuGGoHFou6uLuzbux9Xr10Vw4/9/ld/5dcQCAaxnUziq1/5ipi2LIzbXB6sJTYF2BCQpQTcZLaIOUx7Dn8ohLX1OBpi0LsFlK6sreHEyYdkv0H/1YArIrnvTjaHg4ePweH2oMAih9mu4KNodwy+cAjVhmHvwuI450K2N8dwfmdHrDKuUSEyJKtUSNAz2aIxwz2S9lltxYkAwrYPt4IeK1wvtYMReKnCOiXxBA619zEedjN9+e1iqfM6WEggoEr7As7tBfYJj0vAaleY1goFsWUZmuSmZzCVJBYLgt3diPT0wsQCkdkuL1YFKVIhQVudllFM5JpAuw9tQqVkakdncl7h9bXXe2cbsDSsSFiwa4oR3LEH0GtVlL275N39DwO0pe1B21KobQ+1e33kPlJl+7aV025gVX7ilaqKiCzmVgpFhSBx/STAv51OweF1I9IVgdvtkd+/02wSu7ecK2BteRFb23F4vE44bRaMj44I5P72t76N5eUVDI+O4Bc//ctYXl1COr2Fvr4ouvwO5LIJ+OxAyGHDM0dOoLi1g69+6Z9w+fwF9HX3YHNzE7lsDoeOPIBirSomN7MXfv7jH8fkxAT+9r/8DbbiG7IM8Aa9cChksqrXkEF86NAhPHj0sCwIbly/CqvdJIufUjmHZr2CGzeuaFwcPHgQdrtb/01GLX2bZ+5cw7ETh7B/70RbVWLSPsLr96Ncqmg/5HC55aNcr9tx5cIacvkqPvKRp+B2svgQgMdlgsPexMb6ClZWljAxNoyu7gjypTzKFfone+D22AR2FopmpFIlVEo1LC3GkcnmFSjHvkvLGyphCJIODw1pjmAxlUGFhWwFaf67wyYf73qtjJWVZTx0/KjOUyxesWDMeU5qgmQGwWAU585fQqPFPZkPkZAPxXwSc3duydJjfHwPMlkGau1FtVKT1J9r9PDogIpFLIjM3LmhdTAQCoC5aKUSlTR1PPv8I7JSunF1AefPvyVCCG2BaPMyPjSBgC8KmKkm2cLAYJfOkARyWdhIpvNYWaL3eAxudxSrK3GYbDUEwnaYzHn09Q0h5B7FK9+5gv/+999BuLf77hj4+7/7PH7jP30WX/jCF3QfuY5zfuPc+bu/+7v4m7/5G/z2b//23ef/2Z/9mTzc7zNW3z6f3AdW7xFudrfMT9Mu94HVd69ZP+u/uQ+sfkB36D6w+r8GVrmpI4hCtko8HseJEyf0M+WQXMC+9s0Xcez4YSzM3cTjjzxK4aY2wlNPfQpP/sp/hCUSg83phZ++dvRTc9gMNkHdpoMT2RvFQl4LMJkKLpdbSbFkg5GBSo8+shYIqJKRY7XR26odPkU7egVzNyWrZcCJ2WJSUiw3ugoGkmdhSYAgE8IdBETavpkEVu9Kt9tp8SaxOd8bWGWXY2WY/nuUoWnSrd8DDQ2AsXlXxmaEUNFjjayKqja4VhMZVCYdYuuU2VNuJ+uBe15a7wRWJRkTy4HHgTbg2WY5GjYGxmAQ8Gg2GJudCCayVrmpJ4tH7NM2a4K+sDyDCGJgcBa3OG1mw+6AKMonBVw2jTAr/c1wJR40FGJ/L2jJAFQ7wKrBVH07sEoguTNwjX8z/EvbQU+dsAV+J1HwDD+0u68QA7ZzVDJ+K3ngLlojv8fbrADaAOc9K4D2AtoGZmkxsfv9O8Dqvat8f4xV3YO2DQBfK2C1nWqu6+wwVt8R+Mb+wL5EabS+MgFz2S8YwGqFbU2Vu3xH67DQk422Gk3AVa1imOm7oSiatQbqpQqcFpf8xAiEURpdrhhsS2KRBJwalYrYrkZ/MiOv4B6rxrOfUmpAzLqdTE4eqfSY44Pjv1FviT1Fe43bt25hYX4BH/7I80ql9ns9GnP0SeP9JIDG4gcP6mQj0QaAoQzlKj3cymJ/EPiKBFgsMdg9HQaxvI3J2KW0s30jdm9wdh8cCd4Q1AryAOF06eDMTTvBqUKuIPYdk+Nfeum7AkpYNiEw3NXdK6DuwP49cNkNXzx6k/L9eN2yGybrslTUnMQ2KpaLKBSKus88OCsx2u3S9yMrZ3V1Ra/p6SEzvoZ8oSTvxnQ6hUAgiJFReimSr9mQpUexWEAmnYHH5RHoSeYoWW08DLncTHe2GLJ/AsZ2uw7evEYCvn5aE7Dvg0B2GelkyjjUM11bhRzIA5bFJ6b/Opxu3JmdQ7FQweTUtJhnyVQK6WwKTpcVA729ePbpp7GT2kYysS35P7vi8soa1jbi8htlcNb48ACGBnvll3fu/AWY7AH5X09PjqOUyyh4jSUq9l9Kl+lezXtfIcjO31kY5leHzdSSBJvAaiaXlW8wQSOyduQtx8C1Sln+cnzQ507Mr7YdCK0bGIyVSGWwvpHQoc7rcyO+sgq/3wuPk56nNV0D7wnZuwTGDAtj9kuzigm0VCD7jWAtCw1MviajWHM9mXOwCLDcWN9UH5mcnMabb57GW29dUF+oN8isK6l44PV6ML1vUqn3gQCDQjICdskopKcwQToC4Uy3XmNwTKmInoGY2LM90R75F1OrsL6xIfYhiwYEeRlqtbicRqXaRG8PEAj5FdQ1MTmGkaF+tSuVD/T2PH/+AqYmpxGLxcTe7hTNfB6vDuLnzl5AqcBAJwui4YAOuQ4H1ymjzdfj69hIbKB/YADjY+O690F/SH67tXpTKfd5BRBZsL62hvm5FE4cmxSbLJVMI5Xawd69+9DfN4Bz58/JpoBjksFk9NCUB3azoYCxvoE+XLs1g0QijgOHJtE/0KU5h3YdTqsX5pYF8fVV+ANOHD9xSIv13PwCJscOIJNu4vqNGcytLGl9J7BO4H9idAiFQk7rdHxtBQF/AAMD/RgYGUapUMRqfE33liAt2euZfBWhYJfuEcE4sihZ1KUvqsGU25H09tjRwwJdz5w9ozmO9hNkkTE4bXBoUCBhKV/C9Zs3dd/Ioiarl32DtgrZzI6KVSwiKTyNie60p2hZ8OgjT2A9Hsfs7IxAJQKwlPAWS2XNo+yv/QODshNQ8nlyW3MAvWuHBvrFmpzaM6U5gq9nweD06dMC6o8dPYpwKCL7BDLmlpdWpDLgeO7rH0QqTy9fnwBAgijbWynkSkUUq1V5KxPsJPgYDIRRN5vFrCWLkIqixMYmLE0nZu8sKphqeu8+WOxumJwOFEpV2H0+Md6ivQYQSTCVY5EqDD58bg+2NzYVMEZgleAVVUq06uDcQDC4UC4Z9k5miwBR2htxvZSdUbUm+xyFKVEh0XEIagOrHK98npj+LKG1/e25TrFwbiZjVZ71NjRrVdkqrSwuibHK9ZpA6eb6BkKRiBi7hVoNXT0xhLu60WCBvl6HtWXM0VRysJhF+wICfSwIEUClLYAeXIDbXrCdvQXHHPd93ANQqcD5p8NYfWfB972AVWOd6lgcdSwGjLVzV+3RiAdt2zyxve7ul2hbxUCyWgV1WsjU6sooEIPf2t5z0LszEpLSKhIKihVRLZVR2skimdxEoZiGydzQvDtKOxZ/AH/3d3+ns8Kv/fpn4Pb64XAxiIzzRhJTY70wN0uIRQOoZTO4+uppoFJDMZXBysKirsNld+DTn/60iBaLq6uaJ9gfaVPx1vnzOHf6LIYGDeXH+OQY+vv71H+oGmDxsbe3V/J5u8OK7E4KM7O3sbG2gkq1ALvDgpXVBYwMj8i/2WyyIbm9qfYnsLq5vozjJ45gfGIQpUpRhUoC/WSfh6O98rjf3EjKSzoc7scbb9xGpdTCJz7+PIJhB9wOru3sLTVsri+JnTo2MiLlBee9ZquKlrmBSrWIza007B6ywyXgwO3bcygVa/KMp1plY2MVt27ewbPPPYJAgCFXzI4owusJYHaGzN4U+ocGEI1EUSkzeLCBRo3WQTVZjAwODmJ6ej8q5Squ37iDXKECny8k+xyqAgYHejA91YdiYQeRcD+aNRtef+MCBgeHNU+8/sYtHDvRj5Mnj8tegOxSAu70jQ6GI7KScbkiiHRFEfS78eab5zB3a1vs3nDIgtX1WQRDdowND8Np88DtNsHmLGJ4sBfZnQbm5teRStfQNNmQ2skgm87DavGqrVxuC2rNFEbGuuByeNCqhfDdb1/CV//xhwj03ANWZ+7MqKjEsfPII49gbm5O8yALUgTYOR/y787jj//4j8VoffLJJ+/+7v3+R2fc3LcCeHuLfdBMzw/6/X7c+7v7+feB1ffbev//eN59YPUDuo/3gdUfzVi9txG81+3IuiDLpbNRtpMuAh7YjIPs4GOfwIc+81uouIJwef0I2igxNqPmtst3z9SwC1hliAv917hYW8gC4Aa57WdKyT8DEnTAZclUMicCggYjtEm5a6UmpT0PkTw4ELcliaBWrqLRLKvy6vU6BFZxQ02TfjLwCGLpgN1hEgpYrYuZKd9LEMy0yg7AeJ5xGHgnsMoKvRgTZJ8aqiwBLQSBJQUjqMrgKe6cKPumt1fbCItwpggPJGR0kuAFvFkMCRcfLSZvGsCqFpz2dRhyLrtYf2JIUk6mdjPCsPjcjgyN/2gweY1gKz4aen+CdPx/Mku5475nA9D+8LYkvwNuti0W2uAGn1NnQBAfnSTbdwGrRrvcBWvb3+sumCq2bOctjH/U92kDqx1fMuM9DMbr2x5tMLjzux8XWOWG+e6D738PZ20Dfff8cnd/7m6PVR3cdgGrBkPVsFsgO0/9ov1iQ5l3bxzReYBMvg4T2gjnMOwkCGTz4EcEnGB2o0bghfYPFthbJtgrFRwdGEKXw4VUIolitgCfx69E3Uy2gP7hQbF0yIzT+GB4E5k19FGr1hVMRmCVkkdvwPBIJeBDj0uCKAR1opFuBQmEghFJ6xeXlrSRTad2dLB//tmnlHbOACgeyAxgtQUPk53tDiXCE5QslavIFciqdIrdRCk0m+HYof1ijhPg4qGUASw8DLONyFwl06bTJzrtfw9YZdhXXfYhBODI9CGoSuYrIXtKWAkEnz13Htev38SBAwcUxsLve+LkSY2xoN+jOYe3iwAlQRHK7jkYeA18XwJohmWCXdYkhXxRfZbMSnox8jDMuVCHeN0/+oQuKtWeoNyDx45JakxQlSFGHKn0qaXfbchvsLTkR+t264BosM+bAqIIypKJw4AXtqvP61aCOGXtvK5gJCwAkczLSrkidls+lxNrjgCR2+3TZzMBPpMr4OTDj2NtLY7vvvwKTr12CnsPTuCpp56Az+XGYF+/GLvVcg3hSDeW1zbEgFxYWsDo+DCm905gsL8Lfq9F8+zNWzNIZZvo6hkALW5dDiu6o5SRm1AsleB0eTS/UVZMgIRzJft6s1aD02qBL0BvXK4h9PgsIZfPiM1HBnFXNCovyFAwIGkoi0CdpF9+d35PhhCtbJCBWEC1QmaxXU4jPbIAMCnwi0AtAZBsJq97wUIB72uhWJIPd1dXtwB+vjdBdM7VZGWzvTlmioWy+lQwGJIVBAuAL734EoaGR3DwwGFkciV5+jG5ee/eSTGSCQyT/Ux/U6ol6MdXKdfEfKZknmPg2996CS6vE6OToyiQ5WsIByQ3Jytyc93w2BweNIDCmfk7SCW3cPjIA9h/aJ9C1bK5NAp5A7jv7x+RjQK9fcmCvHVrTl6BpXId0agb01MTbWB1BfsORNDX06/3IKN7sG8A6VwapWIZM3duY2V1CwcPTanwcOXadSW488GUZ85k9MekH6nDYYXHaUV3bwT9sUGNNTKknQ4nlpaWJZtle62urEgy+vjjh8XeJXjG++PxBLCTq+IHp36Ayak+7JkeRqmUx+LsIsqFFjY3thFfL6O7F3jmmZOyE6BUPRTsw/Uri/jeD96Ey+cSMPUAeC8AACAASURBVL2TKsLjNaMrHEB8PY1I2IED09PoZZp30K9CAq0BCKgTtLtx/aY8QRcWNjEwOIzJqSmMDo9gZmZOzFPahcTj65if20CzCjzz7EMCX+kDnMnkBPqxeHLowH488uijkuozmOrylevoi/Vq3iU4SssNWYGy71tMGBoZFAAfX10TMzgSJCs2fddOgoAKw2ioECBTlh7Qt2/fUWGZlhIEhGnTEuuL4caNmxpznMdpWcJ5n3Mg2ev0beXaxnvAeY19idfS1dWjccHxyVT7Cv1BzSbcvH1Lc8nOTh6Fchn+UFAWTLTwGBgawb6DB7GdSsLqdItJys+7c2cO/dFBXL1yU89z+nzI5IqwOFyyeTH7/Tjx8GOIUilksRj2G00CT3ZDGl+vI7Eax56JSc1ntBTJ5HIYHRtFJBrV9zfTY9blFLBKljT3Nlpn6nVUi0X4HC5jT2WztZmZdCanBRL3WVZj3mGBT+FVVJIYBTuGV5ntdqOobWeIFOQ5urq8gq5oWCFNvEauhaGuLo2N7ewOemL96OqNCYTnnEGP3mqtqoIc1y6SAmi1Y3MZoaX8mYxSMVbb+y/+vk4VEAthBLQJ+MqP1bBp6uxwxF59h0f73TVQoVz39kIdMKKztzAsg4wAN06e3HJyz8h9Cv16qQbjnsIoHjLAqgUP763duG5mBVgcNll08Rqy6TT6enthbrAtW0hvJLC1uQHyJYIhj6xhHFYLLpw/j//2378As8mK5z/8IUxM78XXvv7/INrlx/EjB2BqFfDi17+C8aEYbI06QmYHhqM9cNuduHj6rJQ7Ia8fn/rUp/Dtl15UcaOKpoKmGCbHwguLFkcPPYCx0WF4fCxE+tT2LJyx4Oh2O/HWhXN48cVvCRAOhrwY6u/H2PigbAHI9HZ7nGKTNmpVscjJ7E+lt5CgfYrfjf7+XhV/ONboL768tIax0SlYbE5cuXxDHvPDQ9NIbBaxsbWNQwcm4PVaEY040dMdgsPa1PwcCvgFzrJ4zCJstVnR5zCEMktbl0RGVgCVcgPXr91CJNyDo0ePqHDyyvdeEWD5woeeVUGViqVkckdnmps3b6GvdxgmqxUrq2sY7OuVTN9mMYt9S9sPf9CH9dVNJFNphMJdmF1Yked7MNwNmKyY2jOMUj6O3u4IXM4QZm6v4PQZKgrcYpGTiTww3Auvz4l4fBHBYEABWzvpLBweWiCwYJbDIw8/gpW1efzw1FkUd5za2/T1O/BzH38CPm8T2XwSmVQGI6Mx+P0sbTexnagglzPDFxrB6gr3q7RuyqNUasDlssEftCIQssIfNsPvCaJVDeNfvvI6/uG/fBM9Q2NvPwPs+ml3iNV7AXT0WH3mmWfw+OOP/6vv8a/9w31g9b1b5oMGQj/o93u/N/qD/tz7jNX32/I/O8+7D6x+QPfiPrD6dqCHbIEPf/jD2oTxv2lw/q89CAg2GmbYHGZUimmBjs6mEw1HANuuKJ749GfQ8EdgcXoQsNHU34KG2wGL1QlLk4AEX88KbgcIZAWdKCmBFsNLVbIplt+lvW/7etL7lDtFkxn5UhkmMo/shi8jOUb0MiT7p9WqCCzkQZ+HXTslVmSRygLg3kabVAdDUN8hVBqSZrJPKXs0gDFjo2prI54dK06ybImysPLPB/loSmdtb4gJJhiPhg51CrNqA2sGUMjAEbJAa9p4KyyLhwIFdukY0A45MLxoOwClfDmttrvsA8MOgGBeU96qHWYXgUhhfgRaeYxob8bJWOVzzfJOpQ+S8d66Jkp1CV53fC4px2t70eqrCKQ2DgF8NQFcXmon8V4HBzFH+X5tKV8bcO34HXauzwBQd09nbSDtnZ2u3eDvXPxaprdbBdx72dsBWALO7/m45+FgtOU7gFseUCSX3+WzKuC0zTCWFG8XON9pgw4wTC9ao1+9/fM7H6PDj5grhsWEvGz5fuwj5pa8e5lCywMCAR+f3amDWDWXw1hXD0bcXvR6fDh3+pwOmEFvCGkx5ZryRsvmC2Ig+f0e2C1W+Mm0NJklmaPPXrlZg9nB1HmfgKbFxRUBCASBeA1kHBEoIUBF3zMyTQmCpTMZBH0+PP7YCXicDtgdNgFY9apxWNM4M0EhHzzIMTxpJR4XUBvf3MTc3IICh8aG+lS8kKejzRgLZDhqLCnp+e2s5d3+dLwvzVpZbFqyFBRwYrWIrcuQIgJD9D18/Y0zuHTpIgZHRjA6MiaQgrJZHjzo+8W2p5yb7UHWC5lHZG/ZHQ4disSTrhl9ngArnysWerMl8JfXxPbi9RcKZWwltsV0o+UI22J6eo8RrATaHBAQNWTBBG0JNPKwyLZyszDEkKt6TcnYZFLSI5qHxmRqW4ArQ8QIBJLt5HCS/Q9JzsnGI6DMA75k7SYLthIMUooiFutDrdYSsE1fNgIy//g//wmj46NKjY/1dOH1U6fw3DMvSBpaKJSwubmNs+cv6YA1OjGBgcEYAgEXImEvTE22uQc3bs7A5oyAoccBrwtuhw1eN9UGZrHt2HeK5YqAVXqRqp+zrawEZvnHrnAbXi/ZYWQS06bCCBc0LAAItpN9ubS8IP9FSvUpo1f/sDpQbphw4eIVeNwOeVmSjU3giHM92YRkUhop1Wl9Ducq3mOGy7CtCbayf+dyWYHmlE+y0y0tL+tzCFbyHvb1DwgsZ9o6QaCPfOSjCIe6kNg2pMxk2/JAuJmIIxShbLSEeqMq5pgsA2wuATFdXTHZSJw7d96wEIj6MDN7B6VCBUPDowj5g1qzlimNDId175LJLQG1tPOgvDLaFUFiO4FiqQCPyyomYL3aktfn5vqW+h49D8PdBN0rmucPHJwWy5ysr4nxSVjtTjG6LU2Cox6MT4yJjXr95jWN47379gmoE9DdGxNQmE5nBDgzkImH+wYqiPW4cOjgHoRClAu7FPTFdqYknkn0vK8Ewu7c2cCHPvSQ7AVmZu4gGAiiq2cYc7PbeOONNzG5pxfTe4elyHjt1deAhgOlfFk+qIce2A9/2GH4r5uoaglj7s4m3jx9AQ6PA8mdJAI+r0AQt8OikBa7rYUjRx8QuMp5IF8qCTinlQEB0VR6R3674XCvgpmGh0fE2uc8ur65jlRyR4WOxeUl2X943F6xcXlDKa0liMwCzyc+9lEFxfBn+qFSyssxSKYzx3MqncL+fdNirBPg7emJYn5+QYzj3t6YgMybN29jbZWAjh/TU3vUt0+fOS2mKy1SKK198MFjGBsbE5tZoWWxGBYW5sQQZP+JxfqxtLgoMJG2DbHemJ7LIhBB2KmpKbEIExv0oCSbz67ixGYqiZ1MXmPPZDXD62ch3AN/ICjpe7Nlhi8cQH//EK7fuYNas4Wu7i7ZwNSqTVSKDWSzhpVH3/gEKtUWLC4nNjc3cOj4Sew7dFgKBcqnOb6SO0a7kgFdyOWxs7WNaDAksHtjY13hhpFIRMxkFfz89Nw3y6Ob+xGCvvQHp5ULk9+j/iBa9Kg2QcCaQn/sVBdUDUuZzh6pbviYGl7MRoHbZLMinU1rviDrd4dFrPSOimQsYFHiPDc3D4+XntNmNC0m3d/9hw4iGIwInLRbHBovZAArOd5qVVaA3W0AkgQmCazKqoB2CG3mvbGnNPalrD693T++bR/UDrky/s2wiuqoigjUE9DtFJ4NGwQGYRkFeK2jjaYBqBKcblsjcBeodZqMX9kXGIojuwlqLxbrO4V/gr8Wmxk+2sZ4fZp/c1vbUsS4zWR3O7GViCPgcyGbSsJpt+L7r3wPZ0+fAfIFPP2Lv4CHHn4YpWoRxVIOtdIOXv/hd5DPbmI4FsXhvdPwm+ywN4AMAwKbQNDlwUjfoK6BgT4OnxuBSFj9grZg9KU+d/48/G4PYn09sNlMGOjvk/SbBd/JsQksLS3i1VPf1x6Nzx+bGEFvdxijI0PI5tNIp7YFEs7M3oLbZUWtQvCdgL8FyUxSDFeyHGlHUyyWVTiIhLvRFxtBIVNWgOHa6jp8QfpBr8BkNeHJJ06iK+qDxUwbEafUGz6/B93RHs03ycQWenp6NVeld7Zgs1rg9HnQsNjx7ZdfwfDgOGZnFjA8MKpCKMf4wsIsYrEuHDt2CE67BemdJHbSGWQyBZ1L0tkC8vmqVBalfF5nCLvVjAeOHND6WSjmtI4YtgzjcLkDiER6sb6xhfROFhMTg/C4yxiIRZFKlnHpwg2sxTMaa1uJpEDo/sEeFIoZhYJ5A25M79mv/YrL7cfGZgKXLl6XFdTFC+cwc6cJp8WMgN+DJ546iCMPjsNsyqPeKKJRa6J/gPYzS1LslHNWbGwUkS24sJMrY2NtXX7UHrcf/X0x5ArrGB4NA+aCQgpLWQ/+2z+8hEohAIc9glQqgd5YD3LFggKA34tZyPHHfs71mmsbrSP495/+6Z/iqaee+okRhN2M1Z/0Tcio/dznPveu8Kqf9P3uv+6nb4H7wOpP34b/3t/hPrD6Ad3B+8Dquxmr9Kb567/+63f5G77X4vVev6vUTDj+C7+Biceeg6d/FFanBz5KjOwWND1OWG0u2OEWaELfzg6jkr6gBBO4EbWYbf8ve+8Va1l6X/mtk3OON+d7K8fuYudmM4hU4piKgGQbsOEZYCTYfrH9KGCeZjDAAHrwowEbo/HYY85oNKJEcqRm6urA7q7qyrfCzfmee3LO5xhr7XOqbjXJUZMqaTRQHaLZXbfuSXt/+9vf9/uv/1pGq5w8qahWtUlcOASDBngyo0HfQ7vVULwRxLAZneY/BB/9ptFmzMAXK2EnIYoBrXgBPYZZg0UuN6BD/mZ4qhremIaC0lCiGq9jRFrx58MFMRfNfE2KagkQBFapQqB6Tq3uRiiBgDBDdyiEVPCUIZGUzlT+rkZbJgGtji19TemdNQhuoKqWD/pyDlOgqT5lmryhQjVgJ1tr1bo/8PcyIOcAEBpJCDBZuNhvU4P0GA4aYJV7GX7W4fEetmQPbA9ExAlwGWNvEvAx8K0xlvgZ2bLXG6pZjwVQ8Ys/BSn1d39/waqCmgZgVSpXjYuBQpj01WzWBoobI7aSuS12mLv0Uu3g1PgkRhxOuLvAowcrahXleOLCt9Pro9yoI5MroN5qolQuoN1o4uTiAqK+gAoQVO25Qx7BfX4Oqgb29w8FUxjywqIKPQ+tDru8vVbX1pDL5AZhMz0tbGemRrWhIlSU9y6oNLUriIcFBoIQtdO7A7h3/8HAGpgWIFWpEv1uuxSrRgruwI9uAFYJLoaqnMdKHI1dwzKBm0mfm36jDqkA+Z1VMjFbBQrY7nbnzl0laHsDAQXCMMgqHA4ZHp0W+glSYc/E5p5USVRb8L+NABJ6PRugWP63Klj0pbQiFNOmVtYfVAQx3MMi31MCasJQ+jUQNvHzMRmZrYsEyFzsS+XMa4xKKSVGtwcbXnrtGRtmvi+LW2wr5fVrKGPdKjRRscXNWWI0Jt+2Zq2hQBh+NgVEWdjS6VBwVLFcEYQkyPnmN7+Nm7fvIpEcwQsvvIBMPo2PPvwAiUgUX/3yl9VCT8UegfzVdz9ANBaXYu3kqRMoVwpYe7SMidEExsYSOEyl8N6Hd+S/tzg/i7FkFC4XVfQtQS6qQ6laZWgWVdPcDLroD2uzwUVbF/nh9gSE680GyuWKNrdU61DdR29O+swSthL20wtWipliEUdHh4iPjCFfrOHBo1WECeriUUQCARSLBcMne9AxwNZEenQTmNBvlqpshoC43V7BGCr5eI4i0bCONYNOeCzv3TOC2wiJOLQIDAP+kMYQk+L3dvfh84dx5uxZlEp5jI7G9RmuX/9QHpec03nfoEKuXKoIktKjlUC93eogncvgML0Pl9cFvzcgqGFj0dFskSKc9ga0GGBRgPdFAg5aINAKgNdz6jClY8N2c1pf0EN5f6eO2RkfvvyVL6LV4nVnlwUOQ7OuXr2KpaVTCrEiuCoVyhiNjWM0mZAv8FHqADsHu1Jdnzh1UlCbfn+a1y02hSn1e1bcf/AAy8sP0GwUcPbsFM6cnUcinhSwrlRr8HuD2N7ZRqFUwuTEBLLpHPYPD3X9bW5u6NgJEqYKeHQ/rWvu3MVZJOI+tNplZFIZhP1JVKtNRCMxFZQeriyriFqu9HWuuh0HKpUmzA7Odw2Mjo+j1ajA6/LIL5IF23g8rhZ+Ak2Os1whh3SaqfcsMLIt1Y5iqYaHj9YQCPp1XrfXN1TY4ZzL9QkhOBXg3PSziEZ7DxZcCOPGJyYwmkjg7bf/AoVSA/Pzkyqq8HycPnVW1zjtIAhsqVJNHR3KXzYcDmJialIAf/neI83DBHu8HumvSnUenxP0B7F8/97A+sOPy5cvyU6A4JH3Z863hWxO8yZb9ql0JlDhmGFhhWOQheqlE0tYmFuQ5cbmxgaWFpekWKXSjTYeumejr84EWhzY3E4Vwrie8AfDqHeaCqH7+Np1XaeE1L1WE7HkJOKxURXKWQwuVqqIjYxjfGYOlVoNLp8P3kBEilj647OIcXB0JHsDtv3XimV5ilMdymue13it2ZCXJD2NqQrmWOec2zdRfV2XB7ONQae0EWm25anMYh7hcUMhgRml2RPkch7o0Xqg1VI+J+d1Qm91DvG+Opi/OSfT0oj2Gzxn8UhURTcCscO9lObnfLlirNssNiydPAmG2tGahcUZNivJZoc+0Xbaw3i0JtVDAYvGWvWxEnUQkqr7iurbg4CroU3TYG9j/P2w1+X4+sq4D/E+MgzeG3ZYEK4aUNW4X7DNX2FYg/Xq8Y4fqWQHRWGqCAll7YPwK5lD0SO709B4o+p+e3MTaLQ011ayeTy8vwyvx45TC4vIplMCllura8Y4ajQxNjmJMxfOIZ1OYW9vC4f7m0jG/bh8aRGWbhNhjxsxtw+mVheH27uYiCZw5fxF7G1u4z/8yZ/g2rVr+O3f/R3kKyUFanIc8b7CYsUvf+WrcHmcKBWyWF6+q9BAqrtZmLpz95bWMufP0Vv5gixi2k12nTS1pqH1Dc95q11BKZ+C2+0QyNza29H35HGZmp7F3XvLBhhtsbhLC4A8Chnee3IqGjncLiyemsDU/BjcDjNi8aAKO/xMVKdyjFrMTnUi8NqkenxjfR3nLpzD1MwEMvksSs0WfIEIstmyQqboR8rAwU8+uYmj9D5euHwOk1MjeHj/LmKxsN57a2sDV668LAi5vnGI2blF5HNpBSSysNlq1zV2T589hdVHqxKwjE/OIV+o4GD/COubu7KIunz5FJJJKyrFLPK5mryjTRYXkolxeclGIyGMT1Mxfw8bm6sqSrz62usac5F4Eo8ePsKt25/gwoUzyGeP5BUf8s6oK2NuIY5Q1A2XE7hz5xbymQJOn51HJGaXyr7ZNGNzI4eNzRLK9S6spj6cdh/MZhtGxxOo1Y5gd7YwNR2RL7apG5cVwP/+h9/AyLhRfOq16zDbDE/5z/LgfeQP//APpVb9eRSrw/d4DlY/y9H+L+93noPV//LO2bP+xM/B6jM6os/B6tNglUDil37pl+TRxQWplGDHFnqfPuztPr2m6ItkQECTya2FSeLyV/CVf/j7sIZGYbI74TZZpUTtuxywO92wwyV/MZONbc+KNh0ABiNciZsFIx2WAQAWqSkUzDRIYOWmQn82WWBzsGWfqJGLwQ56rcYgYKkrlQtBhI2KSq5R1Ur/JFyIMJY/NlDr8DFUrDJMyEgpZzs+wSqVVkPvVC1MFTRjqBGGoVZcoFJhyAfDAIydaVfqWz76Ci4Y/HgAVocKR0OVQOAySLgdgFW2+Ohljike+DkEMAcgVaB2kCDP1f7QU7X3VCgVn0EBBhW/XHzTE3HYbm2MBSlWeUQsbPvSEmbghdoVCBoqW7ko53cygrKGIQtGwnnnWLCV4fPHrZvxnQyl7mCbMYBhw4Crx2Pt8X887bH66d9jsNPwhmj8+9NWAUMF7KenTGPMHUsd+4mK1Sff/acpYA2FiHj9cPNyzMqAx5GPoefZcaUqf64A48HGxwiv4vgfAGyCfm4M2y0FRziotCF6b7XgsdlxenoW7kYHrVIJRwdpjI0k0WJKOhXPdjsOUkeCEan0EVbWV/QZ33rjdYR8fvTpB2eXNBxOj1PJxtyI0geVgItVDLayMpyn0Wohly3iIHX4OOSKnnbJWBxut9UoVgxgKBXdBB82Wn/QC08eblRVRPDx9RtIZ3MKsuKxt9vMGEuEDXW0lOSG97Ax4obXx5MxORw7UkoLrHYRCRI0mtXWSi7dana08d7bP8S7776PDz54H41WF7/4lS/j1KmT2mwSbPC1qCr0eZwCYAShhG1UV/JBRRSPI9vLVdigjx8nEHrhMYGaip8O/cGoiKeVgAFVGfRDmMk5h2OcgKfdaak9j0omwkQXo3FhUThFq8HgPiZCE6jSH41FDVqgGNc7YSQhCz8DN0tGgJ0RpMWxbndZ1Ybu8TjlpWbEREPtxVRisvjC72V3UIHVxbe+/R1MTE1hYmoGjx6u4QfffwfFfB7/0//4exhJhFGvlaRy4jlcfrSCcCQmL8ZavSXF5Xf+7DsYScbwxiuv4vqNT1BkipIJGB9JIhkLCR4TtNMH2+lyy4K6Vm8qGIfjW+PYZjU8hc1U6Xo1fynQptEQMKYCma9J6Mn3JCBl+3CxyDAgP9L5HG5dv4Gz5y/B5fHj+o2bUqAxVGp+Zhrr62uyzaCyjvYIfK2APyjITZBEb1vCLKqHA0x7Lpel9mJxgH+XyR5po02gxhZxqpZ5H+L5ajQY3DiB69c+keqRCtatrRQWFsY191Kx6vG6sDA/hzPnTuPWzZvwBQJIp9KoVAyv1myW39GmFHGqjukhODY6qlPHe0e1XNY9YGZyWu3RVM5RTVaWWrQldd/B4QHu38+j2+5r8xoMGPe3Qh6YnnHi9NlF7O2tKxl7cWlBdgMffXQdly69jEKhiq3NPTjtLsTCQbTbdXnBEv7RR/fRoxV5BrNdlv618VhCUJhAlsFSn9y8IfXqzAxDsyxYmJ+B1+fHnTt3ZP1wcmkJmWxeSiGOa1p/cC1Bzz/CagLzickpfPLJPeQzbcTjCSydHEPAZ0W7XUY4EEIgEJU/cbFY13M3trelHtvay6BcAppNTVlwuC3w+jx48dJl2drQl7jRqCKdSslCYWFhQdc3r839/T0pwDneWAygqp0+gYVKB04H4PN7UStXNBaoah8bG4ff59f9nkUb+gOz1Z0epSzCFIo5NAViCFCruu4IVqmGW1o6IbDJcXT27BlEwhHcuHVdBdKxiRGB8PW1bSTiCUxNzQi8cH6h3QQBEW1Ybt+6jVwui8XFJame2d5Pyw+24vP5U9OTArKjo2NYXr6Hhw8f4vILL2jcsjhDVSuVUZxvqBQmOL57547sESrlitE6TXDaqMuewel1I1cowc/gunIdmXIBPl8Q5VoFJrMDewd7OHvughSxtCzgnHt/eRW1elsBTxs720iOTsHkcMAfimByehbVRgcOjwtOt0dBfoeZtO4rLBrQisLFwD2nU8ebMI5FQK45d/f2BfRYdKCdBD2K6UnMB7032X3BcDw7oSXb2P1+A+xXKrI0MFms+m9OZpVyCVaT3bCaabUUjuqy2jUH0I6DdxsW/1gUcDtdiCdiKsRwPq4UqyhVyjr+LLbFR8al9Of9ivdIFk045lmMELC1O6SoZUcQ4SZXPcMwKk54uofoPmKsiR4Xv4dF72Fo5hB4DjqcjnusDruKBP4HPv5q8x+s3Yz1qBEcqrwBFu56hn+roZJlIZS2W1xXDzxZdUc2S/GvdWufoLgn64ZipYRMiurnKpz0pu32ZeGwvb6OudkJuO12bK6uolYro0pFcoChSA2E41F84UtfQq6UhcXaQ7FwhLMnpxEJubC9uoxY0A9ru43FqVkkQhF4TFY0CmV891vfwfK9e7LQWTx9SjA/GI3g7sP7uP7JJ8p2YMFmb3sLqysPkEzE1D7PeZmKRMJ1fu92uyE7l8nJcQSCXhRLeamlYepIje/x2eGy9XBwuIPN7V2ND0JFl9ujguCHH13HWGJcCtFMOo+jowwO99JYXt7iVgdvfvE8XvviRdg9XexsrWFsJIbpqTEcHuxpfI4mxpHLlVX0fOeH72F2YUE2HyzkbW6u49KVF3DnwUN0+lY8uPcIva4ZieQY9nb2sfooixMnQ/jt3/o1FEtpfPvPv4nTp09IGc758OzZc/D5I7j67sfo9Cw4c+oEnE47lu/ewlH6QB6zfLDDaHJiGqPjUzg8ymJjbRuNdg+VWhNTk/RYjWFj/QF8ngDMJie8gSgCvpiUsSxkRuNRfPvb38LBIVWywC/98qtg7gKLF7fv3JDid3FpGug3FGBqswfQqfcUzsUOIBbiHj3agN8TwclTC+ibi9g72JRwJpXKo9N1w2xxaX/FjoBKsYHzF84iEXehixJ6/aJ84T3uWfzL//Pb+ONvfIBAaHy4O/iZ//0v/sW/wIULF/DFL37xZ37u8AnPwerPfej+Tj/xOVj9O316/lY+3HOw+owO83Ow+jRY5WElWP32t7/9Y0f4P61YfdLSzd8bf/Pr+No/+p9hCiTQN1vhpMgRPbRtDA1wwQkX+n2zwADMcsXSQpBt7HwQ3HBxLMRHmEkCpRATA2JKxUDvskE7LhWrJCvciHfaTXl0clFFz0JCDlZE1Q5+DKxykfm4tf8xWB20XA2DiASLjcR2fq/h7w8PjuwQ+Fl6Xf0OeQgXrgIxVKMNrACkDhVUNPwzH79ml4DB8BQdQs0hWNVxGPycYFV/P1Ceyqieir5BGu6wJYywQt3tVHL0eZy6BtWT6uNJ27xkqaaeoI8wFkMUBqFcWvvrCxoLcanyBoo9qiq1iRAgNhJuCVYFuvRznmVjw8DPpP2HrA6e2AzwuT8rWH1y03s6LIwf9OcHq/yKT4dXfdoK4FmB1aHn2TAsbTh+DLBKlTPHuhE6RNgtWP44lawHO8dgpwsrvez6FkR9QcyMjKBTLKFTrSJ/lFPrML0aqVqiN3G+lVZy0wAAIABJREFUUsTBUQa3793F7v4uRuIJvPbaKwr8oMdcMhlD19yTeqjdbMpLjGorhtPIP87llUKyXKkqKOEonYXb45GiiFAoHArA73NIdcRWeY5PFh7UHm8xbCrodcqANqvVgQ+vX1cLPNuqG+0uXDYr4uEA7HaTvAM14gaWGlJBUwF7zDpDfz/YkBrTRB8jyRDcHrdCKKiypLcbN0U3btzCn/zJnyKVTmsj9su/+Atq9yWY8noMlUO9VobDxnYxKnNaCnli7ARbf+XvbOLGmYpxo7Ci+a9ntFLSo1at3jZupqkmtqHeaCuEQp7QVJT1WlJe+gMMYqEaw7htM02aKr2DAwa3GOoStpLy9Rm2w3AbvmdjoHwloDKOJdV6A+Vls4lytSIYTqsItmoS8FIpzPbhdqur87C9uy8oGU+MSe22ubOrEJ77jx5hc2MH21spvPy5l/Abv/6rKOQOUK8WpOCJxMKCcTu7h/AFI2pZdrsCePedqwj7w/jSW19QWvPDjVX0TB2MJeKYGI3B43bK2kFdBrRY6JkEeVqdrpKZ+fk4RnjuCZmYFi5fyEZDBQSGSCVGRjQ/Erbyudz8U7FdqdH31Kqk8usfX8Mrr76OkbFJ+cUSFDHQZHJsVACN6pqpqUkDJpjNAltsmSdk5vGkTyaTzWPxhNRNHO88Xhz/VMNy8+rxeQR8CHqp/ONzuFGdnp6Wom5/b08wqNmi/QN98+qYm5vG0tIC5hbmsLGxbsDuQRAWASnDgRhARPVSudrB+ERYII0WD/zMtHlgEAytCWjPwT8zDG17exu3bt9SynwoGkWxUBI0LpcaAlUMkCPUtjvMcLtZBOjA47MJ/inMy+vD2voW/IE4rl+/i0q5Zdzxuk1YaHljsyu5mn6Dq6uHYPfzwvwsPr6+jtERl8DqxOS0xg59SB/cf6j7QiDgxtLSogoBDPQiGI9FEzg6SsluIByOSMnN8zs6OQE756ViQUWQ/f0U0LdjfnYGo6MBWMxNlEppjI4l4LQ75Ytbr3XQaPZx9/4a9vcz2Dssw+awwGpja7mRis57yfzcLLpNwy+RQUIEaITkhIsM7WLhJHWU03dmQYlwMFcoSGnJNQKV4fVaC06aBffZ7h7Hm2+8KZCxtrEpxfn4+BRKxTIi8YQ8ojlXTU2MSgWbOkqjSiuGVFrzL8cMlfK8bn/t176OdCaDq1ffEeRh6BVDtBhY5feFMT4xibXVVfmWTk9PCSju7O7q9ai2phUGPVw5L9BCgYprrjEIb/l9+bssEhF2EibSyoNAmfdfglSGa0UicdmLELSePHVSx+jeg2V4fAEVc1iEGZ2akC3CyPgo1jc3sX1wKAVrIZdDcnIKV156WcFkDIwhdByfnMH3vv+OEVBkd+FHV6/CkxzF+MwskqPT8IfCyBdL8ASDChZk+zGvU38kpHmuxgJCj/cfj1SbBGhsr3c5XTjKZBT+5WLie6eNQqGs7oFIKCJQWy2WVWgwVIEWFf2O0keCzPQG3T9M6ViFIxEppx1W2roYtlYsTLhtDhRLBdlr0A+f3trVakWfk9CX540KN8Ierm9os0HFO4tMvP8pZE/FN5vAqirLtDmhLZXNJgsfrpPUTj/oVFJXhtlirJsGPqtGzN+Tx/FunmFXgzqdBvcO+cVKeEDRgUWhW+p64Vp5qI41VsrGvYbFRvrRtukdTo92FpCMgCqrnd60hnBCYZaEroN1MG2jBGjRx/rWJsrlAiL+oAq76b0DWSbQJ5vX2eHuDtZXHynAkjZcskmyWLGwtISzly7qeut1G7h77zpOL07g9MkZlPOHWLu/jP3Ndbx84QW8eP4i8vspZLf3Yaea3GLRfVve4QzzNJvw53/xHRUqXrhyBXdu3VJROhoOYn5uBgsL8zpnLAqzKNFuNPDw0TISiYTmP85V9ILndWlz0Bs0g1qN834JN29fV+v7mTPnceLkWVikUm/hzt1lAX0G+j24v4K9nZKKN1OTUVw6fwGXrpxFvZfGrXsfolotYGlpHhfPn1Zh7GD3AHPTi7BaHLh69QOsrmzirbe+qGPqdDkUAGp32rG6uYlHq5uwW5ywWV0IhRK4e/eOYPUbb76CsVG24hewt7sOn8+Nw/29gfWRU/f0TLaO23ce4Etf/Lw83//8T/89ur0Wrlx5EdeufazPTw/oiel5qV1XVjbh9gRQqjTg99oxknThwfItRCIxWdo4nGzFn0AgEEGl1EA4GsMf/dG/RDbbRiJpx5tvvqpiBK3Xdrep9HcgGvHAaqUnvEvA1ATa7LiRz9extZ7Cxvo+EtFxzM5Oo29qYD+1iXgsoE6aTKaKcDSBQr6Ae3cewGrx4NWXX0Qk5kGhuAu7uwWfJwQTYvjGv7mK/+v/+HPEk/Ma3xJqwFg3ftbHP/tn/wwvvvjic7D6WQ/Y36Pfew5W/x6d7J/yVZ+D1Wc0Bp6D1afBKiu+v/mbv4m33377x47wfwqstns12MxuPYe/d+HX/xFe/JXfgG98Dn2TDbZOV9XvJj1KrU44ulSKAWbnIJ1+0PJkBDCZtOEhnNFicRBexQWkoY58shzlxtZu5ybdos0aQQjphtlqUqsvvR/NFuJZQyVJMCnFqQCKoRgkLDyeGm+0/hoKBMM54MnlxjCiISiUYnbgXyoVwSDcipCXyqPh8wxgOlDY6rMT3hoLWXPH8HodenYaLVv8m4Fn6+Ct7QOw+lj92euixaUFPTilnjPAJUGPPhNhlywICOgIZDsDq4BBkJTa/6jkaQ6sCpjYbRGckXqQDBps0eH3YNuyaRDCpVhZHUvD7sCi9+Gmh9D4cThWnx6r/J4DBeIArMpuYXA8pUAceJ59erCxPfvph6E0/rGb32Ow+kS5+tTzBq/zRJH8qdf9K8CqPGI/FTjF1x+Gb/EsDj8T30MK1WOK1SFIHXr0Dq8PI5PK8HRleDfBqoKDVTTQtkawmyoUl80mq4devQZrs4eo14+xSBwemw21QhFuhx3FTAFepxtWs03hVgx56fS7uHXnHu4+uC/fyrm5OSwuzClEKBqOIBIOClIwgb5UKEqtKiWk9mSmx2E9XbbAVmrYPzxAnW2VCsWwYWJiTCENst4w9aXudDtcA0hqHJcmCwsmizao127ehNPhwsjYGA6PMoixZdPCQCaX1IQcDwacNx4sWAxVOLrmHoemmQTlCHOYbM6NEz9fvliB3eGR/+vbb38XP/j+VZw6fQqXqWYZSwpAsfDBz0ulYK/TliqPEI0BUgSrLH4Q0hrydsN3TkdjoOQhCOjwc1CN1KditSerBPSsaLdY9DHByhZ8hY+19X4joxFYbWa1oTZbbfm+ZtJFqVBdLqpde4KrPK4+r1/t6Gz9piUDVSCEKMOWUD6HY48qy6N0WuEqswuzOp/cLMt6hIo8F1tVG4hEY4J5DIW5fWdZoPvwMIXt3W1MTy0gHI7jtZdfRSjoQiGXQr1exOqjB3jl9VekLP7+D9/DBx9dh9PpRcAfgc8bwOzENKpltla2kS5m4PG5MDYSx9R4UmrVVquuggv/YZuwCk8wqyjF/1nNfXA+Y1s0vfOsDoJphly1sb97IFUqbR6odCQQdXs9aDWaAiAcn5s729hYWcelF65gb+8An0ixasbZc2fRabRQqZakiqV9AWEIAS3VugShHL8M9qBSlqpF2kZI5RYMoN6oaVNL5eri4oLghYLX6nWpJXl8qbojsCJ0uXnzpsKkAgG/wCrPONv8b966od/hmOZ7ccPKPxOUsgjA12NnCJXcO7vbCElB3VcA14nFRfh8Ho0V+mFSScdzvrqyhmK5h8WFSYyMTRjwjpvhSk2wnZY3PB9Hh/vI5A4QiwUxMhqD3WUTNOSAvHbtNkqVJu7ezsPnNwLj2BkRDPgFi6g8P8qk9FrT02OyAyHcZ9s7Q6l47qnkW1/fxO1bd6TkSo4EMTE5Kah1986+ioZOF4s7Fv3+5PSMfGoJk6lSHR+dwPrmhpSdlH1ZzD28/PJlBIIu5LIHODxYV0t9OOgXgHK7wmg2LLj/YA/ZQg3ZQl0WHaVqVbDS6wsgc5SG2+tWKBqvN15PCpprtTA7NY10Litwly3kNK+x08Lr8StMqdHsweO2Iej36zzQqqJcLKubgy3dPo8XOapzZ2cFoQhkzl+8jOWHD3SfLOULAhjz8wtScN66cVOWCWOj41KVTkyM4/XXX8Pb330b9+8vY3Z2BgG/TxCRvqoj45OCYrs7u/D4vPL4pdUAW5sL+bza4RnIw+tdBevRMezt78l/NBwK6XrIZNIa5yPJJG7fvSvV/Mz0DPYP9zWv086DYJzFAfqYcgxybK+ur6kIxNZ/euRGR+L6romxMewRqnZaSiGfmV/AyRMnEUsm5Q/LpG3e52YW5vHeux+iJ5V1AysPHsAXH8H80knA6oLD40at1RVgtTlduoY4vRN4cj1BuOT1uhGJhFCrVBSOxnUEg+JkJWK3CSKx3Z5FDcJg+uVyPuF4ajbqsJmpyG8hnc1q7UdfWgYmbu/tq1gRjERQLhZVsKRPsIrsNqvGQ7lYUPEkEPCq04HQ1+7hOPeqS4oQjPCbxUQW7HhnoncxISshpccfQDSRVHEIvM9pvrNpLTr02T/e8cU1JjsIJBLoGtCS/qOffhwvFGvteAysDtWqAqvs5GLxmmu04fpssM7i+eE9g2s4zqvsnBoWmQRVJVwwa0xzvUmwyjXrULHK+xrXt80O741tFREJabWeaXXQbbTQp/XC0aEKlEeHB4LkXM+xGBCMRDE2OQFfJIR8KQOfx4FgyAVTt4LU/hpCPgd21lcRdrmQDIdROcriB9/+S4wGI/jVL30F9XJFCmzeCxhg1eYaUx0Obl1fa+truHL5BfSaVSzfuY2Dg0N5aTPYkd+T7fQTk+Py6aa9TLVWgtNp03VUqeTh9nuxt72O3d0VOBw2QU120tWbXQVUVUpN3L13HysPH+HgoI1gGLh84TSWFuYUose1Uzp3gI9vvo/17UcI+Nw4e+YURkdiUsu2ml2E/LRQaONbf/62XvfKlc9ha3cHiURMa/JM5gjbO1s4deo0HA6fbGCsJqd8fUfiMcDUxvzcJDLZfWQzByqeddotJEfiWFtdx2E6h2h0Ctl8AYloVPeTfJ4BXw0sLM7r/HMNwODEo0yesW8wwQG7y4k7dx8gm23g1//BKzjY20Q8HsX+wZ7Gw8kTpzGSnFTRrlLt4s+++R3k8jXE4i4snZjGhQsnAEsX9UYeyahXHqq8f3FeY4Cw2WzXnL27lcMPf/gxGnVIYcxzSf/vrb0NjIz4UWtWkTosYXwspjVbvdTG6ZOXVLA/ymwjnd3E9HxcXubddgjf/Yu7+KM/+i5isZ9fsfoHf/AHsgH48pe//HMThOeK1Z/70P2dfuJzsPp3+vT8rXy452D1GR3mv+9gdVgVHx5OQobf+Z3fwTe+8Y1j/k7G3/40sDpoqn58Rvh753/tH+L13/hvYIuNoW+xw97mWrKNBtWZdifsXad8i7qWtpLYVclXWI3RXs6KN+ENN4RUKSnIagA75Oc5aHtidZh/L7Cq9nOCu54RVMXFo9QCA7D6GJgS2FCF9gSsDtu4h9+TYJWfo995GgQOU96JHdlU3x4sZPm+XMzKL5Ip7/y8zOHSZzfgJKExNw5qoVfAjwW2ntEsPgSQx8GqWvIHVzrh2xDQ6kD3+0pLZWo8/QupyJHCj23JfFK3Iw8xw+pVppR6GpNgh8mzRpBBaxAyZagD6SErZcWgxZ7va3jKDnzACHD5Xa3Ggl8p0fJ/HIJcYxhQ+2dAsoHCdGAHoDCtwfc3fpGA6scvZvOnQqSkhD2Wgjt8BluOjRvipy0BBr8xAKtPwPnT1gJs4X780Nh7+rP8LGCVw/LTYHVoBcBTchwoD5XARNE8jA4lA3M/z/Cm9gBQsyJvgpd9qq0OzK0uPLBgNBTGWCiqDeP+/g7ioSjMfTNCHh9sJruUbwxXYKvk9965inKdrbfjgjzxZAwuhwOJaBz0Eebi3WZngIORqkuoSssLU98YBwxx4fllAv1RNqegAAIueslNTY7DjKaR9m6lBYAL3oEHqGHD25MnIdsjDw+PcPPuXThdPoQiYdy7/0hQdCIeQSjok8qEZ3FoncE2RQ2PYdjaAKwa17dZ8IsbJi/93Dr0QzTB5w8incnjm9/8jpGaOzqKN998E6dOnkC1UlICsNNhQYP+fwzRM5sUMMONCH1A2x3ibBY2qLakb4lGlTbY5qHtrX5oFFH6JqrC27zI0e9aBmCVqiSrjqlZm4+SlCb0G+7IR7WHjfUtKfEIuuOxoKFwHaRCUz1LqEg1HGEcoZywpMksIEd/OfrAUWFZqdXx2mtvYmp6ShCGCsnD/X2BtpMnT+r8ERYzTfnunWW18tqdHoHGcDSOeCyGsfFxJGJRtJtVqdxpBfCd73wbv/Fbv4lypY7/79/+exxm8piamkMsElMiPL16CXBPnDoBk92q8Cy3w4qgzwWLhUqvilSAwXDYaJMd2J9w3mgxPbtZ0/xEdT0D1qhYpd8pv9P21g5a3Y5a7gmO+WR6ZdIjk56WPPfcRFOlR0h37fpNzTNzs9M4dfokHi0/kPKMquTz584KOJUqRbQahlcuk+B5XAqFonwmCQ38/qDmTYb/HKYOBMPm5+c0pxCgKMTR5ZYnMFWWa2urmJ6eQbGYRy6XVqAWP+OjRw8VGESoRbWVEWBlKJ6pFORxZ8s9FbKTkxNIJuJwe5lqn8PB3q7mXAassCW/2ahhd2dHwItQmBYZFotDPnYw2WQrwfbtvf0tqWSDfgZV9fHeO+8p5OTzn39D3rsM1GJBkwXT779zA+GQR/Y5Xm8IPl8AU2MTGjMMOuGGn4WvZCKq47e7t6Prj0pInk+qum5cv4mVlQzicScuXrgIt98n4EwIcuvuI7gcFkSiEVy8cAmTU9N4+GgVV6++K6hGX1Wn0427d+4hn2cnBRCLAW++chZWuwl7O+vo9qp47bUXEI8H9N5uTwTZdAu3bu8gm2tha/9I1iQ2l1Xg02KxK1SPY4DzAcOcGtWKio08/sYtpicQ3Wg3FRJWqdMKwKyWc45/Huex0TGMjSRQLZc0t8zNzmB3dwfvXv0YXp8No6PjeLSyjkYb+Adf+ypWNzaxs7eDhdk5tbyeOnVGwG1/d19gkB6F9APlsSNo+uD992VVEYtFZZNBVfmNmzelAn71tVfxwXvvY3dvV6pUqiyp4Cc83NvbVygbITHnA6otI+Ew8oWCwqemZ2akas7nc1J4cr7lXEB19vTUNKq1ilR+TrvbsACoVLC5sQmP1yNg2LMCXVNffshWu0MFOZffg9W1dZjtNpw8eQYXL1+Cze7Ehx9+jHfeeRcvXfmcIM7m5rbgP2ifQssmjxehaBJjk9No981YPHkGZYbYBSKypqEtDM8Xg7NoV0BVcyDgE1g9SmdQKhQ01/I4UXnIudDpcgoKl8tGsGAoFJRSO5PNyqJjYnwcB4cpRGJRRKJRzS/FWlXheYSotChg0axZbRjWKXaGTXUV9kO7C87TBKsEyFRHevw+gV+rwyH1KbsC+KDSne3jLPDw/enpOjY5pd9ja/UwYIq/y0II7QBYAKASj0Uyw1fb6GaQVY/F8GClWneYnzlcH/AYHF9rG4GNA6/W4bJGiwUznFz39vuaO+n5aqznjKBAecf2O7oWWExUxxXbteXBzYUdy/eGPQE7YlTspT+ruiMMlSiDwAiD290mWvUmbH0T3Da7wGqFthosAnfbaNQraNSqaNZrstSIROMIhEP05oA/6EWrU0Uhf4DlOx/DgjounV3CrWsfoJLNYjo5CnOzA7/Zjtcuvqh1zvs/vCqLGi6OpmamUaiUMTE3g9WVFdy9vyyAGvT7kDvch8tuhcfj1c+MuT2PyckpfPkXvoj19VV1ZdFGJhoNqWCxsroMs82GW3euYXoioaCqRGIcD1fX8a0//y5Klbra8gnzDf/VBi5enMXXvvYVYz5tlLWO2NrZxjsffIh4IoFapYh4Iiz7Ed70Xn/182i1evjog+v4+NoKZmfH8cZbX8DG+gbu3LuNTKYIX9AmO6F//Hv/A66+8yFi0STy2TIO9w4FUff3t+F0muAPuoFuHa++9hLq1bI6I/y+oArJN2/dh9PtU3hfKOxHyO/BxuaaxtqJEwvaQ7E7plhmZwywubGH1c0dreNOLC6gWS3D5TBjYjKOw9S+BCljYzPIZStYfbSHdtuK9bW0xh8LZlPTMfyDr38FzV4JvW4Zo1EfCoUcWBf2eumVbEGpXMfD5V3cvbOGWq0vW4KZmRkEwhEF3eWyGcTiPpjMbYyNj8k3nBY5vbYF8egk3n/vR3jw6AGY4/jlr16Bxe6CFXH8v//mB/h//tV3EY2OPmXc9uO7B+MnPwmU/ZN/8k+0Jnzrrbd+2tN+6s+Hr3ccrP6kPfFneeH/nOFVzxogPuvX+yzH72/id5719zD9vIPjb+LLPX/Nz3QEnoPVz3SY/upf+vsOVnmEjl//bNn73d/9XfzxH//xjx28nwZWn5gAGE/h7y3+4n+NX/7vfw8IJgCrA/auESzVomrJaoe1Y0e3Z0LH1BLDEDgdqEGNkABj8UmfVW68jQCrwbAfmPrzT9w8SVGpD2EsPgmqqGDiIsFo430CLodKVAOs9kEdAhWrbNU3PrtR/SdIERAdApXBwpaBV8MH/6rRJd40wqL4GYZglQoALbKpXtDC2GheUZvioD2Vqjunic6ZA99SwVlDSTBUOCqQi2CHS2B5dA3OFxfTpj7o4NrotKU85YJcMJlwle1f2tQPFuRqheI/BvActuZz4a20XKbDc4E9UMgJU3OzysT2AYTmn7mI5qpNqgx6PXa4EKeKz/D00opOKbjDsCyjJW0o+RuC1WHLG7/nU2D1MQh9eoqjD+Xx3xveBHmOjys8Hi+oPqV4HQ6d44Nan+GvAKsExkPV5HD8G5/dUE5bTMbGxljJ/exglRsW+gk7CTM5fqlk4XfVcWGBgLYSgKnZgc9uR8jiRMIfRNjhxe7uNvbTh/C63UiE4hiLJdCqNTUWN9e3pVh6590P4An65ccXS8QxOzetc0x1abfNQCGCXdpAGKFKnWYHVrNdgLVc56aSgS0NtcAWKwRMHnnU0YKDKgmPxyo/N3q9sYWTaiuCQabAEsgSiHFjRk/G2/eWUW92MD45gY2tXQUtzI4lEI0EtTGiuoQAVxtDtitaLYIrRkHBgKxDywvDJ87wVyTI83j8ArgffXwTf/H29+Sp+ZVf+Io2fv6ATyCv32vB7bTLR5IBSmyF7LSa2ngyHVmBVH3OGSzi2B7DzifD1/Bm5ujWNcvNp4nPoT2GDb2eFb0OlbrGBtruoDqKxQ6ODxY5zFKTFYsVWMxsr06iWskPWjtpHWCE5rBll8ed35FAi8UuQ33SFFRkizPhKcxWRMIJqdoIBVboc1cpqf2a8IWb7XKlrIRsKvuTyTHkCkWUS2WBjkDAg6npEVSLeSkuIyFaSXTx8YefYOnEadxbXsF7P/oQ/hDPsxdXXnwRhQJToQuIR4JIUvnpC8IX9KJWKsDrsiMY8KBcKsBisyIYChnhOCzUMJiJtiGdFlp1wtW65iD6P/P4R2JxXWfZbF7AkEq8/QO25LelpiTYmJ2Z0blpNFvY2tyWF969u/e1sZ2cGFPo1M7mpo6P3WbByZNL+txUfTIRnXM734djKJ1J6704jqmiJlAlqCKcpVqVx964rntSlxL08nju7x8odToWS0qxTIj5xhuvKpyKhSbBl3Yb589e0OfgcadS+uHKQ6SPjqSk4hzNsKREPKZiYyab0oaZsNXl5JisS7Gay2ekGmWbtc8X0pikN2qxXEUiPop2p457D65jfmEGs1MLePRoE+987yO1WZ8+cVYqIAa35Is5ZHJpPFjJ4dVXFzA9N4P9vUOBKt6VGajCHJ/LL5yS5zD9CKnI4hxPkM+H1+1FmRv5G7dwcJDDzMwEzpw9B6vDYwRD5XPyWKUqMBAKC+oRNhPEvv39j+H1mDE+NaUCzvr6llSDDJ6bm4/i7Kk5Aav00R7CUTcuXT4Jn9eCZruNVsuK1CHbXdMolYHVzT21dnvDToyOjghgFnIFtc0TUvg8VHcWDAWe2YrDVAV+L5PNA1IT1zmX1aoCTKNjY2jUmjrOY8kRxKJh1CpGANwCj9H+vtYsLAoZ4Wl1WFiUSsRRrlGlZUbIH5BnIm0eGKx29tx5WExWrG9sIhaNYHR0EtnsEX70ow8FGHgt87XoYcznvfbGG2o//8u//EvNP4TPVMKy/ZgAnpMDU7L5ICx1O904f/GCfIRZTGWbPJWWDDZbmF/A6hrDavqar3ksuPihr2TqKDUIM+qqAMYxyYjJKj2ge7SN8CogiG39LFRd/+QmrC4XXrryMja3NuELBDUnce64fPEydnf3cO/OXc3tIyPjsNqc2N7dQ6tvxuzCIlpdIBhJIKjW/YDsYAhWjUA9s5SDDHwbGU3qmqBnMI8hVdT0tS0RrNIWwOFUmjf9jBlaR09a3ifyVOLy/uN2q8jCc+IPhQSVmR7f6vR0rAPhsMZxeWAlQNDN41jM5TX2fV63zgULIplsTvdIvq5sqLj+NFsUtMhASEK5RtVQkDMYKDE6hmK1gc7AX14dO4MCNxXeHq8bnXpzYEFCMN4zujrcbtmRsBOrqznwyapEa4zBOtZYyw689fnfj7uWDGjEIhctVXjcms2avHLbdXYgsXvEsCTgeovjimCVn5v3TAOsWrRupQc2PcFt5Ky0Su92tT7VcoYFAK9T8y0tDWwMgeVdr9mW7Qa7NjhnVutlFciZY2B0LvVV0LI4HYiNJlXYqlSyiEa9qJSOYDM3EHTbsLP+EMlAENVcHq18CS+ePoepSALX3nkf6d19nDl5CrOLCyqArGxtoNKs4+OPPsbO/p4sPgr5rLp2Xn7xBRXCCOP3D/Z1nzTC6KIKdCJc3d3bxvj4iGyAN8EIAAAgAElEQVQ2CsUMMvkctnfW8fJLl/R7Dpsb9x9u4N/98TeRL3QVSGZxAO0W8Mab5/H6q1cQi3lxdLSNdreCbruOH179EAHvNEbGprF8747uB00V65p45ZVXgb4VNz++jU9uHuGrv/gS4skRfP/730W1WdPcuLa2j1densDZ0yfwwQfXMT4xg4OdlI497VFqtZKsURrNMiymNl559QrcTofWHcl4AulMAalsCfV6SwWKqelx1CslecbSVoQF3Wg0jlqthXqDlipdlIo1rG/v6H4yPTmFQiaHMRbbPcDu3rrspxKJUSzfW0Nqv4xazYqjwzoikQA63TrmF8fw1hevoFg/gNvRkfK4XevA1A8bocTOHvK5Ch483MHezhEWT8yj1a4ildtCIBCE1zkKu9MFi5X7graKeFSeZ494r4sg6E/ivavvwWzr4vTZOcSSHqTSWfTaIXzzmx/jL77zidZ6n+Xxk0DZP//n/xxvvPEGXn755c/yEk/9znOw+pMP2bMGkj/ziXlGT3jW3+M5WH1GJ+Zv8WWeg9VndLCfg9WnwSoVUl/72tfwve9978eO8E8Dq1r0twpw2nnDM1rgT/zKf4uv/nf/WB6rbP139dmC10PLykK7HeaW0dbZs7JHy6SFHh9GKzmNJ/kzmzbohJP8s+FNavxbAS8M9mka4S+aFLUQtajNVGb+ZmiD/RiqUaFHBdxg4So1JlvT2Yd6bDFLyCqFmskIWxFYkdrVgDxSXHIRij6a/ZbURFJnsnWZilVt6gwFAL+L1J1MqKZygQBnCFbNZnjsTA19EjbAZ1DJqlZ7wRW2yRrfT+nx8uQ0dJBEum0TU+PrgjFM8eWmnQtwqhYJVo1AWn5yI5RHylIutIeep1x4M4RHCjIqAZlM/cTPlcpb4zuxc9MAq/STVYiOjW14bbVpcZFNmErl5OPwpQHEpTJteAwNr6snbd0UTvxVYNW44T1Rtj65AVLF9aQVf/hznhe5zx6bJX8yWB1AWZr16mHYRBx//HXB6tAKYKg8NmwodJUIaDbbdX0HqVg4bkg42FJHJS/94Pwu9Ajami1MBKOI2T3wmWxwW+zyNetZ2ULcxPTYNCaS40jtHujVN7a2cOv2Mja3NxGKROQZOD4xihevvKDFPwGm1031ikkLWyo+Cbyo9HHZndooUxG7s3dgpKvDJJ9EKpdU6DCbMT4xAjsVyL2W2lkJgajSkZdySxeQPCupCswVS/jk+i0cZbLadPDa9vvccNqg1i+2TXNjxA00AclQWaNgLxYaOIa5mRxaXvCYUZVuM6vFjMrITz65gQ9+9DHcbh/Onz9vhJ84nAKvhLdsVWQBgS1rLERw/tA12SUA7khNqjOjoo7Ramk8jNKRigDccfF61XjsSu0lwG5mOzYTyQ1AzeuFAJf+sbz+rQ62yLfkf0iQZzE71IpMYW6TkJEwedDyz++oVPuBardNuOjxSOnFVjoWk5iizbKQy+1FsVBGsZDD5uYmfB6PlLDVGhVeRXgJmiplwVx+n/2DI8wuzOPu3XtSjDIZuFZl+NkRRhLjWH20ggfLq0zvgtcT0nljKz7Vbi++eAm7u/RH47HsIJlMosPwPZMZK/eX4XLasDg/o2PMedIfDMiHkH9P5b5sDNpNVMsVKQP5vZlaT1UYFYH08+U9odFqwmF34/CIScMtFEsVtZO7vB61EhO8EHKwRZibSrYLs4BUKhbULcD5kseTLeqVSgljIyNq4eYcGYyEZAFA8FBvNAQ+05mcximfw035EAywFTmbzWgOzeeK2N7dRalEH19aeBi+1ePjcZw7d0aenXzdTDZjgA27XfM1VbE2m1l+jrdu3kA8ERVApWpndn5WNjatFtPuSwLD+XwWfo8X4UhI15tge4utpfSiDCJzlFdYFz2Lx8ZiWFmjh2YYr778Bfzlf/wh9nczuHD+isApg5CoZEznj+APeOQpOjM/oxApwjL6uDYY7GMBwhE/Xn7liqBLu9NAp0WFX08wYHd3H712X1Cs2apLyUeISGi+srqDSrUJp8ODT27c0hgeG59AJBRSUv2jlQ3c+OSmALfX69d1kc1nMDISw8kThK9OTIwnFMKVz2Zgd/TgdBMIdeFxsXW0gYcPD/DBjx5qk58v1NUpYna0DOVjoaoNO/0F2SZL5fHBbkbXrMsFhEIBKVtpyO4PhowApaMjKRTHx8cV7MJgslq1ontYjK3LshjwGiGM7bbOdalY0jXX6HSxubUlSMj7aLvVkJ1EKBjE5PiUxj2Vpr12T8CGKq5avYZbt27qzyyIlEslHY/zF88L1t68cR3+QAhOhw27e7RxiCi0jupWzkNOL8PuoBZ8qswZqMawK857aw9XVEgx7ql9HBzs63utrG/os1DZzACatbU1hIJhqRHZMq0pzW7FZuZQwKrdHQT6+H36XsVcFvNnzuLkiVP45p99C/FEUnN7o97C7PSsOhloSUClo3xuLbTJKMMXCCMcj6NntmNsagbx5DjMNrsCqOoCpW7Na51mSwCXRTh6TR6mUgrioiKX106lZChFE8k4orEE9vf2USyVMDczq+uUINYfCMgChTYA7ELguopzBEPNCK9tDnoOuwRf87kcOI/G4zEp/zmfeB12eHxUzANb23tSl07OckwmpXKVx2i7J3jI4g4LLFRkEkQzKIlWFTanB4z/5P2Q54Bqfs7/hNcExgTIvK/yPfm5XbTU8LvhYXeJw4o+AafWQINsAaNybqxfB+tYo0vDsIyizY9Ket2u5kYqm3kv41zRIABu0Q7DLLDJsUbRgXFvMxSrXB8KuGodbUaz3TU6lSgmYCaA7pGDLi2zCa1OU63jVHET4FKaSNWqbPxZiGzR17ghG446LU/k2Q9U63XsH+6p+Ob1OZHNpZBO76BazuDypUWMMujQyvWvHbm9PTTLNYSdTjy8fhsHm1v40mtv4nMXLuH2nZvyl7bTW9zjRjQ5ovsK53OqSTvVGtKHB1ofEFYSXLNg9GjlIZaXl1GvV1VEGBlNYGQ8iWQygUarpnXE6bMnYTb35EO6t3eElUdr+OTGsoqyLEjm82nMzI3jc5+7iNHxCDwuK5rtCnrdptbnG6v78PkmUC33ZPPBY0zgybHHwoDfG1BwE0O/5pdOqOjGrgWeg2A4gG6vifmlMdy5fQMTY3Pq4FtfWTc6i6JhHBxu4czpOWQz+xifTMDEQkiJHTA+rdHYKcP79H7qwBjPLpeKfwzHo32Iw+7U/snhpEobOEoz0NIrpavZTIsYdqm0cebkIqz2Lg5T28q2iMdHcevWQ/TaTrQaVty8+QBeNz2pizhxIonpuRhKtUNMTsR0P3dYvXDYqao3aSywEFEstFSwaLaqcHiAXIF2Awm43KNw2jyw2kxSEDOQbn93R9cnw76mJ05ge2MbgRAVuC7ky/soFGvodoJ47+pD/Ks/+g5GRj+bFcBPAmX/9J/+U3ms/jxWAM/B6k+GLs8aSD4jtPMzv8yz/h7PwerPfAr+sz/hOVh9RqfgOVh9GqxyY/n1r3/95wivenJCuGib+4Xfxtd//38B/CPomh1wiVmY0LZweWCChYZJXNhxkWIjPKFCyAinIRGj6pJtY8aCkupIKjGpfhpAusHbNTpVLR6puONrGAEBZLXG4s9orWfjixHCZKSXD0KZpOYUbnwM1IyQKkJNQ2VJsEoAMWzzH4I3+jMSshC88feUaC6PTCNQaqgu4HcwNj1smWJquNFGLGBEPzqHTF6fGs2mARGUBacgLdNfB4BXCa/8/HoRVFoNhRNQHagAqgGcoeqRVgAKnlJggqEcZViDlKdaQBuwlYDo+MKeSloG0AhM87kEFQxhGFoWDL6PNh704mJjkYmaWkInHgcDng59SIdfjpV2wqzjD4VhHf/6Aw/W4e/xsw0fCuIa5EQYO0PaLgw8Y4+9KDcqPHa0lhh6dg6tAB6rTo9tZo7fUPm+xz+3Eb/05D2e/O5ASTyAb2qjGwScacwOQscIV/QYtLQTzhnfga/LAd+RSsDqcsJuM8NUa8LRNysYotnroONg+A+9VbsYdQcw5fLDWu+IRge8HrXB8Z2D/pCCR/KFskJaPvzoGnaYZGyzIRaNqd0yFgsrvT3IcCTCW543q0mwnKC1ynZJBk05bOi0TUpyX11dMawBTGa1TweDfszPz0tFwpC4oM8huMniApOf2UrKgB2qXKraUDYFNTY2t3Dr5i1EghEFK3Bj2eWmzQ611ymw5CijzS8VXPQDJPRku6fmheG4GIZ4DFryCXn4+ahUoeflqVPndK2x1Vb+ympxNBQ09I6UsrvL653FDOPUDAG8LC8G50u2BN2evFwNP1XtdzUPyQt3cA4ZoMMfMJWeCjmSP256+Tx6t3F4UOXu9vuN5NtCUTCvVm8poMXp4eeiKtkYTyyqMHVXgFBfnD7IVJNb9LqEvvT3JDRuNLmBd8rGIJdJq0ASDgW1gaPdAz09CaoZFrSzfaCgptNnz2Hv4ADf+tZ/xOmzZwSiavUKbBY7fvT+hwohIxSYmV4QZNze2dYm81d+9RcF/UbH4zh/9jRSh3tSyTVqRqHm4YMHOr6nT5/UBo8XDWcGr5ugg0o1m8IF+Zr8TvlcHpvrKxiJRnDu/GkBfbvdaWxqa1XsHx6p/Z6wZG//UDCPxzqTyeIwdShARqsBqpT5/oRMzbqhKpubmZPvKd8znU4hmUiqTZ/KVs55bNWemBiV/QCD2diGSHDC1u/D1JHOOwH4w4ePUCq3EQw6UC7xnAHj414d+8fKaYsZqRT9HEcwOz+FaqkAh8OqUCG/z4WlxXnsH2wLpjGtniOHwCUZj8Nis6ntmtYTtWodxVIZhwdpefBOTs2gUWurhZ6qwLn5eezs7uP9999HPtfD2IRPv3/ubBQzE6MIhZJIp3KAyamgo9u3N/DSS6fgdFmxtrGiFuFSpYu5+Skc7B+hkK+j3ezi9MI45hcm4PVRAW5COBxTOJLbZ9dxIrxevr+KtdUDLJ1YhC/AFnx6VdrVXnpwUMDW1hF2tlKaP8YnZqUEpe8iPQ0PDzN4sPxIoXperxMOl1kK0q/80qtIjgXQ71V17203TXjw4D58ficW5k/AYvLh/v1NbK1nsLG1j52dFOoNeqPGBPiqzYzmF7/LjUKuitOnZ5Q8HokymCWPYNgPj8uJk6eXpP5kAJjN6cXm+oa8e3l+00cFtNo2KaCikaiKi6n9A6lfZ6dncHCwh/v3H8If9OHShUuYmp1BqVrBnTv3BCrlA281SzlIJeArL7+MOzdvoVzMY2p8UmCU44Jz6MLCkmBHpV6XtyqXOWz7p6KO8+xRKi0IfPvOXSwsLkhRxflma3tbkJdhZ1Rys/Wdz9s7PFSr9PbahhSkvK7oP0lAyrllc3sHtUYDs/MLsLscOEodweFySWlLAMVrK1sto2w2YXVvR4VIFrcI6i5fvKgxymvihz/4ITKZgnyxO23OyX1sbe2hXSwxBUzPqe7swhFLqrAQjsTh8PqQyZcEkwLROA4zR/B6AgohdVrtWkcU80VE4jE02HpuNklxT0sNQmIqUJOxuNY0vI5ZyCNIGwYTcb7P5nJoVWuIRuJSstqtdngDAc3lVXq5crlHxaWLFjNd2TUQakWjYc1Pe/v7KhIwTE0erZm0VPyzc/MK3qEy12Yyy4KBSn6CZvpZszPHHXAjFA4jEk+ib3Kg2+fc3DYK1gPoyTmaLdh7e9uyaEjEYgp+c9rZMWGD2+mCmd7cNisYKSWLKM7vg7UoiwYqtg4WRwSBDCWyWWlRYJUqkh6+BPC0/CBY5v3C7XAq+I3P5YP3Dq71eG/gsTHW0hatkwmGaR/CeyOfRyCrkFPdd9ry7ZfFwSDoVOvYIQAedIa1KlV4nC5UKkWNUa6THTa7WuKr1RLiiQgsJq77OjhK76HbrSIW8UrQwPcYGxtXl8Xuxjo+fOddZA928ItvfQG//tVflv9q8egIxWwOuUxO14mN1zvHbaOJxbk5bK2u4mB/F6dPnZLdxwfvvodU6gDhEL3KPbDYzCoAjk2OYXd/B9/7wfe13n/t82/i9OnTgvzXrt1AtdTAUSqP+3fvyxLFbu9iamYEr795EQ5nXypVWkd0uyZUay15sPJ62N3Zl20SwSOtc7odK+7de4jJiUmB+Nu3dhAMAUvzkyqusUOG53lpfkFq3DsP7yGby+P0qbO69o8O83jpynmkDrbQaBTxwuVF9Ps1nFiaRjgSVAGUfrABbwh7h7vIFHPw+t2IRpLIHOVwsJ829kCDgLJoPC4ffdpXcFdzdJRFKBiDx+tHvVaRNYzLYVPhjceN8/1RKouVRzvYWGfBApicGYfP5UOnT3AcQtdUR6WexdTklOYZhgta+vTILmldSMhPD3Ou3emB/vm3LsIfcMrPvt3sI5cpqOhG+5D7D7ewvrWOeMyNN197FZ065N9er9YxPpGEg405JhuaDTf+73/9HfzJH7+DUCz51B7ip/3hJ4EyWgF86UtfwmuvvfaZXuP4Lz0Hqz/5kD1rIPkzn5hn9IRn/T2eg9VndGL+Fl/mOVh9Rgf7OVj9mwKrv4mv//7/BlNgFF2T6wlYtVI7SbAqZ1E0uKwUxBsoVrsD6DTwoaI7qtrpuU6U9+rw8xop2c0evbQA/fUgOIAgg/8QYvHfCkwZAK0hTeHPuWDsD6CmAUwHwFX/Fvd9rHZlmxOhG30ZBWOkKOwqFOtxYit/QqDHRT23DwS3wzaxHtPRaRlgfH62VfE7cTNoxE09eUjVOPiRPsfAj/Uxf1XAkQEkqfpQK37fgKSGMowhX4bKtd03WsA+DVYFRQmBCEO1kKYad+D9+hismtUiZgDTQZgWPVMH0LQzbPc/FkhlANWnPU/1wQaw9bOAVX2PgXKU6rfhw3jtx3/Sf9DK4fgNUXB74FHG48YWNj5+Glj99M1U0OwY6f00WNW5198b42A4bnVuBkFnPwtYNRryeoDTDgfTfZstuExWeBhGY+4j26ZPYwOungmT7jAm7B70ShWpRwJeN0I+n46Jy+NDNlfA+tYuVja2cW/5ISoVtoy7MDY+ivERqiCCUlSw3VeQnCPe1NNrUWHCBXHfZJUSmUrAQrEs9RW9A3XO0UcsEpbijRtDt4tKLS8RpEAqQ5sIVrlpJ+SVcqNSxUhyDKmDI9y9exejiVEszM+j2+4owdzhJIC0KD2XCkv06UFnkZpCG0WqzTQgnvanGxZY2J7MIgY3XoSA0zPTOtcML6Jakm2j9Pbk56Vyg22+CvEgMOWYNxst3/JtPmaLwudoHPECHFzDsiQYzD/8O7VRWuhjx3nGCHPrtzsCwixMMJxJ0EhegQzOsiKVSSOVOhLwpIIwGo/B4bLr89GXj5tDj9spwMo3ZkszPy9Vi/QDrA9S5gkFWVDhJpnAgMUXwhV5DBYLCAWCg5T7Nm7cui2oOkHPy4eruHXrNpqtLn79N39DvL9Sq+Lu7Xu4dp0pwk28+MILUu9ys8/wG4fDjIsXzyORiGJiahTBkA/ZdFperwGvX8FhDNygam9xcU7qLIZmELqw8EEQQlDD4lO1XJWfZ+rwEFvra5geH8WF8+c0TnlO2OLL1vJ6s6VEcX5PqtkIO8w2i4A8E8sZ5rRH1VowgMnxCaldqVQymyxYWlpCs8H2x7ogCmH5u+++gy9/+UuCWgQq9NUjL+DcmUmzzbyCmelZFMplfPjBh1Jz5bI5PZdBOhwf9FVcOnlC/qksvmTTWVTLDLaqYXNzHen0IQ4O6vAHgKmJICYmkjh35iSKpTyymSOBNtpm0O90ampK9yvC8fXNHTx4sKowqFoN4GUwOuaW+mxnpwVeAl4vqYiRqTYzM43RsRGY6VGXdCPo96LRoNUF1a/A1Xff03d/4cVLSKf3oIYPu0VhPj3YkDpIo1Zrwm62YnosDq/bAoerJw9gnyeCm3duY3FpBqGIX5k81z+5i421Q5w4eRLBiB0OpxV2qxfdnhXXry/jW9++j9Mnk3jh0mvYO0whm82B9uhulwO1Sk3+vuaeGVa7GeOjfswtJPDWFy7AYmsrwKRcqqFUbGBzYxuxZAiLi6fRbnnwwXu3ce3jZdSqTZSqbSOAyGzVWKm1S2RSSjG/eP486vUKXnnlCsLxAFJHB4zswUgigXqzJgDldgdUGOKx7vXMgvCpdF4gemRkQm2xV999Fx6HQ36xY8lRuNy0iEhJ+esj4LNakM8V5GmeLxUFeOnZeZBK4ctvfV7wanNtFe1mC/Nz0/jC59/CzuY2SuUSLl68LBuJjY0tRCJRhckR3PPcsWhJn1gWl5hoT0B74sQJfPft76LWqsnbt1SpSLn3yquv4OyZMyqa/dmf/ilmxqYEWuk5SmDMIordzYClGkq1ulrbGcoTjkbwaH1dcxKV7q+98TpuPbiPrtuFR5vrUqbyXjo2lsDSiRMapw/uLqsgxtAxjiuCffo50hqGBeJCNofizjacoSDOnjwnL1T+fHP3AJVGExPzc3B5/MhWqB51an70sUW8D4UTJcfHsJfLoz2453rcXnmq8nqkXyrBHuEurU4IqegVSy9uXpP8byqU2alBtRvncZffp2UK5x+253PulTVNr4danaCvpvuXzW7B/v4eWrWG4OdwneShujc2oj/TJsdtc8DU7Qna0raA78P1UtfcU6BSLJZAPDmlImSj0xCEHXZVtTlnt9toVEqytWHnhNPugJN2Cw6nFPP0+WybLVJgy56JStEBWFW7Pq1wWoP1z6D4PVxrEtDV6lW0eIFyHcS1qdUCh9kQI7D1n2prKVMHTve0ehCs5YUzXF8RhDr5uRyGCGHg2tQnKB6+t9a86tEwjg3vl5zXGcjabGvtTXBNZaYWIzLW7qjARO/tw8MdxCN+VKo5BdSxRd3Ub8HpcsheiAWVQvoIDgswnozh9UsXcWpqFr1KCc6uCSv37ioU0+Z0IMc5nnYS9MrtdzAzOo62Aprq+OijD7Hy4KHWF5/73AuYnp7WPaFYziNbyGNtYw2P1lZgtVsURhcMhpEv1XQdHuykUePn7wDJZFDhe7/yK69jYWkMlUYW6eyBOj/QJzgEioUm2s0eDg92VZQMhxKwWd34+Npt7O2lVHyjAj0Y9GF0NIrLF06hVM6jWSnLvmh7c5PRsLh+7wE8viDKpSpSqRwmx0aM8MJ6FhcvnUDQb0Y6vYXkSATxcEgdCzbaQSXG1WWRr6blOR3wR2G3skhnVxDbytqa5pRwNIT5pXmNcwWTcsfSBYqlqtr7u50q/H6XxifnKd7311d30GyyqOyExx3G5saOOohYlIgnYoKd9KxlISNTrKBUbqDb6qJcbuiY8sFQul63hczRnu4lNodJAVkel1uF2l7bjJ29FG7cWZF69+zZKSwtzmHz0QY+/tE1TI1NY35hDvnsAcLRJHzecfzbb7yNf/2v/wLB6HOw+tfBH88aID7r1/vrfLe/znOf9fd4Dlb/OmfjP89zn4PVZ3Tcn4PVvxmwOv+V38J/9Xv/K8zBMYFVt8rlQNNCHPkErDL8ySQvVMOrUgnSXAmy6spWFxNb+Y0AKloGGGDDaNMnkOqALb38K/r4UTVGtaBZSeuKVhoAVm7A9Oh1DRXsALhSVaUd2yDgadgIbnhdcYFotEURoKpVW16wBqzjIngYKmUsjA0409MG2EC59LuUmrX7ZNHKDQYVbvJdNXHhbLzHY8UjPVkHkOex4vKYGpKvSWUfW4+kQB0Eaem7ClJTPWosgvm3RtuXoUodhkoNFXdcnAogHTsuSs6lFy6BrtR5T8Cqla3PVOryXB0Dq8NW7Sfg8UmYlHGwDFD1k8CqEN+nPFGHE1y3a7SWGa+r/3/KE9jI6h1aSDyZFIbKVKOh3lCT6tnHQqSefNZjk8kAxD5+z08pVp/+LE+D1Z+kWB2GVyn2nONxaMc6UKwSrDKZ20GYRnVlowl73wQngydMXdRNhGp1OLvAmCeEpM2Ffqmm5zDkxGGzoNHqoN3qYvcwJQXB7n5K/7BVkG2ho2OjSEbj8HkdSrl22M0DBbZZ7YhsUSfI4sawZzLGrdry6StYriGdPtK1SH+6ZDyqf7PtW5tUFkr0/KY2a1RPKrRDIQVZASoGi6ytrGF1ZRXnTp/D4uIiKqWyAqSsZl6PPbWYcsFNsErQcHSYhsVmwfTUjHG+j4FVKUsHIWiZbEHgVMFArabaggk7HltgyPaCLZhObSCpSuM4pI2Aigt9k2HlMfDMPT7YOBfJoeRY3WMIdHkNqkBktUkBOwxpM8LYegKK8oFlgnmxqL0mvwdb65UIT0sDkwnTszNqDeTxpQUHFU1Ur3IukSqevoR2u1RVVHOVShUp5ajKrTeaMFmtuHbtOvxeF2LRuL4XAev0xKRaj6lsoy/r1PQMtnZ28e/+7Z8o+CYUjuHKyy8hdZjC+vo61tY2pAi8fOm8gib2tnfUaluvVRGJhjiRYXZ2GlPTY/IApgKSkKbb7GjeJehgi+JIckRAnYoltiHTL1QhRG63zglbqul5SlUgx9XU+BhmZmbVrlup1aQupC8i7SMIgdmOT9WqnWDVasPs7ByK5ZJei627DCahKosKRIYFOW0u+VTS0oZt0eFQGBsba8gcHeFXv/Y1PHiwrPclWB0di+PmzWsYHx9DvdWUQjOVSuPhg0eyzwiHIjr1ayurcHlcmJubl2KbsOYoc4RPrt/G0sJpTI5NY31zTfCUqjKXy67wJ44JFh54rNZWVgQm+aB358mlJW2Ab91+iP39I3k8qqOhD2TSfXi9fZTLQCQCWOwm5HJ9jI5acOnyeZw7dxq1RhWdVhVej1FArHMjbHLDbvfju2//QKrbkycXYbH1USrlBBjPnjstj9+trW2YLU6FlownArBa27BY2ihXm8hl6tje2ceps/MKaCHY+v4P38PaSgaXXziD+cUJ+dIe7BeQTlVw5+5DwOTA/OwZKWYfrazpHh0MuTEzPSXvy7f/8nsw90zw+lw4e2oWi+/nnNcAACAASURBVCdGcfbcOCrVAqw2N7a2UsimqXjLIDEWxOzMHFotJ374g4/w3ru3dXvgcXG7TWjWTAKehUoF0bAJE6NTOHfmNLb3dqSEZxs9Vck7e7tqwbeZ7VL99mFHOp1DIV9WEafWYPhbFYsnF/Hg4X1dZ1RK0ouZ45VKRlozHBykpL5yup2aLwhArE672tJZVGHwWa3ZxPnTpzRRbK+vK4Tpjddfw+uvvoL3rl7V9Xvm9Dldu7Rmoc3F+taGfHQZ1veAIHcsqTH7uZdewluf/7w+Cy0vzGzX39zE/mFK8wdtmjifUDFLu5dwLIxilQFVWWzv7OEgdSg1Gr07qepj8I/L61O3z//P3ns32XXd14Lr5pz7ds4NoJEjCRCEmCSakmzJkhWs5xm98fP8Od/C5SqXXeVP8MpVMzXPkizpKUukRIqiGEEQAJFTo3PON+c0tdY+t9GgKIvWo8cqFS4LBRC49/S5++yzz2+v3wpbmawYqSxT9u0fx7Ubt7GV3haIe/rU41hcnMPQ4AB6erpw6+YNecAmEl04fvyU7on70/OIRDv0vPH5AmZs3FREdKBMFl++iJWlVUzNLCCaTGJw717Ekl1Kc6d6hutuPBxGq95AtVxVuNkSZfz1qr4rG3y8ZlzLGWBVa9H/2KN1jOtLOpOW7QfHgSA5LQM6YnE9Z7iOewNkp9J+pqIak4sE7RsI0Jarxu+Yzyyy9Jfn51GpltXg5/ri8fvgixCYtWs9IfAZdPvA5HtaiNADWV6ltiaKtO/xuNHV04dIOClvbXolG0WBHQ6pKIziQNZJBD+bfObYJY8mwNr2Tm063QIq28BqOwPA1JkMOXNrXGh3xffUKzWBmPSJZTAeVTl8zhCsJRjrZJgo60L6otbrehbKIouqCLfLvIf+0bSLohe6Qt9cUkgYVRZrT6NiocxfNcuu8FU+60ztZ3z/+TmGQpIRKVVWpab5ScUO78WAx4V7E9eR2VrD1WsXtab82ec+zbPEnTu38Oovf4lwOICTR4/h2KFxxIMBRN1OuKo1FDfWUVjfRmZzA4N9fQIHL1+7LguLAQGjUYwN9OoeojSez0/OCYZRrq7SwsimZ0Eqm5LHdCrHwKWGGnT1JudaBfl8DVcuX8fq0orWAKpvBvp7MTLUhc9//lNo2cuoVDLYTq1LVcEAwVyhLmVBJlsCmg5Uy00cPnQSk5MzuHTpGqamUnji7B7sGx/Fvr2DKNfS2DfaC6eridTGGnx+F958/XX4QwmkC/SA78L58xfERn7mqaeRy6fRrOcxONQJr7uOmZk7iMeC6O3rRi5Ff1cg2dEvIH1pfU4yf3lwt9ywUeUHpxjXbAZeunIZY3tGpfgQ2OsPYHsrhStXbmidfOzUMXQko5rznG9ujxeL8ysIBOLweYJiof76tbd0P9LGhnMnFvOjVGXwm0PWH6l0Xt6t9Cx3Etit1WTBxt1HrZpDNBZWE4yhkPF4TDYMxXwF12/extzSFoaHh7B3XzcG+7qwvLiK1155B4f27xOrdXl5Dr09A0gkhvGjH7yOb33rVcSSxnP6d70+bsZq++ftDq/6Xefw2/79PzO86vc95z/2zz0CVv/Yr/Dv/n6PgNXfPUYf6R2PgNX/OGCVjFVHrB91eMFtJh/cBFabLPTqBsJsEFATWGqAVRb9WuAcLsv3lHQbK5le/qwGMTWS3SZaAmYs/1Gl2dPvygaXdfX5eBdAaPh5JvlUYKuxAZAMnnL5hyTqZhNgwDnzu5ip7dAsBWIRnCVjhn6rDL5h7Sz3N/M5Jg5Z37kNrhF4szfpWdpUQBA3oNV6ScW6QrFY3Or8rWPIE9UwGcz5GtDU+GtVBIg1CO8IRTKes23ludiyNjbgjT9pG2hth0oJmG41xOh8GFg1Y83CWExgqsPkH0tkiD12Y4rKgtwAqxw/85mHgUqzWWgDnB8OrJrr8UFgVedjXb96vbIzjg94ouYfdV3kkWuA1d0Pxg8Cq23Galv23f73hx6mFtO2vXDssBh3WQE8WFTMGbal4x+0AiCDkK/fBaza6jW4bUAkGITX40WtUEC9TPl8Q35lZJk4Wk2E3F70RhLodHlQyxThbjblY9hyM07ChpW1dbx36TImZ+cNiOdwCYg+cfy4ilk//daaDKuyw8XmA1kubETQ765RQ0XgbFWhI/RkI2M0ncugWmkICCRo1tWdRGeiQ0wUeZrF46iWi/KJrUnGSH9dCDgoV8vY3E4Zz1K7HdNTM5ifm8ehAwcxPr5fbBi3l0xVYhkVsdzoe8iGAefW2uoGQuEw9o+PGzsMN31orTRjm/GY4/yi7JOf4bmT3cgNIb1e+Z20UXBSlk32DNllboW6cVwMY5UBW+ydGNuBB/e8dZU5D9s2qzts1rZUktsG3u0uNVLajFX5NRvXE91/DAojc5iMXh6/KhAW8Hjps+dHlbskqznAoDjKOBnyJKC3bnxXOR6Ukjs9buPR5nArrZkbTTLKyE4ZHRnE0NAwAr6A2KL0WiUDrlyj555LQUY/+vFPBC7tGx9HtlDQ9bp+85YYPrxOk5OTGBvdh/6BAUxPTmsz1d2VRJrsFL8f4/v3arNExirBwvT2FvLZgphBYn3V6F8b0bWhry037PwuBIU5DmzY0F+V3433I4Fhek1ybvGzlJJSmhqORXD71l2BSWN7xgRgUfpPxhnvt6WVZUlgqzXKKmvyi963b3wH4CGjmqw1BgIxxIs+l7QxOHbsCO7duYuZ+Vn8l7/8S4RCXhSKBMhaCjfiM4iADT1FZ2ZnJRfkGru+sa5j0EqAiw3nHYGvC+9exPDQPuzdt1+befqk8vuSnev3e3VuxUJO1+/q+/RX7RKYtra+jkQ0LlD7/iQ32pTwMszGhVCQwK0bA4PGR472Cn7Lh7Zlq8p+g1L3cqkodmGpQGlnFL29o1hbSSES7sSN63flc/f46ccVgHL5/Xfh9Xtw6Mh+JdTfuH5dDD9/wI2+Tj8SHUHdh6l0Ae++dQuDgyOIxLyotSro7e3E7bv3kNouY2R0D6KxAJYW1nDj2gwWFtOS0Pu8YZRKDdy5PYNEZ1TPwWo1j9NPnNB68a/ffgV+N3DyxDg+8eRJxDu96EwaCXOj4cXC3DqqFWMZGE14tF5sb9fw61+/g7nZFQWXER9i0nejYbxHy7UMDhwYQ3/XAF78yU8xtm+vAEI2hO7dvYe7ExNwOb0GdM+XAbtHliQEC9j0LJTrSrC201twY0XAF4NhQoEw+gf6UcjkJD8vFSs6htvvQblUQaVeE6jFNSMQCiGXryrsjGBSJBTG7MwkRoYGEfR5MT87p7WTMuV8Po/l5TUB9PSnXVwyXqgMYyKoygRyvvf0mTPyWKR0n5YrZNi9f+WKLES4ztHrmCxysmYJxrdcNjgZEtTTqXHj+TcdNjUmPIGA/Bcdbi8WV5bgISPU60G5XENnT7dY8p3RGGyNhrwn6T+ay6WxuryCt956C5/5zGfh9QcV7MdAu2yhIp/d1fVt+AJBNYd6u3uYK4+piWk1JcgYt7l9GBwZxej4OPK1CgLRKNK5vOqEjmgMxXxefdT+gSEsbayjXKsrHZxNF3oCc73v7umRjz4bMgQFVxaWxG7kfMqXS2LLsvFDmT5BVwKrtI1p0nPeSAm0ABPUJnOO40UWKptEbG4uLy8oqC8aiOhecfl9sLmdyOVKAlXj0Zj+nTJ0+sFyTSNQRxUJaw1fxG/YrU0+C72y82nXQZRhs8HP+54+0nzRyonWNLRoYVOd843PHLi8sjxQrWSF5T2kX2pRUWKeEar9qjUpS/hnNgqLlbJp4LH+s5ROrEVYdxhrGxuafN6zpnM6NB5qglvWVart6GHOupihiyQlOBxa3+kXq5qT/y6JC9UTVlijda7yg7cUT7IXaDSQSqdgqzPMLYJGtaQ1tlUrot4owuUAvH4nsukUVlcX8evXXsOJo0fw2ImjCPpcsFcqGEgmMJhISL2TXV6FywrOIvO8yCBHtxs2guodcZRzaSwvLKhxyrWN15j2CwRbx8f3olQpw+t1o0prA4LItDBqNkygVqGMWLQb3/7X72N5aUl+6ARmTz92BMNDvYCtBqeD9XVDc4/jTkYmwcl8roBUpoQL715Hf+8wzpw5hyvvX8O7713G3buLGBmJ4Nwn2OgJoFjZwp7RHnT3RFCv5FEpF3HrxnUEQwm4/F1o2X2Yn1lQE2B0eAyNWlEWSZPTtzE82ImV1RkkO2IYHhpAqUCf9ip8br/8cVmF836WdVOBTe0AXE43trczmnv5ch7ZbFrPWFqMuN0+1Q+3b9/D9Ow09o4No6enU9eMlhUDA4Oq+chWXVrcUFji9eu3MDw0Kik/wzh7epOyfuDeoyPZibKAdTJWC6iW2TSpwOlxKIgum2ZjyotQ0IskAyotL2JOmanJBRTK9A4PIhK2idmLphNzU3PoSvTofstkt9QocruS+MEPXsNPfvQuEp19H2lv/whY/UjD9OhNO+X+w8rR9h7z9x2gR4zV33fk/vM+9whY/ZjG/hGw+h8DrO79zNfEWCWw2rB54RUqZkPVZRirBFYV48NQJEnJjYm/RfpE06KmGtBQyMUOW5VFoWGtMqnU8kRV2JURM7GobXtTtYFVStr1kuSdhzNFZwtW0boD5T1gVxrwsZ1K/vCfmdZO8IzybbaQWczLs1QF7oPgGYIC7ULXJuYnf24TLpvxXyxWy2g5Hni+GgD1AbBKqWqbtSpWq3yxWEyV5bPFgpvfm+FB/O51y0tVxbBVQHOjK8G5FerCYeBGQMOhwlj8joeAZOMRaiTOxirA8mulcYEVpmWkYQ8DqwSi2wWNkVI/eFg9zFi1WL+aFw+/Rw80iw3b9jK0dPYGzNx1rZzW8Xns3YXU7qRd86E2EPohS+dDJq8PZOEaJwvk5Vh82Is8j/bPFbPaslPYAcLbjNn2xG4fhOAS/1ytwmOzoSMUlldZpWTYKGSkcsyrhRKiPh/ikQj640mEvR5UUzm08kX4vH5UHXa4/H7cuTuBl15+BYuLKxgeHTPSTq8bfd3dCj5S4m+9LJYhw90YA865VCiZkBCy0MjoIXOVICC9UTk3q2WyE7khjSPOQJpIRJtzzokwgcFyGdVa2bCmCRpyw2exZNL5LKplAl8tMeXoY+d2eMRcIOjHMWUQBFmklICzIKcUm/M5lcqKYdHV1aXgDAKj3PC6KY+k72i9jmq9KkCYMnnKQqOxqEJPgkFu+qvGX1VDXBWoSqBPQJw2sRxessmNFQDBPr7MZvQBYN4GPXcaBBYIqntHfRdaejh3GN5ab9qNCW5qxY41LDEyiLSumXaNfs8VKb9jqi79nA2jiWAw17C2jQh9E+t1A1xyc0gpOSW3BE3u3puUNJwsYF4/AnGUxXOzTUsAbqIImF6/eVOS5RPHH5M8mIAsAdd6q4V9e/fi6tXrAhA7op146umn8MbrrwtMpEfoy6/8AmfOPC7G6tTUXRw+chD5XFaetseOHpE0nkwgnhf9e8mSyuVyGktu1Dm2lPCSacgNb/tezcs2wgSP0QaCdhTBUAgLC0t4+eVf4MCBwzh85DDu3L2D1371umT7/F6cz9xEM3U7ICbpCA4dOiKg8s7tO+jv6xfo8vrrrwvEGBjoQyIZV0jGrZu3kOxKYqB/AAf270OyswNbWxvw+YKSB6dSGTEcb9++gy988QvmHikUZIfB9dbnMzLemdlpXLz0PsZG90iCTRZZOm0aEIND/QLIuZKwmcAXLQjIiK1XzdzlKkbwsbPbhwMHx+RXR4wjFIyIBc2xI2ub3/fy5ctYXVtGLBZVQvzq+grSZOkxidvNhh+PRiuNCo4ffQLz88tYXlrB4NAguvu6MTNzHwcP7cPAQI80HvSbpSzdH3BhdCSJSNiDWDiKmZkVXHjnLs6c/QRaKMPpaSEc8Yl17rD7sZ3KYnZ2BvfuzmJjhc8Ho+AolWqIxRIC+smio/fp/gPdePLcGSwtzuOXr1xBNAT8+ef/DGfPnEC9kUalum6FcwUweX9JdgAE7OOdbETkkM83ce3aXdy5s6nvt/9QN06dOo10qiLAbTO9hAPje3S///LlV/H1//pfBTxevnQFExP3sZUqSYZbot9mg895+mXSC9Urmx6GKQWjPmTy6/AECEgG0NXVjTOnz+Dd8+fhsDkVApfL0JKkgY6uHtkC8Hh370+IXU+rhq6uQTV11jc2sGd0FBtrq/IgvnfntkB6sl47uzoxPTUldisT7gmu0yKFDOaTJ07IB5ie2IcPH5K3Kp/lb75zHvkcmxNOnH/3XfT3DwpovXP3nljdPr8XaxvrcAY8iCVj8Pp8kipTjk+59PDYCF747J/i12++qeZcT28fSvUGtjY3cWfiPg4fPYyBzi6BV7MTZMz2iQH485df0trMhscLL3wWvEd/+erruH7rDoKRuOS+DI6iXy2D8xTqZ3fJosHnDSAaiSFdKCFbKGHPwYPyT032dWN9OyVrlngkLmDY63Qh1pHA7OKigO69e/fKQ5NjRlYtVRac+wzrYxDfBj1iAz709/RJskyWKr3DGWpEUJvrKS0iWMkQOKMXNS2kTOnCgEJ6mNYRj4bFYF1bW9LaEHB5tW6xkd902lCqNnW9IuEYNlfXsDi/KOscMrf5LCjVyrJaiDIYMRCE3xNCq+lA3WpSq9krtYlp/jE8j88dgr5cN/i9GSK4o8ihJ73V3DaBlg/8u1Uv0e6K7NQ6G581WXzweUYfU38oAKfbNDnlKW8pgvj/PjeDuzyamwqZkleqqYPadSFras411tMqo6TQcGjNbjRrDwGrZOAqQNby1zfPv6buYbfHodBSgb0uel4z5KqhYD5bo6rG1Y2rl1EopOS3urG5JP9xNy2+0MTQYD86oiHUSwUEXXaM9HTDU61idWoKvnoTYZ8PsRBl7jZ4yEp22pHJFRRYNzM1gWohj6G+IQF46e00mi2rqUrbCxuMhU61onWXKhkW7rIpylawtVHEd7/7A9y5s4RAAHjyiT34zGc/JTXaG79+VWxpXjcFUrqomBhFPBGR6uD+5LTWmRee/5wslOjV/Y1vfFPnuZkq4n/7+qexb2+/GmceFxnEBURCVM1U9WxnmFQqwywEh2omNhbstGJyAMnOKKZnJ9DVQQuFlMIF6dNbrbXkjU0FXCqdRVd3r8L3yqUG1tdTsINsaZfCrDhPgtEg5uamxQTnz2CjiEqMjS0Cr2V09yTR0ZFQI5JKFQa3sS7iI+rO7QlcuXIb21sV9Pd16PnT3d2BSMyPhUUGXTXQ3dtp5WLQZsKNRt1iTNcqAkYLhQyCQTaTwnp2kklL6wI2dTc2s8jmKvBTSRUCEvGwgFlni7xrFzqTnchyzrBOqQfwP7/7Cn72k/fQ0TXwkXb/j4DVjzRMj95kjcAjxuqjqfAIWP2Y5sAjYPU/DliVx2q0D00bGauGwlVxssf6AFhlwIDYjCwhVVXaxLiQ0EgbRqKgJiBGDFMLSBVT0NY0IJHdAJNtYJVydRWp8gM15AWnNOBkl5pjGmCV5bgJn+KjnAnfu1+UdbV9qgSGWKFPKp4dDngcLgQ8LCaqYmVpYSaYIH8sU6wKZLHORYe3gqe0KbXbFN71QXl6mwXZBj45OvqzzqGlIp7gG7vz/I6GGWaSXul7qqApi6HA706pWb1R3WFG6GAWE68NqhoAuf3tySgzzlz0eCSQKmMm8doM0Nr2ZxVIsouxuls3/ZGAVX0rS6ZvAZwGzDQ/rw0qC7C1Tu/fAlbbD0fNnd0s5F1/fujvHwJV+VMMwNZ+/TZgtX0MBhe0X2Ik/7uA1aYYz65mCx3uAMIevzwHa02zKfGRTZouIEbfTR+lux7NN3upBmexDpfDgUbQj/VMBq+//iYuXLgkVsmx48cxfvCQWCeJSMwEQBFUr1fhZygGQ+QYolCvK4Fdvm1k+tTqO8CqwEqxOLlRtAtUJbgZDYcFgLQaxlO0VqmgTP+uVkMAVDs0gYnMTB1f39pGPsvNpVdSfQazMUiGEk+GcoUosW02xLDiFV4iaODzK8yHjFXKtCWTJyDsdgrol7SzUkSt1kCN94M2Ag0EgwH5pJHl1GjWjYWIjd6jVd0jBFcFrDLUrQVtVB1OhsuZ664NqsXuUdPFYjDrWltrke4XsXgMQ5wMKaeLMkQ2PJqgN52C9GRjZ8k5yaSiH3KprLWPGx7KCiWnp9SdrNVmy7CJGdC3w6i3acPD49LjjMAqWbur62uolGuYnplGrlDCocOHtAHMpLPavBB45O+UEE9PzeK9SxcFlD9+5gkcPXIEM7PzYoAmOhMIBSJas945f0HH7+3sEWOVXpB9vd3yD11cnJdnHZfnzY01gez8O84Lyp25FhJYZJJ2MpHQtSDbjyBjKV/UmMbiUbFZ20sMAYK1tS3kKg1tFgn48P2U/r/11tu4P3kff/M3fyMWz/l3z+Pie5fkS8rvue8AveciYoZSek9GDj1X52bntBnj5pegzNWr17TJPzB+wIBjnQnMTE9pTDmXOW5kGTIVemtrU6AVPTTFkHa5JcnmePP9lFhzfIaHBxGNRQRWE1geGRvF/MIcKqUqVtaWlXoeCgeRy+YFdNEvmOORyzK0yoFinvJcExrTN5DAuXOHkeyM6HNMVU/EEmKRE1CamZnRr431FAb7O8WMpByUMlc+N112etJuYG19A9NTGxgc6MfBAyfw9lvvYnNzG5VKHadOH0elUkB/fw8CIR+ymW3EEzHcunMboQAl/APIF1OIRqK4eWMSK4tF9PUPweNpIdkbU+OR92Y2U8Hd2/eQSuWQywO1MmXaYdTqReRyDFEjg7qq50o07sLTTz0Ou6uBt9+4IM/YcAAKxTw0PoJKPY3trVmFphWKwML8OtZWtwQe9A1GdD3LVSdmphaQyRCIBz7x9BMYHBjF+5d4jTJI5dcwNjyA1ZUV9PcNylf30qX3ceX9Cfh8NgEDRpFiE8uSwNLGZgnMUEt2hHVvutx2FOsZKToo0372uedw+MBhvPX2eYFLJ0+ewq1bd1CrGlDl1u07JgioUUcinoCD6oE6n4XG+3V0zwg2VpaRTm3JKiDI5hGAMlmFDockuQRmCcJ2dXfh6JGj6OhI4ic//anWhK98+cuyHSAr/aVfvKKApka9Jg/VcsUwuhm2xv8n+Mh1o7O7Q88LvjcYCeNLX/kypmfnxCJLdnfh3sQ9NO1OnDh1Qr6nv/r1r3S/E6QNerzoI5Bv+ZjzfiFY++STT2JgeEjhMmzc/Oq117Gwso7ungFsbmXFgo/FkvK57GQomMuLaCgqMJZr8nuXLmF1ZR0HuGZ4fOgbHsDK5rZCuJiUnklnkAhHJJlfW9+Uf+3QMAHqukBOjh2barxnV5ZXkc3lVIeRxcrgLbL3aftB2xf+PZPFnU6P1vcKpeqUezvdAtD4d/x/Pv8IjvH5x7He3FpHyB9ExB/AJkGoZkthUjxf+l6zYTo9M4PsdhpdyU5Z4FTI0s9l4Pa7EU7EJbkOBtgsaUq1QSDV5XHD6/fD4aZipIV0elsAJ/2z288M1p5cn9xk3VeNGqjdpHDKW4p9TxN2SgWEQNVaTZ7WBMhkVeByw6O13qfvScaq6jPlAPA5Ykn+pZJg89GwbllDSV1kNd7pt0qbiHb/24C7VEXVZEVjVFKGLKAa2PLXN43rphQXbjfl8Ab4DQX8aiqR7Ut1g73ZQCIRxa1r72N5ZRZ2WwPpzBZK+bSeJU+fO4eORER1TbNWhqfVQNDeQnVzE9uLi+iLxuFsNLBneFBjtraVko2B3UXFVwtF2s5kslYgmwuNah2RSFDfd21tDQPDA/reHENTp9oUQHfr1i1cv3EXG6tlZLMFzMzO6Dv+71//NJ44fRy5LEP55uH1hGQzs7W5LYB2cLCfmW24c/sGrt+6iYOHj+ETn3gWG5tpzM3M49VXX9e40GLp//hvX8PYaB8q1Qw21qZRLGfR1xVXbcJwO1qfrG1mZc1DH+mV5TUMDQ2qKRwIeOALuOGyt1Au5eH1G8UNG9S83xw2F9KprMK0IuEEbHY30imqWTygXo/3EZu0+UpBzQSuWQRb6b1MO4mZ+SWMDu/BzDx9lx1q+h0/flQqkmyGTaMmVpc3cevmGthT6O3plld/RzKGXG4bqdQmevoTCEZ82luwucBQLBOyafyXq7WS2L70W41GqYpwIJ8vyxuWDfF8voJcropYPIhIxCagPJvKwusKKriRAYLlWg5uVxCtZgDf+tbL+J/f+TUSnUbN8btej4DV3zVCj/79g3u9D47IQ3vFf+dwPWKs/jsH7A/g7Y+A1Y/pIjwCVv/jgdWG3TBW6SlYc5nwKietAFoMRaVLJndB7PKzMHRIuiRgtc1mtXTVZAGYQs9ilNkILrEUNKn0SuBue5ES42xL/y1g1bgHGIaPgFhK3eXt2YCdFvwEcPkSCGdYo/QGMwWlKdhp7s4HNos8L8Eaj1PyrIoFrNLjlGAJu7U7ha6O1TSycAUUmPMk84Zd/weQ4YNgpDZgqWKY35cQMAGkVgPVpikUyTokMMfgASaJC1jlOZINSdau2Az8dmS7GdZDO9Rqx25AUnrD9twt26fnKqX/PEexUgmuamis95KhYQVoMQCsHarwQen/bqbfw4xVa6g/AKzSS8wacOsO381m3XXTW56tBBceFPzG++uhh6W1UratANr/xrkoAsfuoCr++QPg+ocBq7sftrtDxnSVLFaxrB00i6zvucNY5fU3oB3np4cMkUYDSYcPAZcbmXIBtXoNTo8LQZcLwUoLSX9QQArZfi6fB36GMxXqAusqBJDuTki6SbYpgSeyaZQaXy6jr6cXPhXkVTRqFW0sGezEDbvxhDMbLYfT+JLWGpBHFn3deH0ZZEVWSyRKL0YHYuEIImSC0eetZMBZMoY4t8ji8gdDAq0CoaBYiDw2vfrKZW7s6ohF45KEEWQtl0ravFWrZTRaxitucmpK8ljKTMl8JGtM97y1Jci0xwAAIABJREFUKWK8OBsKZMnWqk001UBwCrzS/K8bj1eGd/D/ub5oI+p2y2pBdh3WvOXfc5rrslt2I2LmWHOjvYls21yYK8ngKzLELQ9oC/TlewnAVcvcTHANYKozwVyzwaVPn8LB7HZJ2rm5IFhKuR6nsMfjQ9BPnzzKKR+wyHmupUpdbEATumUY0mSprK2vKeCpu6tXYAuBRn4XbqrYFHr99TfEmOT16O0dwGNnTsNLoPLCeXTEk+jtH0Qi3qFQnPPnz2u2nnn8jCSqsm6Yn8OB/fvRP9BrZPaVgsBUBjWlU9s4fPCA5g/nAF/c6CeiCdk6EPyj1LnCa0zZdMCvxGGuf2QOrays4N7kNBZXtpT0vL68irHxfZoTt2/f1mefPHcOv371V/JE7e8fwCfOnZNMnh55a0sr2MqkxTzjdzYecQzNCMuL0e30olgk2FuG1+UWqNXT2615tLS8JCD40OHDSG1lMTM1I3sBAju8bvSLIxu2v69PG3QCxlz3OC9Hx0YQDgcl2yZzNBINCtCi1+y9yXuwt/jMqKFeqaNSMzYmbpdXTLNwJKp7KxyK6pgDfT3wuA0Du1lvIZ/j/eMXyLswP4uN9Sx8XmBsrB8HD43rZ9HrcTu1qcC3aCyO1FYOq2tbYmHuP3QYszOL+NlPzyMQVOC4kqTLlZIaKdzsM4iHgLLCknweRENhXVeyv9dWttCsUWJKawQXBod7kMpsCwCgFcD8fBndvQylYthKSwFhHg8EwNMUh9599VYFhWIaz7/wJBzOFqanJpHs6MHy3BqOHTuBciGDlbVpzQ9Om60UkExCrMD9B/fgxOP7ZKvQbPoxP78ue4Ht7Sweo61Bvo5XX7koQCsU9WCgv0uMPDItlxaXsb6xiXKxLG9m3m89PT2ys2CAjYJ+aiUMD/Xj8NFDWg9oV0IbgO7uHt2zw8OjAsQ3N7dw6fL7KBXK2NxMaQ0hwE+JLBs0lOrzZ0bjMQwO79H9vTA7h4sXL+he2LNnVPM1nUlhdXFJQDbtKd57712B4GTFHj58WI2EN998W8fjPCPz+8Kli5i4N4FwOCK7gCwbIGxWNMxzt6+nD8sry2rS7BkdwYljhxEI+hSIx/V3/8GDePOdtxVWF4jQsqOBfIWssADml5bFtHv87FkpF3qSSXhaLawtLeK9yxcFVJ48eVJN7MtXrgnMnV9eFSN5YXUNXX1D2NrKye92cHhM9QjZzPGOJLZWt8SsdNjdWFxZhN0TwPjRQ/DH4ugeHMDyxgai8Q743D5kUmkxZHmvZ3J5MURDQa5dLQHHc7MziEfjhvloY3OprOdQwB8Q25frG5UAbM5xraINDZtx9Icss8ZRI8pjJPIuApyssRqoVoz3IwHKTCaFzngCHcEw5hcWUKrVEYhF4AtF4fZ5pdpYXV2Dz+URU68jnkChXMDK+pqA1UgiLtDe7fALTOYzjHPIHwoJQCawyucr7UH43NR5qIAyzX3WVaxZWxRMcRxZg6qxR7aokf/zeU92rpQa8g03snyuUVzTeYxCKWcaiNZn2/VHW4FEkJXjI7WEVeNxXPRMc9oNo9NDlqP1XJGiy9hEERxt2wm0rZx4TR4AVgSEqc6iry3teGrG65XP40pVz1oCq9vbmwj52WjdxPz8DAqFNNwum7x8hwZ6pdQoZDNIbSzDSwZrRwdGGZQYjiK7uob81hYcVO+wLqk3UKHCpcCGnR17RobUMOb1Z6OS9xFrF9YXXKd577MeZlOWNTrB1uWVFdy6fQPvXbiPZs2J3t4+VGtZ2OxFPPfJJ+H3O9S4iMaSyG2Vcf/+NO5PzErxFY0FUWkUZGVQawHHTwyhp28A4WAMc/NLmJycw9WrtJ2J4+yTj8PtaqFaL6BeysEfcCIaZC0HKQR0PV2QGoHexFRFPPWJp7C1vQVmC3B99od8qnV2bB0atHByCUhnI2thYVUhWlxLfZ4w+voGZQlw//59fSZXzGB0z6ipB/ksbnDv4sb9ezPoHxzAO+fPI52rYGysT8/b1NYmagRGt+njPI/pqW0MDyVVs3V3dWpPsLG5jECYAVpRVMoEnBnUGUBvTz9aTUPwkAe1nfYyG2r0erlPYnO/Aak28gyNI03D5kI8Hobdlpe/bbPaRD5ThsPmVS3LZ4jXQ2A1iH/5xs/wrX95GbGOR8DqxwR/PDrMrhF4xFh9NB0eAasf0xx4BKz+/wusVp0tNCyPVXbJWeTxYd2ipJpsVAJ5AlbpZ0Uw1hR6BlS1ZPl2S4bITxEY2gFcjQG//EFVxRoQk+CWSZk3EmAVoruAVbIjbUqpMaCqAc5MscqiTD9fydxVdYzbwCqLfReDGapVsTjM35Mh45InpIi2FthGKwIVUixuVVgb4JYAjc6UUmQrnVwMOgvwowxYNghkutFbtVkXMMHNOM/SA8BLtobPMCS4kWIBw+/DFGYCqCxwKb9hcV232CkCVjmOuxmbOwFSHCeCJcZXlkW2SY4ybE6x9qx02Dabtg2smiG0WMi7wVqKxX8jvMp427ZDvwyQZQG41v3N47bHYve4KFBL3mW/CazufkC2PVUlC9/FWt3hye7+/u0UeOtn7xxH38MKwdplKaDjWYCp5ahrwFQrfIx/bgOstt8GrLoccNWaSDo98Ds9SlDOFDICxsh3itedGEpw4+kHHXWdPq/CrRrrKWQzefzinfOYW1sVe4FefsnubgF8ZPYk4wmxFLipaFIKVy0qlVUAnrXpJDuCnsRkXdIHk2FI3LyQsUpfOgJ5/O6RcFgMCPo50j9yfXVdUnOPyytZJgH9Qj6HRGenNjSUYhNYZdo6XzwnbpApQyOrgYxGj5ehGUwUZtCCQxvlifuTGNu7Bx63SZFmQc9NnblnKI83vr6SqzWMrQjloJzblMLzuxA8q9fYvjH3M/9M/0QmTrcZ1by2ZvNqZoIBVg1bx6K6WWFpu3yCrcYCx0QscUaf8z4jcMpNMOXsWW7QbAJxCQKaOU8Zcs2sLZZEn+AqmRwMriLAGvT7xCzmymcA2qK+IwE5r8eHSr0pyR5ZxZSaMihicWEZG9sp9PX2ykeXgTK0W2BCcldPL77//e8LFH/m2WcEeLNpRdnxq7/6FcbHD+LAwQNia5KJd/3GdXzuzz6v8Knp6SncvXNX98vTTz2FQoFg04bCKsgynp6ZMmy7BMOemPJs5M6hYEjgB2Xm6+trCnsiY5WbcfnbtlrWsbZw8+ZNnL8wg3iXF729g1hbW8Xp06fFZiMI9swzz2BxYVHvYwjV/v0H0NPbg9T2lmSc3CBvbeXhcrNxBHR2xhXm5haLsIb+3gFsb6dw7foVdCQ7sG9sFNupbYyNjmJqehIHDx6U9JJMJNoq8DUzMw2v1y/WUG9vv77/Ku+tNC0V6PfoRTqbwsbamkA5TrCB/n4MDg0I2CNY89TTTwuEJggwOzdrAt+66KGZgdvtRbFM/zyPmKjcSC/MLmFjfROlAsFzIBIBCiXA7wUGh2I4engc+8bHUK0Usbq2iEx2E6FwAE5HC9FoNyolD95464L8dWkH8fbbb+HexAyiUY/OmfYL/Dn5HP1ooQRozquNdYK+bEYQ2IxheSWFEMnLzYDmnMdrQ/9AD+5NLMJuayIU7BCLNtFJSTRTpasM/kZ/fwf27d2DjY0Ubt2+pUZhoiOEL37p07h794aYdaMj+/De29dkm8A07IXFCZSKRSQ6bNizfy/2jx/gXSwf1e6BsELJmq0A1tfS+PGPfolctoQXXvg00ukyfvnz99BqUb7MZmZe4BibhpTN83pxntDLlmtWb1+PbCEuXbqAhcUZBENeHDt+GAcO7hXozrVxbn4ZXd096O7uFtOKstPvff8HuHrlPp775DmEQxEx1nKZLKKxmBXoxJ9ZV+gK5fA//dnPJCufm5vDuU+cxV9+9at45523xUrPZbZ1T9Hf8Dvf+VfdI5/5zGeM/YfNpvcUyZje3tY852pEQG9uftHIkF0eAb3yZV1cErNxZHgEf/Inz6NWLmO4J4liLoubt+8oEO7EY6dw6/ZtjO7Zh6WVFYyN71X9QHDjez/6MT75qU+JET05M429w6N46Sc/Qr1cxsb2Nv76//xvYrMygOzl116TPQacLuw7eBh3J2bR2d0nj+bNVE6exmSHMtmeNhwXzr+LteU1dCa79OwKJpLyQu0ZHUNHXzcWVzcQJ1BicwjsGhkcxubWloL1CCwTMKRPpvy4Z6Z13Qg88r7hJKW9C9eR1ZVVjR2fQ1xT+B35CkaiRgVRMx6gvI+pHCJbmA8P1oNMj5d1RTGvxkpvVzfsTEGfnhawmmQiezyJBhuMNaooqohFovC4XLLpIdNxaXUFTo8THT3dAkzF2q7SD72iZyVBVZ/PJ4sVWhvw+doGVnntqIxgrcfnJRtozRLDrWhFYwBL/lJYFll9lYrWU353Y0Vgais+e9T0r5ljqz5r10sfrHMIqlo+qPwMv7/qUwKpfN65HHp+8u+kDiJLtg2ssrFqMWEVVSoWbV3Ar+ocWvnU63CxCLbqZa/bJ0C2VmGDsYW1xWVcuXoRw/19uHP3OrY2lvHZP30ekUhYbEYePuB1oVTIo1kpYqAjhr5YDPX0FtLLyyisrGGUwVXpLBaXFwQKTsxMYXJ+AadOnRTTniquza1N+X729Zl1e3JqUvUqn5GsxQncsxk2MT2lc+f/Z7MlOG1kRjMQr4VgxIb+3hi2t9eRSCQRi3Xh5rUJbG3QDsShUCuvz4GVtVlUazn09sXw/AvPgDkAjTqbp3X84pXXceN6EefOdePEySNqGAXDPhTzKczOTGF1eREH9u2Fy+E2nqUeWsOUVIvQBuD48WO6z/ms3dxchzfgV+1AJYcsCdrXoEbrpqqeH/lc2fhIt9h8iEmdQlbr44+fQK5EEHgbwXBI147Nw/37D2JzI629wqXL19XcPHhwBE899aT2Dnz2TdybxEs/fwWFXBkD/cNaMxgyZpoUVfT0dSKdWUE85kIsHpaFTTLRp7ArUz9WEI2Ekc5uw+/3gQ8LeuQqgK3G4M2amqD0cu3siaFcZnOwAbfDJxB7oHdY93AoxPA1DwpFJ/7H//tjfOfbryIe/88BVtv7gd3hVbv3FDs34Uf4A8Or/vmf/xn/9E//hE996lN49dVXd+7vj/Dx/6W3fNwA4h/68T7qYH3c3+MRY/WjjvwfzvseAasf07X4YwJWL168iB/84Af4+7//+99YpCnpNMnMvzl1FM5At3QYttPXv/51/OxnP/uNEf6wz/62v9vz2a/hS/+XsQKo27zg0bl9rTqaqBHUbJBjY8JlBJywdStmql1eV5K9U8qnXwb4ELhlAaxKUJcHKGX9u5is7QLTAlYVSmXR0oiZUDK/AwI2a/DIOoohNQRSKXlymsLSAshMblNT8mOyI9renYYZYN/xqGwXvTYSXxWiZYpgFr58ka9AgIUybBarTn57KxRLb+CxLZCvLXWX5yz5rJI0tsRULddrpriSR6cNIXpHWgU3AZ0mwxVYsKvyVRQ5ms0aKmRyNI20S78oOePW2rITaJ+/Ke6NjItFFMdZ16cNsEqeb20CuE2wzllMPx3kARDFY8l3dtfrQUiYBVQKqH34PaZotw5ngdriolrBY+ZczOfbwGt7U7Lz+67Pm/N6INnfOR0ZsD0s/f/g2wxjd1fqe3t+WYCugHrr7+QEYf25fZe5zMS1rBUsKR1BVoWS1REK+eCqNRCDS2OdrRhJtQJ+imUMe2PojTGh1Y1ivQ67j2yQGvILq9hY3cDrly5heXMToyN7lHTOuUcwJRaJSS5Zq1Xld9bitYcJyfF5PQLGuTHjmsDzo0cfvR2rmicmJoxzhv6nnFf8j15qSYbV+HxYW1lRMjXDHHauBdnaLrJrDFOIX50FtlLiixVJXPeM7xdjtFAoizlLJvT9e3cxNDIiD8ONDRb5By0fOLvAYYWmOVyoV8twik3aFGDn9HvQsnxCCThSFipGuiYP5zF2GhcEmbShdJq506jVdU/Tf1ENDzYvrHvWzFtjecH0YGPxYCSafB+PQ+CUrCECAVxbyUblBojhVGx6GPsCk8LcnqPySGUDxtrocqPqD/rEwqIslJtynjqlrmQYku3KpYvHZotodGxMbNz1jS1sb6cxMzerDRCv+569e+S5S/sGFu0LC/O4fu0WIrEoXnjhBYG/9C+cm5/TdThx4jg6kl3a7Ny7dw9XrlzF5z7/52Jm/epXvxLwfuTIIb331q0bOgfKyQvFvBKvjx4+qk1xoVQQs5OBTByi3u4+A4CsroqlR5ktm0i0D+A4kS02NTmJu3fvYnF5FR3dgxgYHMb8/AIee+wx2RdwI0bPxZde+pnYqsFAEAfGxxWswRcBLJ7TdrqGvoEojh4/jp7uXsmriTFMTU8LfH7n/NtiW/K7P/nkWd1v/OyBg/sV2EVA4Nr77yPZmZSXL6XWDEAL+P1a8ynRpG8qXwSXJ6cmBNYTSOa5klm0MLOgsCumnHd2J/Hcpz6lNGyCthwrgqiZbFrAEX8+N8fVWgXzc3PqyTAdmU2GtfVteesRR+LS0tfjwNmzj2NgsAc2ewO1Wgn5Qhq1ShH5AllwNsTjQ3j5FzexMJ9CoiOK8fFRzMzeRzaXwpkzJ+Vry2YI2cdLi+tKtGafbnllHeUiv1NDwD5ZfJG4HcdPHsXEvWmBjnvHhwQ4ZbNkoYURCHZifWMNgRBtOPICiymhdTpsGBvbi6nJOczOrCMUs6G7O45jJ8dx7cr76O8bwN49h9CqurC9lcPE7dtooozenjAGh7rQ2duhcJmN9bTA3OE9nVovWghgdnoFt27NIJsp4MiRY5iZWcV75+8YgDgWxFZqGz0dIXh9HoHTjz/+OE6cPKnrODV1H36fVyBdo1GB22PHE2cfx4lTR+Gwt5DNZTA3O4/NzZy8fAmezs0uYG5xAfNzy0gmu3Di+CnL0zirOXD92jXQW33vvn26Z/eM78GNG7cwMzMlT2H6/n7xi38hEPXu3dv6DMGcUrGAx06eFJjONYNBTeEQGxBrasj84Mc/FQBNpjXBDtmWkN1N7+taHWkFY0W0Tod8QXzhC1/A4SNH8JMf/gCffuZpZLa28L3vflfyfdp93Lh5Q+FUaxsbApAGGS5nBxZXVhGJRrG5vaU5x0CtOzdvo1TK47HTZ/DMc8+hUKrg//mXf1G4XU/fkBo3vlBMmp6GzYlsrgS3x4/u3j55PNIvm0y1xXmG73hkPD23sIDFtQ00HDacffY5eMJB5BlA5nYriIYgp2TwtZrS5G1Ou+5x2pew8OI9SvYswc/U9rbGgDYvtPlYWFhQA4pAI8d8dmFOfqy0dOE1ocSYbNFIJCZgkmPJ+79Zq4u9TtVRLp3Sc3J4YEAhZaybXf4AhpieHoqqDqUyiWsA60U2CalOYrNodXMDXr8X3X298Pj88HgDKJfo2101ZUa7vpbVBMHKBhxuh+wAGJLF6xD0B2Rf0ChXUMuXpXjiM5bjwyY9rQ/ojR0OhXUuZGOyKSj/Uyd/0XOyZtZi65nVrutYKz/0ajRRa3u40gPVsggQoYF1qovKJuPp3LZdkgcrlSS1qp5zej5anrH8uaw/RRpgPe10iK3LBiufJQzlE0u2XEIqvYVyrig7kYvvvo2ZmQkcP3oAe/eNoNWow+5qCaQOBL1okZyQS8Nta6AnHELU4UQjk0EzncVoPxnvCygx+G9jC1vZNA4fPy510v0793H1ylWFyo3t2aPvEQwEZGnBBt3Nm7fl4UpbobnFWWU59PZ2mzXi/jyC3m6xv7t7w9h/cAgtFHDg4Lieu9eu3cHli7fRbDgVejc8NAyno4qNzUVEYrTBiGD//iE1+dLpklij8/OLmJnOYWxPDJ/73GeQSESQzqyjIx7B3PQk7k/cQ9AXQK1SVV1z+swRfX8DWJt7nUA6/eKvX7uBnoF+NQxYk3DOs0Zig2tqagLZTBPJRBDRaAJ22q156E++pudRRyKJP//Cn2F9ZQmXLl/UvUUGPxs0DPWbmprF8uo6lpa3MTw2rPM8fOSAvMe5zvzw+z/GG29MwB8AujqjiMXjCLD5G2T4Fev1BlzeBjqTPnjcTgGrXl+EcRMCfHkdKO2nx6phQ9dRKBbVROJzz+0hi5WRxizV6rA5y1JYOOGF3UZGdkjP4maLgYHAykIBb71xE//8zz+Ur7UheXxITb9r8n8YUPa3f/u3eP755xVM+e99PQJWP3zEPm5A8uM+3ke9zh/3z30ErH7Ukf/Ded8jYPVjuhZ/TMDq9evX8c1vfhP/8A//8FCRxwKTG7rdACq7/iqudheDLOTrdXz1q1/FD3/4w98Y4X8vsEqP1VakF0144TKomIDVJmVQDHGiGxCl/AJGWehR/m9M8skaIKBIf1ADepggJEmPCFJaITOUwpui0vo7i1VGhmDbIkBm9lYhSC80Aqj63q06aESwk+gtcNWwAXa8qChXsZgEO4wC7k4b9IptKHW0uYvFaKe3qsWa488QMCnGrPkzvy99S1lscAR8ZL21E2ItkK8drMXzrFI+Y4GrlECxgCTAKlkwt59OA6y25cpNR8uknJONRKCVXlksbSkFbwcpmUE0bFUCRzvnb8BKA2KSBWEFLO34jhrWKVO4zVjw1M1nfn9g1Rzrg6/fBazqPDk3LEbrbwNWd477W4DVhxi7H4K/GgsBAza3XzvgNIHxXaf+UYFVXQYrNMzjtMPZaiHh9ILxY9u5tMBQggIRuxuDvhjiHp9+Plk1Nr8BVqtbGYFehUZLPqbdyS5Ju8hIIBjKoBBuvCjJ4/xu1pto1ChXpLSKRbjxfOP146aPc40bphI9UyvcKJpmA7++fH2VXg/4vG60mvS+W8Lc7KLCUrhb5D3KQApKvimjZiFPcJGgNNNiCdZq49XZaTzpqrQl8KJcygmwYLosmZrUyR09ccw0Eqo1C1g1DZRKkbJHNmQI2JbhDQSRLZk4cd2z7WRlrQdmfjRqDfMZl0PSSa4h8kIlqMproDC5B4zVnQ3qjiuIZZFhsFrDehfzh+EoxoOZDHKBtGRjWOA/AS3K7tvzVOfSoLyS3nVNWTtw7vI7yzqE7HhaEzB1udFQcAiBSILYdm6GXUxxD0o+5+K4lStKpafk7ytf/YpYkjw9ApwMfopFEwJQyOAjwMmmED1Byfh65tlndZ3ykt3Oy2+ToPCpU6cEtvBeHt83LtB9enIKhUJWwRaUNPP5oFAS6/4j+4xy1eWlZfmoDg4MIhwOC/TgHMimMvD43Aq1InOSzD567/L8nS6PkpU5J2gXwYZQamtbm0ymgzPEiODe3r1jOHb0mMadtgULC4tivXl8Hhw7eQJlsYVz8jnliZERwxdBsv37x7F/fFxs1vcvX8LAUJ8YcgQoOLbf+B//N84+8YTmMRnHBkxNa8y4pvIaTE3eF+jR09uJoaEBfVZMuKYNU/dmUSyUUSoVNZ6Dw+bfeX5kUvLv07m0vHfdXjdGhgdQKBdRL1ewncnA5fLLc5igVLlUlK1GpVqCx+nAyNiwADp6EnYkohga6jPMdcmO6Xdbxosv3kK5ZENvfxKPnz6C5ZUZ3J+8hy9+4QWt+fNzC/B6gwo3IbOpVrHB5w0jEAhhcyOLhYVNlCpZDI1FcPDQqNhGS4tzcHkkJkajyvvdi42NEq5evYUnnx7F+P4BgbszM7OYnUphcKAT5XITq6vrKJWBk6dG4HI3FZA22NeHZEc/Ql5aRORw8fx5MVo/8+mnEYq4UShnxYZmijUtJ/aMk3FfwPzCFi6cv447d3MYHAxpLcvnWkhvtpgzhM7uGKq1Ipz2pvxR/+T5F+RX+vbbb8rrk/fi7Nyc5jnDU8joPnbisFhyxUJe4Pvly1fgdhsJaz5fUjOgxERspxsetw+lchWFXFGS/Z6ePjHI2AxmA4R/JpBK0HxkbASTk1M4deoxfPK553Svcd4sLS0KJOyg10GjYVlIpLG0vIDHT55SCNb5C5e1LnEd4PEIrPHPBHalMKnXMDA4KMCVgYSsO3q6u9UIKOZzatgm43F8/3vfE7BEttlb77yFJ548h4XFBbG0+VkG3XG9HxnbIxsOekzyvqC9BT2Xn/3kc2rWnr94CXfvTyMUjyOVy8MfjKJpc0n23LK7kaL/Yq2JwcEhWbCQ7UcmfblYxOrSCnr7+nH50mUw1nxk3zj69owhEIuiRGajxwefnyFEDngdTgPkMYyTqiApiOjn3lI4FhPKjUKIgGgVIT8D66KYnp5Rs4BgI9cd+hh3dXVK4cQ1hSGMBB4JemZo7svmczCgkEVj/dPUPUYrhHg0ho3lVczOzCIYj6N3ZAjeYERKqWKpoueH3xsQkEs/c4JemVwGvmAA4VhU663HE1CwIMF7ni+foXzesAHG4FLK3Olx6g34JMmnd2m13tBa42YTv86mO5uWLvj8fgNwNpqaf56AX8+CdvCiaj75PztQrxKoKsjeR+UcQVLW1RZIKn9v1X8muKodAioLKqlQbLKlqTersLudOpc6dSPt2rT14DNS4FgWUFybVVu3wdZqDeVSQR6drK0ZkLS5to4qAzhtbIDmkKbKILUBh6MuAC/g96j5s5XawGZmE5FYEOOjI+iMRhAiG9jvh6dagYOAZziC4uYW7t26rUbu2XPntH+4de+OGnNra5vYNz6ue4zNwHfeeQe5UlHs7/7BQQHJvFb37t2R/cfc/LzuK1rNuBxe3Ls9rzEd3z+E8QODgK0iH1E2jS5dvI7UVgHZbBnlfAUdHQQX3Wi2yujpj6ErSfWOG9evXoPd4UYmXdQ1JMuYSo5jxw/hyLH9qNeLKBVSmJi4g3w6JSZ6R6wD3V0d8gjnNow2L9z6kOWcTHbILoj3ZSJpbEr43WRLQ3Z+gd6qhozAMLhGw671nYxVNofYeAr4Q2r0RYIe/PCHr0jZ9+lPP6WQwfW1dczNLeHylXkcOboPBw4d1HOLk/HqlSt6FnOcVpcbYAkz0M+Aqy54fC5alUI4AAAgAElEQVQEfFTH0e+eljD0q/bLc9bp9OvnV0tN+QCb0E4HcvmMGvIEX1nvELCWjs9BANWuhq3Nzh1KXvYHLnsAfi89pA1Dezu7hXyuhKX5HK5dmcX3vvc6entHrX0KyQLc/Xz46xGw+tHH5fdl3rbr2w/+pD+k4/3WCfKBf3gErH7Ukfrjfd8jYPVjurZ/TMDqhQsXxFjdDay2E7F3g0L/1iLITeXXvvY1vPzyy78xwr8PsNoM96BBxqolhS65Wmix4IRTrM12x52yJLErHfTdIfPSCmsikEHAU2nbBCcNw1QS5ZZJrW8zVhUUZaV7mxvEhFixM2yYbFTFOQQC8WWT32nD8jslOES00WKwtZmdO9YABqiRJQAlxPzVaKJqSeblD2sVpSZkywL+yHaTjNnI1lls8BffS/aqn1rWJlmmRm5vbAuYCm6YjgymMMzVprylKmR5EGy1gFWvzQF3m3FHQHoHBDafY7FCQHWHZWqlFHBTQNDLJZsBAxY9uL7iC4t9SpCubQEg/iwBIjFWjSVAm1r6G1YA1nsfhE+15WMPd5nbBfuDydZ+X5tyaoG5li/mA79L8/ftoK82sMoS7cHPfBCltTsQTDNDbgVmvHe/Poi/akwsFu/ue6h9HgZianu1PliWdxirFkLcZuo6ZPnQBqQb8BDwazURdXlFMKaUm8yMZCiM3lAMg6EEvE0bSpTzlgqoOUzoUr1kPN0isaT8N8lyiERNqipDYeilRdCcLzLhCCYWcnlJzAmkUqJMRoxAXL8BEQiqVeoNbdi4+fAGAtqEiQFNvzTNWTtqtbLk/9vb2+jo6DW5Zjb62jllM0Awgwwbstm44eDml7J9+gBW60bCxrnt9/qwujSHzPYW9u4/IJYhf27vwIAJq/J6JeE3PHagXMjpWvC+adSqSpB/98oNAayBIOXRTjFIdY85uRk0V0HyRwt8lc+XQrmM7NIiGlmM+LZHrmUJwtWhTgk/Cc+6CTUOYvRa68wDwN00a2hNYFjDAaVr0z+ZYywAlt6wlIdWqwKDxEgF5dlhBWPwuhJI4HmRfUWgzuf1StpOIIyy43y+iHyJ4Q81MU25Bv7pZz8rFgjZcYViGT/96U/RNzCIeDwubzU2fxioQ7CH14YyWwKdly5fRiqdwd27dyQjf+7Z55TYTUCVmzt2o2h3wPRgssb44tppQGIj76dfHV8er18J6AQt+P0JCOk9TjtCobDAKP4b2aAC/GtNxOIxcCrQn4/Xm5t/DjNly7wHuJnki2NH1h8lkmR9EbA1YLgDgXAIq2vruj4EV+nPurS4qcR7esY9+9yzmr+bWxt4/fXX8NwnPylJYxto+NdvfUsM6Vy2IEB1aWlJG8MvffGLkoivLC/ipZ+/iNOPn8bZs6eRL+Y0/8gqM4oD6QVkYUBGItPaCQgvLS4ik9kWO5ZsUjKQZ+amZGdRa9QUFMJZnc4WEPCHNe9LhaKYt/RE5bF4fF4PXqtkZ6cCRMiAJUBORrvLFcJLL11CId/CoaMD8PhaWF9flNz4+T85o2tw9ep17Nt3CKnNPNLbOfR0DyEe71S41fzcClZWUnD7bDj1+BC8gZbAv0x2G8VSFnvHxpHLNpHermF7s4zFpRl87gtPIhJz4PyFN8W2HR46iLXVtI7FNYZsvpMnjyKT28T777+P0aFRREJJoO7F4sIK7tycQLLThy9/+dMKvlrboO/inHxt9+wZxuh4NzweJ96/chdvvTmDahWIxYBakyzeOEolh5Lnm7YKpsludgN/9vnPoKuzF9/9znextJLF6EgXlhdXcejQAZw5fVbAIsGO7q4uNSK+9a1vYWmpjt5+JwqFGgYHe1Ask1mfQ7nCJPeGGk9kPVKW39nZoftvO7WleoXs0XKZzSLj60sfTabIf/Evvihvad7P96em8N//+zdx+PCwGi9ryyvyQfZ7jc/z3rE9uHrtGpJdPdg7vg8X37us68W5ynuWAA2bV4tLa/iLL35ONcJTTz2FiYkJASxc6/wBH9ZX19CywLNbt24KcCQjdjuVwsrqqhQD9Ax99plnEY5GMDU1iR//+CdiYX7tK1/D22+8pXv3L778Jbz17gW89ItfIJxIYvzQYRTKdZx96iksrW9i4v4MltcYflPRc4FAFu2PQqEIVpZXJJUfHhjEvTt3EUvEFepXs9nQ0deLSGcnWk6n1i+314CFHrvxR2VxRNk86wyuK3y+8DqQFc5XKV9AsVxW0BTvezZ6uCa6vR41Fl0elwDpSq2uZgef6ARWaXuyvrEulh4tbgh08fhsbFO+3hGnCsSDqVv3kC0VEE50INLZAX84pvDUfJHrjxsMpyRj0OOiOqmsgEZfyK91R9GnbJLRn7zVkAUL5f1Uf8jWhTL9Rl1+kwQ8a2QkplKyEyD7ldYHT5w6rWtJOxj6esr/VM8vhjOZpj6bapSJy06Gqw2PW2+gWM7r+FyPpIbiZ2lPJbWIaRga6bip43isdgZBu5ahdQftANjmb5BkQHBW9ampX9kA1TpnAauo6yFongW2Fnxul753OBKDz+WWfcMCwUslvzcRDPhx9/YNOOxN9PUkwAeu003rIWAztYn17TUxS7s7eZNXELDbcHzfPgzEEkj6fdicW4DfxtBKu+w1qKiZmJ6B0+sRQ3t1cQNnzpxRE43NAgY1Dg4NqXFC+fupEyfln83aZv/+/Xj557+QrRHX/Dt3JuByemRL0pGMwOunfRbDNZPo7OzG+voWfvTDF+G0u+B2+sR8ZdBWCxX43AxpqiIUjmJuZknPs/v3pxCKRTAyPIRUZgP79o3gxIl9mJq6iTu33kd3TxxnH38M/oBfDGo2GC5fvqj5SpUDm97lagmjI8OYnp6XKmVkdK+eE/RcZmAnLTAq1bzsBfjMqLDJTiuKmo3DJ2A1Ek3A4XBhe3MdqytLYuUPDsVlr0O7AtZibocLL770K9gdPhw4dBhjY2TeLuOnL76MbM4u0LRcBqIRYM/YGLq6uqX28fm47vD+c8DtZpOeZQK9bZsCQMtl3svtrjQ3Pk2xmmlVxvvW5SZL1a6akb+KuYLG3WYv6bnocYYQDMaYPiB268LSLK5fu43tzSbKFQ9+/tP3kOjo+UDV/uH/+whY/ejj8ocEhH7cAOdHmiwWUeCD7/1fGZdHjNWPOvJ/OO97BKx+TNfijwlYvXz5spimf/d3f6dNPDeKV65cQTKZNKEEH2CntoeQD2gWY3yRafTXf/3XAmg/yiLz28BWWgG0GasEVl0NA5g9BKySPWr5G3KHQnDVMFYhxipfLPYMIGqHgwFQ/J2YI8OZCLDuAgXlkygVs/ExFeNS4Ao9QS2PU37GQs/EVlSxadiu8j21AM22+f8DNif/hvIw+m9VxBhgkJQ5b5bYDtiVBE4wwDiPiiHasFi2TGqVDQCLZ4IvhJYNLsnvpfOldNnyqmr//PZxyKKg52W5QW85w0Il+8LbNMFdDJXhuQqEtaT6PAOCsWYkDIuLhbR+l9crx5Nj+cBKwRTMBijje2gjIETJCnZqgyptYOrDgFVz5ayfsyO1/3iA1QcA8ANgdTdbVezeXQzYtrXpB+epvFe5adnJKTdn/WHE1t3AavvnfxBYFa91F3u1DepZjgs7P0UM6zYYy42Hz41mtaqAHQLvuVQG9UIJCbKkgjH0hWIIONyoFPO6n3k9yzUGUTThdLvgttOnlCAdWTyGIUm2A5nKDERiSBLZnmRUcoNHLzNuwBjqQlkYJx3/f2NryzB5fAEj0ayUEQiFdZ+Rocrv6/Nzg8lvQA81AmfciLkUIkV2HI/ldTPoxSVwU40OuwsZymGrDSwtr2BjKy2Wk8fHsCY/5mcmEPb7cfj4CQG+2+mUNstkZxLc4z3KXxxfygu5MXbbbWL3uX1+vPrWeUQY1hWPawx4ngJlnebnG4al8ZskaFGrMxjngV9utWi8kXeHlhk2jlmAyEDXf1bjwdhktNORW6jTasG801qvLB87t0fnwReZVATWCJxUigRFuWmnZyeZvX59X2PF0pJEkCwOzU2HU0xLgnhuj0/Xg2zMGzdvY3ltDYVsTpu44cEBeL0+Bat4vQHQA2xtc1MbSXrOcU3nhv6pp86hr69XwCEBmZs3b2B5dUWhOZTTknVED2gy/wiKZjJZxGJhzetrV6+KsUPvucnJ+xozAsYutx+JRIfAIDZXlhYWdf0ZVMVjRMKU/BkpI5mJPAaBZTJ+e/sGkMkUMDU9J4ZMPBZDb2+PvHh7ehiIRP/dgjwC65UyltdWUSqUtDH2BwKSRharVTHJvG5jy3Dnzj0di+AAAeeBATLr7CgUc3jvwgUcOXpIft1kL5HV8/MXXxYoRtkuARpaEVAmevjgITUPpmancP3aFJ566pjCOyYnJxCJhNDd062NIn0o+d2KxTJWVhY1PgwdIfDOtGwGcpDJTfBgaWlOADE35PxZ5rqGJDfmMXjfDg8PC3RZWlrG0NAQnwYaXzZCCBzR//bNN99FLEapZBwX3qUUugu9Ax1wOCpYWZlFMOzGY4+dwBtvvimG0DNPP4e1lW1sbWWR7OjC9lYad+9O6NyXl1Lo7Ili/GACueK6/Ft7e7tQruQwNDSG61cnMT+ziWLOBm/Aic/86WOoNdOYuH8b8VgnvK4ELr53C8VCFadOnpZU9N792xgbI0u6jkqhiq6ufmyvFzE3s6jwqiYqOHZ0FJtba7hzdwGJjjD6e4exZ+8ofKG6GM1vvf0+lpeyOHhwHKn0Nrr7OtDZ0Y1y2aFxX1ybQj6fQmciiYOHDopp/NKLLyEYCMlbdWpyBl/64lfQ09uHG9duSv5KeSxB8G9/+zvY2kwhyrTsehVDowQVKI2nN3G//DVT2xmtUwRWOxIJhXtxLtILmcALGyNb25u6r/oH+7Fnzx6cPXsWVfo+N2r45auv4fr1a2p4EdQhGEtrBloJ8D4Y37dPtcPMwiLiiQ4B8ZwDBNF537L5sLqyptCsp586h3KB4E8Hzr9zHv0D/QIL2bDaTKewtrqq5o/f5xfbnOsNpea873n+p08bi4RXf/mq2J2cdwf2H8Ds1Kx6zgcPHEI0nsDPXv4Frly/gXh3L4KRGGLdXYjEOrCZymKD46GGUVigL8GgYrkKh8utxPHOaEL3dSIaRSabw8TUNPLVMvYfO44kGeJeP7yBsJ41lTLBQIbZ0BaqbjVrTH0gmTvZ4O1XEyjkC2oC8rPT9+8LoJYCq15HsVKUjUChXFEzik8K+kFyPaY9BH2kyYJdmJ9Rren3ErC0IR6JiWU7NzGtutMfjcIV8Mlj1R30o1CqqTnYqjX1cz0OG4qFEtIMk/J5BR473R4UqAbzBuC0EYQk486p5oTL7dF6n0+n5XPp9fnRdJj1jJYPvHahQBB7R/ao6WfW0wfAKUE3NpTYbHTIToZNR/Pv/H+Cw6VyEV4pn9qqLVo8PSAHiJWqRjiVGdb4Wh6s7XpI/uuyiif4aqkxCOSqr2+yBVQXsYZuttBixgAZsGzsN03iO5+1bqfHAOYut+wbqM7K5zJoNMpYnJ9FIh7C8HAP6lUGKJXFYMyX8tjMbGBzewPhoA/Z7S340cITx44i6Q/A32xieWIGyUgYQa8fS0sreOOdtzE5M4OTp8+gQLVYuS6Q8vK161hZWVKw2qEjRzAzOyPpOUPSOAa8pyj5f/WVV8TsZvPj1k2uW1nE41EcOXIEbrcdpVpZft9sXiwtrlhNUr++D5mmnfEofD6X7Abohbu+nkEoFMXqClmgc2iSje3nczuIwcFORKNu1JtZFHObOHHqMMZHh3Vv09JobXUL7124orWDAXT0P19cnJNfNp8F3CN0dvcKtCXQzrq+IxmVF7XLQ5Yqmw4M5vTD1mRYGjA/u6y6j8qfSrmI+/duY3hkUE0m2mksLq7A6/HLuuG1X7+JxaUtnHzsNHr7OjE1M4GrVya0toXCNlSqLfT39WBoeASxSAKNZhkerxvBoNsiXZQRDLIhWkM+W0I6VQCnKH++PNXRhNNLdjRDcG3mvqTPsLgFfLI5UKvUEfR54AmYmtbWos+8B/m8aUhkc2m8d/EmyiXu/2L4/nd+jXii68H68G/86RGw+uGD83EDl3/ox/tIk+URsPpRh+mP+n2PgNWP6fL+MQGrZIh8+9vfxj/+4z+aYshmw4svvqiigSygV155RQEhLErfeOMNyR1ZzB04cEDyMIKvLMb/6q/+Sh6rLJS4QW2/fh/Gqj02gBrccJGViRbKrpakPIQVXTaTTmoYnqKiokkgx5DDjLeoQE8TOOW0Gc9PglUKstkBVo3NgI6lk20jXAZYNVFYfBlwUcCJEaQY+XD7szy2gF4DohpvTKuwJAbLzzdNGBSLTEmniJ3aCdYyRYu/M1jDnAKLTxam5ueZoCp2kp0Eih1unRcLT3lV0d/VRuaAYbiy+uBnKekW41SJ7TV5rJbpxySP1Rbc9GRTMrol7xL420TDkvIzfEuBCdaYEAQWU086fgLOxgqhbaVgvCQZMGbGih6YO4xVi7XQZvzp7+VBasDjh18G+Hzw0P3twKr53Ae8Tq2DGVuC9nEsS4hdHqss+fV9LEBV57ILLCWDd/erHWZlNgsEsj9w4lZIVfsz5ngPzq8NsLV/N9BZG5d7AMi1vw/nqzmGtbGx/DoJAhHQ93MjXCpoQxkI+OCsNuBqADGXDxGnB/VcEZ3ROLwtu3wbmRBbs7VQIzhPABF2+NwM/XgA/ilBvlYTS4vsU05GMg5ZrBNU431CNhY3+kTNCIAQ9OTnYokOSRiZVu+RJ7Px7BULM+CV1xx92Zycqw4HMlnDbmUKOkFpbpjo2UjgjPcbmbC0AqB8NJ3Ji6HHkCWXm6CUF6VsCj6PA6FoTJtI+rryitGfi5tp3ueUv7LYtzebCAS8Grf01paaLxev3UG8u1PgB4FINUqcDh2L1433HUOkyIRi0jM3G5y/7Ve1aDxk22vGg7XArANtS4r2utEO0NuZ8PJGNg0Xbhhs2pS2NxDmmhuGe1UMcTJtJfWk9NPnM4wTMtEZkFPI6Brw5zI1OBKNKISMNinEgrO5gu7zdy9eloSf1/fc46dkOcBrVqyU4XR68I1v/AvmF5dx9smzkvdz40M2J9Pbyab0uF341je/ISBy3769OHfunMaK7CYpHBRkwvlSkN8lnx1zM7MYHh7E0OAI5uZn9Jxgsm+9wXXN+HN393QiTiZ0JCQpPEF9MuLJjiMYRsAsHotI6s0r09c/KJnljZu38PobrytJnc8qKi/IZj1y5Kj8CAlq0RN3ZW0N25tbmndsCvT29yKTTiPZ3SVmG9c6psIrHKbeQKIjoUCiYCggVu6Va+8rjZ0exPRqLObL6OkbwdrKFjo7GFYSx6VLF+WrmognMDc/i2wmjUQygb7ubqQz2wKPCaixWUEGkTfol1dhJMgQmxriibgCinp7utDHsBOPC3Nzs0rGpuyTjGW/34OVtVXkOYaZooA1XmfOwZHRYUxPTWJy8p7YrmyK5vNZHWt9cw2//OU78qI7dnwfLrw3ga31FhxuP049dhQry3NY31jB889/AosLC7h+fRYjw13o6e7DzNS8rDXYQGUTJJfNINHRCbczgkq9BLe/gM6usJo0QyOD2NpeE/B/6d1byKSrKBVsCgg78dgIYC9hcXkei/NsxgCJeAzdXUMC0zOUZ2fT2Lt/ECtLZHI18P+x995Bkp13ufDTOeee6TB5ZnOUVjlZsiVbusZcY/vD1yaaHAxFwVeXPynwP6Qq6lJFFRSF4bOvwYZLsC3ZxshRcVerXW1Os5NTz0znnPur5znduyPZ4LRGXNhTtTWzMz3d57znnPf83uf3hGAginYN2NpOo5xn6nQNBw4kUCrnYLV5MDO9D/HhMcTiEaQLq3jlleM4cSKF0RE/9u49pDnPQQuUVhc+TxTzC9exmprD/gN78MB9D+Hc+QtYWpjXvMbahtdto1bHBz7wAd1f167No04vy64JzUZHfqrNWhP5YgGjozGBcwQl4okR2O1upDa3xVgk647AIQEUpmW3O2SeN8US9Hk8mkcIBj/8yCMC+egJePLUawrx2kpvy4uUwE4imUS31cHq8pIaaJxb3/roY1haWcULLx8XqE+wkiF0tDHgdcsx5Xb+tdM4fPSIAFduS4uL8ogslcqqla4vLgng40Yf4LXVNV2jZInz/6wF3v2D/13s1S987vN43/t+SABTbHgYq2sbOHrgiO6VT3/2GaxsrKNjsiCaSGI7m0FwOIFFhrLValIeuD2+PpDKpoEL0VgcDpdHHo/D0SgKmayaXhevXMbc1Vk4o2E8+NjjCMdiRExhttHSBqjXGmDIkcJBzV2Y7ZS2G7J/+nzzRbw3JItvMfSmqJAi/pyMVYaTDYJ8Bh7B5Vq9z8w0ml48bwNAlmNDkI9gms/tlC0AWYrLiwtoVBsCQZ1+P8xuJ0KxBAJi0ncUfkVVFceLfqgETtn0cnqcCIZDMFN2b3fCwvHnc6DdlvSczzU2yJRIT6m+xaxmkIQdVF31g6LYXOwppd1QatACgvtuowc6QadWS4CaVVY9JtXjBFz53Od8yBAuqpUs/epO9TlrYFlamY0wWJNZzGAyXKXaGgAIBEn1wDIa6KrTLIZFFfeHgU9UK9ALlxsJDEYZRKspWukYlkO8HzifknE7COhMra8j4PPKE73TrsPUa8Fq6cJOtRraYjhyHnI4zSg3KrI7qZWKKOUy6DVriDgd6JGNXG/D3TUj4PbA0ulhaDiGXLkCbziIrWwOn3vmGdx18AjOnj4lewUC2mRFO9wu/fMFA1J1TIyP63zQ1/rOO+6UTcHZ06+hUMzB73NiaDiIicndaoDki2U15ljO09/zvnvvUWghLRc4Nk6L0TQMeAOoNdu4cPEqfL6Q7Ji2trZU/9ODGqYWkiNhHDwwKT9Wj9ssv+xyLitgNRII4fjxV5Av1PH44+9ArV7E5csXsLyyhFh8CGOj43C7fHDZvLKayGTSsj6hXH98YhhenwM2px1yvenYsK0wKtZFRYVXccHAZwmtltqdulj3DATlKS8Vy7h06SpWVlPYTgNPPfUofD43zp0/LSZ+NBqSFzPnJD7L+FykfRHrEzYNfUGnFHZsvvl9bl3DtUpdIYPdLgPdnLDaaZnQhtPtgMlihAhzIyOXNaEJVoG7dpNNAZQMD+O9wQBH+tUW8nW9jk3nTXqC111YWsjhY3/1DCYnDSuA72b77d/+7e/aY3XweTvDq76bfeDf0Af/ox/96DeEV32373f77773EbjVAPFtxur3fk7+vd/hNrB6i0b8PxOw+vLLL4tp+gd/8AcaHRZaZLl98YtfVBjI008/jfe///2SwXDj/+lZ9yu/8iv48z//c/z8z/+8fv6e97znlnmsWsLjAlZpBcAaoGnvoUNWWY9yLbJEySwzaJJirO4AVXUMAlVZPJKZaUjqCfXaJefvByXdCK8SVNq/MvpAXr+bb+5L4FkQDIBVgSMdwy7A8KQygLadwCrlzJpw+wFLBnTbB0sJ8PX9/PihKmT7lgYsRcm0MophgqWG1YA+i8UrATdzD63uAFi1Gt6rfB0LXYGjlNEYoAWdVlu9juR3/Mr3JrBq6xjAKottsQv73lidnsFuoNeq8dUYl52MVS4GuEg0gFUyg/vnQq8zPFYNYPUGcmj8bGADIPDbYOoNPC1v3pbfBrBqMpjExvZ6AHQwwQ2A1YEf206gi2W6AZH3Q74GC4Qdb/V6uNYA6wfbdwqsvhFU1bkc+NYK2x8A+8YecRt47Bp6eeP6kh8a5en0N6UfX6mIjs0MN1NQLVaELA4E2HpodpDbzmCIwJTZLl/GbquJereDsrULk8OGiNMtOR4XPAqpaLcF5BHoY4Erz04lsbYFrDT6DEsGHVFKyuuMTB8mT5MJTeYSF35c6BnXlOGxSuYmQSKnnaFNVgPoNFuQzZX02g5DQ2wmMVptNothd9DpKOCEDNF2l7JEoNnoSrpfrjQEwnqdZvmWEcjgabPY7UrcNtsMFrafvqLtllh9dktPYSyWXg9bGxuoNhs4ffEqwvGYQjPENueYMtDNbjQaXA6XAmO4UQpP2SLvSYHxbHrQc0T3/00rDy5iB+da4V/9JsnAO1nes/1OAsdB4DTPP88tP1ssLoPRyc8wwu/I8OXitq15j4xVAsDFSlUhK5QKU+pOeTFDmEYSSUkZvW4f7PRZNdlw7fosttNZPPf8SwJSyWQ7um+f5ryV1TX4gkHUqnX81Sc+rqT7o3ccFbBKdiQP4srVi2jVmvJ45GeSxbJr17S8YgnUDEXDshogEEtwNZfPCVTifsvjrdEQSESAYn19Qwuj9VRWgDXHlizTgN8rX9HU5oYWpGT4kXkcT8TE9Oe1ms5mBeDSVze1mcPXvv6C5oFde/ZINfAvX34WdqsdT73zKczPL8oTjuNN0DKZSGohz/0ke3hx/rpCixoNQx5NQIkACME1ejDSOoA+k/MLc3oW0ltx977dYoaSvVkqdbC0tIrJsUl5x77wwkvqklAqzGuEYNr4xJiAAjKNo5EwVtdX4bJZsbCyjItXr2Fzuwi3m6xwYw7lRmA2FAqgUiyLrdpq1rW/BOaffPLtAsMVpt0hU4dgX0VMxpmZKQHEC/PXMbNrRgvtYNCHyelJXLp4EV/+yjnce88kDh48hK8/fwLzczmxXmv1so67XAIefnivFsLXrszh/vsfwfzcIq5fW4DHx/ughXvvO6ZFfj5XwtZWDfOLc+gij7c98YiYmgwUWlmdQzAUQnqziPRWCentHjxuYHImjMmpuELrNja2sLq6iY2NPNwuLxwON9bWU3C6zWi1afVgw7EjxxTSFPKR0djGlUtnEY468K53vQUuN9l4LuSzFaRSWTFB7e6eWJnnz2cxkhhCJlsWqzmdpW8gMDISEdB86M4ZTE5MYGszh5XlNVy6uALe5rQp4LU+FAngh9//fo3ziy++jC9+/gQOH5rCsW2ErvsAACAASURBVLvuVWjKyeOnxBQz20zYTm8iOToGj9uLL3/peaS2t7B7zz40Gy1JignQedxOjI7EBdBUakXMTE9jz+4ZzeOUyRLMv3TlKj799DOS5vLa2n/osOZWWnHUSzWcPHkee6aTOHj4ABw2hxoI/lAYiZERgTpk/1EpwCbb9NQ4FheXkNnaxJNPPYkjRw6rUTE3ex3nL5wR4/jBtzyCQ3cck9fk6VOnMDo2JkCdAXUP3v8AkokE1lfXcezOO/G5Z57GufPn8cRbH8P9992v+/W551/EO596Stf8P3z6M0hOjEsFEByOI53No0GQz+UhRRLVZgvrG5tq9IaiEUMe7XIjV2qg2eoIME7G47h6iSxAJqNVEZyaxP2PPAZfJIwqwwU7JoF4vDZ8rgBsTINv12FxWGR7wuNz2hxqhGTSGVnFENiT5UwkIgB4aX5B/ph8VrDRTDm/7p9qTaDsALi1O41gHJ4vNnLI8A36vQpL5dy3vrqMlaVlMS2p/AjHkvCE/PBEhhT4RyYgAxFbtYZ8n9sKwrKryURmv9PjUE1m8wQMUkC/WUdrJ16BpWJJ8w7vdzbQyFiuNmvyX/YG/MYzSB6tLsNup9tFrdkwmukENi0EprqwcP8choe48fwwGLl8nhNYtTAci2iZas9+QCM9u9Xg433Ice+gS/sgpiu1O/pKoF9+rwxTJBvVZIRnUTVC2wI2/mi3wEYLN8Nyy7DXYSndpad4r4ViqazX0iOaoUw8VydPnMDwUETs5XgsgmDAiUopg2wmpRA5NpYcDrIiPchl01heWRZLOTkURaNYwPGvfQUXT55EK1eCqdpAwOVBciiuNPtgdAjuUAhf+JcvKkgz5HBgYfaqgG42WqlE6PXHIZPP4fKVy7jn7ntQLZV1j/G5+vWvfx2HDx7Bo489iE47JyDTHxhCqVRHsVyTYsHhtApwdXnYhPbC1G0ZYHUTevY0Kmz0baPaaauJQouM1868BrvNKan8djqFx956P+66cz8uXzmLVquKO48eRCGXQWp9A6auCV969iruOJbEsbvuxvLKdSwtzYk5ykC4WCyp+bmUq6hhw+BJAqu1eg77DkwhHo8gOhRBrkA/2QxeO3PBCH2yOtGibwrMOHr0oKyfqAygZz/tkujFz/npxPFXUCpS7dHAAw89jHangfMXTmN0LC7LGVr38B+Ph89B3o/5fBYev1MqFlLdO416//qg9Q/ryI4Yq4Pql887t98Bq80kX2SWTOVqFcViWdcxrZKc8lrtwOZuq6YksFrI1VGpcpFhQqNTRy5XQbloxtzsNj71N1/E2NjkzSL+O/zuNrD6HQ7Yf6GX3wZW/wud7H/lUG8Dq7foGvjPBKySsUorgI985CNiGtEvjgsLFnYM7OD2j//4j3jf+94H2gZw0f2xj30MH/rQh/Bnf/Zn+MVf/EX9HT1Wv/CFL9wIRLoBRH0jLXGHL+cOwMpkwsAKwBQeQ9vkgJOMLkp47T2j8OnRst9gmRIbU0+TX/uMVQEfJsOXlAtd8t+IpVKITBabTXdAV0gri1e+Rib7/d7ojQ67vFlvprLLM1HvZXiYkpBKQExsV6Wfk3XK4tFgrMp2QGnv/TCnPsNW78G+q5hqgv9UKAvcEfpnBPewqOVGYFUMWEJrfQYr6a5tK6XEXXlckQXFotXcM+BCLkK4L8qkJ2O115HHVKPHopaA8E1g1fDmMgs4peybwKpkYH1gtd0HhgdnqcODomVAtyXQ2mDqkWk3gCL1qej0/+6mRJ4/J4DbtxYYyNr7YUEDQPEmy/T10ObAhkEaRJ3CvgfCG+5nAr3cBgCYwa4wmgUDUEtM0D6QoSCiPrBquMa+ftsJqN64nr8NxipfO2CsDj7XYFkbLGQyfgc2Ewa0Znwyrw1uBMsNRshNYJXniuxlsk1cjRZqjSpqZsPD1Acbki4/hm0eWOpkfNa0GLI3u/Bw0dYzI1MtIWtuwBnwIEjJOa9v+r112mLNibFjYSASw6nI3mO4kiEJ5GKRP2M4BlmhXCBRss0AILJP6I13ww9BDBZDCk9vTaeT4QUeOF02yfMJgNLTk6xAvg9PBYFV3gJkH3FfuOAlu6nepDepBb2uSSyf1ZWUPLtGY2EMRYNK8eUikB58TCMmm4c3Q5Bedp02bCaLgmr8Lo+sCbY21lFpNTG3nEJwKCqwT0zqLtmgBH8N/1Kn1aYFMTfaBww848TQbHNRavgd8/gG7HnjPHMm4P3Xl/337xExaAfzoDoMXeOeH3AyyEi3Uh7Xle+fQhz69hwEtsUyt3Pu62mBT1uHUrmqBSbBNa/LLf9CSr/JGCLzlosRq9WJV0+/Jk/ThYVl7DuwH4+/9W0K36P37PzCkjwU6bH27Fe/pmPef/Ag3vb4YwJqOu0mTpx4GUGvH6dPn8Rjjz2KvXv3aHFG/0GCkDxqgiLjE+NihK2trcBqsmpBNTQcR4XyVX9AbLf5uXld5Va7B92eSUANZdWp1Dpq1ZqukXF50oUFPBM0knTVTll8WWMWDEYFzJ48dQZ3H7sbTrcLX/vqV3H23Dl5yd334API5woK3Kq3CMTbdZ7JpCF70em0olosYPeuafky8jl3YP8h1JsNsYfICqW0nwFYBO3uvOsYsmIetnQOMtk8IsNJMWJoPUHGeDqVllcxGYkRhpV43QLIyTTlftNKg+FRBKRXU1vIV5o4c+6CABGyjcslg70cDhHYMaGYq8Dp4HOGQL7RoLr//mMKeVlfm8fBfWMYG4spBZ2Jz5zmqrUaLl25gj279wlsZSAQvSwvXbqMS1ev4oH7H1DDbTudU8CJy+sXIL+9mRKQdOjwUeSyZTFxJ8amsbqyLmuBUNiNdreKt77tboyORLC4vIHTJ+exsVmCxws89OAdKBQaCi+Zm08hkbCj1eyJsYquXeFbfp9ZC+tOx6LzabEZoLzFxLCgIlIbVSTGPAiFXdi/b5fAmuMvHUcsmsTYWBKp9XmMjodx9927ER7yYJ3hQYurWFvNYWZmBlO7RuTFurSQx/xcCgsLW3oPf9CDSCSGUoGegk0EomQCL6HTtsNmoe0GvWvJKK3g2LHD2DUzJQasx+vA6VOnsbK0invuuRdBbxjPv/ACzp25hPf9P+8TiOL2eZQqf/HiJRw/cQ2JZAjTu2Zw+tQZjIyOKrBvz+7dGEnEUMjnUK7kZUEwPjaCC5cvYXpqRl6xTz/9OaS2C/D43MLZHn7Lo1haWBaDNRYd1hwT8PgQiYRw7cqswCBvKIBdu/diY3VVvydTnLYa+VwW165dRTgYwJNPPonx8TFUKiWlii8szGleffyJdyBXLOHsucvyWeX15/f5ZElQq9BPNyFm5qULF3HpwgU1WAgwPvroW+Aw21CslmUZ8LUXnlfDJjoyglK1ilqng0K5hmq7Ca8/gkA0CpfHp3loeCiOeCIpAK1Sb2EtU1AQTZu+z9U6Du3bq+Agt9cPfySERgcIEDBjeCKNjpgQ3jUh4A3B4rKhUC+rCcagKVoY0Jt0KDqkxhnZuzzXvB6TwzHVUqtLywKQG7WarDHom1uplRUgx7mBzy7WsHa7U0oFzqErq6sIkpFKviT9ac1mbG9u6r6WbsQEJMYn4YuE0KOSwusRsEogLpcpoFGtwGG1IxIKyWvX7TXsW1rooG22iy/K92ZDktJ8gpYMpyoViigVCnr98NAwTFaCii746ZNZrxsNclpFscnWB1c5r3F/5HOqkCmyR+nValJwqWoKK4O/emhUq6CeScBqn60qUJbWAQwLYrgiPVYJgtK/m7Wonvdk13Zu+PrTmoT1JUFV/j33h00mNiQH6iZaHVjpv8rmO+eyFp/n9Ps3ZN6sLTjGtBM6cfw4xkYSCAd98LjsiA+z6dlGtZaH10ULHAbpVtFq1uQBTEB9eXEO8XAYtl4XZ48fR7tQQtTlwdbCChq0gnB6EQhFBOY3ul1cX17Gj/yP/wFbrWyodrxu5IoFNeb4+7Nnz8pDnDY3bK6V6XNrsciKh0zin/7Jn8HBwzOo11MIhQMoVzoKn8pm6/p9x9RSA8kfsinQqlrI9hmrDAJsoZCl/+cqqqYatnMGsHrp4hWxt2XfU8jhqXe+A2PJYVy6dA7tdl1hcdupTVy/eh2dZlfe0mNT4xiOR5DLbSG1uYonHn8EwVBQnt8rKymsL2/A7wsafrcteq6bMLOLLPiAGq7FUgtXri3iyuVZKQMYWhnwh9FpdeH10vu3pwaWi+GIdTJKu/C46RHdxNYmw90c8pMlUzW1uYKZmXH5ZBN0J2Pa66Nvfwvb22k170Jhv/4xcIpBnHabA+0GmyWsp9jA7xrArqVnNNjpsWo3GyGcFvZbanpW83qmdQlT8ZwOC+zOjiw6ul0nmg0LSLptcR+z2yiWGqgUzFheyuP//O2X++qO7w4AuA2sfnfj9l/hr24Dq/8VzvK/fYy3gdVbdA38ZwJWX3nlFfz93//96xirg2E6zmJnbEwgCxeaKlaTST089+7dq7AMSkJvlcfq7qc+KI/VbjiBtskJB6FDhuiQXMc0VEKl/cR1Q8LUl/6TBUoiaZ8JaFegFIFVQ8Y0AFYlmSfTkjKTPuAmfKO/DXiMXNzyLcRl7TP6DBjXAFQM3b4RykJg1RAQ9+X/YrTSZJ5yV9auBng7APwIgrqs9NMjI29gM9AHVvty9ZuyeX4WD8Vg0gmwo7eplfBNH5aVVMuQbym9lYwDMpq0gyZ9BoFVMlkpmGaavLlHNh+9/OwCtAjkUNpNsIyg6gBcFXOO+98jK9gAgfm55m6zH8JiMGgJOHfoe0Z5s4gYfd+vvueWMTaD6YfAqzHgNxmrNwHRN9oAGIfRP0kDq4E+8PzG2/l1wCohLjI8+vuwE1hl0NcAUP1mwOpO+woFVhmNcAMMveGMuePTKX3n5biD9ToAS28A4gLc+0xdAmuD89kzTAgIVGtMANhkBdBnSPbDOQSsWq1G6FizIXC7yXFtNxHs2TAVjGHcNwRrD0htp8XY61VqiIWi8Lnc2Mpto2BuIhIfgq0v8WMDgJLyZrUp0IryUp5zSu5ob0zAUYux/gKL4CODduj9aaQJW+V3lS2QpdjS4szoPfD+IcBqhGIwYdvtcoghSGZio0nglqA2g9Dor8rGQQ9tStxbTXmwcoHMhUKjzUEnS92O6/MLWlDvmZmE3+tWMj0BpXA0qrR3StG4UVapgA6OZpehMi75/gpE6nRRqDbhC4XgtHPhQO9jps1zf8le6vQZtnYdB38vqWWfzcO5UApI3nUGlnoDyB+A4TuLLUMmaYDqutY6xiJXi1GLRQtYsg15FZBRThCbzEseJxsI9MwjY5LBVpxXCGrky2XNxc1WQ4ACmVkcSwV8AWjUm1hZWxPr7TkyO80WATHH7jomVqnTZBZrcyO1jUIhj0tXrskugIE4H/jgj+i9mE5OEIJedwzO2L9nj0BjpnnnihmlcMeiQwgHwwJ0uPDO5/ICeMloWl9fE+hIiXIo4IfDZkM6nUa+UEKp3EEgGBXoTqB9e2tT/r1kddkdTA+26LUcXzYJuGDnwpX7SuZMo9WD3eHExPik2IFf/vKX5VdK0Pf+Bx4SsML7lWNGeTdDeQhAcywDfh8svTamJyexvpHC4tKipJ7DsWGdAwIjs/PXBRLTW5JyyNWNdczPzcp/j022XC6PcsVgMc/M7FJCPNk1K8srktAeOLBf8sdsZhuNBr2LjTAX3gf0DS7XgOW1bUyMjeqaoLcfzydBCHoNEjznM4OhRUORYR17pVyWt24ul0XAC0xPR5Cg/DqdxeZ2Bo1mG5upJh559A4xQy9cvIR2s6P7N5uhV+5b5Am6nlrVM+TInXcIzFpdXUer3hYj0+nw4fTpBTzxtnv1mRcuXMboWBDTM6PYv28S12Yv4MyZBZQryoxBKGJ4CIYCCTjcTly+dF4ek6lUGo1aDx6PH+1GE9Fhr3z3FhfWUKlV0EVT0mOn3Wvw981AsVzA0cOH5O1HP94Txy8hGfPhiSceRTLhRyBkxubWLFxuE/zBkPxZSwVDaksQkw0Jcy+AL/7zc/B5Iziw/zC8fj+uXZ3H/PwGhuMJVKpZWRW02nYjzKrXxNrGMtCr49ChfXAwhCYeVVPghReewwP3P6jxO3XyLK7NLmL/3r2az8gEIyDGEDcyL2lJni+VjUR3m0M1EiXGiURM6eYMlOJ1Fw0H5X+aydEewoKXXjohT9axiSn9i8cS+OcvPiuQxOf3Y3lhQc2OzPY29uzaLRsPsioJBtM3e3VpSQ0hp9OO/fv34Ny58ziwfy/iw8NSG9GGgtfLpfPn4Q940Wi0BQoXilWB6bxnjh45gsmpGTU+Mtks1tfXsTBHz+BNhANBjS33+/G3PY5iPqf9/+w/fwGXr89hcmIK1OTa3C41eyqNDjzhINa3Mig2Gojw2ogMy59xY2sb6e00xmd2w2Rzqi1MTXLAH0A+vS0Zc2R4GKdeO416u4NoIgEzG3k8ZgcD/Uy6n81WK+q9tkDKEv2/q1V5RXMuWliY1xjRaonHMpoc0Zy1vrKGsYlRlPIlWR3Q65TMeoLKtM0ga5XzDed/Xr+UMl+fm8PI8JBscOqlktiVtBRhQBabHWTjjk1NwxXwodJow+rgNdhDqVxCpViRbyitQiLBkOoqni+BRlYLGj2g3aXqxyzQmhuDJkuFkpox5UpJAFIimdD16vZ6RHYolEqqvWXf4nDIh5rPEYLOrO/4TLbRR5bgrxp1Hb3eYJY6FPBKBYutxxqOI2PYIfH5utMKwEbv7o4h9TcIAv1NjWgjvJQNTX4m5e+8gaUtMxvhiry2+ToSFQzGKrumZCa21Uhjdcq/q5Qq8Ljcan5trK3r3qcFAO0AzFb6t1bQapTgsPQwPBxQU4w2QKZWC1OjSVy+eFENSK/NibWFecT8YUS8PsSDEZg6HWyntrVGYQOReQN7Dx7A4f374AHgcVhkc0Q7iEwupybHxcuXdX6DkagY+EF/oN/868ijmA3Gdoe2OyUkYiGUKi2YTQ41bjhfbmfXkBwNw2xpotGgZUtezc6hyBDLNGQ3i7hyfQ7XN+YQjIRUu9Cr+8jRIxrrXC6DeDyG7a11kRVK+YIUE6VCWVVnq9ZREN2u3VOIJcOIDUekKLnrrkN6Js3Nz6HT6ChokEoInl3ayUyMJ5AciSAWC6NSr6JUbWFuYQ3FfAkjI2Pwuv0Kr2NQKS17aH1BD1nWHazrlpfX4PeFcOjQUWxtFfHaq7NwOLwYGvbB7uwiPhJCs1lGr9fWPUXbXyoNypWy1ltDwxH4Am70mPrZZTPBiVq1gWqFthCscVhDsQnP8D8vLHY25Wlpxm4BG7c1FEoVFeFuhxf1chM+nwcuN9cSvL7psWpDocSA1BzyhSIC4ThqZStOHr+GT3zsGVm2fLfbbWD1ux25//x/dxtY/c9/jr/VEd4GVr/VCH2bv3+zgdVf+7Vfw6/+6q+CoCg9ln72Z3/2dXu+Exga/OJmMvrNl/J1ZKz+7u/+rpgfZHmwGGN4wiCtngsJyWTpk9hPpqe0iQUdf8bXcR/IYqXH6jeCXd942X2z/ePP9j35Y3jvh/8n6uE4GlYHHGSckW3KEsFsQdvmQI+dcXkxGhsBrRvacGnE+wFFAjz7kn1JkgzGqYo9C//fl/3fAP8MQEhMUHb9BUCyecrMbmVSSoqjre8hO5D3CjC5Ef5kFKKUXilpVsS0vjVAf1dZaLP4NEKz+uAqC1hKpftBAfwYFbZkn0pGz/0l2NKGhT9geBXBqz7zjaxdFroExsi+GkjH6RdqorS7DzTSe86mICyy7QiEsYAG2n22KjkiLJoJpGp85RFLmNCArRlIwDAgAc38ARm7Ah4JDhnMCQKrBkv05tWgEn4gu++P4wAIfR2Q2QcUd15Hg7RZ42cEHA2frxvXwA5QcjBuBtGLgOfNnbghxd7xsxv79HpXgR3vbZxPQyh1k4l649rjNzy/+t1NgHjgwyob4H6QkRipYlebDXuBrhGyJEBcpaFxvXJ4BwEQCmHr2wAY93AP1UZZ/lYETju5IsY8IUwPJ+G3ONGqd+Wh96WvfBV+XwB7du9CwONGwO8yAtTabQUSiGmp895Fp9HSV3n22hgqYROYOpgzWCxzo8yLVgFOl0MAKReAtRp97gik8+h5UAS9HFrkUcJIKTwBVh4nFxKlcgVNJdi3FOZA9q5AJI/LSLen1J7yuVZbi0t5DlNW3+4IIONnjY2O6fqib2Jqe1uLAiag87R6Az4tZrhQppSPybhutwfnz53T5zN8iC2Xaq2O8dGkGhJXL19EbHhIkvRgMCBmTqlS0v1L6RmXKDwGHkupUhGziawZbmTokDVOyTeBfDHIOh3JPwm+KNRLab7GHEBlpdtJq4KePN0IAOSymT7T1YyhWBTdNpPWGTrVEivLZnNoTCuFogKmGp2GPOYIXEjSTtZjuSSwk+eX4GCxTO/EdX0u5f2URBIsZJAIGXC5bA5Xr17B5ctXBF7uO3hQagQCm9lsBgtLSzo+AqlkqBIAIYi2sr6E+ZV5sY9ikWGMJ8bkKUiWKL15W50OQkNhnLt4BnanFffdezeGwn5YzT3UigXJD9dSRUnR9+zbKyk+2aBkMHL/fIGAwCSCiwx8uXblKlbWVrAwP6/EY4L/lFTv3btPEv4XXnhBxz09vRsHDx7U4ovJ3pSkprezyBXykgzzuooOxeQTmhiKwOemd2MPp8+ewa6pSdxx7C6BKASJmahN0ILsL94zsmlot5DObGvenBxP6vt0Og+Xw410tiCAsiJJaAWhiBNjo0ns278X4xMJpNMplMsFTEyOwOXwo5Dv4mtfewlerxOHjx7Es//yeYQiARw+fADFYk6NC84Iw8MJ9HpmlIpV5PMlbKY2NY7Dwx5J2LPZEi5enkWuSA9GYGbXtK45houltwuIxXktt+UNevjQYcxen8P2Vh6Tu2IK8VqcX0YuS/9eyG+Vfp5j4yPYs3saz3zuaQxFfbjrrjsVvMXQnBdefBEXLpD9l0Sl2sDmZgYTk8MYn5gWo25paRnLS6uo1prwef2olOoKaooNB+H1OZFJb8uzjz63BL8XlhZ1fzNgKZMpYHg4iW7XrAAYzk20QnjggSM4esc04kkyouhJuI7E2CQK+TIy6Sx2Tc8gm07Jr9nnCeLSxWuYmdyHnsmCy5ev48yZKxgZncHd99yP5158EQuLS4hE45qpNrc3BHrt2jOO977nv2M7vaXF/fGXX0Imm0M8nsTa8rr2iVJep8ODjXVeWxbU620cOLgX45NTKJWqePGFl2WrQI9pvjYaDuk5SDuMKn1L223s2bsHw7EoXjpxHLumdut6bjbbGJ+cETM0l8vhwvkLSCSHBegsL68jHmdgYAT33XOf0VRoNvDc81+XJcfoyKhAaNqsyG+328P+fXuRiMeQzmRw+fJFgbwXL1wQ+5sWIbSLcJjNCAcjiESHUKzUMDIxLQBzdn4Rz3z+8wo+o73EF555GmPJGHZNjuG97/lB+L1OpDM5/NlffhKj44a1BOdzPjvOXbmMK3NLcAZ9yFTqSE5OKXgKFrssSfgUnJtfwEhyFHPLq9h/4BCyW5vyjn7HE4+jVq/LsuX5F15CrVHDgYNH4A6GxAzumMyoyDvRaTD66VvJebnbkU8y52YCqs1aBZlsxghM6vUEahJYnJudVQDd9mZa834sEcO16/NIjhhgC5s0bOgRTOMcR3CZTOpoMCBQ/MH77hF5YO76rJ5NW1ney1MC4CiKtzLYh808WNCUhL4rH2UPA4FYsQzCnMjYo+qBNxwlzKWymo30Ld/c2hIYS0/0VqeH0bERhSsS5DTmyKah9JDKg4QDqpUG9jJdKbtYQ/CroaQyG89fhSEaiiSjsdeDqUnPUsPWxlA43QRW+bfyb+03r/m9joHHNQizsvYzA9jktZtZkoqJasybRgDhQPFhnAsTquWK5nSbnQAaCRJdMTDZ/BlkCfD9ybBstxvo9uoI+GxoNgqI+h2YTMbQqhVga9URNVsQdNqQ3c5ha33LaOKarGhU6gZYL4/PINJbRqCUal2bWY0OsuUdZpNCHPk7ry+o51a5VsOnP/M0Dhw8DI8vgBPHT2J5fVUNGM4DZDyzaahArk4JbocJo2O0qulg9uoKUqkNmK0NJMciYE+UDOitDcOqJJ4IqQEQDY/hlZOv4dzVWYVGHjy0F/v37sHIaBy9bl1BUH4PrZhowdQQ8Esv35XlVXQ7ZqQ2tnH6tW08/OAIHn7kIaDDZ9IWarWylESbm5sKZds1s0vgOhniBFzJ9uU84PF55B/dsdixRBsgjxsep10WPMT83Q67bGTobX6XlBoF2UtUagREeY/50Wq58ewXzqJRJ6DqRnLUj6mZMDwBKyrFtELi8vmywPZuS4kQakq7vWSCd0EVXL3aQjFfR6XSQLdjBbr0BzbLZz0S8aHTbcDpYsOthXa3JSJGrd5SQ95q5rqQ608bbFYSJ+jxXjfCeZVwZVFjb2RkN2avpHDh7DL+v7/8B4yM7d25pPiOvr8VwCpVnwTJf/qnf1qfzXlpEP48WOftXPPt3EHeF7wvSW76kz/5E/zRH/0RHn/8cTWUb29v7gjcBlbf3PH/j/Dpt4HVW3QW3mxg9Td+4zfwEz/xEzJZ54RLD9Sd23cCrJ48eRJ/9Vd/hZ/6qZ+6UdwPDPFZePABsPMfJ3nJXvqegwM50qc+9SmQ4frG7V8DUb/Z6/YTWP3l/4l6NIE6TcrJeGMnk7JhCy0B7OgoHMAAowx8ri9p6oOqBoDRTyqVLLcPVhHcsphgFYBkgIDgVwGALFBvAnVk0RH0ZBFFZhqTTOnlc+MlA7/EAQutn446mGQFSsvzqs807SelDn5PsFOv6e+bicFWRoZAH1gz5Nh60JIRJ2DTAEAl0zHdTHUl24A+UYaHKgHUrop1G8N3+smx9JuUPIusgW4TPTPBY5MW4RovUI7TQqtrvK4tXz8DdTe8gQAAIABJREFUTB087LXvAmHbsJuNYp3bAIw2/tPf577H6k5gVbL7PrjaP3EYeNi+Hli9KYEfXCPfDFg13HeNbRCyNUhlH4RPaSGxw4l18Dl2Anf9gKrBVy0aBuBqf6a8wZTdebHq74zjHODsBnrevxaNATM8fvvAuFXsxr6zK33PLP1wKr0Vr2XDBoDAKllzZIQYoQ5GQcWFFAF0ET/MXdR6LTh5rZRqcFZbmA5GsSs+Aa/dqYL3+vIqLly9qqAgJqonImE4+LeNipLQyQASeKkgNC5uWJQyUZ4sZnqkMoXVADgJdpKpJy9KJlTb+Pc2+foRXGUaO4F4WlsMNr6OY6fRl28qmZhNFAslFMplwEqmtBl+rx9WyQcpy7VpocljNlg4PTisRhiHfIwpyWvUFHpET1d6GFKivZVOwyt2WAJWu0WgKjcGqdDKgAtuLkIZzORzewRSbm1lxfRy2e0KzeFYc/1IQJmMFafDjnqD3nUdsT4ZpkM2LFm0XICJ4U0fZPrlMQyM+8uGAKlrZIy2mlpgMlmewAmZqJxjKH8nQGezeNDt9MT+KhXzktuxEcMFFUFvNrbI5MznimJYkd5TKVexvLSC1FYKG1sb8pKlWmBiYgybm1tYXl4UA433OMFHyl3JeiMAEfT59PkECbkNR2K4fu26wAMy8sikJMhAcIyXMn0VuTBk8Fg8nkAymdB1QfbU2vo68gUjDCoSjMBLiT0tGzodsfXoPUj/Se735tY6jh49hH17ZuRZmEtvi3ly+coSXG4fwpEhRKNDYoaSzVan3yeBEhsZyx6cPXMOl65c1iKdwCp9Uilx9vu8GjMGZHzu85+Dy+GRl+q9992vQMXXTp/FgUOH9P0rr76KfJ7SeovGlfvppp8gLTXcLi12Dh46IE+9ZrMmRhCDqCanpsSirVYr/aaiFSsry9hOb+Ceu+7QYraQLyKTLWH++hJW1iuYmYlhYmxK8neeZ47T1PQYdu2aQDa3hUa9gmBwCO26DefPXBBYcvjIfnz6M/8Et8eB977v3WJ0ra6tiPHDxSO/msw2+L0BsfwohbWCQS5WXL++jLMXZzFGcK9SF5OuVC5jfZMSVmB0xIdmjYw+pttHMHd5UXPW7v3jsnFIrecRjURx8MAhsYvOnj2NBx64G5nMBlZWl7Bn9xgefughVMtN5HIFXLs8LxsBt9un+6BQqmIoFkQiHoc/GBZoSU9NLsLdLo9A1XgiLiB7I7WsxsWBg/vg8nhlS3Dl2hUsLpKF7sTWVgZeX1jsqbX1LTHNCZ4+9dS9OHJkGjba35gqKJRyCISGkC8UkMtkMDU5jtz2tlLG6dfIczccHcHa2hZOnjoPp9OH3bsPo9kx46tfe1Hp88OJGFKpFPIFIJmw4eFHHtR+pdO8j5ZlA8BmMn0KCR6HQlGUi1UpZsLhMErlAt7+9rcLXDxz5gzOXbiA9bUNzta6TwhgFgpFdNoNAasMlWJA167JSYxPTeDKlSuaC2iHsrG2pXsvEhnC+XNn9YwMhX0Cp/g8pe8uZfReD0G+LdlUxBJRTE2MaR/JDGeI4J133AGvyymAlc2QV0+eRKVa0pzFxgubSgTa2vW6gKWjhw9zpsVWOgtveIidYCyubODy1VnVHPTibFRLCHhcGB+L44F7jmF6chT//OyXcfHqEvbuP6rzubaR0nPGZLUhU6mQJg6Lx4W21Q63P6ygQgLExBJtZitiySScbq8UER6nQ0F49UpFnpnra+u6Lq02B/bu3wcHvaLdbljdbtTl381GFQNx6vJa5nxZyhtybQZA0UeXwXQE1Sgvp98qy8K1lSUcOXJEVh8EmyZ37UJqK63rNpfPw2wjSGPUQpwz5+fmpHpgmGOjXsZIPKl5cXVlUf7fzmBYPpK0wCHYy3nM6fXJJobqINpW0Z7A7nQaVYE882/WmBxf3tt8JnLjnFTIF+RnyfMEs1X3K+9b1iWDMFg2zbiPDKEyVCEDJZMBkKrGYF3ZD6KijYDxnDeez6p1WEvXjQbmoKnMJv/O5i3fRx6raiganzHw/aayxGixd6UmMxQZhpJLYFe/puRx8dnNzWZmvUD5fh02KkNMbZ07AtBScLCeZa3BTIBOHQ6XFZnMCqzmDiymOkIuC6JeO3qNOobcNozZrPCYgEK2jFRqS8FmrKDI0mStwXmAjPFiKaf9pG0QG7f0aOXncF1DyzM+m/l/Ntz4s8vXZnVdZfNF+ZizIuP5oN3HWiql5uRDD9wDU4sNWjOcno4Y4M2KSfeZyVqFw2lYPKS3czj58nk8+NB9GBkPqKHndQ3h6y+cxN9/9itoNBgAdT8eePAY/D4batUCctkNjIzEsLWd6uceMIDTjmyurOclG2lkr9977zHZXhw//rLqlZld47KLoNqBzQmXxyVlChs9hVxBPvX8udPJRjVAMws+awMBj0DJ1cXrCg+Nx8IKmyIzd9/+/Qrs63VZ6zs1FrNzy5ifTeO1V9bgcLrknZ0cc2FyF4OrbKhVCqpfXM4ACvkKCll6r7N2ciMS9cPu4JzXQrnWRJGNsa2S2L4WkxMBfxCxoSgCQd4DedjpP46GmN28dmst1pA92Mx2uJ1BPb87nQaazSpaXT4rOfcy3NeG+blVxIenMDeXwvkzC/j4x/4JI6P7d1bx/+r33wwo+53f+Z3vOrxqcI99/OMf1z3ATJLBOmQAmA52ZifAOpgXdgZBX7p0CX/5l3/5poRX3WoA8Va/37d1cr8PL7rVx3E7vOr7cJK+z295G1i9RQP8ZgOr7HoxbOorX/mKuus/8zM/I7YoGUd79uzBn/7pn+KXf/mXb3TFCHju27dPRfnq6qqKpB/6oR/C3/3d34mp+vnPfx6/9Vu/pdH5ToDQwXCyU/rrv/7r+OQnP/kNI/ydvN++d/wI3kfGanTkBrBKLyQBq2YLanaLgNUBIHkjFZ7gqLCtPtjXB1sJWA2AVTIHGQokxipTRvu67ZvgnlJBjELQQg4WIa6OkWTOJZUK4z54tCMNSYAl0107NwtVsssGnpraq/5rBuCTiJ6UA/eB1J3AqgH07mC48vs+sCo/zl4PPqtTxdvA/oCMiAZDBdrs8NKDqwO7y6ngIJ5rFrjcP6686TVJEblNhYixmKCMX0FFLSMIYSCfHwCl3H9tGjO5nv2bwOogdGmAVBpjdBNYvTGM/XG8eY28IbxqwCqWNH4A3BmM1e8FWL3JdzZYwdx2AoMD14LvFVjl52gBRLk/v/aZrV16qAp0ZBCSAaq+EVg17sX+YklMZmP67jC8y85AhDqc9Q4iFid2RYYxFhyGrWcRG+D6yhoyeUrDFgWOTY+PwtRqwtShvI2MTcMjjqAa2ZkERrkNgFWOCRsDBFMJnhKsIXOTbAQVerQ+YPBVu6mgIi5KeA0Ort2Bzxpvw0FhSeYmwzno0UcAiMAmFyNcBJKdyb+lbJWgLeWBA7k8gTYyRV0OI2mbHni0CKC3JL0BKb3kNc8kbcr5KSfnPEBmFeXZTEjmexAcHh8dQ7XRQmojrUXg/OwstrY38cC99yk1naCxz0+gsCU2OBlMZD/S93UoNmykZteqWqjoWNl4oRTZ4ZBcneCqxqPV1BzC2YgASc/MJguTlo3FpsVk0z3NRWijyVTntsBzgsUE5OgtRn8ygj/yLPP6BT4zPZjADZmV5VoFI/GE0uYJ8HH+Y7gSAUmCOTx/HDcDIPKIySpP01Yb2e2MQAb6MoYiEXg8boGM9PBT6JSdjCJDPko2HMFZsul4rPRMjQaH0Go2UWu3UKwXUKrzHBl+1kzCpod0yBvA2soq9uzZi/joOBbX1nDq3DkxidlMmJmc0n75AwFEh/l+bZ0vfg4B0TPnzmJhYUmhM7QkoI/rxMS4gHOOD49xZXlZbLmAL4i5uTm85S2Podlu4vnnX1So1VB0uN8kMGSvvA6YHG41mcTOTGfS8kN95JFHMDwUU+IzE9IJbtI6gL+jVJjXMwE7Mrcp1Tx4YK+8OldWVsW8Hh2dEKsmGhmCSefahM3NFK7PXRM4Fo4ENI60vCC4RJRJagGTScDyiRMndQ+RacRrgs8TnteNjTU13OjnNzQchsdPoLQGW//6uXjhKpbXNvHEk+/E+UtXMTc3L6Y57VnKpSoCfgbnuHBg737ZLZw9NacQqPHJUQFYkXBMrEmChmyUdLtMtAcmJuJIJIcwPjqCcCiE06fOYmF+RX6CGxtlMNCcWUN8TpApOzTkwdjEJDZSmygU6SlLqaYfm6ks7r/vTgyFgzh+4gXsmpkU0EDmHa/FdDaHjfUUWt2uUqc5L/A5USoVFGrWbtXwwH33IBYLIZveEpON94svHBBjmOEoDKsq5fOa19gEYphfMjGCdKaAV0+dQ89kh8XqxnoqI1YsGdGRMFnsTsRjPM64WNrPPf+c7lWOE68vevrRQ9dm4ZwQRDgU0b2Tz7PZUUQiMSIJ8foGfZ6pZSU70IaJiQkxadk4cTqsWFpcVCAZ57+xRBLJ8TFcunhewCqPl17ShhbCLIZrNp9WeButTfbuo/zfLeUB07h9HnoFu7C2tqR7lu9NuTjvSTLSysWSbCg4/6yurGIkQfuDKjbWVrG9RWZbTWnno/GE6r65hWU02h0kR8axsZXBaxcuYCO1JfYbAaNoOACH3YaJkbiCP22WHl47cx4T03thd3t1f/NZ2ej0EAiFUW63UIcJ+VoNiclp+MIRLK9uwGym1+gwWEl1uj0kJiYUsjUcpoVJD6+8/JKUArTDoBw/HIkKgIaVSeE2uPxBtFi3UI3T7ujc0AaEQEVmcxt2J1PC7SgXihpnv9ej62g4yvCqNmavXVNdzGcZAW8C+bz+osNk9qbhFBDn1z3IMeL8w3NWzOaQSMbkNUqFCK0HyCJ0+IM6jmanp2skOhyH1ekSsMrGRVshkGwy2fus0H5w6cCqym4X6FUniMomYDqtZ08sEZeSifcim5O8JjjnCDBlM5a2TzLwZy3R9/hXvdh7HbA6sLka1JGvq5X48GobQaeqyfSeRoAV/w0YqgOp/wBYvUka6Aeu9os4fgaBVT5PWVMb4Y5GHc6x5/sNnj9swirzwNRVsFeHTVNYFDJJJY8B5bZgsnbQaBTgdgCmVhnWThVeaw9umxlJnw+jtA6qVlEu1LC1lcbm5jbqNcKFENMzNpxEIOgDeiSFNDAcC0ullt7a1POQfrh8zhAcJBM5HI5iM7UNl9cLm9OJcrGM5bVVpLfzshPx+4NigLOp2G7VgXZDftj+oDFm02P79VyoNLbkC0sKbyFfwrOffw5vfdtjGE64pURw2AJ47vnT+Ny/PKem6mOPPoz9B2Zkb9JpVdColTA2kcDWtqE0oSVSs8G6vCfWemorKz/1QoFqnAKuX7+OkdGEni1sxrH2YCM9GU/0bZ2MwDA+k+hjur1N25hN1Do9uMjq9QfkeV3MZBEdCmB6YgxmG4HoAAJ+enCzRuFaw41ioYGnn/kSrlxaRz5P9m8QM7uiGIq5MDLhx9CQV8oT1Sldh4DVYqGu4wiHfPAHyOhuoVavwGJ1olFroViooVxswmpyaoy9bqfOE6xtPWMY0qvg1J5Zfsvdrkn3CedVhjhW603Vpp1mD1a7A52uDY1aB9Uaa4JhrK1kcO7sVXzsY3+L0dHD39bq//sBrPKDuT5n7fOTP/mTN9bYrLV2Aqd8nZQ6Dsfr9nUAuPJ8/8Vf/AV+7/d+79+dsXqrAcRb/X7f1sn9PrzoVh/HbWD1+3CSvs9veRtYvUUD/GYDqx/+8IdlBXDu3DkBeD/8wz+Mp59+WsAqGRWf+cxn8IEPfODG0VLuzw7t1NSUCgGyVAm0ctHIBSkBWtoBfLfAKlk/tCP4h3/4h+8RWP0g3vfh30Q1nEDD7gK9UpmXSmCVcrC6w4o2LQgo7en7mqp47ANQBvApNMcIdeozQonfEWQ10tbZUW5Jgm+wCPrepTsCmChjlpyfMQUWw/PSsBEggNsH4voMgQFwRFbC4AHIIn9nV1Ls3j5DYAD/qpi1GkWxrAbEYn09sK33UBIO95NgnMGCdFsoP2aglxEAIFC1n9ZKUJWLEC7AyLzj5yqlm+CvWJlkInJhT4askUZNGwAFFnQMxuobgdUbXEQdexdmFc59T9C+fYJx8ewAtg248gawRiBOXAcFaBljTuDn9dfcvw+wyjHcuenhuPNH3yNjtW+9qfC0bwasdm74q/J4bwKrBtBOYH+HF2sfVKWXr1gjBLZtZrE3whYnJoIRjHqD8JkdaJTqKBUqWN3OYGN7G1evziKeHMaeqUmZIvqcjn4IBN+HDGZDIkhgUkxZAXJG2jDBNALvZFqweCXjwR8I6t5qtg3PSF3LZEEr7be/eCSDmoFQajQYx6+AtI7hAVptMHyiJY88bnxtKGikqZNNFAj4tdAiyMaikxJxXid8Hf2z7PShzDNkbx2HDh3Q/FeqlsSM43v4/Z4+SJsTA99stgpE5MjOTM9gbX1TYAsXZF/92pcVdPcDP/BOuF0M+aJlIGW+LG7tYnFn8znJ/bx+nxaPZDCSGUEAoB8RJ2aUx+tS04IhTIN5QPcbb2H6EPZ9a8km59iIiWwyvOqM+6IrYJk+ogRVCZz4fEEBxZT3seA2LBlMCEcjAgkIjNICgOPJsSJLlpYE/D9BcsoI6XnHvxmEUBDw1fnpMhCLqbtGEyccDmnOYNhNNpvT8XBuIRDJrwQKCZb5mORucQqwtLis6NmAtrkDq50s6w7qpQo6lQY8DjcapRZ6JivmltawmckjTW9Kpx33HjsMt5szu0XervJTtZhlN0CAY2VlRSnMZJ299fG3CVgiI4fgPgNeCGjyNdMz0xiKRnHu/AWsrq3hySf/m8ZgYWERW5ltTE5MYs/e/djcSGlO87m9aDYaCviZmZ6StcVA4nru3BmxrHfvmUEmkxWoyXNGwIqfTaCV98fMLsosDRUHPQKXVpYRCkYlJ+XikOPJYyiW8gK+lleXdE7tDgvCoaDsERq1Ih556H6lOOdyRbRbJpRKFZw9cwG7d+9FtVoW4H/p8gVEIh4cOLgHDqcFTrdDfsFumw8b6xm8dPxVlEt13PvgI3j1tbMC/Q4fOQR/0I+NjRXEh4cQi8cQCQTx9NPPILuVwWOPvxXDsYh8XdfWNrG8vCqmdq3WgM9PMG8XkvEIxidGYLNaFBT13Feex0aKQWAkNlphd3h0vQbDAZQqRVl2jE4wkX4R6xvbsFqcCAQD2FxPCYT2+zw4dfoERpNxSbLzxSJOnXoV1RobO13UGyKxC6Qtl4AffPeDYjk3G3W0Gg0sL6xifm4RW5tpAdgTuxMoVYvybZyZmdQzMRT0I725qZpmaCiOa9cXcfnyVWznm6hVe7C7LYhGh8VaDocDOCCgjWByV1Ls186ckofttdlrmgvJ0D165KiYzByrK1euYX5+Ec0mwVA+s83IFrtIxn0YnZhAKBjCdiavhhF9cQncFPJZzM/PCegl0NOoVHXfj02OYXbuOnLZIgLBiEAdAlBM1n711XOYnIoZclinA8ViCbtm9gjgoC/13PXrmi9+6kM/IWkowZ6N9VXNpQRW3/H2tyOby2BifEIhPGSez165rPmL9/mhA4fx6qnT2L1rL/LFvEBu+qM+//wLKNfYQBqS12O5VMH+fbtxYN9eFAt5yapXV5Y19wUjw2K8LS4tw0dbGYsDJrsNdfSwkc2hYzbjoSfeAZvLg4XFFRw8cESS7+3NjNiqbn9AzOCReByp1Kasb+695x75YTLEaHRsUs0WeqyaHXa4GYbTbqFQqaFFYBAmjCbHkSvkFFIXCgbkjVqv1TWOvPco4R5LJgSgElidmp7Ws2pre1vsYALHJgttT7JIjIzesAXgXESwjQx7+pGymbO6soQuw+gaTTHyaj0TwpFhBIJh2bnYnV6xOFnjWGxW1JptMQYNn1MjjFDzfb/IYN3FOYGNHs4x9DqOxeJiG9OKh/19j9+j/nS5Vr2hzqIHuUKq+qGjA3D1dQSDvmJrUN8ofMpksF55/tl8sJsYTMhmulH3sYFKoI8MWe4395cAtTxU+yzYQZ0mhRrfz8r62qgBaMVghC92UKendMsAVNlMZPOU9xd/J2CVD8R2E60K64C+Vz+tgvhjE0exhdT2CsbGhjAU9qCUXkctswafzYKQ24Gg1YyE04FOsaRnOp+3fJZ3mgYpgvcL5wAC4SQP5PJphEI+WG0WbK6vyeqB1Q6vC49Yxm2Nwey16xgdH9e8zkYKVR9p+ldvbev5x58TWOf3i9evweE0Ixx1yYZoZuyAjnsrvSjZP/3ke10Lzr56GYEgA7Ss6DLt3hnGKycv4esvvga3xy+wMRBw4dC+XQhFXKhWcxgZicNiMepgbrSAIbDqsHtw8eoVJIYTcNrZaLaoruH7s0lkWLi5VWMJ5C1VZA2QydA+iYocu8a7SINvAv49M6xs0FEl1e4hGPIjHgvBZm8jEOC8U5BvttcdQqthxfW5FP72k19GtQw43XxOJjExEYXbDwwNexGPR4y6tEsbJwtKxbqAUwVfuRhiyGrJOOehcBTNOu2gmmg1WTeQMW0of9iVdThM8lllOBYtQqgE4G3PWoINdpeLvvlW9DoWsdcZ6UCmar7YRGa7BH8gBqvFjfRWAafOXMT//vinMJI42Dfy+rdhkO8XsMqAaNYsP/qjP6qw6IcffljNLapFf+7nfu7GcoTWRmyQc146f/68yAzvete78Dd/8zeyOuLr/9f/+l+3gdVvQBrenB/cBlbfnHH/j/Spt4HVW3Q23mxg9Zd+6ZfEECVgyu2DH/ygFt7PP/+8JAuf+MQn8OM//uM3jpaMVT5kGUTFAu/YsWP4wz/8QwVQ8Xt6tvD/ClTZqd/uv8O3+hmtAX7sx35M4O4bt2/1t4PX83UH3s7wqv8XtUgSDZvbkB33GasEVmt2G9pWs4BVeXyKNWawVY3P4c/6QKV4eX2/UwGrlElxOWQk1xNJI7tgwEJlYqWBmQ7YBX3AS8ni9DLty/SVzd2Xob9hrAaMvZ1hVSqsOwY7YFCcyvdUqa50IzCcKbk/DLtihTkowKm1EmOA5gd9JquYjX0GJMFRMrbI0mL6K/0NCXCRQcOQIaZIs+Aiy4fFoywSGMRDBE9+qF0VivxnPCCMYydzQOO5A2zWHgoI3Qms3gxhMg6u71tL0Fd+qn2glO+4Qyr+ZjNWvxWwShCT27fNWL0RrtW3k3iDFQAZq8bCyji/Bt/W8PA1gFWmwBO8N+wCaDshAFpBa322qhimBjBOybmlVcdEcAhTw0mEzTag1ka1WNZiPV+o4tS5s9jY3MKddxzFSGxYgWXD4SC67aaKal6DZDPw+tACqg+sEgTluSfIQLkx720uALk4IrDGhQgDEHQ8fQsEA5wiu5ZgOX9ukpRdcvkdkkXeC1wYGw0KkwBAMkx8PkNGSekwwRoySQhQcKtWKmLUcB9WVykPNO5qJt0fu/MOdfer5ZJSsylrc3tdYjeSycpAFkrpyISinH4kmcTcwhLmlzawsLAsEOXeu+/Sot7ndWrxxLHldUsWDllJvDe0mERPiwJ5Y1mdBmBJf9pOSyFYXp9bTESCn/xbg6XOBY0FNqdLC4c2LRGa9PKrSRJJGwYDhDWYPgRFOd5k+BBYJUOVnzdogIhJbLEZATxieDI114T0dkYLR1oWkPHLeTNfyIk1x7R6r8ev9yfbiqAdQQgGUhl2BvRw7go85GcSHCuXGJREH12m8RYFMtN3lX61/JfNFmSNQM86h5u2CRWxVQg88noma3BpcQ2VcgP5XBnzc2soVwy55qEjBzA+Gcfq6pyCr8i4W6LXJkPF8nmBQRcuXhCjjWFU9913nwKoaG1SzBeQzWSU2Ez7AIU50ctuaxPPP/cCfv4XflEAJ9O+KZMkEP7wI28R4GKA+z2k09tIbWwgmYxjenpaCxdeN9evz2lcyZzjdframdPY3trW+PIa5QKPEuMD++njakG1TplkT8B7MpG8YY/TbtH/9qpA/Q4X0263QP/5xQWcPbPCNS3e9tZp3HPfXWIkra9tKXE5lynh3JmLSmcniF2vV3Hy1ZOgTeOxuw6i06mh2aooxTmTKiO1kcfVa3kEIwQME7i+sKpwHHrv+YM+zM5exvjYmM5RvVrH33zinxAJOvDOd71LEl6mX58/v6h71u+3IBIOYnJiFPc/eI8sHBggRmYgwa5rlxYEKNLfbnJyGlPTu1Gt0bLBjIsXz6PWqCCeTAokW1nOIJGIClSplmrw+Jx6Xm9upTA8FMChw4dks3H+3Hnkcw2qnmVfQtUwn0D+IPD2tz8AX8CFWqWClaV1LC+k0GpYkN2uwu1xAg6ycjuIhAKYmBxTaKLH7ZIf5uT4uACtS1evyQZgfWsba2sFJMcSmJicERAY9nmALr1KX8RIckxsxldfPYV8IS/WNll0BO3Jjq+UiwLjuPHYbDboH5sStGA4sO8QrlybxbVrs/D4fHjggQfFtOb7eF1eXd9MPuc4z127roZFfCSOZ575HKrVpgAP3p/TU9MKOiuUCigUMprPeN2IvZzOY2N9U3UAgT2C/3ccO4rz585IQk8vTza3CbRw8c3XcNHO+4l+u5l0WsxogrsulwfzC6vw+PySZm9ns7LaoK0UWWpkvBs+zRU8+cQTGptPf/bTei/5IDsd8i0no5LSa86zfLRbOAdGIzh37So84Sh2HzwiICRfqWE0PoJLl65RboGHHnwYa6lNsXuHIiEF3pHdyWNdWVzSveNyeWFyWhVwF4yE4fYE0Ox1UCxV0Gh1dN/T+oP3cjqdQWwoJul9hWnvdjtW11YR9AcFOHFcOKdOz8zoepqfm0cyOaqf895kJTcyOq5mCJtcvPc4f9L2g8Av528Cq/TJ5d+Hh4aRKZSxZ99+vQ/rOHp2t/sKED6bmh0G7xh2N3o2MtizD6zqud4za79ZBbCRyEYWGyAM1eSz1e1wCrClL2+ZNjyU81OeT2VID3DbTDABAAAgAElEQVR6vDc8Vg1lVD9oSt8bPueDultzvJnPISOwk40la88iVQaZzQZrjqoEp8aDNSPrxwGwuvM5b9gM0EeWvqVGbTpguuoZ2eLzvY4OgWX6rFtYR7jUzODzh/Oq02pFt9ZQeBrnAeUN0PrIAtQ7ZKRXkCukMDU1irDPinp+C/XsJtxoI+x2wt5sws7mZrOlcDy+P2sNBj6yzqbHLpuuHBOb2YRyJY94YgjRoSCqbMDGR9Bsd5DO8Hpm3RDR3M5mJq0h6E8ei8Xg9nlVN6yupwSo07OUDeZui3O6C/VaAe1uQfdnq+HA3NwsipVN3HHHPuzds0dWEeViF6+cfBlTk1EMx4Zg6rlx/MQ5XLy6IXuX1MYyvD4Hnnr7w3C5rUilFjE1PY6x5LDmG9aIfNZWag35Vb/yykkkRxKYnhqF181mWF31OJ9LZKryWcbnJusHng82h+auM4guIx/hYCAIh8uFZg/I5anccMDrCcHSNevZEQzY4XT3YHOQmb9tWAk5fGg07FhdyePvPvmC5uhwxIzDRycV1MUyjV7c0aGwyB/FQhXRYALra9tYX99Qjcd5JxzxwMnMXnTh8QaQSedQLvIZylrXbDS4vF6dp2arZoSbVeh9y9qCqj3aRTjg8VCxWIHLY4QZNxtcgzhgs7pRqXaRSRfh9oTRqAGFUguvvnoG//tjn0IiRiuAAeXhXwcCvl/AKtWcPB4SkOiNyvmZRKePfvSjUpwONq7haUf03ve+V+pSgqu7du3Svcl949r+93//928Dq7cIy/le3+Y2sPq9juD//X9/G1i9RefwzQZW6bH6oQ99CLOzsyoEuPhkMUCWBCfsP/7jPwbBVxaP7IK/+OKLKrjJTuXf/MAP/IAklZQVcCHL33/kIx+5Afx9p+Aou7/vfve78aUvfel7Alb3v/39eO+HfxONoVEBq06rXamfzo5JjFUCqy16g/Zl/waQ2ZflirVqgFHyraSZPwv+AaiqACsisAOPzAGwaoCFAtL65QzBBrFdaSsq5iu7uwSMGATFtzCk0/xw7YMCAwwvqp2g6oAhMGC1Guzafjq42fDhpHx4APTJW5NA2oA+2QdWWbgPQFt5y7IYpS8V/a4oP5YNgAGq8lgIonIBRE8ypbBKqm2AX/w8elfqdT3jbwzQ1wCQWOTKE3JHxD3/ZgCsMmzI1P//AIjdCarqZ7IZvck+NRh5Ny+N/2jAqo5txw4OFiXfK7AqywFK5d5gBUAg88ZGq19ea2YzbLrWDEB/AN4PgMobr6dUu9uFtdvG7vgIpsMJ2OhDVWkJWKV8LVeo4KvPPSem5AMP3g8f2aEdAqsByUbpYSefUIKffcBf17n8XA2LCDL/uKgkiEVWCIE4BYRQLtk0JF6DcTNA8/4/E5mvNoFRZFhRIk8QgiwbNUF4v/Lo2i0t6rhIczhcArfIuCPDJRgKCcxjWAuZmQQfyOak7QlZjfRnZEd/ZCRpsKI7ZJ25UKnW4PE4xEZp1BpizRHsU/pvpYqA14/ltQ2cuXxdwCrTiP/bO59CKOCDg96yDN6yW9GsNwzguduF3eVQmAMXMXxfHhvDOCR9JH+YQR1ki7ro79XT35KFKesNguQ2q0AHjheT28kc7THog36HlC67XWLHcFHCxQ1/dlMKapVclJ/JhS83AbCNlhppXEySiZbZSqvBwoUiAQLtZ9+nlOxbAtIs6sOhKIKhgBFg5iMjltJip1J32x3D0zOT2RIwynHls4VMG0rqyVojMNloNeAKGEAR52fKl+uVqjGHkA3b6WJlfROzC4totQG7xUmxp9hqdosDjz72EEJRH9ZSS2JHcRG8ubEmIJ0hVJRncyzK1RL2TM8YYUzrG/KNJOhDIJ2sIyow9u7ZKxnta2fOymtyZmaXxoiL55ePH9fChJY3Ho9PQV0rq2T2MdWarOc8Hnv0Mew/sE+yfnp9EohkIjvZOgR7uRFAJ4N1fX1V8yrHIp0uSkLPa4Xnk0whXl9kSxPITCSTYv6SWc37a2R0TH6d9ARmirHTzsCoBubmFuD3hxDwhyXT9Di8ApgoJyfj+Oy5k9hIrWMoFlAaNUPOLFYHvE6mVvfkX5kcmUSt1pa3Ke/LxAjHD1hcmkMiFsNIIoZGrYnnnjuPvTNR3HnsTpy/eEFBTeUKE6TdAvT2H9gPv8+JeoPesXkFiXBBvriYoxW5ApEq5Ra8vgCmpqYVJMcgxIuXzqNcBYaH7bp+OPeQYc0xYsAL74s2AZxeD6PJCB56+CGBH2wCXLl8XcABpdMEfHx+K+594A4c2D8lOWxqfUOS0uwW/Q7dyKVrxixjq6HTawg4cxHo67Tl9ctQvf379ynopMwApdFRPP/SCZy/wFCumEKrOO5LtGjodrC+Bhw9OoREYlTXUKXUwZGje8VonJ29JiuQ5GhcDE7KjWtVYN++MT0raD3icHmwxbT7TB6TU9Pw+nxqcpx+7Zz8eYejMSXTL8zP6Z7OptMIswHEe6bGhpENUxMz2LvngOZCgpQE/Dc21+DzuuD1eeDzBcTKLJVqsJjtGEmOYHQ8gTNnTmF7e0shZLFIVPcOgU/OE5w7Q+EQ1ldWMb+woLlmYyOF8bEReU0X6x1dk2RsM1CMTQCy7RVmSF9Ym0NM8H179qtePP3aGTW+GNakcD9TVw0NAc+VCkwmC2hv448OY3ZpAYnpGbFVe1aHAFRTxyy/6GR8DKPJUVyevY74yAjK9MnNZdUsGR+fkI94KBzGhQuXxTgfnZjErr374Qv4SftX8FSFwDclyg4HCrkc6s0WhqNR1VW5fFb3LOc/AmaNFlPCMwYjnwBaleFy2/A4DfCYNTB/Rwl4mzWjxaLwKAJKfB1D7bY2U6iUiioOq8WScTxWByanZ+CPRNWUtFtdsDodaLZ78uSmJscILjWA1Z6JCiEGonL+bsFpdcrKhvUk537OnbSaIKDJcDLO9wQ4GSrI5+9Aoi/pPr3QHU4juJRZAGqEMgSzrw6Rv7/hWcpnDo+TjRQFUrXbClFqVZs3rAA4XgJWCeY6Da9z/h1BZipZBoG1g9pW0mVmqPYDdQYBtjrOvvcr5fdq0Hf6SgohaoZaiU2AsNsnsJhNQ9YJvJ4IpOWreWTyKVisbJRYYelWEHSY4Om1YGvWEXI74e600dzOwGO1CoDn/EyFC58frBVIICEwJRDXbtYcEYsb3p1sVtH/1kfv33xJzxA2dXmu+ZyJx4e03wTnFdgrtQdk0ZNKrQug573hdLjRbJdRb2Rl15PeqmuOYHjV/kNTGB8ZE4PSZvHjM5/9NB544AAmp8axuV7Cs8+ewAvHr6oZUa8Bhw8P4/G3PohCeQury3OYnB5Rw8Hrccu3mBYHBOE3t7Ji4E9OjGDfnknYHCZMjI/1mcC1fhMb8pzluaB1QKvVxerKuhpkHpdXihTaaaTSaTUpQv4kopEYirkyGrUqhqJk11pgslYEmLKJ2mPwXMeHStmOv//bL2Jzs4nd++y48669GI6F4PU6EA6TNetGqVzD0sIybCaPGoZ8RtLrdtfeCYyNxeB00LO/hVKthu3NLKrlKhx2t1RFChKj9c5wGJ0em9tQPcMGT6drBnpUUxGkd8BuZU3YRbvdE6hutbvh8wZgstDOiCqbFtLZCpp1K46feA2f+Pj/QXzozfNY5TX02c9+VutxZqOwdr1w4QLuvvtu/ZzEqMF29uzZfkO7IEB1sJ7n+j0ej+Ov//qvpS799w6vutUA4q1+v5sLqn/f7271cdy2Avj3PX+34tNuA6u3YhQBvNnA6i/8wi+ASYXsfNF3hZ6rfOizeGKxwq/s5HICH3SZdxZAA1CED0PaCZw4cUKT9QC8e+MwfSvWKQtZLmCfffbZbxjhb/W3A0CGxfmBJ96P93z4N9EcGkHd4YLT8v+z9+Yxcp73meBT931ffd/dvE+JEkVZsiRbUpTYzjiTLGYymcViZhfYRfLnYP9PggQJsBsg/wTBZoAgyIw9sb2xYzuWHcu2bF0kxZtsNsm+766u7qqu+65aPM9XRbZorU0bjJOZsASaZnfVV9/3fu/3Hs/vOeywmyxwtgisAiWbFTUr/U4V+W5E/RC46lTtBap20urFMOVe39SR8neCgYitkqlpvB5U9glkGYBfU8wB/t2NJDIc0AyAVamgTDLnW7vAquTOxmKWC0/JrwSCGN6r3RcBF65y221Kuijxpxy7YbBWCUjR4oDX15HoU/bFn3e+DTAxXV366/tsSgKmBDv0nQR+eVwuuhlcwIU1WQRk4YHsRIKojfvAtFpAzFKDWWgAa51s+24QVWdBbLSWcV0G8LsvvGpf8FfXimE/W9X4ngfs4J8aXrUvmErf12FkdNuRx37Apn0QXtUd4H5aeNV+j9WfNCQQCPyxZ8G4s8b/dn5tcKT3WSHoWiErgIeBVfWwDphpsBXJSO0Aq13mdQcAJ7v4AQvUsLGgf6WTrEC0cWBgCMMegotFlLMl7O2ksbqygUy2hKvXrilc5eTJY2i32McacNnN8jWz2OxKBxaLhBukff2Y50dGIzdb7Mvc6BFg4KaLmz2yXOodBra8dzshW12WL1l8/LlCp0wQcEhQiSAUN5fsY1zEkz1Cyw1aG2hj3mogx+Rtp1M2AdyYMgG6XGJCulkbptROGkNDgwhSGkpJfbshJonf65N/JUFjt8tpWAc0Ov5VnVuT3EgKCChU6AvaxN35JQz19ePkyRMCE8hIYsGE38+20XPAjaXNqiTzXKEgcJWyZ1ObwSFWo7DB9xBAtRq2IQQfab/BDTefEkrvSUUnc4PAL4FSA2xmSBgBqbgAQ7YXN3Pc/HLcJjBgeNwSTGqLVcZ/q3BDpmQ6TcKs+hePSc8+Sl35Od5XAiHdTTvlgPLz69xPjkPcsFDmznAO2gmQOcX+RnYRwWGy2SjDJou1v39AbC2ycZPpJIpt+v4xRI8JvU54HV64PT4Uy3WsJ3fwnbffRqXZkGUBfXBNzTbS2yk8e/K0pNs/ePdtjE6MoScRl/Q3nkhgY3MDi3NzBrBvNuPosWO6z/Rki8Xi2oBT1hwIBOHzB+D1+rSRJgC0l83hypXLYp0+88yzAj9vzUzj9vQMPve5z6JWb+DOzB0BskePHsX3vveWNm2vvfYqRsdGsbKyitu3bxnBVm63NusEFsOhMLLZjDZEBGHYN1gsuHr1NrZTuwJGGHhFH1OyogaHBjA8ZPiX8jN87/LyGlI7u+jpG1DRgAC1y97GbnoLc3Pb6Ovza7yfX8iA1mrFYhsT436BavQNZR8JBHwKEGP/0OjbpHw4hfW1JExmuwDW9Y0tASH0VC7kM6g360hEIkpAZ3L6pUsLOHqoH8eOHcN3v/9dsQQzmSJOnJwUGFlrlPHhxfPy2aa0Oh7vwezsHGq1Nvp7RxEOx1EoMIzGhNnZeexl0gJNy2VaRTRhd1qUUs/nhpv75eUi+nvtGBjoN6wn2pSZR3D0yFEVOBnc9PYP38P83CIV/Th0ZAJnnj6OweF4J5SkIHsH2k7Q9qDVYChUGKndHRTKu0hnU0ayeYNgrxfhQBjDDIcaHlJAWrFcUZt85x/Oo1JrIxLzKjl6Z6sq9UlfD+deSoJZ4KSclfJU2qzYkElnkdomMOtBIh5DOpMS42xyclT34Xtv/UiyzkKxjZHRPrzwwkvy2rx2/QbOn78gywH2pXq1IdCSbcUwud54j6wgPD4Xpg4cQJ2J6CYrlpZWtQajl3O5UoDVZsKv/evP46mnT6FcrMg7l8/enZl53Lp1E0cOTYkNyKTymTt3sLy4KFCX38FCDotJVCexaEqgkOAriwwjw8O4OzeLhZUteMjUrvJe+3D22TMY6E3gq3/7t9hcW8WBqYPa9HO8+urffgOhSFThZPRi7enrlcf3+YsfGAGEfr/GIZPNikqzjbXdHQTjCYR6eyVhNtsc1HjD4/bBZnFgczOJ9F4WhXIFVQbDWe3o60/g2NFj9xUOH5y/iGtXrmJoYgpnzj4Ht8cDC5UJpbKYdvUqC8kNjU/0MeUYQ9Zhei+tID1vwK9xMF/Oo1Iqq20IKObyedle0KeSjOJ6g/YrGYGlHE9Gx8bVfwmeCWwzAVub61qjcX5j8Fe5VsfYgcPwB0OyEuA473L6YLbbBKxyrUX/XM5fVPho4y0fU2OJQBaq2+5UcYHzKwMEXQ5DQcB5k2xZh93w0ibTnh65BMr5c83XaInBqAJ8Z80p1RVJAFJlMYDSCE/tAqsiHJjNGtOL+QLqlYYY5dwnUJXCeZ39vuunyr0CgdVueFWXLNBd37qoCqFfd6NjMdBgAbSs+ZDjZ61iSMA5NrJAz8IqlTJcR/DZH+kfUEASj0fLhRYtAKwtbOxsYHFlFh6vHT43feTzCDstkv972k30+H2wVMpwVOqIB4NilrNPsEDK9QmtMMgy5ZqA1+wU69mPVpshYS24XHbs0eahSrWWVWsK2s0ktzdVhA37/bpHv/zGa1LEcD3BMZfXwvNkgZZtSAZlC3U4nC0FxDVrTq0trJYaAiFXZ21ikoSelidnzx2Td/vVS7P42t+9hfm5imxPJicG8OprL+HokXHUmwQRM2hU87hx8zoGBvo0F7dNFo3DHOvph3zy+GFEIy4szN/F5NSB+4xhzpu07+Bcz77vdHiQ2k1jdm5BY/bY6ITBzq1WMb8wh3KtiYGeCTgdAdy7PasxKh7zwO6ooWXaw9BIAsFICGbY0az7UMhb8Y2vvYP5pTRefHEAR4+Pwe11wO10wBtgGGcLm+tbuHaVSoSi7AcC3iAmp0Zx6MgYonEfWvRMrZaR2S0ovKrZaqhwxMI6C09cwxBg9/uM+5DLF2SR025zrWWDzeGGjxZJbu5t6qChFfdpZOGy39ko74AFS0tJrK3vwtT24P33buIL/+VrSEQP/KSl/v3fPW7GavfAX/nKV1Sk+vznPy+AlM8LA1dJaGK+SXevfvnyZQGqXOtMT0/jlVdeEWmKTNVTp07hr//6r/9JPFYfqfH+Bb7pCbD6L/CmP3TJT4DVx9QH/qmBVSYLcjCmHwtNsbk5J5OHLCYullj940TTTRE1ABzKc+v3J2IuKLlR7LKc6Nti4EAfAyb9lJ/x++gD87iA1UqEHqtuuGw2OMjkalJFZkaZKeEKXeqK5w3P026wlKTTYpkaPp4EtmSWr591pd2iCMqrar+xZgdONEDTjsfqw2FYYrAK5uTxDVCj22Zc2HTTVe8Dqx3f1e57yCAVi0EiHwIwDbTrNA8yLAzsNmOxzMV/d8A2eIAmMX7IlOu+umxKMs3oRSewjm1BiZbDAGB4DC4yueEWoNfxUaW5ftfP1bjfHZC0A+wx/ETs2g6o2mXcEsyklKdrmXC/vzxkGUDmnj7T8VRVS3eAVR2346TwIDjswXV1P7f/Uf0osNpJt90H5hoQliH00XV2A6l0Dg/ucrdvPwysPtznu23/jwms3v+OjwFWKUeXL9s+jzNuSAiyWOlZVQM8ZhMOjY5j0NWDajuLbCqDjeU1zNyeRaXWwsbmFo4dPY6x8VGlU5sI5jdqcDrt6kddYLXbzvvbgBtxgtfszwRFJB/sJCerPzFcmOAdKYmd0CsWBPgfW5wydYYwEeAkaEhAiawpg93dFtCTSTNAyvhZlxlDKwtuZCh35Gay3mgrqKlZb2N5eQW7mT2xFCMEuRz0QDM2UYP9vQIactkMnExjFvvUGO/4cjudCnOh97HLE8StuSXcW1jC8aNHMDjUD5fdiXSaIVU12TAQnGVhisCEQrksVgEUZHYSaHTYKO03GOMC+Tm+ysrD8JMVE7gDrKoN2zCCU3IFebTSz5X+iRyzu4FT9Nwj85cLbm4OCXoSROSGg8zRru8r5XK0OuCYy40S2TT0VaNPHyXQ9NhmG9IbtWu/wfRjgoVmWjvkCwI2VjfWcPzIMQGAPGcyI+7N3BbYzfdyw0rggscKB0Mq3HGjv5FaR7VdRv9AH8aGxuB3MaHXiWbDjLn5ZVy+fkuFHYanBUIBxBJhNAnGV0oKImJQYqKHoUH9+vl333oLr7/+Or731neRyRQwOJDA8WNH5TnIxHfOUWwbMgM5Nl+5dpU9Tgw0BlsVCwXEE3FcvXoV7793BZ/71dfR3zegJOcb07fw2c98ViAyQ8h4TzfW1wQyjY2N48iRwwKVOX/y2aLsnWA62U6UspLByragTLTRNOZUnz+ECx9cEWMuFg2hWOI9zSmgqtmin2dRzLNoJIxwOIHd9J4CjtIZJpbnBNCWinvo64nrXpHB6HGRrbuhVHOO/2QYs0/RooLAMTdZwVBYbVEuVrGd3MW9uQWsr28rBMtmd8l31u31IBINiRVHn8lmvYqxTkjYxQvXEPS7VZi4fOkOPH6yUKN49twz8tctV+itm0azacjTyZR7+weXxZDqjQ/izr1FlIt19PX1CzhaWCDoWuyE89CbGHjxxbMYHhnG+++ex8raiuTtLFwQrKo3OgCIw4G93Zy8ZW/fmVH/29ur4bOf+SSee+4ZfHDhHc2DE+PDsg8g6DNz557WNS+eewkbm+vwBdxY31gREMkCSiIWU6GRLK2qGN8NZAslXLhwCbdnkohE3djZLYppxyAVsuHazTrGxyZQKlaxk6Ic3i3JPQsN29sMSgtjaHAILrcdvX1RBYiRFZ3c2sL3v38Hg4MOnHrqjMYjh8uLv//mt7CwvCy2NFcJDDvzeXwYHx9DamtLIA6PR9DM7rIJ+JqYmMTC/DI+vHhZQCj7w/r6Kg4dnsSxE0fEXCab+nvf/T5uTd+B0+6WF+hAbxxbSQI/BczOzaJ/YADPP3dO/Y7PKBnXlL5zPag09rIRgEQw/cbtadRhQ89AP4rZHEZHBjExNoyw34M/+b//L0TDETx16pRYyfSMffvtd+D1BtDTPyTGb6FWxtZOEnfm7sJHyxKvB8nULvqGB7GbyWFxYwNheuk+9azYpW6vHx6XH41qA7upPSWx0+eRADGTx6kGmJgY03jGe8hxcX0ziR+++SbiY1M49+ILsDvcsNgsKOTLWN/agNPmUhGOax8yDmUHU6SNQk4/S/T2qn1TO0kBvwSxyU5kW9K2Jbe3p4IXbWIYjhMIR8QwHhgc1vNMYJwesIvzc1pHeZwOje+cRwiWhhhWZXdqXOdK0EzgsNVGo9mGhQzUTuGN46DW3lw3cj3GmNBGXQxLhtCREbidTMLj86ooRjDT4/ZK0cBxV7YxNSo67GKxsshJ4Lbe7FgEPQSsWkzGfNpqc7y3a31qzIEtap4E0nIsMbXNajPD/sVjKEo6Hqz39wodYJXPXZf9ymNr3rObFUTJe6mwvboRjEhvUYbdkaHOc6Baym616Hs473HO53wd9YXRE4/KM7tQKahA2rY2sby6iNt3b2Jsoh/jY4MKrUIxD0uliJDFiv5QEJXdHRrPYrS/D80GPVWZRO9TYbBWoaqkrHA5uRSZDEufjc0Vra+PHz8qxurKSlJFRo53VCoQNI8noqiVSlhbW8arn/6U7hPvNwumfIZUz6Qtx+6e4m930jtwuo3rt1lCRhBlNS0Q11jXWJFKFjUOHzoyhOxeFj/8wQV87WszOhY9s587+zTOPncabpcJwaADzXoJP3rnLdn4HDp0QOxweitfvHwZK0sb6Onrx7nnnsF2ch7zczN44cWX7+cUkPW5s5NRCCDvfSTeo/XK7Zk7ClikTzOBPPafi5fPo9E0Y3T4MJx2L25dm1FBpycRRKOxi5Ypi4mDw4bdjieIQsaMldU8vv/dK0il8vj068cwOd6vOZF9gwW2YqGMpfklnL+wKi/uUMiMidExTB0wLAOsNqp7ylLDlQsVFIsML2sqIJKFd1oJscjAdQYVA422CYVcUceVhosEG6dXXv/1CgPozHB7bHB5XPqb44P6MKzY2MpgZTkFizmAD967hf/6199Ab2zqkXb//1jA6le/+lUprn7zN3+zs7cy7Dm6xQ9jr1bXeMUXlQBcr3THAe7lycQmwPpP4bH6SI33L/BNT4DVf4E3/aFLfgKsPqY+8E8NrP7O7/yOPFZZ3eJGnLYA+18fB452q84Pv4/HYOjUH/7hH94HCR9upp8GtnLhwUrcm2+++WMt/JM/S2CGMBdRNzNOvvFv8fn//T8h54+g7Q1KakpzNzuZpw4nKnYbyh2JOhdKlI6JaclKPRVKHY9HMgzoV8kj0zZAUmwugeWFSaCE8GjX27TDpOxKqfRzOQ/evxaDqdnxFyUBocFkbzJMKZ0nQ8AATLtAI4EoA0QyGARdALY7CLNCr/PuSsLFgG3JvkCsUUPXpcVEF1jtmhUYLpy0ACDoYzBiyfa7D5By8atQLJMCWzghk93RbBnBVLIfENDa9Zrdh0h2AFG22X5glUFfnYvTpRjX8VHWqPGGbnhVR/e/D3Dd77FqsBwfhFd1203AbUeCbRyvE3bV9TDdZzGwn7HaxZu7AxwXb93XfmC1+zNK7h/l1QVWP2IToPPuXG33MA95rPL2sW92SCowi4FqgPHd58EAqzs+wZ0NC5NO5U9aq+nzVhYA6MMp9rThaUq2arBlwWgshoDbK88ygq3rS6u4c2sGuztZwGwkwVMe1dffI6ZGpZSHnQUJBVXRbMBg0ygQqwNEE5QnyMZNF5m0XPjx99ywE3DjuRPoUziHw2n8rm4srrsbMm6MyUQgEMiNSJTsCadD/qLccJRL9Cmj/2pdoCAl6bxHPI4vGNB4RoYhZV4ke1PWSNbW1va2CgyJWFzAqnwvSyXDI9LjgdXO4ASyzc3yZeUmlBs3eYnWGmIlet0+tC02fOv7P0S50cTI4CBOnTqJWDiMXD6DXGZPPqcBv08bbQKWNjJtrVYkt5lK3lIoCkPteO0up13FikIuK+aPz8tilhFUxw2M+rhYTQawmi8YgKjf54XTaRODkj6p/B5eB2Vt3OwRlKH/Fu+DmEDyrDWsE0KBoNqQ30EvRbLTzFY7vvPtNwUGUg5PthSPRSCVC3SOQdz4MTxeQmcAACAASURBVNRjK7mtNPa0ktQD8pVjcAm9VdcYKNPfj554Qt9LC5Gd1I4W+LzHLqcblWoZzVZJknOr3QWLwyNG4OraBm5cnUZ/7wAKuRxSW9vw+93yXssW99A71IN8pYDr167hzKlnYGmbFVDF1/joiEBDsshisYh8v+PxBIIBv4AAjpN37t7Bt7/9bZgshpRzaWUZp0891ZFnWgVY3rxxA0eOHpVcen5uFnNziwpxvHTpkpiGbAsCkPliEWeeeQrxWFybHbYVg6EIVFHCTyCWDCW2F0FgbnQZXDI4NISDBw/hK1/+O9TqTW2MbQ4LKqWcpOk+n0fjLM+Zx4zGEpJjXr8+A38gJGkkmZrZdBq/9vnP671MJafnNecnngP7MNnTBPSD3oC8bAmSzy8sCmS8d28OtTo3qS3cvLGNoWG/vodsXbIjQ2FuzBryQF1Y2MUnzhng1be/cwWnjw/puFevrmJqyoPnnz+LsfERZPMZ2VAQmKLFzF4ujwvnL2F2tojTp0dQKTZx996qrB1CQY9sNvgsg6yhFr29gZGRCF548RPyMV5dXkehVBDQyQLByuoydnaT6veZ9J5YUCz8JLc2sbqa0+f/z//073T+N2/e0AaZDGmyughYT09fQzQewLFjB1GvVxAJhbGXziC1k5IcmOecTO5IKt/XNygwYnVtC7fvzGFhcRXFcgulEjA+1YvBwX5JhOkvz749MzOL7RQTu11YW93UuDd1YApnn31WzyITxen5t7K6iJXlZczOronF++Inn8anX/0lgS5vvfUDvPf+h6jUgLHxXizMbyKRCOHcs8/pOaVnMYGmtZVVww8TDDciw82BtbUthbPxWeZ4EAz5EI2GcPjoIY0JK8tks34oYObgwaOSPK+tLmB3d0dABH0VX3r5JQGhDMraWN9QwYnsXRYTnj/3PLipZ1hKPBbDzOw9pLM5zC/OozeawIGpcdisbWysLuH61at47uyzGBseQzQSxcbWDhYWV8Qo3sns4fDh4/jWW29hJbmOqSOHUMgafpTrW5so1asIhKK4PXsPz7/6aRw5dRqFUg17+YK8eavFKubuzYlt3mpznrGCQX5v/PLrCpf70Y9+iEw6o+d3cuog/urP/wyR4QkVnlxeSpKBYCiCO3fuyNJEYVWViubQUCwm5iHHehIGKO0ng5XPMz19OYOuLK8oBGtrY12+/SzEBQIh5ItlWKw2XQcXkSzMcR4k4eDWjeta28WjEaTTO7KdCIQi8AUjBjuOvtmNBio1sjv5TzvaBGwZbqiAQyMIknYqhscq12oMduQ6gIVSY05v1akKIRPSUFmw4E5lBEMsyTDkMQiucm6j5ZPZ4TLCJzu+pVIckUgg6yirPNs5Z3eVMVwfsh9qzWkxw2XnOF5RHyQwzfmXYxbncLIkDV9Ws9bJ3TVCF1SVKq5Fib8JlSI9Pgk4GmnmDJCLRaIqWtSqZc0VHM8cDjMcTpvCsurVCrKZrIBtWgZEokHYbCYuWWRfkspsYergKAJeG3xcx9bKcFRr8NMDlHOsyQJXow2f3SU7Clo9GMFbLrUtiwf0fOb6gn98AR8WF+ZkCcBCJEkVmVxZ4DcLDrlCFi2q/OwWNFXEzGKgv0/WM/lsBvF4VOMxmZaaA2npsldEqZyH22ess3e3ad9ghdtrQja/I1sFjvtWq19BioePMURuDz/8wUV85Ut3cexYD+YXtvBbv/VrGBiIoVbNYnXlHhbmZlCulhEKOA1Lmf5B2f5c+PASensHceTYSUQjflz44C1k91IYHZ0Q8EZ2PtmqDMFj0dzjCwq0Z4Hs3uy82oehiNVyGcVyEZcuLyLRZ0VvbAxmEy01cupzfb0hDI5E4fa24fIY9359bRurawXMzaawOF+HywE8c/YQ+vqj8nTm8+d3e7C2viF7GBbBub1wukx49dMvIdYTgMlMwNCGfJ5erza0qlTtmeRT7g8E1GdLhaL8hGlb4PWG5LvK8XlzaxsHDhzCwOCQih1cQzdrXCeEMDDQi2qjBJeHthmG7382T5a0C7dvLaFWteHalXl84b9+A/2Jn5+x+vu///s4e/YsXnvttUfZNnzsexgoTUCU6zqOLT9pj93dSxpEGGPs4L3gs8fnk76sv2grgJ/7wv8H/+ATYPV/8Bv8CJf3aGjCIxzoX/pbngCrH2W2/vzAarcncdFnwaFP/Wu88Bv/C+rxQcDnQ8gXgI9eR036hrZRtFnQstO3i9IQo3pOBlwX6DPYqoZXKsFJO9mADLHqBELJn7QTCMRvFhjUYTtaOsaffH8XUBMM2zUE7YB+Yq1yZdwJ6+GigEw4LZC5iNaitBN+1AGjusDq/e/sSLMMCRdBM/qWCluWVKoTCi/mi+BPgrliuPL8ycg0fFEJqhoAnTH5drwMYLLcF6dLEkqQR8nv8vDkgtwAfbrXblA9OzYCJoORup/J2rUAeMD/7ACX9Ma6D1I+sFe4b6jaaTOdfQdr7TI4BDp12qnbC7r3shv0RSaD3tcBLo37bDBh979+0cDqfisAAdAPWQEYkjzCl8bLTIZJJ5jKAKy7fdb4ubFpMSmhnk3CPiS7BfaxtlEc0EasDdibLQy7AxgOR42QJLIKzSbkc0VsrG4qMAYmSvnING0gHg3Bx4Thdk0AjlgG7Q6wStl+x7dN59DxZuPf3NjxxYAJStBdLm4WGsh3JIAGGGoEVBG0Yx+UzxrljE6rASybzfB2Aq8qTDe2GgtoMlvKxbJAWgJvDF7i/2dghwKiGk1tuhlU4nR6xOIhEyufLwm8JwOXbUTGrN1hRYgSQTL1q2UxTXgO+WxOcke3y6uaSJJAn5fAqh0f3piGy+9DOBDC1MS4WCn8s7K0iO3tLYyNjmJgYFBgLxlDHGe46OdzSEl+PmOwQd1uhiaQ/UYLATJQbQpastqtYmOQOc1NOv0HjbZi321JukhgmC96TZJ5xw0bN88EYPf2sgL1JEGslHUv2EbsI7qGFplpBJXNOj5lyFQvEAAdHB5iyhyKFbaFcX+48fX5aMdA0Bu6Fibykm1G38EtBtzs7sLv9ePMmacRCUewubkJMqDsNgvsDMdJ7wk8ZlvEQgGUa1UsJzeUKH53YQF35+ZxcPIg+qJxvP3d78FhMePYsaNitq5uraF3pA8Wlx337swiHo6hsEeZXx5+r+F3SKbGQH+vAEOCcWRy5fNZMKWbacEc38gWZHALAWoGi1Eue3t6Wp8/cPCgwAO2wYHJSdCrbG+voOthkNWzzz4ndiqHkKGRQTGoyI6hbJ/gDTfhBMV5D/JkvjUY4LGH9Y01ATQEWKcmJxGNx3F7ehbTt28jHo/g2WdOo1jOolzcExucAC5BeDIffd4gQuEI3nnnvCSd5WodJ08+he2tbRXlCJxTcrxDr0y3S88fwV+v24NYIipPR15HoVhAOt2E00UJexgnTz+NlbVNLMwvIRSMYmR0XP6cBH8Wl8iyA4JBL0KhgK5tZ3sbqe1dPHXqKclZ6TMaDPrAglmpXECxlEM2l9F9pt0M/UnnZtd0/z3+kCTyxWJFku9KmZ8NqU0YpuVwkeFswshIP1548XkMDgwhuZUUUEOgk6Fjl69eRi63h3A4IMZXT2xQYUkzt9M4dNiDSNiLVz/9mhh7VrNNfZMelIXCHiIxP9oootEqoKfPD4uphXi0D816S21HKX2rZcbK8hrMFjtWljdgs7rgD0RQqdaxtb2L9Y0U+geHcPDAIbGRl1eXBKCtra4rZIWkPnqbBgMRjAyPSF5eIsheLqi4t5ve1jWtrBXR22PBsWMnxcYlsPbeO+8jXywpVG5heQ3BgA+jo+NK5k5tJcWUZKfjOBUJMIiJQVO0UXBic53tlMdxAibRqPpDOrOjdvIHPLo+jmXbqR30xPsUxrWysoxSIYvJA5PqKy+9/LLGCRYIdlIp3Lh5U6FqLPhSzs9nhmAa+8HlS5eRSu/KGoBA3oEDk4hFwmjUyvB7nfIAPjg1hc31TQF6vYkBsUvPf/AhdhhYF46g2mxh8thhbAto9Gq8EuvK1MbC6hoy5RIOnjgGTyiGe3OLYq1WSjWYWmZ43V54PAGkdjOYOnAI4TAZcg1c/vCSnkexjsMhBfssLS9hcHgUQc5zZqusAFz0Rm0bFgsE0uotjm8tON2UEhvjKQtjlBfTc7pQKkpmzwAcjh/BQBhz87MY7R8U+Oj0eJQizzHR6fagRH9sAoqdyulOcsvwBZUPdUlJ84NDo3D7AqhTRURAkUFP1QZqLJJaDEm91cF5gZ7DRmAUx3zN8/S0J7DaeuDJ3y1gmzgPdwqw9Ptm0VxkgM650IJHczUAXyiMtskAW2Q50WC6es0owhIc7cyjBGr12jc3c21qs3CeISjd1rzONawRksjimUvjKq1rzDayTd33/Vn1e5cDNqfhC9us8XqMQEYuIVn0M9qK46yhxDJbmlKQWKlUqRT1XOXyWXkM37tzV4nxI8ODcHoZoHZD41GiJyg1QCzghc9igs9iQQ8LD14vPCYzvC0LCuk0Zu7OdvxQbRqrGWrGdRfH4ERPTIFSZANndneQ2k2psBBP9GB7Z0/zo9YrUuSUBBByD0CwN59jiGK/xhrOC3xxbcG5pVBk8KQbu9kUQhGHLC6WFrb1rAZDTvgDLqxvrKNZN8PjiakoNzYRl3f329+/iK9//V2gZcb45EEM9sfh9dgwfesK9nK76E348Oprr6DdNIgZq+trKJWqWsP0D40qmJTe05sbs3jq9Akx7tnHdtJ7KiLucV1iMmFibApWuw3Xr9/Czk4azzzzjABaBgZGexjkFYDb7UejbkK5WMPc3VmYTC1MTAyhfyCCYNiJSMwnif3a6g7WVrNYWNjGzO011Gst9PfFtIYj25nzNse53XQKkXBM+7Fms4JwKIjTpw/DE7Ch2aZPMFAtZ9Wf0LTCanWiWGRIFZkaJjHHWbjOZrk24Xx+FLs7aXlE05InFo91wkJrgEgiTSQSMVma2K1mzM7P6Vpz2TJgdmH6FudBL9ZX9vDmm2+jJzr5SLDFxwFlf/RHf4Rz587hk5/85CMd4+PeRDUnGfMMr/p5XyRBMSCaNoBPgNWftxUf7+eeAKuPtz3/ezzaE2D1Md21J8Dq4wRWCcgZzNOJFz6HI698FrVEH+p2D2LhEIYTPYg4mWTZQo6Qmp1AptsAmkQG7fhYdcBJok9iq5rprWrwOzl3s/NTDiV2rJBLYxFKEMwA7xQRJfmQsbA2gqqUgMVXl7VJkIyYV5Ms0LY2yHYnfR3NAnUIkrBC3AXMBDz+GEOyJXYBFyEC39oNAxPlOYiJa0ByWjjzmltdMNUAWKsNw11IbAKCN/uA2vtMU70TqLUMpptk/bJf5YaAIKtxHbq0DgPTONcWTNyY7ftZV9JP4MLI9TSSZvVZAYMP/r9+zwX9fY9Wg936scBqt233PZcGQ8JYzHZfRsjXg/SrXySw+vDEKd5yB5gmyK327t7fzjUr9b7DxeY1WDrhVfSO5Iub+y4gzb/ZV9l/ZGlBcL3jxcaNEhf77A/6HYMyGm0cTwwg7vEqUZkJ5w4rWaZOVIs1NJpArURQiMEgBDOYLh2Dy0XJsBlVVvb3AatdkPc+sEorCW5CQyFtvugJKXm93YFCPodckYCRXyxMA7QzNlf3ixtiahveqmRTMK2Z4CxDfvgi08woHlgFNviCDEIymDwMUiILiWAmb3e5xL5r+IsSLOQmmk3IjRsln0Q6HS47Al6PYYFSrwjQInBJwJDnxQ2ughXyJfX9reQu5tY2FDDEjf7IyKCsDrxuB+7euSNJ9sHJKYxPjWvTz5AjFTg6vqVkMy4vrWgTR7k3AUuCq7QmIOuP3q8EMrhJJkrOtmxpE6zBRIAHQxtq9EUm+F1v6Hlx0ruVcs1iUaE0DAAi0MTPkT3r9/vERKWNQLmUF+OHgIIRBmYWKzMQCosRQTBy5u5dSSQpzS4UKgjHIqiWygIcaH1AIJ6fJLiZTu9qPOX39PcPCozJpNMCiwje8zg+j0eMwnqdHtOGy3KulMc3v/33kmaHY2GsLC8IxDt++BAOHqCUMSyZH2WXLo8HmXxe7cPU6xoTjTv+2Pwugrvsc9ysra+tCNiltysBIbL5eO+5eSaATsCMdgYLC/SPgyTUlAiyv5K1SnbelStXFNbR29uHu7dn8MYbb4CJu+znZ549o7GW4B9ZiQSgyK7a3dkVOGkArU35VLP/sk/Nzc3KToJAyuDgqNLYtzZW8cYbr2GgPwETGpLHe72G3xvZQqUq5wIPLl2+Cl8gjLW1DbVvPBrD3PwcBgeHsbG+iSuXrqJSbijMxG5ro7c3LksB2vMmk0UEA21MTY1icLAPA8PDWF9PYebOHO7eWVC/P/fc83rW5+fvotmuoVZtYnAwgk996hVZDdy4fkvgPNnWZG+dPnUCFlNTgCptX2itwzANsj+dLj+uXJnGzAyBAhsKOSZiQ/YfHrdNG3avw6NZoFhMo1hsyBv21OlxvPD8c2LK817dm53VCEiA8b3338fOzja8Aa+S5EcGpgQGFbJpDAwmMDY+KKk8rRK8Lh/isX4B/bNzdzA0HMfoRBzV2i5y5S300JPY4Ye5zYA8FoucmFtYwq2bdzEyMo719SQC/jgWl5axspKFP0hAzouJyQOy1Hj7R9dRrgKBUBuNuqE+IGv75InT8vrjuHnxwodYWtoDrf78fjvKFTJ0WZzwqR8RxLt3bxbpvTxmZlbE5PW4Kc+24Fc+8ytiD6+urSOf3oPTY4fNbBNT9qmTp+F027G+tqq+zERrp9MIXplfoG/tHkIRMo4pGa/Jz5pM7O3kjlhgHq9P95F97PlzZ8V0Z99fWl4WQHb9+g0VCw4fOYrUNhnjfrz//vvo6e8Vu3VkZAxep1Pjy5Ejh3D48GEBRrSg8HmcWFlaFnPz+vVrGOgflDSeoTHf/97bYtaWy1W88PLLmN9cQ7XZxIlTJ8WkpcS4WK3gwvVr4MydLhXhD8ewtr2NUCSOWoXrGzM8Lg9WV9bR2zesYg8LRWLhR0OYmprC6vIKrl6/pgCwQ4eOwOXxibFGwCVGuyuGavUmsLq+qevlOq1Jr9WGAd7likWx9oeHR1XcYJgbx1iT2YLBwSEtAq9cuYSD45Nw2iywOd3qZ3vZvOxeGBbkcbu1fmNRjcU8tg/HPqkQGmShx+ENhdUn+HyzYE2wqc4QUptLSg5PwA+7zaEQQ63jOkVtY21DsNPS8dEnmNoSGEuvSo5JBEhpF0H2Li2eOIfSYkZAp5lhTF5kGcJkMuZpMWG1XCVwa6xH6A1LxYYAdhU4jbApA5htq7ghILbN8Cy7AEOOI92gKrI+6SlOxir7H8+B8zJfZH46PLQ+aMDv6fikkl1utcnCivN8qcD5CXCoKEcw1garpa0xtlQqIJVKwu224e70bbF1h/oTUnDsppMY7E/A43XCzc+QZVutIORwoj8aRdjpgqXRQGk7jezuDjY2tmTpUiwVcfHih7q+vWxaPtpnzz4rmT+tQUr5rOa9kD+Imdm7RnClw4nR0RFEYwYbmQz/gM+jdYsZDbHGCarevTOjMCVzi0BeQvOFycSxh0xJ9mEGfJrUhqGwG81WBffmZpHcSsPv69E9CoSt6O1L4Dvfeg9v/3Aehw4M4NwnXsDFC+/C77XjyJEJ9PVHYLfTl9SNtfVlXQNZ1wzwrNVaWFpZx8ULV2CxttETD+CTL57TfLeTymBtYwsrK2swWewqzjxz5hw8fh+uXLqi+zZ+YAqL84uYX1jA+NiIAhLFEi1X4PX4MHPrpuxaJieG4PGxXQawtb2heaTesmI7WcDlS7dx8yb9gIH+3qCKzxx7OKbSIsVhtyERj2pOMZtbGBkfwMhQAnYX9ygVNJsl8qjhdXlQr0LrMl4f+6CF4aWVKup1Eza3drCXLuLo0ZMaR5eWVxCPhTAyOoi+vhjyeRYwOQ+ZEQ5GUa22sLq+gauXbqGQr8Dq9MBh8WNhfgVeXxg7O3l8583vIRIafaTd/8cBZX/8x3+M559/Hi+88MIjHePj3vTFL35Rfee3f/u3f6ZjaB1C835AeSh//ud/jj/7sz97Aqz+TK34j/fmJ8DqP17b/vdy5CfA6mO6U0+A1ccJrApRvA+sHvvUZ5HxhpBvAR763MWjGO3pNQIIaOgviZJToAUBt/sOmh1fUIGqAhqNdHUuKvm3gadSft+R/hMEaxuJqnzpMwqo6oZSdXxGuwChJPAtgTmtji8qP2eEBRjBPFzkcyLk4p6vLrjaDbm63/1aTSOoiufTsR1gcE6XdEogTR6s9z1CTUrzJMhE0VmNwUP7kuzl+ypQjucs1FeAawsNMTy0qNYJkTlheH3pn12sch8rV0Bgh73aZUvw/VqUC0Cj8T/B566c/0EbdvHF/cBoF3DbD6zetwLYB6x2JygD6DOYqt3XwwPXfu9WbVw6bzD6A+Tj1H09qhXAx06QD4VX6T0dhjCPfz+8SkxTA5TutivbytLxNraZjNAmI2SNSb0GcMz7L9YhgVWxiQ22NZdRBFVlDyHYjP3WBLvVBA+sODMwJksAhprcu3dHbMtQMAyL7pwF1aIRlESpJiVtDAdxuunrB3nImVuWjk9u19bB6KtirFosCAWDkpgy7EPSSpdb955AlIwETFbDHEPWAFWBEQTuKVNisiufAW6OuLkkk7NGCSCTwZtNyceyGfpaJhCJhAS6V6oleVnyvUzuZcgMN3P1WlvsNSUU17nAZFCJR58hqEJ5LRedZPhQSs6+T4kjgVWGN/D8skxyNlvEyCGJ5t78AmYXF5UETsYU0865yycLlgm/lCr29MaVUs1zptyQt52ySrJHyEwhCBSP9aK/L6FgFWllTS04uQm20peWth5GgAjPr95iyBGT0ck+tsifjj/n5kbPKQsfMAsMpmyYm30y2/h7q9WEUDCkxHMCCQ6rBdUKLRQ8CPgCMMsDroZbt6fhcfkQTcSUYv+jd96Vb2PvwKDYn/Rm9Hl9hjVJJ1CPIS1kZyaT9Orkpp3hD2bUO21ONizbnrJd9iNuRgXytOgTDSzM3VWK/PGjB2F3mmFishqZP3YLhoaH5VnJhHZzm2zipvqJx+VCOBKULJSbeT1H7ZaAKt7znp5eFbnY7wiodtOB+czQP48SzlA0pvvMAIzJAxNwOQyWEAcCys7p80emINlXfOX2svj85/8VKMejHPTEaQaW1XUveR8mpyYwPzcvdipl8wRWeT/JYHU66IfrUrgWZcj0WyWz7cjhI1heWpCUemiwR/LX+YVZDA4OqP/x2aEMun9wBDu7GXnKXbtxU96w/Oz5Dy7o2jY3t1Erk9nM8DV6RtoEiBTyNXh8JpTLbYwM+fGZz70hlunde3O4dXsW09OrGp0CfqbH+9VnbHbDMoI2hKdOxfDSyy+I7Xrt6g2cPvmUQjPWV1fR1xuBx+2Q/cXm5jqC4SAiUTKkLbh7bxFvfuuHks6zKMNJif59e7kcqpWyJLODfUMoF/PqVwQp+Qide+EMnj51Ss/M1mYSH3xwQSqUY8dPYms7qWeW4UIzM2t449WXEItFEY0YMtFQ0KvwsYW5BXg9fowOjwuo+OCD9xHvDePUU2Rg1XBr5hIOHpiEw+pFpcQiJp9/O65cvSGm0tDQmL6b6dFk85pNdpw4dUp+h+xfG1tb2E03EY64VcigxcLOLjf3wPBwHHabE/PzyyDm7/WQnc5wHNoqAKOjQTz/iedx6OAhvPnmt/Dee9OwO8h05DNskq0ECxt9vT14590PVPyh9ys9ogf7+/Ha66+iXqkK7NnYWoXL4cGpk2dUdFpf25AvLOfUwYE+BYGRJUtgjyA1i1CLC6vytGRglcthxZGjh1Xk4H3nOEc29df+7u8EdvA58/p9Yj5LToqWJMm/9EtvKCDO5bDrTzK1LZk62VgsMF28cFFA2/LKqqwAvC4DCP8v/+WL8vYdoV+vz4fNTBpHT5wQc5n3VOzfrQ1Mz89jY3cHPaMjcJHJls7C6fXB6/Sht6dP4+/y8rr6WSAYku1Hf28fLHariiRkBdNGxuX24PDhI7JoeO+99wRYMgHd7wsKMNpK7Rip7R1mJQEaBq7tZrOynhmfmMLlK5f17HOcIjBLtiIBuOWlJZw6fkzyb7L40rTtIFPd7RJj2R8MaGzhmMqCGec3o734vOTEQOdEmmNgYKWONoNO5Z9qhs3pgsPlhsfnN/wT6bfNuaFj+aOxTiCrVfOsJPr1ugB9eoTSc54WLE67VSFT3TGSP+8ycp0uD8qygSKQ2rEY6lg3aZ3L9YPZpGIhFU3GugOyGVBfaDUlGefcZKc/KIOfHA61J+cseafTp1hBQgRFXVKkdPMZyMpngibnszil9bBIHcKiA9cpe2lacjDM0QSHFbA5zHA6yGqn93gNlVpBYXDRsB+F3TRMLDLXKjBzTdmuY2pyXOscqkDoldouVxH1edEXicHeMqGcyyG9volSLqd+zwIp+zufK7ZjpV5BbzwBp8el9fNOehd/89/+RvPCU0+fEfGB18954PCRgypSEMDjOYWDQfgDbnmL1qoFhW3lCmn4aLnkdMDpsmnupyrI57cjFDa+o9HyIBKKwR+0olDKIF8oYH5uBRNjx405zlySFcKNqwtYXt3C8NCEQN1v/N3/Kzb6r33+UxgajCEYcMt2hAA0fb85PrVbFiyvbeLCBxexsJTHU0+P4cyp4+jpict3PJVKY3MrqbGBYDun9kg0KuBSc1W1imwuq4Jm/0C/+sPBgwextLgo65C+/l5sri4hHA3h7LNPIxQKIl8oKqCQIV82mwc7Ozncvr2AVKqJwaEYitkMzjx1RsURervTd579olSg0qMMj8+Gw0cmEY14YXeyD9DRrQCLzaTgNqvZLtZ2peOB73L5sJvOolCgZVMS9QaVOSHM3pnFXnYX4xND8mqNJ6ieKKJvsA8OF0Ma67hy5QZuXZ1BarcMny+IoJ9+2/R8bSASTWBhX8QbbQAAIABJREFUYQlf/vJXEA3R+5q7AedH9hYP/+Pj9gF/8Ad/IGD15Zdf/omf/bhfdo/3pS99SUUvMlYfqPx+tsPNzMzgr/7qrxQ0vZ+x+vMe72f59scNIP5zP96jts3jvg7TL+JmPurFPXnfI7XAE2D1kZrpp7/pCbD6OIFVo705ntAK4MXf+J+Rcfiw12ihUsjC0miiR16RfXBSDkIpic0J0VX1wQcSdKPibgCDPwasyhLAbAQCEYAUg8wsRmAXUDXkWsZi1AApKb3vJMATUOwsZCvlOuydsKr93rV8P9lqD7/ImOheo/w3O0E3lCoLUFMAjgGsGjYGRgiQwEjRSZmebgCr1XYTVYGmJkg+pnAE+p0SgDN8U/lpcRMYIEAZGP/dBf2E6Bln2L0eI15czq36m4yHbhvoBx3JODdhkumzbX4CsPoAGO0yGY3wqvsS+o5ErWsF8GBy6hy/04AGy+9hKwDjnn+EwfqYgdXusT9qQXD/pAQiGn2j87MOYNq9PoKQbCcrq/EWCwisEiznhketUK8b1gBcc4u9ScDVSPjS/RdTldYABqhKahWT6L0uF2IOLw4GY7DWmlhYWsD80oIk/i5KxCk1b1vgcwa0qaqX6vAEPEqkbZsaAlbJzGg3TPeJ2AT2+J9YpB2PVW66CCYxFZesCIUhFQsC/vyhMBwONwoFeqES7DKSeNl7uFkhsMrNBIMXKHdlPyLLgMch6JjPF1DIV8WC5Maa102JoPqtuS2mFgNG1P9MtBQw/EIzmawkYvRpDAbdYvNw48d2bLaNNHduEMnQIKuUoCTNGBT8VK5hN51WIWUzuaXwj96OXJBJzwTwmGTMzZOd98tuEduR8k9K1AgQ0aeYm0mehwE+h7Wh4D2j5zKvQyCcy9EpcrA9jXACbiC4MSabmCA4n29uVslcLpcIOJOZSsCd3rL8Hiad+7RZYbfg+3mNbGNCkZRjqsDBZ9Vm0/3hhk+J8SYoCZigHjdn29tGSBjZNmQTcgMvZr4xuBjWC/W62o+gKzdrvD6eN4FWguV85PlvysiZcH9lehrZzB56IhF85rVPKfiGAKvJysJPA5V2A0UGrTQAh92F2elZ2nGiL9wrr7qmuYlMfg8+n/++fyDvd4gS1zbTnI1+k9nLSjJOsEGhT6UStrZTgNkmsKhdb6OnvwfhID/H4DOGMea0Ie1J9HRk1NvI7KZx7vlzYqw+++wZHfPAgQm9l0wr2lAw5Z2yZnpvkuVJT1X2GQL+BCRZhaKnZ6lQFvuZz/etWzdw6MABfPITz8oyYWbmNorFAnxejzanqcyeimxmm12J4QT5Y7G4JPdXr15TgFMmhQ4z0geHGF/0huTzQAmyDZFoGD2JKHp7DBbr0toybk4nEYo4kctSwgoM9PYgs5ehOFljeCTkx9TBCUmXycKt1Cr4xPMvakN78+ZVRIJuzNy+oaklmogiFIkgHk1genoOq+sp8HEcGp7SNVhsDrEky7WywD6yuOh5vJtKyqv05OnD8turVwvYTaWwsDgvf8FKtYWAPyBv5eXVPA4f6cXg8AC2k9s4fPCwrAQotR0e6UM+l0GzUccPvvcDydP7evsQjUVx8eJF5HIZvPbGp+Qb++HVi4gnYoiFYpLF8jmv1hoK8XrmmbOoVpq4fOkKSsWaACF6dcYTCY1bX/ryNxAMOHHm2efhdAWQTmflQUq2GhneZMATTGRhg6nMBESTyRSy2ZxYcWeefkb9kuD6hYsXVRQbGBpCX++AbBgqZAAChsfp7o6eNc7LfFZ/+Y03NLa9+c1vqM/T97NSqqK3tx9WqwMffnhZjNSDBylXbaLerGJickzAF8+N836l1EA6k8bJEycVrlevVTXusgBRYlp9qYzrt27C5/Eavu9WGw4cPijLEsNr2qN7ce3Di3j15Zexl94VKOrxBXQd9DqcXaBPb1A2DAN9Q5i9cwdXr1zH1ua2xguyzciSLzYaOPnUabHMCWqyj9MKIFMsIVerYPzoUTh8XpRqTSWTU24c8NEbuqKCVaNhkdUKgcrJiUm0TW189W+/qgCboeERTExOqQA3O7eImelp9PePShmQSPSiRlWQuQ0zDXhpVVMp67iUCrO/9iQSAucXlhZVxCA4Rs9ZAn+ybbKxqNhSv0rvZlQodHv8cPu8cLt8RsFeQU4t3cPdnR2pNrrrrP6hYTicLpQYnMZxkV6qVhvMFptAVTLUDfYrwdaWAC0FUcpjtVPJllrJYNs263XNkwG/X+Ai/cEbtbq8vemxrgCrCr256/r/ZOtbyG6l4kNzlV1jlPzRO77pZO82VBwzCrgEcOXRrXNm4YvFIqfmy84i2mDGdsJ0+AzQwsNiMzzW+ZL6hMnrVGXUi/IBZ1+pVOoCgVl4Y3GoUsgbAV02su9ZLG7CbKqLrci5tlLNweOxoVEpwtJsIhEOoJLeAxpVlAUkNhAJBeAkWYH/tRpwMqDPZEZpL4fsbhpMraLigQoLspT3Mjm4PU4xqlmoWJifxx49d91ubGxtYmFuHsFwCLGowTjlXGzMb5xHm8ju7Ynpz+eNAYS//uu/hs3NNV33xMQwvPS7tVmwlVyXMoAF1IH+CIaGE2qfuXsMp0shGHWirz+ugkVyK4PDB85gO7UFs70Om8OKesWG7WRaSo5oNIjZu7cxOzeNYNCFcNCDWNQnoHNyfEzrlt29LNCy4M69eSwtrMLm8OC5c2dhRUtzVcAf1NzMwhL/5txYKJTw/AsvCFRN7TLcsy72djQew4njx7G5mcSxwydw/sIHWFmbx8FD4wrNCgY8KhoR5Gy2LMjtlZHN1XDn7jymb89iL8MZl57XDvjcRkiZ3erUGqinN6FneWd3E5FoAC57G2PjQ3C4TLDa2wLK6w1j/Ue1Chn8vE+c10kAgNmB1dUUzGYXstkaehKDYq5mMxlYLFRrDGBwOAaYKlLNROIJpHayuHrlFi5fuo7dZB3hKEHVOCwmB5oNCxx2NyLhKC5fvoa/+Zv/hkR8ogOsdg26fmybdn9P9PBvfvd3fxcvvvgiXnnllY//0E/4aXcv8Zd/+ZcqbDwqsLqfqdo9PG2B6K/6p3/6p0+A1Yfa/HEDnI96ox/39z4BVh+15f/5vO8JsPqY7sUTYPXxAKvcBnar7FzonHjj3+Kz/+vvoBKMg/be2Z0dbK+soMWkyGgE4ZERuKMJ+AJBtC0EX8R1FShDkEsMQC66lcJKK4CONGofe5SbHatcMY0Fo1VMQUIwRmAU2VIGqNNlrBoAZKNdN7xNyRqtdsInrDb5qXa9TsUO4OJMEt4H0nUFAXTYifTZspmZSEs2rfG9xoPJnxsMRim7OsAJF+n0kdOWmWAz/RVbbTR5bV1AtNHQ9ciylX6rFtMDuTohCEqtZSlgMFcJ6H2EQdoBjbuApXEeDxiY+4FVga+ddHee9UetALoPWNcD9ceBVYG5ncU679d+pmo3rOpB23VYsR0/sfuP7y8QWP2xibMb3MV71PWI7fomdLzUxOztMFa5WbETIBRYRfIKfR0MKwCzlTYAirTSpQlgp68qJewms8B7+gS3FWZlQSgQQL8vAm+hAmerjd1MBntMEreaBd5RYs5AlLCfvnRMHmb4khkmmwmNZhVWp0UMGUoX+YzcZ0V3mLXcnPF7FPIAgrAMKjLCmBhMQAYN2YK04qCkkzJybvgIjBKUJGhnFFxbAqMCQQJnTaWcs1pPz0d6a1Feys0Qf08WXqtdF6DEwCC73SKfQoKZBGiYCiuW6EZSRQb6apHVRSkxv5MgMH2EuYni5o/nVC7XsLa2rnZNJPq0QZ6+fVceghtb2yo8DA4NIhTwY35+TiwzMvgGevv07MTiES36ec4EQAlIcUNPRi99Xyn3JOTNoCN6FXo9bv0hEMrgiu6zK9C61UKVkn9KOQV4WPTsk21FKS+BZm1e23xmH/gOkyVMuSufN4LS9H6TrNNCX1UGntTlX0hg3u6wa/Pu8XBT1MZ75y8qUXxhYREXL17AG2/8Mnro/bmVErMrSvuFdktgjMlqFWhBoJvjC33AytWKAWwy5CrD4Ka8zp1S7Uwhi2MnjwuMPjw5hbDXg3qlrDTx2fl7qLXrqBFQaND7r4VEogeZ7QzsJhsSgYgAyyrYlmYBBWQJk/kW7+3phG4ZIDVf9NUma4/XRvCT5zY3vwCrww1/MKjP8UW/WoIqTNomAMtx8MiRw7JVoKUA/0xOTmJ6+hbOPfccrl69jLPPPSOgVP28WNS50BKBgAZPgPeN9gtk94yMDAloW15aVoI8g7rIjorTOqGvB24B4G31h2UypxSmQjltUZtb+kOyP/McC+UKNjZ2sbtbRSBghc1qUVDJwQNTOuelpQUFf/Ga6HVLmXUqmRSoxpCfe7OrKMsFoyXP1QNTB2G32vU8cPzgPfiNX/9XqDeZkJ2H3+dTH6aX5+zsAlYWl9Dbw8CnJk6cOCbAnUxqh8uHb37jO7g3l8Kp40/B5vDh/fc/1JxBT0WypCuNJiJBJxykITWbAhaee/5p9CVCqFRo81AR0Ecwd2MjJRbfbmZPzMqjx49hcJgS/x0jfXt9RfYZDAQiA5N2JVcuXcTk5KgAE/b9pcVlXLt+B//u3/8bZNJZTM/cFfuQbGjeO7LZ2aZr61uSjpaLJYHVLPiwbxCoZ0L5gYOTmL5+y2DFe/yo1ay4fn0a16+viVF1+FAvJicnMDY2hq0kJbB1fPjhJR1jbGwCR46cQCq5o3DO1bUUQiE3Xn/9dYFPZDIzGG99c10ybYazuF0eeSuyPf79b/0mnj93Dv/5P/8/eP/dD/DKKy9I5k7p7uZGEmfOnJWMeWF+Aa986mWktpNiaTHEis96OByFy+VBNNKDmzdv4fDhQ/Livjd7F4MDg5i9dw8byW3E4zEVRlgIOXb8uID7XCEvJqjb41PQ31ZyS/ZIzz/zLBZn5xCIhHDkxAk9Z1xBzC8vYWMzKc9fFpAYErab2obT4sTE+DgCPp+KHQTxe4b6VUfM7KWRK5Zgspkxu7KCxMggeoZHsc5ny+FALN4rpivBzuuXb6Kvrx9Opx8nT54WS5nzK493b3YOn3jheZx99iwK5TL+4Tv/gNl7iyoKHJg6Kk9pWhkQRLZ5nLLf4ZzB55KrBD99G2CW0mJxYUnzLVn6nA/Y92mLYCgfKgIkWYSoVBuwOPjsWlFWQY+gqFkFKc19zaZCsQhCs0+RuRqNJ2Bz8X02hQYSfLRwLUorGKsLbSu9kw1FFQvRBFb5DGnspn8613tmeq8aFgEKprIbzwEpvRzvqJpgUYvhgSyYVaslFTo5P1dqdWykUgoODHhZZAwoWZ1AOh9kMj0J1oop21mfdf3Ppdai7zmDjWyGWoDnJ29j2rV0ipOG4sQrKwOOoQTnCMIaIYZAoZhGvpBFLBrX3MQiAWX0lRLXC3WNw26XFW4nAeeGSAP1RhmVch6VUhahoAOZ7XWEnG6cOHAQrWIRDrSQT6exu7WNkeEhjQ1OPpxce5eqqBTKqBRKaFRr8iFmm3j9ISWls+AW72GAn+GzyX8fP3FSTOpv/f3fg8qM3sEBrK2uqj37e3oNn1f65vq9GBoagMfjxM7utlQLr7/+Kra3NxSKxHXM2sqSLFBo18CwP6fFrKAnBjStra1h9u6mio7BmFusymy2gOxeCX5vAsvLKzh8cgzDQ0OwmGjNcV4FuefOndG4t5dLYXN1Aa++/kkUchnJ6GmpwH2Eze5Aq2nC1WszKJUq8AXDGB4aQbNSEUM3GIxobP3OP3wAv9+i0FKyrl/59KfFzk6ld1RYoKUI5wcWWHi8Vt2Gufl5xHt8eObsUfQkuE6jNRG96WsolWkNs4CVpRRWV5PI5AEKc4IRBuv5ZCPTatYxOjyq4gVZwCwKWGwGQzkScsPnI8PXjGa7jlazJus0kk4Cbp8ATjLC6Xk+v7wiIDS1XUDfwDisFi+8nig++OASctm0PLafPXMEI2NknO8iHAlje6eCu/dWcP3qdRTzBskhFumB3emGw+qB3eqC0+mVKuDdd8/j61/9BmKJ8Ufa/X8cUPZ7v/d78ld96aWX/n+PocJLZ+HSZXfzzd3jfeELX9Aag0HTPyspkWMEx4/FxUUBqwzTesJY/eiteNwA5yN1ln33d//7f9b7+9Bnn+B0j9r4/0ze9+SGPaYb8QRYfTzAqsEZ7bxMJpz+ld/Cr/5vv4N2zzAqJjNqpRzSm1soJpPysrIEA7AFAujpHYXZTpmxU0ETHQsaAUVivgkUZHjVw8Cqwe4U4Er5vGwQCW6SRUbGHNkMlBxb5T0nViLF95RH0WNLCa8t2EGw05BNEzDthg4IHOskOO6fVMVqFRhJOKYNO8MYTJQF85EkZ+IBi1XH5QL8IWBV4G6jiQoZQ/yUZOOdECQGZnGXQ19HsSkV8aOGbZsMb1XWm7m4otcUwSjj1TVZNf7VBZvF6hUKaIQRyZ/1vi2BkRhrMIX3h1ftO979cKkOE1af3/fwdf7RBVYfgKsfBaS759cNE7t/hF8QsPrw9+o8tYAyLqbLWKW3nvHqWAHIV40APhmKNjgtNsNrkxI+Sqs7oRQE2Axg2gCYTaQt0bdXlr5tAe1OAuvtFhxmq8Cr4VAMlcUNuOhB2qgb1hCNCpbXNuSjF/JHEfJHFPhRr1JSb5UEq2VqwO5mMm8NjUrzI8AqWU283UoUNpkQCIUEopLFxfOtVKpaBLP/ke3i8YawsLysTaBYqaa22BOhcKCzea0qhIR+mfz84vICUtspgahc8BbyDZSKFUnCyegymQ2PvEa9LGCCjFV5l2XzWF/bxBqlf/kiAtxYDA8g0RtHqZTT808wtdFuCxykZJnsDMrYtndS8LgDGBufUPjVrdszSiOmncHU1KQAWo4Fa6vLGBoYVNiPwRoyJMBk7XDTTqYXZWulalnf1WqbYbbyXFtIp1NijkXDYW1w6Y3HDTBBQN5Pg1NqQqPFZ7chYJhgSb1WgcfrEoBDAJesNb5PPrRt9gUFVOtY7Fr8OcFagw1vQl0yVfq8MTG6jVqjJdDI7w8KAFhaXdN5f/3rX5ev53/4j/8R4WgEMzN30RMNY6Anilg4LJ+9CjddZEVVqwIKCFYw8Z6g4sraBpLbSVkViP1Vrckrb2gojmPHDosthLYFpWIZGxtJeF1+2Cw2rK6syguT7CDKyf1+L8w2s+wt2KYE3uhlSMCBskleZzAQRKlaEzCyvZ0UM4gWBHw2ktsp/U37CD5hq5tJlKhB79x3+kGyfQmgRiJByX0joYiCvxhwlt5Ny09ydnZWIOnq6iJOnjwu0J+Mr7nZu5idnROr7dChA5JSEkQXC8xs1jPE+7m8soKZ23dlcUBf1qdPnVbA1jLBKxcljkAul0V/f5/CfwiCEOgtVqq4Mz+L27dnkMkyUZsBL1VYbW1Ua22cO3cIzz33NMZG+nFn1mADMxQlHIooXGl1cROjIxMKZvrg/Adw+uzwhQKyiDh08LDGFp7H6sqy5MRHDk9hfX0F/qAXkXBYLOR333lfEveDBwZw5MCw7mNvf6/anszPG9OzuHj+BqLxQRw59BSWV7YwO7toSIhNTQGF1ToQ8DVRqwCDAzGcPnUEJ04dhtthQq1eUoo5AQu2Dwsv0XiPEtNp47FH1p+JVgUV2GgZgabCbsgAPXnssPzzCoVdhEM+VCs5tMwtZNJ5zC+s46UX38B2Moc7d1YVrjU8PoD1jQ2BbmR872XolZtRYYI2JrQIGB8fFbuVz87UgQnspdMK6Lp9exYL80nkc3UUSpT4+wWyG8BcHecvXMDCQlKMu5c++YIAQHocfvlLf4ulxTX1D05/Z545g4XlJbz9g3fEzGYgDJmb3bAbp9uBibFRfOYzb2ie/+IXv4CN9XWcOnlSgF8um5cP4ODgCKZv3Rb7lGxdWlicfvo4VleXceDAlJ7jUqGi/pTLFNSP202GieUFBFMqny8VMDU5pWRwAjJ8dgj4MvF+ZGRYY8LmxqaCYrz0dLUZ0naby41aq42ZuTnkSiXs7GVRa7XgcZLZHlCBIidmelhepZV8SQU6ThYEGHl9ywrYKUoef2P2HnrGhhDq7UPDakE4kYDL7Rd7jjhfpVDF6MgYHE4/YvEELpw/rzkmm89hoL9fQVz05N1O7eLypUu4eeO2xpBgIKoE+0OHDqNCFqbDoqJmLpuT1ylVDASVff6AntdcrqjiIC05Ujs7Crvic87CyW5mB7FQCA67BdVaE06PG82GCdlSAQF/2ABKCSiKDV0zGPu0ISmXVaSwu5zI7hXgCQZVyBI7lfO7AFqbCt9uJ8c7Y03A8Yfl7K4ainMC2a31ljEHqxhvNRQrLJZxHGOgE3/OJHmGkrXqNRVZfAGv1BaFYhVt2cJYBXiySMU1KOcFgqpdT1epZDiGdQrwLLDw/VottmgLYChrOK/z/Ai8UakhlQ3X1Sxaco3Bwj0ttqwGIaBczaFQ3EM0GhegqPnIYkM6tSPFitNpgddFIJaKE3py0/u9ilqVIG0RN668h/LeDvw2O546fBBBqxNeemfv7aFVrSPgcxvAdp1sa7eICPVyTRY1PN/d3K7W4yyysHAgMDwR1zNESfz4+LgKA1QmLK2s4cSJU8gW6Ic8IxsvWi3Q/5UvgujDY0MqPCwszaFczmtuoBcsLYGYNr8wdw+BcBAnjx3HU6dPIpvegt1cx9rWgoptLkfCAONraWxsrihckRL6WpmqlCaOnR7X3FWvWvGjH72L996/g//p35xDbyKKbHYbc3du4dd/43OwmDnHA24GszXq2Nsrai5eW6XPMIvjUNEuEY6qmMPnioqe6zfuChyOJfoEBOeKeXm0l2oVeaVzg5HLF5Av5TAyMIFirq0AxcPHB2U3Mz4Wg9nSRiFLNUYDtYoD3/z7d7Ewm9GzTsDU6XHA7bMjHvPBbiexBGKdE1gv5HICPA0P7jYCPhda7bIUClxPcXwQsaBtRiIWhdNBP/ya7te1m9Ow0dqlDPT1TyGXryK9W8H0zRns7uQwPhHBJz5xEiPj9FNNo1xu4sMra0huFbGT3kaUxVVTCw6nQySbSCgOvzcIu80LK1x4+/sf4Ktf+SZC8YFH2v1/HEBHKwACqz/NY5VrqAcs8M4Oq7PX+fKXv6y156MyVj/uZG/fvo2/+Iu/wJ/8yZ88AVYfaqAnwOojde8nb/pHaIEnwOpjatQnwOrjAVb33w4u3E7+8m/hV/7D/4FGYgglmOAwmWCnnH0vh9TuDrZKeZRhwvDIJOwutzZDbq9LEh5DEvwgRKfrrSp5veT2ZApQLEXAi/yMNswtgpvm+8Cqgq8oICbg1ZG6EzzjIpQyumrTAFm9ToItBozblf8LSGl2JOCdNNguuErAh8fmgppBPRYlkBqLaUl9O/YEDKSxyo+T+Fo3PdZIxFZYUL2GMmXFBHOF1RoBVAybkjmAwNiuZQGBYrJLDbiPoF61UdVCj8AQ5XeSmXe8ah+EUclQ0pDbK2W2C6rybwNQ7bowdIHEB/exi54an9kPNhqhDUZoGIEA/v4XBax2Id/uAEiWsnHuxvkIotbmw/Ds1akLXFaMVOf3nfOXJNsAVbuVyW6KMO+H4eFLJJvXaYKdEkGbrcNCZups3QiokvcZ/YDv+zLIX45tbmfoRb0Ga9sENzdPZis8DAcIRdAfiKG4sg5rvYUqU5HbLexmM7g5PYNCkX5+I+hL9CnRW/5wLidcbkoHGa5hEbu0wTARgvCdftEFVrk55Tlz8U4wTc9U02BMsv/wZ8VKDeVSFVvbW5KC0ZuLLMxoNCb2G9urmx5PljU39fSiZAI3v59ljMW5JXkBDg0OoUD/r2Ydg0N9Age5OKY/HF/cVGd2MzoPr9sHX8Avj1UCXdm9tIBGbgApo/eHgmKRrq6vK/02EotjeGQMVptDkt/V5XWxpShfDPk9cLns2pi3ajXJSHlupUJR4BBfFYGWLXj9fiWhpxmcRM/RZhN+r1cgNBmtTKEO+v0KObJ2UpSVksyNqCShVrHcyXgVuMr+1Obm2WnIPOsNHY87KjJ+FHFlYeoyQXGHNt1dbzx2TG72KSXnmEBmDkFfPdMsRNXrWNvcFFuF94xBMJNTh/CJF15EansH589/iKDPhU+9eFYM3d3UrsBfynS5yWaBgGAt76fH55OnKSV/ZF8WikUkUyn0JWKo1blJvYV8qSIQl2nssVgvgp4gcpkcHCYLRgaH5LfJ/pctZOH0OOEPB5X0S9bn5voGDh6cwtj4KGZn78FisylIg0DSxlpS/2ZI2t3ZWfzg7bflsfi5X/2M5LattkW+ejenb2H23qwAdt4bXgO9Js9fOA+H3aHgqkS8B8nNTTF4GaJEUHtqagQDA30CPchOJphD+Sqffm5+pm/fUtAHN+mxaFRjFb+PIDhZvXaHG6dOnFb/u3fntuwBentiAhgYUkKP1kq1hoX5RZTrVaxtbOrcMnsFBUHxi8bHJ9UH1zYW8dprL2JychAWSxOlcg65bEFgUCqZw/TNe7CYnYjHErh1Yxoj44MYGh+Cy+uB3+vX+TKoiywsAiz0yiS4Ojs3I1kpASQyuDc3NmCx2jE5PgqX1YyA34u1jVVcu3YDHq8fi0vrSG5XBfoFA3EsLK7BYnWKvUjTRPoLktW0ly0R14LbY8GJEwfx0svPIeR3IZ1OSs5frpaR3SticX5ZYH4+X1RwWr6YV7+iLLkvEVERY3M9Je/TI4cOYmCwB9l8ErFoANspfrdNwCrggssZQy5Xw7Wrd5Do7UMwzHNfQ6FY0XN34vgxLCwuCAwj2FCvtiTfj4SD2EyuIp1hMFZaz/bqGgEloKcvgcG+PsR6Yyhk9/DDdy7A6WyD9unHDx/AqafPqMhFcGNzLYnv/+h99MXicHjcGB0bxp2ZO2JaWqwMrnGrj3C8DQb9WF7ZxPh43//H3ns9SXbeV4InvfemsrztMu0tumFJEPQkRI7MyK125kEmFNKu9KKH1f4DClEvO7GxodAY7by5AAAgAElEQVSEFJJIDkUKJIcSRQIECRBAwzRM+66uqi7vXVZ67zbOuZndDQqUIQGNFNGJ6EB3VuXNe7/73c+c3zF48sMfxjCBzWoFzz77LBbn58VY4jNx8dXXBdAN9A3pHlISS8uTqclxRGIhPPO3X8PjH3oU2xvb6O8bUMEjGIwilUxKdj0yNoxXXnpFwVW9/X3IZtm3CNpbxUhkIZpj8tmzZ8SU7R/s13g1PzMLt82OE8dPYG5hHjNzd+AOBOH0+rG4RjCegS9JTE1OYntzS6zDRrmGSqGA8bFRgfQEqOl1GvQHcGt6BoFIEL5QELsEOlsN9I2PoVCtoWnluYRUeBnsH1IwGSXTqxs7Wk8x+GpqakrjIMN6yM4mw9Tj9ghQ+uGLLyt8C6k0IqMTOHnqlArEUutYLTg4SOu57UokDM/Prm75o3J84XsscNG3leMuGYcslLgdLrH/Cepsbm4hEAmjK9GrsZp2AKUy08lpm0Mmqln2EPvJPbUzx3najVRbZkS6EprDZPNkssBKxinMCgTiWN4JgzICo4yiK/sIbV/MNgLwxvxKz2IWM1l8aNar8k1VwboF5Is5pJMH+pyHoUpms64v2tUjQLpJpE3FW64vjVq3ikXtgpQK//KYNQBJgj4shFIJUmsHcLJYyLmD38ExlP9W2ClIOHZonLGZ+dwarDmH0wK7tYXd3W15rdOfu0UvaqdDxc+hoT60GlW5dVktXEMW0ahV5J/KokOzWUIpv4vcwS5yu3uYGh7FRHcvfDYHUhs7ChVrVutYX1kVOEqmsd8b0DOyurSC3eQeHrpwGrFEDFaGSDUMu4NsNqcQMgGvyZTsOHhuXJv19fZhdXMLlUJR1hp9vYMYGx1CNBqW7YvLY8fq2rKKU2NjI2qLbD4jljatQqoshPo8CAeCaNTLMNWK2FhfxPLaPFxOD8YOnVR/uXr9bVy/fgWhaASHxqZQqZjUlzO5bflvMwhwezOPRx4bxemTRxCNhSXD39xah8th0RhL33kqAqw2u8ZRgv8L8+tYWFrF/l4avb29OHHitIDn2zduoqevH5lMQUql/YMDXV8oGEHLwqC0JtbXV8WspycrGclDA6Mo5C3q/+OHenFz+hJiMZ/2J/QsL+Yb2E9WsLzAkC671CHcA3j8LjFQXS4T+vtDsDNPtM4iRgYeb8DoZ9UCTpw8gumZa2jUSzh//pQYwVROcIzkkrMv0W0UhWtVrG/uyAYlGEwoJMtm9uLqlVuoVmirRAZ3HVOHRzE5OQC3l6u7EpZWdnDl2g4qVQtq1QJ6+mIiMTgcdj23Aa9fbedy+uEw+/HiD97Cl7/4TYRjPQZP459BQd4LoKOnKUFV/uEY+vLLL8u/niD2G2+8oXGLf1544QWNZ1wnsLDD54X/5uuZZ55RYOFPA6zeunVLHqsM03rAWH03mPMAWH2fwK0Hh/lXt8ADYPVf3WTv/YEHwOoHA6we+fiv4Fd+7/9CLhhD2WyDg4EqFhMcjRZyhQLWs2nsF/JKPOXmgpNZIBCUnJIbCc7cBFEJStI7lS8uXuWtyvWvQFTuE+lD2oRFwGo7HEigqsFSZQKoyWL8XRicyeB/SuItMJRHacvl7/MqJUDFl43l3PtlAiZ6dlGSbwB5ZDHSD1WTgdiCPEeeu+EZKc/X9vsKm5FPFoHVOp2q9F9L4VeGZ6xA3fb/Ce4x8KLF6re+r4GGDPYNYIe/q4AdGIwJWSiIaWuAfXcB5RYZAVwIG2CyEXxlbfvTtkHdNtvSOL/7QF1J/e+xWQ0Akm1jWCwwZVXXbnp3SJWugwDPj4xUPLf3mjjf1cY/bs3UPhjZUnfZ0QJH3w2s8vw6QCqBsH/8c+P3Bcm2PWh5TgTa6FlJ+ZYsKcRINRJ6Cdo7uMiz834TIKuLIWgli5SbGJjJfYapyXYmKN8GsYlftxryurVU6wg47Dg8NIaow4/8wT4iDjfM9Ra29/cEWMzeWcTi0iriiR759lH6TlCLkkSyL2uViiT2Dofh4ZjPZdqyciNAiUxqo8Ma/1O/7wRytfsx3yNgyuvkhnhtZRmBQAj9A33qb5SjGwE4hkWCzWIXE4kbZW506A8VicWAZhVd4ZAYLW6vV4Ar/fKqtTp8/iC6El0KyiGoyg0jAUAy/cigpJcXmSa0SiCDls8bJdlk3fHRc7i9uH7jugILzjz0kHxQ1zc3BDzR0+sXfuHnxWJymWmrURXjkSwePmP8PNl5fJFhagB1tPOktUdDATwE2hJdTCW3olIqiLFuo39mO4SB8niCoWTxUFLO567KjXqDNgCGvI9Ps91ieKSxa/oCAbjtDjGxKpRS8vkksNpimA1l/xax8jtMeJ4b/TptDqd8QQu5Ara3dyRZZ2DIzh5BJLIm+zA9OyMQtq9/BNMzc0gmczDVy/jcZ55Eq15Go9aEg9HGrKUwdZxp2HUyKel3SvaXIbM3wr8YzMffd2N1e1MbNvYdeu+KZWxzwO9nkFdLDNG+7l6EQ2EFke0nk5LFkwVdqjS0Idvf24PX68D5C6exsrooCenhI8fkItuqc+OXQzqVx0svv4hbtxdx7qFJ/NzP/4w28GjZxEoksMV+cvX6VY1dXYluTN+ekUckvS+HhkcV/PPq62/izOmzePudt5HLpPG5pz8Gj5t88paKDgQbmNpOOe4z3/hbzM0uoFQyoaeH7McG9vZziBPMGhlBf/8grl2/IbYUQ09YTPN6PGJM83mbnJyQPPTmzVsCyAtFY+Pv8zmRzpXgdZtx9uxRTE6MYWlxVSy6M2dPIBzxot5gOFcdpXwVtYoJVy7P4NaNefT2xvCRp56Aw9VCMOTXXDQ9PSOvPvajW9PTGBsZRTAQQCgcVEAdx9mFOzOIxaMKhHnl4ssCfIP+CAqZsvrlO29fwW5yX4AU/1y7eRs7u0z45m2kEoNljrZXsAoOTbRoOWCt4/ixcZy/cAouJ4uFFTGeSoW85PC3p+fwzjtXcPrsGdRqJcQSEbGd1taWcfToYdiaVrGjykWT2joaj6O7J4ZGq4BiuYC1jRVks2XYzH604MDy8rrGkGDIKfDYEFQDsUivihmnzkwpZZyM9IsXLwE1H9C0Yn19BcVSAz4/vXidCAW7sLC4jlLFhsc+9KRYatO3byvwiinTHG8npo7gEx//BLZ39vDGa29iYXFFnoDZfBEWkw2Thye11iBwk0olJVHv6YnLj9rJghjnt3oNx44fwyc/9SmxpK9fvYnr129i6thRnD5xXKzcF194gZAYnA43Rg9N4Hvf+z5cHrfYdpTgv/rqKwj6fVIYHDsyJe/eYMCPQrGofkgqO6XC9FDe20uqSMAxhu1E+xOv36vfuzVzS++NT45ja3sL09euwtYiAD+EuTt3FMR29ORJzC8vi129vrMjO5hz586JgUjvaRbUuqJRbK1vGExWqxmJ7m5d28raOuI9Pdjc30ON1kZeD0IsVJjMGD50SJYvBMjoDctZ8LU33sbC+jq6uvvw0Jlzsj4yNZo4fPgo1lcZ6kUA0YYbN65hbX0LN69fBzI5OLoTePjRR1QwSWWyApEsNruUArQioDqCBQSOyW6vR8AqLUo4Zm9urqst2HZk8BEc3T9I6zMEozlGESTxeD0CuFkE6YrH4aFPLJm8+/uYXbiDSDAstqfDG0LvwIDAEy47K/WaId1mEY3gptaKxlrGWJup+n13bm2YjGIZi7kqxopB2pRyQH7XDodYp/odFmjbzHn5eXN+sFk1j3H85ZqC848soBSKZQCiBPkp8SdARSY1wR6ei8/vR7ZcFtCs9Uu9rjmdbH2/x6u5nyC1JN61mrw+patqNARIexgL3ygj6PFgY21Lcuzx0Qn0dCWwtHwHY4eGYbXVJZPPFffh89jQpA9uIYP97S0Egl4cZDdhM7fgMFnRFQihyx+Gvd5Ccm0L2b0kDnb2kNpPygKIDHj2bTJhRw6N4tDoEEaH6c97gO3NHXT39CKR6BHAxzAysiMvXnxVaykC37TIIIgYCIcEEDMIrWVyihleKKUxeXgYo6P98nCWjQEVPRWGJ2ZRyJWwuraGcCSAwYE+hENezN6+iZXFGYwMDaFvoB+pbAG5XBnzi2t47dLruiePP/6Y/KW55llbW8TE5AjGxgYwc2sa3d0RnD11SIxPBnwSEKafK+cOsl45z5MB3+DS2GRHNl+RJcvc3DoGBwZlg8JFxOr6mtaUg7Td2NzG/J15rK1WMDoSkKWMm/7vAFZXVuH2OOTDz7nAanMjl62rmLaxTl/xvFj43Bt8//sv4crlPBhlQRCV10LvZe61CM4TYPb6HRgb7pYVhA12FItVhMNxeZ/yYZiZ5fprHZ/49DnEIh6YLQ0plcq1gpRDg4MjqFRNKFaBvd0UXn7pVUn2yfYulkvqg1SdzM/fgdfjxNBIHwZ6u8UgpkXG/kEe07c2ZafR1e1HvpCVtxnZ6tVSXeGRDCJFyw6bI4S/+8YP8cxXn0M4kviJd/9/9Ed/hNOnT+PjH/+4jkFLGP6ba48vfelL+IM/+AONnXwxIJMs89/+7d/Gn/3Zn+E3f/M39f63v/1tWVX8/u///k98HmRc0wrgT/7kT94FrP7EB3zwwZ+6Bd5vQPeBx+pPfUv+zQ/wAFh9n5r8AbD6fgKrRhmRCzoCq7/0e3+IbCCKstkOu9kMl8UEVxMKj9mtlpEpMzWzqE18NBiRFxQBBXoL3gUpubRtsxI7wKrBLCU7gMxRQzpP8IuLWkJiCu8hi5U/bwOrBqOzHZbUEdcTbLEYi9KOhPuelF3eAloIG0CV8ch1uJtaZLe9YPV+RxLfYb7qHAiYUjbTZrO2/TsJtJKlUBdLsU5F5F0ZOYFkAi7clBtfaMj/O9/M9wkadcBPsjO4EL/7Mt0L7FK6PXmvYlcYSe70eeyAbQJJlWx7T8bO4/wosGqAqfc2E51SMTcSRrAWj2uADh3mp8HoMKwM7n+9H8Bq5zsMxmAHOL3/W+59accD9r2GCwNYbVs7yAeyIWapGCqU+jcaCoYiYOemBxs3RXJV4DU3xTCFzQis4gaXQQTcWHIjxesnk9hiMxseuY2GvFQTvgBGu/sQsDlQTqbhs9LjE1jb3MTG5hYWl9eQzmTRPziqtG0yVwlAUNpHywneU7I8yezmArlcLkg2T8aw+loHfG5fMAGmTt/mgtsA1doMG7MJpXwB2XRKbIxAKCgAyUs2KX3sKH2kXyjoxVaWFHd9fQtvvfO2NvNdkRCCHgvqSr5NSK5KOapyNhQkZMjjKbsmg4SPEkEFMlrp6UUZn91qlp+snl6FyNkEcNscLty8cQv+YEgbsVAkirX1dcwvzKs/Hz9xFAG/DyEmG3MjykKChTJKs3xaRdRWEcZuSCV5Hx0utTXlqQRnyaizNGtKPhbbh0zTChmqZoM5yY0R/XVZvGhAm1MWKIxCAq0W6rCromGA0dwAEcjohDlwo0xvOHnkkdFE9hODRBSoQp9kIF+tI18sYnlhSazbaqWO48ePwud1I5M5wM3b0whHw5L/jk8dxX4yi4sX34LZ7MBAXw9+9rMfQiF7IFAmFIzC7wvrztutVkkZ6fPGDbDBPGbIh6dtQdCA2W7HdooMuyJ6GOrEEk2jKj9AsiOpBCD7ygj1M4v9ZrM5Ba5Mz86ir2cI1VITmWwajUYBR09MwuFoypuzb2AIsWgvUgdFsVZefOEibt++hUgsiK7uMKYmR+H1eeDzhOB2utXGBNcJnrOfklX23POvCBjsYpGhpwc7O0ksLq3g7JlzYr8ySONnPv0kRkcGxBznppZtTlB8b58MmrdwcJDF4489KuCSHnYMhGMxjZ60N6dnsLKyBrsARRbxmsima+jupqdnSCzW5eUVSdTVpnbKbxk0lRUQMzE5jNMnJ+CwmbC5sS0ApG+gGxZLU4A2QaxSgRYcZrx56Rpu3phH/2AUn/v8p+ALWFCqFBT+Q6CfoVJkwdD7ln2PYw77PfsKfQjvzM1gdHQIIyNDAkV4P2tV4J03bmB7M4m19RzGxrtw9qELmree/8GLWF1Lw9kOTuZQReYw4VWytvlQu912BEJOHDkyghPHp8Qe5bXwWSV7eGebcuAA5ucXFbTC77S5aINSwdbOKkaGB+EyO9BqWLG5msTm1j42tjZxaPIQTOaKCppvv3MVPm8IPl+P/KC3trdRqRUQjfvgdrOoUYHb5cX42FHZj7jcLayuz6NaKiKbqSKbtCDg70JyfxtenxkOVx2HJoZgNbtxY3oB69sZTEwdxRtvEDjdAQnjlTLgD9jxv//afxHT+S/+/C8xN7use0b2JMc1Jm2zkJDo7cXg0IBCjW7fuolYNASTqS6wieGAoyMj+OxnPoNCsYxnvv4MyuWGWOSHxg/jo09+GAcH23jjtdcwe2deQAPHy9nZORw/cRoXLlyQDcnff+vvYDI10Nfbg3NnTsh/uotgV7MhmxN/wI/unkEFW/EZI7t8eYUeknv40IeexI3pW4hGo1hYnMfNm9Po7U2gV+y2FEqZvOTzdxbnYbM7MTE1iXypIhCRLHCyvgnwElyjFUC5WoLX6VIIHJ/7c2fPI53LyFuR3+Pw+nCQy2F+Yx39IyMYGB/HjdlZhKMxMY/PnjqD8bFxfPfvvysAd2RqEjZ6hpqs6O5K4GAviRMnTiKfySOXLeCbX/9bATbVbAZwGgGBgXAYE5NT8uXe3T9Q+JnJyv7uV5AUJewMVLQ7HTh5+pTAUI6dBAbdLgcO0vtwOtr2K5UaMtmCnleOs7ynwVBIzw//TrVDMBxUwe4gnZLFyMbmBnq6e9FgEKXTh3gigWAorHUP7W7EcDVzzG+oz3Nc6hSKBax2fPNZmLfY2+oqSuwJjxlWQCyA8lic+xVZ2g6UpE0O55WOdJ99getePv8c92h5QiCXcmh7O/hPDOq2coLjAQuqfJGB2jRbDHso2nyQ4cogLLtd6g++OHYTaKWahuNT5zqq1RKatTJcDhNalTqK2QK2N3YRD8XESt3cWsOZs8cQCrsAcwnVSgZoFOFz2lHJpmFpsDDkw3ZqHUtrS7A0zRjo6oYHNjQKNRT2DrDDQmvDhEQsqkAqejLvJnfgcjsxJh/kAfhdVhVxWFgkkN3T06O5hkVOgl1ccxCwZDgmw5VYBOS8QSA9kynhyo1lhX3u766hdyAsaxsCholEDMvLBPc9yKQKKBQrWF1Zgc1qUigVfV1npq/B47DhyJEjcHsDClG6fPUGLl16R763J0+exPDIMGbnplEu5rC7s4mHLpzEhXMnsbqyCKulAo+d1kU2Ab/lWhkHySSsdqf+zcKi2WyXuqFY5rrQhsuXb+LK5Rvo7u7D1JFjyBbSWF1bVXAYAf1MKitf11oFGBruRj5XFKueDOul5SXD093OMdGHWoOBarRsKcjjnaqe0ZFRWS5duvS25j4Wqdj3OZdRIURmb6VWkRe5223B2OggtjfWUMjT+9+Bw5PHxNzd3NrAm2++DmK6H//kE4jFA2iZSoa1hQXw+mn504VsmfOBHTO3F/Dcd7+HgD+CrliX8i6KlRxOHJvCfnIbAb9bygaf16X1gQUONJpmbG1lkSsW4HTXkc6wAO9EMBBDsVhHPBZFs1WGyUSP2gi+9Y0X8bdf+T4i0e6fePf/hS98AY888ggeffRRHYNA/Te+8Q38xm/8hv79xS9+Eb/2a7+G69ev4/jx4/jmN7+Jz33uc/jKV76CX/3VX9Xv8D0WCjpA609yMg+A1Z+k1T7YzzwAVj/Y9v2PcPQHwOr7dJceAKsfLLCaD8aRZ8ATTGB8i4dSJROQMQHlVkNyTrIAafBP9kFHTU0pvORV0tiTNdhOlSeRpM1clZckqSn0uCKIaTI8Lfl3MVYZftVOKOd2ugPyNc1tP1MyUs2UH3f8Q9sL6LY0vAM4drqaAajc5UoaLrDtVPnOoNwm12ohzRdBOgG3bQ8uLr4pTdciXiBpjWQXSdX40vtt2T43+p0QKh6gJiZrxytVGve2/NxglfLVYSzy2gUWiHFKxoXBpPxxwGpnEW5sGgjGti0A7rMBuAdodoYfItPtcK02Y7XzOwZr0/ju+1/vN7BqnMm9+2d8Vycp/Z8eJCR5at+XTtsrv5Zs6PY9Ur91OOF1sm+alMYrnzJ+joCb2L8m2Ci/Y/fQvWszfGldYaMXRB2NUhl+hx1jsR50B0KwVOqo54pI7u7BYWVQU14S7RIDKBot2J0e+aFyEUpvSy6OW606XA4nnJRCCuxqoi52CwsNxnm/q6+272Xn/Y4HWwdYNbyByXTloQzmjUBkhl1wYVwuiXFBSeTWDlO3D7C1sy0W3/j4JHq7Y7A0Stjb3jDSqINRJSnTe5WssJm5Gezu7EtONzo6An/Aa1hlmJpiFBGAZqgXZfOUfJFNWq02lE7N8IaZmdtixjLsgYyS27MzSKdSiMZiCAR82lx4JL/k86MnXOAZN6G8r2Rz07+TG1H+mx573DSnDhjCUxOTs787piAT3kMCW+kcNyMueNx+bX7v771sv0q1JvCVgD3HG5/LJp9EFkl4TD47BG0IsrqIalnaidFiNRlJfPwutjXZcgX6zdXphWYUJrgxJmOSDLrV1SWxkQissi9ceORxvPX2dUzPLCAe61HIyPBARCEiK8sbYhb7/PRHY6K1EwuLc/K4C4cDCvQgI5CFGIIolTK58iZYHC7kmErs88lagkytYIAAmwW5XBZet1dyP+oC9vcYNML+DYH/tGbwuUK4+MrLSKa2cPrsUQRCbm3++oeGUa+aUS2b8MMXL+L1S5fRnUggHPHjyNFx2GxkXHnQahjgJcEketcRZKDUkMFWlN3Tm/HYieOIxrpw7doNsW7Onn0I77zzDjY31zA1OoiB/gSisYgAVco8uYF+/fVXBTScO3sOY6PjslPg2E3W2ztvvYP5OwvIl6oCbimv5DPNYwd8xn3f3NpCpVxTkFl3T7eAWYJklEPymWRfTcRj+NDjj2B9bRkHqT243HZ0J+IoVwkK5mUfkM3S4sGiYC/2v9HRAZw8fUxWAfS85eabACbHFtrhxLqi2FjfEJt3YGAAq6sr2NraUCHu8NSkWLkrqyuSPtcrNVy7vI1w2Cov2LPnHhJAdO3GLbz08kUUSsDAQAKxKOX3DD9aUoGAKdbRUBhenwtnzxyT1LeYp7fpHjY3VnSubpcfXbEEHI4AZmfmDSsOqxXZfFobZkYk9fXFsDR/S77EpXwdi0sH8PksOH32lFir84tzmF9cQTQSQyTaC6+HhRur0rptjha8XqdY8M06rVScHDzhcHJeLMmTul6zolJw4fLlaeztbuJ/+7VfgM1RxvrGMrbX99EyO2F1hLC8vo3b0wx2MksazcLO5NQwTp08K7bUzMy8ijz0EE6n8xpPaceQyqRRbdQVdsV1yOLiHQT9XuztbKEnERfw95EnP6yiCafphYUFzM4t6N/9AyOy83n4whn8zVe+jCvXlvHQQ0dRKNBKohsuT0DesetrlAbTyiIu+wI+i+FgAE6nDZevvI3B4REx4mOxHizML2F5ZVWeiYF22BZB9tdff13Pc6FcEKsyFg8rzIuATPYgJ2YXmdbBaER2CmRnckxZXl3RvHLmtGF1Ic/mxRVkshk0a3V5IidiCYX20efS7qYdTAx72Qy84TDCXQns5nJI5QtIZXKyI0juHWB/ZxfdXd1KOk8TCDSZ8NjDj+KxRx9T3yHr/uJLryC5uQV/OKLxIru1DU+0SwoAjn8Eybw+P5oskNMvlF6wobB8TumVyjGaTF2ycAkyMriH4CnVBQTIi4W8ZPsMs5L6IJHQKiCby8Hn9coKhX9nAZ5jOkOPDKsZKqbyCgAkU93s9MgywePxGsVQzuNt33qy8o3wU2OVwbVbxzLKKJwa6aHG54xiZccaSeuERl1hVsa4bpEvLq0CNI9UKgpBpK0Fxy3eX80JDKtqq6n4ORYmGebIWFQeX1kEbT9Wh9ulULlKnQxNoxBPSyyDQWus/zif87rpAy6bAfq+U7lBK6BcCm6nGcVcjo8e8qkcLE2TmM3lch5nzx6Bx2NBOrmJejULU72IqcF+VPM5mMpFFQgy1ZxC9oZ7h3DiyHGYqg3Ui2XEQxHYzRYktw/g87sFkDLML5PPwh/wwR/waD3jpe2OBbI3Yf8PhzmOM1gpKssW+qczMJPrfIJZLC5EwiGcOHEC+WIN3/nOJVQqdRw+MgKTtYxKNQOXx4JKsahxm/edY0ssEjcIBs2yFAfXrr+NudvTSB+k0Ns3gIX5RWxt78Fkccpv9vzDj0op8ualN7C8Oo/+3gQWl2dx/OgEehIRzN2ZQVfEh0cfPaMCH9uW6wcGatHagqxH2rWwKGeze5Av1ZBK5vH6G2/j2tUdjE/14KmPPCXbI4b/ZdI5bKxtas7leofrmUgkKouGkZFB3cuZ2dvy4k30xOXTy2BKBnlaLHaEQhF54ZcKFczO3sHW1rb6QzyaUJGP99vJ5zsYEJuXfZPjfyTiQzGblfc0wdxEvFdFGdom7Oyu4eSJSQHswbAT1XpJlhAde4pUuoDNfbKnrbhxfRY3b82pQNvb3SNLpExmH1NTYyhX8/C5XVJcUbWkIFEr1wlO7Ozk9DyarCUUilm4XLRi8iOdISuWzwV9i52w2yL4+t8+j7/50nOIxXv/xbt/rv34zHRef/zHf4yHH35YRS+O52TtM8iNjH3Ot3zeaVlCpjcLUrStoBc2PX6feOIJHearX/2q3n8ArP6Lb8N/iF98AKz+h7hNH+hJPgBW36fmfQCsfjDA6tQnfgW//Ht/iHK0BzlW8huAvVmHkwQvswlFqwU1MyTZ4yZKjCqr7S7A2AFSmZpLFEuAZRvEuh9YNdT1TS0oBTAJbKTCxvi7bAPai9673qMdubSkvAZjlWCYAQTeY4+2CNZ0LAOYdSTSK6X3RlhWk4xNyd0NlkLnJUvX9mK8w04Ta/VH5PZkMzB5W9J9ySIpGyK7joxUOZDpmhjow793FlFEL7wAACAASURBVPB3QVwCY3dHgvuA1XY7EdQ0EmXvD616N2OVybOd8+oAcPqejr3Bj/irGtd4P7DaBql/jBVAB7S+2zbvgxXA/YxVg5Xb8eNtM4fbt6KzufhxQ4VkcWIVG5snepUSnFP/aoPtDm707Hb94fGYZCsmq9iQJtRoQ8FjEDDkZqbd3mpLuUwYPrxkhcQ9Pkz2DcJvsqK0nwYTZLgg397cFlhCphFlXUyO5iY4lc4KwOvpTUg2SVmUx+WFw0mJdUOenYzT6Jxzp+92Noj8N2X5CnVrA/ed26miBEzasPp8bpI+URPbj6EedoFKZE4rUT6dVVjS2sa62oaMoOGRUTitZiS3llHIZ5Ho6TVSr90+OD1esTRW1lbhdHq0oCYDlk0y2N8rxgWfi0IhixKDtGp1BAMhgQH0fKWEs94wCRRZXl3TppfA7NXr19X2lMoHQwHYbWZ4HWTmNGXEQJCfhQouiut1PvsGm4NpyLxuX9CvgAhaLrDNCM72JuJizpLBSEZIMnUgACEeS+gZ5Eaf90B2CmazwqW4SZRctw2s0keXPyc4x2II2U7cvPIaLXbaDxgsc8k/JcWkNYcBxBp0dpNCGmTPYLFLprezsyUgm8E53Fwy7XtweBTvXL6BesMsYJVJ3PQso+fd5sYOVlfWYbO5MTkxJXCWAJTP40K8K6JwMQLopWJZ7VEu1cTWTuVKWNvaQiIexfDwELxuShrTSq+nvJpSVAIZ71y+ovtw8sRZjdNWqx3pdA7mlhkXL15EKrONxx8/D7fXrqAQl9uLjY09ZFIlPPfsiyiWqvJGpZ/rz/7c00gebGHq8CQW7yxpI8j2OnRoArF4HHu7B3jplVcMr0KY0N3bp+Am+kmT6cZ0Zm5+ctk0zp08hoDfI8sWspoI0FK2SSbKQw89hImJCbU9GTosCFBKvbKygnyujHMPnZYvrN3lQKNalbeiz+VRH6CfI9mp3d0JgTP1ag1f/+Y3EYtGcOrMGVTLZKQ1sbW2o8TjfHEf5XJWIBmtDciczmQayGYBF0lfFmBikgAtU5a9Yj6TpUUvwWqtCY/HhWPHjigdnh6j7Of0qSVIVi7RCoTgv+HR/dyzzyqwyWbnSNzCyRNHJCN1uFzY3NrFW29fxsp6VgFcY2P9iETCBht+YQeDQyF8+EMfxtBAv2qEy4sL6O3rwtb2OpaXFlAtFxHv6sLoyBjQsGJrM4nnnnseuXwdsVgIFgcLBVW0JIcuY2piABMTozjYS+Pli5fQ29uFqalJxBNRyXhX1rfFqKQnMmW+Tpcbmxvr2D/Yl1dgOBzE/l5KYV4chAZHEhga7DGkovtZ1EouvPXWNQVE/cZv/DJ6B0NIp/extLiO7e0DvPzabdkpHOy2wJBqr8+CSrmBSDQoAHVudhG5POBxQb6EhVxRXpqxWEIFlGw+p+IFWXrVSgnRcFC+o8eOHsbwwIDYrARLCN4xyO3W7TkMDg7J8iS5s4snPnQBBQJ4ZoYrJXHpzbeR6OlTIN7a+ppKvATUGb7VHY+iWivB7XRicKBXxRhKuxnwlj7I4satG/C4fGKtMsTNANPMWF5dhs/tQ09fQiw69k+GuhFoml9Yk6T4xPHjmg9S6aQKynzOmTzNcebzn/+8xtGxiUm89uobSlS32pzweT0w1cmupuTei/7BIXDNc216Bq6AH6lSAdlSDVvLy7CFw+juoecm1xwE6CBg2h0Oyhf7Ex/9mMYBk80i25D5O4saP3KprCjEBDAZJMfnjPYIZCQ63W5sp1KyMOEI7nAxwNANT8CHdDqLYDisNHSCyPT8puVINBwSGE+Q+iB1oHtJMJ1MR7bXQSoNn9+nMYqWU5RkLywvqWjvJajUaGBrc1vzEVUV3mAYTrdh+8K5TZZMHChp/UJrgUrFWA/QxoXjPOd9rRfahfCWiSszmgO1lUCGGoHAtbE2bFs7kVEq336SCWqoVsoa/8n6NmwNUgK0OA4GGJ5Ib/RmU3L4YDBkhCzSX9ZqvTu3mG121ugFknFmkX9/nYzqomGNQ1uaUlFzjsfnNuwN6g31R4JJlOB3xQIKokK1JUl9OZtHKEhwy4ZY0IPkwQbSO+vyUnXUKzg8NIC434Mur0/r61SeQXtrAjEHe4eQT2cwd2tWft79vX3YWF0TMJzNpcSq5txJj+C+wV44HXY4rBZJxslGvnHjlopqfC55vzmPGwzdEvPUxFal3YrdYcWxY8dQLAMvvzitOfHJp85jeKQba5t3cGv6ClaWFvGRj3xYICltUOKxmIqd2QzDsqp4/fUfCgilv3Y0EsfW5g7SuQJisS5EwjGUKzXMzc3hzvwsomHasnixvbmCY8cmUK5kcWf2Fp547FEcGhvWc0e6Lb3beUyL3SxvVNpY0Fu6XGvi5o052aCwsFOvtdA3MIqxsUNIZzLYTyXlo7+9tWV4+xZp4eLQ/MMgOMr3WUhYXF4QkYKFg2Iph/WtHVmoEYgngEw/+8XFPeRyQKLLiq6uhOZFFXjJcHbT4scrxj5tgughzcKwrJIaJnm3m1pW7O3tKsCxqyeKgb4oIlH6tnKtwvAyY59BcHRmdhGpfAPVmglrq1sqqPd0GcFSoYBPyoaeREw2DQ6rWTZDPd1xFXW51SpXGlhfPVC4sDfAT9XhcgdhMjnkrcx1VCRKL2T23TC+9jfP4st//V3EYv+y8Kr3WvczvIrrgo997GM/MYLwta99Tc/4L/7iL/7Ex3jAWP2Jm+4D++ADYPUDa9r/MAd+AKy+T7fqAbD6wQKrlXgfivSspL9UowZbrYGGGShQYmU2wcXQGgKENoItNtgJZrYZqmIPmNsy9U4QQFvefhcMayv1zWKQGcxWgo3yxiQwySR2LXrbQQJtz0l9ByXA2iQYwOo9wNLY0EgjzJ+RwXoXWDW9699cKHPT/K5BmVYGd/1AjZ/xz48yCustI6mduUoEgbQgl8zfSHmld6pAW0K5bU8u/r0DoEnU2r6uzntCmNsvHo/SWDIE74JtHXC6w268zwpA52cyzrXzxxCCG69713jPGoAIs97/9wqstq/zvQbMjhWANlRtQFVAOsh8NlLf3XYCGmSw8vrpu2q0B9udYJrsALQtJGJmANjE7bVBMxNEq8pf2NkyoycUxni8F+ZSFZnNXQU7cENxZ2kJW/QGtFFSFpHXaLFSFnjncbkVyKMgCgYI0WNLARmULFpQbnuC/uN7ZLxDsO4eEM31/717q6VsrSqWExk2tLYgSyBfKmvhzM0pX9zILywsKWwjHI5haHgYUXrS1SowNyvweblJD6BcqYvNSbCaacc2Bmw4nWJmkolTLOXR39erTRIhoQq9tqpl9Z++7j6xx+hxxk1EqVRXSjCZhT093drwbGxtyAZhYGAQfX19kkQTXBVAWW8pCKXT57nZlOy5bACJbAMyfEjs4YaNG1gyaehJ53bZJY9eXVuRJyzZT9xsMc3XOFOTNradIgk3uHquCNa6HRqj2AG4qb0fzNfG2kIrCMPORKzadn/kOcs7V+OeCaFgTOdVq9QkYSVoSKYW5ZbcaBKIIIv32vVpVCst+LxBfO/7z+MjTz2uz1MO+8pLF1Ep1fDYY48ryINyR6u5hWCYDKAIKEMlUMCwDAYqFSs17NE3MZdDyB8QWO122CS1rJX5ewV43R4sLS0rkTsSiWFpeV0AOMMfiky0rkObtLV1SqF70DBX0dOdkF0A/VNfeeVN5PMVBY5xMx8I+vCLv/zzuHHzMk6eOC5v2I2NTbUvAUkTrJibm8crr16G22WF2UY2Zr9khKNjIwLo/v4fvo21tVUxYw+NDKO7y3g+YrEYbty4iTvz85gYn8ATTzwuNiw347yXO9vb2NndEsAxMjqCT33iE7A5rPIxJQunVK0gl8kYUmCTGZs72+iOd+kekqr2yiuvCJC58PAFAbV35pawurirPlysJhGOuiTTzmWLuHljHelUC729bt3Daj0Pq7WBVKoEj9cEh82L9fUc7E6gt88tBuXhI4cNNlmddgoZXLt2C1azA8NDY9jZYUjYLqLRBK5cuW54g5tqOH5yCCdPH0EkHMVBOitG5fUbt9BsWGB3kKVsRbFQxM52TrYAjz9+FhcunFMIHxPn33n7Os6dewgOmxnpTBKlYk5tST/Hvd0kFhdWVFShbQVZqAcKmmti6shhDA31iHHOOenFHzwv24yx0WEcOXIcu3t7uD09i7W1JPoHw5icPCSAiCzBhcUF7GzvYWR0TJv9tdV13JlbEbNqZKQbsXio7VFtRWa3io2NHdQaFTx84RRGxnoErHDj/YMX3sCt6ZRY0kYAXB7lcgtOp0mMsY3NA/Qkwkhn0iqoMDGd3oDnzp0XuPTq668pGZ7ew7VKUUzkgM+rfjY+NiKbIoZxEWAjU/Qf/uE7uHptET/3s59SEezO7DR+5rOfEkA5d2cRP/j+i3B7fRgaGZPUlwFxC/MLKk5wHPZ5yCS3Y6C3B7093VrzMGGdYxPZxNVKFbl8QQULMr/yOWPc2tzexOT4OA6Nj8uDnkUFgqqHxifhj3QpAG5wsBerS4sCjiitp9/inblZjI6Na+wk9DY1dQLfee572N7elYSd7OxauYjdnW2MT0ygWKkiUygiX60gX64JZDU7XbA53GKAen0BHYt9nx7mBHl39vdw4+a0WLMsvsS64horKqsrCE1Oauxk53nyySdRzpcklQ77gwL+Mvk8iipQW8SIlb+p2Q4/GfqlKqKUAnNgNTFgzSVAlbLyzc0NMTQ5lrldHhUH6e3LQkwynULAHxJoWyyXDcVCtYIEpf9oab4laJtIdCNEH3GuAzW2WwVa8g/HaBbTlOaeShvzP4FVm9VYY76LxUptFGt6BkO08+J6jXNBuVzU/GTYyBgAqNZWdcPOiaF1XPPJR7Vag9PtkjUEv4/9gXKMaDgqW4QOsMpzNCKpgFKBjHjDq1WenpUqCpUS7O0Ar2atKs9vjis8B7JM+Www+LFcLSOcCKJaK6BVrWNjYx2FVAaJWAhWSwvZ5A4sKAPVPNJbKygnd1BL7uPw4CDOHZnCkUOHkEsVVMRiiBtZ/VQ40JaD53ro0CGN01s7W1hbW0GzVcP4+DiOHD8qBU4qm4aHFkcW2i00sbmxqcIu1zX0naVqisVFFpXYn7O5tIolZFySvZw+KOHZ717G/PwqAiEX/ut//SU43C1cuvQKwiG/5ppgICjWL62TWEjNZJMCJefnb8Pr8+HQ6BEVXelpu7GxhfWNLezs7mJzY0NtGo+F5Cu6t7Mqn9Dh0T756O/vbeHo8SMqhBCUp38u2fzsXyqY2B0KxyvmyyiWa7j8zjUsL+0IUGRxaWBwWDYlfO451jNfggAyj0evbWY3EJAmm573Lk0f6AxDqKCxO5PLIEvmdTyO1fUN7R9oj8AiFVnqDGoMR8Lqk36fTyA77RgIXOdyaa2JWMyLhgLyN08ls8jnC4iEIlJ3hEIedPfFkIgFUW+WVQiw2oFmraV7y0LT8vIWNvezAmUP9jKIxUkA8CCX53rCB4/HJs9qhiHa7QSEPejv7dXnyTJOHmSxs5WG2+9BIEhGN22HXKhXTfJYZnGBfuV2qwsmSxhf+eK38cW//IefClilX+r09HTbSiKjeYDgNC1CWJzpBMN1vJC5ZuEaknYafG65xrh58ybOnj2L3/md3/mJUYgHwOpP3HQf2AcfAKsfWNP+hznwA2D1fbpVD4DVDwZYnfyk4bFajvWiTDmOgg0qsBJYRQsFuxUtqxnulknAqsVmlUyVDFWCoB1HU0qnZIOpMKl2iJUk74YU+i5YyZ2PLAI64Cr/z8UuIbM2sGom6GqGyUrglIBrS3IlrXbavlkCUtrBU1pgtyl+hlupwYrl93RE1/Q87YRSdY5hQHPGSzFQBOsojb8PbCUIRysAbhCMQxqsVy4a2T4d31SyT7RIl+2AIffqMEx5Tgru6rQLD2Q2pLoGS5UMCX6m7QvWBmV1jHb7dbxsDSDwHrBqXAvRxPv8WzvXpHvRBlx5fmL03QN8dd3/CiuAThvfP7EZTNR3vzptqs1au3XpLfqjVgA67c59ax/nvY7Hhmq1A8XuAqtt5ikl2VxYM3W5SUYITTp5nR1GKwFoAnkdoFs/Nir6CrGgnQBx+VoNPrsDEbcH3b4Q4g4vGpkC8vspBVxceusdbWa5YGNKLNmqDG9goAf9MOmV6fN5ZAHAvkB2N3sDw88YPMLb09lk3b1n7dZhexFMu//9+4jVet/R/jkXjwxbYo/a2dvVAp0bGqaBUzpKzzumKjOlmhs/BjEx7MZro1TLjFw2L/k/Wa4EdA4yRsIsAQCy0kJk3Vjo/WlRQjI3w2SXOuwGi2ZwYEh+YgR7lAqcygrQ6+rqRjAU1MaI95RtwXNkW9UaVcPHskIfT7IEjeeD4LEBZhohdeVSWZs1bVarVT0fBDgo2+Q9IphMKTa9MwvlsrwtKVPL57NilHFcIrAgAN5C2bJRzaGVgYVFCwKtbSYHWRYcy3hsMp8YzmcUHkxqMwKIfBmyzyrMlD9bHQps4AYwn8lpY0NfzXg8orarVMuSeHMDQ7BtYZFMYJ8Aw4cfewguD71jbXj5pYuYnbkj9uL4oTEMDvUrqdhqM8Hr86ovcHNNFjN9bZPpHFK0o0hnVAygf2EkFJTnHPsdQy22NnZw584cMtmsUsQJgHTFuwWg0Ocwny1qE1up5hGLB5EvZTAxfgj5QgnFQhX5PK/RgeeefV5M5/MXzqGrKyqPTjIpGdJEkIyyx/39FPL5Mr7//R9gcXEXo6N9Yrl19/bouaPcnyDuW2++qXtOa4ITR4/g8OSUQibIZJ2dW8eJ4xOS71HqR9CBwOnW9qaKWOVyE16/GU8++WGMjY2q+JFKH8BucwigrlSq2NzaFAjL433kqQ8LvNnf39P953NC4JHgxOLCKoL+XjhtVuTLe+gbiMly4SCZxvStJQwOjrXljHa0QKZkDTt7m9ooWs308CyJ4ctzYOo5LRwYsML+RhnzO28vIhiwYnRkElev3ES51JSXMe01LBYH+ga7cPLkEBwuK2oC9U1IpnK4eu2WgHi73YV8jozYGuq1ErxeF8ZGBhVSVyxmsXBnGdFIL04cPyk289LyPDLpJJwOq9htfBYJDO7uUroPHD06DH/Qi2gshEgsomeK4VyXLr2OpeU9HD3ejaNTTNCuYmcrhWKhjOnpOzg03o/xI6MaF3mOBEs2lrfhC4TgZxhKuYrt7X0xpRNdYQXB6DlumJBLVVXUIYh+5uxxRGI+ARhk1F+5chu1mgPFiknS4VqtrHGX4UaGhP4NgaYcL2PRLgz2D2hsIrM0uU+GcRkuPvsWwM0k9HIB4VAAH/3oUwpLohfn0cOH9QzTquOVixflMU3f05k7C7h57Qr+z//jt1EsFbE4v4zNnR3Y7C75uA70D+Lb3/4OTp05rfGHDLyR0VExyPf3d8QKGxzox8joADbWVvHGa5fw+BNP4LXXjHNmn6O/Yy6TRzK5h4985CMqwrzwwg+QTqf0vIxPHcPI+FEUKjWNfd9/7rs4SO6gWSnj5InDiERD6O8bwv/46ldx5OgpFMp1vPjyq6g1aFFDQAuIh8KS/fqDARxkckhm0qhTlRBNoNJgsGAJDq9XzP/Dh49Icnzz1m2Ni4muBGIxAicHmJ65jXK1ikRvjxQJ9NEnQ5gWIwRwP/z4E5i5dQvL88twWu2awckuXU0ewKwQO7OC/WgJE+0mqFyCzemAw+nWd62uLRlgk90mRjWBkFq9qmIW5xIGXNH6g6xDMuzdbh9KDHp0uuD2eOD0+rC0vKpn2O50y4pG9gAOh+ZPgnt8rlnc1DpMKoO6mNL3rACMtd/9L9oEcX2mNWtnfdce7415t9EGkirvAlY5/nOOSu8fIBSgB6xTPye7ns+VwFP+3WYVA5he3ZxbWGzjPFZvGaophgtqrdHOAlBhHi24HS64vG6FXBoe+w0UK0Ux5f3+gIBJk7UJu9eOQjFjWErVq6gU8gqErZWy2NlYRijgRoisxlIWIDv15g10+93o8frRHY5icGBYdlr8fkq6yXz+4Q9/KNB24vCUAEZZEGid2FAhk5YpbCuOS/sHXFsU1Of5oiqC6y4+n7wu+uPWqhWF15F1OzY6oiI+53GGQP1//+/XYLW4MTrWj5OnpgSwEozr6Y6pQEnroL09qjmMwg1Zsk6XTV6jVMFUq0DqIKPzWV5eVUGI/Y0gcH8Pg+NcyKb2UCpmcOzIhOY5p4NzvFkWGma4parY29nF+uaq7AtKVQKjDIsKyf+eRYitrV3s76exvZtCuQhMTAyr+Le8tipgmu3EhYndajCVee0EkQ0GNZCjeon33AIpAMhE5fyZK+XVZwgA8hlKpQ5UvOLx2EYsSrNvUgXElWIHKOTP+GxyD7S8vKRiDi2MDo0RyLXC47HD5bHCaqYKh96/Bd2fSrGqAoad9gbFGvKVBiwWt9ZrDIcslSrwMrQqRNa1GZGQFzu7mwgFfbJB4VhAUJbnd5DKIXlQhNfnhtVeRLVGFjetMgisuwU2G37lDgBBfPkvv4Uv/tV3EIsN/KO9wXu98V5AGa0Ajh49is985jN3P0KmNoFTMsb54rzA/tApyHNdxudzd3dX9+OFF15Q8f23fuu33lVM+RedVPuX/lcCq+83gPh+H+9f047v5+++39fxILzq/bw7/zbHegCsvk/t/ABY/eCA1f/8e3+ISrwXFTuDYCwwNyqw0YMJTRQcNjEFvGYmqpskhW8Tv3RnyQKTrL8N9gnHE22Uf4yFh5ikd41TCV5QktWR/hvJwAbfrAP6GamtZhvZY3YBklbKuEQoe/cjJaXXfe/Ra5OMPkW68NzaQIrxFfcW3FqUaytnBDsRcJFvqlJltfbRz02Nlvwx643qXdtWI3n23rne9S9VdtZ9fo/tRby5xWt7b2C148VKYFWX0WatGo9NJxCsrURWftN9QV3tDYHYd3efs3uMXgJXnZfO6z7G6v2bi39peNVPA6wat+geq9bYzNwbHDrn855AbecX79PHS5nNBS4tABj81DDAVEXNt5mqRq8yXrzbCkYTE8VgtRIAFZuYfahaQ8jpRF84hqjLB0uhgma2hGaxrA3hRjKFPDeGXV1ifXCTwQVcqZDTothGqwrQi8wDl8shINGwd+ApMVjJKo+7H23DznUz6bzDnjHA8/usD0wEkgzgj8Ep9IDjiz5fhXxZMnaCgVxwMlCOHpgEC+kJRyZRVyQMl92CVJKbhqTCFNjPw7G4FupGGEcZlVpV38Pzt5pNkrezzaxtX1gu8ocGhg1AOXmAfLYgFgfZhsePHJc00s0ABnrzeV2Se0ciITHKeW2lClPJmcJcVtsYGxPaa1gFSJNhSQBZthr1hpLjCRwxSIvnRYmnWCeUfzZqKqxUKzUBS2T2UJLHFzel3NzTH5DFFMqHyZIjy56S7Q7TiMckmCLGUs0Af42ijFkb5U4RpUkGE72MxYylD1pTGxNKWQ+SexgY7Bc7jwt7MnnIZJyZncf62hZyuRL6+voRTYQ0DpLFWiyUcOvWbQVZnT1zGmfPnka+QMYV0+7pZWeWxyE9aCkHTGfyuDm7gMWlZbE+Cd74vR6FUc3PzYlBM3t7Vtdx5NhxAaBbe7s4e+osfMEAVlfXsbK4JIll/wD7rw17B1uIx+LyhL09M4dYpAculw9vvvkOjhw+ovAcAmdDg/3yWCU7mX6KIyPjSKdyChmhhxn9MB86/zAevnABK+vrYoV298Zxe3paYSIsdvA+Hzo0iq2NTTSbJlw4/4juGYG6Qr4oiTU3R/TKpESam+VEV0xp9hOTE2JQs38sLS6KHU1AlUBN8qCJvn63wivYz7iJmrk9jZ7eHrVf6iApNs3Gxi76usfUTrv7qzhxakpAKs/rB99/VWFiDBSq18twuCySk6qgUG9ha8Pwqy3kCCpuywKDjKBCEaC7BZlXmSzw8HkmL1dw69aGxvreHjKKKtp0PvLoI8jlkrh+8zoWF/aQ6I0gHu3BjVu3SQNEhay4GgPUuAkneGMROEeZPKnGK0urmGBYicuDna0N3Jy+jaDPhrFDI9je2sC1a3l0dwNdXS7JdycmxuHyOuHxMkRmRUyxuZkNrK+V8dTHJjE80qfixNLSCoYGJhRaRa/bnt4oDh3qQ6PBsQbIZIq4fnlWDPdIPKrCCdUqZIwyWIb9PZvLSh5tMTmxu0Oww4bHHnsYXp9Nf+d9unZtBvt7VZhtbiT3k8hk0vjEJz4htj3BHXo6E2AnM4zHvj1925DqWm1IxLsUoEMGNEPJOEbs7m1pXn/kkQu4ePEVAUHHjx9DqVxREBr9PPv7BrG7s4tb09MCRp7+mU/LkmN+fkleQRQ09PT2azxl0BSZxL19vRgcHLjrs0ugg76RA/0sGJDfT19mGw4fnsJ/+3/+m4A1SoCffvppXH7rsuYWPpurK0tKsb5w4SEjkMbmRtPmAz0hlubncPGlF9CoFBDwOPHRpz6Mxx95RMqHP/+Lv0Q00Yf5pVUsrGyhbrLCKS9DBwc1eVW7gz6EonHkGVy0s6fwxK3dHYXqLC6vYHRsQv7VZC67vX6ksxmcOnUKt69PK3ixls3g5OOPwx/2o9asY2BwQGBncndfrDp6iV969XVsLq+hWa1pKUfGolIFvR6ECNImugWExnt6kEoajLyJqcMam+m/SHYf7UrI9KcvKEEwWkZwTO/vH1DxK18sqehBgJtWAFXNSUCt2VKR7/CRY4h1JQSasrjMsDH5lBO0dDg0vxFUZQGqEzDVUe8Y/3+3Oon+6HfXVPepelp3rXeM+ZqBjEaYFaXTVQUcMuAqHorK5odqEHouE9QJBcPo7u1WGj3BYgLUXHPy+2VHU2VoZVnrFJv8hozgTc63VNmwb7gYMmQ1bAkIWLMgxXmJ18gCCwsv9H+nNLxUzivk1W6jiiSNJpPYG2Vkk7vIpfeQCHox2hVD1GlFM7kLFwO5igVkveVs+AAAIABJREFU9g/QE++Dz++HPxBUcB05udduXNdc2Dc4KJDObOVs31Thyuf2SJouP1JKz20OZIolFYA4t5LtSLbqysqywN9gyK/CAj3Hpw6Pw+likaqBQr6Al158Ay++cAVd8X788i/9PNbWF7G1s4bz588il0+hWi2qmLK6uqok97X1NPp7XOorTz31JAaGB1FrmGSPQRb45uYu4vEgzpw9hUOjI/AF3FhZnMPO9gYGh7txZGoc5WJWxWC73YI9FQJb8k9dWVjEwuqCxncWmhle1TvQB6fdrTlo9+AAtUpDfvX03I6zrzNgLZuX9J/9j/2c99fv9wk0J7DK4jEVRbSiYeGN95H3jmx6j9+nQhytMvji/MV2IfOSYY9cd5DFms1k5PfMvQbPi0UqvvzBIEq5gsYljr8sNsSjMbWv3+9S4J7N2tS6jcCqFDkNq9YhJjAXoCyrEIvNiVympIIVWemHj0yKCWqyNOF1WTG/MIOueFhzKcdFFt4ikbiUHblCVb6rteYBqvUKmi0qCG1i7rJfMWSNXrXNug9f+uu/w5f/+juIx4furr7vrcTvrfnv7k1+hEXAeZlWALQBoM/qe73uVxz96M87a+yvf/3rmk9+/dd//QGw+i4l4z/ed71nI/87ffMBsPrv9Mb8G57WA2D1fWrsB8DqBwusVhN9KBFYpTdVvQJzpSZgtezkws+GkMMJ1iPpV8mBjWCDUlTNBFtN8tISX5NY4F25flOAawdOIwtGLzFJ2yFXbZamIZU3mJ0G25CyKZsWMKzSWwjCtIHa+8FVuSHS/P++sCoep8OQ7bBq7/dOJfCqa6AXJ5oCVgVatZpa+JIR2FR2VSdl1gBWDQNZMu3u+XIZCentRHlOXjJubYPL7b5vFvBpeHzqR/yd9jl0rA3+MbDaAUKNzxDM7jBgO6wHvt8BZv85YLXj/dphrN6/qDE8xt79oL5XeNUHAaz+KFD+TwGrXICqLQwIVcAIPVW5AaAkmvfBLuYBWdDvDvVSv5J3bscSwbAGIBBP0J6UiLDLi5F4D4JmJ4p7B2gUSnC0zCiVq8jRSzWXl8SYmzku2JiOSi/X/v7etpQtLx8yhuvUqwRmyBIwCwww0FuT+pT6EDdf9xcElGrcBAHWTvBGhyHN3yeoSKBcm0ilwBtskGpb1q5/12oCyrhhI1g5NDQEh9uNSDCIci6F3b1tsRX4mcXlVdkEcL/MzR99+AIBr2R33MBvEiRr1GGz0HfVp80CgT7Kggu5AvIZJqXXxVrd2tqEzcIQn36FpTCt3LA2gNrL6rAbUs9aRSxPSuiqpbI2r2SMUGZMiR4BaJfdIcCC4CY3k9xUi4UItmNVALLA1bb1CH37CgzpUGAIg8Mo6yzruAw8IKuGm3qNT826ApAUMtJsiYnIPkUGFK9f7c8NrsUCm4M+gsb4w41xnayrRkNALjdMZHMQGJidnUE8HpYfJ8eiSrmKg4O0wEym3d2enjPAi94urKwuY2N9G+cfekTBF5cuvYnTJ09h6vAhg/3msSIejWqMJYip/u30CAhfXN3QyBjyUzoZRCadUj9auHNHMk6Py4Oevh6xVC02snxtkqfenp7B889/X3JlSsLpq0omHmXvZNLEEgn5xaZSOUTCXXjllYsYHh7GtRvX8OlPfQqBoFfp6m9eeh2BQAgfeoIJ6xld2zPPfANOh1telmyLhcVFAcM2lw2vvvwqghE34tGI2MsJesw1Gujv7Zdk/vLlq9jbS2JlmUnLZf1hKFxXVwhTU4dwjPJNH1mDe+qP165eF0hGfzoGp3F8ooT05MnjCpPicz04NIhr164KUCRLl/eEIMj21jYG+g9J/rm4OKv05nKlhO7uXlx64224PX4kurrUvwmqVColMbp5bVev3MDKUgl+j1XfS1lmvcGgGgaFVTV77CeB02di2Nzck+igVm/i/PmTGqkcTpfAt+ee/Z6Yfza7GydPnIbbG5IkXc9vk7l5dWRTFcS7XZgcH1b4CGcnlvfICjtx6iRee/1VWUgcOjSI4aF+7O9vY2F+XtJZBnjE4mSnGhJpBuGQHfrO5bfx6qtXwLD3WhX4/M9+CLG4H9/8xrckQ+3vPYT9vbRk212JIM6ePQyPrrWOna0krl65Qz69ghv5IpOK4wyvid6gYqsFA5KXzkzfVgHjs09/RizvSq0kD9zbtxewtpZBocQCLOXiTnzq058WU/nSG1fx0Y8+ht7ebnklbu9s6zPFUgunz0zh/PnzeqbprUwfzt2tbQGkVrsZP/ez/wkvvviCrp3Frunbt+XLOXV4Sh69b7z2JkbHxlS8kLUKWgJ/6dMYTXSJAfynf/bf8dSTH5XsN5/NwRfwKYiMANRech87mxu6nmtX35Lv9OmTp1U0+J/f+iY++tGPYaC/XwqBN994Q33j5IkTuo7rVy7rGunP6/AGsZ0uy8PxtVdfRqOSx5mTR3FoaAA9Cd6DHoU/be3s4eb0HWxs7+MgV8XS+iaqDDGLRGWDkstmMTA+imKtjmyxiGy5ojHBarFJMTDQP6w5Z2Nzu+2fncXM3Kz6+ebSugKcPv6ZT6C7rw+ZfFqFrv6hQTHtOR4O9PXhf/zVF7F4ew6WlpnxkCpUVmkG6fUweRChri4FFfJYid5ejRt7B0nEEz2yAeGcSB9PjvME3xZmZ8RMJctO7ML+IbEmqf5wOt2o1OqysBkdmUAym9Zcy4LL8VOnBGIdpFOIxmMqaNCqhoAqQUeO95Ll0/6hxWfVYRTJf8RC5+6qpi3o6cz/d9cybWCVawGtD9rzNOcmgqosKJVLJSlPyC7lmMzr4ouAIsfijp8q/0/AUusQO+cIFsZqmkNDvqDCE8lIJDhLRibXCQT/uOaUx6bHpbmRLFLNXVarxkWzqQmfww1zq458NoVCdh/53AEc1iZ8XjvK+SwqxSxCbicODw/AVinCXS7BVi0i4fcin0ojFu9BsVbTWDm/uqR1xPrmBiJdMTTqNSMI0uvW2qpeLelaI6GQ1vipbB7pUg0Nk1mqGIKSt26RbW+RAoEFHqonbt++JXD18JEJLC0vwO93qxD92mtv41v/80VMTR7HL/3nn1cRcXFpXj7PtLHZ3t7Qd/GesNBCYP3I5JTARfps0vplbWMDb1y6hLnZTZw6PaLvYKBW30A3nDYTbt64irX1JTH93U4bentiWq8T6KU3NrtwqdxUYW59Y1PAu80GhCIhhSGR/co1TrnWQOrgAHt7+/D5gxjoH0K+WECtUmqvHzmmOw2f52gUhVxePqdcK/CV3N/TWMTtCJUf8j93Ogy/VCnuyFo2CCoEqFmoMexRCgqa3NneVP+mWoF9goVf/t/n9CCZPBBjncVrm9UhCyGvz4larYhmg7YAASlEaD/j94RhNhn+6isrW6g0gHqT95bKjzTq5RrOnjsjP1aLpYWurjDefudNRFi4CQdUnKLNR6KrV2uRlomArgNN0HqKlnAeNOoW2KwE/2lfUYTZwnwBD770V3+Pv/nydxGPj7QfP+O6f9zrvYCyL3zhC2KsfvrTn/6xn/vnjvfMM88IjP7d3/3dB8DqA2D1x/ajB4zVf/Uj9r/8Aw+A1ffpFjwAVn96YFWSJcpsm2nYzUFJ3k8+/V/wS7//fyMbiaNodagCa2lUYefKw2pB3e2G2WGDs1ZXorrB+rvnVaX8VZPB/BMQ1JFYCz81ft9grLZNVoUsGuCs8YdsMIJMBlOMEmSBGR0pPcFUsjQl726DagKkjJUygWABtR3gUXYC95LXO8BdR4bPBbME8vx9yrJoJ2BhoE0NtRZBp5rkmgyiEvh6V+5vAHEGW9UAx6TSF8BjSLjEzm17mdI6oMNcsPJ8yba4n7HZDnMyHg/juB3Gauc9/b+TdHtf7nkHIDR+3DZjaMurO4+bzl2byTbA2G5z+u7x1Wn/zt87NgSdz78fwOq9R9+4h/8cY9XoB+3rabex2loevgarQ7YAAr+Me2w1sb8YwLrx43a7t/FtIyitzUolROCwiQXDICeX3QYPN0D0bmwCk/3DqO5n0MiW0OULo8lU+TLltS6UWk1UCcrWG2J9JvfoR2UXIENgw+0wJOmUka6sLOl3uFFxOd0CRZnmTCYRz50sTErVuQnmS6Ap6Tqd13vZK5iNvs/+wHveaBlWA7qPTQNMpAyKwAc3ZJS2sX24aatVS0gl97W05aZidm4Ovf0DClPhxojtwQAHl9OlzTE3CmQ9kG3BogbBWW46+CyQ5UhJ6foqNwD0k23h6tXLCPpD6O3rl2cXAVJKCT1uekcquQfFOj1JKQEmObiG/d1dMZp8Hq/GJI+bMkWrNsiUwhNoIgPQsK/geAGFp9js3JhYNd5Qhk2wgS9uUmkn0PFsZVtwA8T3uMElm4OyeZ2b3a7fI6OWfYfXmisaErpOmjPBKTLqCNbSM9An2wErqvWWAEY+W2wHgincKFH2yyTkfCaNYCgCq5kpz25cv3oDw2OjeOSxC/IQpC8pQc9QIIJnn31W9++RRx6StJnpvw3aLjAsxOGQh1wkGEUqk4XJ4pDMN5NJaZycn7sDp9OO8UPj6tOBQFjXyF6Sy5cEIhI0v3L5CvKFnAJKFhbnkE4nkehJyFOQ583+yg2b1eLA4MAIlpZX1G5GqJdZKeY/eOF5sUkvnH9YDJbZ2TncuH5LTCYyVtlnAr4A9pO76OvrkZyUrEeX24nR0SH09fYoYZpgwcFBSvYV/BwZu/xuyvvon5ZM7qNWK+HEyWOoVEvY2dnE9s4WtrY2sLezD5/XjyNHjwj8LJWLCIXDqJRL6iO0YiCjkv2LzCMmqff19Qo4X1unJQO9+TYxOjopRh3HfYaCLC0tiqHTneiF1e7C7vYBksmMGHKvvvo2/B4nCvKotUg66XY7YXdakM0eIBINIBIPiTXEZzGdPYDL6cD4xKQmGBbo5ucXMDs7j53NgobYc+dPwu5wY2FxWb5+BJJYFBF4WKaNhw/nz53E/PwsksldHD06iSNHxrCf2oDZ3JBnMftGKnkgWwKn3Sm2E+8XwYDd/QOxiBiAtL25i4XFJSwsrCObLUt58vTPPIl8bg9LSwuoVBsYGzqMcrku5rPJUsOHnjgHj9eKnFLcgds3V7C5tY9Dk4cEKOWyOSNQyGSRhQABBTLFyba9NXNTzP1PfuqTGs8I+P/wh29TDIDhQQJvMT1jnCsJQL700ks6bwJjBwd7bUknyZkEsJ148iNP4dTJU1IGEIDhdy8tLGF1Y0Ws5M9+5tO4fv0adnZ2dR7jE+Nq70uXLqE70Y3BoWEMD40IwJ2dvwOXww0GL1VKVbUVn5W+3gEdS9dCv9r9PYH39A1ln0rlstjf3kZPTwxnT59EIhbH333775HPZRTQRm/feFccS/Pz2NreEhBJYHZ8dEygEq05arDhe69cQry7R0Bt0OvC05/8KKrlrAL5IsEQPF6f5ofnX3oN5XoLFocPB+kCPP4o7iwuYGVtQaFnR06fwOzyMrb2dgyrleFR7Gxtw+sMYHR4FGtr62K4P/7kk3D6PZidn0c00gWHmRJ1Gw4fncL03G28cek1HD55FMeOH1ffIxD+l3/6pzh+8gwRGHhsbszP3kEmldb9cge8GsNj8S4EwxGFahkrKStiibjmI3qPUuDOsZFKDkq8eWwxjctlhQ1y7GVRjEA2/aYz2ZwYfWQH5stFhULSV9XmdOvZJZjbKTTy4VZg1Y+sXzoS+o7UnmM614AdmyOFGlKC1F5rddhunEeZH9B5X36NlO836ioa8sX36JfbqNE+iMWJqkBjWsVQEdJRSfDcOI8TjDXUFVbjma6U9Sw4237QxvHawVayvTHmc0re6VNtXJuxlqQkXvN7pYaQ2YVyJo35hVu4M3MN21vLyGc5XhalRvFwrqtW8OHzDyFgNeH0+Aj6IwFYyiWMjgxidW8PsNtlSyOA2maVJJ4+lPPzc3j6M59Fb3cXouEIWgwDK5XApSLn/2qriXzdhEAsipmZGRVTCcRqfVGv4+r1q/jExz+OWr0sxVWzWZVVFsdi+kazgJbcy2usIxg9OjKie7O4tCA1SV9/PxYX5vWcOmwOnDp5UvMkbZfoqZrKZvHc89+F1W5Bb28PPv/5p2WD4Pd7sLw0J7A5EPTAabcg6Her3crFggoGDJjM5atI7ldgsZHBv4E6w0V9XoSjYa3fOM/zfBTAVa3q31Sl0NbBbnPqfjQbtGmpqN9yr+D18P91rXHYg2hjw7UWvc9VTLZSwVI21hRUodhc6hdUbLBgxuOT8au1iBQxLRVXuZ2hn6+DQY1kcdeMfsj1HccrBp6xWDzQ26/wPjMtxVCDx2VHo1XV+CsDtCZ9iLn+scsmJJnKq3hMCx+L2Sgu8w+BWQ/zAOwmrK4swO11SS3B4jCXpAzJ4t6NgVdWG4sKO2i0anC7GOLpRrNu0fzjDZDc0ILDHcNf//m38Bf//Rvo65u4t6b9J/72/7P3nkGSZed14EnvfWVlljftqr3vaTPTM4MBMHAEQAL0CAmAiF1pJS65Eftjg9Q/BvmLy2BwpYCCC5JQCEuREAVg4IHxrqenvTflfWW59FnpMzfOeZnVNYOBMCCGBqHOiI7urkrz8r377v3u+Y55J2CVVgBkq549e/ZdvcfWJ7Xf7yFj9a2n7p3O89uJLT/1yf4neMF7/T0eAqv/BBfxZ/zIh8Dqz3gC2y9/CKz+ZGBVAIDP95bunDrmNtuWnxHMMSBKAqsj7/8V/Mrv/j5K8V6U7E7YmJTdrImdylCEMvWOVgvcTLT8EWDVAFjJyFRYgAFZKjDIAIFaflYCFomcGimuD4BVAk0EKslsNYpaelMKOHwHYFWfITaitmcaGiqXW76I+n+b+dp6rn7Wer4hdGr7mJJdSl9YiyTaFXqmkrHKQKqWTQALYrFXBZLyWLf6mBoMB0n3W+xJMlEVlCTmmwGiGeDfOwGrD9xdeYwGgLRVKt/6t0A2A1Dc6iFmhHwZD0mWZSXwVlByK7Aq51sez88ZsKqNhgLPSCF+8J0FrJLJ3PLZ5WbKIka0cd4ZYtVm+GpMinlI7ysGWdVQr5RlQeHgOClXEPOFELS7sDw5C1ulib54D8yVOqolg+VYJEQtbLiJTC6FzHpSFgSxzk55fTptDrFN6JF569ZNFcL0SCNI5nTTN5OArjF+2kFVbWCVAFabydq6oD8ya3JfuBVYNcwfHoxnjh9+BlkQsiFoNAXmUmIsANPtxOoKpbF3BS4O79glDzAGh3AjycRtgppMwhbzhtJ4pRsbabVMkSZ4RDYRWZnP/vA5hRzUKgYr1+XwCKTr6ozq/1Sx8R4g21EsVVpqcKNGn9d8DotzZHRCLDBuoOiDys/1UP5vt4ndQykaN0HcbdTqTfksih1vsykYgsAmk8AJjIbCIbGG+Tu+P+9dj9er/3NDRMYqQVM2TtoSf1lgKMCroHPCjY/mIBuDoegpWdK/6VlKwJrn02KyIxSJyMtxZW1NmzjOsYuLc5Jtk8XidnrEHGWY0NTUHHaN7BQr1WS14NrVG5LtMrH7pRdfRjaXwS/90i8qQCIaDcvegYw+ngvaUYf8QUnFF5ZWsLS8jNdffU0A7c7h7Thz5gwGBwYMa4LSBm7duos7d+/LS9IfDAkUJjClW6fRQF9vXBszyvZ4H9Cj9/7de0p5jnZ2ig15f3QGkYhPLFtuYhnSdv78eezduxuZTF42EGQFZtJZlCtVmE0WWR0sLS5gcHAAp049ojRnKhk6Yx2IxaIK/xkfHxMTiX68DL8i4NXdTQ82wy+V7OS79+4I8O3p7cLCwozktd3dMW1U2Tcy5JcBec3xvXiv0UaAjGnDCqIVUAYI1KG/b7QzKo/hTG5ZzKFwsBuvvvIGIRPEu6MolwlAVzE4MAg07bhxfQJz86tid9KmgAz/QrGGfbsGceTwAVlc0JqCgWyRjrAYq7yfxyfH5WXp9wcl675x/bY8VgmOZzJ1xCIueUl2x3uQyZFh1ESuUBRQozlODZI6OiJ+DA71YWZ6CuVSAfv2juDI8X0YGI5gZW1B44Zy0EzK8Dxkw4NgBa8N35P2BRcvXpV8n9YO84sJ1Gr0Vi4i1BHAvv3bEIq4kcukBXgcP3IK01PzuPjmG6g1qjh5co/YzPdu34XJZEelZIbL5cfhY0fE6J2cHBcgHo/1wusLCXi7cesm8rRrcJrkm7p//0HMzy0KKL9zb0z+0vv27gedNG7fviVw+NSp0/jWN7+Nudkc9uyPYzmxIs9Bn9+p8bxn9x584pO/oPlzanIC8/P05p1SmBbB+JHdO/CBpz+ImelprK2voburW+M+sbQs0OfwkWOyFKBNCYF0XzCIcKhDQUN8PZ9LAlnQHxSzn/6JDO3inML5i56kw9uHcOHCJQwN98FpNcsHs6+3Dzdv3sTIyE7dowygIiDj97px9epV2G12MWsZHHXgwGE1Bb757R+g0LSJTTw7M4nTJ47ho08/hcsXz2Owr0dex1TzbJRqeP2NC3D7Q5hNrGN2bhnlWlOp4vSDbDos6OrrQ5LBZW4vrJRbNwmjmDHYM0Dymfyv+wYGxMiNdMZw/uplNXiOHjwhuT8ba89+/5uAzYrP/q+/BbfXLeXAC889J/bz+598P7qjcfzFF78ELK/C1t2DykYBDr9H1iyxeA+cHg/NX1GnvyEBOKsD3kBA4KPqJ4UgVlTTcP7kvEsQh3M/m2JqXFOmbGV7zCwwi81L3t8uTwB2ByXUFTH1vR6fFA98zzaw2p6/2xtsVgUEp94tsLq1biKwajSZDTCTjXIBWi0LE34W605akVBVwXBHrjcWO8FRw7PUaMAb8xPVKVxXODYUQlUpa912sBnIAFiLVY0rNmA4X5GxynHBJpnZalTQbIbzcwnA8mGp1NHMlOG0mpBNLSGRmESzSnsUQ0lR3OC950JHwA+/zY6A0w6/DThzZD/mxu4YllxuN+E8HVtibQW3bt3Q2un3uBQ0efL4CQS8XrjtDsnZ61QAsTNHwK/RQCJXgN3rwdjYuL4bbTN4fLQKePPCeZw+dVpAKn2k7TaGPzbhcLIWqSl0iaGZ16/flLc4GdRseszNzqpZsnv3iJpz/N5WWNXwfPa5FxDw8X5MY3puRjXb0PYB1Qfbtw+gv78bayuLuHnjMvxBD44e2i8PUI/LJsUB/eC57rApc+fOOAAfnPTzZUCW3Qqnxy3WKGuedDqpuoY/56NAMLzaaDFKraqt2bxkrU/1Dhu+lP1T9eBxkT3NZlFN9jls8NNzX/66LUsit9uLVLooP2PeExwjHEdut132Lhy7vN6ValFNJjf9ip2G5RHrGDaWFagJi0LQKNNnk5KetA4Hx5NZoYYkFWivR3VP1aTmLn1Q2RhM5/Kaz1nPmWlb1TBpDWsIAOe1smBxYQ5uj10sbIeNTFSyYamiooVFE1ZrA9V6Ck1TDXarTzZtZrikjrDYmijkaH8QEVv1K//5O+jq2vYjdSzPv3xmW2te+15++xP/4A/+AE888cRDYPVtJ+ZnAULfa0DyRy7uP9IP3uvv8RBY/Ue6cO/hxzwEVt+jk/kQWP3JwGr7VLe7r+3/s2gw2EyEmIot1qlT4QcHP/IZfPq3/y/kglGUXC4BRA4z4GSwjMWEIrvoLHjpL/YTgFXDe5WujgaL1brpEcpAmQd8TTEFFPRkgKpiIFoJ/jYNc36tujVYTBaFXAk4bdkIPAjMMp5GyTd/72gVoYSa9HNTy2qgrcxveSe23QjarFUV0mRs0GOVvWQejwHPqQiSNQBDkVh4i43btjPg840i2JjoG8KODdD4AatVrF0Fc/G8PPh521agDdYaxfTmFXxw17R/1vqMB2Bh6/u3AdY28Nr63irKWrI4XfcW0/NnAVbbB7V1YXunCW6LdWrrJe/MWH0n36Wt79f+HP2sYQDL3HrwbzJYtelphVRtAuptNnEL3GdR2nJeUOFvgGkMR+NurAI7N/N2B7Z39gAbRcyPTsNhsqAz3IlcOiOfKn8gDJPDiiplfryDiiWUCjkV5R3h0CYDUi7BjZo23pKSy8wf2mhzc0bAXcfekh9yA8fHj9gfvANjlQw6fd9248GgN2+OEzUnKAMmCFmrCqyqMqRLY4ChL07cvXcXt2/fUWr1zpFdAlRZwHMDSCCMjC3efQQYy8UNnXMxF1msWywCaOfmFrSh4iaJSdYpMuQ89H5MYHBoSMAqASzON2L6kDFbrSKZLSCdy+q9KYVkei09UOPRuKTilMyRieFxOhRcQzSGTFOyE/k1XS4vfAF/K2CkoutA77611VVt3Mk6FMPFbMbK8rJYsZLQetyS01F6qc0QLRralhKinEPBGWRNERjnvcqNApkplOdxQ0P28WoyKXm0x+NHJBJDLltAMpXU5mR1PSGwbd/ePRgaHBLoGw5H5QlH2XF3TxeGtw1IvkxglZK5Rq2Jm7duI7E4j8cff1ysx76BbqST6/DRAgEGE4Sbd4Lo5UpDqc1jo2Pw+fxiylGCT98/biRfevlVvP76OQwMDYvFeu0mN86rAl8TS0s4dOgg1lZX8NjZR8UMvHnrhq4Lw2XYIKDlAEOA1taSApq6unsVnsVAkomJSSWL07+S0rpKpYpIKCzGTYKbc79f1+nQ4YN47Mxp9c8MRa1J54IzJZsRvJ4EAwlY0o+wu7tX4T9kCK2sJHDz5g2BDt3dcRQKGTFO+/roX+uQjyftNxwOeuFlxQQkg5gAGb/H8nJCm+i5uZJAUcoVd+4MoK+3F/6QE4GAwUSzm/24f39Gm3v5KDY4JjcETjbhxM1rlIquY22pCLePm+kawhEnzpzZi97usD6f/sKrK2sYGdmr8zY9NcfVER43WYZ5AZX370+iUKB8lKxfN8rFlJonwYAf2XwWkWgnVlbXNf5cbiO8iiFmg/19CjHLpJMI+L2Sd8biEXj9bMwQRCnqs9dXV2E22wTocV5gyFKfXuvAs8++gNm5KnaPdMFsdYnNXKKUGhV4vDb1mdVRAAAgAElEQVR0dUWQz2fkd/q+Jz8geezzzz4Pr8+OU6eOoVYv4/aN27T1RCgYg9cbQE9/HxjkMT4xLjnxsWOPYXFhRYBnYnke1WoTew/2Ye/efSgWq/je957DRp52O0A0akM82gOTyYaZmRkjtMrhULjS0kIJ8W4DRChuVNDdE1WY08EDB9HTE8etW7dRLm3gzu17mJ1JCgylXeYjj+zF8eMnxEDlubt4+bIYZpTzUz7MkLyxsTHcvnlTNgU7du8VoHrz5i2k0jlEwwFDMdAEBvsHWowxAseTuh67do3g1t2b2LZtJ9YSSwiG/ahXKgKU2Px47LFH5Sk9Nzuj+9Tn9WJ8fFxj4/D+g7pnDh48iBs3buK1cxewkswiGA1jYXYR73/iND7+8Y/g+uWLGNm1U0FArDFMZjtu3bkv0PS5F17D0mpS4LjZbsdqPovugV5Y/R4ZUGwwVb5SRiaZwYF9B/DU2cdx/9Y9hZgdOnwEVjLpHDY898orcHsCOHPyLJYWlvD88y8gEPbJR/nAof1aE69cuYRzr70uhti+3XuxMLeEF559EeEgE90zyKTT+o6egA/hSKd8SE0WG7z0fiwbCh9WN1QzECzlHMF7OhDwy1eSgCrl0Vw3uUaxUcTml98b0Dy7uLQEr5/+vWbYHF5Z0DAxXYA1AxgZ8OZ0gT4S7cBSlYhbPNfbTey2Pzl/tZWxquSzVgX8oLjaqtNp140GsMraVMGFstppyGPW8KI36btwrHH+4QnkMZGVS4DUUDARtKqq+cM5iyWa005lgxUOu0VsRFoG8ZyyiUbWItcnAlx80PLG+G6GIoX+8R4bSQ91lArrSK7NoVhYRimfwuL8LObm51HIbaCYLyjEc2R4CE88chQhnw2Z1QRSawn09w4qaJH+nPSMvXf/DjwOJ44cOYSeWCcCXvqFMseARAnDtoq1Nw+pZjIjkc7C5nJhdnZOx8hry+9IMgdDE2kFYLYSr7cIBKVUnuFoBCPZfODpp980LV3u3B5FZ5T2SQG9V1dPHE6rRZYRPBf37o3ijdfexMjIHljMTtXVG+UcmuY6Yp0dUkOMjd7CjWuXsH3nAJ44e1rrzHoyoWvBBqXm86ZJipyJyTmMjc/D7wvB5XKjIxpWzcAmHscIPbwddhccLkOWTzslAp9ssrIhz2tAuxOOA4fTKgUIm9hkxFLRwOvNNZW+qqwfqG5hICEfHBdOlw/jk4sKMpRip0xboRr8AbeAVbJqDTk9fYjpv0tWs71l62KMWzapaZHUqJkVSsVac2FhXkoQWi60GatU/HGOLG6UUK8B9ZoJhQ3akNDyiGomh5jltITiVovAvtXB5uaG/JFp6UOVigDZfBGlYl3XjcB9tV6AxUqKAfdDHK8OuJxBozFhqmJ1OQWrtQPPfO1FfPW/Pvtjw6vaZJ932k+0f/azAKvt99jKWN16z/80//6nDK/6aY7zf6bnPgRW/2e62u/8XR8Cq+/RGHgIrL57YFXAZSuxsn36f7TT1UTDZMbhj38WH/gX/xqN7kGUBaw64bAAzK8WsMpi0WKGo1HfAqwSLDT+yAKAaa2S8hN42gKqqotvFAYECgxQ07AMEHC5xQ7AAFaNQo6gKgtZMRAIjLWKYv6uhYUYDFmxV9nRNcPe9sraDJV6G7BKQIvv05J+tcFTFksCzFgMo6HCpn1sYvwpubxmAKNKkW8V6CYDUCWQRjB2U+ZOpt5bZPvGOdH32gJ6stpuA7LaJGwCq28NeHqQvvSALbv1WraZq5sTTeszVIz9nAOrm2NXydOGFYTGAyWBLaZqG1cWoM4x2GKqGmORjOTWmWHoA6Xc1YrAeAcDI8pF0FWsPxxBlzcEc6mG1NIq7CYraqUaxiYmxQ7rHehvSRLJzrSiWa9q40BAiqCJANV6XYADAb2xiQkxdJKpjFiPO3bsEButzX6RtJ3jagsD9y3g6v8AWOU5Ibjavo90R8lvjowLY2NAAJDAZZXszBaTplwo4t79UWQzaezevw/dPb1iF5EdRCYa71/+m8O0vFGURyxljga4Z0UoEsZGpYyZqRksLi6jXK5i186dGL03JlZWtCOKWGdMQA/vAL6GgJiaJ61QEqbaEwRhMBTZrmTXs5HCQpuSem1ELGYjrISM1Qp9WI0APG7cyZ4sbhQk4y0V80pa5vGSmSiA2+nQJo6elNzkMsyIbFuCeW0fNLKjjOZEmzxv0msULFWpCNjjpovvS6BOTFUyd2125DZ4npgEX8DMzJyuHzcmidWEGEhHjx2CzWzVhpTyO3mTVQGPz4NYdwccbidWEmuSA965ew/zcwvo7e4SM9TptiIWiyCXyUhCz40M58Rmk+wf2qmYBWJSKklAmmFV3ISGgkEBePMLCwKsCFDcvXcP167dEIvXYrejOxbD4sKigo72HThosO5uXRfD98jRIwLYCH4SeCarJp/dELN3bGwCc7MLAge4kaYElGEXuXwG4UAQ0c4OMKmX4DVDtXbsGJY/a3J9Xd+Dm276uHZ0RLCeTqLerAvcIsuJG18eB9trBCAW5hfEiNu7b5/uqUwmK6YpLQ34b/4pV6sYGBgQO5US00JxA2V50Bn+kwS6eC+SEZROJSWdJvO5VivCai8qHMXjoi9eTYxGSikr9YwCZHivLiZWMDmxZgR/VK0IhMJIpVbR3ePHhz94FCYT/Q95b9XEAurrHUKl0sDY2DRu3LirgJV0qqymD31byWyrVZsIh/04emgXbGbKS91isSVTKVy8dFEy+WDAgUOHD2PP3t0C6EZH7wmgoM9sqbCBteQKlhILYu0tzi+JhZlJNkHij89r+KF294QlKyaD0O3yYnp2Gbks0D8Qx7Gjjygg5yI99KJBdMbCWJiZlgfq6ZNnkEgs4o1zb2BwsA87d23T+zvsNtgtLs1ji4lVlCs1BaskUyUE/BYcOfwYbly/r4AoznkuP3Dg4A4MD+/A+moar7xyUU0pegsSf9o2aICXE+Mz2tAnk4DbBXh9Vnk969rRf9XlRizeiX179wos/8Y3nsHKch4BjwFSRKMxROMxdHXH9bk9Pb0C8hYSS4bMeHAYFy5cUIOArz/72Fns3LUbL796DjtHRjQvkOW6mjACiCi1JYuQFgKd0YiAtHhXDLGuLoWlEVjh/E122ODQgOZ4Wl6QFbt9+3bJmRmyE46EZVNAf1g2nOg3S1Dx2Wefl2WJx+fDgUOH1NTZNtSH4cFBXL50ATuGt+l72V1sLpUwNjYlRvOzL76EcqWJWFcPbC43tu3ZA180jFsT9+EKBBRexTmJ53TPjt0Y6OpGfj2Fe7fvIdwZQbnRwOtXLiBfKuHkY4+jp2tAgXnrKwk8+tgZeTmn0kmYGjU888wz8Lm92Lt/L3bs2IXvfPN72Da8Q82VH/7gWWTSGVlDeP0EVjsUMOVwehCNd8uLuFxrSL6/nkpjLbmu+bozGpVH5kapKOayx2c0xfhd2SSsMDxIvpRmsYR7+wflZdpgM52MulaYk8dJpiXVIkw5JOOVQObbtlVqOBo/N/5uZaequdxuZhtKorbXulEfGZ7ahh//g7pLy7LJeG2jUtM6yjWEDSWua2Q2e30eQ0UjCwCbmPxaV6wPPGDTGfqRluAmgOo0GiD8KIPF65B9kNGANMA73r9Gfdv29m+gKeZsDRUC740KXPYyXBayZlMo5lJYXpgTEL68vG40gT0BDPf1Yvf2Qdy4fA7JlUUszkygp6MTphpDBHcqjM1hsaCvJ4bh/kEE/V6sUflRrqihKVat1aaxr3NjsWF+ZRl1MzTf87ywwcgH/ci5HpBByfPO8pjNRoKWbg8bdmQ9lsRg5bz85huXceXyNQQCMVkCUNVAG4RYNIRCISfwnY3MfGYDvb1DmBifRjafw/COYZw7/5qCu6zmJu7cvoJquYojx0bg9zo1P9LfmfPB0aNHEA53YGZ2AVeuXMXd+zMC/R0Ol+xf2Oi2OSxqUhkWXE2pH8g2V/1ULbesvSw6D1S0cR7UfNGgh/qarh9r9qCPPvCGlyuvIZnHBIxdTo/Gm2oaqws3b03A7vSJpUyWMfcdobBP9QVDFXlf8PVsXvOYCNrTn5sBfvTAtcgCiUAvvXubqBQrmJ2bVXAWrahcDtagZKwa7FaOBfbtqSjimlBt0BoDKBaKChwl6Er1BZuiNhvD4ehtnBewGgyGUa00sbiwjGLJUJewlsvl1mB3kmjCcEOGjPL1DGlkA7GBxNIqrLYOfPdbr+Pv/vZ5hMPdb9n9txWVb4cE3gkooxXAyZMn1XT++z4eAqt/3zP3z/t1D4HVf97X5x/j6B4Cq+/RWX4IrP5kYJXgzvPPP680RXZqX3nlFRX/ZHB84+vfxv4Du7G6PodTj5xRIAULvQMf/yw+9vnfRjnWh5LLCZfFAbu5KWC1aTWjRId3uxm2ag1WMVaNx9uBVaaI82cEOskGVIoupfFCUw3f1NYrhX61QVWGR5G1yZArAyg1QqPkqymGoFEss/us39MHS/J643zoMwnAbhJJWxYBmwAjIZlW0nerEObm22CnGuAoGSAsJssNMrQqYlTQFkCM1Bb4xe9H7JZfYxMYIxBbr6oQYmFOQFYBXu2AqradQQtYZSFmFM1G4NYm01X2CO0Aqc2oL+N0tTcRW2wItm4s2ozXTWBO79OWtz04/n9oxurWxe7dMlYNw4fWY9NLduuPjN9L4M9OfmvjJMC9PRJpxdDyXuVzZUPBDYEEURqIepDF6XY4tElCrQwn36NWQ4fThV3dvXCWG7CUmyikchqD9I+8cfsurNzU7tguFoKJQCTBS3nqNuBy2tWIYLFNEJ4efsVKSSwujty7Y2Niix4lg8jMkBGTfNjU4f8pgVX5ZrWYx+80pRrFuAHCEcwo5vPIF4uSL6rRUieAtSJfSjIeWagzwZ7AJzf7ZMxINl+rSp5Hn0EyEiknZ/hGtWXhQTCQzCyy4Pfv3y8vNAJlj5551GCIuh1oNCnLNIB9skAV3gVLi1FrjE1J2wiOm8mKpX8lPQbJpGiFRFWq2oAYm1HjtUyfpacmN+Jk1NJmgBuT/r5+fZ4YNNm0Qqko3WRaM4EUgsxqiLB5Uq8p1Ij/J3uWx0HmIsE5sk4IrBLw5f1CNqeSqxVWVRW4lMsVcPHyddy/N4rh7duwf98+fYeueFTskdXEErihvnfrHqwWO7YP74TL44Qn4Mbk7DQSC8twurxi+/H8PvHk43jl1ZcwPNgPlxgzZO9btBHk95FPWssTmhtBjmlu8u/dvSfglE2nudl5dEQ70dkZxd17Y7hw6aJYJsdPnJCvGsMu6Gd55vRpDA9vw+XLVwR+klEX7oi0vJ2bYqrS+/NrX/saisWKwHpOVfweBFp53egbzA3w7t07sXfXLkzPMGW9gSefOCtAjMxogqSZdE7AFkHfdCatAJqunm5tsrl55nO5XpGRODU9Jf9bShDpw8jvaTQLqmI4cuNpTOJmBHw+HUutXEW4owORsBHYxGNgqBnZx8urq1haIFhMKSXtJwC/jzJpYNdIr3xUh4a3yxM5sTInP8B8keMVcLutqNUsqJTovUtlBbB//3YcPtSLpfkJvPLaPXR0WPGB938IdqsbL7z0CtbXkkgmywhGPGogKuykWkMhBwSjNhw5eBAfe+p9mJ2alGUAj5fs8ZVkDnv3DuLY8WMCJtjY4Pk89/o5DA8Oax3nPEFGH59PkJYhPkyw5+a9Vi1JCmq2sAlBj7+S5h9e78tXb2FiPI9IxIGjR48LxCKTdXCgFwcO7sO9u3eR30jjwP4R3LhxFYnlEj74gRNiWpNR3Nc3oDX47v07uHn9NlKZPB2BZOdRrQJ9PYO4d2ca9aZFUlRfoInHHj8tYOPKldt4/dUr8ickad/hMOPRM2ewkc/i/PkL2Cg0EAq65dNK9t+hw4cE7hOs5Fy0a+d22X784Hvfw8zcLIaHBuCy2rF/316x2W1Ou0LJGJ517PhJ+UYu0rO5UsXI7hG8/PyLCj3jvPChD30IJrMNb165gVy+IBY+w3eWlxZkI9PTxVR3ggs2zM1Mobu7R/cFPZMzuaxA02wui4XFecmdg+GAwqnoo8pQtdW1NTGrJWmvVrB71x4xzL/xtW/q9WxE0frg8cfPolQsyHJgYKBPzQHasnTF42KZk3F44dIljI9NILdRwvp6WpJd3sflahM9O7bDEfDjhXOvINLbhVSxgN7+Pjzx6GPoj/fA0QBuXr6Gy5cuqXkcjnfi9Yvn8aFP/SK2jYzgW9/8PtaWV/DhDz2N0kYenZEIOsJBjN6/i4vn38RTTz6JK9du4InHn8TcAiXGHgUOrq6vY2pqFkujU7AGg+jvH4THH5QXqsPllcS4WKlgoG8Qt+7dVTgTA8Po40yf40I2Jz9PzckuA1xkejiBKbJS6btJO4tIR0T/p0SZigfVemarGklNC30+ieIZ3qlGPdiqs1jrtOusLQBr+/dtYJXrsRQcZP615Ptcl7jWG2tAy1N1UwnSUizRjoaTCL1Gy4bdANcPrhNs9tKrn2sTH2zMFRg2ReYtrVwUPuiUkoJzl9inrZqTADHXa1rbsJnIEEx6iMoigOxXKlzqhu1A3dzAejEFk7kEt6UCczUNUyUDjw0o5vKYm5nHzeujOHHsNBLzi8jn8kitL2Hn9gEM9sZgqVcxfuM2BmJdOLhvL6K0zfF4QUJpkfZhnlYDqs6ms2FpwLJddW2zlUFgqmudn5qc0feIxeICG/mg1zO/u1HDmsTAJLjq8RpNynLLe5Wy8qnJWVy4cAXFQk0qiG1D/cjlGFAWaIUw0T+7hGq5AY/bj+npeY0Ru8ut5obTYUZXLAyYqohG/CgVc5icuCdZPkOo2DDO5TZw994oFhNrWmsYFLlt25DUO2wQ8p7icdI+h/UOGeNsGLIOaQfDGtYQFmM/YjJjXdYredUSrDEIitIahAxgWg2x0c6H02VX/eC0GQ1ZrnFUM0zPrMJuNbywWR/RtyMcDqhJynVeKo+WfYA8ei12+S5zHJXIhLWxBm4YDNRCGYUsgwFX0dUdU/hnpUjGLAPhHLJTcXDupZ9x0yTgcz2V079Zx9AuxuP26lzwM/k6BkXS45bH2xGNwWZxYmlpBRuFGoaGtsHjcCFXWEMgRAVKDQ6HD7WqCR43gzTTskRaXUnD6Yrhu986h7/5yg8QjsQ3S1XWVufOndOaRoD1hz/8oRjyly5dUjOWY27Pnj2bz//DP/xDgaqPPfbYO5W77+pnD4HVd3Wafu6e9BBY/bm7ZO/5AT8EVt+jU/oQWP3JwOqf/umfCuxgmiLZWn/913+NT33qU+qS/qcvfgn/5n/7Av7ir/4j/tXn/u0maLfjyU/jV/+Pf49qvA8Vh0usPi6dTnmsmg2PVbsZ1rcBqwQ9CShIom+qw04JlAWwKvWcRYnK3c2wK6vJSM0UOEQGlgHpqEhjUJTYqPTNJBJWNwrQNtBqMNYM9iGBhDawajAXW4wDsUaJ2bbl1W2A0gBWySLSe7cAXsKmBMPeAqy2JNRlsQTqrdAtg91GUMyQobF4ZJFsvJbAKkHYzbRZMh1awGobAOW3bRshtD1lt/rM6sDfJbCq4nwLY6MNrLYnGl6T9sPAG7d4yv6MHqsP3neLv2vrh+8lsPp2Roq+W0uG12amtIFVA6wWAm5s2lrWC2RSG+fV+IsyYLILmfDepOdmowG/1Yr+YARDHZ2wbVRRpbx7mcE6JqxnMhifnYPdG0B3XxeCpFc1KoYXMMchCMJQguUSk4x2EpScZ/MbAmUpkRyfnEAoGJbkslYs6fPJeNFmT/fJA5D+LdPkOzBW+YltcNz4ug82lnqflhccGxQswLk5oZSdRTvHGpPfyUztjMeQz+cE/nTQ21RFviFv5HvQX42sUDICCUJw00gJWv/QMJKZFMbujyOTyWByclrzDGV79BXdM7JbAUfcbIhtJK8FI7mZTAqCYV5PQIwjAnaGTJOev4DH7ZI/H49PjA3ew60hRpCRjCCyIvmOBKwU9kBP5Jrhi8ffUaZL0JSbUc0DrYaMwXo32EoEwwm28XjJZKWMnKwj3ceNOtZJo2syANsDu8vZkp47tXHk5/L75LIbOPfGBSQSKzh+8hEcPXIETqcNdqcdDUn5KmJ43bp2C/VqA8ePnoCVQFByGbnShjZcdpsb09NzsJitOH36FL763/5aLCK73YJOJrtbzAiHwjpHtEAoloz0azJ981kyp8piZnI8XL96Q4E7u3bt0XlZWEpgMbEkgGxgoF9g5tVr15BcXcNTTz6F8+fflFyZG2MyfMimWl5JoLsrLs/QtfWU5MsE3zPpvNi1BAsDQQZ2UfJLVowZp06dkP3CreuXdLwf/4WPydIh4POjUNjA9OQszr9xASmylAsFrKyu4cixwwIlKtWSxhsBsYmJcXm1ilneMMBNguWU2ZeKZXlvUjobDAVQqTOcw6rrTK85rQsNphynNqXcqVQJJMIp0M5OUL2iwCmP06aGwYFDB7GyvA6vlwnmGczMzCO/0YTTw00xWTxurK9viL1rMrlQKTfhcztw/Gg/5mfHMDq+jp07enD48DFks3m89NKryGTL8AUNBjbnGXr2kXVM1hYnipDHi3/3hS9gdmoaY+Oj2LN/D+YXZrBGNmx3FwaGBgQsTc/O4MaNG5iZmcWh/Yewdy+l2maxdZcSCXR1dcvjl36FBF5yubQYbwy1SmdWUGuUxeSkXcfrb1xGaj2Pes2Kffv2w2Rt4sb1G/B5Qzh15jTu3b2N5dU5gcbPPX8ZXXEzfuVXfg3lUhN2m1c2EmQ4X7rypkKsQkEvenq70UBFvsH1sgdzs1mYJc+uYWRvDO97/+MCPr/9zedw7eICPD4LvCE3Yh1exGOdWFtdwsLiMpgTx2vEfovV1tRYJyua80lnZweOHDmieeC73/u2poFtg4PIrK3jA+97CvnihmTkN+/cQ61RE7DKZst8IoFLFy+qiUOZ7lpiFb/86U/rvPJzXn7zIq5cuYHiBuchG4q5CrpjQTz1viexf89uNQHIomRIVjTagc5oHBcuvSlW3fTMDArFEvbu3yf/X8pDM+mU/HPpse0L+hUW2BGJIhTqwCuvvi5bjomJZbF1P/bhJxEJBpDLJ9WwIMhK0GR6dk6MRoZBdXX34Nvf/i7u3r6nQCfO4fSJNMMKk8sBd6gDrkgYozOTCMVjWMmnxZL91Cd/CWG3ByGnG1/+f/8cywuL6Ix3Idbfg+VsCr/+r/4lXjr3GmamF3RuT514BOfPvYZYpAMRvw9XL13E0sI8PvmxT+DVc2+gu6cfPf0DePPidSRWVrF3/wG8+NJraJYasDq86OrtRSAUgcfjU6z6eiorNiWBWDLs/MEgnG6Xml68TmTw+/wBLK+vw+X1yvObgCLDEmkXQJCnt6dH7GPOcQRWCczx3rLYLGL9OpxuWKgioCdrS6nSXgPVRN7i19iuD7aukWp3myxivLNeIljFOsBoHLGxR/9To3HP+0pKHzLdq1y3+JwGXG4GbDW1FhKwUjgVm6OtBr+hbKijVC1r/WEzTs1O2tt4vaoRjfW+qRqCP7ebDWCViibWuwT2yGJ1OO2gqTTnLgXbmatYySzB5WrAaSqhnF6E11LBwZFtCLp9mB6dxv/zZ3+OD77vIwoBo5e6yVTHrl2D6OoMYGVhAYvjM6rtDdm/C9v6+gyP9XQKXbEOrK2tqTRm7oCyBmjh06ijSgsEemqqYctgp7xUP5yDqJgwGJ/GOk8wlfMfwUc2qwga8txyPSjXypobkus5nHvtApaWVgWa7RkZxtz8BAJBB0IRH+q1kpQiZK026wzIKytM0Gx2IZtPY2THThw4NILlpRk06rT4YaBTFtFopHV+bcgWNjA3v4ylxCpWV1LykmUDiUojrv0EQ1kT8PrzuAMBr7y7VUPJH94gfohkIduiBtaTWeSLZZgYhlkto7u7E063XdYObNBxjEipY7erfnDaGT5FD9wa6g0T1lboZd8ij5gJ7psQCPoUgEZQn815Ngb5fN439EcNhsIK8qRnd61WQrlakcIhtZ5FMV9T42N4aFBWG5nUqjxa6dUeCPkUAkwQl/dDuUoVSlHhvM0G/XzJ3A2r7qKvdmljAw63DXfu3JF/Pu/Xet2MNEkGsGOwfxj5bBZNUwXxbq/OUSjUqUBEs8mBVCopED2dZD3Rhe9883X8f//5u4h0dG2WtV/84he1N+W+lA3cH/zgBzh8+LACPD/3uc/hL//yL/V3u/b/vd/7PXzsYx+TldHf9/EQWP37nrl/3q97CKz+874+/xhH9xBYfY/O8kNg9ScDq1/5ylfwmc98Bn/2Z3+G3/md35HE8rnnnsOv//qv4y++9GX81hc+h//4n/5v/Nt//du6KnWTA4c/+i/wa7/7eygEY0Z4FZO5zU3YWVyaTShRosIOPFmlAq+MC/ojwKo2WE0Bq2KqkrFqGAC0ClZKaozXMjSrDawabE+D3WYUNQRLTeouk3QqqbeFUliLAEuFEMlb8wGQRsYqC2Udl15QV4FsALMGsMpjMSTABmNOjNUtwCp/TvCEG7NqK1Br03egZQPQ/i4q2lEXINxmRLBAVmgVIeCW5GsTIBRD1XBkFVtR/2//u4UgvQtg9S0sjS0MVuPnNMA3WI3tzzWAVYOJAZORUvsP5bH6DwGsbgVYza0Cvv39ZDlhKPY0lmQNQFaoLCmM66xHG1jm+SV3gOh/owpbvYKYN4ChUBRRNhRKDZTXM1hLrEvPVqBHWj4Hhz8In98DlIpo0ryR4BzPvdgPPgFQbCJYbHaxkfIbFaQzWRRKZaytpRDv6pZPorlRFStUUsgWsMrj3WQXt4DW1gX8kVnTxB0cRzLHXMtvd9MOQ0xuIwBLgCIDutgkkJ9oDWYTwU6Oe5OYBdwsUI5McMvKwIaWnxvPIYFZAZFkWtQJslDSb5dMem5xXr6bfl8AuWwe27YNY3Z2UYwDFvdkS1Tr9HdlOrAxVwjYJTcBF+UAACAASURBVJPD7lSDh8ckNmwrrEShWy0ZnPzseC3J5BGj1fCj5UZc0u98Xu/FTSkDJbi5pV0BbQN4bpUi3WrIbDLNxQqivybZi3VU6lVZCvjJfORGpVIVU1XHReaI2awNCdmxZIbyu5DJwZCoNKWuqylZRHi8ARxiMJTJJI9JMtzIWg36fZLxzUxMoiPSia54r6D/ZCENp8/HbhXKxZq+D33UzBYTrl69gp07BnQOGcCRyaQE0sfiMXR2dGsj56RHttmMXDqn6+X1+LUppNctN/G1egNdXXHcvnNfLNWnP/w0nA4nLl29gu9+53s4fuwYXHYXUqk0XG6vGMfcSHHKYMAUvf6WFheR36Bnad0AHlM59PUNahZfWEygb3BAKeY2O9DXG8N6chnJlSUcO34EBw/sUyI2ve6KhYo8Om/cuIWRkX3YvmMn/OGgmJqJBMNXFgU4SQLtsMu/jixJfg8xpNg8M9HH9xbWVtclYy9sZJAtZHTvULLJGZ1/E2wmQEO2IjemZCgZ4WcEVtnMayp13W51YH5uXoFVbIZRPp/ixpFNB6cTqcwadu0ehMfnwP3RUeRyDCojeywCh92EnrgVfo9F7EJ69b355hXMzSawsVFGlSnudrssDxiYMjc/hUq9KaD2+LGjOHn0MCyVKlaXFnH91nWcPHUCwYhfEn+X1yWJNYFg+udOTk1pde3vGzSCxkpVjYeGqawQtNR6GolFsjPr2sBv3z4seezM3LQC1LbvHJH0dGEphZmpZeRzFWzbtg3La7OoVghE+BCNxjE1PYFavYCRvf1iJD75vhMY7N8uyWpyLYex0QksJYpwe4F43I6FhQo+/OFT8mcdH5tCcq0Bm9kPk8WJuYUJwJrB8PZebOSruH13EnYLvaddKJYyiHcG8cjJQ1hZmhfIkk7nkE5n0d3VI0ByZmZa8w033ARYyYwjKNPREYLT7cbC7AzcNid+4WMfFkhBr+Hbd+9h9549SGdyYlVyjFy5fAUHDhzQ/R4LdwhgJXt6anYe8ytpMUlpWdLb240B+h73Dyqgb3z0PpLrq/A47ArgI4hPn2yyuVfIWu+IIJPLY/+BQ+jp68bU5JTsABiKdeaxM7KHYTNleS2JN944j+XlNezevR+JpYT8XT/4/ieQXJqD3+fCzOw8Dhw+IhYyJbr+YAQ+XwCvv/66mlXZTFYs66DPJ69kNpWCHVHMr6wjzbmqUYGnI4RgvENjd7h/APlUCvmVddy6dBkH9u7H0PAwrt27AYvPjcOPnsLfffPrGNmzR6C7pdHE9Nh9OG12DHX3oF4hu98Nl92Ju3fuYWJmHpF4HPfHpg2rqGOP4Ic/fAGZtYLuTZsvICayxx+ALxSSty6lPJGOmH5GNjHnFj4Y+sgmEJsrZrsDJgsBTWO9NhpDVH24ZOFASwY20ShVViDZ2po8N/sHBuXHXKUkm4nnW2q4TXUQV/ZWY5Vrn57TspxSCaCl04pilRJsApicHxpiLqsmsNjU1JJqqknmaVVNEa5TBuuwoeAjsi+5xokh3wrPbK/fCQUJOaWeohLBTwY6P4chVFR9Wcm0JaBqrGdcV7lWG0GvBHKrAtt4XRj+1GDwVamEZr0Cs4XPKaCcW4GtnoGtnIbPUsHugV5EXAHMT87jzs1J+NxhuJ0BKTqGhntRLuUQDLKBtSbf3suXLiscliB/T2cUXo8DmZUVBFXHeGFxsMIFipwfm5D0nw1RepCuLcwjEg4KgFTj1OIwvpcazC7ZxPC+5R8+nyAtrSD4u2K5BKfXg5dfehW3boxKhs5ApzCvb08nwh1OVBsFRDpcqFWK8PndcDroPVoTMPrcsy/jA099QuskG1/9vZ0g36NW30BXvEPnh6xMXh+7w4PE8jouXbmOpeV19PUOYtv2YSSWZtCslRHvjOmY2tZjVNTQ05y1kMB9Nvm4Z2DTToGWJVSq/L8H5RK9hZsCjul7TbWA1dKUIsPwt28KUCXIzjmBx8/aolSqY2F+XT7pHCMManS6uPaxaUwf+qp8rQl4Up2RTKZgglV2Gg5ax5Ry8vpmjWc2O5FOF1HMsblslv0PwyjRrAicdbotcDmskuszlNFqtmqfwlogTxVKiY0CqqcM/3+F8qKmdXRxcR4ujxcuuxulMutlhoR64Q+EcO3yJXh8dvQPhNUo74z1YjlB33ALiiWeezYuS/B4e/HNr7+M//pfvoeO6ANgtb03bf9NW4WvfvWrqmF+67d+C1/+8pfx2c9+drPu/f3f/3185CMfwaOPPvojtfC7/cFDYPXdnqmfr+c9BFZ/vq7XP8TRPgRW36Oz+hBY/cnAKr3FuImam5vTZnPXrl0qNihnfePcBQWozMyP45FjXKyYjm3H8V/9X3D2Vz8P28BOVG1uOC3spHNZJ3TYQIkae4sJLoGUBpjZ4o+22IHEUOipaNiX8nVtUJUd3HYYlWULY7VpNt67DRIZYKNsLGEz06KA1CWWnW02ohmNlocqN90KsBIhloFSBiuR/qkmc8OQMm3KwXnOjGKZneY2KmywZMmYM6RcdaWlGn5bCixogbabQVcCWglQPghhMsK36toE8W8WmUqSFYOhJUcXDkbDL/rAGgzXTYlaC/Bs/0xgtGaLd7YCEDNgM5iLGwnj3GwyUvl7fv92+FcLUzQ3+e2aBvAmPzF+iHG+BfBqU/I2X1dDdbv53u1bePOz3sEb9CcBqwaD1PicB+f1weTQBkK3gqKb4CiZIm+bSQ3+MeFxg+3MQpZPsdKqoRV4JjsJgfhMFDYJUOH4tjHEplZHXziKoXAHbKU6zOUq6vmSwjokE683kGNaccAHp90mZrbkVhX6h5Vo+qr7KhQOiA1NJhJT2wlw5TfK2CiVFRoQYGJ3KoVt/V2S+b0dWDVYdw8YrD8OWBUw2iDExfFK6MUo/nldBUC2WJlkeyvkoElbCxbsZD3xVQboTnkqWRJmm0Xfg96mZIpqE9hsGh6hVjJX65Lxc6dlczgELq6mkti/b78AMOPamBUqRAk62R+UpCn1tlpueRHz30YQh8lsgdftUdozZXsuspAsxnfnpobXj8xfbogJkvCeJTORrC0+CHySCcjn8RySXRYM+tDd1StwkmETlCOWikzNpbTfJiCXm2V+PjdevGfJUiWQQRkchzHlfUsMPlpeRjAYkcSaPnlkH/L8cJN64cJFHD9+DLdu3cHkxJQaMCdPnZGUkUn258+fk0/kI48cVwgEgdXRu2N49MxZpJNpZPIFvH7xTezZvx/FYhkTY5M6pv7ePjFcjh8/LHCMTK3VtWUlNo/eH8MjJ08pmIayU27ieFMSHOYxbeQLYnMtLFD6WUBnZxzJ1DoKpYrk9GxETc5M4c6tezpOsm8YdDU1SRCrqbG5mEhgoLcPgVAQ90fv6/wSVOINWqL1QbGMPXv3YWx0XHLq/oF+5DJZNWd2bh9GvsAwKeATn/yYgICLFy/r88rFCpwOSittAstyLWk8b2KyxSS5ZKCN0yn/WQIRWrMyeSwlyGgswmq1Y21lHQF/UJv7MuWKXjoik6FUkkVBZyym95ucmobFQiCT8uKyWEz0Yt2+Y5ehmWia5HnJC94/0KPPplR07P4ivAEyU02w2ExieNVNJUxPT6GQr8Hh9MFm8YNGuZ/65FnYbTUUNsoYH5/Guddvk0QPj8cKk8WQLnODyTmuVKHM0yGw/+Ch/Ti0fy/qxQ2k1tbw2uuvYufunTh67IjAOZeXQWkEa8yYX5jF6sq6JNOhYARz80vaAG8U0hge7pT8dHJiTsFpDNGyWW3ysCXw/txzLyt8KhLuRBN2+DxR1Gt25LNlvP7GeYSjTnT3xDE8RL/QFSwn5jA4FEdPbwc6O0PgbTY1tYDrV0axsJhGR4dfjNhDR3Yil00hsZwUw2hkZBucTh9uXp/CG69fw9pqBtVGFR2dLgTDXslUV1YzcDuC8tz0eqz4+Ceehs/Ne7aAxaVlrUHRaCdisS5cunIVN6/fwtmzj2uTzfWIEl2y7tZS65o/7GYzeru6cPrkKd3Hug/n5vAbv/kZvPbG6/JTpdcnmWmsf9aWVxHwUuZqxvjoFAolAt+G1zFD3E498gisFjNuX78pP+ZIOISRnbvgcNg1TpaXlwQm0PtSgI3bhas3r+MTn/gF9A0MCPy9ce267AY++KGnDRDR6sCLr7yKCxcuY8/u3eiMx3HhzUs4ceIkdmwfxMrcNNwuO65cvYrP/MvPyoN5dS2JhWXe73cwMTkloNyw3rAiFu3ERz/0USwlllAol3Hh6i2kSiXEBvpQMTcxuGc7chsb8Lrd8LLxNT2LjVQWO3cMCbz5b8/8HU6cfRQDI9swt7iArnhMzajBri7MTc9idmwMv/zJT0oKHgl1YHJiGl/7+jcwPjULs92DTLEEjz+EI0dP4OLlG8hnS2oKWeU/bUYoEkNX/wBMVivMVptCtnKFAiwOB4K0KDGbkc1kNFfy/NFXtVipCphkE52+s16PC9FwRHM31xmX3SG24tWrV1HJpNEzMqKQRUWiUgtNtQiLxFbd86CWaq2FrL34HNaDAmH5TKN+ZdjWBoFK+mITuCTzsFSWboo+moYXOetErhFFbNDGYKO42Rgki4+gIm0L1KKVLRTtZYxQPFpUcS3maxRM5PerOUdvStpwcJ7ngbE2Vc0n/+EyGpWyQFWm3bPEpb0Qm1OsyepaRwnUNuB1NTB+/wrczSK2x0LwW+oIWkzwNG3IJzNIJvLwuPyoVgxLIob/2QkCVgsIRoMo1Bp49vkXsGvbMI4dPmg0AE0NrFNez+NzGU0qso+pZqnwGG0WMcSz6RRKhZTC9Lxurpv0d/ZoHWaThE0erkm05rh//758WLkWByJh+N0eMS4JwLMZy3EvcNpiQTqZEOGgfyCERx87gv6BTvmnMryOVjILSyvwByK4eeMOYp39CHh8GB29jxs3r+A3f+OX4fU5tEegr2gyTd9Tj+rtldUkMjmyatnMo/JkHfVKFtVaUfcVP5tAKIOcGDpJSySPx6mmD1U+POcel0fjll7XNCVjyccaj9eFTdRgiHZCvO+BbC4jNjjflzUH/7AHTx/t5aVVZDJ5ZNIbqg3DkaAaO26vWzV8rcp6qKB1g6/LFzawsrKq9STe2QW3249yxQBWXT43fO4QUqkNFDIl1KoNdPf0KejQL2uVBjwujjWz7HrKlYLWfNaDlRoVQVU06gRnWSsb9R4Du1gDshG/uLwsKx+rzYlGjSqmAHLpDSwsLsn/ONzhRXdfEIVcTtdjdiEBm9mj+5E2NIV8GT5PN77+tZfxt3/9A0Q7H3isUonBe4JkH55fhlLyGrCuZK3F/erx48c3GyS0Ajh79qz+/LSP9rywFVjdStL4ad6P6oQvfelL+OM//mM89dRTstrTrPIOqrKf5n3fzXPfawDxn/v7vZtzsnXPu/X5P8v1MP0sL363B/3wee/pGXgIrL5Hp/MhsPrWyZwL0Re+8AV1/d7+eKd5gj+jTJUb1vaDPxv4yKfxm//nv0fFFwUcfnitPnXOKyZD9ml4/plhrhtJoQZjoCXdbynrFVxFoMdigqVh2AAYjIGmgFUFLIlx13q0/UXb/pgtxqrNREZdqyBm5Sr/VYOZSGBV/26yk1yDqd5ifrYWOXZ7CbQax2ew7jaDjZQob3gs1pqGJyolVgK0iHu2/FgJ4UiWI+CxvuWQ6cFqAIPG8RggrDBMAl7SsBqv4W9Zb8vvUgFdfE/DW5XHt7kp2NwcGD6vxmKtb7p5mvRzniux/zZNZB+8hzy7jNe0M28fnGQea4vRyWvJgl7Xi7sPAnnG3zyfBB63LrptxsfmsYrh+8DXzPiMtybaGwYIxqPNJGn/n8CnrY2mtvwi+RktrrJxDbZ42erzWyFUfA/D3aBNdzauu3F+HzCibXoPAt+Gyb+uH0FFNgKsZlTqJXjcTjTyJTQLG+gORNDp9sNZB9wWK7xWh4JwStxMkbVcqSowg5sAShwLxaqOs1Yj47Iiv1UGItEOoC13W1xK6HkMSKLnHwMe6A8W7QgiFvYj6PW2wG2zJPNMdyX7lWNJBXyDYWiG125b0tjeHHL8Mn1ZkrNWOgdfx3FOSR6bHgpisdkM36yWvFr3PWXsJiNIhu8vv+OWh5qk8twdtHyIybjhZzBFnF5Y5ZrB4mQCbYSelkrudeg5xrg2xoKNfmRk5IghaoC9/D5khSqNncX6ZpBIy/OYMn/5wtKQlaxfhjNY1PTQ96Ecr1TBRqWopgvZH7zGbBZxE+L1ulubqbqKdMrVuElvSzV5Xtq+sYVcVsfETa4YG/T0DASRyWZw+9ZdMaS27dyJoD+MDSYa2+y4f38UV65cQf/gEHx+n0CRzo6YmDj9/b0Ch86/cQ6jlHePjGBkZLfOL4N4vvud7+P06TO4cfsOQpEOXL58DbtH9uDO3buoksHjsOH0yZPo6Ylpc0W26/T0tNhDzzzzDSSWV/H0009jaGhQKcVk8RB1IWBIj1tuhnntuaHlZpI+cdV6Q0zpfKGEyalZrKyl0NvbZySZZ9PyVVtbXkMqm0cisYpMtgC/x4/llVVJdz0+gqFWpDNJyfUZCkbfWDKeuBG32R3wuyNILC0jmV5HV1cn9u4dwvEThzE5OY4b1+9gdSUHU8OClZU1bSItNs6VVbF6YlEjcGhqehF79+6U/zd3p6Njo1hcXJLNQjwaQVqM3QZ2bR9Qenypwu8zB5eX/sZ2rK3mEYvGBFww6HA9uYJqrSA2kctuFgP3icc/oA0tWUYEx8bH7mPXyDaN39H743jltavw++gHbEE6lUesqwNdPV0YH7uHUrWKcg4IxTwCiXt6O/GLn3gC2dwqkutZXL5yHQvzBQUv1etk3jGMp2Kkmot9XYPHxXnDhmNHDmnMriVXBebfuzsqEHzbth0KPkxnVuHzOVEoZlEpFxAM+SVFJ6trbHRSkst6ZQP7dg+gWMjqWqcyWVlRMCRJc6gF+O///bsIBty6xjabFyF/D2LRXpw7dwUXL92FO2DCqceOI+C1Ibk+j/WVGTx29iSG+vuVGk9f2WvXRzExsSDGVCjohwkVRGP0H6TcM4uhbTx/HVrTvv3Mc7h5cxEdHQExYAlgtwOkCNgTFHL7XGLNHTm8Dw6bGU47E8Mb2LNnt5ofyVRS8nyb1YmPfPTjGB2bQLFUxcLigkDAar2C27cnQVL9Jz/6QfR2d2tcjU9OoX9oCLl8EeMT01hdT6Jaa8iXmL6eDN/jPZrP5rCSSAiA4Tk+fOQA9ozslfSeoUxLyyvYu2+/An0IaN+5fU8hcKtLSxgYGDIaOWaLADCnx4xP/uLHBdwSDJiZnsPE5CQ+97nPi6165co1eeOm0ml87KMflWrn/Pnz8rfft3+fmIJsgDz77LN4+kMfxvzCPG7evCMQPRqPY2J8Ct09PWoqMI2bHsRBXwjTU5OYmV9Esd5E79AgGg4bov09Sv6y+91iRIY7QlhfXsHLL79gNL/NTc3djz52GoGOEM0ZEfJ7EQsE4bXZsTQzj+zaOs6eOgOXzY5Mvog3LlzEV/7mb9E0OQC7G2YbAUQrjp94BPPzS5ihtyavss0q0LmjqxduX0hAHOeccLRL61g4GpVfZSabR6lcUi1GkI2KC7JZ6WufodkxAH/Ai4DbQ7MDWBqAz+nGrZvXcff+PUS6uhDujCK1kZMViq1hQTgQlke4AoAoV6/VxJInIM9zp4aNma19NpktsDtssDndqnmqNSqSGDpJIJO1qhGUSF9Ts6mh887xUikVFdKWYfBgqxHORmRHNK7mGdmzTb632wOz1W7I5ZtQw9BMBr2YiyZY7Da43R7ZkBiBp62mcstnVSUx60U2HmtVNGoVAXVssgS8Hq0PqkXZXDRvwOFvIJVagLNSRSW5inoqjTJDwWDG+04+irDXj0IuL7m/metuqYzM+hrinR2yYqmYG1hZW0O1XEE8FkVPT1yNBFnnEJBze1Ao5dEZ78aLL76Iru4+pPNZlEtVjI7dQTQWQDjkV1OyVK6iWCgpiI/7iXx+A1ev3cCzzz2PyYllRMJe9Pb2I18qYml+HjarC5lUXo2tcMiHHbsG0RnxIZdLoFHPIhL14sknTsLpsiIUDoqpuzi/jECQjcOE1j/aztB26eLFS7h8+T4+9/lfhN/vEdsyEPRIBcFGMO0GOOayGQYsEZT2i9FZruYlfZcqom2d1KqT+DqGXc3NzavWoScurw8VbfTQJyBusXAOTLdqkLrOncdLgBhi6BJY5f6KOyF+X/phJ5ZTmJ9flc9wMOhWE4zNYJEAqHKiZzBZweUyzLS4qVakkiHAa7W7EAoGYLM5UasW4LCaFbjldQfUWFxaSMBioUoiatg1WSyaB0obBQHCuXwW9VpFtaj2LS3/W9DojRyRpk17LYeNChSCr03cnxhDRzCspqrPHUC52kA+U5KHKuuCSIdfPr+87tWKBen0BhwO+twWEQp7MTkzg67oNvzw+xfxl3/+DURibw2verA3eeu/3g74cW34kz/5E7FVT58+/eNe9mN//hBYfedT8xBYfefz8hBY/alvsX/yFzwEVt+jS/AQWH0rsEo2Fb3I2PljKi7Bhv/Ro1wuSnJFNkY4FIHL4kWqCSQjHfj4v/nf4YoPwWT3w2P2CyAtMWDKXIWNRuUEFesGqMriT8nrYnWSEUj5sOGJyNRjOSuaKc02jrctnzc1CXYZjFKBLm02apt1SWCFIA/ZagRp9HPDt0iYnMlmsFzbflpbfSopt7Ib0uE2sKpjJQDV9rI08fPpH1UXICRglaxRMTgZPNWGiAxwlJ/FhcgAjwzQ2DjmlleWfFWN21tG9y05GgsYw9exZT/Qkv7X0JLktwHVtwGrxnEbINVbFkCxLw2oUljo26TO7e9nGCU8eJBF3CaWNtvAqpnH1g7NevDcrUzadtHZDpZq/+4nAaubKPYWFm37jBJ/toqBvGmdKZsJ4eQEebfMkhxqW4FVjjUxHltemG2w3CL2B7mYBugspjQZuVuAVQJ6NgL7VgZXFBUg1SwU4aqZ0OcPg1u6RqEMS9Mk6Sifb0j/avIape8nmwoWh1syKrFUWo0FbgbFnG6NuXK5ZgTtcFzxd2TBmK1wOlxiBER8bnhddhXfBqBq2EjQr3Ira5XyswfjeMuJkXeqwXbR/aPXU5JnSNf53cnuFLBKcJIsmlaYBz9TTFJ6k/L+owUB+b4tkJVytJqY3oalAM8hQVhuWDX+TWYsLi6IsUN2wdawj7bkUj7COvdMSbZqXhCnWx5jfA+yhIzQLmOM8W2NBghfx+/Nv+l1Kg/VZqs5obmiIY9IozFka/nUGt54BHn54GvIPuXxcrPH5hA3MPLCI4PVanwGH/RmJaOJ34eBNuNj41hZT2ou9fmDOi/cUN6+fVshgDtGduOlV14G9etku0W1QQroe5179XV5dZ45c1obbwIKt+7cwezCPE6ffkwbf4vVgW9987s4duy4GEIMQuvv65Wv6tws5b9JxKIdYg7PzkxLTsmb5dOf+jTm5he1meMmu7s7jp7ubmRzafjcLvl4Elgli6tRa8LmcCKbzyOdLSCbI9uqDl8gbIxhs0lywGymIMZqYmVdKb6Olj0AAU9+TqGcbwV62NE30KNgn2w2BYedAL4LHkdEQCRl6tFoED19QXREgzr26ck5mODFRqGCxBI9Pzfg8nLzWEdPZ7cAM17+bC6PkyfPIJlmingK16/d0LTq9bkwNDCg+89ptWDnrp1ieZMhRE/NldVVWMwuxGO96OzsRiKxjHAogKmp+5hbZBgYcOL4dpw+c0YekC88/wpsFo9m90I+KT/bleU1/OAHP5R8n6oIUhlXlrM4evwAfF4f3jj/hpoeYvkoed2M0yeP4/DBHbh67TLm5xaRyhSQyxW1TtELc6NsrHf7941goK8fFlMDFjPHaxUhvx9zi9OYW5xT2NnCwjLcLr+aFAvzc9goZNBslhEIueEPuBGLRQRyUH5KgC2d2kC5mMOJwzsQYsDI1AKmZ+bEnD16/BF5fxLsevHFl2UtQW/dcqkhCScDYGYm51GuNwXM7T2wE25HFdnMAtaX1/GZ3/ggvO4g8nkGz3hx++6U7A3WU0n4PbyviujuDogpS8uQwaFhgQYTk/P4/vdfklfqQN8AgqFO2QMUihsCGOg5uraegNNhRaVWwvDgAAa64wI27E6b5qz746OyABgbX8GHPvwk9u09jDfOvYnpuSU1baKxDpitJswtzAqk3rdzRMAkb2ECyx0dnUjlCpLj12FFPN4tRtT05JSATprvbmxsyINw754d2D7cDZ/HKXk7G2CvvPoahoZ3YmjbDly9fhMzM3MKBiP4Fo92IhKKIJVOYn52Vmyx93/gLE6eOi7G+dTkJJaWlrFnzz7YbQ781V99GZlUWh7zbJ489dSTeOaZr2PXyA4MDw2r8UXw4tqVq5ibX8Cp06dx8cIl2SF4fX7EOmPwegO4ceuWwvEY5NUZi4tlThCT14Pg/eDO7XCE/Aj1xmHz+TC9mkD/9qGWD6kNLz7/PLLZNJr1Mhr1Kk6cOC5GX3ptDTv6BtAVDiHiCeDqmxfgd3hwYM8eNZyv3biNr37tGayk0yhUm3B7wghHu1GuQVY3DOKzOx2o0He71oAzGkW0qxcNsxUNs0WWAL19Q6pwCCIaHp1GQCHnyGKeygejaU5//VKDTEx6KTvhstpgrtYQcnm1ho/fH8Xo+BjswQD8kTAKzYpAwnquDL/LK2CTvrRryXWBx1pLrFb5SdO3lcdLqbeL/p5kiVIVUW8qhKdQIHOyBLfHhXDAD7vTglKhqPn07q0bGi9cr9Lra0CxArA5YncjGAgi3tOnxgitKewuF1z+kNb4cpUKJzoEmYnUKrWdigurwyr/agZRcd3jdSBgZMjNCabW0KzzD2vnKgL0n21UYDObxYZkY4P1SjabQSq/jGi/E6ViCjX6LY9OYOHufVTW1rGjpwdPnjqFeIh2N7GNaAAAIABJREFUJxatQVScMbxyaW5BDEQ2SiqNpiyN2HhYWppXPdvV1YVIJ/1yPWpGcR9B5jpDG8kmZ1OZYCIZ7hPT45qf2Wilz3coFEFv74BqCtrEvHnhMl577ZxqlCeeeFLX/+bN20aSvcWG9HpGFgcetxk7d/TikUf2YmioE1ZLGfVaEUuLU2peMgiO15ZNJTb+PJ6Ajnt4sBfr66tIJjOSsw9vG9QY8gf8WFiYhj9AkLWi88/ec57rH6c1Aom0j3FZwT2Q4cnu0bydy2VRqdalmGBQ1tzcrBi1VCLxWttsjs3ATa6ZrKf4HhwntCphY6BUyiOZXEW8u9Oo3c1Wzbts/iWWkqhUTLou24aisgIha17pEgr0NP6m3YDT49G4YD3CprbN5UTQH1GQGxnNTlrnyE7CJgCZjF521Nwer9YhPgj20gOXQVQMgiNoS7ULWdAKEFNtzvuBxAWjCWC3GmsdSR/cG7IxxzFKdjo9XGmHI/sA1DUubXZDFUdgNbnG5iLrZv6eNgNldHZuxxf/w39BoxJGtWIVY9bmtsnPvR0y9/Z9Ks8rxyDJQqxBduzYIdbzH/3RH8kO4Kd9PARW3/mMPQRW3/m8PARWf9o77J/++Q+B1ffoGjwEVt8KrJKF8/nPfx5/8zd/8yNn+McxVt/+xLrJhIO/9nn80r/7XVS8EcDqh8/kVTFattBjqQLCmXZJpAiMGZ5QKmZ/DLAqNtymJyklysanksWkhV1eoFtui7a3JNl3VhZhRsd/0xu0JR1vwiqwUzzQFljZfp824LsVWN0ML2oJp9lJlhOpgqnItjP+bgOrBqHW8F41mK0EYA1WHoFTEykVW8DLtsdn+2dk5gqebQG6At2IjlCyT1lz0/CabD/0SS1GBP8WiXDTFvRBOJRhq9nigLYYvm1gTe/VYg0+YKy2gd9Ne1FsBVbfrmB5O6iqa9XyKDMKMQPMey+BVbFVxTB9wBYm0MqHMo9a3qn8uw2sUgLcfghIbXntkqnafh035AL7W6m/3MgQqCWwxMKxXi7CUq4h6vSh0x0ANkoopXJgX6Cvq1vfk5tCMZqVnlo1WNpWG4rccTTIYHXC5aDtQx35XFaeWAxqWFnhRq8gCTbZB109vbDYHZIrFwpZLM9OI+j3wOf1y1dL51Zjn+waJgA/sIAw7qG3PghCkg2pc8NzxVCJugHCkqlDBjelZnY7pfxWbRA3gdVW8FJ7BOpOZuOk5VsrP1Mei/xp2dwwGKxk/CoYxGRW+jUlpmxgaEy0PrvNrOUmcHPstLyNuaHk/cZzZWW685bx/oCl3W5O8P636rrqGmyej5aHrpWBIGQBkYFEaZ6RHM9j4oOBXNzwaCy0EpnV4LAwLKwKn9crNiu/s8aF1SZLBMoYV5ZXJKuNx7tgtRi+cUykX1xaEAjrC4UxOTWjTQ6LfoVV1IyxNjE+LkBHibYEDYoVvPLaaxjevh29ff1isN26fQ9VTQ0mlAsFMT174nGBgmNj98SSEluqUsHM7AweOXEC3b29ev7a6ipmZ+cQikQFOIZDQb2e0j2FBlqt2uSRmUKZKkGnbI6hSYrs0/cnc8xhs+uaZbIb2hgxdZySQ5fTqw0RffAYSkYGE9mxZE2GOoIKXGOaOS0v6Ce6kSe7mpu+AGLxMOyuJuYXpjA2Nga7zYO9I0eRThcwOzeHUjmPPXuH0dcfh9VkJIOvrq6LTX395k2BggwS2b59hwDyxYU5JNeTAuD2jOzC7t0jYmFPTE0jsUZwyaJNJ0EoehfzMXb/Ln743Avo6HCity+O40cPY9u27Ugms/j2t74jUJus6J07h9RIu37tluToNosdS4tFBCNUSNjEcOR4mZubMVhT5Q30dHVj954RNSSff/aH8sVloBdBRnoEGoFoTY1FjiXKFuPxqBjJBFa5oaUn89VrF+D2MeDMhsmJGcRjPWJ0zc/NwsmwkYAHLrcFHi+9+Qy/8UKuLPnmhTevMc8cH/3QKQGV83MJvPnmdTzyyFmxC5l8PT0zj/X1NfT196OjI4zZ+QV4XRzvdayvrqNYqWE5mYfNYcVAbwDd8QBu37iHE8eHkM/k4XT60Wi6cfveJFZXyHiyYMdwNyIRD7Zti6O7N4xac0P38EaugatXRvHqy3flJ+tweDVO09kkduwaxs4dwwqMWk2mYDFZcfvufYzs2qWQnEI+jTt3b4sxl8ymdb57ewfREYljKbEiWXEmt6F732Q15u3evl7s27cHqZVVvPLiywIuq/W63pc+tl3xbnl7Erzp6erDxPiYJPqc40KhII4ePixW1q1bV1Es5DG/OC+mod3uhD8Ukjx8bpY/syLW1SXgkIAd7wO3y4Fd23fg0bOnYTE3sLA4h+mpGXTFuxCJdAqEvXP7rjwVJyan8cTjj///7L13kGXnfSV2Xs45dPfr3D3TMz0RGGBmEAmAAgkwaElK5CqVytbK3rW3tnb3D5e3SvpDku0qlVUll3e9drlKJVtrBUqyREmMAJE4IIBBmpx6Zno65/RyTq5zvvd6GiBoQViA4h/zWCjOvHnvvnu/+90vnN8JKkTQV/SVH7yE/+K//FVsbTBJO4xr127g/IWLUoiQqU0f31g0ppAesir9vgDmFxbEfC6UK5icNGF0tGhhSFYkFoPF5USBXoyxEMaPHsHtpXmcfPxRFSm5LttYXYaH6oVmXQz10dEhlHIFZLY3cWB4DGOpFLxOF869/iai/hAGUgOYnZ3H337zW7h04yZadicypTrifYMYGhyHy8ciuxOvv/o6fG4vygwnyhVZAUHvwBCaFjusTgf6h0bEsPMG6Tdu09jJ9+mFzYR6Alj0beRikDYrtIJSaBOLhPUmLCxkFkuoFIpYXV6RHYrD70c81QtvxIQKedp2tMo1FXTIaKfCAPTcJnM/FJBntuT9ZKU2GIZn1CYEvgkek/lNYJXrPjIdBUC6rChkc0hntpHZ2dZ44vN45bHK+ZWAOOcK+lxa6IdNX1SbA/5AAMFoEhYCxbSm8VCG7QBkcWI3TEAffUKdWk+Wq1XZZXEuIeqn4h/nLhYG7Sw0UG1Cj2grsVmjALFZ4fJQicKCaBZWexpuWx3OWgOWchX51TXYS2WMplJIBgMqMDtddoT89Gs2IbD5NL2KfSq+ZdM5hGNR9VkClLliTpY89FYdHh7BzMwd9XuyUcm05f6C64IVMSNt8AWDat+p2zexvLgq5jZtXlbW1lWApGSazkGhmBcPnHhQzO9MOoujx45heXVR1iOPPXISkwf2we3m2AhEIx543LQzqqOYzwjY49zN/kNgdG5hCT3JXnI6cP/RI2Jz0kObAVScL8god7mtKJUJMtInFJrP67WGGKZkZTJ8iQBpuZzTd2lfYHxiLWLMFwuU4UPFTD63BB7plc2gQBZx2V5aj7UtGuPpo085O1mt9FmllUA6vYkDk/tU2C2UKNFvo5BnAaus3w/6vbA7qrJFoa2SiCeyeKBHq92E+MKqvkvmdK3Ka3HAHwypD/E5cXFvZKcyom6sGqrG+5dANj9LxQrXD+mdnAmSymRhdzkQCUfgY5HMYvY7DKViICVaxlbDZFYYljvDJFkgpVWAw+pAqdxQSFm5xNCsspjBoRB98mkxxYJkFqFAQvNqCyVsb6XRkxjDSy+cx3/8919H38Doj6xjP+iNDwL8CKoyuOrJJ5/8UMfY+6F7wOoHN9k9YPWD2+UesPoPfsT+0b9wD1j9mG7BPWD1vcAqvai++tWv4oc//KEmVC4Cu68PBaxSUWyzoOexz+LX/6f/GYj2oWULwA+zAK7ZCaySsdqEQ9L/Tmpqh3doHBaZcCoymgmtEluTgCJdiQyjjxO3AJcOsNqV6++e7B4Gm5noKc2ivHIPw5M4EtX2BC13Mce78niFV+3xHxXwxpPSy3BRG00DyHIxYiT2HSDL1rEaEGjJ36F0lRBpl61qFrpti6kwd1/d8Kzue13Ameioaf+7zFaiU7VWbQ/D1Wj0fxyw2v0NnWcHY2vuaY+9wCoX3nxx8WVeHwysioHbYay+5/g/wjD9ZIHVLnrcBVa7N/T9wGqXift+YLXL7GWyLivyhADFlhTY2DAsyA67lUCU5Lk2s2Gpl4rwtG2yAYg5PajlSqjTr5ApxV6msxrQrQuo02dUIU7GgU3M2qA/IHkfQTp5XTKowWLB4uKqpIe1WlNBVr2pAbFruDievjmFlYUZRMJhSbnJqGE/5LnVCZB1WKgCQsXOvgs27hYPumBr1wZA/djcSbIRCR6RsUqpuxir3Fx2+qIS7W0mvKzbfsZaodNXBFTbdpF4tqGxCyCAavppoVwWc3XXBqPDPO/+BjeJe8FSMabFWG2JtWR3Og2QzGesA5x2+3/3GAScxYZtGnatCenqMGntFrjdTklnuTElY5/3nAAJme3cCFJCxx8wjFrDrCAYy89TOk+gWM93h6lLNgc5z9w8pXP0ng0oNIlMqq3tbQXfEHBjEAlTqemZlurtw/rGKqqlCuKJuPxzCbZT/srwodm5Ody4eRvPPPsMenr7tGG7dWcGqdQArly+htHxEQXMbK2voVjI4ebUFbGCUn292lQdPnwIR48ekQyRzDUGfBCMWVzewNTUDV3r6PCApPoBvweHJw+ofSu1qgD7XMEkilMiXCyae0Z5LNO46YPLNuK95caVYDS98sROrtdUCPIHfIhGw7IkcHmMR21nNFRYRiHfUC2HG0qO7+GwExvbqyjmS9ocJqKD8rjjdYtpNJ5COBJALBzVPEWgl9656xvb8iRl4jeDY1aWV2WHQbYm2VNkN9GjkTJDssIWlzKYX1rFxtYmjhw+JL9Xj8eF//RH/5fOeWx0UB6gyXgCG5sbAo1fevFlbG3mkOyJ4tM/84SeiTNnfoh0x0c5GAgTRxOjy+/zy9uTINlDD9HrrYmJQwewvbmBH7zyKmqlFrxuv1izlGlPTBzATmYH09O3sLKaRm9vAL/6K7+MoaF+LC8vYvr2LfXXWCSMnZ0NpDNkfPtgIbA2cVCS+pXlZSwuzUlqHox4BcSyTYKhsJhCDIZ7/YfntJn9zNMPwO1h8JkFr712DkPDkzh79hxyRaZDA1/+yrMCJubmZjC2bwT7x/dh5s40bt+extZ2EdUmvZLtuP/YOLzuNq5fnsKnnzqOFhsALmSyNZx96zLW1oDxcYIjk0j2+NHfF0ZqIETOL7a2t1DO23Hr9jrefuMaWm0DWkUTMew7MIyhoV5EYmHcuH4D0zPz8HnDuHRpCseOHsf2+ip6EhGBnluZTdy5U8EXv3g/jhw5hv/wH/4IQ0MMlQlhYzMt2whu8L0+Jw4dOYTB/j68+fobeOKxxxGP9+DMD19DoVQWKErmFoGvXDav55RS50gwhMHBAURCQfmuvvLyO0jGXQiF6VdIqxAWT2hdsMbaGoaHEpKW02aAHoX0jH7wxP1iy/Yle3D//ccFyk7duoHhwRFsEsQeGILb5ZWNxYXzlwSu/9Iv/pLG3uvXr4oR+Oyzz8gv2esL4LvPv4BirqQiB1lhBB3JliVzlcqAkdFxATn0/uW4eP99JzQP0LeSlhdk3EeSUUT6e1B1WhBM9eH63B0cefB+2J1WLC8tIU7maCJB90QUM1n0JuIq6jUrFcR8QewbGEKtVJMNQLVYRtDnx/e//yK+8c1vw+b1o9hoIjUygWgPi4xO1Mlua1nw+gsviyHLMY7haag1EGWoVDDMJEHEe/vFqI339sLucKJcq+n6WJyklypBLBfHaRbuWFS0US3RQKNCBmwNNqo0Kg0sLyxgc31NxSeClJGBASQH+mUzUyvksbGwjJ31dcoTWGWDxe1CKBSCNxTQvMZ5hWM5+wChHr4Ytkjrnna6pIKFpj0HFw48D0kdgEYdDh+LGhZEQxEzT7bNHMh5hvO5xeFGrdHQf7QBCIbjsLk9CMWSSKZSBnxl8JTLrQIcbQ80zpbLApbpTc2CqJPBVbQJcLnkGe338LlnW3E8Z1p9G+ViRkArPcvJ1rZbSrA2N+FEFQ2ynKnCKRThtdkw2tOL3M42IuGAxrdKncxBMip9um4yYcny5BzA82H7kH2YyWdx9epVedoSJCQwyn+n7QLnVAKtZOsSTDx4+DjLlQoEnJ6ZFqvw+H33KczqyrWrCnqbnVvF8FASPak+rXsW5uf1nA2PjODG1BWceOAgjhzdh+GBfl2j3UamqBX1agH1ahl37tyWT2o4EMLBycMqlLCgFo5Ekc/l4XN7ZJXDcxwbH9O1VWssBm7D7bUjkQzLpomBcbQm8PuisNvcqFWpbKEXdUwKBHqsE+C20lpJIPO21nEMiuQc0C1GE5Qn+5OMYTJB2X5cL9CChR7LIyPDiMWj+vdCIYOTp+5Tu9AawmZ1SzVA2xj+Pi1QhkdisNuMQo5FG16H28MCD4FWdkOCpA2NT1QrsDBKtZPWRGAB2a7gSM7bBIg57lYqdRMYSesOrt8Y8pkvil1O8Nfudsjjlku5QIjexlRk8dkjsGqK5+ZFcNaCra0NLC0uyt+b9i60uWERlcdikcfrdSCZCoDuETZ7ABtrGfltmzDIvELrwqFB/OWfP4dv/91ZhCK9e37jx//xgwC/3//938fjjz+O06dPf6hj7P3QPWD1g5vsHrD6we1yD1j9Bz9i/+hfuAesfky34B6wehdYJdjD16//+q/jD/7gD94DqvL9Hw+sdpKeOvckW7fgZ//tf4fHvvZLsCWH0LL64W25O8AqE4EasgJgABCB1a7HqtARsizfB6zKyx8MoDHAqmwDpPm9i2O+//y63DyBK/Ro7LzRle12kBVJi7rAkI7RBXbkS2A8Oc2x78qzJW3ugDOUtcnDsgNQMj2WixuyJwTwWAiqUcLWMCw7I77veF2SsXnXBkBgT0eCzjACszYx/q7dExHLk23ETQMsexirHTuD7pKmw+Lby1g1F9IJuuqAbO8HVrvA4y7Y2wWh3mMJ0B1+GGBlgFWDy+1hxH5IYFU6+L2vDjB9d4Dbc8z3jHrG/sHGtO/3WQEIEu0ep3OdXSZwF0DvNq/6Udcbq8NWlYevOpcJ/lJAGbcAHT9eAmnazFClx81StYawy4v+cAy+tk0MGHsL8LndSrUlAMc+QOCHoU8NBi2VytpcOV3057IjGAhqg0kmXT6f1XNAMCaXz6FUqUnClOzpgy8YgNvr08b/6pXLCPoMcDI+PtZJjK3JK44+a93mEntAzXzXrsEs9NlOHZuLjjVCty3ENiVrtcNSJVvGSPlNaBRbnZtL+sDdDTa7+4x0CxJkPupB7QD1BuxkcYFvtVBi8IHAUjO+8DdMvzdt7uiEirAfk3nONNq9zNsq5WX6PEk7hr3DjbDYs/LBNcAwARVugMi2I/BMINVNegtZTpL2mw0RJbmUbNMzzYTetFEiwiQ5qgnFEiuE6Uowvqy8vwQR+R9BPrYRNyRiITvdYsuQAcuN8aVLlxTEcWDioNint2bmxCadPDipMIzV5SXs2zeuZHqCKpRPrq6tIZvNIdnXi0OTh8X+4YaVQWZkWF6+cg0jw0OIR8JYWlqC3+tR+9FWoF6t6vyfeupJWQtwgzg4OIRrN67BanGgXCGjJIfllQVtssZGhrB/YgRHDk+qH1KyTtkp248FM977EmXiVrOBym7nTPPTz9dhmDjcLLH9uSHkpo5sYNoLkPXMcDG312XahSnDZPi3jXcdQzO2NreQL2YQifhls5HLFCRLtFu88mRcWJjH2BgDpIaQ6u+RVx2fRW4gmeLOTbLCPuhZ2G6JhcQNbjGfRSQUQigSNGMnpcVNO1754SVcvX4bHp8LX/35L4mptLg0j5dffglf+NznVfAgkF0pVwWe0sJhYXEBjWoTJ08/iJHxEbHaXvj+C7hydRGpVBDDQyOYm5sXU2jf6Jgkwkwpnzgwjus3riqUaX5mFsFgFMcPndamVGnXsSjWNpZx7tzbyGS2US4XMTjUh2c/94w89OhzNz19WwnfbNf5udsYHIxheHhABb9csSQmXyKZwMLiPHK5nQ67KITV1TW4fX74XAFcvTqNnZ08Dk6M4oFTE0p93twsYGVlB9ubJWRzFbTaDvSxiON2IV8u4NLlc/jMZ59GuZDD+QvnxdjjOHRzeh0etwXPPP0IwkEnquU0Tp98QMBqvlDBpcvTePPNt7GdbuPkqX04coRAXxUeVxP9/UEEIy5s72yjXLTh9s1VvPziNcmG+/p6ceL0Cew/MIqtrVWUKgXcuHET5y/MwOVkCBxDtFo4PHEQUzeuioG6tbWu63z288+IBX3mzOvayAfDMaysrOsZoryUBahDhw8gGo1gfWkFn3ryCQWpvfjKy51Qs5bG4zg9jN89r6JJqs94fZKtx3mA7MJUby/2jU+IiUhgbGV1RcC/L8AxmmM3AwutSKV6VNigOoWewjdv3kA8kcDE+Bhe/v6LkuAODQ3jW9/8Nnr7ejEzM69xhizar3715yU9J/v93Llz2Elv6Vkm0EqZ9M1bd9CTSnXALcpu1+ELBAXsUC4bDBr27PT0DMKhCA4cmJR1xvzcHPbv34fRkX44vR6EUgnMbq+hYGuh7XZiaN+wQKOlpUXE6clIhqXFingggAOjo6gUC2DKmq3WRNDtQ6NSl5cpmZqFfEmBRi+feRWJwWF4o3GMHDiMhZUNpPNVZLMlScdXpm4BLp+YwcVcgVVqhIdG4PIH0LJa5aXYk+qHk6nmVXrjNgSqcSwi8EMgudmZt0wBtY0GA41qJdjrDUnXq7k85u/cEWgl1Y/bgURvCrG+Htk5OZstLM7NYG11VfMY51fODSxyOlkgs1rFVCWjlf/xtznW8T3UmkCFrMAOmEoVkVJHOZ8RxDJzLguzdrdHcwMLbux/fPH5KdSaqLLIWmsATjcc/oAA1t6+IQztH0c00QOHx6Mx0EmWocOBWqOGbDaPbI6FgqrUHm6HQ+MCx1X6qTKwy+W0yK+dgGO9VpRCwGG3yBeYBcpWOQ1HeRUJJr5bLOjxheButhAgA72nBzvbWwImXW6n3E2oPiCwSgUHZe0a55uGaMC5SB777TY2NlbFmGbbUYIu71oW5drA0soaaG9E4Lo/NYylxU2N/2S7ctxOpfpVJHntjVcxffs24smYyVLoFDbD8bCsdSYmJrBv/yB6UkHs7HBMnkOlVILXbUBjjlsE+P/sz/5Ex03G4jh09IgY4BwHJg4cUP9emJvFa6+9poCjo0eP4sLFi1pPbW6toFov4tHHTglQXlldUshUPNYnwDGfM/MV13JklCqMzu1GMpmUEoFtwfe4phPznnYYxaL+zPfZdlSkyO5LnuYEqR0YHB0WiWR5ZUkeruPjQ7q/Hg8tHYCd9SzW17YVcOj3ezA6FoPdQeWOWcMo5IohXvQEbjdQ5Xqo0TSFLtomaSnG+cbsiRw2OzxeJ0pFegqzCGqTtzFtB0gKWFleRyyZMEzrjoUDGdYkFTC0KxRwmz0M1738CZjiknkxs8Aixuqdmdvo6Ukh1TsoAJZgKcdLFjzJeo0mvLK48rpjKORqaDVNUCqtaFkItllDeOuNm/gf/4f/HZOTD7x3z/AP+Ntv/MZvCFj93Oc+9w/41ns/uje86qMehOu3P/zDP/yR8KqPerx73/vPb4GPGyC+B6z+59+Tn/QR7gGrH1OL3wNW3wuYUrb5ta99TWEI7399KMZqByAZ+PzP40v/zb9CbP8xNC1eeFsmJbnmANr2DrAqIbipnApw6YQ1aUImeNoJrSK2smsRILmxkRZr2dohe3bZad1z3oXrBCDZdq0G9gKr/I6A1Y7/Zhcw0nE7wCoX310waO9vdHmrlTqDf4zUn6CqAaQU22RsAcSua8rjkdJu8RQ7HpXcTBtg8y7Dr+vt2X2PxxA7t4ME7jLjxHc0oVndRYwYp52/dVl7P2IFcBcp7kjxuy6wdz1Iu8cTYNIBFckvu/syw0/LQjsDA6zedTk1n9rLGux+z9zju6xJTWR/D7BqFtWd13v8Bgywam2ZI3aBOWO98OGAVfFFO4xNWi4QDO8yL839NZJ4tgH3bfos7zXDq2wWuHg+pRICNgeSoShibh+stQacXPS6vVq0ckEtRkezKQ83bs64kWagFf+LRmNiFBFEpS9qs0p2AUMHyLLzSnp1Z+aOpHHHj98npiFZmguLS0qcJ+PJ6bDjyJGjWlRz8xYMGnk6X+wve4HVrkyfi3BJ2zv9kdd11wKAi3QyYyySeZMJQYm7gPwOsMq2J7BaJeWbNhsESuXjapid3ZRiJhGr2CDvVcMWN/3AnBvT5rs9iwBzlxVMsJKf49912xnCLO9UA/hyl8b+w0CE7rhE4MN4jJG8ZBWoyvPXs8fNBftqx6aAjA5uQBotw/LgMbixIPuIEnheA0Fx9ixZDvD69RnjKWbCxRzyhiUASvCS/8ZADEoJ2bUpGQ54g5Kl87W6vIzpOzNiMA0NjypU6+13L2BzcwtPPvWkNv8Xz7+Lo0cPY3Bg0DCFKgRGS2KwDA6NYH19Ux6S8/MLGBgaQSyehDvgg9/tFghCbz8yY8laZUgUAfzevj5ZFkzfmYbX41OgFMFR+oH6/HElj5+/8C5CoQCeeOIxxMIB1OsM6okgn08LFO0+h2T88rq5YcxlC5IOctPF/sT7zHvM9lRfJtNZckKPnlW2Cfs0Ae3uIpYMWvq2bW/ntbEio4iMIVjor0Y/UPrAtlEqGG9e3s8jRw8pqZ7MTQJOvM9bm9vyhFzbWJekOp3NiNlMFldZgEgFtaqRbCYUlOZEsdzGn/7Z89hKF3D02AGcfug45udv4sqVS9i3fwwjI2MIUrJYrGF+bkXAKvvs4UMH5WXb198j/9k7szOYmZ5RCjs313abU5YHlLTGIlEBHbSuCUeDePmlF+UPGgtH8MADp5HdaeLihavyGQyEfLh8+bwA5Vg0iGvXZnHy5H48eOp+eRryeXz37XfUfhxbdrbWcXD/EOKxiEChTDqDdDYrxhNZoDvpbbE0D07KkL19AAAgAElEQVQexOLiigFM6xZcv7EOCir2HRyAx8dN/zZaLQdW1zPaICvYiqFADofAfPaBCxdu4Etf/oyYjkuLS0jEkkqfz5fLSCYieObpJxAMONCqM1HeifR2FsVSDW++dQFLS2l4/DZ8+qlHMTAYQ71GOX8Zw6M98PkdGhPz2Qbm5jbw1htXFZLVlxrG6PgocqU8guEgvvWtv5W6ZP/+Q1hd20Q4lIDd5kIxQya18TWfX5jD0MggPvvZz2J+fgnn3r2AlfVtJGK92siz/xSKeU4aOHHiPhw8OIHz5y4IQOW/EaxiYBVDVQ4fPopsNqPnlsUISrx5An4fbQzGEQ6FsH/ffsmLb9y8JfYb+/rwGIFjponz+vNKIud8QV/VfD6DarUosIvjRjwaxpmXfoCdrW0cOHAQU9O3EAvHMDI6ikOHj2i8yWVyCIXD+jOLay++9AI+9fjjOH78ON544y1ZgeSKZRU/orE4pqfv6JwpT78zMw2fPyR2ZzLRK9uOeKIHMzMzhuFWr2N4qA8WpwXJkSFsNQoo2YFofy+KzYqKgIlIBKl4ApV0GkGnE5OjY5ggsJrNy7fTASt21jYUIkn5sdPqwPSdWUzPzuGFV34AVyiKBx//FOZWNnH23QsYm5iExxvArduzSG+nkc8UVKShN70nEEKspxdVYpIOJ4bH98HtC6CmMZy4owtuj0dqDM6l9IVsCcgxVlCtRl3BOu16FZZ6BZZGA9PXb2BndUVsWKvPJ4/UQCwCrz8gcJaM1XI+KxY+fcAVEsf1ZcfuhaxesoEz2TyauTTaZP256B/jFlDrdPnktcq1AsEsAk4EtOi5Sm9LTl0NhiQ6nKiXK1o/2F1uWX3Q75I2CWSk0pOZcyxBVNhdiCV60D8yhnhfHzz+APzBIOwsmKKtvkqFQKGYFZObsn83PSedTji51rVaFGpGQkKzVlXhpFzIIp1eQ6NOsM+DcDCIoLOBXnsZPtTgt9gQ9/nhZWhqrYR2tYadrQ002g1E4jEVwfLFgrxQyTTsHxhAT6wHVy9fk++q3UUf5qjagdJ6jrPhcETzDEFVPn+ce2h9QPCf7P7NzR0sLm6iXCI7Pg8GxZJtyfHl9u1bkomzQE4bkmAwoPHz2NHD8Pj9aoPDR/bD7Yf8SDnGV8oVbK6v4+rlK7Lh4Frh8MGDAlJ5XpwPOQeyaNLbl9Q+4q2zLL7E8IUv/BMFWb1x9g0pATa3VnFgcgyDA72yxqHdDNdHPg+DDZ3yA+d4QWYw523OZyzicQ3GgiTPj3MBwVt67XJfxfUWQVcqkKgEIoDP9VqpSO/yIjxuH8IxtllJ/t8OhwXDowMolwoaXwhS18pNBXaGgnGFJLaRh8ttkQ8wQzc5L9PqhMv2RqMppYmIABbjScvVPgvABFB5j7hP0j6o2pBVSLlUQaFYFnuU/XR+bgH79k1ov+Xx0d6nsmuZ5nTZYHfUNbcx/JE1hVaT/d+Io7hc5hqG/Y+FHrYF1QP1ahPb2wySrCOeiKBcpTqgrWfbbg3BanEhly1pzV1tcX3rhtsRxzf+6kX8+//1zzA2dnjPXuQf9sff+73fkxUA//uor3vA6kdtuZ/u790DVn+6789P4uzuAasfUyvfA1bNxNqV/dPo+4tf/KKsAFhhZYX6Lq71o92O/kmsvJINRhZLFzgZ+NxX8G9/739ByRFG3eKBp2mYRTUn0TACq5TNkPlmgFUyB1m9VYq33m/DYjfhQUxXNWxV/tmEMRE40YK6yzDdlRDf7RjcbNJGoMuEU5ANg24EqLXRYvAUj7ob3MPfuQty6oc6no9EjpQE/z6fSq6zZQXAY5NV1/HhpHSHGxdKAQk4GY9VI37dK/03zEoDTOo8JcE20mi+BFSIdWt+x3i5MtTKgMsMr7oLp+6VexP03CPR7jJV797M3eObt+6GG+19tPZ60vJ9K+9RBxyV8odesR3Gavd73QlqLxO42y8+KWB1rxWAMfU0gGz3HNif+Jbht5orEHDXaXeyp5Uir3/sftewCdoE+bqAYMsAdFy0u/lvmRx6/EEMJ/rgogwsV4LX6YTf5RGDgoAq+wT90BiekN5JC3CixF0b3Xhs14aC0msCVwQKePt5fjduTSnkIRQIy4eTmxxuRLlQJXuGXpx8CO67/4QW9WTBkqlIEIkgkK6RHnQd71kCq7IxcBhWZpcgygAnAovsq3yfwJMCQ2o14x1KsJTsHQGrZuFcqTVRY2AB2YttY29AQFoAaae/MmCBGz4y6lhY2PWrVVGgjVK1of8nKEeWpnq+/Idpw2CDo8OS3O2TnXAtFSnqip8S4MT/dX1sec28Pm5euGFXv+V5UOYpGWddmw2+6DfJDU93DOTvEpikbQD9X3k/3E6nZLP8N26i6JnGMY/+Yw76ExZy8sEVk97qEIDC30kme9ATNyAewfSpG9fFNDlyZFLsEcp9X/3hm/Jh/NKXviQJPdl3k5OTYuyxHfxer86T4BODash2XVpaUdJ9OBqR9HRkbFTj5tzcLEL+EPw+piVnxIoTeDI8hIWFBbFlWUi6cOECPvvss4jGe9Bu2ZErVHDxwjk88vApDA70I1/I4OqVizhy+GCHmWvaiJskborJnCJoSPavw2GYWJQ1ElCqEfCwWRD0+xAMBVAs5k1KdIPPkAV+r98w//KFu7YMFrs85CiR5AaQEnYyFAOhAMqForzrGCrFvptJp43k0dJGKEgAuG5sL+hnl83C6/OKQUQQpluH4aab8td0ekfPB9uW93InXcVzz72LufkV7N8/iP6hCJaWp+Vf+6u//DVJrW/emIHV4sblizck1zwwMYGTpx8QmLmxvSEm8tTt21hf28StW7eQzVYwPprCY48/LluD1199FQ8/chpDg4Nwexx46cUXsLW9IXAsHuvBzakF2RUMDQ+g2azg5q1rmDg0ikMH92Nm7hYG+vvhcjuws7mJUCiMqambGBockrUEk90fPX0CtVIBuWJRG2mOCasMkoxHkM3lcP36FB557HGqkmGxOlHM1bC0tI6bU9MC2fibtWYdhyaP4c2335JXM1ngpVJRz9NTP/OEmPEcv37uKz+PF77/Cs6/PYdEj09FjFR/AqdPn0A46MK1K+dQLmZxYP8+5PMlrG1sYWFhWZ6R/ak+PPrIA+ByokFvR5TkXWuj9LRGMKYkr9u15W1YrPQ3diNfrMHtCeDajSncvD2Ngb4B7GTTAnWOHT+GV8+8hlvXZzE6PCL21PDwoOwert64gfnZRezs1JHsiZiE8WJZoACdfPg8EkyhNQUlsqdOnsTa6jreOPumxif2DYIi25tbKJYbmBgbwsMPPyyJMr/LZ3tlaRnFchlbWzvY2NqGP+BHMpHEwPAobt2ewvramjxPY9EI3jn3ttK0eX4cl8mIJhuZ8uTVhXW1C0Pq2H+Z1s01FX+fANbQ4IgYblO3bgpYIUv3kUcfEbh+9uxbmJ5dQKp/CAcPTur5fOUHr2p8c7pcAogJrHI8HugflpUFZ0Aen3YjpXweA/09sLrs8Cfj2KjmsFkpwBMPItATkcy+US3j+MGDaBVKiLm9GB8YQJhts7qhOW64P4W56TuolmpSeXBNQk/Ele1t/MU3/gZ2Xxg/+wv/FH/0p3+BnUIJD556FPFkCufOXcTK0irymbx8KzlG+EMR2N1uWQUECDCP78NWNgObyw1fMGx8MmvG05FzEKXCsJl1ZbNRRYP3t00WZR2VXAbFTAYzt26iSQVIrcVUK3m0OjwuhWMxvAr1Oiw2zlEMhCSr3iWQkMVKvs/x3uVxy57BxhApm6MTaGpsYWjU2awZv3zOkWTlc/KmpYq8NRsEWetSfhTz5d3wRyojbLS5sTvholTf4RGYbHe6Ou8FEe3t1RhEz95QJGbCMptmjWDsheoIBGh54jDybs7RLDhyjue6xtpGpUirADIrabmxilx6E1YbPYSTGIwHBKxa8hl421YB58lAEB6uFWtVWQik82nNfcVaBavra9jY2tIc1NPTg5GhIa2n2E85NhFYpAUAQcFQJKLCHL06OW7OzC0gkehBNBrXewRbCXju7JSwvc2iQ1ZAfjq9helpMuq3BBByTfHQw6fN3G0DDh06aHyrbUAg7Ifb58LiwgKuX7+OjbVNWQ6kt9LY2txBk9YSkYgKl0NDKQwM9kmdkkxGZLtz9q1LIK/hv/qvvyBvas4tLFhevXZBYOo/+dKzAnx9PqdAP9rHbG5kkM9VFOKY3c4g6Per73LcofUB90xUNXAMSSRjYuZubq5rfoonoh1rKONDz7V9sVAQs71QYoHXLjap7IjsFkSiQYyOD2JbUvp5jefRQALjo2NIJvrhdFgRDHPRwcHdBO2agNGagGwWZTnXcszgc8++W2+1VVCwWx3yCubaiTYxzXoL5UoNmUxB1kH0keW3Nje2MToyJiWPu+Mnz0INX/tHh2CzVQUAW+GUXRXBUhYi+OL9o12FL8BCIFUGDPCkQ0Yba6vbWkPx/lVqLKpWBcSXiwzDDGBubhk2uxUOV1tWV612AP/H//Z1vP3GTTidkc7+6EczA/buXT7oz7/1W78lf9Wnnnrq7/voj/33e8DqR266n+ov3gNWf6pvz0/k5O4Bqx9TM98DVt/LWGWl9ctf/jKee+65H2nhH8dY5QaLi97ui58b+9I/xa/8978JZ2IQdXjgbnASt6HuaKNtb8LephVAA3aa82vaJ0pnAEP6lxLEIZ9O3qpkwXUYmqxi7vVYNYxHI9nvsg2FjXUZrR1gdffk3geUQqyHPRN0e08IFsFe6hI7DNYPAlZ5xlxUd5l/Ri7cMDJpglUMKiLaJFkywZ9OaJM8V+nd2T2zu8DqXezWMOwIUhH048DPY0qOLHCYLdU5v67we9dH07xvgMU9qU1diX7Hr/XuZPJRgFUDKBMw/qCArJ8UsCpQvtOMBHvFMt0FR+lrdje8iv2sK/8n0Gqq7R3GtCiwBPjZbp12FXhs2psBWIaJ2xIgQPmcLVPAUCyBkb5+2BptlLM5+FweOK12AaLcnPFG5UsFMTHIMiWzhzLSRCwBv8cjZh03xdyAdf0/uSngxuzsW28qofb0yYdMCq1AqpYWr/S/5EaBzMqxsXExJtOZNKKRqABQ3nbDVjXFCDL/eP4EVgkIESSg1FvMTwYdFYpmEyhg1TA06UNnGJtGgs/j6nmABdVaE6U6ZdUdYLXBUC8jCacEjL/nctjE0HCQldSqoUmKlRiltLSwoEw5XdswHskKZTvTw9awuu9aeJhnmhfR7oT71Ds+tVaxe8VS5vXxXnVAVAK1KkY06gaoJZucjA1uTGXnQDlbc/dayQJiG/J3yRKlVI3ALDdHlFcTbF1ZWRXoxI1kOEo5ZBNZ2jXk85IHk4HM36OvJ5OIgz6fAlEa9arAcDKTyZxJ7+xgZW1DoToEwE+eOomNjXVtoBiuREYbO26zZhi1bEveG25KVSCy2sSKsxEQ8Ho13lEqHg6G4XF5BU66HC5t5PlblMPzPHKFogJs3F5K+MjAbWN+gdLgWXzl576MxflZjbnn3n0bfX09uP+++7RRZp8hgHrp0mVJn0898CASvb3IZnKSpnIDy5AkMmVLlSKCPo9YQdy48VxrtFUg68zpVBpwPlcQkMANICW+DBhiSnki2atiHjfxlHNeuHgJiXgCp06d0n2gZyCDhMqlspjAlNUySIMyVQINfC7oc8f+7PF5tMkl25fAJduPG18yZ8jazWTqeOF757C1nUX/cAwuF8MESxjfP4TjR48psGNtNY1QII5vf/P7cDo9ePih09rw0ZeU5bJiqSoglsnVtVobwYAbD50+jXAkgnfefgvjYyN48METuHb9iuSu7N9z83fw7DPPyId2fZXhKhsIhQOwWMn2bWBopFcBOJVKUfYXBGuy6ayKMO++fV4+nNyEz0zfwcn7j8rnt1AqqR9yLn7n/Lv4mc98Fts7GVy6eAn79x9EudqC3xuW5JMA5ksvnkFvT5/ai2wsSnBvTt0SIBsK+3F9ah6+APDgA8dx/uJF9CTjOHrsfrz04g+R3q6gp6cXc3OrOHJ0AJOT41henMHKwjx8bguOHz+GdJpgQRm5XFEhS2T3Hj82AYejBqedY1NJ96FRsUtRzWcvGk9gdWUNGxtZ7KSLmJ9fF6MaFify+bLOlaDv6YdPYn7+Dm7dmsbGyja8Li8OTu7H6UdOw+t14cUXX8K5d69qzAuF4wgEQpIfUz1A9nU8EdbcSfb9s898Drdu38bUjZu4eXvOeLtb2qY/BzwYHx5Hf3+f+iDHNAKmUzdvIrO9I2AsEI4IxCHQVCgWpSagxyWD1JZXVnDwwEH1u9HRYYGrBD1WV1bFWp8lo9ThUJ86ceKEvCkJ9HKco0fsmTM/gM8bQDAcRiQaUVEunckallupiJmZRVSaLYyMjKsYRFCo3mxhbHwci/OLWFhaRH9qQNJpt4eeiFYBWnwe+Bvjo6MqymVLOVRsbZQdbTR9DmRbVfii9JFdxejgEE5MHkJlJ4uQy42xZC8apRJmpm7BY7XhsYcfwsrSEjaW1wWMZHYyuo+35ubwf/7h/41TT3waT3/xZ/Fv/t2/gz+YULp5NJpUESWzk0V2eQO+cBz+cJCrPtRbFniCQfSkhhDvTaHWbCIQjSAcjYmNPTe/qDGF7PQ256ZOYbteK6NeKYKJANZmFenVNWwsL2J7dZkDvqnAO51wewPw+HwGwLQAgUBQ85FsmujZrYIj3WRhvJudTrFYOYZprWThYVwK9mEQD5cJtIUy6wIWRM38ZiyhIDYimcsEk/LZjOTjmpfQhsvrQ8MGuN0+ebsy/MzmJGPVAbvHDz89kcn8jMcQisRN+GvNzL88J/rjMliKf3bZTRYC5wsGEFq4luZcTGp6uyZyQqvNACP68WZVjA/QmqKZQ8LjxMTgMPywwVqrIL+1hVI6jcOTB1GoFLRWKNTKyGRz6nfsp5SJ9/b2ypaD1y5QrFySFQ3vTf9gvwpcS4srKj5M3ZrG0PCIPDj5efqtci6gVzwLXwzUonUFC3cEVmmLI+AawBNPPCFLJBYlWFBgG4SCfpSqZaxvbqqwQZ/xhflVFavp5emyG4/0rY1NVGtlPPrIKXmltto1RGMhFAppvPkWfZojeObZz4rhyvmXQPrC4jYmDsQwMjKAjc1lJHvjGgPq9SZm7yxqDLXbvSrUtGoVzS0DAwMq8PHZLhQ4VsdlT8J1Ez1GqYIh+MqxoFTiGoPrsraexVqlIa91WvPQ4qlYLkkiHwjRzqZGQRAatSpqlRICviBSffR5pmdvU8BjtW4UGep33ewEeuW3WnC4PagrkIqFajsq9YbWNna7S+x7rkU5b2gHZrEinymh0eIajgXTJtbX1pFM9mFpZVVesGRh08Ob5//oI6fh81tF4G63uGaqIZsuolAsmPWVrY30zhbCkZCY1aFARMAqFR1Li+vqP5VGGY1WBTZbXXPK1jrZzj5cvHRd+6ZQxKNn1GaL4PnvvI7/+O//HPv20Zv3o71+93d/F4899pjsAD7q6x6w+lFb7qf7e/eA1Z/u+/OTOLt7wOrH1Mr3gNUfBVa/8pWv4Hvf+96PtPCPA1bf/0Et2r/8C/hnv/k7QLgXzbYH7pYJGajZm2jbmnCSaWlpCVgVKCpkjICV8WA0AUKGrUowVdxSyrM6IGeX+ShOa8fbc+/50ZPVLHYNvY5SdsNcNazT3c9aDbDLzwh86XpNWowUeXew3Q3DuitNN6EJlOMYKwBu7I3Po2GoykG1E2hFwKzNBHn+f+fc+LPy4uJnO9dAwMkAxKYdTJIQF8X8zN1r6l4Pd+rmu+YXuzanu+fd8Qnt/p3H0LV3kFBK4Hf9FLrc2b0hXLu+qXctA7qMVcmk3wes7u0Lu+2/581dD83Oexaad+19/YjH6h4LgvdZAfBrdvUI8+Lv7bUC0P3s+IrSV7ELqgq0JxvSwv83oLMBYxXSauwNOn2HYTfcMHvsdrGAagxbQgteeqM2WgjXgaFoHPFwBI1iBZVcUcwdbsrI3tjJpNE/NKjj8s+yEqgz9MiJgVQ/QgG/ktvZjmQCRMMxeQ5yg8HQokQyLqCNUj9uLuhRSQYS7zU3iEymtdrs2NzYxNw8QxgI6A1IUpfL5johSy0BfQISBZxSnu3Top8hQnxxw0SGA1k3spdlsIHbLbYO32f7UMZN0JMAhVhdXh/eefeCNtJMmSfTYqCvV/5rZPzwxWAEggi87+z3wq47zhZkTxYIJNhshm3DgLnO/eJn2b/cTrJH2WcNMNpuNtW2si2Qrx6PezcMS5tMl0uyShUialUDjJOVRMll20gpeR18j9593WvnxpDtQyYq+wiBSB6LoC9lewQv+LsKHmEwmd+rgKKNzS0U8jmMjo5JAs4NDWV5ZABTkknpLTdXoyMjYmlQFaCgsVYbVodL4NzhQ4fEZLty+bKsAAjU0EOP18AwJTJR6bUa8PrlT8jzTCR7UGs1JdHki0EclFMSuKxXyDgKdGTwVQHIBHAJKucLeYF52wy3GujXho6MrZOnHlSi/O3paTGqPV4PSh0JIkG49bVVJXmzHVl8i/cmkc0XFDzC4CeOI6GQH5cuX8JgqgfJnjg8Lgaq1eHzesTqLeXLYqCSxdxgW1ZrKNNnt9WWfL3aaCAciiJXKGB2bhY3b9zCvolx3H/0ONY3VjQH8Hkhm4r9mKAu5Y/sE2wXSuQJahBIXt9YEwhNafykJKFZMY9oL0BWmtsVwt/+9Svyt2NY1uSRYQUOxZMhwzIu1fDW2ctKPK6VLfL4PHb0CFL9fWi3qiiwWLK6jvnFBW0q+Tpy6AAeeeQRvPPW20j19wrkWF9fw/zsDLLZOuJxF8LRACYnDiIUiUryyJF7eXkezVYVx45OwmYn+GKRz6OZH+gh24TD7hTTLxSMYP++SczPzWBksA/FQh71Zl3ANOeeTCEHm92J1bUNZejY7G6kUoOYn1vC9K0leeqRocQpjSw9Atb79x8Qk4m2AAsLsyhVSvru2HgP7E4bjhw+KiDz2vVptBpWjI1OKM1+eKQHB/eP4crlcxgaSKIvaQLCyBDlBp2WJUMjQzhybBJuqlUsZdkAVMo7CPujaDS8qFTIyC6iznNPZ3Dl6k3cmGJYTAv9Az0YHT2AjU16FBYENPX2JbC4tIhLF+bQk3ShJ9kDr9+FaDSE+++7X6zWjfVNZNJ5XL12U2xD2laQQecP+gRuEkTp7+/Fo48+hm9/53uyzNjcziESdgu0pzfuQw+dEjDJ/kvAZXVlWb6PHEcJlLg8HilQyCLuSSYFtpHtReZqyG8YlnwRDGU/YMBgsVLCu+++q+JKPruDxx8+iaNHDsla5I//+E8UCveZzzytItf8/DxsdpfGAobtMODsr//qG2L2cRxZXlnHwckjGJ84oKINAS96ZnO83Nzc1nPQ09OHWCwqawAWIgiUZHNZ9PWkcOr0adkQ1NBECXU44iHkUEe4L45cjUzCTRw/fAQJgo/FGoJkDZaqWJi+g5XZOTxy+jSW5mewsb6C/SMT2N7cwdTNW7reQDSKuZU1HHvoNIpkyV+5DtjdGBgcFcBDhuArL51BrVg1IXgWi2T//nAMDdr7uF1IpgbRslgxMDom1vHK+qqeg0AoqLmY80eevppODxyWJurlAprFMkrZTawvLmNreR5tWuKQru10wOkNwOcLwsKAKS6c2FbyGee0YGycrA6mpBPkNPMHCzaaJzte2d2irOyjmOjuDcLCwroYiE3UqxUBY6VCHpVaWf9vFmWcf2mX4BJ71fjwW+CkTYjLoz5FsDcYS8pz1uHxwRNk8F0NsWQPPF4/6G3JgK5CPq/5mBJ5FoaL5aL8bTUnuww46dX45uBlq9hjszWxs7WCZCKMre01rXsifidqGwtw0qqg2sBYfz/s5RrcbchnlUVRFmpWN9YQDIfEnObvCkDPZFRsY8Af5zYWYjlmco3DexMKBvVZMlVZdGKBYHh4BG5PUOArQxeTyTgCQSeWV5f1WcrkabuxuLiAhx56RGzOQDCs91eWV3DxwmX09fVpXuZ64crVq7h49QZKtPjIFZFM9uL29RUcf/AQJsb3a15fXlzA9s4GHn34pEDShx66H3Nzd3Dj2iW43MDI6BDKlQKKhQpWV7eRp3VwC3jyqXH4vE6Ewh6BguFwEBvrWwJvfd6QgNWZO7dx39EJpdoTfOa8So9rFsL4zLJwxGeNYyrtPAb6++S9zWKZy+nUXBwKhnDj+nU4vUHEokkRMtjXaWtQbVaxvraIUIjFQz9Cfp9Ys26HB6melEgWxWpORA4W9wjs0s9bQalN+kT7YXd6BGwTWKUaodJoYGuTqqmWmKD0g+Y9ZlGa6yE+LsViVfY3LMKUq6bQzvPnuoI2BSwuEwx/7PHTaNTyAladDq/A2rnZRa1v+lP9Ym2zmJRIRmU/wT6ws52G3x9GpdzQONuythBLhuTTTduIq1fuoH9gXAFdHrcDgYhHIXXVklVWAN/91tuIRgY+8u7/t3/7t/H0008LXP2or3vA6kdtuZ/u790DVn+6789P4uzuAasfUyvfA1Y/OWD113/jt4BwCg0yVtuU0FlRtTfRErBaNWBph7EqYNVCKbGRLXfZqqy6axncCdvZBR67HMV2BxjtMtq6gF2HydllAMpeYBewNMAlXwQVBMb9PcDq3hCrvV3PRlZYmx5gJrRFydkEce28DoYcNMRk2AVa94CoYkV2nuTuoE7AtOvTyvPlokkgn753F/DrAqtdZuaPA1YNI/auLH7Xz7UDqO31TmWbCOb9e4DVuxlVhL86UmuBXO99fVhg9T0TWgdY7W5g3mOb8J7DdwKl9gCr/GdjT2BCw/gSkCcLgw4juMPCJNDnUJ8wzAHzYcN01b3qMFPVZ5oNc09o6UB2ttUGJ/3kGk2MBaOIuwOwNJooprNwWGxiq5KZent2Rvdt4tCkQMksN0TaYllBQDsWDmshTEkiJX4EDrjLI8kZfwkAACAASURBVHuLzFOyo8bGxiSppvUFgSQCQ5SeU1rd3z8gj79qq4WF+Tkt2r0eL1L9KYGAvAaCsNyMGokiWTh1bRS5kec1NSjtb7UEAvJFeZhh7FIO65E/KVmW/J7SfcslgQzsK5VaDdenbsn7k5sYgph9yV6EI0F4XDwOAaKuJ6pZ7DPYw3jVMsyrJT89Iq1d/1TdD5MYpvMhUCZrhM5zwffE3GTgB1mcje7zQksCblyN5F8sT7JVOyxgvs9kZV4rmW+Splu5mKdkrqw2JzDHz7PtyJ4lABuLRgVk6FzIxJXNgWH88nMM7TCed8XdNmeyMIOguMGglH1re1PsSzI0yP4k6NfbQ+CxF+FYEplMTm389jtvIZ3ZxsMPPyTpNBkxS8uLug8hf1BME/qHsn2q5aqYcZvpNDLFgvwO2UcYcsG2LeYNM5PfEROazHduzGnHooRgw+KdnrkjUJ/g5KHJQ7I2YJALATeyrbiZIkhFwJtSQnqJMin91KnTSPQmsb69genZO+iJx5Ua73Q4sLa+JB9Jbkh5z1v1uvoXg7g4FI2P7ZNNAZlb1XpLICsrWkvLy1hd31A4V7XawszcvIoUyb6EGErZ9Da8HpfYlflsHnNzC1hdXZYk2Hgi2nQfcrkqkj0BhZEwTIQybbKnyHYkq4/sHqaMM2V5YWZLQK/N3sTQcBypVETST/nP2Rx4/ruv4M7tRQwO7sOVS7fw8CMPmnAzu1UBUbfuLIKEbdog0HfzxIkHFFT0wvNUfLSxvbWJ0bFRFUbImCpXy8hls0j1JjE6vg/PPfeiNtIbm2vw+Z34N//6X2JxeR6ZnU0kkzHT1+jjt51WANOZVygrB/aN9erf9433Y3CgD6+ffV1ScXrLwu7E9J20NsmnHz6M2zdnEY8nxbhamFs0tiBNaMxxe+xiVXIeJsDKgKPV9RUsLsyjWmMKuAuTRw/qM3/6p3+K1ZWCip779o3h5s0ZTOzvx9BgD+LRIIb6ezE3M42DByb0zKxvbQrsTfYkBGBUK1mEQi6gVUSrRhCiilo9gER8BNenbsjvdH5+W9YHhQJl3jY88vATCi27fWdW9hf+UEASYmb9HDsyIVYY5c43blzHgYP70DeQUtHk9u0ZsaLT6YJY3n5fwNifuOwolgpYXt5A/0AUjz36OL73vecEpjXqZlz46le+rGeVfa1cqkppUi1VsLi4iMtXLokxzOelJ5XE9NyMvJKvXb2GY0ePSTpLwHpkYERjeaNhmOZk4REodfu8Amzpo9qsVhEOODE0mJKc+q+/8Q384i/+kgpZUhCUKrLMIEDKa3/33XOyCzh69LgYcTduTKGvfwiBUBizs3OaMwi8bKfT8PkDClWj9JogD5l9BGsJ/ASCAYFV/DeyRgfHR9DwODC9tgh72IeBfcMo1MtI9CZknRSwu5FeXkN5O4PM2iYya+voiSUV3mi1NGU9szBjPFM3NrbANVG9bUGhXsf45BFcn51BZnMHwb5+xON9cLu9CPgCuHLxqnzGqToimMp5oG1zwOr0IDEwgOHx/bA5XSg1CMJUBaqT/ez0uFVIqVXNGMZnxE4/+3IJxa0dbC7PY2t9DbVC2pj+kCbH9QmtbyxOFbS0KiDwLTmLQ4xRm43/bjEBP7QaIPuUVgEuF/xkugZ8UgcQvHTYXAIWS3nOGQylpNqEAJUBWAluC2ztKl+Mm6Xmfq3I2ka95HDb4fDSP9mhayVbl88vPVlZOM2Xa2JZk72qsSzoEwBF0JFzJIHVSrFkiq2tloC6aqms8ZLFMZu1gUjEC7u1iZ3tVdgdLPyXVNz02Jpw1EsIO2zIrK2huL6J6lYGqWgEw319sLaaGhMYCkd/VxUTGXQWCqlARkY97Ax3LKpoIeWa04EzZ87I850e4zuZPP7mb/9OoYuTBw/jtTfOIp8r4sknPy1v0DYYlGd8WDn/0tqoXKngxH0Pqp2isR543G554F44fwEPn35YCp2zZ8/iW9/+DuqwyxKH63iy5MlOZxHo3NvvaB1eLZdw4sQRTE6Oorcvhlx2C3/+F3+Cz37mCYyNDWodwXmJgXF85iLRMFJ9PRjfP4psdkvBc6UKQT6GVALTtxcUHuXxhBAKeJHqC8HjNUA51xClEq0tKHsPaI1FYJV9ikx6j9cr2wKGgbGIzPmdtgY8bxI0IuEebG1nkM4VBEzz/l67ch6DQ72IhL1w054CLUQCYXmwc/2Tr7AgXsTq+pZCthia11nK6hlj4YE2NX5fUEVhh9ODq9duSNXEF4Fq9UsqhmwuNFtWFLj+3M7JnoWqGgLiwUBIBROu8bju4xM0NjyIbGZZZIN2mzYEdnmssh/Qzsjrc0oVwPmSIDAtE/g5MooZisUxOjXYB7ujDau9Jib4znYFkVAP8nljh2B3tZUZ0Kx58Mf/6e/wV3/5CmKRwR/Za3zQGx8ElP3O7/zORwZWu8fbC6x+ENnow5zcP2Z41ccNIH7cx/sw7fdJfObjvo574VWfxF36ZI95D1j9mNr3HrD6yQCr+7/0C/i13zTAKsOrXC0jLa4xLt3WgL1dkcm+tW0Yq8ZE3QQy0Utpl61K1uoetiqB1u7ntEDthBd0PTApjn/Pq8vQ7IKz8mTseJgyCAcGcHpvnj3f2GMJoGW4AXp2PVa78nOrBfW2YYLVa5ST3fV01IZMKbINw4pQfuZ7maeGdSfupzk+5ek2LlI6pvINA3jtAqsdtqvJ1upK3g1saxbs5uoN06l7vh1G615mbwdkRud8ux6r3bYzXrDEwbrhWJ3jyqv1bgvvnvePAVbf/5i+n7FKj7L/P2CV4Fz31b1G8/cO8Gbp3L/OSXU3RQKauenqAObGjcFiNmEMNtoDrBorAxNixh5ogGzzfSbKe91OI0GvVWHXMdgfrAjAhmN9w4i6vMhsbmNjeRVuBgQ0m5hloM38vFhNk8cOawFdoQSMv0tWKBloNrt8JCltJBhHEGsrkxaQxsshU4qyOl1LoymASABtZkcbN4YSFQoV1NttpcQzEZ2SVSZLEyDlf13WNQFBHrRcNmxLSuoEYsr9gF5mpt8y2IAefNwUhsIhJHt79N7a2ro2VbQ3uH17Gn39/QLumLI7Nj6GFiVm9MX0B7UQphxdDOsmN7+8lppAi26fbDXpPddEk2Zpe4BVsVvFKO9Ye7RaAmkEDHbAM/6ZgDBZGPRIJfuDEs5uoFXXK5cbj+51EUwmGEoGI8EHXhN/hwxJjUuU2tWqxqeySn88A9aR/UumDv8uLzu3R8A07zE31GRcEszmxoEMDIKsBC7IxiGgYmnRb6+GZCIuMHN1bVVsYTJbuaGZnl4QGEZJ3tvvvIlkMoFTD58S6E5f1fn5WW2ymHDMY0cjcWEEpXwJzKOOJmNistIfjmBD2B/SeXPzSZYrGbXc7ApopumJpOUuWUqwz5ONW6pVtckj4EvQigzbeIKBPxUMDgyLdRoNx+V/+oNXzohh89SnnsAzX/i8EuMvXrqAQMgvD1MGYF25chUPnLhP4VIEA2gzwNR1Asz05Tty+IiAZLLEqrUWVlaXcf3GFczOzyg9OxwmwDmGuYVFpHpTCsJKxAPaCPM57u/rx/ZmRkBRvpQXOBL0B/XbZHvT65T36MDBCcPCqZLZU4bPFxAw9eJLL+ueMzk+EUlpzPUFnNi3bwC1RlFsWIJ7m+vbeP75MxgbGZOvXigYVRDUu++8K6sFt48b/iI2djZRLTbx5JMP49Tph8Refv6559V3fubpT+t5Yn9lqBmZV2wrFmzOnHkNi0tkL3NT3kQi4cG//lf/wqTL72wiGosKKFlcXsbbZ9/B8somaG9Hhie7+/hoAg+ePESFM55/4QxCUS82Ngk+ujA3X0Yi6YLfH8H09FpnPjHDpsdr6nk+j0Nsq+HREUzfmkM4FEMowHCpFvLZrBjT9Mh9+rOfgtfvwV/81V/B47ZheGRQqdocS3jPAx63/Hgz25u4fPEcTp88KY9ber2SYUd7gUg0hMzOOiIhN6rlHOJBrxiigdAQ1taL+M53XsLaWgEOuwP9/WPY3NqE1W5Fb29c4x7Z+u+8M4WBoT64HQGkdwjmMMivjkxmC/OL63jq0yews72Dqak5zYDHjh/WPVxeWpNkf2L/foTCQSzMz2BhaV4b/f3j+/H66xcRT3gV8EbG/a/88i+pKJLe3oI/ENRYTqYqnw9K0nnPT5x4EBtbq1jdXoUv4JMsvJAvIpvOd0Jt/EjEk1pfMASL/oIE99nvfu7nv4zVzQ28+fqr+OLnP4Nw0I//9y//UmPTP//n/wLZQg43rk1hYHgQc3OLeOUHL6OQpUS3JVsHj9+nECXaDLlcPuPNPHVLYzrHRp475wYWRk48eFJMbYYBGbmvRWNYLMF5IqUxONafQrAnjmuzt5AcH8KB44exlcvC7rDA0mjjzR++hs2lVTx07AFUMjm88epr+Pwzn0fY78X83LQsSHa2tlAslOV16XR7AZsLFpcTicEB3Jyehd3txfDIOKxtGzxeH0q5AmbvzKKWL8tv2u4NKLipZbMhGI6jb3gU0WQSK+sbKND7m/NtMKD7yOIPZcsENsmcI/jp4HxSyGNzcRELd26hrgID15o2FfPMopJzBC08aMvkhMPrg5NMUMrq6Z0rSxlO9QZ45VrC7fbD7mCxjsoFA6CJQ95ZdxB4bjWMD3l3LWSC/kxmAFmELAyynRUaxGulVY3dDavTzP/egA92hmExvIqqGK0/AKeHVide5MuUjlsEKtNTVUVRO8e1CmoVzjklORBQpRAOhVXEiUZCHRsA+ozSp7uGYn4L6xtLGm9kCVDYgcdSR8LrQzmdQWF9A96mxQCryR5UygUUGNpFmwRaBwSCembIYPS7fSgUc6g2KojEIwIMOf+QDb62vo7BoSEBbCx8Xr50FQcOTqq487d/802tT+6/7wFM3byE1EBYrFAl3u/sYHZuXm3D4gWLG04bi7pVAfZ/8zffxOOPPKp7f/HiBRV1ee8isYT6/dTULBKJsGxYzp+bhd8PjAxF8Wv/7FcRiwYY+4Xvv/BNnHnlJv7lf/sZsUJr1Rb6+vrVRahO4fqd65dqvYzVlSWpCPwBAyqTAb++lkapXIXT5oPDacWRI0NwuukPb/Y37B88Dlm7/M707ZvyXuWLbE+GLYZCxq+d7cN1IQtrLdjh98Wwtr6FW3cWxCatN8u4cOFdPHDfIfT0RBDyuaT8oL2Q1gO1usI7G22Ga3Gf0VQgZ1WBl0Xjq+pwyJOdi1uL1dhNLMzP48D+SZ1DN7uBkL+d6icL/eArAlTZ5iwosPBY6hQxyLzfSWcQCvowOjKE7a0VBP1ePVecT11Oj2x/+lIpqaYyuW0VIlikopIpncljY31bYC+fiWP334e2hf2mKC/fepWBr2WUyrTCKqJtqWKgfwgudxR/9IffwNf/+Hn0JEbev634wL/fA1Y/uJk+bgDx4z7eh7q5n8CHPu7ruAesfgI36RM+5D1g9WNq4HvA6icLrFoifWjBA1eLi2Eb6vYWmrY6HGKsct9FwIcwVTc06v1sVcqIyfKjbxX30B0v0C7V08Cuu+FC7wdWyVTtviSvlxTZsEkFHHaA2V2T0M6HaSXQBaW0YOqGO3WYnlzc8YzlecrwBMls6/JWaxGMlK9lV5retQYwnqh3mZxc2HQYDB1glVdipNNcCJFxR8ZqV+ZvbAQETglY5fH3AI/aEHSB2rvAqgkuugs4d60AJK/uMlQ77d+dXLrAaqtpgN1dcPN9wGqXWciF//tfHzRRfRLA6t7f6TJWu8BrN/W0y3reBVWt7HNku5i2Iaiql4V33oCqtA8gqEfgoF1voFWn6b9Nf3baHEiFYhj2htDjDyG9sSlfu0a1ip3tbSwtLaNcryGeTCI12A+/PyBWi8Nilydbg8EZZGTEIwJ/ivTaRBuzs/PaeNBji+xULlIJQnHjxvOhBJXJw/VGVSwXhnkwvZUb2pmZWfT3p8ToY7cygKMJZuJmjscgq4L9n6CrLrdp/NpgsaNWLWNre0eSV7IT+1I9iCXokwksL68JuGIQxdTUNRw5ep/CIPiblLgSRMxrM+5Ugm/Qb4KFjJdqWx5h3EiwkMCABYII7NtNi82Eh0jCTdaE8YPVs8lntVO0kHeqPmc2v2RCCLi02RWywt81G9iankX5rTK4oePTxg0hNzwEpEulsp5VngefCoUryW6Az55NQARBEAbIkIlD1hj/TpaJ3+8TMFmplPQ+040JHpKhQuCTYKSYf5GgNprsY5Q38j4TWK7Wqgp+4mt+YQlXr05hY2NTLOONrU2Fc+zbP64xYGtrE1cvXcbQ8CCS8YSuz2EzAVxteq0ywCkWxebOJm7fvA2P0yXpMlmqlWJFm83FpWWF9NDSgUwqhjsxAI3sPVpcsP9T6s0xeHltFZl0ViD6wNCIbBh4zoODw2IEvfLSK7h27YaYeYN9/fK4S6YS2NrZUlvXahWBBxyvyLSmtcUkQ3WaTD4m05kFgYaAJhYByLbOpQuS2zZaJQyODOKBB08hGKSvpgcvvXzGhGU5bfLnfOyxU8ikt1Gv1pHeyIl9w6RoervyueQGnPeA50G5MQEIsjIJylEqSVaU1eHAd773PcSiMSTicR0rm96RrPbw4QMKWKNUPr1tfGnJ4uHu8/KFa0qKJ3OQG2T63BF0pJPM4SOHUS6WEWXauNeH1eUVvPX22+o7g0ODYpcxOIz96+mnf0ZBYtevXUO93sJWuqi+R7B98uB+BAM+FU74TMbCIQUBra2tYmmZwSwteNy0vrHKo3Dy0H5Eo3acP/8WHB4njhw9ipnZBWylM9jaqgrw27fvADbWdtTHCPz5vWZe4jO970A/fD4WpixYW6GNgA3prZLSuwO+MJaXFyXFH983hIXFGVjsLRw5MoF4bxzrq2vG27jZhtfDzb4Hb519Tc/SkSMH9RzX2k043ZS8cl4sS5ocC/tQrxbRG4ugUKwhX3Xh1dcv4K037iiMxWrxi9VUKhfg87sUKhYIe1XQuXFjXoCgyx7C1mZRfSoa9yAa9SNfyiAWD2t8YP8nI7pcqovly7GA4xuDwDLZHbHIorEg/D6/1gNkaBFUXV5axKMP00OXwUb0kWW4VwMXLlwSiMdj5vIFjV2LDOWyWzEw3IeRsRHkMjn5DTOQiYDE6NCo7AfisbiStpdWlmWt8cUvfFHBWd/45t8h4PXiicdPY2VpEd/61jdx8vQpPPTQQ+jp68X58xdUVOMY893vPtcJ2XOhry8lcIRp3WLuVpnSTbW7ebYJ8CT7etGfSokBTnDq9p07mJ2ZUZ9nujw/Q+uHg4cOCbScXl6E1ePEwtY6vPEI9h09CF8wgLnFeeQzWdgbbazOLaPFYlO9jZ5oEifuvw8vPv+cPBQ5Fh6ZPCx7kTvTM5o7fKEIgvE4CrUaLHbaivjF0M+ni1q7rC2uYHlxVYF8HDO8vqDYmnaXD7HeHkSSfWi0gVy5grbVCqeb3qNcANrg9FJRYJelTr1chI22MLUqCpsbWJm5g42FWaBahtXn0jqM94sAq8VBMMyjucLr9glYzbNK0fET17qsaZEdgNPlUaggnwUWo+gLqWPs2hF1FE+7Fk1cM5i1HccQFujo2aribOe4Zg6za+x1uSiddsAV8MAbDApQJfWdIFuVQGbbIh9svs/Vn9dHgNf497Pww3mKEnwGZfrIoCVLuFozdgZcozWaCpIrl/IIhz0IBZ3o7Qlhdu4mfD4bVlYWsLE8BzeacDcbcDSbGIwlsL9nAI5GHX6nC00GYUZCCkEjM5sgIEE2FjTddgem70wjncvA7TUFXHpy37lzR5Y2vakUJiYm4PUGxMaenZ8X65jrh089/qRANoK89VZOY5Dmcguf+5KsO8j0PnToiNi4bEsywc+efRNPfeopzfGcZxlolujrwVZ6B/lcXkVEWhRwvOT4uba6giOH9mPiwDj8fgfeeP0VvPHaZRw/1oNPP/2ErJreOvs2nnnmcwJ9OQ4zmIvzCb1EyUSFpaEiKFU6N67fki1Mqm8YbncApVIWqb4AmNnLZ8oozYwarrvGX1tbQSqVku8obU5Y9FAbtjiWu8UcZ3s63X5YLD7kSzVcvHgVO+kdVCtlPPXkY+hJBpHNbqJezsHvd8FltcqKiv2FgYQOt1vFU6pyuEOgJQHZ+rIscriknmKIYH9qWB7rnDuGhke1xqiUja88AXAWwxmW1mpyzbKFlbVVqUfsNgdKhQISfb0qnNP/lveP1itry/NSTFRK7PNAOGzCOlnoLVXyqNfLUhUk4lT+tDA7u4C11Q3YrE709KX0jDjcDNyin7gdDmsAC3MrsLv9qJaLaKGCVKoP4dAAvv717+Lr/89z6E2Ofqjd/z1g9YOb6eMGED/u432om/sJfOjjvo57wOoncJM+4UPeA1Y/pga+B6x+QsDql7+GX/uN34E1mtoFVgWIOFpoW5twgIb69OO3w0qfzQ4zkQFBBBTlrSqegmEIGmBMfELdeTuDXRQcZXwWCaR12aQCQrvq7s4fuuFWXWbm3QVy12N1j5fnLnBpJMldQFb/3wEQCazyJ3LlohbivBguzMg6rNXKsgdQBdnDhOM9nqt7ZOYCtmQ42QWVed7mOiSFtxjwSQt2fdgAfnx1P9dgYMLe1/utBYyV2O73utcta1XJ4slabO0CUN1kdbFsuUno3Je7lgN3WbHm/Dvn848IrPI8DFN1L2v3LmPV9BfDVqVcmuAqvUV53V1g1cj/yWzpANMd31penosbOsrBm03QJrBaKiHo9eHAwAjc5QYiTh+K2Ry2NzYl5ycrjSzEIFlSByeM7x1BXHprEVSsNCQ550LYG/DLa02J6FYrrl69jr7BfngcbjjcTrQbLbFUuHtuVCuSWJO1QGCVDCHm/3oDQUxN3ZA3JlPdBweHVDIwEjSPYUATjCX4mTesKYKGvEQHuJkznnMEEeiZydRybiS5UfIFQpKxnT9/Cds7m0hncmJgk7HFptpJb6Kvt1eUb3pqOewuBEN+bR4IdJHxyx8yjG6muVuMJJ1BG/WmNs98fugBy80yWew8L+NZRw9mep61Oj6rFn1OISxkKNGf1UomqlOLcl6fWDMdZqzAWQKrFsuuBxyfUTJLCZiz/cn2IGBK0JftRBCbkkCCcASIeQ7cVGUylPRBADnBbbahNkQ2M34wsIreb5TxEpBh2BWZPZvb6wK9CYhwg8Dv8PtkwVICeO36TUzdnMJ9990nievI8KDYfZSQrm+s49rlq9g3NoY4k5Dp3VvluGkkpSwAZAt52J123LpxE8MjIxgeGMby0pI26Gx/BtmwmGH6t7E/4JjB3yejjUxZAvBMymYQWrXDTqb0kmxcAiK0qujt7cOVS1dQKVVx+vRp5DJZbaBZ7FrdWBd4yc1cf2pQNgFkM7/xxlmBGhMT+5RkT8CTvoO5XEYembx/ibAJuGq2iwhEQgiGwshkKZdv4gevviHvyNGRfnz606cxPNSLYj4vG4SNlTT+P/beK0jS8zwXezrnnGd6ct6csVhsAAgQgSIJQUdS+cKyymXrQke+cR3f2LKsG5WkklR2lcvShUpH0RRF6YiiCBIEQGRswOadnZmd3cmxZzrnnFzP+3fvDkDQAnVWpSOebRRqU0/3/3//F5/3Cds7uwJShQfCwvDh51NazL7BeZOWIGKpEU/gxq2bIql3ub1IpbPig9gfDiOXS6LVrItSggddsovYh8jKPnBgn4CrBNXHRkZhMdsR3U3AaqU8NoWN9Q3oDSr8d//9LwmDvUHblmZLQl6uXb+mhCUZTCI1Dff3ie+cP+DHzMxd8W998GADJptZvGcZcrV//xTuz80JwBfuDcPrdQk4trWVEDBdp2sLIMOQNMozh4b68GD+Jm5Pr+C55w8Jm/L2nRkk0wVksyVodGb4fT2IbEXlsG3SA0GfAz09bgwMBjE6PoQk/ShjSWRSJczefYDIZgMmA+B18zlk4PPT49CKdCaGYycPoTccxE6c17QlBQKfK4BQKIidzXWsri5hoC+EcF8PSsU8NAYdVFoV5h/wnrbx9FMnEQ4EoKPqu9VCoVxHvqbDX3/re5ibK8oq7vPYYTLZYDLpsLmzjqdOHUS9WcHc/H2ZYxp1NfRaO3Rqpm3HcPDYBGw2PTY211DIZ+DxeOFw2SX1msFnoyPjcuAn8EjP6VQqjnPnn0F/fy+8Pi/u3WVIilo8XrOZNH7+538eN65dFaUDi1S7u7uYvXdPsRHQ6+H1BvBgYQljk5OIJ2KYPDCJTDaN6TszGBkclBCso4ePIZVIS8hLTygkY5ABawR7WHC5fOUKCqUifu5nXxUPyG9961vYNzUlPo6cu91ej7CxL16+hEQsiSK9q3sHZE25N7eAQE9YrDrsDNVzuRDbZWiP4nEZ7uvDxL4p6ZtXrlwWL1YWn1hEYZGOTDqOzZGhUWhMesyvrSJdKsHNIlo4AJVRL0FFTr8XC0tLcNnssl49mLkvwJBJY0C4pw+pdBp3r1+DzmLGiaNHYDVbkYqnJYwnXyjB5nSjd6AfG9sReP1BGS8Opwv1UgW5VBap3QSymSz6aSNTUYCdSqOJllqHUHgAnmAQpXodDZUGqXwWao0eHr8fHq9X5giC9alkTEBVfbOFWj6H+MY6YquryKfiULUbUBs0EvhEpi9BUbXZDrPFKSF0Rj0DrLRocu1T5EGy1+GcwYKB0WAS6wF6JzOsjvMp1yfOvArAynAqpofSN1+xJHgIrDYVYLXRZmFRsfDR6+hzqhdgVfZv0KDF/YjZDJPNLmCXioFXWia3c2aHMJBlT6NUh5HNpVEuFsTjlDWN7fV19PeElL7s8ct3EcSn/J2e58nYDtrtivishoIOnHn6qPiMOp1GbGwsY3dzBf0eB9S0YyiXMdk3gOFAD2q5DHQtSLgR/WC5l11cXpI9LtdCFt4YkshgQK4rnOcY1Hjp0kUYLSZMTEzg3Lmzsh+m/RGB1ctXPpG5rdDpEgAAIABJREFUkGsig9m4rrKYtbWzDINRi3g01vFvdUphkhYV/f39UijjHHxvZlbajWnu/F7O1cMjo0hmcxLSJr7xVissNqsoPbjn/uTKZbFcuTd/FwG/B3duf4LYbgOvvnoKVqNBGNnvvfcRvvKV54VRzufJuZprSiqdkPlXq1dLQYhet9k0wwHVaLe04jOt1rZgd2hgNGukuCTWSg0yLVncVYJDCaQSPOU6xpBAArb0cOf9syDLYm8smoLX34NksoS2Si/BTTdvTYs64H/93/4X1Ct5rK/PQ92qwcdCfLsuYWXcaxmtdgnf5TOiJQDneSrnGOAofVKlFnXH+sYG+vuGURKFjVX2OVwnOU7o2ctnZbcr9iBkdNPugEXNYoHFK4+cP8hCJQu/wVDealU8th1WEwx6HTbWt+Fx+wSg5t7v1q1bsh6zODYxMSoEFAZfspgaDPTAanGgVKmJfZXL4xBLCO7JvN5+ZNJFuF0BFCt5qDRVmIwWOB0hvPHdj/GNv3wLHnfPFzr9PwFWnwCrX6ijdN70BFj9SVrrp/O9T4DVx/RcnwCr/4LA6q//JjSuMJoqI4xNMuRUaOhaaGmb0Laq0Gra0LQ6wCZJJdyzMs2UQJAs5U0BVnjw1jxkqipJV8r2FGi0O0EEPwZY5cFfAMCHNpoK4NR9KcAsgwU+bQageL0S3FSYbA9//scAq9wUc1NFmbFIijtWAkw7VTY43ILyjh75dyqb5o73ZydQi/fJ93UDrtodibb8/B4N/j8FrD4aHgSGH/3ps8CqQYCsR8y+zwKrytVQSfSoffZaAfxTjNXPLlafF171qff8hB6rZIAKSLfHzEH5PKWdlTA0FXQEo3jIkaR5wiBsFAajKQciQt+SQvuwsbi9pIVYx5u31YCurYKazMZmCx67E0P+EDSFGsxtNcr5IqrlMhq1BpIZsg2qsLmcElxFgKJcrcJsMMr3t8ncZEixTi9gGiWdxVJZDm535+YFqNTpFD9QBkixjTkOyALTkgktB8AGGrUmNPxMgxnLK8tYX10VQC8c7uuApUww1imApYYp41U5+IoVgJHyuzYsepOwQyhX57Ohnx9DbNh29HalHx0P+bfv3BYgjCwasvLISCRTqVopClOPh3oCtIrknhJkm0jKKFXki0xR/jxBUh44+ExYEiCLgQcashIJ7PHfhOVD1imB7y77Q/5M6Tr9WJkGrXweA0wIrNIKgOxKHlzEIlj6PMswSr8lqE2ZMTfvHKP8e7Y/DyQSmkV/VmknMh/5GUwuZmq94nfYDf0iW1VhtvKwrUWrpoRoEagmQ4SWAbwe+sWR+dpsK2FblIWTQclDqKROt9tIptJIpvMSUnbk2FEBXGm/wAAo2kCkUkkkUwn4PD7ps0xNLtNbjxK+FkNLSnL4tzttEvLU1xuWAy9tIQgwkVVCAIDXwbmVzBv6uzGlmgd3h82OdCqjKAYI+sthUy8py7FEQkBclZoMwLIcdt997z04rU586blnhdFH0EmlbknIDcNI6Jt28NARDA0Mi+Tvj/7oj+TweOToYYyMDCGbz4j0kGEWHHu1Sg16GCScC5oq9CYdksk0NrYTWF2J4drVW/Is6ZH38lfOC9OK8x4FAelEQdjdTHx2uB3CPqWPLcGzxaUFbG1ud7x4WyiyD6rUGBiht2sAd2fmkMnl0dPjx1C/D0azHgF/ryQyU/K/urqK5eUlDPT3IhrfhdGgx8jwsEhGeYCMx9NYuL8q3oeHD0/hqdOn5ABNFjiBBwLpt28/gN7YRrHQxvh4v7DICaSHeoJYW19HpcyD6a4ASkzGHh0ekrEuhcNWE/smp2S8f/TRx7h9exEmE4NWeuWZMjSNh9doNIJkdBNmmwlT+/Zh/sEC5h9sweN1IbqbgcFkh93qFsY0LTmYiO1xaPHlF89h3/5BbGyuIpmhnLeNQq6CW9dn6YAjAKb4MFMqPz4Cm80Ij9cOb9AjQTnXb1xHqCeE0dFRFLIFDPT3YX5uRsBQnbqFvoEeYfPqzHqZS6Znp4XB9JWXXobLapeiaDaWRK2lxVq0gO+99REymQqKeUioTrUK8bqNJ5I4dGRUQkym787DbNIin6/D6wnC7+vFvbn70Juo8WhhN5YHbQnJWmWfI7ObzEmH3YObN28hEAoJMEgAkvYM21tr6BvoRTaZFTZpKp7E8aNHcPToEVy7+omE1RGAXF9fw/ziglhS0Lt0fX0LE/unJMiL/umUsvKZjw6PyLz48XsfYHJyUkLfyOSnF2ssEUXQ7xcG8c5uBLHYLo6eOA69RoOV5XX81V98C7/+6/9BQHQCHL6AVwow//f/80eSJj82PoqJyX3IF8tYXFzFxOSkhDAZ9FrM3ZlGdEdhppIZd/zYcfSGe/HWW2/hk2tX0dPbK+xVp9MtACYXNdrJ0KN1JxnHym4ERqcdVVUT4ZEhmF12rG5vwhPwy9iLbG4i6Ati+cESVpbW0Nc7gDNnzmH67l0pPvT19GIg3IdbN+/g1PHjuHb9hoQo7j94VBiqGYI2rTYWHiyIrJhqj+31DaBUFyax0+2DVljNQDZXECAoODSEQLhf/FZ3EgnEIjvQ2h2YPMBQvyB09GxstVDO59BkAnmpjHx0F7H1deSiO2iWi2LBQjVPS8uQKMoS9DC4vLDbvDAaLNCqKP1Xo0WyPjOh2iyy0SufOwHFHofXwrYiM1BhIypgVYuyasW8HnqDVoqcTRZyqHLiqkNirXiFK2tQ98ViHfebBFi5tpBNaHR7YbASWGUIpUa8TMmy50VzPqRlS6nIYmcCsXgEjVpdCn7ct6TicQz196G/JwiHww0TPatrDVhMRtQJVtfL4q1KuXa9nsOhg6PI5ePoDXuk8NEopmFv1RF2OVDJ5tDv88HYUEFTr0qCU8DrEWCUVgVxBuN1mNob29syNsjeVjXUuHbtqswFbIv+4UF4PW6RotMrNZ5MyPpONjeteJaXV8RfvFpVCAMtVQN9/b2IbG0LgMq9D0MPuX9iwc/r9UgR56MP3hPAk/sOWtU47Q4cPXEC2VwJmWxeQMvpmbs4dvSoMLZv3LwuyptQ0Ifp27fQbtWwu51jN8CZpw6gXCqiWEpDo6vimXNPiycxfZi5h9fpNLh67aqwQ8PhHlm3ub7Xai0k4lnkslVRcHDdUmvLsNh0sEtyvUYpWJZKsm6y+KEoLowCrArArjdJqCT3HFQmUc2wsrKBQLAfa+tRGE0u3L4zixu3lzA+7sNXXn4e1VIK+XwcPQE3wr1+OfsYxbtegwY0AlBW6zXkshlRHLGPGk20YlIJ4B2NUq1AH9s2rA4yjrnn0UqRupDLiKUDP4s2QyyQ0FuVrPt0Pi9sVe7ZyMjt7QsLs5+WNiysUFlx8vhRlCtl5LMlAW75ubQmuXdvTtpuaDgs4ZHJZELCxuw2J+w2lxRoI1EGntYQ6GERmsAwLQSGUSo3USnVEI9H4fZZpB/ZzH68/84NfPOvfgiXK/iFTv9PgNUnwOoX6ihPgNWfpJl+qt/7BFh9TI/3CbD6Lwusat1hNGCEqUmASIW6to6WjozVuhJeBb0CfMpuloCpAjTy31QdQEkJs+oAosIqfASs1lsdAHSP/+le6f5DFuser84fBVYVRsBD0JEAU8fDlMBBF5iVzfRegFEFAcXaGjWa7YawVYXt1mxCp1dAJm7uZTPegf66MnMBKzuAazd4heAOmTz8e4ZhSXL5nvft7fJdYLXe9UB9eF3K1NC9F2GpfQpYVdqR7EhpJ5pzPbQDoLKzC+B2ZGw/BliVwK9Pec9+vhWAgJV7Xp8FVum5phxRuq9Oe3f+2LVskGv8nPeR8czXXsaq8rZ/ClhV3qNRKwDeQ0C5YwPQvRsCq2JZwfc2WtC2GB7gEGDV2FbDUGlA14DIJAmsthpKUAbbvElGtk4nCecM8SFjiUJusoQNcvDXQGM0IVfMo9CRbt9fWEJvfxhup0f8vngAo0Rfr1HDZNSjRc82Sszp80opocEsSa/07uIBn4AmPbxoASCsXLVKNvTCyiqWBFhVwqssAqxqWmw/tQCrvEZhNDbqIgcj0LO9GxHQiBv34eERBIMB2QCzr9J/l4EvVgsBObJyGFKgBHhQ2klfSSWTRCMecJScMcSI/btrgUHZpDC0CXhr6S3cHc+dftBS3stCA8FZAuI8gEoxoEnQsvkQWOX38tDw0G+4yUMwA0TaIhWnZyOZjGRbCBhKz1VVS9qnG+bFg5FYFnQGDUHJrgUA25YgKaXsBB1sFjOcdheyuZxIyndjuwIWeMg4yxdFzkfpOYEeggtkw7Bt2Y58Bp9cvyHsr2w+J++hVJ7gy9jYiACrlWpZwo+sZguaNYaQOFEplqHX6iWYpFQpC2uNbbO6si4sFAJKc3P3BMTfv3+/gNW5IgNwALvDjma7JoxRHuBDPqbWk23bFCCBgKrRZkEslhRrDAaiuL1erK2tIJ1KSR97/rkviRTz7p1pbG1u4KUXvyT3SiZLqVhBLlfGkSPHxeLg7bffxuLiIs5eOI8LF87KJJ/Lk7lml8R7FjpUTTUvANBVEZCgEAaBNfHRR7dx8eInkm5/YP8YLpw/CqtNLwWGUqGMdLwkLOJEmhL5orBKycjj+CvS+6/aUKwwjHqYTGzTSRgsVsTiSXz48cd4+sxZBENuGM0tlMsMHDHh/r0VrCxvodVoi/1CPLELu82EdCYOj9uFs2fP4/79RczOLKKUYzuWMLmvD0ePHZKxx0MyA46iCdoIEBw0Cdg1NbUf03dnhZ2zf99+8dek3/LJp04ikys89MWLR3cFHCa4qNfqFBZmLodavYlTTx3FwcMHEY3uYHFlSZi1yXgcVoNBmF1kr1+5fg2VagNOVwArKzsolBroCw3IeKQsuNUuYWq8By++/Aw8bhOu37qJ5fUoAj1DYiNBsJfyas65LgeZo2RwG1Ctl+DxuFCu1YVR/2BxGZPj+wUsCAQ86AsHxDZAq27BZTfD63fJ/GRzWcXbdmVtGSa9GYcOHEKbXn2NFtLROGotPT64No/bc8syXxJUGR5SbEVk3qvVBIQgMHx3Zl6sSCwGsxy0OdfEkky7VsNspWctCw1Mu/cLI4x9g+N2eGgCs7NzmNq3H9HdHfHKbqOO7e0tDAz14cDkAZQKRQkUo2UG25QhMBw79Dv+x+++jmyhIOE79+7fRzyRwoGDh2F3uVFr1JAvKNdC9j2ZxHqCSNksJoaHsbq2Cp/HA4vNKHJpp8smLMlKuQiT1SSFsfuzy7h+/SZ+9Vd/FbOz09Km45MTYmHw7e+8Lu0e5vMtVuQ6xsb2YWhwGPNz8+L1G/K74XHYxQub10G5NucFWk/Q350gFv1ug4FemT84z/Hv6dscy2ewk0vDGvCgpVHBEwogXysimk7Kzoy2JfHdOPxeP4r5MuKxFCYn96G3rx/3HyyhVmuIIiGdzGJzfR0vPf9lvPG9HyBfzOOZs8+KR3A0oTDfhOFfachzz8YSohqpV2qUK8Dj90poDseC2eHAwPAYXFRBaPXYTSaRKRQR6g0jPNAv6wvDc+jdWy+V0CoWkNraQmJjHaVkEu1iAe0abVCaAnDW2TGMeujsTji9ATgcXkkvpxSZ19TSEEhtirUKi2Diy93xBaI+it9HIJTrKdmmsm9iwJb4aVLCTHZiXTzGafPEfaMAuQRUJVxKKaJxTeEaipZi40HrD73FDp3DC12HsUoQlf6zXK8IrGu4h6T8v90Q/9RGU1GAcP4mMErwOOBxw+uwyZdyvW7V2gj3BqW4SduQeq2IzY0lbG0+gN2mRbmcwdBgCCTOaupFhI1aHKWVRSKJoWAQxVgKOjSRTaUVj1OTAblSEbF0Uvo3qbKU/2czBSw8WJQCV9Dnl75FcgL3txx/C4v3hVXKnAEpdOiNwoy8Mz0jig4CapubW9IXz529IPsarpe0OahUS7K+0cfaZNChUi1ieXkRwaBfUveoCuKe7fTT58RTmsFnBEI/+PBDvPbaazh8+DBu3Lgmz6yQzchckmIRYWkJPcEgjh46LL6gidQmnL4WBgeDKJYqoiLiesP9Fn++NxxCX39YAjjJQF1f3cLG+g4cdj/6+0akDU1WFcwWFqrNUgwmOEwfb+6peP+cq9otldgpsF24Rrs99FdXChwEMJcW16DVOxBPsNg3jOs37mB5bRvHj+3Hyy8/h1w2ilx6BxaTGhZh0GoQ8PmkwJwpVsRfle1erZbF35lrPtn1lVJZLBm4X2u3NIhGE9DqSXBhGF4RQ8MDyGfTqJYKYpHhdrmk38YSKWGqssiq1xlAIN3ptIlCgcoOqnA4NwSDPSjlM1KA9Xj8oujgxmFza0v2mZOT43C6rML45rWxqMwQLdoS0EKprdLC5wvB63NBa2whHo3DaqMXvRq7kQQq1QJ6+z1SkLQYfXjvnRv4m//3h/B5/3UYq93jx97wqk8dSX6CP/xrhlf9BJf5X9VbnzBW/6t63J97s0+A1cfUB54Aq/8ywOr4q78g4VUaTxhNGGBsKhvZuq6NNsOrQFkwt+8KY1V4o9wMiwyeTDUFw3xoA8AlXXatHcCls4MlbkfDgO5GVz6LP0+4TkWZrwLbkeXXfXUT54XX2GYAFL//84HVvYxXRSr+qONJ2BE31+2mmPjT840MHYJDJotJpFwFhqsIP0vhVArEKrIxBSbk3/MSKZFSXAHI1qPpf0PAFWFWdtiuim9oJ3hLWBUkFij+oF1uHu9DaYOupP3HA6vy/Z1wrO7PCAhMMEzYBI/SsD7LWO0Cq6qOd+uP81gl+LX39VlgleAKX3ycyvfy1xY0bYZHkKmphEjw7/lJD98nHFNAp9Z+iq0qcGnnWXcBW7IeCTLqxN+zE17V6U8ETim7JlNFQOWO12y3T6rIYKAnKXgwLMMEDQZ7++G22ZHbSfA0D6veJH01n8kIi5DefTwkFcpledYEBMmYZF+kVJieaGa9EXXKDvVmROMxpDJkDpC9sIaBwX7ZxLJtNESS0IKRoKNIwauSSM7UeTJn1DqrsO+UsII2DDq9DBwJJqJ8lUxNpgNLYnpJDv0KkGhRWJkag+I1CBXK5ZKwTAnokXFBtpVWzzADJZSJrEZek9hDCOAJeJ2KpJJtrNZpUSwUhbXJEA0iRDx8kwFCAI+fT/Zj189U+l+H2a2wQMlaVf7ns2J7iU8pdY8qphkrTF/5M1nKlGE2yRriAUBhhguQKtYBfD+fKw/LChOZz54SUn4mJfBkC/O58/vIFuXPsX3IinU5KLfUYGNjXQALSnltNqtI7Sj55/f5/QFJK6bMlYy8jc1NWCwmHDxwQNhyBbL2DArDlSxGBlcx1OPk8VPSp5lGfvT4KbFD4UHk+vVPhCV84cI5sUugBJFMHto58GDtpediNifP00awVSDVJjKZvABDnEMom3twfxGJeAwnTpwQKbDCRFWjUqsIKFytVYSBQ6CV2XXtZhtWuw1LCyvwh0JykOLDrdVpaxDCyOiIJJpfungRZ8+eFSYtX0wFd9CbcWMDBw+fwvrGtjCvKatcWVjB5atXBYzoG+jDubNPIxTyod1k3wJqDP9qtKDiIWp3B+lcFH2DvXKwdbn9+PCD67h+9RbMVgvGx4ZwYP8I7A6j+B3T8Xp7fVfa3WjRC/jEFwsABh3Tld3i68jnLBLoegNLKyvCsLpzdwm+gA2vvfZzWFqex3ZkGQ6XA+VCDetrO7CaPcL2ndo3iQ8/fFeRw/usOHHyKCKRXYS8vXj//Y+RzTRgsxnw1FPHJNyEXsMcbwTMuaYsLa9KMeGXfvmXJUjs29/+B6QzRZw4fghPnz0ja4PVahapNPtYdCeO/v4+CQLiGI9sRiRgiYzFwSEfvvzi8wI8vvn2u7h6/S5effUF7J/ah1KmIGnN169dxez8JgYGyTTUo1rXIB5NCR3PqKfENY5w2IBXf/bL8PssyGXiUGt0uL+0A6vNLesW18W7d6fh9Tjx/HPnYLLosbWxJnMJmbKpTBbf+OZ7YPD0v/v5nxNv0lq5iHDYh0Ihgfn7d3Hm1FMSesXZ2eNzCOtuZW0FDpsPDotDPJ1ZlSALMZYs4s78FnzBfgnbMVmNMl8RhGg2WvAHAqhVybhLYTcaExbpoUMHhSG9trKE5dV1SaEmsHr27DMSGkaW1OVLl8Xfl1JhLm9k3XHdmZmZEXk/gZn+vl456DtdTkyMjCms/Fs3ZOy/8spLYttwZ3oa09N3sLLKsbQf6XQeyUwGX/2Zr2F6ZkaRHKv1Amzn0jns7GzJvEgGf5C+jKmkWLNQBuvx2DE6Nop0LoV6rYJYMoZ8Jo92Sy8S+ue+9BzefOtNAdwGB4ewtRvBg/sLGB4dk5Cdtc1NSTw/cuQkPvnkivRF2lN4nU44LCbxsGT/Hx4agsaglzlK5MZen9hncA7QGU0StMfAN7LztmIRtG16CRR1BQJoG7W4MTuN8GCfWAqQNeixetCqNSkNQq3eFsn57Tt3cH9xFRarHV5vSDyurSaLBFgtPVgWVim9L4O9Ydy4fUfsZ86cfQaJnSjuT89Ax6KU1iSMd7PNJon36WwemWQKzlAfhsenYLTZQYOOxdVV6I0WDA4NwuF2CjORvqxarQrpWAytQg5r9+aQWFtBWxjwKjQFWK1DbdChTZsYswVWWgh4/DAa7WjT15sFXRYnNbSwofKigTql0QKYchwr3t+c58lsZalfdgfcL3LvRvSUdlXi0f7IBoD7UzKZyaTnelWuVcUzlOst5wda14gRgFqPlkYHezAMvc0hNiVmi0UCovjR/AxlLWSX4lxZk+JDrVzC9vaG7IsnRkZQKWbhtNhl3bOZzKhW6vC6nGhWCRK2YNQB+UIa6dQmDAYWGcvo7fGi3qqgnklg3GLAiM+LjcVlTAwOIba1jXa9hvWVVfHGDPX2wGgxQ2PSybq/trmBldVVGTsMhqvkmqKQIYOe/W1iYgxvvPmGsP59gaAAjVIodrvF45dS8HqzjgcPFrC1vYVapYHXfvbr8l3032a7XblyEWaTXsDx/VOjwoDc2l6XfQs9tvv6wuLzeer0WSTieaTTJfzpn/8ZMpka/odf+W8xODSEubkZbG1uCrvyxS+/gMH+AWxvrsNiMksRyaA1oNHKoN7ahcWmljClSq0qUnjud27fvo2xiVEBc7nP0OvNAgZubkag19mEdZnLp+H26mE0amG12oX1yaBCFhgJbtKagPsQFlPp/0rGLvc0Hrdf9lnVRhOpZAYLi6vI56potrU4fPgULl++KgzP/fv34cVXLqDZKAGNIjSqBkqFlOyNfF6PBE5WWyrkC0XpI5LzUKvImk8At1Cgeq4hQK5arUchX8JmJAKL2SaFl1OnTomVRb1WlYILWci0EeAzo2dvsCeEeDQqxAAqbmjtkmUBsVQUX2QWbcxGo8w1NqtD/FPdbp9417L4yvBKBh2yOMeCBS1TyKymtzLXZKPZIoodWl212kVhIkNNRq8SoEgPf4+HoZgZGPQevPmDy/jGX7yJgD/8hU7/j5ux2v3SJ8DqF2r+f3NvegKs/pt7ZI/9gp8Aq4+pSX+agNXr16/j29/+Nn7nd37nU+Da3qbqAm6UrfJwvReE4+8JoHzta1/DD3/4wx9p4b1Mz+4//ri/m3z1F/E//sZvQu0KokUrgJZeDm5lLYFVJYhH26bPocI4pLwaaroF8disEmYSwVFWZQnAKoCZwqKU3z+8OkKKfI8i6VXuh6Aj/UoV/0QFqO3+RFsJtulIvlpk03WAt7330g3JInOIzNFWZ6Or0xIAVQugKV5+6qaABNwIU5rchpI2TqYiAaB8kZ6USuiUsB06aF93M07QiRv0VoshC4qvaTfR/uH9ks4rQOmngVX+lYBIDwFJAo+dqaErqe8mrD9sMMUztktjVSTXivRaaVdmjXfwY2Hxfppxyp9VHoHygQS7+fPCYNwDGO/9/d6O9CPhVd3QMp5VOmA6bQ/IZOWvfGz8e/YJHmwEaBY5vIIsqzrA+MP+KJYR9FJVgHm5NlW7YwFAr9VHDGd+ovS+lnLXEqj0cGblNUDST2uZgoQ7tApFDHpDGOrtRTGVFWuAaiYvoC0lemRLSkiUHLxUio9Vpw+SIbXDECO3F+FQSDaulBoWq23xNd3ejuDB4jxMej0OHToAr9ep2GDw2hlA1WwonqAE7jUakYuXam1sxQvIFyvCntTrtcimE3I9DGfhIU8JqlISaymbX1vfEFkorQDYNm6H86H8ngcAshvIuGb70RaA48TRkZQzAV7Yu4wkZ79rtxSP3k7xggdJYeWAYSNGmCwMoWhK32KSNjf+ZF7Sc40M2YDPC7/PK4AIgaYuYMr7FPZhuyV+qGSc8H9JZG7xoMKiQ8e6gQAfQQOtTgFV+ZzIOuL4FCYmg+DIMhIT3s7PdQYDWU+dsUDwVALjKLNj8rFWI36dPMhZjGxbnbAJ+XcEXy1WI/QGK/QWJyKxOFaXl1Eq5HHg4AG4nHasr9I7ziCJuDwFUwrJNqBHoMVmh8lsxszMHEZHJ8UzdHd3G5cuX8TYxDBOnToJI8Ol8gVhjNBahCEy9LLkwYYMygNTU6g06sjkStBoDbh48SLGxhgWwhCeHbz77rv49//+1wT0XFtbRW+4B/v3T8o4payUh2SGrEW2txR5uYkAOcOv+lEsV7C+sQmvNyi+iPSw40HZ4/XB6/Pj0scfY2h4GEZtCw4tgQRGTJhRrDZw9eplGDTshymUqzVAZ8LhQwcw1BfEiUOT0DQr8qzj+TIKlQaSyaIwSHOZBBweO44dOYLe3l5cv34bs9OzAhQzpflnv/41CTfKpBMCOHNe5nRP/016AFcqdfExLFfq2NmJIZFiQNamtF2t2YDL6UC9WUWhVJADK4FmAsS0Q6B8kTJnBnUcOXxc1pwbN69hayOLySkPTp8+hbW1JQHfjh4+jrfffgf1eltAOoY7cQWKJqLS7wmyMQDn/Q8vSurx6afPCFhyd2YaG5vrOHBwCmdbws7OAAAgAElEQVTOnITDaRWfzXKZ1xuVQy/9ETmGGnUgl63g5o15mCzA1D4fnn/hgnj7vf3GJ9iKRPD1r78kzN/lhQ1sR7YQiawhk2tibDQgzKHp6QUpZtCegFJljomTJ3tw7vxT0KjbEnxEsYOqbUIkmpIxlS8VMTM7g4GBXrzyyoviP5tLJ5DLpXBg/wHsRKL4++98hHC/Ey+98jP4x3/8AbxOH04c34dYchGlSg6jQ/uwtLQuh+pQnxdurwXbWxHkM0309g7JgZz2ILvRTUnZLlU0GOgfk/C3RDIJk9GMZDIl4JbP70cinsL6+oYA5MKgMxoEuGTaNgPQPE6nML/OPPOMwsjP5/D9770jgThT+w4gmcoIiLG1vSMgNbcZp04fk3EUTyUVlhUg4Pziwn0Br7/21a9gZWUZ77//PjKZugDbx44cxzvvvQu71YFnnjmHq9c+QV94QOajta0NaNV6OGxWARS4TpfKRWEek53OgJgvPX9B5hDO3TEGcd27p/iEpjI4ceKkzM8EilmYIsA2NDgqe7C+gX6MjY1hZnoOfYMDAi5dvnxZih30M1yYW8D8zLyAfywSHT91XObwWDwqdgRkUlKuz88M9xPkbSGajGFtawsunwu+cAC5RhGHnj6JB9urKKiaOP7UKexGd6GHGoamFtmdBBqFGiwao9hhvPXOu9jaieLCl16ExcVArxL0ah1UTICfmZWdwckzp9HTH8Z3fvAmnjp9WvZKszOz0DfaUhQytlX4wd//I1R2G4bHx7GxtQut3gKn1w+j3Ym+wVH5jly+KCFbXN8IUDsdZPbFZG3LxiOoJuLYvH8P2XhCmO/tWgManQYavRY1Bl9xXSF46/LC6HTBoLdAxQBJCZFsyZxA1imLIUqoKXcFZIxroTcYhYnIgiLXHwKtspNjQa/OoCvu9ToiJu7hJKSKnqtco5S9qvJcZLMi673scDVqGE1WmG0O2Py9gNYgIJzD5YKOMv6Wsp/kvk5LUJdWRjruhYEmAxJrZVl/9Wqup0WYjQYJQqPft4ZEg1oVzWpN1CStWhH5YgpafRM3bl6ETt/Cl196Fo12FfpSFi+Oj2FfMIDN9Q3cm5mHlYGZtQbWVlalbx86fAAen1sKjwazQeTZ3PNxTdlY2UaPf0Dmmbfe/CFOnT4t9/nu++9havKg3MfS2iqOHT8ha/+t27ewsPgAUwf2i3S+0axgc30Rr339qzIfUlUzffemMB3JpDSadXLPfO68x4WFBRmrcnYxmDAxNQmn04vvvfEW/u4/XcLYmAtf+erXxM97I7KBP/2Pf4mv/sxzIldvNiqYuzsjxSiGfNlMVtQbJQT9euTyCVFKUFJPNjL9oOmPz4drMtGWp4lWWyOA4872jqwXPm8AZiuvrwiXywK/j1Y4O9DpTCJjp/UTC8wWC/cJOiRSKSno5PMljIyMwWS0SqDe1Rt3USo2pEA70D8qhXX6u/b0BNET8mBichDNRhFoV+Hzu5BLp4V929PTJ+BtsVjDlWvXxCamVinCbNKJqoj7Yu7ia1XaIJEZ2ovXX/+B7E2HRii3L8laxb1vrVyTZ8111mQ0CbDcaFRl3UolaAHBubsHu/EYtrd2xc+cc97hQ0dlbxqPJ6T4y4AxztscR1RnDA0NY3R0DCbJmYDsm7ivYxYAVTccc5UmpYH0I87DqNdidGgKBr0VqRSDupglUEFkexd2awjvv38Hf/+t9+F0+b7Q6f8JsPqFmunJmzot8ARYfdIVngCrj6kP/LQBq3/3d3+H3/u93+sAjD/aTf4pcJQHLAKrb7755n8WsDr19V/Er/zG/wGV2yfAqqmlWAFUtEBLS1k1wRsCqx2GZcc3UEBV+llJLI8SNqRcsyLZVgDWtgT+CLDXcVsVebuAKB2pe9dbUXw0JSpACaIi5sX/OsCqSqdXoL0Ow7PLcuwCq9zAcqMgsmpujMlq7ITpcCNdbtO7TpHQKx6dCkNTQgrUTQmAEbYq708QX6VZu8AqZTLdUCrl77r3qQCeBGSVG/20EL4bTkRfsE+/lHbhFl5+/RxgtdM55Bcl1GYPsLonDEtp0/9/YHWvx+pPDqx2P/uz96AwiPe+FEC382z3eBt0vc66i2I38EzJe+CnKECyXiTp7E+PPHbZpGTPyP0rrrYCrHaDwnhIaTWqsFBaVWnCbTShx+aEjjlWxSLqxaoc3iQgRMKb6iLBoscmH0v3eglUJlJJkacSOHB7PPKeRlOFZKaCUrWBUikvUlWbxYix0RFYTDS/ILObfodkZLdhMhjRqFcFxOVBL1dq4vb8GoqVJnrJEPLT9yyNeqUIh90sgQoEoyRtVatFpdbATjQGi9kKi90Bnoi4kWawF5uUh1/KughOMnSGABP7OyXVlPAzTVvk/QJuKv0y4FU2ud3eSWdahnXxkETWJQ8XIoMkI67jbcsDCsc2D/p8XqVSQRKz+dQJLCkhEArTmmEr8tw64C2/WwmzUiT/BGqE4Uo2kBQaFID84Xjr2A6IZx5btN6Q6+kys9tarQCKFrMFGp0azRoDRxQ2OEObyCAkC5hAEeX1ZOrk81k5XGiNZpSaauQ7gSEEDF3Cas2JBJG+n7QGIeCt0urEz5QBNATVjWazhE+QmUFW5NbWBvR6NSbHR2G1W2DUG4Tdw0IJ245SfIIKDA5rtavCliVAms5VYLU5EIsmBPSgnDsaiwko9OyzF+RwQ5k6QR0yOPkrr4csX4JA7VZTPqcn1ItsLo9svoyNtQ3s239IZIVkh917cB+HDh0S4Pvu9F0YLCZhtzTKebSLGZENFpp6bO7GkSvkUS7mYFBrYXPYceH5F+B1u1DJpYB6EWsLc0imU8hV21AZLIjF80imM3jq9AmMjA5JMBxZ9LRN4EFtYmxS6klsS7IRDXoNlpcWsLq6KGEuvb1BCSHqCfZKG8/O3MO9+fsSutbbGxarBPr08ddypYC5+/fgdjEgxS4gQbmQF6lypVwXgNlmdSn9tcI06hqCIT/arYb4yVHCSkbO9PQMXE6P9Et+9/LSkvjHjowoYBeBrTvTc0gm0iKbpgVGuVxAs1nD0RMHMTrej0ZDSXOvVoDFpXU5sJNhxcMupY7JhGLbEUuuY3JyEM9eeAa3bt3DnRurGB+bwr6D/YjsbOHy5ZtKYUTF8QWMjoyKbHx+bhlUTFPyf/jIFEIhO1weI0xmvSRok5lEGx69xiLsx0q9KRYF9PD0B1145ZUvw26zIBrZgMXE8WHCRx9fxPLKLrwhN848cx537swhupVCf78Xx0/1QaVuYm0lg/v3VySQJNzngz9ox+bGNtoNO27dnIPOoEerWaPKGw6HE0P9Y7DbPLhzZ1qYqfUmpbkjYi9B5hfHCe0VCuWS+PzyGUlIWKuFBX6PQwESTj99WqwqyN66dOkGDEaNsE7Z/j2hMD78+KJYNXBeKTEFm+Nco8PIyChsdieWlhbEP/apk8fFymP6zh0BJ406I5599lmYDAb86Z99Az0hL1544UVcvnhJ5vQDBw5geWVFgEuuA16PS+YI+h0yzI+2BuzAE2Pj8Pk9Mnf29/UhkYhLKjxZ7Wurq2IfMTgwICFNtAMY7B/B1atXxfsx4A9Iu/HnSrUK7s/Py/xVypdAO0yGnzG0p1yrYWBwQBjS4qlbr8OoNYjEl3MsvXn9gRDCw/3IFYsoVkvIV3Koa4HgWD+qRg3S9QoCfQFRVtgNNjSyRagrTVTTJdh0ZpEtX71+A+P79iGayaKu0kmInMfmxsTIqDDOaV1gdlhp8I37y4toq7VY21iD1WjG1MgYtPUWbly8gusffEzkH86+XkxMHUK53oLRYofN5cX6dkxAcLPNiUDQJ2E99WpJiiiZZBLNRhW76yso7W4jubUp8wa3DK1yXfZYap1eADHZMzLN3h8UcJUyfC5d1QoZfjXotAwhVNYDxR5J2aBxPSHDULxPObA6AOfD/TMLvyxccnJ6WLNXiohkWlLKzz0h50wGNLIk3OIapCYTVgerzQKz3QWHrxdqvRFmq03mSwaKcc2s8po6WyCCq2Lnw70lFUJUYdCvtV6Bw2pAu17mBlTW3Ha9iXIhhwpZjI2KogzTNNBqlqDT8vd1mExqRKPbeO74IQQqFfRZLVLspLcmLQQovWYRkCzGybFxYazTuoUgV6GYlYJUKpVAbDeJrbUYSoWKeGZ6/AGUSlUMj46if2AY65tbwsSdnpvFlStXkMomYbXbMTQ8JKBodHcTZn0bhw9NSeGEQXmbG+viwc19C62G+FzoGU0Qm16rDPnkmKItAduXz+PB4pIwSgma799/WIDrv/mbv8b2dgK/9MuvYniwD0ajBhc/+gA9voAU2ROxFMwmDUZG/NDqlIJLvlQSy4JMtgij1SrjqlSs4+Chg9jZTeDKJ1dg1OmlwEM1QqNRxOCABzarCRazE4l4Bu2WTgo8tAxhP+A8SCuBpdVVRCLbGBoeFVsOMotz+SrWN+MwmKwoFmqyj8llMrI20V6gjRqOHByXgET+2e12odmoSwFOq9aiXON8uyXz0MBACDYrC7lqFAt5ZNMZKeIb9DbE4ilUqk2x2ugNh0UNl0grqpN6qQGbnRYrBtlTcj9AKx3+SsWSsnerCAudig/ajNCfmW0UCoUQTySkSMznxLCz7e1dJBNJlEoV7N93EC6XW/E6Z+GuUJD/Ga5JRrzL7cFONI3wQBAGfR3xZAROqw9WixOxnSSqlbKEhxF0druG8Ob3L+Gbf/02vL4nVgCfOfQ9+eNjaIEnwOpjaMR/4x/xBFh9TA/wpw1Y/du//Vv8/u//fgc7U8lGryuHF3xur+Fmpw25AaWEkS8evl999dXHBqyqPX601HrxWOXmsqpXoaluQEt/x47kvwsEisxX/FXJWlW8N7lx3XvND8FVAVYZSNSxEhBwqMNoFEBRuTnCKXLfHYCSUvu9QVUqMgcFwHwkz5f3d9h+9IAi64zgCg9zlMdyEymTsFqFYr0Elci8O1LvjqeqcCDFK1Xx8CIIKxatnfan3J///qPAatfztAuodpmkXfCxy95VAMKuJL87HD7LWFWe+aetEDqdQ37pAqsEbPYCo93rVH8m1Es5Rew1be1YM3T+qrs4fTHG6j8PWP10P+4C8x0gWe6X4VRKW3eBdh17nwB7j/oT+xt7Pa9VWKYEF/cwVpkBTL82u9aASjqLQW8AIbsTpXQWJrUWtWJZ0sA5dhrVmhyIhFkp0kEliZ4vMt3ksEbPXSbd67QiU0/mCvj48k1ApRNZMKv/Pp8L4Z6Q+BUS7rUL4NiSAgTl9WRbMJGd15wrVbEaySJfqSIcDGKgvwe5XBrpZBQ2K6VdbvEoI7vTYLIIYyKdzYrnFz0CmzUmrhqVMK9O0YDAKYFL9hlu9LttzXlBgGPeW6eowUMY71sYPBxXHLsEODs/Rxk+QQJl/lHJQY0HZHqp8SDY0xsURk65UhJWA5nkHG88IBIgZXtJH+2GWXXY1XxUBH/FkoDQOZmzGiXoQ8ZcvS6HKwLCwr7lYbYDunKTr6T2cly2oSIDnYykTjvRJ5e3ZybLgtcgTFeyWA1yrUwvJgAdDARRJ5gOLfLFkjxvi9WEnc0tLK8swud0YnBoQA6M62trsDmcck9WSlzrDai1Wgl8iu/ykBrH4tIDPHPmFIZHBhGLMhRKIz50LCxZTDbpNwTmGBhGj0j2FYIz9ZYONpsLXq9P2P9z9+5jfWMdK8srOH36KRw5clSxUxAWyZqwPek9yLam5y9VC709fZIifvHSJXi8foyMjuHDDz8WQJ6gDw/BBI12ojsi13vm3BnxzaP1xWj/gLCQy40Wbk/PSXuub23Kvx/cvw+jgwOoVwvYXF9BpVQSf0mCywxu2o2l0NaY4OV7Dx5ArV5GsZAVEDWfzWNjcwNnnjqLgf5BRLa2OuPDjXwuIyzMdqMJm90l4DV9HWdnZ7BC/1G/D4ePH5bAKVpzkMXL95D9duv2NBx2Nw4cOIhKOYt0bhMmvUbYuXxfsVARiTeBCx5i+T0M3yDDhvPKxvoWkglKyD3Y3Ihg3779ArQSmOvt65X1i0B2s61GKNQjQAX7MyWuNocBI+MDqDcKcLutKJWaiEUquHNnHtGdCMqUxf7clxEI9GDmzrKAOlpDC2Yz55Em3vj+OxgfOY7z58/h+u13sLm5jMmpg8LqZT8jWErw/c6dO9jeTIDD57nnn8HwcB+a9QoSSX4HmeNVAe7J3tdpbBLmky2W8Pff+RDpDHDsuBtfeu6CrKH5dFLAJ7b/7TtLeOrMEVjtTuhNJjx4sIql+RWxBvj5/+YC9EYtrl15gPXVHdgcVkxMjsDhMkrCdGS7hGQ8L37EtNPgXHvo0LiEN5HZH48TjCSgpfxPIJzANAtV5VINZksn9dtigT/gkwLJwuICkvEKjp8YxdOnT2N2dhaxWBx3Z7ZgMlKS78Arr/yMgAGLD5ZgsVoEPItEdiRghizJkeFRARBu3rwNnV6Nl154HusbKyLdJav+6VOnBcRhEM6t23eQilfw1Z95Hptkgm+u4/yFC6JEiMZ2pM8XCjlhmJaL9FE1SiI4vYgpmR2fGJV5ltfBeZHza08ogPX1TTjdHpm7Ll36RGTSTqdHgHaOR4ZRnT93XtaWOzPTiBEEy2WRTWdRLdFbsSEMTWGc9/XK+PK73TAbTRLWxTmEgGT/wIAAXbQ1zhbzaGtVcLpdUJt12KRXsa6NgqqB/pEhYYQnduKILK0i6PDi47c/QjFXkORwyvm1Hg+MLCJl8+gdHsGXLjwrAV1Mc+c8nyVwW6mj1Kgilc6KXPjooUM4PLEPqe1dfOM//iW2t3ckVMrdE8b5C8+jWK2D7vsGiw33FpZlbId6aA+iET9RypzJYGTRiu28dn8Wue0NNHJZWe/5vmapqqxfeh3anNedLpjsTlhcLljsTHnnekr9PguXTdSqRbFeovWEFG9FhaMAmfxfwNBPFZ7pB66EPIqNEdekPaobUQCJH7iisOFn0rOVHrYsOqrUOuhow2J1wOhwwuHvg9ZolEIQfXdJw6cknWunMGcNDF3UQqfRot2qitKL61O9XEWlkIGqVoWONjlUIKTSWFlbRTS2K/J0v8uOgMeBnqBTilq9AScahSScVoN4Y06Gg3jw0fs4dWC/2MjwRcWNrE9qtcjRnQxl0qoE7GNBlAArw474+9u3pjE3M48D+w7DYXMhGo9L0fDg4aPiWUqG41ZkF9/9/usYHhoUq4UTp0+JjyrnqLHRAbidTsWqZHcXhw7tExUC0BClUDodl/kzEtkC/afJ/ube4cH9+3KNnPN5nVanC6dOnEGhVIHZaMfG5ja++c3vYnzcj//5P/xPSMS3US5kcfHj9wUoHuzvx5s/eBO1SgYnTo6hp8cLndEgyh8+GyY4EGDltdNLdmB4GFeuXMP8fBRPnZyQomI6mURvrx92ix5OB8PEjMhmikimChKguBuNi0rC7fMIGM1gOqpvjh87ha2tCHajSemPE2MHkUhnEd9NyxpvNJng87nRbleECeu0G8TSQW+gT28dBlHQNYUlWqsD9+YWJUAvGPCijSrqpYLM7xpoEQz2ij93vdZGIplHXWypgPkHD+D1e5Q1fXNbinluBz3x62LXxIIig/H477Q24J6JahUWlIvlGuw2K8x2h5x5qOCjN/zVq9dw5OgRKRbTuoQFFofNhlK5KoXhUpFre0EKUFRA0YpkcXkVyVQWo+NDsDvUiMW3YDG44HL5kIimheHKAplWq4ffN4a//eYP8Jd/8X309A5+odP/E8bqF2qmJ2/qtMATYPVJV3gCrD6mPvDTBKzevHkTZKz+7u/+7kNApAuWclP+aUDqUQPuBS4psyGwyuCRz77+KbZr9/18X5exqvEG0GSCpoRXaVDVt0XiraZEu0XWCCHUDrNQQoLE7VRgVYW12PgMe7Er41WQU00nFZ6/F3Ym8c49aUgdQiyUuOOONJwb446npyL96sbdKHcgTMcOsMqKrZJ4rpUwoRK9kSqUVirWBQRuCKxSlsNNoQj5yWIV5kKLN9QBcZSN+6eB1eZD/8guEEn5v/LqsO66wKak1z9Ku+9e5z8XWH1IshCFNBmrCjtg72svY/XRs+d17PFw7QDWXSuA7s//JMDqo3t+9O2ftQzoMlZ/tA9/Glil16f0hY6HKv/MPiXWAARa9wL1LSUETWGsKkxmpfPw8KKChhtdjQ46yvIKRfR7/PDbnCinMiJ7JDhot9qRyWVQLtJLTScMvwLBSzItPG4BR8hUoPSePmMcXwTam7WmSMinZxZkXFD2Svm+38s0d7v4aglQyWwfSqrRkp8noJBJpUXWXijX0dDYJIGdB2dK0MlWoYTXYbcKs8BhM4u0y8zrzGQkRZcAq8XuFH9EMi+7fqYCMNOblMalagWI5sGG7FCCcxKExYMX26PRFEk3r40gnXjU0q9Uq5OCAz9H/EzrChODoDPvx2KyKOFQbfo22uWQSDYVAT7FI6wuhzuOHQJ7Mj7FS7UbqtYBwnnwlJA4gwCdBL6MZkVyxvEp4VT8TGG+Kn2C9gD8fF4XQU4JaDIZBbilzymZS+VSSQBUMtQ4NxGYUK6XBN+mHCIYohP0BxCJxZAsVKTPkPHqtNvE+zGys4ORoUF4XC5EIhHlIOP1yqF5eGhU/BB5wPB5fMJETSWSktD+/PPPItzXgywDJap1YWqwUMIkXfYfstuYts55xmDQoFKtIJ7IyfMP9/YJQLS1tYPFhQdIJMimO4hDhw9LAJY/4Bcmm0ajEpCDASEE5AjI8lDNvvH2W+/g0LEjAhi89dbbEqoW9PkwsW8SiwsLcqj2B32SbE9/1nBvP/Rak4TS7ES2cP3GbSQLZeRLVQwMDuK588+g3+dAIraNVUpLoYIv1CegN1lnq+tr0Bks4iNps5uFsZ3JMOxmBzuRHfFzPP3UGTgdLjmI89lNjI0KgJ3NppCIJ7C+to1cJodKrYRkKolQj1dk1zYnQ7iiGB0fV9KaKzXsRuL46MNLaEIjoWH0VuzrdyHgc0kIHM0NmZxMtmw0siOMccpQDx85JEzmQrEsgUP0ukylspiZmcXxYyfkGV+8PItgwChJz7T1KJRqGB8bxdDQiID6tISRECyfHeVKBr6AC/GdNK58vIRmXSUHZ0L9L798Tqw6CBjqDWbMzU/j+PHDAlZ997vfR8A7gomJUSxvXMPoaB9cHh+aDRWm79wTWTlD72Zn7sBk0SEY8OHc+WdkPCVicWEy6fT0Zq6gVsshl86gVlHBaqXsVY93P7jDKQ2Dgx6EQn5hskcj29Bq6F9LSX0bz71wXiTN6VweqWQOH723iP37LPjKzz4tYTkrSwnM31sWmwOGeg0M9iIWTeHyxXvoC4+K9+/axoqkSztddiQSMWGglgpNkHTo89HWQ49gb694jFIy/NCTWdUSNt2Zc2ewvbGJndgOCpkGDh8fx/7J/WJjUCoWsbERkUKPwWTAcxe+JM+HBQ2u0Sw+0MuacyhZZQQw6VHNtuG8tm9qAkvLiwj39gqL/Nix4zh29IgUGmam7yKXqeGVrzyPT65ck/n43/3iz+GjSxexsbYiwOXK8rL4THLOMVvMwi71+tw4d+YsrDb28Sjuzc/C6XALg5XgweLSAo4dPykM2mvXrmNtbQO1al2AWo1Oj75wGCdPnhKP5ktXrjy0G6hXWijmyHxWKPbegF/WEVoNjI4MoScQUsKOGGpos4iVQLZcxGZkmxpz9PT1ity3qddgdnlBQFVY9BjbPyXFktWFJawvrEBVaSHg9iGyHcXyyiraegNsLjdsHgfaGkiR6dC+A8Lm43aAfs8Gs1mYmksra6jU6gj3hDE1NgG73ojl2Xl868+/gVyhBFPAh6GxcXgCYZisDtQabSTyRWg0RuhNZgT8PajWStIXyRwnM7VcyiIRi2Fp9i5a0QhI26WnMoHVRqWmeMLqdVAzKKi3FzqrFWaXCyazTQAzqpxYuOK4rNfKwiyk6qi7ZyGwyn7Cz6tTtUIGKtc8Kex1FFTixcpqnbJvUAq5iuS/a9kkZT9et0ojQZYt/qxOK17BdocLRqsTjkAYWpNVscLR62QvyuKi2B6J/yv3FXro6Kdfo38/b02FaqGEfDIFD338M1kk00mUGjVojFo4XHbY3WZYTHpoW2VhhRoaVXgtOmQ2VzAYCsBl1OPuJ5cQW1nEuTNPCRuStiG8R9pTcS3hOOAz5dzDPxMw7L6YBM++Tka1QW/ugLEsbhrxgzffxtLyMrQGHZLJtFgcHD56EE6XAxabDfF4TCm4tiGep1xvuU8K9wVRrZaQK2TQ4/dBb1DjwYP7+OjjD8Qn+MUXXxT/zsXFBdmb8JrdXhemDhyEw+5BsVDH7k4C733wAebmoggGgP/z//odpJO7KBbTmJ2+Jd7Kw8NDuPjRx9BpyQrOoX8gJOsQrWvqDeYlcIOrRWQ3If7AVHMsLqzIPuCp009LOzCs7dDBKVjNavi8bjQbGmTTZaxtbCGTLojfMdnsvpBPGL7ZTFYBTo0W3JtbQLlSRf/gGLy+XszO3cPmxo54pvb09MLnZ7hVBVNTI/B6GGbGPsB9Ukl8dAm6r61uwGiwIZ7KyRqeTMYQ8DvgsFkQ6gnIOKQndr3ahtZgQjHHIFEWBbTYoDrGaEAmm4K2TeVQCGa9SXxra9WKFLoY7sX5i1Y67MMEQ8lqprUKB87o2IQUAAiusti/tLyE8bFx1hlk/8NdN9uLFkj0wOb+Kp+jHVJJgiDpzzw9O4cDBw5Db9JAp6+hXM7CbHBCqzUJsErvVwm20hrgcQ/hr//qdfzZn76OUE//j5xNP+8vHjew2v28vR6rn3cm/iIXx/CqP/mTP8Ef/MEf4Pnnnxfrph8923yRT/rJ3/O4AcT/0j/vi7bQ474P1T+3c3zRC37yvsfeAk+A1cfUpD9NwOqNGzfwne98B7/1W7/1YydpqaCTxdVhlXEy2ctoZXXy61//+n8+Y4SFySoAACAASURBVPXVX8Cv/O+/CQKrLY0exoZRGD9Veqyqm9DQX7VT0SerlCCq+CHK75WQIvHT7Erou3qrLuOWO0wBVgmbKa+985iCR/I+FdYbX92JUwDYzkaY6ZYSZtUBPbk5ls/phOd0v44/S8YeWUHcMBA8la+gbYGmw4oVdgO9thpKaBGDqQgMye+7wOojximZEpJwLuBk1wZA+f4u2Nj1MCWy81lgVe6pwx58SCz9jGWAYmnw6P67mLNcUUf2Ltfc9Vjtgqu0TRDGZ7d1u/fY9VjtfOYeYHXvkPyXBFb3fk/38njbCnDK9uswVqng6/xdt5d0gdVuM3V/fcg66TQQ/15PwI1yRJUafV4fHHojTG01ysksYtsRJSjH7ZWU3HKhLAcTgi70NiMQyMOI2aAXbzAyAHw+v2yeyVJm4irBr0pDhXK1IewAi80Aq9EkByoB0NQQ4JMbagKbdotNQEQyh8h6LdfaqLe0SGdLqFVLUKlb4sWq0bSFRUGWidvjlMR0prEy0CWfLwujjoc7Bl6RHSherp3xRPBQQMc9ALQ8SwZj6fVy6GKACO+DUkkj/U/pT0o2LgOJ6NnF5OZKFeVqWZJwOV4IbhBE8LoZDuSBxWiSgDeyAgnaUPIvEWytpvilEvzkS4BdOdB2vJMpe2a5hSnMraYSWsXDoF4vh1OCvDz0EQzm82Dho/ticjf/zAKJAPcaJYiL/5mNygGPIT70U+a18Lo9LqfYIEiAV0WREIf7eiVVe5oMybUthPv7FAm3z4tUMqEwLXR6bG9vY3c3Kv/mcnmQyRakzVfX1oXNSEsIsqJ3I1vCRD16/JCEUvD64jGGzwBef0gJFCvXUCoXBBQ3GHWwWoySzJvOFOQwHwyE5NDJhPH79+9jdGQML7/ysvws2ZTj4+NyYKJHxXYkArPFCK1Gh92dpDBC+Hy6Uus33nhdpH8DQ/3w+3yw2EziQ8jgK6vdjDF6tFVKWF7ZQjA0AofVjfTuhjBob9xdgMHuFObN6ZNHkFybB2olkQNrzDYU6jpUGzUMhPzwuJ3ChFFrySLcFKaVQa9DPp+TA1lvbz88bh8WFpexG4nC5XJgYnxMUri3tjckLETT1CEWT8Jk0sFo0glgScZPLLWLWDQqfYzyca1Gj5m5+7h9cxr9/cPiUUcbDMriaXFhNlgFnGYwx82bNxBP7CAQ8MFuN8DndWF7Z0tA8EqZ8nqLjB9aDBw8sh+rq8t4591bGB/z4uy5Z1Gt1RWgM5mRFPdWsy1WFwTq7A4TShV6q+YQ2YqixzcBi9GOXCmGTCaKsUlelxk2cwg3bs0glY7j7Nkz4nN46dI15NJNnDx5GK4A15m8pI7r9Ra889ZFbG/HMTW1DypNA+Ee2h+YZA7Q89CcLCBDX9VGTXwWzVaOoTKMWh56DcgVa/jg40totjRyuCfzjEndsZ0d2KxG6Ze+QAAen0/k+g8WF7C6son4bgZffuEMRsfd4l979+46lhbXpW2On6AHnxr3769idnobzTq9KrXYjkQxPjGAWGJXpMMenxmZNFnfYpOJ48cPyLienZvFl194AbFEAndv35H1r1CoYGxiUIAvAlBbO9uw2e0wGy1i6cCxRoUAGXDFYgtHj+zHQP+A+HrenbmLRr0p3qpWswWjExPQaQwSukK7FQnOZHBQrSzqgMj2Ni6cPy9AO9mz7JcMXmHQDuf3l15+CZl8Gn/yp3+J/v6QgOqci8hmpVyYQAXZz0eOHMKJo8clGZt7DxaSyEbfjmziwYN5TO2bgtvrl4C7udn7Mme63R7xkaRNAaW6LPisb2wgkYorxSsApVwBI4MTwnBmsaLWqKFQLgp4OzQ0iJA/IGAci1sGStoNeqh1GrRpP6RTo9psSZhgtlJBU6eBxeOEwW2H2++ThG4ymiPLDEpS4eDkQdydmRdv1tPnz0JjMaNar8IfcEqYGOpNSSHvC4Ul+X1gYEhAYTLTCa6dP3sBfocbmWgS01dv4OpHl1HMFxGcnET/+CQqDcDjC6LRViESSyEQDKOpUkmRge1m0mmhVjWRTSZRymWxsbGK2OID0lfp1/NQRUO1PNcUaHXQ2GwIDQ+Kl6nF44WZ4WkdJUC5WJF2UamUwpuUrGWvqYQncn0VWrVa9xBwJcDaLcELmN3dV3ZyAUQxpWYxkLJ8reIZL3tJrezTaizkanUw2exw2NzQ22ywuUJQG01S3OJ+TLzBuWej/Y8aKBUL4pupV6vQqJWhU6mkgNuu1VDKZqDOVcTTuq5qoayqQWs2wOg0QqVroVEtIORzoBDbhqVZQ49ZC2uzCmOtgn63B1cvfgiH1QyX2wmH3Qa/34taoyLSb3oOE1RLZdOdPlsRafz62gYsFpvMqcJ43NmR9Zn99I033pK2U2t1mJqawk50VwIfJycnoTPoZN4joCTto+a8sIBmTSXWNT2BIIIhnwRT1epFCY3b2FpBguO41MTERBhDQ0PY3twSpQtZ3OHeECK7DHe04v78MnaiKexEWGyLw+k0iq3Sq6+9ApWKe4wYSsU0hgcHEAp6sb2xIevpyGg/HG6HhOAxTDQWTyAaT6NWa6NYqQpgPDAwjFgsIes29y3dgM2B/iCMOlpBmZHJFJFO5RHZjqOQV1iaTz/9NExWCwqlnOxX2E60FAj3DiAYCosV1MeXLoknOsHYTLaG4YEA+gf7oNO10NcfgM3C0LAK3G6LFHpNOlo1pLCwsCoBWn3hYSnkJZK7OHXqGNBWwsHUKg1iuwmUSiSDUHVnRblaF2a8FLqb9HdOwOOww+m0oVmvyfrGYgHXDKWwrJGihuzDjPQ9TSFbYBCgCpNT+0TWTzsXgshUTPDfuWcpFYoSPMj9Irdf3Hdy70UfYa7rBNEDwZB4mtdpqUCbCgMVczUYdQxS1SKfUZRDwR5a69Rht/bi7771Fv7iz7/3r2YF8ARY3XvyevT7xw1IPu7P+/yr/tG/fdzf+wRY/aIt/1/O+54Aq4/pWfw0AasMr/qHf/gH/PZv/7a0DsGY9957D8PDw3Lg+OM//mPxT6UX3B/+4R/i137t1yQIgenRBH8OHjwooOtrr72G119//Uda+CdhrO77+i/gV37jN6D1hdBSG2CsK+nYNX0bTQbyiKSpoYCnApASDKMkWQkNepQ1xc2uciny/QKA0qtKCblSkpQInpCB8GhYELjlS7xO97xkE82f7ZAz6eMjGAs3hOKxpUj8u+xSyohrLTLv6goo02HOCfDZbkFj0ApNVViPBFs7srHmHm9SAS5Fiv5p8Fc+o3Mhj/xjCWh2QNSHn8Gf7gLDyr8phwDlXuQ+u2TTHwOsdhcNMgX5Erlap7kkdGHP/9LWnQ/selvujQvbawXQ9YAV9sZnXp8Hrn6aidr1zH0EfnU/ovu+vc/08xe+LsNY+cmHzNSOnW2Xsaw0S0uYL9JenX73kAnb8arlEYtyO2LlhLxRrsJvc2FsYADNfAntQkXYqvlkWg596Bzw19c2EYvvwuf2yPiy0pOMDMh8TsJX6FdITyomsvMKyMYk0NFWGyVJnR6GtA6g9IltTQCNLGkCnwLqVavCnCbzs1yqwmiiB2cLlbpKmI30m6xXq7CYdLJRJiPMYNDB4XQISEtWCftuNleQlF2DwSSf6bAwzIMBX11Wp9LXOACFR95uiSxUq9cKa9Jk0qNaqYksTWS6hSLsVhuMZpMcHEpVAoCUXecFpOK44uGEICPZH+GeHgEVGc7EkBGCmQRWjUzM7YC7lGCK12tH6q+MRYWRzv+7zFqCGMoBGHItIt1stoQVLF6tOi1alHh2fY1JMqYWTuohGsX/rsXNvcJ45cGF7cuxyM/i9zAYh4ELvHaCvZRl0t+U333z9i2RPx44chhD/QMCMPNZEazYiUQwO3tPwN3z559DMpXGzm5M/Bh5r1qdAU2CXGoVtjbX0d8fxuHDBwTMM5kNAso5eAhS64QZSKY824eMziaa8DgdwtDkXMiDLll+S0tLIkvn/Z8/d0EAIIZO8fBL9irDKer1qlgChPvDqFfriMcyiqywVsPIyDDu3r0r/e7lV14S6X21VpSDNp+71+cRfz8ytAmQXfrkFpotO44ePQZNrYBKuYz/9Ppb0JqtUlh68bmzsDRz0KIh7Cz6qv7DWx9idX0T504dw5nTx+V5GA30fKUHbFnGh9lsEyk4QYjbt2YwNzsPp8stQCgZR/8fe+8VJNl5Xgme9N5nVmZWlvfV1d47oAE0HDl0oNudUIgakYrd1e7E6l1P4ir0IOlJL7sRGytq5KghKRqIcA3bQHugfVeX9y6zqtJ7nxvnu5ndBYCKAanWiOJ0MhjdqM66efO/vz3fMTVU5LN6e3qhVxsUhrKAEvRXJAiv+BPy+9Lzlc9zcXEJb7/zLtLpCr78lc9joG8ANqsbH5y/jIX5VWHUBduDuHnzlkjBR0YHMDY2BLvVgIWlSZF6M92Y90Amqs3uELCUAShT0xOYuD8hQDBloyajDdOT8yLT9HoYQtIhPpRsezJG1zeWsWfPmFjKZOIVbEc2kUhuYWAkhF27+4QN29k+jB/88KdSZPjqN74qcuWPrt/FxL0lhDracOhED3TGsjC5GAp17vX3sbzIIKTd6OnrQq1K79g16fv9fQxLcQtjmcnrKk0ZJitQyMUxeW8GXV09sNhcWAvHUSgwRdovDKu1lRV0d3QKQ9tFqWiDAEUOrjYvVtdWMTU5iydPPYXhoR6UqlvCPr3wwW2oVAacPfs07A4rLly4iPHxZVQKtEGhLyULG7RMMcHhtKAKAlx5KebwpVVpJGWcYVYskDz77LPiYfvqz9+Ax2MXwHBhcQEnTp6QMfrhRzdRKBdlTqQvJAGdfC4vcy7nu2eePovRkRFhqLLgIP6n6QwOHjwIo8mCixcuIp7MSN/jPqmYz4o1xSJ9U81GHDt6HBcuXsTTTz2NWzdu4c6dBQyPtOPrX/sm4skE7k3cF8bp6dOnhZmWTMSF2TU2NiZAL8EbhsrpVGoB8Dmn0nfxxvVbWFuP4tTJfTBZDLj64XVhUQvjayOMnp4+mX/aAkGZ8ybvT8h4N1rIYCNI00Ahk0NHe6+EaBXLRayur8u63Rbwo7e7R4o7lM1bmDbvcKCqqkNvNiFbLooVwGaCAGYI69EoHF43yqo6vB0hWG1WTE/OSJjM3et38eyZp8S7OBKN4YUvfgFOrxe3pycRCvlRLCRgNehlvr750Q2MDu+S+a+ru0f6yq0749jc2MQLz70orLi5e9O4fe0GcskMTBY7+g/sh9ZK5qtOii/QGCVM1GCxw253yvxN1riR6oVGFduRDWSTCUxP3Ed1c12USPTPr5UUlZAGGlEWQKeHxePBwJ7d9HGBzmiRIni5XJNiU7lANjr9v8sSZMf1QAqztJTR62V9lr2lht7dyrqjgKSKjQqBVdnf1FXCRhUiAHNIGYQqawt9j4UiIEA4bQno4ymyf6tTgEmd2Qa92YMGP09Dtmpdwi75eRRiUUtVKxXFooLqmXI+Lf9NeyPxdi1WELQ6YDGYUahXsLy5hPVEBAa7Ad09DNbzIBfdgK5WRD0agSaVwMmRIdQTcfSL/3ce0XRa1kGX2wGrlTJ4fj7XTCpXKqjU61KQI0NyeXkdkfA29u7dL/sJFhD9QT/eu3BeCrfvnn8XZ554Ev5gUNYQFlC5jyHrdmLqPiKRiHhXM2Budm4WTz/1LIb6dwsuziLbxMQ4VteWsbq2hGvX5qA3kKULBIPAs8+dkfk3GU9KoBbDkihbv33vBpKJFCLhBMIbaVmf6TUebG9Hf183DEax8UUqGYHVosOu0UH5bvlMWjxbg6EuYeln0nnpj6sbG1hdjUixW68zwx8MCctybnZOrE9Ykxga7kdf3wBcTj2s5hK0mjo2wlsIb8RQLNSRz9Gyp4QjRw7D4XZhZmZK+g+f+cTkDMZ27YPb3YaJKSpLooglUjCbrLDZnOju7IJG14DFooc/4EEmFRHGKq1jCHazmM/gPdprWC0s4mtkz2EwqtHe4cfi3CySqQTafH5k0yVsx1JiZxDq7EE0mpD9GfuozsBCvwe5DNtMIwUY7o9dDqcoQmizQ2as3W6R/Rw9g0viF62GwWyEz+dDhgV+rRabm1tiecLAO9oKcR/EsRHZ3BRrAAKw9Jcn85l7R67tDrtTWLvrkW3Y7Eb42iyoVHPQqsxwObyoV2kHReIJGfC0EAjg5R+/h+///ZtSdPksr8eM1V/cSo8aQPx1v95n6StyJv6EYlOOQb/AOvGzXu8xsPpZW+rX532PgdVH9Cx+k4DVDz/8ED/5yU8eWAGwiSjp52FjeXlZGBFf+cpXhE3xl3/5l/j2t78tf37rW9/CD37wA/mTYMs3vvGNRwas6r1BxQqgTgmWBkV9HQ11HVoumgSxJGBI8UYV4ISbWNHT1wSAIkNAzAGaHqpSxhQZluL/yBRWCaZqSbRanowtliav3ARjWyChbHgFSKyStkPyhkjJhLnbBAgFDG3K5JluShYEgVWCkA/oc3ISVJJ7JFSm5QEpMUgfB0JbwOoD8LYVYCXg6UMWK0HiB2Bf069VcULl9XaEdzXf9+lh8HFpfAuUIqD6kPHKkC1+UtOndaeHWCss64FHqfIJHwc4HwKvLabrJ4HV1nf45GL1qwKrLdbkJ78vWTU770/bfH7E6AQjb3rn8k/2GIXZqoB00n9aCydPtLW6ElzUqEkf1JGxWqnBb3VAW2sgQ2ac2oB2D721LArQWQOy+Txu376L8fv3EAq048TJowi2+eSAH15bQSKRFLad1+NFIZcV8IisVVbidWarpPDSt8pgYrgMpbD01ySQqhHQlK9qlV7JCojKjTQZW5RcN+oaGbMEDMj29LgdsgG32S3C9uT3JNOK44UMUwJ2bEsy0sRHlYz1T4LxHC9icKwS9hSZB9JWAn7UhSlJthgPkJViSZgIvDYPqpR9FopFYdmyXcR/tVZFMpmWTXhHqF3Cs2ghQKYiQV36blJKT5CUwCgB0QqTd1gyqdXk3gl6tvrgzv0Pf86DIdtDeX9VGacSrqUShq/IOnXKwVlx06DfMdnYamF/UtImc02jIaxUAnqUyNJKgJJmsvh5uGLgmDD56nWRUU/OTIo37OjuUUmXZ4AUP49sEbI72aXI5KH8j0ydxaUVSc0lA43tkYjH8Llnn0EsGsHgUJ9IGwmGk3HCQ4vRbBNwgpJl+kx62rzCYNIaNAgFA5icnsCdm3dkfu/r7Rfw9/LlK8Km/PKXXhIwm2ASPfL4HoJVlFpevXoVQ0MDwq4iiKmwf+u4cvkSBgcGhFntD/DgXcTdu7cwJh58atjsVliMegnJ4cH2zXc+wMJKGocPHkEtn8bS4gI+uHoNhXIF/kAA/+vv/jYGQ24BBNL5MlYjcfzNP74iYS1nzzyBof4eeN1WTE7eFj8/9lumT+sMxiZjzypAMQ/0DOgicHXkyBEBHRbmZpBMJsRuoa+7R4B1jiM+Gx60E6mMMN34zNiX7k7cQTicQne3E2eefkLun+zI7UgOq8sRGctkdvPzvD4HXnj+GXR2B7C2tiCMmr7eDmHE8iBssTA5m/6MZbjcLsTicZGX220OAWYYSLY4v4p0qoBMugR/oB3XrnwoTEp6JrJ/fvHLL6CzvRNXP7iCaHRTZK/HThyC2aLFu+c/wMjQIbz55nvilfjSN17C5OQEZqaWsRlR+uHRUwPoH2pHZGMVHR1deOeti8hkSjh+5Dj6B3sxNXUHi0tzcuA1GCwoFhhKwgNyBW63HaEuLzRgUFtNDrilsgpGsxPXrt7B+kZU5j8e9vfu2QU/WarlIm7evimgSGdvD9QGLTQqPdrcbRI0k0yvSNtPTiyjPdiJg4cOiG/wpUu3kMsyn1ELr8eHQjkjY357O4OnzpzGvsNj+OGP/gExFg/yQKhd8cNl4FJ3dxdGh4YwPTODy5euw+uz4fixY7h86QJGRkfha/NjeT0szLJkMiNhXz2dXRISGNmIyHc/uH8/zGYLIhsb4nNIFjOf9dDQsBQYNreiAhwbjAaR7jIYkGxV+re6PS4Bv9fW1zC2ezdmpmaFGUoZ+qlTTwgz//qtWwKi7hobxfnz5zE1OQOTUY/Bof4mQy2CF194Hp3t7eIBOzE5KYWalbVt7Ns7hPZQm7DC709PC/AyP7coqeRDQ6Pih8ixwMIGWeZ8BloDC2rKHEWQ5cDeAwLKEcSdmJmWQs7g0JAEjjGAamx0TOY6s9VE13fUtRpML86hUKvA7vGgo68PK+Ew9BYLVsNhdPf3yp5remJaApA2V8N48fnnhVUX6uxGz+gQltbXsBIJw+EwY1dvBywGLTbDm/ibv/kbjO4aw/79h7Cyto67t+9idWMTauhw5NAR6FUGjN8ax/bMIlR6M7oGh9A1OgaWGinFps+vzmiDxeUUuw4GwZUKRQkxoqEkGZuxyAZymSRmbt4ECnmajUKr06BWrKAm3to6CToimuYOtCNAb0/GANVVKFSqUkwSgFPN/R7VRszYUopyXB/Ylvw71QyyFmkVQgAZpGTuiqqiVYSuKc79LCIpuy5lPyV7PL6X/2/Q5kMPjc4oVig6M20AnBJ+RwZ/VWWCiv+u1kvBTPYlWsUaq1YpCRBJyLVaySOTiCMZ3USlwCAqDSwaPTYWlmEzm+EOeRHqCcDisqGhqkClLcJsAAxqgq96lMIbyCwvYm9XCMZiAS5+Z40e8+FNMdtiP6zXqpJ0T6b72toqyuUiuPcl6Ew7j8XFVeZdordnUJjjd+7eRTQRx9Nnn8KhQwfx6uuvi4UGGeSJZAK7do0KYWNxcQ4v//QnYm0R6mzH3bt3pMj8zW/8RyzOr8l8ubA4j+vXryGVpuIGMmeMjNqwf/8eKcAM9vWKJQPDUt1uBhEWcevmdcwtzMDlcqLN1yVyd6vFLU4M9Js9dvwQ5ufG0R7ygGKNai0Ht8sqaoQ2hi9WmXFA79gcNje3xc94O5bExmYUuXxZgNZIeEthlKaqIsf3eZzCmPU6vdDoyjh5oh8GExCLZjAzvQRVg0qkpBRrDx06JAF09yc2EOo0i1f40tK6AL9dHX2YmZ8XtjcVT153G3p7B0QZQKuEoN8Nh9OIu/euw2BQyTrZ09Mjazj7n9loE1A/HN5qMmhpWVGCSqOSfRRZoUuL6yiXGuJx3dXTJ+oA2h0kUynEWKCtVTA2OiI2YOxv9OcO+Nqg1qgktLP14nzMtVVroJWKToLWKpUaGqqGALG0daDCYHVtTUB4zrv0kaYahLYmA/1Dsn+lX+vS4rLsAznO6L/a3tEFq8MEl8eATCaORlUDnycoTGaGaMn/80XYrB34p5+exz98/9y/mcfqY8bqLwZdHjUg+aiv91mhokf9uY+B1c/a8r8+73sMrD6iZ/GbBqzS/+VP//RPH4BNPAi+9tprApoSIPinf/onfP3rX8df/dVf4Xd/93cFWP293/s9/MVf/AX+4A/+QBa/b37zm/9iK4DdX1QYq3pfO+oqLYw1WgGoUDJw+8k0VYJXSvK3+KoSUBU/TPqkSqR6c6tK4OchW1Vhkz5MCUeVzLaHMnUCrHw9YGMSQxSgqJn42gTSBKRs1CQtnlVoBVgVygGq5A4w0IAxMWSwSfBNVSRa3GyTSSf3S1IDAZwmMKWAf0yiJXtVkfbLdrvBTYhi37mTdcdN4idDsxT2LffvO363KcWW79WS7LfCuD5VUfs0sKpk0rY8xJrhWC0wV920KmiCwq3PbYGVO4moHwO2mlYB/9bAKhNeWy9hHoulhALUy/0SoBf26c5wK+XwI68mA1JQsHpVwFT2Sy0PX3XABDWcejMWpmdQiCURagthoLsHwYBfUmDVBpOEhYzfvYellWX0dHYKA9zjsgujggmpmVQCBp0iMSSjieAf5VYGo1nkkjyg2+0OGIx6OeDTEzGXV4IZatWGbJLJkOHBTBLnMzkZHslEWpKzKWkksEOZfru/TViPBHz4GakUPVfTkoZN+fr2dkzYYpQeknVYKylMhdbzVlg7ZPAoQCY3ygRoySwk06deU9jbBC65gaeEvsVQIMOsXGVfV2T0lNXnC3kBmJnWTRZtMBCUPlwuFoWlW2vQ97QoMnQJASPTlIBtlQClSgBm8WGmZcYDVrUyjvhzstJ4H0pb1Zop3Ap4ygMvmas8KAsLSRixSqBfa4xR5s8DG8EqzhEEhPkiSEaGRaFUlLbjfVH6SDAyEgkLkLG+voaBwV709HSJhTODZSjx1esoo9Nhz959wqS/Oz4uLLmJiWns23dAADyymGwWCzQ8DKGGXWPDMheSucnvQnl+pcbZQStssZm5efj8beKRSpCePqdvvvkGBgcGYTLoJeCK7PwrV66hoyOEb3z9m3j11dfE35fMoe6eLiVRvVrBz376E+zZuxedXSE5nLFdk4mEgP1k0/K7MkyNP+chjyDBnl2jAkK0fPZmZqaxsLSB2eUoxsb2o1LMY3lpQXpSJLIhAP//8u3fQZvDDFW9hngqg7nlNfzjz99E79Ao+voHJXH+6IER2MxapJIxkTKTYU3fXKZ3W6wOTE7NY22VnqUFkaF++aUvy33eun0dUxPjcDtsGB0ekYMbyyg6jRHLK2tYWl7F9nYKLrcFRqMe4UgS/QMe7N4zIqzwaHxTwIGB3l3YjESl4ECGtXj9dXTAbjeKJ+rq6iLJb+jt6RKFgvLsNNJuPp9fgpzoHUcrBdpZdIQ6pL/cuzeFNl8A6VQeuWxe+g6ZjUw437NnF9bIWt01IiE0HAv1Rk2A9WIlj0sXr2Fk9DBef/UcnF4Ljp84IqDmylISkQ2gI+TC2RePwWbTIFdIwGQ04K1z78FqtePYsRMItYdw7doVYUiSeRqP0wIE8Hj1Al4zub6ziwUOHmItUgygnQjUZvz4x68inaqisz0oAV2FdBaBgE/8mGcW5jBMWa/JIKAAmeheh09C1cKby3I4j8eAgYEAQp0BkfJvb1YRDLqRjNexw6908QAAIABJREFUGUki1EVJaRpulxPHT57C6NgQ3n3vHYV9DRUS8aiyflereOaZp5DLZKXdmPBNBtvxI4cRTyQkCGX/wUOYmF2UUDKypdKpInq7g/KMNsNpeLxWfPVLX5Yws+2tbbzzztsik+f8Ro9ru4MgVAPdvZ3Yu3u/qAPI3OY8xnWfc+r01LTMd2RabYQ3hP1J1vLZs8/K3PDyz1+XgLj9B/bh7bfegtvlxsrKingls+BEFjlBp2BbG957911hRZP5f/PGDZmPTpw6LlYdpUpNChpTk9MCdNNXmd6lyXRaAGGCsVqdTrxjuUZzznPZXWjztqFepUd6A8lMSopzoVCIFSY47RxLBDG0MFkoD9fC4rRjfGFWALO2rg6U1SosR8Lw+gPyPfm798fHEdkIw26yYs/wLvR2d4u/qtlqRrFRR0OrRblRQ3Q7jB6XAzoV1yg9zr3zDtpDIew9eADf//6PsBbeRDlTgE8sPdqgbeiwOLOIQrYk7R/q7oO7pw9Gh0M8fhsMjTI6lOApjU4KYvTgbNQqKDBEJ5NGOrmNUiaNqY+uKfKUZBRaqiVKNVTpA05gtVKDymJBgCoCuxVV+uOr6C0stugCOBNUVCT/SnAh10NRAam1isc3AVPxETc39wkPDKceFNBrnDu5sxArJaXoKAW6HXZS3ALSK5ZrPb1WDWYT7G6PAKs6psHXNFDrjBL6KPtDncJ2pZqhRusIqdpXUSvnkInFsB1eQy6TkBR3BkvRU7ZSK8PlscmYJnMxV4jBbtWiO+hBLhGGOpeCz6hFwGyAvVaGplxCI5sRexm1yYWphUVhL1qsVCW4oNbUMTc3ifZQUPYmDFvSaAy0skUuVxKmOj1FuXu1u90YHB6QgtOdO3dQrZXQ09MrcyTXA1qC/N//z9/h4P4+WK0mAUSHhvqFUUq/6vfPX0F7qAMry4tSEOEerlIpIpcrYqA/hP/whRfEizmfoRfxtOzDyaIkePfOe+/AYtbjwMEDMBmcSCUL0KoMuH9/Uti0L331i5idvgu9sQ6rRYtsPorenhDyhbTYZFRqKpTKOkQ24iLz9wWCSCbziEbjSKQJ2Btw9+6qnD8IqposWrFjoiKIgKLZpMLRY0PwtTlRLatw6+Y46jUGPq5BY9DhxPETYmlAyT39jbmO3b2zCKtNi/17D2N2YR4qTV32fDarU/xpLewnjRqGB3sQi4cRj4fhcJnhddsx0N8vcwDnAgPDtVZpT5OWOcnpsgKqGtrbA1Jkz+RK8nyj2xkk0zkZf/wzl80JA5WhjGTc7929G6Laa0A8n31ulwQcUgnB/RiL9grhhMoYE09tsFltSKRTcJJ1mqdnf04K4NyTcq/l8/qgN+plzuV+k+tRtdaAy+kW+49KrYZ0KoNyrY7u7n6UKjkYjNwvZqBTMXTVj3KhLkGsVDNxznM6uvGTH72Fv/+7c48Zq/9C7ONRA4i/7tf7rM31qL/HY2D1s7b8r8/7HgOrj+hZ/KYBq2+//Tb+8A//UFqHbCUCFlwc6atIjyIeOjo7O/G9730P3/nOd/D++++LdJmHgVOnTski+dWvflWYrgQgdvqv/jJWAGNf+Dr+t+9+F3paAai0MFTIelOhpCONkPItJThIQM8myCeg2I6oKnqwyiGr+awZetVirJItR3CTtKOWbJ/+WUxgJXDVCo8iO4GLvcixBGhRgmsIFhBnsZpNAuQSXCGgwEozAVUeerR6nbBD6MNIUJUgDl8EXlsBRyKtb0r3eThuTc68Nd6XEryh+NjSx03kzqo66hUy+einpYRqPfyWLRBZ+SxuJBUQqMmA3WExoPx7q3Wa+/9PjAt6jCoE3eb7mpJLgtsEe/n5TfH3J36zCVY/sGDYGb61w1/sAaj9aSnFL1qofhFjded3b92EElz2idcv+pGA3CrxgxPQWkKrlAiJFqCs+PU+BFalOfn1CNhrtYhubyMUaketWESjVILbZEaW0iW1Gu1uHwwqLSbvjMOg1uHQngNwO5wiu2eQykY0JinNCwvzipeYRi0SZYK0lNQl4gn5k2nzZHEQyOSBm+wAHT3vNHpJreY4JaOj1qgKw1RkjRqtFAjITuIhj6AdE6DjiaRsngka8ruxH/H9FotRkuYZXsAgJ/blfLaAcHhDJFkEfuLbcWkven6SscBx2PIVZpuTCSMMUB7w1EqohBwcZePMYoECzItMv8FgLSVsip2MQEu5xeoWJk9d8SOu18V6QADaSkXGEVOO+RDIWlWryaBVwM/WmJEALfoI5gtNmeZDoriMe0YLsahBf1Utf5fjm4cyhVku7COVWkBnsrikDSXwqukdLMAxc0+UYDDpE5RgNkFlAqNkCKcyWfl8Aq+8P4I4ZP8TgGXqr9drh5V+g4UylpZX0El5us6AbC4vTNW52XmsrK3BaLSKDcPpJ07j7t1xebZse5O2IeFAofYg2jsCyBdySCST8rtkcfE6t27extJKGHv27YHdZkNkK4xavSweeE+eOq2Es2mVkK2VlTVh8LhdXrz++uvicTc8PCKBGGSeMAzk/vg97Bobg81GkMggxSCXyy3+pjxMMSiqs6tbDq+ryyvCLmLfXJhfgMPuQDaTkfXi3Dvn4fK0Q20wQ0S4ZKI0ylhZmBaZ/+dfeF76LQ+50RgDsyq4dece9h48hgs37iGXTeN3vvE5dIe8YjVAsIhA8DZ9atM5tAU6oNebce/upABMTE8/duIoRkdHMDM7LWBsMZvCVmRTgHvUOfD1wog2Ghm8URF2OCWkDMca2TUgfnipTAJ6veKH7XQ7BJCNrEcEXOXzpf9mZHMLEQbj1OviF9fT3S3rRpnAud6ERk2Naq2OTLaA8Yn7yKTy2DXWJ+zg+fl5ZZlSq+RQKd61bpsUJax2A3T6BlKpKFxOG0Jt7eJn6XK3oVppILK1hWKeLFINXn/tMjp61Dj15BG8ce4aYtEGeju7UCmp0DMQgsnCcZAT4KlcoY1CCSPDoyIznZtZxPp6RO6ZoCOLLv39veKjyHmkUKzAaFShK2SFWs3ioAWlmhqXLl5HLJFDX3c/5mfnhZE+MjKM6HYEuUJWWF3zy4swmEwy3sq5ihR6KLnt6PKJHJa2IR6PTQmOgx4b60yw1ss4yRWjiMYaOPv0AezZe1DCYm7duiX9jvPBwtyssLIInhBYXFpYxNb2poxVu92GI4cPiwz1Zy+/LJYisVQeqWxe2MxkpvJ++e+chwmQPn/2WQEebnx0HdPTMzLnMciqXCjK5x0+eggHD+3DxMSkyIgpYb975zYcTpd4YDOISTwkbQ4BZSWAhuCY3S6p9iqNAcdPnMKt27exvbUJn7dNWLH0MGZxa35uHmfOnJGwLd7HwGA/rt+4LqxU7sN27WJBRQWL3YGlxUVcuHhJWGFkefH7hWkTkaC/K5UOBeTE5qQGp9OBXSOj4jFfIXu6XEJ4i+CnScAXP0Pp1AwBrKKroxMak0HWGWebF/NMWU9GYfG5oXfZkMxn0NmpJG0b9UYsLy4g4G5TwoU09MGuyr6QEt618Aa09Na2WVEvFzASDMKs1UBvNOK1d97G7n37MLu4gP/6wx/D5nDJdZ3uNmjURqTiGdz58Laoiyx2NyxuL+z+kDA3bfR1tNuhNdhlTa6rWEijYsKIaqGAerGAfCqOZCSCtaU5JLY20ShmmVRIBFQKWFy36GfMpcngdMLh80FlNqOu0ULF6ogUz7XQqahwUOZ3hi5KEZHBZhKWKBs3ZS3g/zg5i1qjyUlt+pG39pwCrDZVMU3pkvyeFMxl36US/3G9wQS1wSD2E2Z6q1qdMFidKKp00Bjo793c3KjJOORnUkFTFPZtKh5FtZiHSatGvZxHMZOFw2KQAmoFtN/JiLcm/dW9DoOAqrVcCk6zBupiChZ1Fe12M5Yn78KiAbw2C2xUh0CDXEmLSlWx2woEvUIWyGSjslflfpbtQqYjA/LCG1soV1S4cf0OenuGJWCOlhJTs7OYmZ4S6TfBOQnC0mpx/eaHcFjtAtpynLE4tbC4KF6cbqcLsURcWMlT09PY2gwjGAg052u9rNmdXR1ibaQ3amExM2wpgYvvn8et24s4fXqX7FvcPqcEKa0srMLp8GFtOYx33nkfg31dGN01hGh0DV30Le3yoVhKiQd3vV5WionJNMplNW7fmhAmZ7C9Ayq1SQrCDRgfWCex6EjLCBZ66UVLWycqVPoGutDV4VVsgmoq8Ve9eOGqdEer1YHDhw9Bo1PL96UFENUwDBx1O33YvXuv2PRAXZMxW8yVUCCDMxiQomk2ncBGeBlul0kCGdu8TrEA4X6L6xX3UCw60+KELNU2H8PZDIgn43Leo39rLJpEOlsWT9JYNCWsaM4NLOCnsynZL5B5y3Zkschk1qNcKCCboxc393WKCoh7FYvdLn+nhz4Z/TqjHrFYXNZNXsftdkpRqquzS3zNCaByj8i2DPjbEd2Ki50R12WT0YhUKisqFI3OgEw+AbW2iGw2DouBbG4fkvGcsLVpr8agK7ezB//wd6+Ix6qvLfTps8Fn/Mkf/dEfib0MrVt+1dfO8Kpf9RpUMJHU9Mnwql/1eo9/71/eAo+B1X95G/57v8JjYPURPcHfJGCVHqv0Tv2t3/otYSfx1QJGW7JgBurwULC6uoru7m7Z7HPh5yGaL8qMyW79l3qskrH6+3/0R+KxSgjVUFXkxPRYFUAFO8KrmsFDir0pu3ZdQl2aaMcDv0/Z4D4IlmoyFZtMS1WdTNOHXqGt7lGvKww8stGUDbJQWBXGm5oHCQZB1MVSoFytiI8QASFh7lFiVq0I0EoGakUYtq0NtvIeJtUSIGn5lCr33AzAEuar4pkqn6dV7kUYrQKsEsRtAaMPAdKWvynvSwFOW5EJO5msrZCr1mc1m2sne7eZUavccjMAqOkHK0CtAKvcmrdsApRrtCwDFND7IdDbOkx8zGP13xhYVaKMqJ5rAqvS9gRYFZau+PVKf/t4+4jHajMVvpjPw2wwoVHKQ1tXwUiwMpdDh8eHwc4eRFbWsTS7CC/lqZ3dEnRDb9Gp6Rm8ef5dYQryMEHpF4EqH73FMpSC83OZ7qtGpVgUFmq9UofZYhCZrZopxvQaFtBdqwD/9HfVEJBXpFPlWhUej09CVwgsrW2EhYlAKbPL6UKwzSOADQFXSsQpK/X7/dAa9AKkpRJkrMUFqOLhO51IS5q1zxeA2WxAlWByy1+2aZHAe+HhjoBiq0DRYotKPxKPOYURSq9Uvl/GR7mMcrUuP5d+1Hw2BDQJrIrFARl6lZJ4KfLgRmYDr8nNO8HR1mfy+mwXbtaVPqkUEXZufuTvEsSnHIqV8S0lgweMZfqEyXXVGpG8t8KsCAYLiFslUKaAsvwsPhOm4dKzlPfNMIvWPMrfISOXLGQyap0ORRpPL0IWdAjw8uCczuaEDRne2kZ0O4Ybt27hd771n4RNReYb5YELi0siw3NbjDh6+CCcLhuWV5awvrGuMOI1OpE3T8/MwuZww2pzSUJ6/2AfZmcnsbq+it6ebjisVvHodHu8mJ6eljAJyv4JLobDEZnr+b0IHiyvLMp79u7dh8HBPnkOdpsJFqtR+hRlm5Rgs3+wz5HpzAMSgV5qCfxtAUnVZjsSPHrzzbcRo6VBJo+e0T0SMuQ0apCNR/Cd//QfxZN1K5YWIKacz2FjdVUYfL3Du/H+9Qmxv/jW159HT8iDYomWFwwIZCGrIZ6ZBqMNkc04Xj/3lhzC2B+YKs0DN8dudCuMdDwu4433TNCEpmw2KyX5amE1so/QS9BsJQPWjI2NNWxursPtodTSAp/fie1oFNFNMq7GsbhQwEC/B8ePH5eiAhm8ZOWUKzWRiyajaZFBJuJZJJIpAauIxeQyZXR1u7G+HkcoZEUwFBAgk8A2vV7HJ+5gavIudu8Zxp79I5JSXcin4WLwEmXQqRLMJpdI9sfvz+Kja/eE0XPi9BBGxnpwb/wWsqkGaqUQpiaX5bu4PSZMTc1i77527OM182QZGdAZ6sHWZgb37k5JoBnb9eDh3RKaRJBuM7KNtfUsAn4LjhzshtVuQh06ZPME0OoIb8Wxubal+Nh296A9EIDNZsLm9hZm5+eQSGfhD/gxPx9BvQx4PVrsOzAqwO7Vy1Po6nHhqadPwOG0I7qVwdXLN7G0FIHP70G1Hhfp/fDQPgTaOzEzvYBLl66gXOYhHDh1YpeMLVWjJoB+PpeTAjHZ9Sy+kJ3Mz7529RpW1jbQ3T8MncGEhYUFYV1zXu/oCoFzOkHts888jQ/efx+z03OyDjBQL5epYv+BEZx+4hS8XjcWFmZkDuScyP7C58qC2OTkFHq6u6RwFY8ncfDIYVaURDVAqTF1N7NzS2LpEglvYveeMagaakxM3JP+R3ns8PCwWAwszM4JE1q8iS9dQndPj9husGDDPv/u+Qsiqc1k82IlsnfPPvGpVjxX1+W+OMdtRbeRLxYl2fzowUPI5wpYXV1HMpWUQtPQ6JCwzWxmK9q8XoyN7VJY+2YDFldW0KBsPxFDIp/GwN4RFPUNhHq7US5WJBhofXkNJ48cw4cXr6CcL+Hk0eNi20IrCnpLO10ubG5tQq3TopjO4kDfAEYGBxBPpTG7vIh8vYIf/fRlxFJp9AwMoruTIVZGJBM5rK1vY2luCZJUZbbC7gvC29ULg80Bu8sDs90Bjd4IqHSoShAo1xfK/AsCrhYSW4gsL2NjZRGFZBwoF6RoyWIoaixacy+nRkOjgcnuhMXtgt7mQI1rA/XlUkxTgyUtppSLfREL7BJAqpVCiEpFcPUhO7VlDcX5T16apmWVyP2ZfE4FE4FUpfDYIgk8yLbi5xB41pmh0mslBMhss8Bqc8JgsaEIA1Qs/Gu43hJU1UGj1wigSsZqiSx6LaBjAbRehIYKDRVHaw1lVGFyWKDRNqCuV5FPbMGqbcBvN8GmqSPgMMNv06OWT8Bl0iK8soBqKYNKIYd6rQyd1oStrTy8nqDkFLjcNlhlnEdQq5XkTFBiQbdQlvWMrOXuniEJemI+2IXLl5EpFLG4vCRjhF6iR44eRm9Xp7C9r165JOqK73z7O9AbtGIvQMXE/fv3sRmOoLO7U37GuZJM/87Odtm7ZHMZRMIb4rdKy5tobFNUEG1+Dy598D4MJgMOHtiHrr4uATzv3hlHtVSHzxvA5PgMbt5cw9e/egqhDh+Wl6cR6vSgrycEjY4FEiPiiaiAjywuqdVGTE7MwGp1IdjRiUq5AYvNCYvJjrVwRNZAWuJw3NILnGGiBHk5R9Gfnv68hXwR+VIN5WIDVy5/BIfDI2F3R48egS/gFdYlv7OcydR6KcjTwokAZg0KI9SkN8vYslosMr+kE9uAqoLR0T54fXZYzQbxyieDXwlOU4tqiN7XtIthu6ayKZSqNNZgYdwIvckGnc6M9bVt3Lh+D263VwII29v9EjRID2aDzohyqSL71Fwxi2hkS5jTNqtFbIP4cns9EtLKsxcLFyScSEBgOIx0MiP2PR0d7c1is0vGEccC7Z1oa8SxxuAzqq/IYKWtQLlEIoAVW4k46qjAZqVtUwFmowNWsxPxrRQKxbxYEjGczOvuwz/8/Sv4L3/1KgLBztbx7pf+8zGw+ks32f8wv/AYWP0f5lH/s1/0MbD6iPrAbxKwyuCRP/mTP8HJkydFmkNWFX0CFZ9CBp8o/opkrfLATfkiNw38O0ELevJRNkpm1ssvv/ypFv5lGKu7v/Q1/O/f/S503qDApAqwqkZJR2CzKhtFgqcKeNdiEyrd+gGoyqNLMzRAxY0xN6/NRZvgqLLBYChADbVKXXwCH6SHN4MEPnnPitRZ8WSUkKh6RYAMAnBk2wn4IgE3BDcI/xI0JVRDBywFZGxtmvl3gloPwqZ2AJQC5FIuT3ZsE2gVYFWkyApbVeQzgvjtYJ02JfZK4z8EVuX77vA/lftj2z3wlm1dQ2nTFpCovE9haMrCIexaxWNV0tWbwVqtRYX/tnOBIZuw1YYfB1ZbVgVN64EWo3ZHr/nvwVhVvFObvmZkKcoX5/dXwFQJoJLzENuq8TAUjcxfapv5O2SllKvQUKJPT7VSCSa1Bv3tIZhVWty6fhOZeBpDg0MI+YMwmWwiw+cB+bW33pAN8fHjx8TnkkCbwWhCNp0UlhhbWWTs9aow6NjPjGaDbDY55tjXdAaDANgEJloM5FQmLWOY7CuTyYJ4LI6FhUVkcgVYrDY47W7YLGb4fS40GmTmleUaHq8Xbf42SSImMEspPg/oW+FNCcliQnNXVycCvqBI8+qlkgCcrWdFH2J6nBJEFHm9MFAVdqocHJvsbAEwxTaB51W1AMI8rDAxnD2jNU5agDEllWSZMzmarFI9D8EcF1qOYyWwgwDnToY8201GAdupytRYRfLaulcBpJsFk180N/F32eZkxxL84t8JrPJALb6rkmCskjmSjFwyT/giGMY5gqFImRwDuJTRpMxFDEApyn1YTXo4HFaxAyHjxevzCyuDsvVYLIVLV6/h8qVreOrpp/GVl76G2bk5fPDBRZgsZgQC7dgOh/H0qRNwOszC+FlcnhfWHOcXArg8vCaSGXR298Lja8PG+gYC7X7cvXdb7vHkyWMIr63C6/Lgo4+uw+P1SdgWmYoE5qlAmJ2dk3Ryslh5OO0f6BcGq9/vxdT0feRzKWG6kMHFdmZwDQ9P29tkvpQFMOKBzGK2w8FU72QKJqMFt2/ewpUrl2Ey6tDVPwyVzYP5xUUE3CZ0BT3YN9InoOPNe7OS7k3Ig3YYQa8bVncb/vHcJTl4/edvfx1emw4bkVWlXqNSCXDEw6HZYsfi0jo+unEbAX8IRpMJsWQcAb8f/UN9AiBtrkUkfCufy4h3LQOHmMJMewmr1SLsnEhkUzyACcCTXckDHUM2PG0uZHJxYXQvzNNvM4cjh/ZjbPcetPuDUogg01b8cecXsLGRkGfCwki5UEG+oMzfPq8J/kAbjCbKijXCXG8P+uVwGotHhWnFgDKGNPn9DnT3cA7RIbK1AruZzEYP4ttFWG0+LC5s4N7dady5tYbBER+OnxqFw61FIhlDqWRAdF2PO7eXUKtX4bAbUSjFMDgQwIGDu5BKx5BMZ9DfN4q11STef+8KNjbiCATt2H9oRJLU19e3QEwqk2Y/b2DPbgfa/C7EYxksLMcwsmsXanUNLpy/A59Hj71794hfNEPmCOqR4RdLJhFNUKaZRj5ZxqlTB9HRFRAm5spSBF09ARw6vBsBvw/TM+v48OptpBIFOUBrTcDuPZ0YGz0Kg86K+bllnDv3noxpDuUjh/eJByMBxRdffFZA7ZXVZfFPpeXIqVNPCmjDsLBUOgNfIASdjgwoJsWviO8tAW16HPf39Up//+lPf4xErAaLpSEBPV6vD0+eeVKC0PIMBKpXJRGbgS8cO9PTk6IkoLeqyWiWpHLK90f3jNGoEecvXBB/ZgawzC+uyf5peysmbNSVpRXc+GgawZAVL37uRZkHU8kklhcW0R5ql37Ieb2zq1Ok+vl8Dm+8cQ75UlFk+BTFkDVqttgwMz0Ls8UqidvK3FcVcJAM6M5QSPydN9cjYhVAiTVtBp5/7nlZ360mI4JtAZnHCUxbbBasbUVgdNhQ16mxlYyje7Qfvr52ZAoZhIIhvPrz11EvVXBg7z68+pOfY8/IKHYN7RKlwa1r1wT0C/jbpK1XV9egqtXxhSefQ3dXFy5/9BHuzU1jMxnH/dlpePwBuNuC6O8dwtrGFubmlhHZjEGjNcsaoTfbYXG6EegagMnhhMPthclqR0OnQ1XWGmUfo6UXfLGISj6DbHQTSzPTSEbWUc6mxR9fVa+gStZqlfsyslbJADXAbHfC5HbC6HChyvWXa4lYBdEbWK2EpdJGiHM6f4dsVrJUW4Vzvln2d02FhrBYm3sd+nPTQkimKyWUSmydmsCq7Gibez41QxFZqNQaAbEdsMBkNYvNid5iQ40WCPx8Aqs6en4z2FAjihdK4k16DZhn2SiVkU1FUaXneoM2AUWkimn0DPcIGGrTq5CPbcHSqMFn0kFbysChA0a6gthen4dWReutsoCwLC6tbayimK9gczWGIwePQ8OALA33QhBrCu5LRkeHkSsUxefb4fTAoLdAqzHLs3e428QHfGNzC8x24Jp+5colPPvcWXSG2qWgQ6B119gIzp49K56/ZLTSr517GjIZZ+amRXnh8blFicG12GwyY2V1SZiumVwKU1MTqJRLSKUSmJoeRybdwMCAF8dPHpPfMZr0WF5eQzLOMKoNKRBMjG/jy184iBc/dxYz03eQK6Sg1deEaUpVCMcjgUECfdWKCsVSTVi5FrsTHrcf+XxZFBBc56g+4HcjQExPYRYe6SkdjUVkruH+iEFXaGiRz1WxtEjrAL2oLljAPHLsEDLpJC5euYjBwWG5PpmeLDR0dAaQybJIS796Ki1sqFXKsh5VK0UEgi6xBKBFg1rF0Mi4+JZy0aGVBV9GvboJRqexGd0QSwklWUAHp6sNmWwZqWQeC4ur6OzqgYl+vG43VleWpM857C5U6N/fYLEwJsUdsk/bvB6xcCKLle9n/82XWMhQ9npkoLLAzL0TLacCgTZZD1hMKtH3WKMVhQGVQtlMHoViWVjfqytr0Gj10OtMMlZzpSIMBjWcHnoZV6FXmaFW6ZCMMwwzD5vDAqPBBJutE3//Ny8/BlYfEe7x+DKfboHHwOrjXvEYWH1EfeA3CVi9efMmfvrTn+KP//iPpXV2gg3cALSSTz/ZdDvfR6D1pZdewiuvvPKABdZ6/y8DrO754tfw+/8XrQDaFcaqWAGgCayy4t5QwK5/BlQlgNP6DgJoCAZGoFPZwJLVJORT6MWnsVZRknIV8IcbX0USTlBkJxBDyazYCHDzrqqjUMgpnli02CSIWicwpEieuTlW7oLy/6Y36cdGHtl7LSn/DtYnryfmpBRbEdVsAsf8Hk2fSGGrckfO+PmdrwfAagu4bAJTV+v5AAAgAElEQVSmkuilvJTv02TVNpkUrfZqsUnZtspLAVbFYExgvuZ1mwYAAhzvYPr+ewNWuY1sAb5iBdD0V33IZFVsAcSyQbacLSa0YoVQqdRhNBjQKFVgUjVgJvOw0UDA7oTLYIam1sDUnXGUiyUM9A/D7w+hVq1Louv5D87L5tNio+fec5KirtdphR1J838efGklIeOu+SzIgmPhQt1QoVyvSkgSD9XZVAbFSkHGBJ8J5Z4iFyfAVypJeAlZUxaLHW6XRwmfQg1Om16REbLfa/TweD3w+nzi9kYW00Y4jA169BUrIFudsvSe7l4J2SLLQd/sp62xphQeeOhsAvRND9rWGGr1sxbYWi4oHqg8LBOIojyazAYBRcVuQwGvaUPAVzGXV5hIeqOMT1ofKH1Urfic7vAMbrFXW6BqC3QlM6vF4DKL/2td2qsVdKf08wYaNTIgywKSyhimN2y9LvOaPIMmKMuDLOcSmQvQgEGvBJaQ6Uk/MHqtKuFsKoVZLGF5DZEbW4yKp18mX4CegHqmgKpKhYnJWVy+ehVeXwAvvPiiSPTJ1kwk0+JvygPaW2+8gTMnTwjD58rVi7h955aA4mTy0NKBwVcmsx0zM/NIp7OYmZuRALTl1UWcOHVMgMrYdlRsKTj3SYhNZEssX3igOXToMFZWlqWQtry8KD975uzTWF1ZljbZ3t7A/v27hRE0NTnVbH+tHJCy2TycTpdYCpC9SisJlZrMX4PMW+fOvSnMw1PHDiJbKOPe0jrWI5soZWJ45sxx9LT7EI3FEElkkWcQG+WKLiccZgtmF1dw6fY8vD43TuwbgNOixdLSAgrFjMJ8rtbgawvC5fYJEEF2TzSWxOT0FJKJJHoGenDgwF6YDGYBB3QMwmBAVoY+qSnEEpsoFrLC6uSLa1+gLSQSftbMiiXlAJxMJ5DPJ2VtYZBVKNSBz7/4BfkdBqMsLi0gFqWFAeCwa2X8mM0OYYrrtEYZ74GgXzxfyXyMJ7ab82sd25tbAspS1r68vCSHZ7KsnA4T0tm4FDXUmqoElFjNNkSjOZRLGizMryERy2J7K43RPYM4enwQUGdRqZexvprEnY/imJnakEKKza7Hc88cE3DV7bWI1ymLg06nHzc/vI+7d8iSbIevzY1cIQmjiaFwtBmoATUDIuE19HQ5xVNxk1LNUg1Hj50mdojxu/cxNDQIFYuV9So8BOa3twS8UNLbFYa9Qa1CR0dQpAHhSFhksGp1FWN7BuF02PHqq+9jbTWDoYFBzM7PwmgHAgE9hvoPCot1ezOOeDwFi0kvAAbnFXq6km2/e/cY2vxk61dw/959kfaPjo4hnuChPgp6XDLgLRZPYs/YbkQ2w1hfWxOmNK/ldNoFGKNVg9mgF/9PMvoHR4YkpCWbz8BmMcpzvXfvniRXx2JJYYkHgkHpayya9Q8Owev1IpvJYmt7CyurK2IDQu8/s9mOA/sP4fadO8IGrleqGBwclGvytbK6KoqBjkA7KhWFfe90u1HI58SLkN/pnXfegdvrE4A2lcwIqMudEdl8hVIFZlNTntxoYHjXsDAJqexhOySjcSkGc66ljLi3t0/pnyLhVSOdTIkdgZey8VoFjmAb1GYDoqkk9A49gn3twnrMJ7Mo5AvwOb24/P5FHD10BD6PF7OTsxjs78XmBj1sUyJDZ/suLizCYbKiv3NQvCOv3bmBW1P30dBrMbB7VDxN2/xBmQ/Zp9P02U7mgYZObOTbhkbg8Qehs3lgdrhgJWBltqDaUKNMI1Su1Ro1DCxuFwooZpMoxKKYG7+DUjqFUjaNWjGHKtPMuQcjsMqtDcOnLHbYPW6YXS7orHbUNKomsMqCq0aKcVyXNGruQtViPaAwRj8JrD7cmHGVYn8XtcaDvRRVSIoVQOvV2mc0rf7FC5NsWGHT6nXC+DdZrQKsMsiqrjWgIYoLslr573qo9RoBlGXJqRZRLuRRzWdRKeZQSCVRSLPAUxL27PCBIUm5N6ICZLPw6DTwmrTQ5JNw6VTwWPVIxyLQaRuw2U0CXoa3woglolKUr+VqGB0YlgIRxwr9lheX5iWIMhAISoo8GZlWu1uYq+GNTczPL4m3NNmHV65+JO2yd+9uWc+pllhbW8Kd27fkM5577lkpKGjVDCPzioyc4B2ZvnaXBVCVkclnpGBHqTyLwGTKjwwNChGE90K2aCoZx61bkzh6bAwDA33Q6RW/elpQMFyKnuQT4/eRTBbhsGnw+c89j4G+DiQSYaysziGZiorfK1nwmXwWuUxRfG8tBjvSKSpMcqIKMRis4meeTGTQ09+H+bk5AfiCQT862tvEy1TVqGI7uimFR/qBZ3Ic1xoJQSQAOTO9Dn/QhUDAjz37xgRYvfLhFfT19cGgp/WKVubJ4ZFBZHNRaPUasZghW53scBZQzCYCozZ0tLvEN5dzMD37+Vz0WgO0ar3Y1NTKRQRDfil4Z3IZsa5gEaFSJQtbj0ZNj1SmiOnpBXnetPRgcCULdTq9TkBX2gCAqqdKGWajQRQWVPJxf8TCJPe02XxJGPF6Wopk89iOJaRIHfT5ZOzwPalMSuxeiqW8jCVaImnZn1VqlIr0zNeLBQA/r1SsoVSpirUJFTNujx46bhGrtL1SoZTnea4Gl8chRRaD1ovv/X8/wl//l9c+s8fqw9H78G+PGau/qFUe/0zODDtTcZtN8s8RNj5Liz32WP0srfTr9Z7HwOojeh7/3oFVgi5kFHACIGP1Bz/4gbBWW0BJq5lafqmtiYJgRSssRlJQmy+y3OixSq/WT75+GWB175e+rjBW29qbjFUmPalRJmNVzZAgCT99wCDUtoDUJgTVgqKEpSnAqrLpJbAqDDYCq7VmeIAQBhQG3c4JUhgPTeYqN6lkgxGsku9Rr6Fcr0jlXJA3YiVN1iVBW7IA+RmttPEqjQb48+Z75O/0m5T7boGgiuxcDgWfAFZ5a0JiFUlzTVgywiRueng93JkrgOlD38fmhP8AWH3IKFWYqR+fCsjEUF5N30iRwu8AVB/ItJXjwENgVblu6/+t+/k0Y7VpTtp8g8Iabn7GJxam/x6MVX2TSUJAtdUeyp8ti4BPAKvN5/Pg+8nmswZtrQFdvQp1qQS/xY4OjxelRBK6hgr5dEFAujZfO/zBAJZXNnDu7bcxfu8e+nq7JMn99OknBZgjq46HJHphKRJ/BdTjPZERYjCY5f084JEVQgY2N6hkZNEPkqAeQ9UIABlNPDSsCzjIA3epVBE5LA8RZD7ZrSZJ/qVfJIFWvckEp8sp4GuR6a+ZNObnF3Hz1k0Jy+jr7RPfRFqADA8OCZPRSGYqwWiyN5vscIXNrPQHMhB2PscHwGpTls/+JyFSdcUKgBlCHKsizW+yyxUWrkoYHpRn82Xk9xTvD6XAITJ6o1EJBmqB4Gq1gHxSFFJrpD34EqYImb5MqDUYpP3o78qiAFlIvCeyKmj7QeY4D3Xi91phPjSksMJ25PclqK0UY5SArIfsbIVpXGDau90m80arOEUgjYcFHibUpDDKgNcgS7Zqrigp5RcuXhEm0+knziBfLEuoFIHBA/sPYNfYLrzy6iswaXX40uf/A0wGHc698RqiiRiefuaMpIwTZCHLY2Z2UeTeTBJmiI/H4xWZZldPSFLN9VqtpIN3dXUJE254aFRhC9P/tlqTQhv/+/btOzh79ilJNM6kU5Jk39VJabJaWGgM46KPKr0zGVhGYIfg6t1790U6zgTlQ0ePoq93UNix9+9N4MiRgxjo7sD07Cw+vDOOTL4It9eBvt5u+H1OBIMBhLcUKwUbfSktVklnv3D5Q5QbBLRM6PbbMdDTLp6RNptZ5kMyh6tM8S6UYaScUW/C++9fwjvvvi/XOnH6MA4fPii2C/l0XuZotYo+vlqYLXqk0gkkkvzcBjxut0xOJpNVQEU+rkhkG8tLa7A77VhYmIJGr0JXVy/27d0vfWFpeRHXrl7C7FwSLncD3V1OHD92REBUFh5pZ0Ewn3JRqLTCzKUPKEOs6M9Ja5CtcAXBoAl79x7A+toGJsYXMbarB0+cOYV0Oo5yqYBQVxsK5Yx85uL8BpaX1hXfOZUJ1aoa+w6MQW/MotrIwGzWYXkphmsfLGN5OQaNuoGuHj++8qVnUa6kJZCLxTyCbJShvvzz8wxSxxOnjorsc3F5Ac8/e1bY7lvCNkpie2sLtUpaQEp6Wu4/xO/IfrYgktOOUDsuvq+wSY16vbCyya7t7OkXGTxZXFaTBqury/JcGPhGdm82n8T/9D9/RfyRX3vlApYW0ugb6MPC0gJMVoLUDXR3jGBudhXR7Rx0xGlVDfHTNJoMeOGF53Bn/I54ALNfc/64eeO29G8WO/qHBoVRvLC0jHymgO14HF/7ylcE8FxaXJK5VKPXyv3z3ulbTI/hgwf3i8ey3eWQglh7sA0rS8sCfDJMZ/zefWHQbm5tyzPkuDl29DjypRKytMUo5MXv99DR/eL/RyD1ubMviMx3cXFZWLBup1NCzba2Ihi/Ny5MUgKjT5w8Jfs0MhKpJPqnl19GKp0W8Oj0qVPI5BmaExNmOP19TQYTlpaWoTMahdmdSMRFSnzi9ClsbkaE6UrQPrK+IWxaFocYfrW6tIxAm19Al0a1KunnbDNvmxcVzrdGHeqcv4x6FBtF7DuwGz29HVhdXuOyg+n7U1heWpVQPAKtvN7B/QfEf5n+2LHNLVHpDHb3yRr1s5+9jtmFFWiseqhMBmhsZvQOD4s8vLu3H4loClev3ECjyj0cPba5FGjR1jeIQrWOXQePQWexwWixCiharDVQobe/FBVVMOk0KGWzKCfjqGTTmLl1A+pqCcV0ArlkQqxgWFtW1TVir8RrmBxuuPxtAqyqDEbUaGmjVrQrBKQFWFURSFWAVTUBoKZCo2UZpfh4M0yqZTGjeDK3LJ+4nsguq7kOKmuW4lUq86/8sgp6HYFV+k/rHwCrBrNZ2PgMtaqQ/aozwki/dW6I+WtUURhMMBp0KOZTKOcKKGQSyCRiSG5HkI5FhdHItS5bTsJk0KIn6EdPmxd9Phccmga0pSzaPTbo6yU4zTrotAxqyktxY2NzHVa7DaFgO/raO4StmMky/JJ+22SzZ1Aol+RPPhcyVhnqRZuwyek5TExMyVrIYiHXhv379wtL3O4guzqLjfUVaeOu3i7s379XWJL05WZhK5vNiNKH9hUMVGO4ID1CCUCzmMH3uT0exKNR/P33f4KxsT4ZayvLERw+PIqzzz0tBa03Xn8NDpcD+/YfRjqTlSCnudlZeNxOjA4NwO2ySHhdLhdDpULGNwtODG+sY2Mziny2LOzRbCItRaSuzh60d3Ti5q172IolxfaCihU+T9o69fZ1YnioH1arQUDtTDYuzyqeyiGdK2B9dRPxGH1DnRJ4dfz4qBTc6sxTaFSRJEO8q0vmGs6xOr0ZVrMZ5UoKdodFuBf5HO1vTLBZaUXELUUdVjNtmeoCsvP8wDmEwGSj3rSXymZlr0WPchZOsoU8dEYTVFoTEokcjHon5heWMTe/IgUb7n1GRoawvrb6QNHIQkwmnZA95cBAr4RZJeMxYcLyxWfNYqeVgKvJgkg4jHVhHxsQ9LWJmqhEi5VcDg6XTQq9ZosJGrVKCkP0nSaQTEl/sUAboShWVtZhMtuQymXFgsLjNYhNA2oM5xKNo3xfl9sh6h007Pje//sjCa96bAXQOr08/vNRtsBjYPVRtua/z2s9BlYf0XP79w6stpqBmzmyLv72b/8Wf/ZnfyY//iQQqsjtHorEd/5uC3glsPr7v//7+Ou//usmGLQjdf1TCfSf/ozW57aAVX1bSPzbTFXlOmXBVxVgVXKcmsV+yWEVubZyzRaOSGBVZFdNb9Uq2an1hoBS9E/lEkzAVr6rWpEm7wQHiWsRICG7TAFd+O+K1yKB05pKsRAgo1MBVMlIqKPSKMsmmqAFN9R8XwtYfeg7SeCmJY9WWvMhsNoE9ggcNa/bkuQTWKX8+rMCq8puu8WI3eHFqiRafew5S+TCDmCW30v+synh5qV2WgHsBFaVf/u43yo9zB6CTbw2//3h4GsBqwSSP7kwfVZgtRWItHNIfzzkSvmXHU6zD95qbLIRdwKr0lxNYJVHJ75aDN4WQ7p1Aa3GgHKxIACqtlqBTaVGp9cLj8GCajaH1FYMTptDpFdGgwU6swUfXr+B1954S5JVnzlzGtV6FZ0dnUqAisUiAT8GJhHX6C3K/tNiUTMESWGsEowkOEFPXx4Utja35DBOUMvATXKRAQoNsQAgG7RUqMh1eBhk/2NQS5vXBaO+Br1WBYPJLKEqTFOnNyNBMcrYGdBw+fJlCRXo7OzG4vyiMJ4OHTgowCoZq5wSFMZOc6yz7sBTdr3xgGnaGtctK4DWgbIFrJLEQ+CSZCMeJKVYQw9f2ZRXRV7OAz69D/k5Rp1BWOAMyWDfpsyUoQYEyVrPmYdg+l+SjcrrUaZOwI8beDJrJLRKpQDUBEzkuTfHufQ9skq1Ojm4ERgn24OMuJa/Ht/DeB0eDPhq+VBT6s8xw/8m2sBnwmuRccZDDO+F/2favJrezPmihKPQk40BFBtbMUxOTeP0U89IUvv9ySl8+OENTM9M4+zTz0gf+fkrP8O3fuu3cXT/YcSiW3j3vbeEAUobFx5Q6dZHH8cr167LIbCzqwuXLl7EgUP7xbtNZ6DHWlUOL/EYmZc5AVgot+McPjAwiAsXLuD8+fflXjs7Q3jiidPCKiZTJRIJw+10w2TQy2GXBz4CumabGakUAfk5TM/MYWpqDnaHHTa7AwcPHRGv3KtXP0R7IASTUY9GpShhWAazFSN79mBpbQ1HTxyHz+cVBmk6ERNZMg+RZCben5hGZCuKkZFdwrXfPdyD+HYYHq9bPPYIqEQiEWF52WwulEp1LCyt4NLla1hcXBEg+OzzZzE8NIhYfBs3ProJp8uBrlBIwDOCauvrq3KwGxwcEECf863JaIXJxHtI4MIHlyVojFLwk0+ebDKQVeJLOzMzLeDg8tIGaPc4MhJCW8CNfXt3w+N2CXBAQI1srVK5KlJSptRThk4fuXiMIUtAwO/C4UNHBSi7des25mfmRSq+f99ekb+SXcoiyNLaslhE5DIFLC2lQRs+en0O9Y9heGQAVcSQymxBralhK5LGzP0UFhc2UanmMTzSgTNnDsJupS+lWgldqUNYlT/8xwvw+VQ4dfK0gOoE/L/60tdE9nzv7l0luT4UwvT4uCK5NhgxunuPhHexn9JqgnYm6VQVanWddpbo6XXj1BNnkCuUcenyVYRCQewe64NW3RDW6PLSCu7eXUSow4ovvfS8eBdOjK9jaSEhYS46Yx25QgYOZx2hwDB0Kno8bsJmNUFv0It1ishQ/W148+03sW/vHjicTPtO4t13L0upUG9QY3BgSABXgiQ3P7oh9//cc8+JhJ/g5NLyqtgyPPHkEzLm+dwIcvCQThCmv78Pa2trwl5989ybMjcEA2S3JbC1HcPCwpIAYV1d3eKFOj+/IHMPPdhv3RrH2NigzEks7vg9HiXlOknwpU/sHyjpZfvOzs6KauDUyVM4cey4jMPV1RXcH7+PcCQifo1dPd1iMbMdT+LCBx+gUKgIgGyz2JHOpCUpnCoH2ngwPOrM089gcvK+9HOyYhPRmIC1tADhvU5PTonnsN1iRpvbB6fVJgUvYcXVazC67NBYjMLoJKjf19OB2PaWWAtcvXINczPzeObp53B/YkI+b3t7W9qL86jX40Exk8brP38F3/nt38bs3DJ+/PI5pMoVFBs1qK0m1IxadPX1CJOQ4WOba1FcuXQNpTzTz21I51jI1sPtDyJRKOHZL34VKj3l73rxVS3WaBjR3LNRQk/f5WwapUQM9VwG4x9dgYXBZKkEklsRUQMR/FTVNFJco0er00cbgjZhq9Z1OtTUKgFWxbqmaZOkVRO41Sns4OacLpY9D/bNyn6GmVWy/2k0i25StGLZUVlvhGUthcOH+zJ+BgFaKabqDBJepSFzj2oWnRLiaDBboDEYUaUKwkiwzCwM1HKlgkqtBDMT4i1GZJJxYaxG1laxPDeDxFZY1hyqVOj/v7W1AbtFh36u720O2KnQKsRhrlcw2tsBM4tGQR+MBg30WjXmFuZlrrc5HQj6vRjo9Iv8nF7GtDUgEMaCnFZnkGKuhozMTA7FchGFfBlTczPC4uRcyq/NkLS9e/eKPJ7MfypkuOemEoeAIdc0bvQpB5eiQq4g4Y3s47Q+oGd4lYFyFouER4U3NoT9eeOjjyRYl4x7q80mVgJksFttZrEcoF/4vv37YbA4YbXYZI+zGd7AiRNHBFQtZKJ48sxxrKxMw2oxKs9IoxbwM5nOIZ+tiBVHIZNENp1Cb+8gLBYbJiZnhLFPlQb7Pq1+uI6NDPdhcKBXQM56tSjqChaRl1fpeVzD1OSCeKum0wzSSwrYzH32xuYG6o2SFA7Jll1dW0N3V48wgNPpGLSaOgwmrSiY1Cqt2BsYTDpZGzXaOrSamvyp13HvqIXFZJH1u1yso5ClJ6kRhWwWBotZzjEbmxEUqxVhrG6Eo7BY3bj+0T2kUgXxJ7ebbfAHfIgnY3JNFrP5LAmkOpw2jAwPYnsrIgz1/oE+KSozJItnI6vFilKtgjV6Omcy8t9uu1PGQy6XFkYt30+vb67JwmJNZeF2+1At16RoyJDHqakZbG8nsHvPPmxGt6UY63Lr4XRZUC+zsFqEWWeVYhHXSj46ndaDv/7ez/AP3z+H9pAStPffev2i88d3v/vdXzm8qnW9neFVvyqj8d8yvOpRA4iP+nr/ref6r/Xvj/p7PGas/ms9qX+96z4GVh9R2/4mAasMr/rhD3+IP//zP5fW+awMU/E81Osf+H6++OKLeO+99z7Vwp/1enxfC1g1+tslpspY0Qmjpky/KHVNzPfJBWhNZi3gi0CNBA7tkL7zei1ZfkWYqvQ7pWxfhapseJusQG5mWxL5JvrHDSjZeDpJjK+J4bswBQVUVYKkK/zvmuKlqoQ8Kd6X3KgQlGm1Zete5XebvpRiUUBwdQfaKMBw8/7JxPkYsMp7ILuWlgNy/SbQ3bQLePjcWhv1JorZvN5OEJKf8wkCJvfmH399DFhtMWsJ2zTDq/h9d/ijPlhcWvfzALhtero22XCtD/l1AFYlnKrJXFXJM3zoMattBZE1b7gFrJIRLX2oSsy5DgMDLapl9LcFYCMTJLKNoMsj4U4GtUE2oJTQbmxt4a33zuPe/Sns3T2GL3zheRToZZrPC0hA4IkSOnoVi3SrFa7G6wvgqBFJNkF+PnuyBChD40E2HF4XiTiZWnwR0GPwCF/lYlXATqPOJOxJfo7dZoTLznFVAz1MeVir1RqIJuNIJXMCKkTjcSwuLWOof1gCrxIxhpxUsXf3buRyWeiawWZKn1UOg/KjJsbKA3XrJf/W7M/iZ8w+XCGbVIGxy9WqbMAZ6iFMXbUSwkWAWUw/OHarVQEATXo9KnXGzXEsE+wk81VhiUnAHJ8iGaX5goCBBDTJ4mT/JHBYoXeqnsCqIklWqgdNZvCO8BG556ZVAu9FAsV2MGnJCONBivcojCO5CpmvDJHWiDSOz4shGfzOZL0LGZ1ArF4Dg0onrFoG+jB1vFIH4ukMSpU6nnn2OZjMVrzyxjlcvHBBvMqeeuopXL12TTwd/8//4z9D3VBjaX4BFy6eR3d3J04/cVIAk83NLbx57m2kM3nxbiUoQ7/Jz33+BfT0dmH83h1Mz04jGUtgeHhQ/HfT6QzagyH09PTixo1b4g9HOwoe6I4dOypBheLzTHsGNJDP5lAqlMnZwvDosLBZLl27jJnpaaSzGfj9bWhvD6G9g2FRGgG5FxaWMb+4JMy8bDoLTaMurOdUYhsdPT2o6M0Y3nsQCysrcNttcFtVMPz/7L1nkGTZWS260nufWZnlva/2vme6x480IJCedAV6j4uHwEVAhH7wB/ODQIog4t1AEBeCC5KQuEJCgaSRRnasxvRMT7uy3VVd3mdmZWVVeu9erO9kdtWMxJMgZhgFtxNG01NdefLkOXvv8+31LaNi8I4BtyZmMLe0Dr+/GaePjsLrtItP7fitmxga6ReJIpkx62trKJQqcLl8SKWyeOPNG8KiZLOFwWIPXnpQZJJb2+uExWWj6PP6JVSKbM10JotSnoFuebH6yObS4rfaHPAjGApiemYGOloT+H0CeGj13JzmkclkBWAgOM6gpdOnj8Hf5BbZqcfjQr6QF2bU5vom5ueXsRstgv0DXk4ma5OEPTrcKXYcLc1tIutdmF3CjZvjaPb75D4lkzHUUIbLaZUmxNJKBOOTW/C5NcjkKrDZIJL1jvY+GYvboTlodWwcFBDdTSMZ0yLJoCsrcPr0AGx23j0gmczLtXK5vHA6LXjx5Wvo7fPg0qWHMD1zF8l4EaMjxxBPpPD888+BIenDQwNIRpNy7QjscaUhW3N3L4VAwIZ0MiVAbbVcRV9PAINDowjvRhGO7MvGmHOkOWDB2TMnZDP86quvCTD42OOX4XKbcP36JOZu76BWoQ+fH/4WF4LhGRSKJbgdHTDprNjd3cSxY6MyzpaXFxGL76OtvQUTE+M4efIk2js7MDc7h1dfn0FLsxVt7e3YDoalgTQyOIKl+QWpB+gFG4vHxP+TtglkeXLMR6I7smYVhFleE/uT7t5uTE5OIpVIIJ3Mo1aqYSscRsDfLLUEgwLVap1YqtDrlIAq2Wb0jZy5MyPNJrJFpemiV0KH6HPK9am9tQ2JeBJr62uytnMM8lngsNrEvoHrDNeBttYOWes3NrcETGrt7MLK8jL29xLyHfgEY3idzkjmllpAQ0r9R46M4c03ryKTTQujzmQwCKhKNn9zoFnWJ/rhOk1WDPb1oVIoStCcwUwQTwmqsnicyNfoeVjBkcFexKO72A3vYX19QxpBVptdvHTjDH9TATanTXBDeu3uhUP48j9/CQ9fvKIRwHUAACAASURBVICl1S08d+UW/N290DksMLmsqBl1MDuVdTqbysJicCC5l0B8Nymy48hGSFilTf1D6D9yDL6uftT0eplEVZUaRTa45TlDv1QVVKUSytkMcrEoKqk4rr/6ElwmA8qpBPZ2GfBDdqsa1QLrwipMNieaWtthd3tR1etRpEereKwqzxaucVT16LVkcSqgJ20t2NBRngvK2q705WoSHqk8ExVgteHx36jpWI+JMqJRX9R9ooXAQC9vAqtkChoNfKBArWYDQSf/raZNAJmyRj1MBos8c7nGUPnC+oSBTxazCZnEPvYjEaTje2A9YycYZtTLIzq8sapYI2TT2A2uIRbZRj4RgV2nkqaVRaeC3+uEzWTCyePHYDYqTQwGIdotWqhqaTjMOkRjcfEZpW1XsUgwj3YUWgmvouR97u5dCSsiOEyPVAa7rq8s45FLlxXQslpBJp+VJnFHR4t8R4Kx/Dev2/XrN2RcM+TxueefF3n3L/7SLwq4StZiOV9AOByR8c/GGhsfQ8PDGBsZFuDP7/chFCIrlY2vWVy4eE6u7dUbk9gO7oDOCFYL0BLwwuez4MHzJzEw3I3xG6+LFUoinUYykUJsPwOL1YtaRQcLmbyaNHxuM6nJsu4XqGooQ+yeeA/dHgfSmTja2wKw2Q0oFdLCJiWwur+fwW4MKJbYZLXD7fbjzu27ElDZ09st3qOLa/MIh7YFZOa8ZxOO9jomk11sa8wmjQCrDN9lbSLN5bqKiGu0z2ODVk+CB2sqqm8UD1WCnYVMEbWisr9g4Bk1aPS/Du/uYj+RlUDFmsqE7RB9uEek4YNqCZlsVlQKWoNKmuz0Iycb3efzoEksbfaQTafR0tIs3uwMt1LpNFJzhSO7wp5nI5WNIU2N/vVVZOh5DDJM7dL0oZ2AzJ9iWZoGHFscU5FwDMkEfa3V6Onpw9rWJhxONj0rsDqMKGcVX3mXjdfIiFwuLSxZh60NX/inZ/BPn/8Omls6fmBv+sN+cB9Y/eGX6Z0GEN/p4/1YN/dd+KV3+nvcB1bfhZv0Lh/yPrD6Dl3g/0rA6q1bt4Rp+td//df3QIa3X6YfBY4SIProRz+K73znOz9whX/Uew8DMMd/9sP4vT/7Mxh8zaiodDBUlIKgrKYVAAOHKgICquugyAFzld3+Q55VEhalBEYRCGPBT4CDSaxKaAClw3WAsR60xIJTQCJ+DkEeDT21CJ6UUaKMuMywHBVqOrWAqmRy8GAEWrUsT1gUk2lH2EfCqepgUyPYoM5YUNi03ARIKa5c8zprVUmYVQKUDligFQFlGgnn94DVQ6CqAg4dfH+yreT1/wOsHr4vhLgO/7fCluRJ8OrVdwwND0pCSKoDj1W5JvWdReMeyKahzoBVgLWDzYdyuLp87T/MWH1rWFZjDBFEIVvk0FCo+xfKl5ErTcEdPdgUtio3PgTGlFQuXne+l7zQuuL8YE7Ur7cA5KWaBE6ZiCUWSzjWN4jsbhQTV97E6aNHYDGYkWXgDaXE5RruzC/itdffkO/9kY9+GH5uUvNZBIMhCYZiABOBVfqJkRlCZppyTxVASzaMBPll46UVCTb9M6O7O7DZ7ejqbheglT9nIjk3MQ6nQ45B5ki1qBT8BCfpTWU1kVhagtFohtlqQzZXlPcSQCHysbS8JCDB8aPHZAOoUWmFLdLd2YlSqRFcdSi8itePALAAcAf+xHJdG0+dGjceSuOBc5gbAfrONYBVzjmyVjk0eO3ZpJDAEJmTDIsySYgFN5Fkq5B9SvYZh5kAsWXOPEWeT3aPeHYx7d1mk+YHvQ8JUtBOwGpSfDRlVNBm457fHW06FJBWPO5oB1BRPqPxvQhCc8NM+Tk9mslIpQKUgDZ93ThnGoEmBGT4IsuDwHQ2xxCRGpo8zfLnre0QpmZuQ2cgO6YGk9WG5pZW3Lw1jrsLDOmooK2tHX19fXj5lZfFK/WjH/kIrr52FXfvzgk4+98+/CFhAc7cnhJAmUA9mb7HT53G5sYmOjrb4fW4hOFIf8XJiQn89FM/hc72dvzrv/4rHA4XfuZnfkbkxfRWvT07h+PHjuN9739S1j4C15Rz8vzJLqYHKr3MeG3op/nCi89j5vYdnD17WqSi9Cil/cTmFhmAFhgZltbUjN3oLq5dvY7OjjYMdPcgnYhhe3NVXKjPPfQkZlfWcGN8EqMj/ViYvIbozp5sUFPpPFo6+0ReXcokUMynhOkX2Q3hySefENYqWc0cS/l8GZlsHvMLa5icnkYwGIfVrhNm3aOPPSybsVIpJ4AjLTQI3BZyZSwtrmBzcwdF+ogCiEZ3pSHisOvgb3JhOxgBiciPP3FZUtp532buMBQlJ/fRqDehpbUNp0+fhsVsFGYUvX/JTqb1wtztWcTjTHIGLBY9bA4b+gZ6kErH0draArebvrQezN6eBz3PmZqczgDHjrfDZjdic31VWFf0r61WtZieWUc8UYLdTha7ChcunhF2E5mRDNTq7fdh9EgfKqUCJsZnsLFaQKkE9PY58L73XUIkvIroXgRbG1HEEjW4XDp093ZhanoeI6OtOH7ipLBVV5d3YBefxAKeeeYqzl/oEMaRx9YsQSJ3F+aQKeaQy6extRVDc4tV5L1UbHR1dCKRyODOnVlMzazBaFELiyifq6K5WYvuzlb09fchzBTtRAKXHnpQksUnbt3B7AybTQ7xw62qyyhWdpEvVNHXdRTFQhm57D4MOgiASgnp+NQURkeHsLm5iVOnTglb+qWXvo9kNoPR4TEYzWZMjE/D4WDQjAeZRBLBzQ0MjQzC1+TBTjiMgaF+kf0SEORa8uorr8Bst+HkyRPCxmPD4fsvvybNHLPeJCzdCxcuYLB/EK+8cgUDQ8NYWd2QsegPtMiYI9MsGqPP4wSOHh2VJsbOTgg9XZ3yGWTl0yOTwVIE76gUYMiP4tmsx5GxEQEk2Kg6f/6CjFmCSARIOMdpAxIOR0Xmy7A1rhVbW9syJvk7AwODEkZH/83PfvozAjqyyUC2PBm+/Eyj0YDTp05JjcNGcm9Hp/g/70TC6OrpRqFShLclAJVBh43tLfGJ7Wzywao3SiOG6x7ZdPvxGAqVMnb397C0ugyT1SIybofNgqmb41ieX8BeJIpyTYWC1gSVyQJ7sw9aqxlqmwEaPe1qNGhr7USTw4fwRhjff/5lxHZigN4GT3Mb3D4/jpy7iJrBhqpeJ8AnF1/RadRDpNjwJLBayWWQ3dtFMR3H1e99F06LEbVcVlh2WtpfEP0vUAWkgtHnRytDeuwu8Mmbo/KCSgwdVUsKqMnxbjZSFm0QxYKwS7UEXintZ9O7ItJsHrdR85Cx2qjyRHFUb5iKkugQsCqqq3qTkn/WGcwCQmrZddHQ15uAsQZqvY6eNDBYHHJulP4zNJKsc3py8tnIpjwFHXuREFSVElqavHBZzMhw7UxnoFfXsDZ7h11X1EoF7EV3kErsIpvcQzaVgM9phs/pgMWoha5WwQPnzsJnt8Nlt6HF54e/yYZcdg9Gsw5T09OicuntGRDFC72PqTbp7OrG6uoaVldX0NbOpl2HAHy8jmwc0OeU61RrW4soH6xWG7xNbrlWHAP82eLKMq5du4nr164hEinjkcdOiu8414qbE+OSVM967bVXX0dnR6eEtYVDEfzUTz2F/r5eTE5MYub2tKy5t6dXcfHiKB57/BFcef0qlla2sbu3h1ScdTrwwMUOGPRVXL50Hn39nXj6q1/BsWNHRR0UCkWwsR5Ec2sHnA43PC4b7NYqksmIWAWxWuS8Zj3C+8E5NjI8iGQyLqzZXCYp3qQOq0U8oNc2QphbDEtQ1Ic++N+QyhZw880bCO3sYaBvAO2dnRLot7S4ILUaG0Y2mwl6ox5GHa0fgEIhK00lC0HELJ8ragnkqpYLKJXz4utKdQoVUGzIUVJfLFWkcUhCDJPebCYLipWi1D4E6nd2GWKYh93hQypTkmdDa0sHllfWUMjlJaiMAC7tAxhOlYzHYLNb0OwPoFotyT0zaHQwmvXSbCTAaXM4xRpkeW1Vaj82R9lISiXSMhfIUrVazejo7ECG7zfp5d862lYZDVLfZdNsTO6IeoGBWbFYSuYFwyCrSMFutQoTN5PMIdDcBofTgp3IJpx2D/y+AfzT55/BP/z902jyt/5Yu//7wOoPv0zvNID4Th/vx7q578IvvdPf4z6w+i7cpHf5kPeB1XfoAr/XwOrv//7v4zd/8zcl2IRsBoKah18NkKzh7ycY278h5ydjlRvsf8sKoAHwvP3SHQbi6NnK8Krvfve7P3CF/z3A6tEPfBAf/8QnofX6BVjV1nTMY1WAL8rvVWUl2KlelEqKO72vhHKpdGFZKAggQsClphKpGAEKMn2Ex8fAFoJnDRyyLtu6x75T10RGV6mWBCDlhp3epg2AkZYCxVpJGHM8loAy94BeRTrUSIVtnNNbLE3J3iMbrw7o8nMbKfQKwqqAmgqwekguVpfX8/f5fRSWrHK5G0Cocq0PZPn0oXz7wi+fV18JDpimh3T690BahnMRBlb+LS+1EmNVx0UVcEq8Cg4kbcoJ1YHdQ+xi5Vwbv9dITP/BJekAUD4YShJmdOjFzZP8Xv3tBFPl9OpguuJJq2xwuMlQyBH0L9XCSHaOgKkyUpRzVwxlZUxoBVhVQHeOtXsCPoLAghNWJZxFXSqils1hqKMH7W4vEts7WL49h/aWNjjMZvEs1am0SOUyuDu3iLm7cwj4Augf7EdLa5Pcw0iEG+MIKDH0+wMwmw3I5RnUxLAkMmTqjEpKENXcxGlkbDHRnGAXxzkZDmS5UbpJwF9HeWS5KAw8XiNK1cjcJDOP6a/0qCRjj1+ZcjhuzPZ2Y1hYWJBNPAFeMh+Zgt3sb4HFQpk32QR2SbIXph14LVUSkEVmpuJHWhPPt1KxLAxbMoE4V/hdDjOklfHCOaPcI4J3Mo7oa0pPZDIvOFdr3KiStUg5GwEkbqIJuNKXtYJiSbHm4IZVkVYq0n9u3GSkce5CmctMsCeAQ9aYQaeHTk2/WqYZUwpakGvAfyfTSZHcExzhuTG0juAgwV1+ZolAI/9P2LVamce8xvJnni9UMBgJEJDBUxTvSmGy8/fq3q0aJuWWNFhd2xDwkcAKQXGCxQMSYGPBc889JwA7QyCOnTiOVDwOk9kkPre8Tt9/8UXZsNBX7uFLD4tP55Urr4rPGjc59Jwk+yWdSaGjqwPRPQKqUwiFI+hs78AjD15GIhbHndk5ARxpAbC3F8Xqygq++9z38LGP/T84cmRM5g+ZvkxSD26HhPlH+wAC8ZQIUqL56U9/WtiyP/fzH5OgHgaavHHlTdlUU9rL83jo8sMCjn/t6a/i/PlzOH5kFM9993uYnLiJ9s4uXH74YezHKZPkWlvC9tqqAFgEyenv2d5OOaVWvjc3lTqjWtKaH334YQn9YRgX/dciuzEBwtc2w5iYnpZkbYJXvT3tePzxh2EyasUrdmZqWlh2I8NjMOhNePprz0iqsKqmQSabQSGbFVsABjfRR243WsIjj47g8uULIlVcXl6QFGa/vwUGblBLVXS2dwsYv7GxKUFGLU1+OFx2rC6v4PXXJgR8sZiBvoFOjB4dhNHIMVOFxWqB2WRHdDeJWzen8caVu6C14vCIF2NHe5DNJeBy2NDe1oVUsojoXgbPfPtFZLM1mEwqAXMpxWTY1dyd24CqjDPnjqKzs1nCuSih3VgJQqXS4sknH4fdZsb66ryA/dlcHhZKW3M51NQ1rG6sSEhSb08PzGYbNjeD0Kh04m9368YyLj98FCatFR1to5iavINgZB2BZidS2V2o9TX4vAEMDA4iFIzh9vQ8Muky9mNJbG0n4HDpJBgqEd9DNQd0dJhx5uwovAGHbMLJ8pyZWsDE5BIWF2Jo72gWED4U3kShmkcuU4TB6IKTie25NNram8Q7mF6lZMVRds/5zLGcy+Xx2qvXweDthy6dFy/U8VsTiEZjGOrvF9b42vKyNKRa2v2YuHUDnd2dArwTrPV4XXj6a99AS3ML+geG5J5yrX7llRvwea3CvN7bj+CjH/15YWPdnZ0Xtuj8wrKAmS6XG95AQDxnXW43Jqcm0d3TKQoDhu3YLDaZM4VsXtZQAsxct2/fnpFmCFnYI6OjwpSlxQiDfBjqZTQR4LMguk+f1STYFCeYQzCV6xxtAGhNwOeC2+3BQ489gsGBQfG+J/uPY5rH9Dhd8mRjA663q1tY5gQ0yLClP3Yxl0e+lJcnJNmBPQN9oq6YvDOD3o5utDh9MGv10oy7MX4DY2NjKBYK4j9sptVAMiFji41E2j28+OL3kYwlkcnkoGECOC1SyMx0WGFyOcTqyeFxYmRsFH6PF5FgGJtrQUzenEJsIwxToBs1jQEjR05h6PhZ5FR6VMhYVbG+q4mtAusUnVYtLL0C19NsGrn9KCJrKwgvLSAbj0FNdUQhhxobXhqtrDcspdx9gwh0diNXLApwWVJB1m+uf2wkWCxORTFCGwA2OXUErPjMon6KdYbCTFXqjkNqo4ZN1KGajM8mNvqVmu2g/pH6U6uEI4pXLG0uTATqtMzYEgBYVEJQw+7xQmNkOKIWNrsSeBZPxKRJXKZEP5lENh2Dz22HVlWF322DUaPG6uI8Al4n1KU4oqFN5NJZec5xDF6/fl05p2oVJ46OwOtyQFfOodXtQDYawfH+PrFTOM5gpUIadxfnpWZgA7SpKSDemrSsuDV+Ew6rXZj9PAZ9vUuFPPKZNHr7umGzOrC+GRZrF7ISGdTmcXuhJ5Am1jtlYXm/duU1eWbvJ2LScD5/7qyod/h3/f29Ehr4jWe+IZ6d9PmOxZLSZGEQFmuA737v2zLGsxnFj/r0mVMYGh7A1MS0yNyj0SIunO9Ed58PJ04NwWyiBD0mDaprr9/CAxcfwrVrt+S5N3ZkBNvhLVy6fEEaly67A9kcwUOOoRJWlhdQUZXg93qk2XF09IjcG/p+bm6FiGEjnyvBbvNgK7SNdDEJj8+NkydOiu3H9MQ0qjUdjDob4vEclhbWxZ6HIUytrV7YnPQBV8NkYt1Wg8XkkkBEWkOxfuX3Y+1WKRclbIssUrmXdYuyYqEi51vmgqhS5oma9kYalfhKEyDOZvPI56solFUo5VXSyEomiuB7pbamyk6rRii8gfbWAGL7DLzsQVd3N2L7u6J+ae9ol/WD9SIbOGzcbG8HpaHLtdTf5JfP2dnZlTqKTRneW6PZiGQ6jmqlDLfXhVwhCQebiFLrxmAyWMWOgeGRnT29ohThWkhmqomNcotb1Dx9/R0o0htXlYVeT2VLGz79D1/H5/7x2+JR++O83i1glXtsXpff+I3f+KGq0B/n3Ljf/5//83/iU5/6FB577DEJMPzPer3TAOI7fbz/rOvw9s95p7/HfWD1vbqT//HPvQ+s/sev3Vve+V4Dq7/3e7+HP/3TP8VLL70kLI0/+IM/ELbokSNHZKP5t3/7t+DvNF6U6NP7h4UJ2VzcLP/CL/yChJR0dXXJe//4j/9YATj+HZ6ojeO/U8DqsQ/8LD7+55+EzteEikoPVU0POgc1vC9rYqZKh9Q6WqYi+41SZIJsB8AqqwAWocWaWhgElO2W6HDFH1ZrUmSSBCtlah1wFqBTJPaK9FfAmXrRQtCGAKtI8VFDoVoUemOdk3pobDTCCRpAZR1IrDNOlQtchVpAP+WzG8xOYS0oJyUvBWBUQKcGcNm4NzS2V37nwBZBCUA4/F4FKTy88DeYFI3ree/DDiFfSsGvhCo0QM63A7A/qcAqwZvD148gqADxZJlWKtCpNTDQs0y5u8o1rMvw3gKsKgTpe8wTYehyyJG5WK1AXS6imstBX6nhxOAIWiwu7Ad3sDa/CL/bK1JLbvrpAUcp2UsvPC9pp5TSuV1O2DwKm5RBO9xssnCkTyDnJyVk1TJ9OSFhDjIGajrxdlM2bkpIVK6QE8COxxXvVW7WGG+l0SBbyEmoBOWOlINyM03bDrvdCbPNIkUyX0zsJeuRwN32dkgCgLjJFs/SKtDk9Ynn3d7+nshFeakYklHT0NOugkyC4RVa2dQrTFG9SAAPHJmVD2IjgyCn2GQ0wPXGL9WnitLYUBpATLiV/6YzQJ2p22BGc8PBvBFuivlnvoeM1EYTiaAuC1iCC2RjCaOoVlECIAIB8e0sFSrCnmIgGK0B6E/H68b7zMAVjglu8sh65+aAPmZlsQRQzkdbU9XBVjJnFVsDAqO0LOAGnBsGAg1kjpHlyXMnqEvGh0pnxNZeCrNzS4jt7aOpyYetzXVh73hdTmFLrq4sCUBktVmEuUaPzo6OdvEgJaguXstck8oq2ZRubWzi7t27cLusAqrr9CphCtntZmGdRfdjmJtbEMmiSW9EPpkTP97B4QEJnDFZDPIs+eK/fAkf+ciHcer0aaTTHAstYk1BVvX6xjq6GSyTJGOuKKy0xYVl2K0O8YYjA2h3JypBQEz1PXP2jPjjjY/fEok1PYWZvv7ff/kX4LBY8PTXviJhQCdOHJeQLTJ/uc5QbshryudYb2+vSI1fffVVnDp1UkCQcCQoUtt4PIZSIScJ5s1NAUmcJsuaXmpXrt/A5ta2bO50ejV6e7owNNiL7c0VbK6tCfDG3yUzhuNcRVCVeohSVWSOR8dGZLxsba/BbNLD47WjuaWJkIiwsjfWVxUWs4aBcCbYnW4EAm24OT6JtdV1AVrIKKpVqiJDJQNzZNSDs6fPwGIzoFzNQm9QZJJOpw8Mft/eiuDqGzcE/HN7DDh7/hiGRzuh1tSQSWeh01qQzdRw7doMxsfnEYvXcOx4K44eG8HayiKieyEM9Peio6tFNtZc3zi+KIENh3ag1+rFX5ANAIMaMsYodb/80CXsRHdkDpnsFhlrnMtulxs7kT1hOb326iSsZjUeffQxxGMF7IbziMeYdr+KsiqN5lYGwozC7vYIA/i5517DylJSmkPlUg0M3uHYzeVSsFn0KCTT6OryYXA4gO6+FmFAFYrA159+CRMTIYwMDaKtowsaXQ0LS3PC/OIGP54oCBu2Ws5KaBnHy/b2tjDBMpkyTpwcE+/GV1+9gsnJNVhtKhw/fkrA2I31LfE9HRkewpnTx/Hq97kpLaPJ74XdYRbLBb2J3sFJsY34H//v/8Dw0JhIcF98+VVhw9Fzl8A/1+fmFr+wGAnqcm2gfQQbXGYjvY6BQEsz7A4nVlaXBXRgGBXtRQg6cT6Q5Un2+925u8Kkb29vk+YV13HOewbyRKMRLCwu4OixMZw7e0aChCi5Dob2sbS0jq2tTZEK09iBgCrBxUw6I+AQG2OXHn5Y5jGDf2bGZzF0dEAAFXoaet0eecbRF7e9o02AiZMnTyEU3JImBkHwfFFpOtEvdWVtDWzCk9F6ZHBM1hAe4JlnnsYTTz6BYHAb3V1d0JoUldGdO3MSRDU5PYMv/ctX4HR4cezoCWwGgyiWCwgxBNHtQKC7G1U9E3b0CmuxXEExnRUrh1pJI/Y0id00dJ4WnDxzGa0Dw6iZHdIw5xOcDT2BVfmcpIVRtSwe4KlYBPubW9hamMfe5iY05QLUPHY2LQFPFZVaabpr9PD29MHb1imhYQQ0i/WmnFGrl8YOGx9Q0b+DRZ/2XkO3UW80PP6lqmDtWAdXBdjiP/VaSvqJwguoKvY392ptBZglcMsalM9zSv11Bo4ZJUSL91aIAyo1nB4fNAaD1LMEfpXGaQEmq1FqG4KYxVwapXwalUIaNgNtgFQ0d4XZUIFJnUV4e028hfkM7ezoFl9X1pO0PLEYdIhGgoiFNmGqFvHA0TE8cGwMZfonx+Mw2C1Y3dgST2A2ZfRmEzweJ4w6NqbS0rQbGxtCX1e7sPKrhTxa25pFARYK7qCpuRtqrQ7FMsMDzdhY3xDZN5Ua9Ope39pAcyAgACnr8qZAQBQT28ENkfizhpufn5fmwamTJ2GzO3Hj+g04bDb09fdjJ7wjTbyA3yf1Vk9PJ/r6e2SvdOWV1xHaSuLcuaN45PHTKJZj0OhyMFv1Ypuj05oQCSagVhmkOdPS0gKX24xkKoqR0V7xqVdrLXIssje5doTC6xIa1dPbqTTEuS4Ed5FM5JFMFlDKq5HNlOGw+xDc2UQRSQyP9Yr/MO/d7Zk5xONZOGx+hIMxlOlFAdZTavQNtANIw+7QoVjah0anglHvhtXshN6oEWuPRDKOdCohTT+uB7QR4VhR0iFoOVNFPpeXpjeb6uK4RAIJLTio3lFT7UEVB1VFauzt5wTIrIHPR5XCitUoSrV0Oo6AzyUNvK7OTqlrtjY3RZEyMjIqdSYZ9gRy4/GEjAeG6vG8GJQV3d2X0DgCsBy79Awn85vfoVYrwONzoVIr1VU+FbGJ0evM2AntIRTZx/DgCJYXF8U2QCFcaGDSWWTdbu/0A+o8NNoyDHoz9Lp2/MP/ehqf/8w30dTy3gKr9FjlWvzLv/zL/yawepgI1djHMPiSlmJ8XblyBS+//LLs1e8Dq/e2eu/pH+4Dq+/p5f+J+PD7wOo7dBvea2D1t37rt/Dxj38cU1NTkjjMxfrb3/62MAfIavrc5z6HX/3VX33Lt+WizWKA/+b7uBne29uT3yGw+md/9mfSpZfwlbe9fhTY+u4Dqxy69PVUgFXxcKywU8tC4UAGLwmsApaphHVAC8SigC5K4ndFtiCAhZXFvXAgNWrqg7AlHiNPeW9dHs/imWwzLqBKCFYFxXJRCuB7/pINUFeQTgW0e2toUl0uX2d2aiQQTDlvhcGnSMEawKoSbKAEZsnrbV6q/xawqiTM0nepARoeCq1qfIYEMbwV+H0rX/XQ594DeA8A4ntgZH2MvFeM1cPn0WCsNpjB4ppLVmn9PjRwY52KBR0ZkfzG9e90D4xVfHrJWOXGSHx7G9eTP6oDqxoet5AGckU4dUacHD0Gu0qLWDCC4MYWjAzQsdqEDUTbiWAwiGe+8QyeevJJsQbQGbRSYJI2XK0oHqFGO6LhWAAAIABJREFUvVWUh5l0GrFEVCS8BgZHUB6pUUOnMYpcXFibNZ5VRVLuuSHnhoNACJmdjYT6Qrksm2fOdTZUKBHnf3OjT9l6UQBZrXgjMuSFQDBBKwKkDCxi0ABB1672djS3ku01Lt6qBCbdXi/KtQLyxRJSiXg9XdYs58q1g+dFT2IJhBJQkuwITlc2J7ipVCSRZLzyd5TXgXyS44msSIK7jY1ruaJ4lSqdBDXUWqXQ5PcW+X0jaZkgmUYBW8gIIxuC85ayPLJCKak3m81YX9nA8soKXE47vH6vzEMCag37BPq6kgVLSTtBaUrS6J9Wn1Yi49VSglrIC0OSIVp88Xc5nLiO8nPoT0oWLdcJ/ozgx14shTduTCOTy8HjcsvGgsxXMv2swg6OCetVUndTSWEic6PdSumf2YR4KinAIi0fMqmsSIIpHeeoaGttljWD0sFitagkAhuNWNvYEq/Tzs5eZe0slgSQ5NhgqNfm1gZu356WzdAv/tIvYXRsTKwfLBYrQqGwBPvMzNzGpQcvw2K3iwdlJLKLgN+PixcflARoNukoVSeg8vjjj2N9fV2OH0/F4Q8E5Jrx+EODgyIFjYRDOHPmDHp6esS7knJKSrHb2lplLNPrl5/PZ9S3vv0tPPzQw+IHmcnn4XB6JfQoz/AU1NDT2YH9WAqRSBRGsw1zC4vi/0npNBnAJ04cxbD4QkaQz2cwMjIoDHJhmkENr8eHWCwuLCNuDKenpuU6EqDq7GhBqZwDA/mYrM40+3wuh8sPPQSbzSHBMSaTTdQRT3/9GwLCP/jgg7JRff65Z5FJl3Di2CBOnT4Jn8eNfCGDfCEuQPX2JhPdXdgJx7AX3cPWdgrHTjThAz/zKHQGyrGDEv4ye3sR0d0MHNZmzMysSeDJdogb/Wb0DTZjb28dbR0++Z5kDZMRFI3EEYvGsbS0I8/BsbFOnDlzUtKy6ZE8v3AX+/tRPPXU+7G+vS5jbWRsGHuxKJaXVoVtbLUSrNbj+ps3cezYCXR1duObzzyH0OY+0uky4ilIWNeFB5w4c/403F4fsukyvvqV76C3ZwTNzd2YnpqVhpTf78Hq2iIcVjMGurvg9VhQruzDYFFBr9dAq7PhlVcmsLYWxaMPP4WlpRXML85CZ9Dg/MXziOzsYWJyDia9CblcDJ2dbdK04OadgT3hnT1cuHBWWO3Xr91ET08v+voHsbERxML8kqzH9Fntam8TG4ypiRvio9jR0Soef6HwFvzNfvHeJTjJtZCWD29eu4FMKo9stohMCvA1WdA/0COetlRI0EuQ447M4JHhUTT5mzE7OyvPdK6ZHL96kwmPPvKIrH20I8hnc2hpbhYpPa0iThw/KaFPt2/fkfvAuUoAvK+vByajAUaLAdHdiKxJtIxo7+jH91++Iv6wDPDhvGHoFW1huLaOjowIUE6GGH1c2dCI7kUFdE7EE/AHmjA4OIhELAGv2y0ycgJZXKA539nEMJoN2A5uwel2im/i5PSU+Cw+8chjMGmMsFmswk7kd9za2hArienpKXR0dQnQRTbrbjSGV69chUFrwqNPPimg+8LiMorVEn7qgx9EML6P5668jHythmg6ISnoBMbafX40+wJ4+YXXEU8WkNhPQ2Xz4EMf/UWoTFaUabFDnU9dtUJbH3meE9CsFGFSAzvra9hYmMfm8jyq9dAjPinyyUS9mVYD9CbAbENTZw9sviYBkrX0YpXnI/00LTLHaWlQq5GdyNqSK229vmpYOdUb3AKc1huysuGu142KwkipKxre9FJzHQJW5T+pStEoz3JaLxBYlcKArNW6SoeVpcvTJCA+a1oGPrE5yOM5HTZR6BB4zGWT2IsEoUUJJq0aZh2tgLSIRtbhtNaQy0SRSKSkGUbwjA2+1rY28eyN7oQw2N+FnvYAXvves8jsBLG7voJaOovYXhStbV3SRO3q6RPrjf6BXnnub2yuyrOEwZ01lMQve2t7A3oVpAFkNhmg0xuwn6C0XC/e1kNDQxLqR0Y9mf589nd2dsnzWFt/tu8n4xLERrY3a55b127Js5afHQqGsLi4JFLzY8ePCaj4vz/3eZitZnz4//qQKBycdqs0EL71rW/hu99dwIWzbXjyfU+grcOG/fgWqkgj0OyRY5MZn02WcfWNW3jxhQguXmSgYhTtHX50dbegq6sTiysbssZSIcImZiK1h86OVnT1dCLO4EWrC7FYAmajA4V8FdNTC9jcCIlnqUZfRTwTwuBIPybHZwTIXVraEnb3mVMXUSnXBLCMJ/axt097jyakU7sINHsFzGTDY283KWAb/XS5/vFZSgDa63VLc6ajtU1qv0YmA/2pCRozDIq1TntbCyrVgqImUtdkvNNCJ5stSZMvFi9gZXkLDjLTTVaR9rOWYc1qMuugrhRhtplkTWX9SPsSrk1kC3MvyGd/W3sbnA6n1KcC/iYSQgbgnCLjVyO+r8orV6KVQEIYtE1NHpgsZIczILQqfqsEuUPbUUR2E+jo7MTK0hI8bqespfSmVVV0sl56m2xgnptOp7xHowng7//uafzjp7+J5jYC1D/69U4zVhuf+LWvfU3qv1//9V9/y0lIlkDDBuRHnB4Zq3/5l3+Jv/mbv/lPB1Z/9JX7P/M37gOr/2fe98Pf+j6w+g6NgfcaWP3t3/5t/Mmf/ImERXHTTvYpN7E3b97EU089hb/7u7/D7/zO78hDjR1Rvr75zW/igx/8IG7fvi0A7Cc/+UkJeiAriAv1X/3VX9XBih8cJj9JwGpVXYVerYTPkJ2gnLQCzLBQYAlLCbJ4q1ZUIlUqi48iAUwKUGoSnCIMxQZjVNNgZ9YB1MZxBVisg6QEh1BFWTyLKhIycHBdFGhSwFT5/7dL4evXVABSWhEonpcCrDbCf8QaQDlKI3H8Hvj3Nqm9fLtDNgAHNXr9POp/SSsA5e/qwK34viqgofJJynm+HVilnPgeQ1CO1aAVKpf7J4Gxevg83g6sksWshCOQ7amAzQTCCNaRgchxI4FVdXk/j8WEVWG3ioy8In8m7Ne4djIK6A1arcFQLcBtMCNgd6GbydDBHeRjCZTzJQlmojSNBS5lkJOTE8L0+djP/byAYNwEVmmpwPMCgUEjtGojstm0yNz2YxGoamVYrcrmlbJug94ihTRBDhljYl1QQZHJynmm0XPTxMAkrcLc1DMYQQlBIUDGopc+ZhJmlMsq3sO1KuYXFhTJOb0mC3lhiDC0qKOtU6SfnW3tcLld+M63vyfMVvqONTU3IZvPijdqmgnUknRvks0dWVk8J7G6EAbOAbDK8xZstN6YkKRlorwyQOtew1JgqiR4qmHOShsOMlj5vZSehQpqnV6OTyCZ//B3Ze5Ls4XgQEi+L0E6RSa3JwU/wRaeA8EO+olSgkxQwmw2wuNxS0AHxw09FXnNyGCi5J62AwwEI8OMFgdkvXIekblJwNBgMgkA3kiQ5pjjNeEGWQnsosSxVE8Qj2JucU2kbpQzcsM4Njwq35sINEFuyppTiaSsA9xgErDWa5lQXUU2n8dWKCTWAJQX0ndNq9GLd6RdNnpqpNIJEIwmKGtlGMbSMnL5Irq7+yRBOLEbFV/HO3duw+1x4Y3Xr+DZ517Hg5dO4MKFi2gRcFMrG15+RzJWn3/heZw9ex4nTpzAVmhLQG9VjZLBorCMJsan5FpTYt/T0y0MVl5f5RpUEAqHZDnj+CNQ3NPThZFhekjGxL/y2NGjAlJy3HJT7HQ4ZAzOzd0V4HVkZEjYSmxW6DgfDCYBEirFIjbWVgT4bW5tlaT69c0Q0rm8bOaYYn/u7Cl00s8vFRemSzC0JSDp0OCwJKjTQ5RgPG0pCHCSTVbI5ySt3dvEQLmMsJ8IUu9Fd2WT2d7RiaXFZczcuQO/rwV6o0mAgaPHjgvLmAzi8Zt3MDjYhp/+6aekARDa3kKxkEWpnMXExDQqBdpG2LC9FUYuX4DDCTz1gYfQP9CMfCmLmck7SKTy2F7j+NXAYfNhfT2MVDqHJr8HR451obXDDaO+JCEpmVwaC3eXMTO1DbtNj47WLgHfctkMTp4aQ0dnM7a3t9DkDUiTY319WQLIGCISDK2LjFRn0GNrK4hgaAc93X3C1NvYDIv3pdFswdf+9VuI7wMUbWhNBBqBS48cE7DOZLKiVtXhi1/6Gi6efxQmixPPfucFYbwHWv0CtrQFfOhqa4bNokVNnUG1lofT44LN6sPCfAhTU0tobenF+PgkVtbiMDJcpsWIre0s8jng3LkBHBntg9NpE4uCQjEnbChKajvaO7C2toHV9Q24nR6ZlxzDwe2wMMBpu8JAMCLNd2dvS3r30HA/7A6rjG+1tob2jhZhVnLOPf/iS9jeJjOa4WBe+Dx+jI6OCZC7tLKC3u4eaeKuLK7KZzb5AjI2CIzyxfWRDHOL1YrH3vcoEvsxaYjsRvbk+C+9/DLy2TzGjhwRVvL01DxsNr3MF1oD9PV144EHL8raQKsPNiEcLjdSabKIryCTzQmgwDV4a2sHXp9T1kXOJc5FrpkMA1pZXJE1tqujWxp7DK3iukLWGJ8J+7sRPPzQJaytrCIQaII/4EciEZcGyLGTx6QpRNk13/P+p54Ctelk5S8tLYhVQXgniO7uLmGnE5zr7OyW5uGXv/w1LMwv49z5B3H+/EV8+1vfQ0d3J4bHjkJvNeHNqWl85/svQOuwo7u/D5FoBOura7h05pwEdX3uM19Ahey9qh46TzN++iP/N8o6C1RWmwRM0d9JmnRUGpDpSaCoWkYhmcLS7AxW784it7fDdCdh6ZH3WcjklRqGzyiHCwanBy5/G0xOF3LlojDweO0ILNstdhjNXNtN4g0r/vysCg4pgRTJdd2OqW4FcM9n/N8AVhvt7kb9WKvVlUts9AhjlcCqVgLy1DodalRgsdlHSytU4Xa6xLuaazCBVWGs8jlk1IlqglLvTDIGLX3UtSpUSxkY6K9r1CGT2oFJl0c0vI5MMoVcJov9vT00ub3iJ0z7q7W1FQwP9qGzxY8vfe6z2F1bQzmTxIXjJ9DZ0o7QDse0DT5/s2K/Y9TJM5VsbjbzkrG4kAT6e7rhdvH8VNBrVMikUlJ7GK0OpLIZmb/9/QMCshGI3w7vSAgVG6J8numMWllLI5Ew9uIxqTHIbm3yBERhsLqyijeuviE1zMWLF+FvCiAcDmF7c1Oe/Q89dAnR/TDCW0EsLN5FMLgFj8eHRy4/ge7uTiTTYegMJah1BdBZIryzI+FNPlcLXnj+FczN7uHIkXasb2ziiScuorXdC6PViLtzS6KsaG/vEA9s+ot293TA7XFjY31dGnTB7QgsFoew3CfG7whTt693CGpdDbuJDbEmmL29jCZfKzY3d5HLUL3gRrGUR2dHAJlsElCV0NbmR7mUl4YoVR281wRC+eJ9JtMzEduH1+eWIEv+PS2UWDvQVoF7Fb6PSiKxQdOq4XbaxIOeNQKPqzXoBdgtFmmzBGRzNYzfuiNqClpakdnMeiFf4nPHDTvnBD1X6ZdLwJSgbbUqXuEMaqQlCf1iWQOT/e6wO2R9JpOYNRbtR6ikouokEU8hTxurSlH8VtnYgoZrmkZqtUqJJAkNotE4otEUdAaDjG02PZu8XvH4rRZVYolhtmhhsalhMLFOU0NVI7D6VXzu099CoO29Ca9SClzgK1/5ioxtkqDIOuVaPjIygi9+8Yuyf2+8vvzlL0tTnrULyQGs7z/2sY/Jnv6JJ56QLBTu1f+zGav3TvD+H95yBe4Dq/cHxH1g9R0aA+81sPqHf/iH+LVf+zUJRWDxTPYBJf0EA1pbW/EXf/EXAqwSbGUHlwUx5ZRMl/7Sl76ED33oQ1KQEmyl5PJf/uVfxGP1QJr+1gv1nwWsHqUVwCc+Cb0ngIqa0mcDxc1Q+vFVlAV8rCr+qHXWoQJ8KeCZSKXAVMmSsGSYIkkAidxFgmj0xyImRahZvpNakeMrkncCp4pnIjunArBUmKpOphpDbeqgZZ1lUOfGCphysLgSviXkcsAIVf58eOoxQ7XBWK2zVeuGr4eB1cNhVA3GauNz7jEmGgCqBCYc2DjcA3bf5uHVCGoSYPWQ/6pyOfm/SsHW8CdVPF4PveqfcRD28x/zWD0cXvX2KfnDHlQ/zGNVNkdv81htXOXGWGgAqwRVdfQtq6f7gkxnkeUdAp4Jc967beQ2K0cTv9VGCJgKIv/X5rM42TsIj92JWqaAay+9hlqxhN6uHtitNgnu4Getb2zh9TevSvf9kUsPSXef0nkyMThvyW6jlLgBrBIETSSjsgmk1JUsUybyUjbHYr3GRkGpLF6C9CIlEMTCiy8CUrzdLKiNegbnKMzzBquSjFJueij/pUcm7zEZ7AS5rDaHJJsTZCQrtVKqiC0A2X4EW1949gU5b/o5MuGYzANeuUIuK4U87QjIPuVmW+ZM6YABznNQTAQaY4VqT3p98QYeeAA3uvacj9yocUMgDQayuyXxlvxjxauUeHkD8FYsBhSqUIMNyyAmggZMWud4YvHNjSdZn8lMRsA+bgQJEBO0IBAuSbbFgpK+TM9Uzv9SRa5vwwJACv0i5f/036uJfLFYzMFoIKDJWU3gXEmh5zpQKBZk08GpxfHAYzFMLJ3Nyb1n4RwMbeP4sRMyH7l+U2pIEJh+cS4ibUxvT6dERsnz4kaK38FkIhvWhCZfk/iDSsp7PA5fk1fCz5gaTPAw0NqCqckpFIoK6EkvPEo9eb5X33hDfGXJaEul07h86UEp2LeCIZF4konKe0rJ6erqqrAn6ZO3v7+HreCWMkfUGpGak9nFa0lPWn4HfjbBeI/HJV6wi8sL8Hma0D/QL5tPAkrcKMf2Y8KcPHvuLFZWlkUux2cSN3Jkw/Fz2Thobm6SoC2yil989YpIQPPZtMwVNiLoedoUaBaJKDOoCIizsXHm9GmcO3MGLocdqXhMgOV8qSShSnv7+wKicxPvIbu5WkWK11qjEfk5hyiBWM4zAsXB7W0Y6XsIjYDtqyvr2AoFMTw0JGFGZA8NDBGozGB66g76BzoFsPK4XYjt7wlgwWtN2XUykcGJoxeRSOSwuLCACnLo7/eieyAAtaoo4Sx3ppdw48YmMokaenvpVchwoF14vU7xk+PPHE4jSpW8pMQTxNoJxWGzuNDT3S+NUyZRL63cRqDFDq/HLH53TmuLbFaDwU34m5wiPd8JbSIW35fNMb1z1zeDIsevwYiJqRnEYmlJvo4nyYADAn4nPD47DEY1Ro4MwKA3YmeXPr3buH17HU67S1hDVdrxEIVFFa2tPvQPdGF9cQEmowqDw10wmtRwON3Y2owiFKRsfRLhHTKkdHB6mBRfkfWCIWWBQLuABx1tfrEyIODh9bhlTBP8K5QK2AlHhJVJf+TtUBj5fElY2ZQ7x+IJacqajQbks0mZ66Njg2jvasfubhjVWlFqJR6Lvp13ZubkCcAk8RZ+dlePPM3vzt5FtlDA6PCw2D/MztwRWTK9Ju02B+7M3hbgoKnJK56pR48fQUd7m5wH/VA57hiKRICEntYEfPlsYH3C5gGBCQK0nHsMLVNC/goSJpgrlXHn7pLYC5BpSFsQhssQAKTHI9f1Xtp/RKNiJ+Bw2gVMpCTX6fLAZrGIdJvsvLHRUQG0fE6nrLnZdAa93V3i8Xr1zdel6UP2KgGBW5O3cOb0GYwcGROFBT8nl88JuEpQgyoaNgZ5nw1GEybGJzE5cQdHjhzDAxcvidLgq1/9Orr6ehFob8fk3btYC4UQTsZQpo+21SbrH9e4od5+zN9ZQDyWQa2qRzlfw/DFR9DWMwhLUwAVvQlltRqVUhGlXEEAVTbL9bRXKpewNj+Pu9O3kNhYVayXqOIp5qGq0POatZdW1EvO5haY3T4Y7W7o7A5hhZJJyWczbWKsZjYj+fTSS3Oe0CwfsnyO3qvFGnL/OsBKK4CGvdS9sKqGJ3yjG86as+7JKnVMvZBpMFalDieLm1YABMq0Oqkz6fHNZ4/X7RRvZhXtbkyM0ASyhTy0GhXy2aykuO/t7QjjVFOrILm/K8FbJoMa3c0uaLNRmNQlWE1GpGMxvPLiS8Jkf/iRyxI+Rx9R+ofajWbMz07DoTNBDxWsdWVGTa9HIkO5ONmKm3B73WK943TbxWedVgAdnS2wihVPVRLkTXI9TQiGg4ins8gUctjd3cfQ0CA0ar2sifS4pYXOyuoqHnroIWmocpw6HDZ5luZzWZnDMxNzcs3YsDh39px4vLNRur8fx9TUhNTvDzx4QWwRxieviw+ryWSQoDo+d/ejCahqFaytkxFfRamSkEYNw9/GRk9geS2EG29OwGJ1inJkfX0FZ8+fhNdnl9A/rtdLy5u4cOEUBoeGpFHHe8a9FgHf7a1thEI70GmN8jy8eX0cmWwRp04eh8frhMZQhcPpxM2bd5DPqLATZsPPBb1WDX/ADb2RyrgM2tv4zLPBbLaK9YpGbZKgslq1gEqVIKu6HpRbQ3t7s9Qx/PtIOChsfo5jqbtk7CrhYQxUrFTywiKlPyw95cl6Z22TzhSRSVMJpcbU5F0JjPL5/NiLx6U2TKbi0njxOhRmPFnTDXUcQ8X4YsOpyeeTBj0bo6zhuru6pV4LsrmqqsFpMcu6lUhm6r7sKjk3+v/TV5ZAdTafkUa2zeJAtUxv1z2xexHLpnIOFptZ1jKGGaqqWmHr6vRsiKhgtdOChg0ZP/7hf30d//TZb8HX3PZj7f7fLcYqPVbZAKDa9Bvf+IYoRqkuJamJtn3SoKnv11h70WaD9SLnF+0o2Ihjjf/Zz34Wn/jEJ+4Dqz/W3Xz3f+k+sPruX+Of9E+4D6y+Q3fovQZWaYDd8FjlYvwrv/Ir977ZD5Pzi79kvSh6C06mUkkAwj/+4z+KKfY98ONt1+m9AFZLDJipGcTk/DCwSnNUkRrXLQBYNDeIb8IMq1E+UhR2Kosv8bQiBCDhAOxi1tPW6+BnA0sjqNoAa8m0q9QU1ho7+FI81OUaDPkgsCUgLr2yGkmvdXlYg4V3mLUqSeONoho/CKweeKgqF76RCi/lkLgWHDBRudFsSMgUQFhhlDYw1MPS/MNM1HsAtEA+h7xcxbvrAFh964PiADRWjqtcu580YJXXiUD64QVOuJAExKtVYalKZ57puvTKVVXuAauNsa1poLR1AL0BsvLbStCR8EtVMNRqsFVqeODICRD231pZw7Pf/A5MKg0efvghdLZ3oqxSSWDQ9J3buDV+S6SZlDhyE2i1EAgpyUYJVYYg6SQghtI2glupVEzAIofdKkU1JXeUydE2oFzmBrssPqfchFcqBWEMEhBSpPNsJpQFICYgRGCU45OgKdkklKwbDfR4VIk8mJtvgio8FYYXkflF+TWZVmSRkDXFtePF514QqSqTqVOZDLL5tAT1lPIKOEb/V4JqAsJR6i+yeWVcNhg9EjJHWwDtYaZ3A1jlzxTwkXOPTIwG24LAL8+DQUTSDKhW5e/IEOUdbzAz7o3bGoOmCH7ydwhgM3hOJUAHPc2SqZSwgAis7sf25JoR9HDY7cgV8rCRJZDLKQV8paokcFcBAze3DJIu5BSfZ61GWCD8hwwwFr6c+xxPZGXynAk2c0wyeIyvfCEnlgSUxvOeKC+mCieF1UGmGgGdhnVCU5NfzoWADItsHq1SKyMcjQgoyzAMn68JhUxRQL3VlWWMjg1je3tTWHhb25vo7e3DzJ1ZSeQNNDWjs6sL2VwKayvLmJi4JWuYyWzG0SNHhEFhNpuQSKUFTOHGamZmBolEGmfPncPduXlJnvY3eQR8oUSQ0s50KiPjkvYAZN0QsJZzL+QRJEuzWITT5YDT7sT8/AJu3rgp0v/R0REZc0vLSzJH+D7eT27MuLnnBoP3usnnEYk+Wchkk165egMXH3wAV197Wc7l3OnjAlyarSZJ7G5p7UAwvIPZ2bsYHh5Bs88r4zG5uys2GIvLa7h2Y1x8jS9dflCAFwK6lLFyTsTiSbGJIOuYjF/KM/ksINOQ9gKnjp8UgIxAIkFkXrfZu3OolmvwNPkE9OO4ZeAKpey7O2EFEI/HkEoVkU1RtmvBqRPnMTE5KaBiW6ceFx4YRamWkXnV3tGDvUgR4+OzSMXpUdiOtdUl6Jhe/cgF9Pa0yYb41q0beO21GVkzTp0cw0D/iDRqZDyq1djZ3cT0zDV4mywYHeuVDfL1N+cwf3cJ1UoR3V1t6O5slUAnBhiRCUSwOZ7kHDdAb7Tj6Weex84OkC0CJ08E0NNFP2CmvmtQKGVERkzlxezdRVy7Oot4TPHwMxq06O8fQrlawMbGKrw+FwIBFyLb62hp8eJ973tU0s+5Of7GM9+DSmXHfjQNjcYMnz8Ah8uKRDyGdDYlNh65Qgnrqys4f/YUZmdvCyhIILitrU3A1XQ2I8Axg5I6urqxH0sIyEG/XSZ6i6VHKY+h/j5hOzmcNglB29kjU25LQKvhkWEBbDwuD67fuInXr7yJy5cfRrlURUt7h4yFiclp6LQGCZ+bnV2QcdTfO4BysSwMLTan1tbWEY3uiP/r0MAAunu6Bfx55eU3JLzMwnCwrU2YjBbEYwmYzBbxKyaja3lpWSxCaJuxRkuNSAQDg/3Ks16tRTyTF09s1kFcMwiIj42OCRuXaxZ9pikbrRGQdnswMjKM4PamNCa4Krvo/23Qw2I0SX1j1uuxvrYmkmky/UxGPa5de1PYwMeOHpHmC9cyAvWcVzuRGFrb2wQUsTAMUV2TeTy/pCgg5u8uSOOnp6NHng3VqgrPPfuCyKNHxo5gYyeIubUV5Goq+Ds7MHrypHiHrm1uINAUQGR7R0yb6Eu5thaGzdOKBx57H/S2JqhtVuTpw021SbmCWqEAiopNbJqWSqjlMnjj5e9jc2EOHIhqm1HCKuk5yutBkJIMUY3Rgva+fujtbkBvhs7qQI32NTo1auUaDEYt9LRNkWpJI2oR+qsqNXIjWPTAh17+QrxVDzW4680+6SHeUxGjDKIUAAAgAElEQVSpxDdVAF5RWvA99WdinbEq6gW9wljlM5veq6xr2RwsVwrw+dwwWU3SYKQ6hcegFF+jVYnVCR/uaysLaG/xwWrSwWrQw2zWIRHdQafPgX6PAbpcCtVCAU6LCbHoDlxineNGNpuCVqdCIhlDpVRGOplGCz1da0BqP45iuYRoJoMEA87yOaRTOQkd47q5uDyPubk7ePKxx3Hk6AgcNquAhQwMJLPZZjZiaXkBNQ1ZuCqZv5wXbFDxOZRK87nRpPihNzdLoz+fzypNg4BPPLlv3pzAG69dg8Vsx1NP/ZRI88PBMF5//Qo+8IGfxh5BZAstHEzYWl8jzQIdHR1YXl2Usa5V67C/sy9KIKtNB7W2iGB4HTl675os8De1olzVYOLmbQwOMkCuLM1Pi8UgHp7J5D6i+7ty7o89+qQoXSanZsSrlOGO9Fel3zA9mSlj53Pr6tVxFPLAQw+fwJETR1ApF5DOFrG6HEQknEI6XUQg0CLNnq7uAPKlONTaAnq7WuUaGw027EbicNhZD+SRzZMRXJHxqTeSEWoVJimbpVzD6e1Lr/UG6Ek1FusSvcEkDRTOA9abJBYY6g34vVgcoa0oItEk9HobwjsxAbzJHC/QgsTL5mAUgYBf1Ds6tUqefdwLsdlPyyvWTPFYTDzWGYDIZyab3BLUVyhItofFYoKebFeGlZWoDClCbWAoH5U3ahjMDNOqiI85vV39gVakEnmsLK9Dq7MqvvM6SCAplWXS1FYZpLGlNzAnIw+zRUW3I2jQjM/8wzfwhc9/D03N760VABmr/P606GM99+yzz+LDH/6wWPi9//3vryuvlIqQ4aVPPvmk2MSQMPXnf/7nuHTpklgv/P3f//17El71DkEn/+UOcx9Y/S93S//dX+g+sPrvvmQ//A3vNbDKsCr+8+abb0roCLuDLEbIVmWXUAHnaPydk6KCCzkfclL7sdOoo6xEeeixC8ZN2B/90R8JS+hHgaiNK3L4994pj9UGY1XrDaBCFlYdWJUMVlUVFQUVFUBJIAkSphhuw5/VQU4lKbzBmCMz4FAWfT2o6oClqhz38OLIYkMwL/qpsgCpKSxWYZDWJfXywQQn5fcO3i+/RxZsA+mVs1Ted/gz+H3u+atKpd7w7GqEXynhPcK2qJ8zAdVGoaQcr+HD2pBRHxzn3nsOAaiH7xtdwhqsWqWwV77jYfD3Huuz/kaF4atcVwkBO/zzt1kVUKbeeB2AwjL6lCtSf79sIN72+vcwVuVYhw5xOLxLzrcOrJKtatQbhDkpMqp6SFhD+q8YRRwA9Mr4qIiPLw/PsCL6EjL8ylipYay1HX2OVuzuh5HY3cf81G2YjCacPX0OHvpOpdNYInA1TfZVGKNjo2jy+IRRogDyFUXuVyMDVUay/Fw2KpmESOeYUE3GKgtz+Xuyr8vKvDZZuCGuCBuVwJ4iwVNDT1auTtlwEiChZ6ccM52WzxS2LIMFiiXxcyMrQKThiZR4e7YEWupJ1GWRzFG+TLn5Sy+9KEX0yVOnZJ1Jp5kizvTYgiLdNptlTTFbjDJnZIMpCe/KOON4E1CVQOM9P+GDuStNi3rjgiwcpts2xqd4tNbtMsQzrFaBVq2CwcgEZSbvMnShqDBbxXpAI2ub4o2qND8IkBEElAK/WERNU8PcwoK8lww1t4epz1pho5roi6pW/G35Pch85HglwE1wjqApz48bMwZoEcTl+sm/lzg7lUoYZ8rYbHwvreLeUG9gMCWZIDTvLUNmNrY2JcSD93M3ui8en2QpELCzmsyw2WxYWFxEJBxGS4tfNtUisRcnFLWwHwlu3rl9B8dPHJF75HBYRGLX3taGGzdvyQapvb1LgNlkKoHFxTnZND7wwAMCjvNFkIrfcTcSlTFDpgyfMZl0AefOncVOJCrsoyYfr5dGzqu5tQ3RPW6eCHpWxZ+XzB165Qm4rqqJcoKBSjqNDtevXcf167fQ1dWD0dFhsREg4+eRRx6RDdvi0qKsjZSD8vgcTxw3vMZMDd7aiSIcTsNgMuMbX38GTzx6Dv/9Yz+Hzc1VTE5Pwul2YXBwBPFkCouLy+js6EQhWxArBcIiiVQSb1y7ho2toIDQwyODYonA8dHSGhCQTgLdMgR5q7DaHYr9g9UuXnKTE5PCHNxc38DWdgyjR3olAOzq1asKW89M79uUHJtSyOmZCURCccQTNTgdlLV7xKvTbnMLi2p+4bZsCI+fGsDRY0Mimexs78Xebgbzs9uYn1+TQCGf341sbg8Dg224dOk8SoWiyN6Zdp9KASdODIgPKuch2V+87pT6s2ES3qFs1SfJ9FwvXvr+FEguDHiB9lYDWvxeeL12mPU6OBxkiXJY6ZFIF5DKl/HMt6+CGJPd1YTLly8i4DUCtTzyBQZdqaRZQ/bS7Nwyrl+bQDpZE0CPQBRrAyaWJ1OAzVFDc7NVmMbHjvTj+PFjEpZVq2rxzW9+D3q9SxKevd4WaT6Q6bq2voLo/p5YFnGtL2RzMBl12N5cRzKZRr6Yg9fjRWtLi/g/k6XJJHX6VZdovaLRSUiK0WTG1mYQtSpDV9rgstvg9tKjL4f1jRXs7u5gdy8iFhWUs2dSGSrNsb6yhb6BAdy6NYm+3gFk8gXM3V0U+4319U1Za+x2B1wutzRLThw/jvaWVgFWCXrbbVYJtjt96qQwsG+Nj6NQKuLBBy9j9s6cWDLw3AhAEmDlsfb3Y1LH8Tx4L/nnM6dPKiFY9FFVa+UcON7YMCTbkGsFgVEy0eiTaTOb4ff7YDIb0dHeLsBqwN8Cq92GUg1iKRDc3BAv2XIhJyCfz+MSBmFwYwOzc7dRLBXEAoPNje7ebgwODmFqZho3x2fRPzAoa6veoIPH7xFgb2cnJOnyZPYSFFZX1bh95w7cTh+uvnFNQP2+wUF899WXEIrtY/DYcVjcLuTIDHe7RRq+sbYJVaWGU8fOYPzmNIKzy+i9/Bj6R49DZ29Cjg1OmwlslzHoSlupwELvdK7Ne1HEd8K4ceU1pPcilBdIY6NWLaJMjTPrD8rqCxVoXT70j4xBZ3MhV6nBZHdBVQ8uZAeN9goMJZS6iBZSWgYp6aSxp9Q3fMa9tQZT6usD5plSUx20ocm8lxVby+MqAGwDWJUykO3b+jMSZKzqjTKvOJ75iRw3xVJOgFWL3SLAqlqngL0EPMlg5NxiY2ZjYwWqah4umxldbS0waFUIba7CUMnh0aEO+A1aCeFscjuRT8ZgMWpA7/9EYg+eJo+wC3l/OfbamtuRiiWxsx1CLJOGxeOGwWKB0WISr1GPzytKgQa463G64XBa4Pd54bBZBFhNZ5Iw6QyiCqNthkqnESYpwaLNjW3Zq4TDO/LffPYSqO3s6YTZbBAVQU93l8zRf/7nL4olChuF586cl2dHKpnBbnRHfOxjcXpVb6Gl2YfdSBjhnW0JX+MzRatn01aLu7fn5XwGh3qg1lRQKKaVoL0yVSpAuabDnZkFDPRzPU4KoBhP7OHI0WEJ2osldqUxe+bMeWkWTE5OYXTkmDxjeT0sZivGx8exHQxicKAfiWRCGrIdHW3o6usRr+Ht0C7CoT1EdvbJJRXPZZW6jOYWL1ZXZ9Hkt2NgsEfWlFy6JKGGRr1Nnst2p0mYpwKWGrVwueywWg2SHUA1GxsrBJEbfmGK3S+Z21ro9BpkM2lpVDfCO2kTRKZ/OLSPWCILj7sZ1ZoOoVAENrviC04FRzy5j2Zfk9QNvJdkS/PPrDFD4R15ZvNZwNqW4DY9cTm+2XTh85U2DQSEuzqaYbGYpT6jPzytLmjBweBQridqnQq70Qhy6bzUY5vrYWxtReB0NkGr08DtNsNiNgjLv9nfAp3aLLZDZqsG5UoGGn0Z5QLrywA+/9lv45//6Vn4W95bKwB60NPy6Gd/9mel5uS94/VitgnDqBp7cdbStPhjPfSFL3xBbABYm37mM5+RWo2WAJ/61KfuM1Z/YOf43vzgPrD63lz3n6RPvQ+svkN3470GVikd+N3f/V1hJfABzsWaoAE3sFysWewrslKz/IybLS7m9G3hZl4Jj6G/o158WWkpQMYq36MAOW99/Siw9Z0DVj+Ij3/iE/ihwCrBYgJ4ZOVVCgoQRulXHXikx48wTJnazgJWQDulkD0saOdCyOtBRmlDqqUUzw0wlt6sZUnAVEDAOkh4jxKqfI4ARHXAR95fPx7fIwExDUasUkEfuqBVxQusAdLeA3aVAlxZqOsS9bpVgYRh1RmyCnjbKMgPOKnyEY1wLPGdVNLjDwOmB6xV5XQaf/d2YPUtp1s/8580YPWtYLhykg2glvdVgDwBvavQUf4pyfUq2SQ2AGIyA4WZynuvaNOF+UrpvnizSspwBXoCqwRVmUBareFEdy/0hRJmJmZg0Zvk9+wWCwLNreITeWNiSpJtd/bo6efH0PCwyDTpr0egQ0KFDHphqhboy1pVwEMCa2QTGo062OwWYZwyvVwJfVJ8o+gZrDfRFzKLXCYjwAWBVTLkzAYTjGa9AJkEpRhkwaYK5wSBZZI886UyipUa9AazsF8I8FGKSqZLT1c3YrF9GI1mAcrIuODnToxPCDhJ6dLS8jLSZHEyCTtfkFAIri2UsFK2Kg2c+oS7B47W54JiQcH5S+9njcxDYamqFYuOg3WGdhwamV+8zwTcCJSyeUJglVYH3HCRzUMfUcp9+SJDlWOAQDH/rRDNyaywSjgR/drIeAxGw7gxfgsuhwNHjxyF1W6V3ycwzfVvP7qnJLFWqsJi1ai0SngDWae5jFxri43yuarcM4IiPFfxga2HWXEc8TsotgJKoBVZszKPy0UBTinfJJuVLLfV1XXM3LmLqelp2Tw9/thjODJ6RDYPZCZOTExiJxTE+fNn4HJTGlkU37ZEIoNSsSLMt5npKYyMjghrRRg5dot4lb7++jX09vZLeM3GxiYy+STsdosAf2ymkfWaSifxwgsvKInUKvqbcZ2rCYOoq7NHPEOzuQK6uzpQLmYkbZ6S/f7BAYHOi6UKQpFdAXVzmRz6+nuVlHNKLpdXxMcvGAohHk+KhJnAPdfvvb19YVoNDg6IhQtB3tHhEVlPIzsR2WgVS0Xxzd3f24fD3YSqit5jZYzfvIb3PXFJGIybG8t4+ZVXJEF67Bh9IStYWFgUOe//x957BlmWnmWCz/Xe+7zpbWVllvfVRu3UQkgIBAwmAoJYBDM/RkQAf/i1AfqFWeAPqyE2IFgJZqUdQDMIkFpSS6o21d1VXd6k9zfd9d7bjec991ZlVbdGLanFMhF1iSZVmdece853vu/9nvcxm2tb6AsGcZis8WYdV25cw6HDh8RLlmFB3KyxiUG5qTTlNN3vsx8FOhpUavRgjWJleU2aI/VyHWaLDoVcA+cuHJN7iIASGbinz5yUzTs947ix50afm75Gs4ZwKIRmU43obhlqjR6xeIQ57hgeCcDrdwqjZXNjB3qtC3s7afHe4/JTbxZw/OQhmKwtDPQTMIgJcJjLFOFy+XB09oyAh4uLS1hYnEcslkIgaMXOXhFqVRsuF9msp8Qj9srVd5HLNzAxPoDhoTAa1RJKuTRyuThadYbmGQRIHx4dhTc4iMhuApcuzzE/B0OjUxgd6YNJX4XdStad0qTlPe33hzC/sIrXL11FuQQJlzIYzeLp2kFT5jSNDsKQ9bktIl1dX9/C9Ru3EQoOYnEpglqNwSM6VMoNHD1yTKSqK2srKJQaGBkJSKNAS8mtyyn3KNn1SgieSuwlfAG/NEuMRos0Nwi+F/JFHD9+EqdOnsaNm7ewurSI0dEBhIIeCWXaolwcHYT7+1AokCmmkbFms9gkPOjWjdtsC2F7excjI6NIpjPQaEzYiETQaXQELKT6gJ552XRGmEWc5xYXFrG8tCgBM5wjOXcSpHzz8hsC+h89dgQLcysyrxj0JgGnyDTmvc55l3Mk54FMNis2Dwz5icXjMFMy31Lhxu3b8Hhd6Av1CcjC+7TTqCOZTGBpbkH8WalaIKjhsNsUD+qu8qZSawqw6vd6hHnndTKErYZ6uSIM8OjePuqNMgb6ByRRnaGhbpdL2JHXrt/EP//rdzA7e1zAMIfHIeeFTTWexytXror0NxjqQzIaQ6FQFoeh7156DXqtAeHhQXzn3TcxefwIhiijjqegMhmhN1qlEULAppgtIhnPoNFUIZ+r4PQzL6Fv/BCKLRX0DhdURh0a9N2u1KBtNGFRa9EuFbC/uoqdtRXsbawDTTI4Cb420aiVRcWv1qvQajJdsANDoA8zJ04BBjPy1QYsTvoLG2WtFIWXVmnYS0HAYEitQfyGyZLrAasPjO4PMFIVpUavvuqFfrJW7fqJq+kNTg/4h/ZVDxrNKoZXdZ+rZ9CmEWoqQnQ6aeL1gFWX1w2bwybNUa5p/ESuBxKAKWqTDtr1CvZ3N6Fu1+Fx2EQ+rlO14dC0YCnG4dW0oe90cOroDHy0HTIbQTSKdhi1Zg2FEgE8N7Z3d+Gwu7CxtilWJGwWEtxXkVGr0WBja0vY1nfv35PQzsGhflEGUTkz0BcShn+lmBeGIsNDOV7IDF3f2pSxvx+NSr1MoJK1Exu9veZzeLAPpVJBmi8cw2vrK7hz6zYunP+INLo453HOZK1DgJVNl7GxIWV/o6FVTwHra0tih1EsZaUWYDNv7s4CNrbWcO7caRhNWuh0ikyeDeNspoBoPCdheQRW6VFdLOQQT8Rw7NgRWXuNVq0Eeo6PTUhq/dbmLo4dPQm324tt+rkurmB5eRm1RhUvf/RFYY/GEjFhls4eOYadnRS2tqNiX5NKMjyU+zM7bA6uySagXUOozwefzyugbDwah0Fngtvtk+MsV/OwmM1d0L4lzHu9nvWLRhryDOvkg42Bngd9LySJDFPWTGTGsx5l7U+2anQ/IcGatVoHbmcIdocHd+/NQ6PRSwOeCg4qrRhuWsmXu3sc2gcUpZlDJRAtSNhgYk1KwJU2SFxzWB8SoKddgNHEYE6zNMaLBYKtMZnPWCvQMoeNvVwhK3UsVQKlYhVLS2uoVlrwBwfEr9vrtsBuo392DOOjU9BAAXNtDj2q9Qy0WqoWaZ0UxN/+zSv40t99E25f3wfa/b8fUPa5z31OAjkZSvmDPnrvR/k/6yva9nEccszSOoVKC6qReteH15d/516df+N5479ZRzKgkPX1H/3RHz0CrL7f/vwHPc7v9/wPG0D89/5+3+98PJzjH08oObiP+aDv8vB5qn+Li/mDH9aTV/xPzsATYPVDGh7/fwOrn/3sZ/E7v/M7IuNncXvQCoBf8f3uzR4AefAU8Hl8j6985SsSZvW9XvtvBaye+OlP47N/8DkYKMeBDlqVAaqOWphGLNSaaAgw0mk1oGExpCVrjSBASwmpEmkcN3tawXYE7FQSBxQrALJbmdDdBUYFjOtK7XvAZZNOjuJN1AVae/6awlBVWJ2KNYBiD/D4BCuS5m7YAP+mWAI8yvAUxqr4xR58fTec5yAM/IAJ+iirlizZR66VMFsffa/uEx4b8d3vdMBPVXlCj1GrLBIPGL+PM1EfmJh2gduevUEXHO4tlkpK70MfTDkPwtbrebgqn/qjMFYFYO6ev17S7gPsuwuYEkikXEqnUkAvPlhsNjtkbKphkFRwkruUgCFuIIUBq4GAXc1aFbq2Ck6TBe1KBYaOGuOBEMIWG3bX1nHnxh30B/sQ9nf9repMPV7FxvY2Unllk05PwIHBQZFb0n2XMi2OHRaeYjVKto3OIkVWz1+KIIZWp1ZkUzqj+J1SlkVLABZXbBoEAn4BGSgvZZoyvTVHhkbgdNlRpxRdqxP5HZsEwr7sihq5iTdZbKjUyVjPHAAH1bI5pz9Zo8HNZRt6ysQ6lKqXJOmVh06GXL3ZxsTkJArZtDCsuHknwEDAWKT8GrW8B683zzOZwj3eDjddDFAhqNYr/MnIESZ0W/FQ5UaT9zHTs7mZ7G1KDUxqtpoFLCJgx/tAPFl1XZ+5cknACIa6EBhtMcaZbCibsys1LMrGudyui18Y5fdkuhG8JpuMzGZuDglM0gKAAAn/t/iw+nxyTATieE9TAuiwO7G+vi5+aSyEXS6PFMDVBsEdk2w4KPvkBpIFMVmla2tK8jEDBG12Byq1upzPty6/jbffeQejo+MoFSsiu/V5PSiVS9jb3kU6mcCJ48cQT0QxPcVQECcy2QLW1jYxEB7BK9/4lsjrf/EX/oP4HW5t8rjs8Af8AgrSB3V0eAzDI8OwOi0SXsEiPhrblzmSgTsMaSJQQ1CdjTpe+z2CLDUlJHBfvCBTqFXywpoK+EMSGGWxKSy7qzdu4rXXLglj9dc/8xkBiRr1Gm7fvCWp5mTVKZ6SaWGC8hh4numpxgAlsucoAxwZHhZrAzYGGVxC8Nrj8QroffmtqyjXNMIOolfyxNggTHoVbt68KgAEmxhkmxZLFQl2KeSKuPz6ZYyPjGL20CFhPyYyaVx4+qLI+RuNqkzPvMZsWFWqZaTJzorHZFPJ8K6dvZRYZ1jMerl/eTsF/R6MDo9K0A83TDvbBfzUp56GjdJyBrHsRQSs5Uaf/r1Z+tP5feh09FhejIoHqNnawfhkGOlMVNbxG9cXsLywK1L4Vl0No0kvMm+PV49P/czLGB4NIJXm9SjBpDNCozaj3dIgnaxgYX4Vi4vLyGRacLjZpeggELBBb9Tg5ZdfFAnl669dwq1bW/iZT39UabDWq1QcQyuBkMDu9obcrz6vH3UCui0tFpc3cfNeRFYxncmMixdOwmWjPyPBxm0BFcmsCwbCSKVyePvyDfFbPTJ7XN6LjP1DhyaEtXnv/m3Mzk5haMAn1giXvnMZtTrXJCNWVorgdMMgdC0BI6MJmUwB/qAHVhuDABPSjKF3oMVkFtuFyckJAbUpWSfzmZ+3ubUpTRTOrdUaUK0DbpcOL7/8E5i7P49UIobRUY5xg1wXpob7AgxpUTytydxnY4n36z//y9ewuVlEOGxFOlXEhYtnEYnsydzp9vhx98598VPWgD6xDmTTOfyHn/957O/vyvG8ffkt2O1mGPU6fOxjH0NkZwvXrl+T+eA3/9N/wuW3rkjjIxAIiy/srZt3cebMGSwsLOHG9RuSgE0GHyde3lNkxvlDtNhoCaMwn8mJZzHT1inlnz40JUyvoYFBCbJjgjjnVTbhyBaj9H9scgLZYgV9/f2IbG5KMM1T588Kq5AnjeCGUavD2sayNGIImPK8yLxaqWBpeQ3/x5/+JV546WWRAUfjCblXOL6efuaZbhI42XIKWEKm4ytf+6YA7GMj49BbDYhWMxiemUKp2YDJ4cbUzHFcuXZNPJjzqSyuX72OTDSFjkoPtdmFMx95CaHBCdTVRmzGYwgMBEUibqD1Sr0OQ6uNZi6Lpdv3sLe5hk6ljGalhA4b8ATeaT9DsJGKGw0lyIBneBxjUzNQ6U3o6IzQmyzivSzNbSpdpFbgUquRsERFd6GEpgqwKmxVRX3Se3CdOmgF8KBG6zYNWVv0ahbWsb3mOj2blfWZCVuK6qGjZdimHh0xkdYIvivWU+jA7rLCZLMKg5aAEgEyHgfD62gj1aqVYDMZoFW1UK8WkYnvy/3tc9lQTO0gNn8VfosObpMBkyODmBocgN9phcuuKFzylYJ8DpnN0XgKdqsTm1v0Yw4hk0zCyPq6G7CWzmVQLdfw93//33D63FmRhRNIm5oclwYoG7Z7OxEcPUoJfFOxKOF6ryGYmhbgkOeYTQMGQrEJQUDJ7XHIZ+SLWQFlOQ7X1pZx9e0r+MVf+OVujdKSuokNMfoZry4vi9qHDT8Cptl0EjdvXsMLLz6Hdoe+synxbW3W61hbW8Xp06fgD3iRLxLwsyCyuYdIZBc3b93HyPA4Lj71jBBTVlaXhG0Y6gvioy+/gHhiRwLbNGoDysUaEokMJiem4XB48dprr8v8zvy6n/nZozh9+jhWV1dgtugxPDKIUqGKt9+ZR63axOShcRTyaezsbcBgoE1ZW4gxtBKRusWqgG8GI710DRKaxzWbzFOOQyp3AFpDAXodvd2pHmKjnGC4XdZPgpxsdLIhwNpMmr16vZwLvZH2OrR+KknNwf70/NwqDh8+ifv3F+B0B0QBEE1E5TyZGfbpsGGgj9+jIOOUcy2/Hx9co3v7B9aWXMMZKsZal4xXNr2sNiNq1RwqlSJiUV4PwOvvk1qBtR3r2nwpJ7wUNqz39qLY240hFOyHyeoWC5iRoZCEQPaFAiiVG3CYXdLUJ+O31SlCbwCsFie06jD+/E+/iP/rv3wFof6R7m3KWkZheb/f4/0Avz/4gz/A+fPnJRj6gz56wdG992OeyeXLl3HhwoVH1Ivv935cm8XODpB1mrUB732yWkmEoh3AwfCqfwss7t87EPphH98Hvc4f9uc+AVY/6Jn/9/O8J8Dqh3QtngCrj4K3HxZjtQes6n19aKr10EAPTUejSFwYYgGGUomuRQAgDREoCYdVPB35UwAyPp9FR1firlStKgFyFCuBrql7F9zk8xsP5PBdyf2DQKmHEvkeM/XBZPoIMPoQ7FSAVeUz3hNepWqLrLy3GCo/e5KxA9zaLlgpRXbvvbp+qr0e2YMF9QcGVhWg5OHjUWD1AWj5PYBV2WQ88IxVGJ+9f/Pn+wGrCpPjg1kBPL5YvV941fsBqwLUMvmUSEm7I+wyshAJQJJ9KMdGYF3VVBjbdHITnJOAHtmqRGRVaKn53JZsMMnf1jbacGqNCNndcBvN8JmMWJubR3IvjlAoDL/bBxv9KBcWxS8yWyxIwjCBM6Z3E6zSqSEbDWG8NWvC2Cvky8hk8nA6XPLTZCGrtiPsQf60OyzC7qtUauIlRUbF2tqGbJjp68fvwMK/WKYnpBsDYTINmJTeFEYiO+FMMefzyH4lw4RWCBqNERoDwcRS1waC909bNsfC8DRZBHSlBFK8BLd3hTHJkKr9/ShsTpdsfkr5rIBX9N0ie4zMQ4IfPPfvB6yKV61WJQVro9gAACAASURBVF5gZAgL26zb7FAKcqVpQWYnmyRkF5NdQTCUBSZBT8rXCKhR0s5zI4xXlVoAZBajBFOZaM3nE6Al8EO/WIW5IXtU1NsNkYQTlOFGhhuVcrUiADCll2SdkjFGpjOZbxwLHpdbxg9BUSXBVkmmZxANWZ+0CCBDj4weFtU8FvqsEnRlYVyvNSR1mL5Zo8NDEkTidnlgtNqERbi3u4d8idYEHmxFtvAbn/kNJBMJCWjZiWzLxmP2yAxuvPs2ZqbHxMOy1VJjaWkVep1ZpMdmkxVHjh8VUIWMlFAogHwuiytX3sXG5ib6Q0M4fvIoxibGUa4W5NgZDkVwmcnBBEoIhtD+gOecTS0J2yqUEE8wXGhP4IWLF8/IPV6rNyXJmyEfkR3Kh1ewsbmH6cNj+OVf+mVhuZBVnE2lUcjnYdBqUG20EI0mhU1IJif9aTkvk13KwKvhEQKRLjm3BDkZHkLrgneuXJEU6HK5ionpkzh3/gJKhQzKxTQ8Tpv4eZIFU23U8c4776J/cBCHDs0KMEyP4P5QH6bHx7EZ2YLLG8CxEycRje9jaXFJNmWxaFTAf45/aWRIM0IjifL8NxsgZo5xdGC16PD0xfMyfq5dv45sOi3evBOTY8IYXF9bke9F8J9hJZRjM2yGvpnEYVZX90VG6fObEQi5hQ28sx3H7jZTutsw6u0COmu0TeiNwJGjIzh38RTMJr3cDzp62aVyiMXiSKdz4re5tlqUJuHkhFeYuHaHwgCi/JWgIUHz7373kgAZL7/8UWk4mYxamA0amZOatbKkw3MzTqBDZ7IilSnh7v1lvHM9Al/Qho5KJ4FcOlUG4ZBbQHGx/Nbo4XC4xSvxxvUlabCQgex0uSSIhsA4gTAy6599+jzGJvrlOn7zG5ewvJRHvQZ43MD5ixflvBFkWV/dwO5eCZ/8xHPIFQoCSJ4+c0I2l7lETho/s7OH0T8QFsCAAWgM2qvWa7LZT8YT4o7Nv9Ebd2b2iAA5qXgUKnUNzz5zXmwuyIQ7cfqE1BM8T3w+7zc2sBaWt1EqdDA05BLYKxQMS2gVWWrs2SwuraM/HMBAeECATfY7n/3IR7CxsYbtSEQ8Kjk3krXKADV6IL974yompg7Jfa7Mcx1sbUYEkON9xnWADWMqGnqxl2zWUFpL25FTZ05hYXlFABNJVZ8aR3wvKmAKg6boe0r5NZtk9EqlfL9aKQrzKejzSUDQDlmqvgASsTiCoQDKhbyM4bHhYWmQrS0t4fiJo3I/kfXK+WFze0saLl9/5dv4r1/6KqxOD8YnxoWRdvXdd2GyKIoFHiuVQrVyVWHrtzpYXV6BVlmVMTA2DFO/HQaXFQ2NFkNjkxidOIw7d+fFmzu6s4/luWXUKpz3tQJ6Hjv7LFyhQQFWk6UCAiEfKuUSNPSkLuTRLBTFBmB7eRXlTArVXAYtAhNiQqrYNrVZowhSoRVvc8/IJEYnD6NJdqXGCLvDJf7Lsv40G9B0vdUFjNLq0OLCwbtflCw966ZH2UpKc/AhYKqUnQ+96Xu2RWJPdcAygMCqPK+jKK0IBjOckqFpbMyRmcqjZ7gWLRAIqpqcdpHS8z+zhaGRLVRKDJirCfOUQV6qThXaTgPVQhZadQs6TQf7G4vYn7+K6QEfJoYGMRIKArUSaoU8BvtDCIeDSOazEgSXK5UllM/tCaBYrMJldyMZj8Ki0yCTiGN9KyKAP72MeX+eOXtWFAu0bjly5IjYr9CCYWdrA8dPHBNgv1guw2x1oFKtih8nvzeT5/P5HJLJeLcuZuOUIKweLrdDLFNKpbxYorDeYWAVgyZZx3Nu5trLa3b17XdE6v788x+RWiq6s4396C6eevq8NNBYFwh7np7CkQ1MTk4qCeyFojSDVpY3xXt6bTOBI7NTmD50GJVKHW9duSzz7NBgGC//xIuYm78t1gGrKxugQOfo7HH4/X1YX4vg9dfeQiJBxr4Jzz33LCamxjC/cBfZTAqj40MoFxu4dOk2Om0NZo9OoIMK0pl9mK16GDQ68Vq12VyoVmrSMKa9ht1hhMVGT1hF3cIwJwnV6wb3qrX02FdDb1BL/VWvVWG1WQVw53mhFQ7HraIOUosCQxrP3EeRja3RYHF5QyT3ThcZlHTRUglrlbXL7v6OSPg5l4WCfpgNFuxt78h78v5XrI9UcDrsUouRuELWPx9kaLLpzAevORtazXpBmtPVchM6nRFOr08IMmSIszEpgXy1qjTXeH1FgeEPw2i0Ym5+HseOHkKjXhEgORFNw2H1CKHAZNaCQiOrQ4dyqY5a2YX/8vl/wP/9V1+FNxj+QLv/7wWsUprP8Gc2Ta9duybWNAMDA/inf/onURMw2PUv//IvJTT6rbfewsjIiChKqWDgg4xV+tDy7z8sELqwsIAvfelLYh/wBFh99HJ+2ADnBxosB5QKj+ym30/y+QHf8Amw+gFP1L+jpz0BVj+ki/EEWP3xAKvHfubT+Ozvfw4GAqsqHRTxtVj8C7jBrrN0aqWrzwKW5S+9HBWvUyl3qfSqN8CQKUrBRZKroiieNasS23RwEpZimP/XDaEiJ0BZ+LrF80GpfpexqtxIj0r8e++pMPGUAlwBVXmEPNauFEz6pT0rgN7vHvVY7QVfKeDhQWC3ZxFAgPigwUGP/fmY51eXOfqeSb/zOLD66Dnh57/v4i+fqX7EY1VBqx5l1PKMPgocKxuJnqVBz6LhezFWH78+j3rWiuOoMMcePQMPGbAClrLjTck95eG8nsogEZlvU9MWAMzIscUUXwYudf0g+XsyW+rNKhxmG/QcF/kyRrwBjAXCaJXK1INjaW4OOugwOjQqCdgE8b7xzVeFrUq2icFkwsDQACw2E4I+vyQSe10u6HUakSM7PG7pxCeTWfh9AcRiSdSbFWFRMWCAafN2FwE7JaBKq9Zjc2MXyXhcZLZkD3BskGFSq9H2g1IxpzCo2o2GgK8E+DKZjGza9fSao6yeoGFTLeAVNzPciBnMStCNyWxS/JcJDDaaMBkJsmhx+/ZdXLt2HcFASFgEZDyQgUAvNxbllNTyej8IyJMkb4V9KuFT3CiSMa5Ri7eX+BWLry0L/YcySYJ5fA1l3ARWuVkgY5WSMknItpLlWJHEYgWUZaCVIrNnyBNfw4gxuW+63stMyWVxzsLdbDJBw2tjMaIsifK0XLDL3/haSs/EyqC7CWFKLcOm6I/mtNN7ktL/uhJn0gVqJbTLYlOsEWhDQqkn5f16vaTDE1wvVcoiladcOZNMiO8nNz6UycbTabzx+mXYXC709Q2hb6AfhVwOh6YOSbgNfUUJScSj+9jZjsBuM+KZp87AoGMQmBErS2uwOb3QqPTQG4wii85l0+KPy/t4h4FM9EZttGAymHD8xAkcP3VCArBoHUC22alTp0QGzSYEwTAC2JRAkhVIsIo2D0yK56aWc28qGRPQhr6wu/u7CA8M4eatW3j76h25Hi+99BG89NGPit8av0utXJYNWjaVEmDKZHHK7Sj+qWqNjPmNjU2RW7700osKK0etFkYkN3P0NV1aXpYAI4aaZHKUSKexMH8HAyEfnn/uWXg4nks5sSOghJGAxOTkIdnUvfPmW9CoVHjq3FlhJllsXpGV05OWUtJPfOITEvaVTCRlvPF+o4ScTYTI9o5s8LjR5b1F3+KZ6XG4XQ5p8M3dvye+lEajQQA9AgBWsxkur0vYzQSFybbkGLXYmJ7exrvXFiSAo3/Qi0CwDzuRKHa3M6iUuLnUCwBgMHbgDeoxOt6HyckRWZ8yaUoy++GxD2J1aQU3br8pwUJenyiaYbFpMdA/CL9/AE6HD/WaBtVKG9eu3UEykcL6egInToxgbDyAbIbhKhXUKiUJ1ONaSV9Jr88v81mzo8bK6ibWN/exuV3CidOz4ieo1nYQ8OkR8NvB5LdyqSahMnRYIXuagUNkivYFXcJkJ9OdidgD/UGE+0M4dGgcvqATyUQa//rV7yCTLWFsdBLBUFB8gQmuXLn6NiYmplAoVMX+xOlWmhrUlBO4OTpzDLu7e8Iy5zpMf0LK4vVGk/ydzyVb3BcMCnP80ndfkwYQ7/etjTVAVZXNOf1wCerTP5pyYDYByKpiMB/DRfjduIT7Q2FhYiYSKYSCIUnJZmPp/r15mC02hAJBmWf1epMw7gh+r64uY3JySuSqPD8XL56TOZD/3otGJTSG8/7W5rawRivVmthWcHwS2CboQ+CpXK4ovtalorDmw+F+6E0GCeWircYnf+onxRaBm3gy2ChBZnI3AVKvxyWsV4ankWHv9fmERWZzu6QpLQzIVgMLd5QxzHmGlgW3bl4XVi0bM2x+9IXD2IpsynqRLzfwt3/3P1BptDEzMyOs+O3dHUxOH8KNW7cRT8Sh12qhM+hlPmnUGijm8hgdGUcmmcLh4zP45pVvQ2UzYGBsHMdOnIXZ4UY6lRcQtpjOY+H+PEx6KyrVFmotNaaOn4HZE0BZpUVVGlJ2pOIxtCtV6NgobLZRTMawPr+IQjIG0E9VDKiVBntbwiKVNR/0ptRb4A8PIjw8jiqfpTHB4XSj3rUBaDeayhzflVKTXcluQacbo6piQCTLnp7394ECi3VEb214wFB9xOZGMYlqSnhVV9VDQLXLWOVrxItcS59vI2l7Aqzy9zy+Jtdyuw0WCbY0ie0IAfBGtSLN0Ga1DCuZ9a0qOq0KdJ0GmrUizDo1bBYjkpEV2DsZTPV50e/1w2HUIbGzgx0qHOy09XEgmcsimU4iRxA7GEY4PCgJ7WipUC0XUCsX4Pe64XR7RTGztrEl/txrG5syxoeHhhAK9Yn3L8fe0sIcTpw4JvdJKpNBNl8SO4xmvSGhmHabsrYq+Q9aVEp5mQfYxGRtyaYMLQHYqKNPqc1uFWauWD51g8ComHjztddhthhkDWEDNh7bh1avEiY31Tuch4X9aVBJOKI/wIZiSxrcVA0tLK/izq378r0GBocRCIbE43RubgFbkR24fW44HVaks1EBd/f3Y0BHi5HRCZm3C7kylpdXEdnexfT0pNRjtDyhIqNYziIUDGB9bQf//NV3YLcacP7iCfgCbNC2RAJP5q3ZyMa4BoU8ayutEirqNcLmMMBs7mYzgB7XZDSznmIzmw1hjcJgVXekFhKbJRUtJ3pBor09m0osTqiEYUOY81Y2V5RGy/LSFt5+5zrMRhfGJqel3mMdt7A0J42rmcOTYvWwu7ktDHsC32yos2ZjQ4xzrMy99bo0lmh3JBZ0+ZwQF9gMMlmMqJWzAgCztiRYyiYr7ZzoyWo0G9DXH5R1mRYnxWIZ+7tx+PwhuNw+rK9vwmEzyJg3GbQSsuV3cZ4nE7oNnaGFNkqIx7KoV134h/92Cf/979+Ay+f/QLv/9wPoqOYk85bgKh8Ml6IXO5tV/N+05eN8+8UvfhG/9mu/Jn6on/nMZyQUuqcm/fKXvywsYapNfxRg9S/+4i/w+c9//gmw+tjVfAKsfqDh/eRJP4Yz8ARY/ZBO6hNg9ccErP70z+Gzf/D70HtDaKnJJzQIY7WXYk/Qk9IXo2iOKclSi2RJQmQEWFXAtlaTAUXMAqcijYAaLfOVICI+xEPwgYy9l+zKZygArlKstaSYFYD0EcaoCOeVN3qPFYACKPaAQAIbyhEpn9wDVzUdAjDdYloA154XV9dq4AHw+RA6VBaOrsReId898lAORfn8h4za7+H/8iMBq8QnHzuAx4DVg4zV3kFyw9E7jwTE5Tp8j/CqXkhXrwDpnc/ev+lRy+/4OLAq/pAknfJ8d6VS9J2SEUTQTUJZVKjrODZUMPD/d4FVJpWQscpgI76JdONZuDLgSG3Eob4hBMw2FBNJkS1HNjdg0OgxOTYtYCFBh9deewubO9swM1U64Be2Ar3aAm4vNGgh4PWJD1qlUUOpUsX+XlwAXbvNJRI0Mk/D4T6RSxWLefhDIWFlcI9IoHN1eUMK5oDH07WSeOjTJpJAo0GYimRa8nN7UkMGW2QkEKUgmzFuJhhkQjkuk7CdbocwtvhaSvWSqZSEcRE04E1w+/Z98ZfkZonAY71FuZ8bVpMRlUpVApgoseNrxSuKkF5L8RPlNSFTUUBV8RxVC+Ozt5HktSVDR0YvQWxhrLaF9cDvw+vGQB/KxAnkRPf3+AMup1PSu5XnKw0XPgjOkh0qPqjdvzPVnhtQBrdwPuC4qzfrkkRL5iCBUDY/KqWaeBqS8UFggR5nZOVRtkaGh2zOGdxgVIKs+LksqDmayGwiE4QMIp3BIOxeSvtHRsdls8ggC44Rr8spLNLp6WmRz88trOD+/Bw83iBmjhwTiS6v8cL8PHZ2dkTme/TIEXzn1W9hJ7KF//ib/xu8boaFkQ2kwl40BZfTJ++fSmXg8Xth0utEEswkdgZtjY9Pwe10IRFLYHx8goYq2I/HJEjK5/fgwvkL2Nxcl+dOH5oW9i+vpdloEnsB/kdJPDe/Po8bNjL7tCq0Gm1Ek0m4PB689vplvPrtNzAxNYKnLj4ljI6eNyqZSya9AfVyGVaHQyS+sUQS2UxWAGbeq29evox4LIaLTz+FKgMYVRrZvI2Oj+Hu7TvY2dvFqZMnEU8kMDkzJZ6p7UYNNXqE5nMyRkxmM2wOO9oqLVLpjDD/FpeWsL6SRCiowyc//nHxiqS8dXVtXUDEqclJYXaTIbu2vo7lpWWcP38Bt+/exfbWlljM8NwVSyVh/01PT8lmmdJmsrHIYBkdGkajURO56OjoCMxGg3gI0luPvp9i6VArSWr8XmwPb799HS6XXgHJdFbEoyVE97IoFQkiVNFolnD4yCCOHhsWlhJZznfvrsFstOPiuZexvhTHxsY6IrsRDAwDz790AuEBp4xtm82BdtOAzY04rl6hX28Tm+s5MFuNZMJPfuqjcDlVSCZ3hPVVLhblXuIayfWJQLfIYrf3cX9uGyQbNdrA9MwAUqmsSHMvnJ9Bo16SJhs/jwx3zi9vvDHX9bYDBgbsAjKS8csN/NGjx+S+y+bSCPfTC7WJq1fvQ6s2oz88hM3IOrLZKCxWA85dOCMenXduL+LeHQa59CNBJvBqAodmAtAy1V1L8J22JTWxPSHAQBCAwWO8TwlK2Z0O8ZK+ef2OYl0RCGLu3rych594+SIOzczgxo3rwrClpQdBnkmREVvx3UvfQb2qzBVuX0BAYgKpDNyKJeKYOTyDa+9eF4k8mwRMBCdBUlFFUCKbwfPPPYdXv/1NSb4+deqEzE+VakmCfgicejx+Yam63B7cuXVX5mVahDBhnNYcHE98P7K92ciixJnjjWBFLBEVz1Kvz4P5+wtyP544chQer1cJ4kokhF1GUJYNxRMnjyGfK4qvs8vnlfonk04p82ajgXPnzokUm3YZZAhTQk0PxKlDE9KcePXb34Hb4xGm7s37awj3D2Fq9rAwiGl7Y7SYce/+HMIDHNNaGHS0YqmLXyvn8LGRMXl/jVGLQrsAFUO1Rsdh9/iwtbUHlUqPfC6P1G4cid2ozGkE4DQmG46dfQoWXwhllUGp0apF5NMpGDUa2I0maFpNpPZ2sXx/DvUsU8nF30kE9mysi2d+pwk152aTGXr659oc8PYNoKPRQ623wGRh8JeyLhHAZ2XJe4HWNbQC4HyksFbVDzzyOedLvXWgDuS60AtbfARY7daAUlNKAKgCrMo62AVWWc/2gFWGUunIWNWyich6VVFmUZ5vcDlgstth1NE3XVGJ0AaAdjGNWgn1UlaYqq16CY1yFsV0DA6rGeODYWjqBbx4cgz9tKhgc7LZRDq6h+jOLpq1Bir1ssyjm7sRGStnzl1QrEGqVaQTGbEoSqcTEuLkdnmxG4uKRyebMleuXsPP/dzPCatSgqzUKqxvrOPends4dfwoXA6nNK529qJIpJKijJCzzQAysxmjZAH293UVaZB7utGooFDMST3E8cR7VbEYgqzNonowGlEoFnHz3WsibWcAHUM8jXotvF6XgP9UeLDZEerzQ62uC9BqMtuRyxZRKrIWsGB1fRPzc8uw2p2wWGwYHZ8Qj3PWTFQVTB2eRmR7S/yHGVjYanZgtTlRzHMu1MLvC+KNNy7jzTcXMTPjh8fjAlQtYcdyLzA4EMb2dhSNuhYBfx9mjozAZtPDatHI96ACIZMuYCA8ikqpITVIoZiF22uCwaiCXs86pwmNyizjUJq4GpVcC9pGGcjGBv05s9JUJ3DNBwNLOSYl1JM+79BCS49V2qiwOa4zolKu4bXXr8BiZtOTFmsKaJrL5nH73g1oNB2cOn0cfX1B3KcliVdp3hCgJUuezGX+17NZ29vdwdFjx8X+gZ/LMUVrBxXtOKg24jVUUX3EawwUSiVpIhMwNdtM0uAiU5k1U2RrF16vX5jTVJx0mjWxQmLjg6DwUB8VPPQZLqKNMpLpXRQLNVhMI/jmK7fwta9ehdvve++m6X1+872AVUr4X3jhBXkFQV8yVX/1V39V/v3Xf/3X+I3f+A381V/9FX7zN39TQqd+5Vd+BX/3d38nP/mgFQDn5F//9V//oYFVrge0AXjisfreC/cEWP1Aw/vJk34MZ+AJsPohndQnwOqPE1j9HHQeP1oseDtdYJV2pppuwBRa0IsnHmsIRSJVb7ZQ77QU3yW6YVF3LZYBLGeUsAEWpWQY8Tf0rmLhzeL2QWDUAWYqWY09diULgJ77Kd9TgLgeRHuAEfqQsUom3UMGqAL/HQyZUkH9oPh+zA+3y07lJkB59KDDh6xV/pabqMcXkh6wyr9/P2BVJQC1PLNX2j/yfu9lrPaAX+XprfZD9q0idXsU4jzIWH14PIqlgcLC7cqy32dGer8F8nErAMJgchwH7Ah4HIo06iGwShWggZvuLrDaNUBDXauktes6bWiYHE19rkLGRVtDoL4hDMlGsQAdN7vhEUwGw9CV6qhkc6h36AtZRDlfxtDgqIQlbUe2sba+jcj+LoxmK8JDYYwMD8nYc9nsMOu0cNntqNfLyBTzSOeyAlaR6cCU2FK5LJsqL4MpnFZJoSVgyfNRqTWwG4liZWUD42Nj6Au40ZFNhkYAMGkEcExRDqbXwWBmsJISwsEHZd4SKlSpiNy1VW+JVJRsN4JlHrdD8SNmTodWI5J2GX1tencZcX9+EZub29Dr6HuYEdZmOBzG0AAT1HOymSEYyEApssUfAVb5fl2Ql2xKXstWu7eBVVg/ZC70GgIESpnOy2Ml8Nlqd8SygOA1N2sEmehhSuYKz48C4EJYlRzPvC5kBvB4WOgTkCU7lRsLApwErliw8xYmmKawbJXxTNl7Ip6UIp+M3/6BPgFuyZxhqJJ8VrsjgHKryU0K0+s9KFYqYrNQazSEVdtsN7GzvYt/+drX8YlP/pRscu7euysbr5Dfh1R0F8MjI2JRsB+PIxpLyVZ++vAs9hMxrC6vir8tAdLhwQEYDXpcfvM1hEN9OHnqKLweG1KpBOo1jg2ye9WYX1yS63X6zGkUC1kB6QlCe9xODPb3y3dbnFvAocMz0BnNIvUkqMSQKYKLK8uLSKbiOHPmLOhly/PEjQ5ZvBwzWq1BmDe81ckY43XjhklDH71GC6+98Tq+/vU3cPHZUxL0QMC8mMthb38PBl67ah3peAxGpklb7Vjb3BJPyqPHjwnD5ruvXYJBa0D/0KDcrxqtHol4XKwZyLilhPQTP/lxmccJlFMKzDAvesC1G3UZ9w6nR5jiF599Dksra7IBYlhXLpNEwOsSZmso6ENb1ZAwNCU0RiXsSYZobG/v4PD0rGwWV1dWxXdSo1ejSY9ZFfD8C89ievowiuWSHDOTq6P7uxgbHROw69J3voPBwQGYjEZcfvuyMFTPnD0jm0reV9F4TJ4fi2/jzKkTCAWGJchkdWlfEqIZ1NFqV3H4yDBmZkcxcahPxtzG+ib299JQd6ww6BxYWljB5ta6DNuPvnwMH3nhLErlDHZ292EwWlAstLC8FMHd28sKE59e0wZIMMpzz5/HUNiLdComTHCyom1mG5xuJ+x2AqwaZAlS3LiDSCSHepP3CWA0W6RZwHt4cNAvYVycMCgPJyuUgObVq3e79xUwOzsjMluyxftCA+JHfOfOXczPz2N8ahj1egf7uzl0WjqRpJbKOYyMBTA+OYC+Pr/Yj1x5+xZUMDF1CIlEUuYpAjtkQnJsElCxOazCKqONRL7YkuASr88pc0U6WxZfQl5rhrcNDgxjc30FKjRxeGZKmFXVCgEWE+bn5hAM9wnTivYnHLfVGoFqej72CTi8MLeIwzPTKJULohBYmF9EsVQWFr/fT7l0GX19tCbQyrk9eeIEXvnG1+FxezA2PiJWIPSarVdrIsFlEvbE+KQwaa9fvwGT2YqAPyhA6r379+UnPYlD4SD6w2GxA1iYY6CMRsDTQxOHZIwyVI7sVKoXdvb2JNiMzNMXnn9BrgvvX/pULi2toFIrw0/5t7ojTPCnn3oKHodL2L8ElenpShnvl7/8JQHUhkeHBRyjjHdkdBTJTA6pYg31tho6kx6RnW0UKt1x5HLhxZdfQiqZEhChkMujmC9IaJvT7hAm7735OwgN9cHgMMPj70O9rcLGxi7CfYOIbe9jaW4RVp1JApOo6HD5Qzhy7mkYXB6k61QzNFDY36VMAW67TWx80tEYdrbWUYnFoGUIE/29pZFO0JM9A2VtE/sRqwVNrQ7Vjgoufxg2lwcmix0qnUGahGzGyNoqwaiqLmivdCXYsJH6i6YA9FOVOlQBV/mf+P+LN2TXg77LVO1ZjPC1ss6xkXgAjFV3gdVeiJW8n4Q7GoSxKuziA8Cq2eWE2WGXQErOK7SaqFcryGVSaFaLMGrIrW2gUy+gUcojm9iBzaTHoYlRmDtleFp5BCxaWA1mOM0WlDJZxPb2JQiL9xSPL5aJI5uj/H1IlCH8G9Uy0tBTt2GymxGJ7IhagyxaAv6inLGYZd3lGJoan0QypVijsJHYqjVgtZnQaLWwF4sitqcEOHGsEEQ8OntYfJNpvpK7aQAAIABJREFUIUHpebNRFQDUYCTIrEE+m8b+/g4sDos0aEv5ktQ/vF+5xrJhwfmBzFgysSenJmC1mlGt5KVJe+fObRyaHkO5mhT/aoKpmUwR9boKGpUJ8UQWsVgCDpdHahA2d7YiEWmCr6ysSgje8vIC3B6X2GPwvrfZnFhb3RCbEQLNr377iuTmBoM2XHz6vMjxl5eXYDIbpGGysroCtvonJsYwMBhGtVqUpjRBTlrmpNNZuRf4fch4LZVpFWUCsX0OBzbMmwxgY03LTo6qDatJ8VPmd2KdQ0BV6tMy5ybWiCZpXleLZRQJZnP/o1KLgoeKFLXOINL51157WyT3TncId+/OIdTXL42TGzeviiVDIOSFTquCy2ZDOBSUmovXjs/xeqi+8EvDi2sy6016qrMWI9DOoDGqejj/sO9BVVS7SVC1iXS2KMog2jdZzEYYLAoQTBUBVSC5fBF+b1COm9e4PxSQ5g3nNnrDToxMy33YQQ3NdgGbkSXoNFZ4PYfxT195G//jH96EJ6j4v/4wjz/90z/F2bNnhbVK6yR+LqX+BDo51ln/sp7+4z/+Y/ze7/2eeK6Tzc+/9wKvaAWwu7sr7NYf9nH//n38zd/8Df78z//8EcbqD/t+T173o5+BDxvQfWIF8KNfk3/rd3gCrH5IZ/wJsPrjB1bpsaru6KFtc5utegCsMrhGx56rWFJpBfSsNZvyX4O+jGhDZyRYokhgOvyNyGGUQCo+tGp2Sh8Cqw+BwS5A2GUs9oBAfoYCICqAnqaHI34fYLXHqSR4dVD+QVKkUow/GvDE91csBLr+rNLVJSD5qMSfwGrv8RDQFShMfv0/BValY/zg1d3/8RhQq3r0eB8yapWnN1uPhnG9x5bgMQsChfWrHJ9ybD227ntvSAV4ffT9H7cCoEetyNq7wGpvY8PTIp6dPcYqwTMmtnNTIvI+slJV7wFWNZL0q9gEtCmlalZgs1hQKxRhU2lwZvwQBsxudDIFqJotVFVVaAwGpJMZuB1e7O7sYHcnjlyxJKEiGoMRI2PDwvBhd53c64DLyegLCU3K1YpSJHJ8xqJJKebprcVNCeVV/pBfJO8sLCnBo8/Z3TvzEkJ06sQp+D02fiHZcLFwp7xdCc3oshN0Otmc0HuMoGSPKc2Nm44bsS6DgUFIZHc57TZpBnCjzBR2SsrF8qGtgsVsxWtvXMa9e/NwOrwCGjEshtLd4YEh+Qy+lkU22RO0GqDNKn/yevPYyBqWB20yCAJLs0M5YIXhrQCrvbFL4L1SKj9glTdbHZGXUtZP6TqBGAIOLGgJCLA4J2haKpWRSicFCKW8l/JXbtiUcadYBpD50hcMSLFPYJXsIR4rQUlKf5k6S2CNgBH95nisBEnI5pWvoAIsBr0AN5xSCJrkaSug1QpzjRuVTDYvEsmr16/j+edfQDKZFkblzOHDWFlchN9px7HZGeztx7C6sYnxiWnSc2Cx2fH65csCBvv9Pknt5vG++o1XhHH39PmL4lGWL2Wwur6OcqkhG8NKvQWfLyigDgEfKle5kctnMgiG/CgXS1hZWsJuZA8zR47Cy3Nnc2BxcU425uG+kEh46WHHDV86mRTg1E4vP6NJri3PEccS7wuyfylzT6bSUGt1WFnfwMLKEiLbWbz8sacFnO2dq3QiKSE7i/P3sUm/zTpg99rFuy6brWFkOAQyqindnpmZRT5fVAI79AoTiRsrgvm8P15++WWR5+/sbWP+/n0Uc2309VlgNZpJOIfL5UOwr09kymwGEGgi4Npu12ExGXDi6AzGxvpRqmTl3trY2BJG5dGjJzA/t4D5uW2cO3cE9+/NCUjPa+2kzzGawkR9+qmLwvTZ3ouh1mxhY3VDEpMDHvr0qvHmG1dw5MiUsIfm57kB9yA8EMbi8rJIB7e2d2DUq1DMp/HC889Br3Vi/v46IltR8U+u1Upwus34+Cc+ArvTIP8ulSpQQQ+DzortSBKX37yMUolJ0B1MHxrF8RMMQbPIpi0WT0Gr4fhjWFECka2EpGOH+u1wOI0IhVw4fmwaqwt3oVG1odUbEN1n+EsDLo8PTodHGHL1ahPvXruJbI4WI1r0BQdgNJkR8AXkHt/a3hRQkJ6YvEYEjk0mvSR8814jQ5cAHe9Hzl8D/cNIp7J48813xN5Bo+ugWOAazmaIHuVKGUeOHcKzHzmOWpMsZiO++MX/F8TPxkb96HQMSGfSwlIj4OWwmnDkyAzGx0eFdXv12lUZIxabBR63W7lJ28TX2gJ414kOdzpwujzSZDHqNMLqqpSrmJqeQiwal/ugUq3g0qU35XNaSv6SMEDtVoewWQkWyfe1cC5oI53KYHc3jtFRNtDUAsCEQ2FodXphOPNY3r1xXZhrZLwSAOb9GNmMiL0IQYhjR45jd28f9+7eR19fv9hn0N+Vx02GKlm29A8kQBGNRiVMb2x4RAANglVk0u3t78v6xgeDpggCsHFDgJUNAwIsDLAiAM7VV2NUyxxJm4GZqUPyPM6NLz7/gqxBBA7+z89/XsKrKNm+ffs2RsbHpFFXbbaQqtSQr1TgDQTAsE+zzYpitYyBwSHUKZPXasSPmeOD1dvIyLAAf5w75ubuweFzwB8MQmO0IpZIY3lpAxazA7sbEWQXVmHvGxQ2bmJnH31ThzF+7CRgsiJZachc5jcaUEglQNS/mM8hFd9HMZPmBA69wybANSdjsXmSfJ+2KFW0Jl47G4pNevVr4Q4NwOkNwGRziE+weE/q9WjWKkq4okrxrKQPZEdHsE8nzRj+XmGqPgRWH1Zfim+4rGXvA6wqBSRtBbpLIte/HmO1WxfJ62mhwxqBtgAqrpnk0bKi7MBgs8HqtIu1C9cdBhcxhC2fTqNZK6DTKApjVU8vcCPQrhRgN2kRDgXQKsRhKO1DUy/BotVjpH8YmnYb25Fd2EwEu33Q0MdT1ZagP467cqmAqfEJdBq82kC6lBUrI4fLLQAZPVa5DrBO+drXvyZg7N7eLqY5tkplJOIxsaeokB3vdeHQ9CQqtQoy6ayMYyo4yDa3W0zi6et0OkTWzetYqeaV+sLCMK6OeEXHUwlpTLQ4b7lcYv/DuoKNLtb6ZqPiLcq1jOFZmxvrMBi02Nhcx/jEINoowOlyQK0yoFahbZAJ7aYWJHiy0b24siop96LKsVqRSGekqeF1+7G4tChr//ETx+UnbWKajRaWlpeQSefEK71SoaUB8PFPfBSDA4PCcuWD7Nf7c7fhcVlx8uRx9A8MolyqopCvyDzZEuUNG+K0rmjB7XWgUi6IbYBWR49vozB7e770tEajKoL1HNcAgsescwiscq2m9F7Gh4GN4BaqparMUWTqZvMM7DLJfLMZ2YfXHcDC0jp2tmMYmzyMpYU1nDp1Vry+33rrdZisZMc7pabyOe3CRCXblQ0X1uKssxjgR8sUNlxZQ3EupAJIkemrZY3n8XL+5fUmwaVeayOWoJqqLBYP9PnvqBtyDjgPkcXOWs7n96NW62B7Zw9nT5+QRi3tIlpNFcaHpwVk1mjbKFczSKWo9KHFxBT+9guv4L9+4ZsI9H8wK4D37kiA3/3d35XvNDg4KCAyvVUJHJOxSzCY57gX+Eugn+eC45GNRf5k855+3vz5W7/1W+/3ER/od3NzcwKs/tmf/dkTYPUDnbEf/5OeAKs//nP87/0TngCrH9IVegKs/niBVa0rgCYDZ5gK26a8m8muCjCjUrVEAqYWJqkSWlNttlFrNaUT3iLTQMcU1a5cnOw4AXFYQCkOAgwLeABgHjSa7oZZcZEW4I6lrACdSvq4AhaooO4yAd9jBaBSgFAWelJYM2pAwL+eFYDyU91W3q8HCPYk/L33+37Aapfw+QCIUl5/0Ce1Z1Xw2IDvHZ/8+aBNQBdYPcA8VYCux8T23RnkhwVWH1oq9M7He29IRUr58FzL+er60/bANxFud/1ulQ2MAtDRy1POaxdYJQBrUGsV8jLtISjlVqtRE0WfCgZ6dLU6ILAqHABuYhhuRKm6ugNjRw2vwYSwyQ53RwdLvS0hVA2DChaHXTzh6A21vrwpAMg+A37iKdjsNkwdmpRNOBO3mwzcGRlCq1xBNp9GqVWT8KidnRgWF1bQaLZx8uQp+Q4sQs1WE4xmBcAk4Edm68I80+TrOHPqNNAoC8BAluRD2wneG1rZcHBTxmKPsiwyH3gp6dWqAB0tuO1OFHNZSXslAEe2AwEou8suhSCLbvplSZgG1Pjnf31FNl4MA2JRKSktKpX4WnLjSTkugUhuevi5JHyz0OS1INuEoCjPryJdI2NVuS/Ee1hCrHoMaMUTjMw4YTSQTczrSX87BszV68IqIjNUzWK2xY1WWbzJyEpjEnc2m4bd7hB5M9lmLNQZ7sHbkM9t1mswGQwi8VRS6NuKBJRJu2AqfEXxtNVq4HA7xBagWifTl4w9nXjk6lU65CWQQSXScoaKSDAYwZxGE9s7+wJEbmxuSeI4AXBuwJjC+/qr38JLFy9goC+Eb736baSyObz4sZ+EzsRiXIebd27h0NRh2dhr1R3sbG9jc30VMzNTCHi9MFlMMi8RxMrny+Ix1mprZJPGz0mkEggEvcJgSyaj6O/vQ2KfzKB9uWyh0CAqjQbsTjdSiaTYBcwenRHZZj6XkfAzQYh5H2rJimnDYrLI9yGbr5ArSKgWr4uNkkmHDbdu38XO/p6wUWdnjwqzg5L9eDSKLQZOlUriizw9NQW/P4R0MQ+z1S6AGkEvgmIEb2lPwc0DH6lkRoIxUkn6S5bFooCs4SvvXIbHa4Pf78Hs9GEJt2JQjVZnkvFfrNTw1a+9ImuBgN9kjDutOHv2FCbGh2DQdrAX3ZRNtlFnhgpamIxWqDU6WIw2AZyMepNs5sngZfIw5Yv8PAZRlWsN/NO/vor9eFKaGh6vG7tb23I+xkdGJaxiaWkRi4tLAh5R8kppdSgUwltv3xc207kTgzg6ewJrK7tYXNgQr12QRdtq4PiJITz3wkXZmF6/dgery5sS7tTpKOz0TqcKf8CIqUOjGBwcRzyWxq0b80glc8LsbNTbsmm12UxQ6Voiu5+eHoXRrEGhmIGqXYfTrJEEao53prrvx5LwB0Pw+kKw2l14/dKb2N1JoFLtwGbTIRToE9DPYbFiPxrD8uqKgDx0yJmZOYyBgbAw/JNJekYnMDU1IfYZ9MNj0JPD7pbj21jdlpC4TJ7eiIDd4hKPQrKrQv1uTEz5Ua2nMDzSJwFkxSKQSjQxODiE8bEJOa8qTRODfX7xxOX4ISubIWeUaZKlyQYBN7EEQuhfy+Pa3IwI+5kgCVe9Sr6EgcF+YWMzWIzBbJyXyIanjy/H3s7OLnS0E5Bgugr6w4Myt25tbYiH5ZFjh5HPFTA/t4jBkVE06gzb64ikl1YknB+1ep00CQiyciwTxAgEfNiin6XDIeeVx7e4uIyVlTW5Bwhw8lioTCDji80kHvv27rYEbXG8280MMizIfUIP23Q6JYDG2PgkZmdmxA6DbG2GlXm8HvHKnhgfF4sahs1VqwWx6Qj5A8LazWey6A/3izUGj4tMKwIHHLdkI+7v7iJXLEhAW7pcRpLgtNMBdtBWN9bg8nkwOT2NkckxxOIJWUeFcabWCsOQwX9cyOg5Tc/I4eFBscgoVQnKMZQoifh+CrGdqKyRNp0ZGpUWmVgKs+eehn90AnWNHrlWE7ViBV6dDvtra0jEEygUclATVKEHabkkoC4Zqh1h83UbepyY2Vblemk0oa1Tw+JyITgwCq3JCpWWwBXD8qpy36uYoE5HVT6/C6yqdTp0uEaweUkJs9gMPPTOf2gJQLT10XqvF1rVq1+k5djt0/N3YlakZg2mvI4ADOsUjUqDpoaNR2YJ9Nz6AZPdApvTCbPBJI0OnYZex3mkE/uolbKoFXPQdKqwqJvwOUyw6ACXzYw+vwfVQhQufQXtShbNch0Bj08sjWjzQTWWOFTS0sZkEDCJliP0bT0yfRhmPRuvBpHzp3JZAdIJCBZKVfD8rK2ti2UFPVOpkqFXN8G0HP26220lJFRN+bwRLg8l5xwT9DrXCJBWo7JEAwFzfX43LJSq10toNxmEpka5UhTwlHM0m2aUuLPhRU92NlZZ5/F80mJHrI20OvFVXVpakEYabWc8Xiu8Xh0sFgMKpRYaLAZVRqSTBQlL87gD2Ihsy30VCvdhaGgE6VweQ4ODqNYastbxc3hvEkSlkmZyYhKbW5tYWV6W789j4H1Kuw96j9Jyh80SNlcsNvpTs8nlFTZ+Md9ANltFIp6hBAtOlwVaXRvQVBH0sylUljqGazsZ7WSZ0nuUdRV9w9mggVrxx+bn1hs1YYqTjKFW6RS/8o5ammdsmMn1Ldfg8QWkziNbfnllFdv0+d7P4diRo4xHw+5eTNiYnC939rbEo39yahRHjxwGrcwK2bSApnywmcOgTj5Y/7FpxdqM9Y5BZ5Cahfcq1QFUcbAxxrrWZLKJfcp+jB7kDVlLWX80O1Wpb5O0iyhVxKeex1mqKmQCh9UmSqlivgirxY6BvhGpbWmXkMvHYDCSrW6ETjuIv/nrr+L/+dtvIdgf+IF2/wcJHvRY5YN2KZwfOafz76yt+eCYJGOVP3m+Wc9wvPPvwtjVauU1DLn67d/+7R/oOA4+mWqPL3zhC/iTP/mTJ8DqD30WP9wXPgFWP9zz+b/iuz0BVj+kq/YEWP1xA6s+NGkF0NZA21HyZFlwSSCVWgWjVgFGCarWWi006k3U2iwaunFRlOIrkVRot7nJUQAaFt9S3BJloZ9VV+SvAJxKIjx/ckE8yFYVfgE9Ins+WWSSCl76GHP0+wCrwqTs2gkIQNsFV78XsPq9rAAUqutBdurjwGoXOH38jn8ArD7uvfr9gVVhXwiISSkS2Z9dOT+R6gMPBVh+FJDtMVZ75/T7MVYfnhfljcWHs3uued61XauFHriqnEtaASjPk44+g4RUKkla7TFWBVjVABKqyiKQxSeBVRbkJJJIaqpCqK0WC/BZ7fCZLGjGs9CX6wiaGICigqPfA7PdBqPeiVQygfn5JZHq3ZtbEv+9cP+A+GJSlmY26lHOZ3H62FFhwObzWWTKJZSqdbxz5R2srq5haGQE58+fl00iWW4MpnL7PIjHUxKiQ+n9/NwS6s0OjszMwivpy8qmjkwEMv56DFBuUmwOB5qNhsgJLVabALPzS8tYX1sTJoff4RSf2EarIaAIZV7i1WUyycaeG3ACq1lKtEolvHX5CjR6I44eOQGH3YFytSx+mGT3MLSCjQjl+Vlh69F7kmOXBaXFahJ/TTJXKX3n+SMQKvcnidnCju5KJ7tgOaWHPfsHXhP+RxCFDCtenEa7LWwzsnp5rQmC0juMrCyCaYcOT0m6PR/NVhs6vVoYHGTN8Vj1BNC7mwD6pFUIpGo00JsIzin3AoFdBsyQ4caEWofDBqPVBLPegHa9jVQiJbchGTM6ettK8E0LyUwaq6vrAqRsRLYk2XfmyBEJmqEdQHx/D7/8sz+NG1fexaU3XsP5i09JSjglev0DQ8JKmzk6K2P+v3/lH1DIZ/Cpn/wEdDqV2ERQ8kYbiXKtLsCQ0WhBq63C/fl5rK6sCfAdCPkl4CwZj2FgcEB+tptNWK0EzrXY3o2KXJkp49evv4vnX3hONq5kCHH8l8pFDA8xIdwhQBWfx1R7gsn0Ww0xjE2lgdPjlQ3Nq5cuIbKzi/GpQ/B6vZienVFAdl6AFo/RwL0fggG/MIEI1jCsh5tvemOT+Vet1IUVTMYqvyM/s5RXGHecrrkpZUgPU9BDAx7YrWaRrvN3mXRewKPtyB7eeucK6rSPqFZk7Hq9TgwOBvHMU+fQ3x+EUa9BsZCXBkM2w1ANiN+n1xuEqqOSDR6bDBwvK8tLmDlyWOSomSz9KJvwB8P41298F3fuRXBkdgShUBCvffdthPrc4ql57949CRZKp0r4iY8/j3tzcwIKs8nx3Utvydz10gvnMdg/jLfevCFJ0gS5KNU3mtr4+Z//BPxBj3gaf+1fLqNSpvWCTTwEx0aH8eLLT6PeTGIrsor11T1EtgqoloGA3w2NxoitnV1hsp48OQuNoYlyKYt4cg/NVlU2x/0BP2xmk4x3s5khMG15DS0XCJjwut69NwerxYl2Qw0SIUuFksjomax9584i6ATD86bRQgJNsrkM9vZiMBu1cDFAz2yReSa2H0MuxwYJwCmKqeRaA5sMZHdrkYgXodeaEQwGUa1lodIUMTYxAI2uhRs31pHLAseOjWJ0eArLKyuIRDYxNBCGQa8WwCS2n4dWDwwNe/FLv/gL8rlvXXlHvHvp2+fz+VGuVBGJRISJyXujTlnv0rJIOQkq0rKAc8fO3r5YB5UZeuX14lvf+o68n9FsFpb0ieMnMTQ8JPYZZNH90i//InYj2/I6AtTlYlVWPbfLA21Xui2gep7sdSXIJRggkFmFTk3GbE6A4K2tiIDwFqtdQn+2tyPyuZyDAsGAzO9sipCt9rGXPyZhUKvLSxgdGRb7A1piuD1unD17TtYNWl9EY3FpvKytrmNqcgrbkR08/9KLwu7l+5JdTBCDjRVKvPmghy3HLdm26VQKFy48Jc0gWpXYbDZhSi4vL0JvNcM3GIbd48bW7h6WNlYxMjkJZ8CHKzdvYHltDU89dVEsPVqNFm7duC6M+MmxMdy7dVdAl7HxcZEFr65FmBwFndaI+XsLyGxuAxoDhvuHxGd7Zy+BIydPo603IZrJI12pop0riMd4en8PjXyB3TJ02Eg0atCsVwG90ljttNrQtJX/zXNI9qy47jPkx+9DeGgE/cNjKJarqDSaYnnD5iPPr0iqoagrNDqdHJ9KrxPGKq8xAWM+2LThvxVbAKW5KwDugbAqhTWrNBB7Dzbi+HxWlFKHPAg2VfzGtQaD/F5F2xyWqyxICLx2wVWr2y1sOQbp6fUqGNQqWSeS0T2Uixl0alWo2hXoUYPHrIMBdQRcVkwMh6GqZ9Aux+D3WNGsNFErVdBq9LzaVdiLJZSARh0VCxbkszm0m3UEvR4BKr1uNxKpFEZHR3Hz9i0BkcheJRtzYXEZ0zOz4m0+EB4UYJbNhHKlgr3tbVlP9/cjaKMpIUjVWlUAfCsDBa0WGLV6CTIk4EoW653bN3Bv7o5Yz5w7fwoelwPR6K6oQqKxfVmrGBLFQDbO52aLVZpdbIzaLHYkYnEJD4xsrUKv1+CZZy8Iq9FgIgGig52dJAp5sivbEtxULNURDITFI/3+/XuYPTor1yGeTMFKX16tEQsLS0hnszh18owwNmPRmNTD65spOZ6XXjyFodERuVKst9jk2tyIYHUtjwtnx3D85AwmxvzStFta2ESp2ESrqUM2U5TaaWS0H/lcHCpNHUMDAUDVlEYxJ13WTzqmHqq4lltFXcR1stWsgfkTPA6uq6V8QZHV85h1OvFCJzOWYCtDNSm7t7tccvy8Rt9+9buw2J0wGe0oFWsYGplEMp5GJp/F6OiYgMrlelE8b3ktmhXWYW0UigX5fIKNbCjxOnA8iJWDSiXzqj8QkOYVmfXlYlmUG2ysE3i0Wp0gR4WKAV4/BgMSWC5UChLUx/tLGrxqLTa3tsVvtS/cD4fDjVQsjkqpCLfHh4AnKM05l8eMQjENo1GFUqUNVTOAL37hFXz5S98WG4Mf5sHj+sM//EM8++yz8t8P8uiRC/jzH//xH6VBx3CrH/axsLAggVhPgNUf9gx++K97Aqx++Of0f7V3fAKsfkhX7Amw+qMDq5RSMtSm9+BCfPxTn8Z//t9/HzpfUDxWddyas6DoysjFO5WSZZ0elAczXZ3yf/ogksVF9hnhVZH5d8Oc+P6SOCrlqQJIHpSaK+Dowd915epdxmun69UqLAR23PmD7VbBVR+PT+oyWh9hgz4grAojgA8FOHxU8i7H+Z73e+/7S9LtA2/Rg3/vAZwHftcDfh9horYFYOZ3fuAd+wAwVt5Dkbg99FHl75r8ztxN9z77gZ1Bb1rpnRPFv1R59KT/B14m509hbDzuPUvg+uBC1fOyJcj2AFglw0OuycPvKWCuuivd634XdryFDdJlgchVlteQbdllQsrbKN67GqiFWcnAKnrg6podjARCAJOhi1W4dQa0SpQWaxEYCSJbLEhidTKdEQCU4M7q2ib2Y1EMj4zhwrmzsulhEE/Q54aLoTrNusjF1tZ3hfF2995N9PX5MDY+iEDQJ4U5mZFkf5YrDbRbGvG+IpNqZzsq4OXo2ChcLju52sLkZLIVi79OqyVsWtkM6nVwedyyOaX/J9kKG5EIdqJRYYF4bBaUCnlYLSYBrIT1QiYmvedqNdkUsee/x+ARqPH2lavC3hqfmsL8/UV5Pz/ZTXYzfL6AjBWCTgQEyBgl+5HHRBYJpekOm03AKvqlkt0qG0mxvSDu1hTmm3JNlBCoHqjaA8k5Jgg+cdPLeaNBZg0ZiXWmt2fldZSZctxxM0gmC8E8MpbIpGHIBQEOSjr53E6zhWIxJzIzPshK47nlsK1VK+KFxnmEtgy0Fmg2WwJq8t92uwtpen4Wi7K5VTYWNtn4cmPODTP9IL0+L+7cW0C5VMH04aN499p13Lx5W+TsZAuvr60iFt/Fp3/u08KO4XknC4aAKqWUTPf+9re+JV62zzxzAQGfB9l8SpLDS9UO0qm0MHAIGGXSaQHF4vGkHBMleNyw0v6kLxjC0vIi6tWySCMJoFXLNfFQjUb3sbCwiNkjR4UJsxvdF7CevnT0CKNdAo+NbGBK4As5bpzSGB0cVu4tnQlrGxGkyWJNZ0RyyOd99KUXoDOopQHGJotRp5VzTnYv7Sw4ifOckknMOYibsWqlhmq9Ln6yFgJzjabIm2uVqox/gnvjY+MCwhE8qbdaiGxui+8lPdiMerOAaExqDgT8KJRz4vl79txJYUD2h4OoN0toNdsSAkcAke/P8U/wgN52w8NDMnbomUzpORseBBHIaMzksnLNHQ4ntrb6hqppAAAgAElEQVR2pFlx+tRp0E5jcX4BTz/zDFwOh6QExxM1HJryY2xsHHfv3cHPfvrT4i165coN2JxGfPpnf0rAtKX5DSRTeditJuj1alx86hSOH5+VcJgbN+7gyjtLVDfD7zMLgDAwGEKhnMEbb76DcpXNQSWQKuB1i60IGyMWsx6nTx9HoZDEyvKc+KqSJdnzImayfaFUh05ngdPhFgDJ7bXDatWjXs+KqiMWTaNcZKPCIOBlLluSe5yAYqHclLnbZAHMJo14ju7t7mJlNYX+sBWxaBGNGuBy6JDLEKjlek3WPec2DfRGLTrqNvL5uoD/gwMjMm/s7m5LgjcBRLJRlxaX/j/23jNG0vw+E3sq55y6uzrnOHl2NnJ2tVxmUeKRkgD7JEg0ZMjfDOFgwyYsCNKdDjjgrE8+63QiKfiok0SKlE8WJW6YjTOzk0NP6lwdqqurK+ccjOf3VvX0DJdHLj3iWcIUsDsz3VVvveEfn98TUCfg7QugmC/hzr1VjIz4JKHcpDciHKZ3bhw6kxovvnAGI+PDMiWwALUb3kexXIfT7pPQEwLsklptt2BnewMbKyvSZwcGBiWQjMyqDz64AL/Xh9n5eYQ2NvDeu+dFChzoDQqDk+Pd1NQk1jdDiCf2cfLUCbHEiO7HhWVNAIKsLAJLiXhMAJrLly/B4XRid2cHg6OjWF9dFfA9ly8ICDE4MCAekwRXuUaZmZ3Dhx9+KAArZboESsO7uwJ++3wevHz2LC5duqLIgVVqVOtFYUlXKwVMT04JwMe08wf3VwSUKxdr4hXJtdH45AQmJ8fFR9hsNMPn9mAttCb3m77A4Z1wJ4iPRY8Gbt9aFLCX49peNIL9WFR8dT/3hc9henpS+kWhXkWuWofJ68ad9VXsJZPoHx1Di2nkaiAdT0oI3zMnjuP4wlFkU2lcvnQF88eOge2QTM1SpoC7N+5if3dfsW/IFjF17Lj4wVq9AfT2DyKdKyOeSQENFTT0D68W0UokgUpdgKMW/a5RozxFKThLHVwFVbGBdq0p1k8tFvS4hqOlxeQkrF6/MCvZbzj2skilSKwJkGqVeVSrF7sMsQCQACnFWqBRrypfI74KKvH8pXxe2IF836G1ibLKebhmk3q8hoqqh6FVyvpFUq0646oODK+igoFFxJpIw9tSKNXoDNA5HHC43Qi4LDDTv7xZEZ9pFkuLOTJPm9LOnWYd/DYd2oU4dI0CfDYDRvwOBF16qJsV2CwuueZEKitFSxbrkqmMMO8cdrv0SzKh3z13TmwnjHqdtBGTUScWNQyco1SccyNVPlSE2F1kmjrE/zwWT6JcqYktSCHPolxGVBCNWhkTY6Pi70wrEhbUWGCxW+wol2oIhyPiR3zzxk1odcDLL78It8eKjfVlJFP7+PQnX0M6FRdm59BYD8LhLRRYgYIaTocfaFPtZkQqnkK5UsDG+gP0Bt04dXoeWl1bbAWKRRZcYrDbA9gI7eHKpRuYnj0izEP6pdYbFczNzeDGzRvwe72i2lhf38Tm9g6OHD0NncEo4N/megiRcBgMawr0BzA1MwGX24aN7U3UmwRFbTJ+FTJF9AaCmJqYQKmSlfvLPrAXIcs/I8Xmvt5eCdtif7aaDXA77eJJyyIB12tU2Hj9PmGEM0CURRoBKI1mmXfJ5CVblz8T71SVVsBWxQqtLSx2rpf0Wlro9AoAzmJpNBoT2wCNWi8F9B5/D0qlCgr5MgaGhkSBRYA4StULmrB1Cj/doCr6p3J8ZYAhbbEIpPJnWgkP88oaSfG/1WJ4ZBSpfFb2Yzw+A+3qlaqAsyzAsJhLkJaBiIVKUT7LhfF+IiFhli6nH/VKS869UkpJ7+J947ocraoEi1kcJilIpmMmfO/bH+DP/ux19B1YATxUED4OBxBkVjz3H3393u/9Hs6ePStqlMf3RT8ppPDd735X1jkMufppXwRWv/71r4Oer6+++irOnTv30x7q6eee0B14Cqw+oRv5j/gwT4HVJ/TwngKrHx9YJRDSNfUXb8XHngUXl0d//hfx2//qX0Hj8qBJj1XooSFrlWmSSiAr2pSntrUSEMPFhbAROtJibiEkkIqgzSFwU2DVQ96dBOEOXock78JalalasQDoAn+PA5kShPUxgNVHIUoleOswUNg9fhdYPfx93fc9/NlhhuhHAasKoNk5wc6fh0HIjw+sKqEM/E+5j13mrnIPOmzfQ8/zo4BVCVHpgLZdYPWwC4MiiXsIrMpxO+DtI4xVep8RU+g8Ax5TCZpQQ98BYPlv+fnDR6g8f2kHlEg9BNjFeqBNX1Y1DBoNjDyPWhMeiwMmSuHJ6MiXoGu14HO4YDYbobcZRFaYK5Qk1OnqtZsi46NMlgEOBMhOHDsqgSHcGPR4XcLuqhYLSKXzCG+nRFJcr+cxMjoAi02LUiknTBmP2yeSf4IZzYZGAFWy9siYIAOLQSYi2FM3oeX9afKaaGXQgk6lEeahbPL0epQqdWG8MLQjns6IJybDAVq1EhqVCpwOuzBEhG6raguTikxNeobxM0RZ1kNbeOvtt2Ey2zA0OopoZB99wQGR+VEWT5kaN5Ps23a7ReT4lGEqvsIEe8ySIq/lBpjsclLJWKBo0eNY8T6VNkUvKj3Tvh/6VUk/4ZWxYFJvyCKboKrWYBKmJK+ZfzJshAxRsgG5KCfDg+2NAAY3FvlSWRiIBIcJHBKE5WaFYC2ZU7wOApQEYyn3pZzOaiVAq0U4HEarWUd//4D8js2OgB7ZNgG/X0YZgoFkSFL2qNKqYbM6sMnQixI9Ks2o1lrY2tyWBFvZZBYKct+mZybg97sl4IYyXwIqDE8hmMrEcbP4mxqlbSwcmRX2PaXz7bZRmHVkovIe0+6AgVzcVLkcbkn4ZRjafjQuwEk0EsHIyICkJRMwZAiW4n1Hf00C4iaYLTZpZ5VaVdoEw3gEzG7URIqXZwhKOiUyPI639MdLJnPIFsqw2Fwi7b93/z4erCzhy1/+InxuJ2x25dkzvKqYLwiQGYvGoDea0NvbJwxngjUEECSkhB5/lC7T57BO/0QyYhgwVBWAlXNGJl8Qz7v9RAp7kagwgXlPCJQyYIuhFvS0pI2GP+CSAJG+Pg90BkpEFTlitQikUlkBk8msZagXN4NkNLIwwvMjW4+2E/lSCUPDI3iwvCJsfQaQJeMxrC6vSThKNpdFT6AHZ559BuHNLXznr95AIGAQwJYBHwTIrBYLLnx4UWwlyIIymI3CXt7dZXAJ8MzJCZx65qQEm0VjUcSjMSwuLmJrM4mxsSCOnzwh0tJsPoONjXVYrGa4vAQ4rMIutNkcAnhUy2RXU1rblPEmvh+W9GTxi67V5P4nM3nE02Wk00WUxd8vC42qiUDAhpERvzDJlpdCWFsOI5lkfyXLnL69atTqBZHi9w70CDDp8dBywiNj39Wr17C+toOhgUFk0jkJ5GvWa7LhLhZzcDisOHJsTvpLg4Urg15CZ9geKVElA43heAQcaPlA5j4/R6CRr76+ABaOzGNnK4yB4BDiUUo+gUCvG1qjGloNbUdMuHdvWdjCOo0Jo6MzMJms2NzZlvaVzaVQKeZw984eji548OWvKCzXv/3b72MnHManX/u0gBY3b95CPJ6SwgvVB7u7exgeHcHoyAjeOHdOxrmXX3lFfAHX1tewsRHC9OSkFHIItkT2olKMqFaUVG6Oe2NjY7h46RKePXNGwM7zFy4Is5OgKdn/PBbHhmarCZvVIkA8xyT2g/l5eg/nhO1Nz2MCEkw9Z0jdyFA/nHYLnjl9SnxM79y+K2F2lNKvrm5IAfqFT7yERqMKp8uJUrEEdZty+YZ43ZI1y3E3FoujNxiUkJ5EPCug4uLtO9IfGLBjsBjEF/LXf+2fg77JSyvLaOkMmDt9EteXHuDexgYmTxxFLJXCxavXodbrZD6iguDzn/6UzNmZZBqrZPG11FJkq6QLSEbjKCRzQI0FTrWAe/Q/Zb/3DI1DazQiGk1ApdMj2Mdgsz6srtxHem8PyBZgYHGuUZdASUk1pQG+XgtVow1dsQmdPAIVyiysOyxwDAzB4u+D2eUW5jbnO7J+WchRVEhqCftRa/TQ6PTC4FVpjdL3JTCIWKoc8qFi6EAlIwXGQ8Gl3SJ0Z7Gr2N+wmegO/MMP1lAEdDsWUnqjUQFROS5yziTDTzzgNVAZ9dDaFM9fh0ErACn9VE06NYxGJfSnnC8KsOoy6WHVNZEOLyMdWYOpVcSg2wpDI4+Rvl70DQxJKJ1Oq0NDpcZeJIYHS0vS3o8cPYJ6md7lOmmfLDoxMI2e5kcX5uF2WWVOSCT3oNG2ZU5gkczl9sBgsKJcbmArtCPzIts1PVYJxlK67hNP6ja2d7alnff29sucurlBBrMWmVROgEF+bnxiBCo1PZ8vIJ6IYHJ8TKx8qpU8vD4bxib7kc7H4PHSx7gHRoMDmUwNkXAcS/eWhWVp0NcR8NsxMz8ocxKfZTQSR2iLAXVqVEpN5EtV9AWHMNDPwCa202WxC6KCJOANYGH+CNaW17EVDmP6yBHxP94P7+PG1auIRqIolmoYGvXDHXDB5Xeh2abdDudAOwqpPNKJNCxGu6zhxLrDaUchXxRLj1KlIiAp1UBcA1oNeilwOcwsFhawF96RwjTZ+nxeNvrDco2n1R/sI6TITCVUoSRqAWHNNyEhiwRFuf8qFAso5NLwuizin841CN+n1epl/cVxWaxwDBYB2jOZPCanJwWgZZjfbnhPAFgW/jnfUK3DsY2FK54f11bpdFIssGgjwH5Bb1iOowwBc9gcGBwbEYY4Wcks9tWrNdTIFGcWgdYg108bAQLSbP9cx5IoEN7bFcDfbnWjXGjKeqdZL0gBN+Dzw2TWo1GjRURBchIySVqcWPDO2/fwvW+/h95+30+0+/8ooOx3fud38Nprr31sxqrsdzpjwGFg9RFiz090Vsqb/msCq08aQHzSx/sYt/GJvvVJX8fT8Kon+nh+Jgd7Cqw+odv8FFj98cAqJ2B6wn3UJPKjfjb32S/gX/zrfw2DL4CmSi9VZy0Zq7KcbYuMu61ToVJtoE6P1bqyYHgo2z8UPsUlbAdgE7CVC9MOoPpRjFWlaXQWy53wqIfs0EeZo00o3jo/3KGUwJMu07L7/fSIPfwiYPRI5bPDjuWHeZ6S9tl5daXJyj8VwFA5/8fZrIpQ7NEvelzyr7BsfxxjVbFEUM5ZzueA7ancx4fSte51PPq9D6/2IWP1o4BVYQ8eAmofbxddYLXLYFSuvS2MUgFWO+xjMnUOA6uUm8vz5vsIGgolsvvqgO78LJktNDVQqaHjhoq+m201aHHV7/EisxeHtlaHSaWFmub1wX5hC9GjjWwEekPRZ+v8xasCIOYLih8W/eroI0fAzeWywe92ygKZvlTFYhXlYgvpXF7AhmDQh2whjo2NVfh8XgG01lZDiO5lEAj0opCnBL6G4eFhBXw00GtRJ7s7sTDoMG61WnqKkeWi+JEKM7HeRJm+pNUa9mL74jvJhOammDY24LTZYLGZ0aSVBn/WYNtriZUA/a2YeBva3BY5M9PGxyYpsXciny0IUKNGS2E5tZsiH+S1k6Var1U7Zv4McVCSXrmAJ2hAoID9g9/Df3Mnqhj8K2Cw4lVaF9Yqn6nyvrp8jkUU2n9y086AKCXIQYVquSRSfINeKxI45ThaZLI5YY9u7uwIiOd2e4VB5nV7YDEpQWEENsiiZd9j4i43ko1mTdh/7G8MBWJ/DAb7FdZtk76PCWHBMsCLbZ1WDPQd5SadzJEb129gbSOEmdmj4tFGGRsv1R/olXMLb23DaDLgE2dfQDSyg4sfnsfJU8clvIIBWkzjZlI5PXyZZEyQ7NVPvgK0uHkqQ6O24N6DFaTFr3AALpdD+ms6kxYJpEFvEvuCSCQqoClZJKMjg5JMToCZII7BYMatmzcRHBwUVqsAKYt3BFDmsyXASYYR5cP9A/3CVs+XC/C6PAKc0xdSpdJjbuEo8sUqPrx8FT94/XWxRVhYmMH8zJQEhpApm8/kFNkhmWENxSLC4/WLTJSMZbbzO3cW0d8flOdMewmGk7F/iqUFn3GpgvBuGMsrq9hjEnFWAc1NRoaTMYynLPeY9+3UqROyQesLBjA0HEQyGUUotIZIdEeATJejB7lsQWCMYjEv7JiFhXkBlMnkJWhRqdUFLGQVjEztv//B63JODHPb3toSeTbbBDerLzz3PAwmI957+x2Rl46PByXdmiAbwz6+//3vi+R/fmEaUzMzuHDhGrZ2uFluY2S0Dy+//JJcx42ri1hdW8fWdhJTkwFMTAyJNJTyVjJ99/dSiKdSePa509iN7Ahw57DZYTSaEYtFxSN3do5J2AY4XFZhdLJPElAlQ5hhLwSuYvQQ3aVHbwEaNYGFgrT9/qBfwIyN9R2sLCUkaIzsX7LPRCmib6Mn6BUbDwYmUcLpdvvExqGQK2FifBYWiwMb6yEMDPRhf28XqfS+2CRMT4/C47MjzOCvqlpsRnK5orBDo/t5KViMjPTA4/HJc7h/7z7iCdov0AZCAXEW5uek+PD+e+fhsFrQNxDA5NSIsJSCwV7xSf76178Ju9ULo8Eu3sN83pSwl0r0XwfcDo30GZvZDJ3egGQqhVg0DpfbhaNHj2Jrm32VMuEI9qIJTNI3NBqX+0KwfCu8LSDIP/+1X5XixJ3bt6UvkEHFQgtf9x8sCTA4PTOjFGqqdQEY791bwanTx6QvELB55ZVXhEl/9epV+dz4+JiA1WQAk81arTdRq1TQw3C5WEy8ihnmZrRYhT2u16rw+c98Cl4Px+CGMF/TiRRu3riD48dPIp8tC8gyuzCPSq2Ccqkgx2432gKSDgz0wuN2iT0DbQU4Fl68dEUsJeifGdun5cQ2/AGvFHeeff60SHkJhDDUyu714P7GOi7evIG9bA4DkxOw8HhmE/z+HuTyOdxZXMRAXz/S8QSGBvul4LW0uont0Db2ltdFuuL39qJWrCIdTwEqJpZrWK2Co2cQxWoF9XIdvqFhDPYPwGy1IL63g8h6CMVIDNpGTYDVBmO0CKzSc4TS/HoT2mpbcFbavTTabVj7gxg+tgC12QG91QaDKDQqKBXoOVsXYJPjKH0b6blMMFerMwpLlCxcAkdttQp6AqhSfFfWR7LGUBZLUgTsrnUOrzgOr8vIiOWa9NGfcc2lHN9gMom3q0qtFcbqI8CqVgdHT0AKm06LFrp2A+pGBWp+L8H8Om0A2ijl8wg4LdA0CshG1lFKhqGqpOExqdBnN8Bm0Eq4G8Fjels31Wpcu3oDH16+LKn04hX9YEnxj/R5BFjlGMtCEtUTwyLlZ2HhAfJlqgPICLfB7fJCp6MHcEn8lcmI5Nx75NiCWPVwzGYRW/GiTOGdd97BSy88J0UE+ozabfRH98j72J4JqN6+sywr36NHA1Kwju7GxMd9dKIf/oAdq6ElCb3y+vpEWk82/FZoFysP1qTtPnNqHnaXDmZTG1qdSkL+CsUyYvEsIpG4hHTanV5pW7OzC8KuJTM8n8vDYrbBYnTgzOkXcOfWA2xsbmBwPIiBoX6ce/0cNtezbKro7TXjyPEFGK1GjE+PIZ5OYXNnSwoVsXAeFpMa89MLmBXbn5ysXQlU5gtZYUQTAGbxjIUoj90uQKPdZEI2l8ZeeEuCk+ZmZlCqFtHWtMWiQq83yn2iOiWRSApjmK/JmWkBM1l45PMjMYF2IU6XCwadBg6zQeyQCFiyiMDiL8dfqk7okcx1EgkCVCxNT81IIYfhlOxH7B9OuxUWi1XWP+VSGaFQSL6XxTaeA0PyAj1+Wb+xwMQxi2AybQFYlM/kyxJ4p1WrxYt9P7In3vceB33MXXDYXXKN1XJdPGHL1Qo2QpviV+p0emBl/9VT2dQUQJVrHtoolItZlMpZ1Nt1JPZLqBSduHJ5C//5e+/C43MddLdcnu2MFlYPszMO+upj/ZI//9rXvobPfe5zePHFFx/dX/0E/3oKrH70TXrSgORP8Cj+Qd7ypK/jKbD6D/KY/kEP+hRYfUK39ymw+uOB1e6t7oJlrKgS9ODrRwGrXcaqzuNHS8KrTAKsctEo0mF1Gy0tUKrUxDuxK3PpAoqK45VCVRRuwMcAVpUBssv07LIRun8qoVTK2pk2AwpQ95MCq5SZH351GasHxzwIyVLeRSP/x+/fYQbtYyr9zlufPLDanTS6jNUusHsYWP0oxuqBXcAhK4DDwCoZTmQ3EBTrPK5H2sQBm7ez9zgMrNIGgLJ3uf+dsLEusEpwlJ8lSCDnTjZnB1gVoLX7DNk+hOVJn1VulDQwkLFKT9a2Gi6zDS6GsdCLsl5H0BuAUa2GUW8QMEhH3739PQEJdnYiuHnrtoQ4EOCgdx83/xaLWZgcwYBPGEjxxB6K+SyadcX/iexAf8CDnl4PyuU8diNh2VgbDWZJmiZbqD/IYIaGAGFcWNdqZfHVIguOQCQBZLGXIDjJsBD+WwUJCWG6d7XWlMT6/Xgc4egedDoDhgYHhE1Ixzb6dAl7s91CvVoR4ipf9N2LJ1IwUf4W2hRJn85gwsjYuCzCQxubIsuymIwIBvvEO4rADn1N+W+CYWzDigzYALOB7B+yPRX/Yj6vLrBK9jCBNsrExOOWxYWOPyutDsiIINDJ9kNpO4HVehPic8YNHs+xXMiJhYCeski1GjUWdYxkypF1kcFuNCYLfgKbZFlwQ01Qle2KzAkm1bK5SMFBxQyJhsh8CeiR8UFgVdLAJUXXKIw8bjC5EeJ5M/Bqfz8GrYHsPh22dyjfbWNyalY8z65euyHsFKvFIZI3svDGxobxla98CZFIWMIhyMShvJmerExbthgtuHLlslwLAQ3K2uu1EnqDA7h+/R6uXLuOmSmG1cwjGo2IxJKMWUrZKcPb30+I1+309Iyw05rNGtwel2yE9vb3hcl28eKH8nkyZPmwlh8sC+BL8JkgEsFypiqTyUumUSKdRLvZEK9I3k+bjWEcHqyubeLd989j8U4IfQMOCc86c/qESGbj+3uoFMtiT0B2Y39wQNri4t174rfIIXp4cEiYpsH+fly7chU9PQFhTJGZRPki2Y30hqUv5ebWtvjDkmkr/nKcBxh8wsRwCcOq4+zLL8HtcqC3rwdqdRtr68vY2t4UQMzIdjw0JbJKAvxs+2SUku2VzxfE5/jW4h35rmwuj5OnTgto9u4H58WPkz69165dF89gbrrJ+j579mVsboXw/nsfYHhoQEJLCEZn01npG2++9SbmZ2fxzJkzSGey+P733xLG7fR0P46fmMPQ0KDYC7z5928jky6JlPTFl57ByAgBbwL/lOimkdjPi0yV7FYC3gSZ6U/LgA9ursnGOn36KAxGjSQ4V5kobbfJPeHmmsA/w7rS+TSWl5Zkozo1OQmzgUUGE3xur4Dlb597D3tRBeQyyfjQQDqXlrFheIR+qDUBG4sFgqH9aDdV6A8O4fjx07h86SouX7qEgcE+5HMJ+PwOnDg1C7OFjNeSBKdsbWawtR0Vb1uyyvM5YHTUK6Ft9PAtlYtI0H6BDGkn77FTQBzOe26nS+4pQUW7y4KzZ18QSw22E44LP/j798Wb1e+zYDdShMejlyIIifJun1EKS0fm54W5vLW1I8UaXjsBAMrnycxiQj3HKnouM7U8GU9hanpKPlOolMQ25bOf+5x4KC6vrMgz4OvEyZMCmN2+eUsYtwzQK5ZLKOSKUmRmsE2wr0/YyMJMs9jl/ZcvX4XP60YgEBAgk3MMx3tae/T29cqYKIFGbbKWljA7fwQ6vRYGrQonjh8R2XAmnZaAHILEZz/xKt544y3kMnl8+jOfwd5+DJHIDhLJOEZGhtDj9uGZMycFxMjn03I/c4WMMKDv3XuAdksNi80pNgqpDD0T1QJQTUyNCsNud2df5m+9zYZv/sdvIVevI1nIwdXTg6NnnhEQUmcyyr1kG6O1SqWYR7AvKGAPU8irpSpalQa0bTVapSay6ZyE7Xh9PYgmUtC7XHB7e1Ck36feiJHRMZmvCM5RwbR+/x6SoU2o+HsqJFRtNA2dFZykq2tEeaIoIzSgibFvbATjR4+IZ2tbo5W5k9fOMZ4FHg29vcUXnBYI/LtO7E7obSlpa7LwaqPdaEEl/lSPFqBlbdikguohaCrrkEMLRWUd8iiwKstU2uDQmIM2sCZTJ4RSAVZZgBTbJs6Nai08fj8MRj1MGqptqtCjDQNptCxw1hh2FkW1WGSaF/KJCIztIsZ63Qi6LQjYdJgd7kUpE8fObkTGUavVgUgsjstXrggD+9TJMwLwra+QlT+G2ekZxULCbJLiF+eF/oE+tOpVhMLrEoZmtZrEToe+nvTEZBvicbe2t/DeO+/i9HOnZH7mmNlu6aTgw7Z07fol+DwusZ9hcjyBWY4LLCQQdKxUSkhn4tAZIB7ZLIpqoUMkvAu7m6B3C3eXbklhleAomaqFfAPpZAGJWAL9A7345M+9AJ2xhXQqjFqjhGKxJkFkiXgKhVINeqNZPLrJ+BzoH5S+/OD+sszXtEuI72Xg9w1gLxxHNp/D+FyvsPevXrwNm0UnVgETE+PoHwoCOhXcPq9YRW1shrC2uopCpgSryYqxgXEMjwzAYNQhW0xL2BXHLaPFLOoJqpUYTLWzvSXqG5vVLIGsBr1G5hUvAyezSeRKOTQU/yRRpvBesZ/xxbls4chRmTPEM7hWl6IfbS+4huH6Wa9qybPQ6o0CznLdxWAujr3ZTEnsL8gWpcpmeHxcfGRX10Pwe3xisRHwe8XKxOFQwk4VK5OmsFSpcOEai/6/3IMRAOV55As5OB0u2B0ebEf34fX0oNVuYHsjhNjePkxmMwb6glKo53qQxBz2Te7AKo2q+EYT2OUYWZTiMm2fjALwtuotWbNUy3nUagU01Q3k0k1Uy0588P4yvv3nP4DL43hkD3ZY9s81Kb+zu7975I0Afvd3f1cYq0+B1UfvzE/LvP1R9/n/y/Eef+76vgoAACAASURBVGY/q38/BVZ/Vnf6/7/f8xRYfULP5imw+l8GVg/L/n8UiMoJ8zDcyPed+IV/hv/ha/8bLMEgWvT7UZkUmTalw7S8J6CpBSqd5GOCNwRGHr4UafEPAasd4PKw/F75jJJu/nBw7BhnCfB22ApAAVa77/s4wKoi8FK63sPvV0A+AoPdYwrzoQvcHmKsKuf5KLvhZwGsdu8pz6sLrHal+11gVQFVH2XPyn06eCYfzVglsEqPsYcOu11LgQ6D9SDMQTkL7eGWQgkej6+i+2cnqKoTAkaPUQFWNVrlvlJCRyTu0EZHQiA6DU/dbkLbVBSEZmglBII54f2+ALTNNhoMSMoV0OcLiB8p05Mpu6UMe2l5A9E4Jbt3kOfG2WQUkIrBHGSqCqiobqGn18/wZOzsbKFcJDOLi+GGsCmZ2O7ze1GvF2WhSrl5KpnD6mpIGFPzswuycE6lEhge4YK/JZsbsiIJ8lIKJjS9NlnI3JYpbBmCiqzy0weS4UDVekMAVm7OPW63MC/peUlwswtCVwpFAQF5/yiF8/h6hOX2YGkZLZUGbo9XQMHFxbsoME1WqxUGEQG4bDaNfD4nEnxek4SEiRWA4odMAJYLcLJ8FOsOYt6KFx7BdQIVB+zUpmIhwHMkWPrQz1hpZ132UYYhJn6feNJm0ykBc8mk5PuFSYS2AKu0ICAozGvnhpnyM0olCbIJy7HFcCU9TEajHJ8gFGXDJosZOiZMiz+ZwrK02a1y37mJIeBChg43LHRvJoDLoBsWkOKJNNRqHZxuN0KhbQmPoZ+lwWgWRii/i/60lPnfu3cbNodFPHi3t8PCfOZ7Izu7cszxiXFhmubzGZHzqrQ6vPnmuyiWq/jFL/68vJ8ej263UxK3Keuk7JhsOr4IwKeTSWxtbYp/XLFcxkZoC7mC0h7m5haQTCRhd9gxOzUDnVGPleVlCbAi05HPslguiGReQHC9RtKLjWaC6sNw+xj6pMO7F85jaWlVmDdHjiyIhJPybPqrMr2a1gtboS3oGfRltqBcqwpbnHMF+1VfT4/4Q154/7x8nlJL2hLwPputZvT1B+H20je4CbPBImw4eloSAGXboX8m5aN8Vr29AbnPtEHgZpH9h/3CaqM3pRbFopIu3KjVBSBfvHUT2WxKGDX0kZMkeJqCqlTik7q+sSHy2LGxUWzvRqSQQeCMQExwoA+1Sl0sI9gHF44sCGucQWLra6vSPrmhfe6556DV6HH33j1curqIqclRYYUVy1ncuM4QmCRMRj1Onjwu595qk+mTFBa2z+eWOYBgarVK9mlLNqlXr10XYHl+dk6AwUQiivDulniVuj126dtkzJKZaaK/MJOlGSSmaeHW4nWsrERx+uQkbFYnWFrS6WxIJUt4+9z7yOcbqDUEX4LLq4bLbYfb7cDo+DjarG42tRKoFQlHBIAjy+j2zdviyct+MjE5gmCfBz19bmi1LZQqGfFoXV7Zwu1bMdRqSgghnwkZy2RoEmS9u3hXxlD6Bu/FIhgbG5ExvFQsoFwt4fkzZ6A3cNwHSuU8JiZGcf/eA9y5uyis+ny+hFaLRTCLsJo5vjBp2utxCEhLoLxaqgto4PV4hZH71lvviN9w/+AQtjY35fPc4PsDPXI9RLsIxHM8JGubnrVsKzdu3hImKsdAMpdZIGBQz927d9E/MCCgnpIKrcEnzp5Fq9EWpiptP9ifeP8GB4Zw8eIFYQUTsCJDnsFAHC/px00wkeMYGdX3HzxAo9WE1+cX9pnNbMDs7KSEJIZWVwRor5ZqqNXa4iV8dOG4+ByeO/cWZudmxUKCoMiLZ86gWavA43WgWM5jbXUNap0KI8NjuHDxMrRaI6x2pwDalPyTbfbPvvwlsbWxO1y4fvMubt++i1Qui3KjgXSxgEQ+j/mTJ6E1GbEVCSOeTqKQL+DUmdPIl0sCOFoYMLcThk5jhsPkEK/c7ZUQ1shIVDFo0YliNg+YLfCPTWBschqVRgvVRgseyn0JOAIo5xJYunUDkZU1qMu1g8J7S9NGk3M7/VLpd1pXyT3XmqywuJ1wDfUjMDyMlkqvMEFpM1Ity3PlXEWmPwOWDHqzVNnIGFVpDApQyDUIaZKcxWg9IkGqZJV2Cu6dAifntW4+6uHtxmFrKpoeHRSaxaJICUJl8YMrPY7BKvq2anWo8/tY+JSkR2UlaHM64fM44bCYUSllkIpGEA3vIBGLylycSSfRalThNpvgsukx4LEi6LbBiCqcxjby0S2M9ffA5fHBbLXJmiLLImQ2K+MiQ4I4n29tMgxxUPombQAInPFFpjwtiVhUarUJStekP7LNUlbOsCYW+Pp6+8W+4trly5icmcD25oaAmVpN1wddh4nJYcTiYVRYNOwJCHBGf8/19TXpD1QvMKxJpW7KuMX2nYplxbvX1+MQRUIqGxPGMQH0pQcbmJ46iv29JMrFklibzJDV3sgim92H1+tANl8WD3sWEQI9ffD39cm6hyF1XHNwHlld3hDLkVpVhdhuFoVsA0atHWpdEz3DFlRbWdgMJpGhFzM5YbTzGWUKOUwfmUe2UMTm1hYi9BRvqKDXGeC2OqRA0WyV6eGEZCYjc7DNyhBBBSglIMriSi8L8haDrAsGgn2yFqF/bqPdgMHKoEHufZTAKhZ8+CdZv+yzXDOyMKw8D/7JIrFaKXjXq7AYDaJ0IkOac1W9SfCzglK5ilqVRQO2e50U+wYGhwW4jURj4pUfTyQwNzONzfU1sSDq6+2TAinnXfqpsuBjsbCoXZCChd1lk3vLsYD3lceu15iZQM/ilrLGgAZaCXNT1v+yBmsoqj2DySAF9XypIExYb8AvwY5cS/b5fVKsikVS8PkDQKsOtaaBppppiQZUSnb8zd9cwNf/+Lvo6aMVAO+xbBAf230+7KkfBZT9/u//vtgAvPzyyx8bQXjKWP3oW/akAcmP/WCe0Aee9HU8Zaw+oQfzMzzMU2D1Cd3sp8Dqx2esPnLruwnvh37IyffkL34Zv/W//K+w9A+gIeFVJpGKadpNWVBI3V5NOy4lUZxMsy6weuCP+jGB1QPIsisXpyz/EJj5CJO1c74fF1jlhrv76p6nAJJdC4CO1L57Lqz+Pny/wqo6/PpZAasC9naA1c7aXwE6D12PYmnwmAXBoXCtAzD6ELjJYCQCq1xMHWaSdoHnAyuFzkX/KGC1y1RVwsBU0HYYyvTGkuO2FcbKYWBVEnvJbOT7CZi1mtA1AatKA7tOB7NGB4/ZJr+zm5mKm4bdbBOpGUEcyqSSyQLeffd9LK2s4t69uyIfm56exsL8AnR6jSwq1VQz6sgc84ofWCi0LsFITCdutHSysSKzj0wPemOyQu9y+iRd+/ateyKJI0jDFNxkKobp6SkFGBJJrlHYsQybYto7QSt5Du2G+Glxw0h2Gu8zw5QIrHJzZjSbBAjsBjhVeD6ywFaJ72elVIaWXlltFcrVKjZDW5KaPDw6JiwEsljfe+89CZ3r61OCGCij530hGER2HJm6BNTEy1ZNib9OACOyQ9mu+X0MCiFAIOE74q2qhJPR547AJN8nkn4dfbtUwt4hQMuFca3WRK3RFIYFWV58Tz6TFoCDjF42PQJZvEYy28m+1XJBz4W7RodSoSibfF57rVITJi3BLx09c/NZkdMzzIvACp8jAwe46Q34Axgc7JeNdLHAtHrK7C2yoSJwRaCXYHBkb19KAVubW6g32whtbgkA9/zzL8jGoFwoSZGov78XpWIWG6E18T7ldRPoJZCibmlkczU/vyBMHmFTadoiza/U6/jg/cuwOhw4efy4bGD5WTJR3zr3lgSJMMWXfqEEg/b3I2JdUC6V5JqW19Zxf2UFRrNVmHsnT56SzTDZrWT2kWHUG+gRK4F6rSK+oAQFCE45nHZ5XmS/EiChr9zo2JT44v37//AnSKbyGBjqxec//1msr68gGtnFyOgQzpx8RsbU1aVVGE1mbO5GENraFDYuUfZP/dwnBbCOR6PY3t6SXt/X24NqsyGbtrZWLQWKielpeFwuaFV6YeiRXcphVDxizSbZhNEOI7ofFRCGgNyDpQciW+cJkFFdrzGIrBe9fWRU5gQ0om8pbRXYxhnUQ/Y3N/hNkt6bTZEy0mNzfHxcZMYMu+F/hXxekqjPvf2OML9fOfuKMLE+vHQJSw9CCAY9+MRLnxAQlGzCGzduCPuchcGXPvG8sMXIjGJ7Z1gK2nX8wi98VtivBGoZ2DUxOQ67zYbdPbKYOGb0wOl0C/hz8fwlAS6eO/MsGm2GNdlgthoJwaJWL8v9Yful5D+RTEtRh+3pM6+dRSi0gtu3lnH69DSMBisK+SbKFR3CW3Hcu7suamyzXQef34WxyWGYzXphPrYaaowOTcFosOHmzZt48OCu+CdScr69mYTVpgRq/dIv/QICAbekNHNjzLC4ldUHOPd2DFYLZHxs1IH5uXHMzCxgZ3cH59+/IoDr1NSAMDXJvCsLY42MMY+MfWeePS0sXvrJ7kX3hNnJ50UmZKvNZ1NHMpGVALRTp59FJpuSQDuGZi3evomjx44g4OnHncV7wk5kEex73/vPwtB7/oUXsLW5Q3MYAdhY/GLxhADL2toaBoeG5Fxiybj4Mu+Ed4Wl56c37l5U1iIsKjJ1m33S5/cJWEZw89jRY3jnnfeFAX504Qg2NjakL7Eg9+GFuxgadiOZTMNsscDn9aK3txf37y2JhJc2EWzf16/fgM1mg1ZngMfvhddtx8zcJDTqttiPVItVGTOq1ZaAUsHeQVy/cU3UBYOjQ/B43RgfHsDk6CBa1QoarYqEUpF9TZUFmbvf+7//Bj5vHxwul7AOv/Xnf4aXXnpRWNLlKm0z7Dh/8RrePX9J5OpkTy4uLWGYoYqBABpqFRweF9KFLOLJBMampgSc7enrU+a6eAa7W1EUkyXp+4VMAdVsVSxJ7A4f1rZ3Ra00PD2Jidl5UKBP6ycqEzjHmfQa5BN7uHfjKiLLK1BV61BznUJLKFWrI7FXQa3Vo91Uy5jv8Pth7wnA7PXA7PYISErwhveo0aQ/s0qsYzg+64xGhR1M/igBVXYEzl0tZS6VZdtB2OkjVFQFKKK8XgDYw2DN4xsPtaxLHt+UE+jiix7pvLcarUGsAVgcpfUQi4KNdgsup0OUK1RqbIdWsb+zRVtZDA0MoK/XLz6a6yv3kYlGgVoRhnYN1XwSqnoBUwO9OD7Rj1MLs+ilrUO9IaAauewyj9SqMpeQYbi/F5F253W7YHfaBbTb3tqWNQHnEo4NZMmTPc6CmjJnG6Xv3b1zH4s3FxHe3ZG+/tonX0WpnJO+WSoqwZPFUhZz85O4d/8GrDYDxifGhHnK+xIKbQmzd2AwKOsHWlnQ6iSVSOLShctIJ0s4eXoG07NjSGaS2GMwp9WOYr4Ki9mD1dV1aFUa8SZv1jnmZoF2GQvHFsSao1Cq4s69BxgcGIbOyHUVw/kqwnwk0/utt94WubhBbcLY8ByS8SLadS22dtegMhUwPNqD4/NzqJUrYq8R7B2QOW4/mcTM0SPI5gtSfFhf24BOoxfv8x6PD31BP6KxEOxOpT1bnS65ZgLOZK8WSnkBsFkwohWAxWZE0OdDOpMSb2/24f3kPqrNTjCgVrE/YgAY/ZfZhrmWJNBMYJPWNiR36A0GUV5YDDo4bCYUc0UJ1qzRa77aEK90zjeVWhv+niBS6QxWV0KikCFzlMUHArWboRBOnTiGnc2QMFaptqB6hYVOrgH5H4HVRDImBSEWfIURWykLK5WFjmZLL22IRT6GAmpA9nBczpXqGL2OvvQlWcuyLdCnl+tMgqhOt1OC86jOGejvlXno7u1lBPy9YpXEtaTeooHF6EKj5sS3vvX3+D//jz8X5rLyImCrsFM/6sV71113dn/P8Krnn39eWKsf9/UUWP3oO/akAcmP+1ye1Puf9HU8BVaf1JP52R3nKbD6hO71U2D1vwysCnjSaODChQs4ceKEVDz/7u/+Dp///Odlc/LGe+/izMnT2FpaxjMvPCdPhYvb01/6Cv7H3/+XUDG8iomsbaMSH99uoN6qywatRaP8tkr8IvkdCvingEN8UbZIQOewFUDXg5VsReW7Dkm15EMdNoDIthQW68PgKsVLS37UAUK7lqkULT/+Eo/VTk/rRnQpnqYP75mAfh2/14fAIwFdheH50H/1h4+v/L77rT8ivKp7fQc9/lGg9ifxWFXupeK5ScYqX13pPplmj7J/u2FeBykNnRP8YcYqf9GFrrvH696b7ml3r797mY9Hnal4DzqBVXxvF1A9+Dw6jGCFAvxwA8ONLzdGeq0ENekooW82YGi0YCOgarLAbTShXa3DrNXCzBAJskE1OpFD0kuTibPZTBnf+fZfY2lpSa7zE2dfFJYgQRUuQm02k7LQ5X9mA9KJBHYj24r/WqOFNm0uNKzsW+By2QVY5XdwA51MkNnVhE6tl3a9ur6EWr2CY8dn4fU60Wo3oVEbxTJAR9l7nazchmzSySjkRpGAFRkKDDhgWnyhUBa2jdVhk8V3LpOT95MVwPtH8JG+mmSxWu12qFoqXLh0Wa7P5wtgZnZGNvMEUujZNRjsk41Vb8AvwBeBBKa102eNkteD8DC1smFl4jmfoQQWSJ9VyUK9ywQVWT69VRsER9nPW7JZIMDJdsa/87js75R7V+tkkKqFIStS8CpZMy1FCk+wwmgQJifBHoKo9JXkgpkgJBkhOtLwuIFl2yGjVa8TyVwyFUcqmRIAm5YHiWRSPOLI+qS/5tDwkIwVlKOS2UiPMoYZUU7HjRSZEPRXJECxFgoJa4zJvwN9A8J24HVx89Dj9yO0uY77926jXC7gU5/6pAJ2tyHedFqNAXfv3sfU5JSw4bip2Nxcl83GxOQkNrbCsNgdMDHgw+uT+8PAnTfffBMD/UHMzc1KAjhBQT7fAq9Br8f21g7eeOscBsfGMLNwBBajScAhMmNzGeU5ku1Jb1Cvx41iqSjewD0+RXpK5icBWo/PDbPRIhYLwyNjKBcb+Kvv/bXYNHh9boyMDOLy5YvIptOYW5jFJ195DZVSRdiINODQmPTCgKkUKcss4uwLL2J/dw8eh1P6zM7ODnQMYtFqYTAbUGvVJcylfyAoz9yiVTxkOY5z4y+BF5wj6JXLoLNmUzaYvN9kWJMxTDkiw0FqtZbcQ7KYl5fuYy8SUdpevSaACEHwsdFhAab5SqaSchwyYgjM6ugbrlHj+s2buH//AVwOp2wqBwcGRepMQP3ChZuw2rR4/szzEg60G9nFhfMXEIlUYLMT4NXh+RdfRGg9jL1IHP6AD4ViRphXP//F1wQkSpD13NZidHRC5pPI3hba7YKA93q9RdivZFzdurmFX/jiWXi8TrkGaBqysSXDmZvv3XAE+XwRoa0ELGYd+vp6MDk6jHw2hqtXlvD8ixPwCevYDMCJvXAGH166LkWFUq0EvQno6XUIOyqWKMBqskEDE8wGK3Z2NtEC+ytAoiGvjX+fnjTg05/51IGnMmWfDPlberCCbK4s4ZMMbDHqTTh+4qSAVlevXcHS0h76g06x1ziyoBSp6P1Jqw0Wi5KpBCYmRmC3GXDpynXk88DLZ+cxOjKOxTt3kEnlha2v05pgsdpk7bEX2RVbhHq9IoD1yPAI2g0G5NHrc1W8Cff3YsK0JzuLIVFWq10CWghksoA1OjEpnqa0eLi/tCTgO8cjjiUcZ2kPQmkp/8120NPbK4FWTLimFyZZrGxD589/IOC82WSQgpzDwfOqIx5LSIFGWNKgr22vFG+uXlrC6WcXcPL4SaysrAj7lYAJmb0TE2Oo1gk4lA/sHgju09P5yuUb8Hp74HV6sby2KtJj+l6zyHHs2Cwm+vvEj3B1bQmx2B6effYM5o7Mo1pp4P3zF1CpkKWvhKW8894H+Bf/02+LVUygTwlW/JNv/iW2d6M4eeoUssUiUuk05o8fQ6FchtPvhd5qFkBwZz8CNe08ChlMzc0ik89hb2cf9VwT+9tR8VQl27tdU8FgscJqc6HWUkFlMqN3bByDQ2OSaUXJh0FnlPFJVS9B1SjgwY2riK1vAo0mdCJOqUkBlfM714f0zYRKB6PLBV//ACxeL7QsPDidIh1mIB4LeZSf075F5k8DA4EYOElgVZl7BFiV/7giVFYk3fntoH7cDffkqpOWMh1gtfv7w6ok+Tx5tx8BrMpypaMCIrjKkEbO2wRWOfdV61Xp4wSX6F9dKReQ2I+gQGa7QYMerwcehwUmgxbZRAyNShGqRgW6VgWlTAKaZg1HJ0fQY9agx2mHnoGHtLXJ5qDWG2SdlEwnsbu7I4VDAuHPnnkWNotJAHgW/jgfVSpNVBt1GHQqRW3hsoovMgvanN8IaLJIcPvmIpLJOIaGBjrBdXWUi2RFqgTUjqcjKBbT2Ag9wPjEsMw9BFxHRsdx/doNYQvTEobz03vvvYNCPoeJsTGs3FsSC5mjxxdgseqxFtqQgDpaiQT7RxGNJrGxviXy+6mJMdy7ew19/R5hgI5PDSOVyqBUbSKXI7OTc/W2hIOy3czNzePOnVt4/Y1boDijx2fCFz77i8jnKsim8rj7YBF2jxqzRyagabews7kFv9eHyfEJmMx2rG1uIp7OIxAMilqCPuccMz0uN6wGExxOkwCrHr9D1iMsGHAdtre3L8U6jhNUlgT7/BKuRja6Ra8RRjzD6exOG5LZHLU7kHUw129Go1gJSLGq0ZRxgnOa7IJkDa/42NN/nGtaWgvI3FuuyfqJHtmpTB6lQg3Nthpef6/4wkejMQFWqXxi8Vhh0ScwNzmBZCImXv9kqbJt5nJZ2fiYjDoBXOmLz75lMTMEUrHoYeGdfW53Jy6+siwYslBEFQaL82w/HDMJyHLtotJwnViXoj9fPK7RapH5PZ3NSOaBVmPE+feuw+/vRb1ahlbbhq+PgY0eNGpu/MVf/AD//t/9Jfr6A509ibIX+va3v4tf/uVflgLmW2+9JYGz/B6uY9kG6bfdfZGx+sILL+DVV1/9of3eT/qDw+FVP+lnHn/ff83wqp/2nP+pf+4psPpP/Qn/+Ot7Cqz++Hv0E73jKbD64xmrf/iHf4i5uTkcOXJE2BcENs6dOycm4P/um9/Ab331v8PffPs7+NIv/5Lccy5iZz/1OfzP/+bfwODvQUtDObUCrDKVu9moQTirZCWo1UqQjfhZdVLRKaNqK/IRglZkLygvBdyTAbDr6UlyX2fVK5BhF1jthlYd4INdwFUBVik/kbcfAKc/ObB6GIgkCHDYWqALYHaBVS5glJcCED4yeDN06cC066cBVqly68iqD4Dhh/6x8rWd+6TcW8UKQH7c+TmB1e5LsQN4LIjh4LcfDazy/ikA8WPH6RzmcWBVJHKdc+iCqsJAfIypytMQEJz+qR1pUfcb5PNkOqMtrEzKZE0EeRoNGOoNODQGBGx2uC1mVPNlWPRMHSWL1ClPPV8sCFtke2sPodUdvP6Dc7IpZrLzseNHxbOTr95en/icESDiopjPMBbdlRAlVuN5GoqHFd9P2XIPksmMeHIyJCC6FxdvL9oLJBJxVGpFBPu9Iq02GFXCQPNI+q1VpFOUtLcbDYUtQpmVyOHbAkZwkc1zJmtHUlYNegnroL0GAU+yCErlijBh0sKarYkMOpvJY2l5STaSXGgG+wcFVLp2/ZokoPsp/8/lYDbqxSeNTEem3PL6nG4HGtQQi4euWhbLDNYik4ugwENglQycpkjVCIIpwVAEx+jNSp9cgp9KkaPLXuV9ZaAE5fCU0VNaxo1cm/6IKpUAE5TZE0Tk5/k7aSNyLMXLVdgXtbqcV7dvidWFnF9FYbHq+V6dgIhkkPK7+F6yfekhxvFib29XmExej19AumK5IqDcjdt3JHiHfzeaKE3O48jcvCR7c8NDNig3J5cvfyjyc24mX3n1ZXkfvQgps6Qlw+bmlrQDvzCeKwhtriLQ4xO/0VS2gKHhUbkOesPRQoCgNz1Ce/v8mJudxtTUuICWBMBv3bgBs9kKtVqPlkoFE6XmKvpJ7mF9fV3azfjYGAq5vDCDCWiTJUwpO7v6kblZsQbY2d4W4JTJ7VanA+++/QH6goNoNoBbi4sCSqh0lD1qsLu3A4/ThbHREZw8eRrR3X3xT01k0njpk58UKXVodU0Ajc21TQFVXXabbN4ptSYYWW3UEBwcgMliRLlRlYRhFgAMKp2w5imxNhq1sNqssDuUMDIJt+uEnhGwo98tN4bNelv8/xgGRzbwTmRXWMr8LFmLTG/m86U3HH04xYNZpRJGKNsG2ypTnskky2RyArCxjxAQm5udF+uFu4t3sLkVxvzcLCYmJyQk6PLlS1jf2MfwkA8TE1NQq1voH+yRtkv2FjeV8URcwFCTVS9BZdlURjax5RI3lXkB9WxWo2zKReqbIdhvkOT3+/eS+I2vfhZen0cCutQa+hhXxZfY1xMQ5hGtA+7fX4fd6cIwPQQJwLYquHjpFl54cVx8LatlIJVq48H9LRnjGq0GdGamMzOp2Yh4IgvaNk6MjiK8RU/TEhwOo7DdWKcYGGKgiRZujxVOp0UY9ulkDisrIYR3okgnKyIBLpQrsDmsMvNMTU4jEOjBO++8JwUI8WBvtwW0ZKGKDGl6EPv8flEOpDNJsV4ol7JibcHgJY5NTLWk9yj9Y9kGyAQmw5zMdbJ2CSZv74RkjGGxJRgYlGLIm2+/I36sgwN2KR6VS1WR77744ksCiFy/dhOBngA8Pp94/LGdENyzkJllswqoz+vni+fMTTo9VJ1Ol9hY8CJpi8CiDWXGodCG2KkQd6O1Ab0QCVTlcwXcu3dfLBBY7KGvNscKyoc3Njbh9wXkc2ScbW5uwu3yiKdyPB6FP+DGzOwsdsI72Fhdl6JVb4AWLT6srKxjP7aneLYOBXHi9En4XTaM9wfw5g/+HsVKDvNz0xIsxPG9DQ3u3l1COp0X+O9b/+kvMDs7g7mFeeyELz4dGQAAIABJREFUQ8IOLpYq+Ou/fRvxZA6vfeo1YaG5vB7s7kfh8QcQSyXQQBvevoAoi8rNOor1EoxWs9iP9PiCKMWKiISiuHnlOjJ7+3AFBuF0ebGfzqIYS0A/NIzxmXkMjI1IACPPhYnhLP40KgVo6wUs3bqK9HZYGOQ6PoBGU0ItKWnieE+7HmgMcA70o3d4DFqrFRqLFQ6PT/pTo0pQid6KDDvUgh1PWVMoIYpiNNS1OuoAqxzv+bMm+4+yPDsoMHeXPOK8+iiR9YeYqRr6yv4IYJXHFyxZCigmAZW5ZqlQUUAVQaMGrV4toBbHWYYRmc1amLQaNGt5VPM5OO1mOI06aNt1xCM7aFWL4sFqM+owOzoIdS4FbaMiHpulSlnaOpUQfJZUtuRyaZn3JXywWhFLEgaEsU1SsVOrt0S9UqsW4HDZMDTUJ6ztbDqDldU1lHJFKWrotUbxWqeVCe0C2k2FDdhWUWVRgdXB8Lg9FEsZWKxGuT7OgSwEc31kNNmRyxZx+cpVsdfweFw4dfw4bl2/IuP0mTOnYbKZEN3fx4MHy3C6vbBYHfC4A4iE9+kIBqNZhzd+8A4+99ln0BNwwcSQo1pF1BV6nQXpXBk3rt1BwB8UL3nO05evXsL6WgG05fR4dDhz+owUmow6I6qNKoZGgwLUvfXGD7C5vosvfPYVKbAWSmVc/PAKoLdibHwK+7GE2IUYNDqMDY9gsL8PPQEHMsV98daneoOFm0K5hP39uEjiWeTmuMdna6Zti6opRQOOGbR6YnFfpTMI8N9qsg0r6h4+O85ZtAXgczKY9LAYaMFEcJKtsiUFZwKrXL8I+7nOdWJdvnsnvIdSkQoeswRMUTlFO4DRkTHEkykBT6ngoKpiRNQeXLMqYKkEbXKfIL76BM1L4ufudCm+ppHdsGIL4HRKAN9+NCWqC6pKFIa3TtQ/JDtwLcn2aDJxLemSPUKhWBQFBlVPtabCXo8lkxjsZ0CsHe++pQSuVUp5qNQN9PR7YTbZ0Gq48L3vvoev/8l3EKRFlbwa+Lf/+7/F8899QoqeVKnwPF5//XWxffnN3/xN/Omf/il+/dd//WAX8wd/8Afir3r27NmDn33cvzwFVj/uHfvH8f6nwOo/juf0D3mWT4HVJ3R3nwKrPwysfvGLX8Qbb7xxcIe/+c1v4jd+4zdAgPW3f/u3hXFBxgdf3/zz/4Sv/jf/Lb7xR3+Mr/7Wfy8/44Q8/omfw7/8oz+CyuFGXVhlBqjalE0xpKSBGqXOKiXARpnIO8msIu9QmKgKWKIAMkqD/4gAqoOe8JiEvcNIZaVVAWMfHr8LjCpH7IZXKawGkYfJ/4TnIJtD5dsVJm3XO0jW4uKl2g3Devz7D2DAg/so19MFfDs/7R67e9+EASvAb9fbssP17IRsHW72ymkqCy2SOpTXQwaqcn2PArqHPVb5XY8Dq93r7B6Nm0Nlwnl4fY8EOnS+twusHsZl5fiPgckM/zrY5HD7J5fHrc9h31qVSALlNx0JERmdBG7IDun6/nLT1GhW4WQqMDdljQacWgN67Q64tAagUoGm0YLZZJSQKIZW0FMtkU1jOxzGXiyBOzdWsLKyhvGREbzwwotwOC1SODAZtVKBZ9CQuKWRQVqvihyVFXleA5mUJotVJHPc6DOMhkCN3WrHjRt3ROpOueXIyLDIoivVAo4cnUGjWYbdYRJWlM3kEmCFwBm/lx5dBp0B9UZLFuapdEpZxJbyyBbyAuaSgak3GwWUsZmtAmaqtQwoCOHK9Rvis/mZz3xWGAUEY27cuClsVTIih0eG5biU2zFttsfnhUavJC8vLy9LGixZFmTssg3Si4vnJS2LvrdtiESb/YnBA2aLXcAthtNQrs7EYQKABC0IKFEWTeCJzB8uvLkZ4+aBC3aeP9NkKUuUZ91ui+Sf94UMYLYztqsuOM8NAdlWSqAWW7YS9MXQAx5TNqv1uizaKQ1Wkp0VJrw8L7NJ3ktAmKwLgnv5bEoAbQdlfHqjbDSZ4E1g/Ovf/FNhzh47cRLLS7w3DkxPTIn030IP1nJZZOHsrcMj/XLvCNSQmWG12QVY1Kj0iMUT4lvp83mRSMRkA8O2sBXeEZacP9AHDXQSmvXBBxeF6To42IfjJ46JnyRtC4qlnLSvyxcv49lnn4fFYsd+IoFoPA5/sBcmgwU74W3YzHZhlVy7elVYts88c1L8Swmmjo+Pyqaa59AfDIq3KkFIAsF/+//8AHqDBdG9GNKZnHiaksFMP2CG5LDvTU9PSuo3U32zmRzW1jagtRpkAz/Q0w+fy6OwaQjKdvyZafER2Y/gw0sX4e8LYGRiFKlcRrxwhb2s1qNZrWNtbRlmiwGz89MYHxuWQgF9JLnJ5HeVixWk0lm5boeNzNKiOF4TcN/eVsJ82C9f++SnUGtUBUSnlx3HV7KHMpmUMCU5Avf19QnA3Wi1EYnFBKRfIeMxHsfnPv8FYTc2a3V5H2WXDIdaur8iHsoDA0MYZajd8LBIY2lhkS8SqMwhHN6G2+cTKSnrESvL6wK20S9ub28HJpNeNpkrtAxoqbG/vweTRSPAAlOZ6cX8mddeg1rDscWIu3dvIZWOY2CYISlGGK1WrK9u461zBO48MOiNqOdKMOs1qLUz+LlXXxJC3vLSBt5/L4RUCnC7VKg12xge9Uu7tdptaNRUSCWLsgGORraRyyaFFdvbS79PK5rtEp59/gTaIABDBmgQO1sRnL9wExroQfdqj2tAGL/egFPSnBkmd/6DDzAwMIybYpNQlfGTctKZmRls72wJ03Rqalr6jNhmjAxBp1fh7uI9nDnzDCq1Oir0XUxmFZ/UgQEM9A9geGQI5y+cx8z0jCg8lpcfSMI2AdDeniAufngVBjLOyUS22WX8yRdK2A7T3zAoad71FhDw+2V+5L21251IxGOwOR0SFkbJPvsCWfwswgjjrE3/Wzt2tnfECmBxcRUej0XkvkePHZNry2ZSIqX91V/9NRl/WESjNcDRo8dw8cKHAhzwuCaDCZFoFFV6H9brWF9bR7XRENCK93dtfQVWmwmhjQ3E4jFp91OTc1KcIfBNKTKLXcPDA7DazTgyP4devwsmVUP8x/msaFVz4uQxJcAqz9CwFOottRQg/uO3/gKvvfYqaFfg9bnEiuTa9du4fH0JI2MzOPvyWTl/qhuOHDsCjVGLH7z1Jr745S8hkctgbGoaV25eRzgWRf/wkPhX8qtVJTWuXbiK1aV1WEwW6E0MmhvAvcW7UDlcGJ+bh93rlbbrcDIQpymBg7SqIQNzbfEadtZXUMtkhNVO5mC7UgfqSmip2WyTwh+sdiyceRZGtwc1zhneHgnj4nzEXk4PU0ku53qxxXwrA0xmqyJBVinjQLfILEfuFOi7c8tHBIj/kB+++H0feqOsbzrA6uPrnu56jH2Ec5FGq0dTBTk/WudQjcK1Z0vdkkIMnz3BN7vVBJ2mhUIqhtT+Dsb6AlA3yzDrVShnU/jwvXfkfUN9QUwPBTHhdcOm12JvP4rzFy8IO7nSqCuhQZxHrSYMDw2L8oDqDAYFffe735H1daCnF+FwDKdOn0IyuQ+bzYxgsEd8g+PRmPQL9hMGs1HtQUDS53HAaKKPeksANybaN1tU1bSwF90UMIxWM+lsTsIbC2XaeeRQq7Rhs7px+eo1hDY3EfD1IJ9L4cypefT1+GSsXdsMSbGEjNMHK6uIROI4fvSU9KfZqWnshDfxwfvX8NqnjosEvlQpIpVJIpnK4cwzZ7G9E8f2VgKpVEEKGFS+3Lp1R/GWtgF6I/BLX/kCXHa677exHlqHwUx5uw674U1YTUacOXVK7BPCkRjefvs8nj37KrLZCu49WJL51ON0wut2Cgu1VskgXYhifmFKCgYcA+kHvLYWkuI6VXm086HvfInFVrMO2VRMkfvrqDJiGJVD1m5cH3GOpYc6GcZct3A+O7ZwRObS/iDZl/Tar8vczAKPzqCRQgvfR4Y6Cwv37i4hEk1gaHAElRq9Wh0ol2sI9PbJdRZKJbHeIYua9iwjwSDMRvrK56RtDwz2S0GLz1qv00uB2u4gA92C8M4OIpGIhJpyjci/c7yWopPTDpPJKrZuLIiHw3uiBmHxmcqk/eierLcGBvrRaNVRyOaElBDa2YHBZIHL7oZR74AWdiwu3oMaTbjcVqj1dbicXpiN/fj2t9/G1//4r9DT12WsVvGNb/5f+Opv/Cb+8i//Er/yK7+Cy5cv48yZM/jGN74he1b++dWvfvVg2/S1r31N2KpPGatPCED5J3SYp8DqP6GH+VNeylNg9ae8cY9/7Cmw+iiwSoCHE9T3vvc92bjwxeRbLnz4J0EWbj4or3zllVdw/tpVmTwLe/s4duY0UANUBhWOfu6LwlhVuzyoq8hDIIOFIB1BkSZq7TrqKvpmKuClBMt0QJCPBlYfZa12wdEu47QLCMrgeMBw7er+u0xXrgEUhmn3xdRwvsikfMhEVRLFKcdWErT4zw7TswPxdr+nC9r8kDfpwXc8ZIB+NLD62O8/NrCqAMOHgVXl/nWh6ENWCbzPHUBYubQfD6zKPVC+4eCefRxg9VGHMm6CPhpYVZi3yksA7O4GRtpFWzxcCaIRWGVbIYBDgFCvUUNVb4ItlYm6vVYHBj0e6OoN8WxrVCow6PQKGGk0yaaWqbnrmyFJW9/eZEhEAaNDQ5ibnxHwg6Ahg2bIdDQb2HbJFFULUEmZFDccXNiSiWJz0L+O0vi6hPMUciXY7A6srmxI6NH42JTIER88uCcg7cKRaUBVhcNJMFAHk56LfJ0AqwSJuCglqCichkYLhXJRfM4KFYYOldEgK0Crke8m45NsTQKXlKol02mFsVKtYn7hqNgIxBJJ8QykfyAX3mSj8F7w/dtbG+gP9gmLjwUDMmiZqE5AhFKtQI+fyVQdmwHh78j9PwBWyfBSkw0ZEtktw3XIiqL0dneXku2ySFcJ4AjDrK4Ei3Azy4RgbgiYFu9yuKDW0gdPI+AKwVGeI9snNyH8k6Aqj1cVSTtls4o1ANk4XbYzQUotQ0pUQE1YQVUBYgiqK5sZ2kAoYWgiT6Onp0ErstdGvSkSSoLctBu4eP4yPjh/UQBXAuPpZAo+j1vAHXqNEcygjHc7tCmbosHhPknxpeydnnsCrBZLSCZzIi9Op3Pi3UnGYFvTQiadQKFUFECNG0OnzYWNjS3curUIi9ku4TLHTxzByPAAtDoWmOrSN+7dWcLY6ATcrgAW797FXiKGheML0KoUcJBSy2KujDt378gGcWZmSkDAwYGgbJrIZCXzb3BQkcczAOvW7UVhxFEdsBeJidyc4SdkCH3hC58XMEev1wpgzUT7dCoDvcaAjVAIBrsJTjtTx30iG81n82g12wKe8Dn19vTg9u3buH33NkbHRhEcCiKZTsBstcjmrJwpCDhy5+5ttFp1nDx9HM+cZiI7N4odG5i2GvuxOMI79MF0CnApnoltlfiqMuDDSIakWmFlk+XDICunwyGjNSXotCSIU/Ko02FqckKk7Xx/Mp0VvzcyFA1GE44dP463z70Nm9kibZn9aXl5SdLEX3nl5U4/0so1tto1UWBsba8jHAmJV+LQ8AicDh8aTQPCO/sC2FXrRWGgmU062K1W7O7sod0g+1uDpoqMILsc7/KVyxjsD8Lr9YgnLucqnU4thSAGHLGIsbq6hZu3VhTAtq1BeDUmLM3BYR/GJvsFQL58ZRH7+4r3KceOeKwIs70Nl4uBKwFo1UaENqISwDc31weLVemjvT29WFldwk54C2fPPi/PgIArmWHx/QR2d+MwaJ2IRbNgRCD7ld3FEBK3sN84ztDe4fbtReSzBfh7AtJvKaHf2grh+AmqAQyyIV9auitMWN6z7S1+36sYHR3D4q27KBYriMdiEg7DogKls+fefhPPP/ecFAHYR3iPenoCwnqO7e8Lk1nxzfZIH63IzxPiR0tg6ebt2xLO0my1MTU1KQAUw8eCwV7xsGY7VULySgKssu3SQzcW30ewt0/YgBxvWRxh+6LKhhJpj9OGL3/lS/IdZIyTMaaw9azCPKe36wJD5ZJpSeRmgBp9F8lWNVksmBifkDH4u3/9HVhsZrlWYRN6CSZYBWQmO5uAJL2nOTd94uUX0eP3IB3fx/hAQFjFBNA4ZtPChfeEfdhicyCTLoKZMq+//qZIbp9/4TkBi9m2Ll68ilS2AavD2ynmAolMCi+9fBaLS3dRqlZw+rkzuLOyhByD8sgs7g3A7fUhWyrCQH/k3QzW768jG8/AYnfSARL9I+PYie7D4Q1AZTYi0BeEiUVKk1UKGlYyGTM51AoF3L9Bm5EoWjkya6kg0kDNsblOX3VAZzDLOKoPBjFz8hR0NhsqLcBgtMl8aSAtHApTTgISlRK4gEJMiCewKoX5g3BOJQzxhzbRPyxY+ghzqE4x/RC4SmBVUdY8urPorscIPHL+J7DaUquU8CoJhKTVQQs6k1pCgcjupKKFkn91uw6zqg51q4J8fAetYgZ+hwVDvX7sbG4ilYgJAGdst/HSwiyGe/xwun3I0Qs3nsD61qYU59pqFgacAo4xNIknydAp3qEjR+eRTKSxub0nzOx0JoEev0+C7egNbNTqZO4j+5x2B9lMBv8ve+8dG+mZnwk+lXNOrGIxhyabnXNLrRzWI2k8o/H61r5k3Hq9MHx3OBywfxzu1uGyF/buAQfcX7YPXgd4DY/tCaeZ8Yw0krqlzoHdzDkUyWKxcs5Vh+f3sbrZUntGGsv2YNElEFSTxaqvvu/93vf3Pr8nlEpFWEw6CZ+qVgsS2kRLibaqJo2laq2ARpNM3IZIwON7GRTKLawub6LdpHrCKExS1l0MZjxyZBQvXDoBl8OKzZ1tmI1mrG1EEE+l0RPuRSQSlYYkPbK9Lic+vnoF62tL0iwkkzdTyMhn5BjxuMJYXY4ina5ic2OXsWFSw5FFSwucC+dGEAja8MKls1Br6lhbXRAPUrXWw9EDdasBN5vKXo/MJ1yTr96YRO/AOHZiCaysbMi67vO64HbZ4bDoUKvmEOpzigKJ4DPZ7QzZi8UT0BvM0pDh/cowxka1KvN8s1GWAEgqf8g+bbOx2FR87GnXwCA+WgXxQUD27Jkz0gxluCfXRwlutFqlfuqo47iWVistJOIJOWelSgNGo1UapGSTEuRmA0pvMoqXOO3cjFRzMbzP5ZDrzrpIbJuMOrnfGATndnLNMYh6hrUr7YTI1iewyjmMXtU+nweJeFLsWiQQra0RlvLOTlTew+fxiIUN10mz1QSvlw1svfjjm7mupGnl0IDD4oTN6kNsu4ibN26jWsmJqqNn0I/B/hHUazZ8468/wv/9f/17DA4P7e9H1Lh587pYpkxOTkpNyAfXRtaybFqtra1J2GTn8W/+zb/B2bNnnwKrj09XT/+1vy/+5Ik4iBV83pP01GP1856xf/znPwVWv6Br8BRYfRxY5cb8l37pl/Ctb33rU2f4SZNMnYCXCF8ePfi8oz/zFv67/+V/hTnUjYYAqzoBVpmQLJ6q8t8jP1QWDOzwKshaSwrVxxmrTwZWRSN08PEQVGURrLBdD7JVO8BdByhkoav87HHGZOdnSrar8EDl+yNPrv1YLAFCn1CVf/IO5Wf6pBXAAcBWPvOBACiFUaGkqu8fwP6nfByIpVSej08Cq51T0mGs8t8HrQB+UmBVOa6DF/txa4HOb3hZDm5eHnqm7gPYnY1ORxbV+TtCKXKeOxYF+xYGirPnowdTqFmcuyw2VNNZBNxuuE0GSXc1NpsiQ7QbjRJaxV20Rq0Xj7NUNoe5pWXMLSwK289u9ggY0N/TA3/AI3Iten7S85KFLI+PgUNKEQvZsDJAhGE8BFsIWlHeRDmosJ0qVWFNcUPChO5QsEfkbQ/u3xf236GxQRiMapgtBDCtAlAxAEoCOGqU2OpF0sQUY74PWXDiPwrFY5NeVXwQzCM4ys0Ii1qCTpKerNbJ5o0DolguCWOKwTBkpxKYJLjIh9ViFfk4pcb8fwLIHU9UFqZk0IS7e/YDjpoSaCHjrFETuTmvHyWauXxJwA4C3Q6nQ0myLRYFPOFzPG63JNzSa5FJ6GRzigSzyVCWsoBxTodVpGo8tmqjKYxVbkwIyjBAS8Zciz9voFFTUnPbTeWakDHcKagFPCXAJo4givsvQXn6fxHQlJCNQlGsFSh149+bDXphONKjzUifXLcPmVwef/EXfy1gDYEoWiYQULFRKuu0ynvzviTDZHtnR1i4DGTiRqjDSNfrTMICKZTqGBwYxA9/+KEw9Q+NjiJXyCAa3ZEwi/EjRwSksRod+N733hVPRbLd3B4mmTvh8zpkY0aGq9FgQi5dkKRwi9mBxZUlyW4YHB6UkA4mk3NMWM02aQrxvLtdLgEX8tRJoy0sWs6HBO/JjKF3L+WZ2UxBxgpnc25k6f9L5sqJk0f258a2vA43fgQBg109aLRqSGdT+5YQgNfjQ6lQRWwvBpvFLmOCgCW9TcnSpfSbKdm0IHC6nMhnc5JwTzbUlY8uI5fN4OIz53Dp0rOy6eLnJtuWr0MZdSadhd8XFKCJXoJkZjOgjOeVY9JAOeJ+YyqXzQvDlM2YneiOMHvIgOUswobD7My03CdMK6dUnZJzgj4EFSgjJAA6MDAo9zQ32gTl+DyeM17v9Y1NmR92tteRzSVlzTp7/oyEpKytRRDZiosNBx9+vxdD/QwOKaCYK2B1ZQX1agM9vSG88vrzMFu4uW5j8t5dLC0u4PDYIRSLeRhNOkWaqaJcNw2T1Y52W48bN+/BaHKgPzyAUiYPo06LoeEumGxauR4fXLmpOOKodQh4u4WlRHk4zyMl9mQ3LS1uCIj3+usjGB3vFW/dna0E7tyZkfCjV199GdMzU/tJ0G0sLS5hY30LNhuDRFSo1FUolyooVQsyN3QFQjKfra9FZCNO9iQbJfT45fzH++L4sWO4e/eO0lAyGQTcpvy+JxxGONwrklVuzGkNEN3eQ7jHI7J+NhVu37op70F2PJX5F5+5oNh5NKvY24shXyjK57FZ7ZI+ToCT83OboTIWq1gocN2iZ/LIyIgochgAyDmH54WBhnxtgt0Egnt6eyXsin6mfB+CsONjY9KYY4iaVsNxVIPTZseFCxdkI8+G27Vr12RsFwtlAUgZdMW5h0FrAwMDwrjma/Kc8L7XEXBrNzA/PysKAXpvOlxOAVJ1OrNYctRrDegNRrFoyaRSGByir24CXo8LJ8ZHZP7kvWIw6YRhz3VibW0dHl8XyuWGzGNTD+Zw4/Zt/MI/+3m00MBufBczUwt4ML0Mr78bFpsVbq8Hge4gjp06jj//q7+U9ZLsx5ZWjZ14XLynzzxzUby7Y/E9JGNpxNf2kIlnodMY4HJ5xNN1aGQcDa0WTn8AaVqYuD1o7NcNtWIRFoNZku93IxvIJWJoN0qQi8qmG8MJGy2gyEAftrPV0sT0HzmKvokJtLQGlOo10MWFzRueW7HS1zDciuFUBFo14uNML3HO/x1Jv9QcCqz6uYHVTi3zGGOVVkRtBjk+XjsqdZzys44VQAdY5apEfrHUpeo2b1GYbLQw0Ev9q25XoWvXYGhXoGnmYUEdxlYZNgMQdDtRymVRLNBDswqzTgN1Lodurws2pwvZXB4PHtxHSsKH7PD4PXIv5wtZdPkDwjC9f/cu3G6HzME3b96R4DwqXiqVPDwuB3R6tTQ17TanooSBVu4dss3JYqR/NBU3DD0sV+gTTdpyE416BcFunzByeR+o2XhbjsDmCGBmegkGvQPxeEpY1EtLUdAq/l/+ylsIB0xoNyuYX1rG8PAYJu9Poa3S4uKFZ7G0soqFhSUJhNSqVXj3+1dQyANvv30ax49OYCu6DYNZD63ejLu35jAzS9a0F8lEQdYoNoYr5TSCYRcunD8Mj88AdbuEciWNai0PtyuEvbgaN29NwWbS4diRMbhdDsRjeyiV67h1dxbVJpu9bZiMdrFt0GkBk0ENoxZwe42YONwPp8sCk9UpCoLtaEzuV2j0Eg4aJuO+r0csray0SKgUxG/aYtQLGFupapnAikwuKZ75i/OLUv9Yzcr9ThCXzXze03Va6KgZxulSaqg268YGoqw7iySsUF2nRY2KmwJtXfQIdYelcUUrCjbpquI/T9UMwyuBvnAQJmEds+7VCduf5BkGFFKR1d3dLT699K7njZZL52XssDHNYEeuVbRtIoDL+42Kn2w2L7WW0+WWdTmRTIgqQ2fQwaTTCuOeHrO8B5pqjViSsNmXz9Vx5/qc1E1upwVOlwlD4wy1ssBkDOMPfu9b+MbXL8v8qDx4dz2ibjwiuSi//WTzhMf827/922IFQJ/8n/Tx1ArgJz1zP91/95Sx+tN9ff4hju4psPoFneWnwOqnrQDOnDkjm2sJHtEpDDaCGexosujiAkXmyS795FxuOMxmRJdWMdTXj+3oHrQeJ+D34V/9H/8n4HChrtYJK69F1RpTk9FEnezUfRC0I8sSr6qOFcA+2VQmO7XCXugspo8toAeBVWE9dsKd9qXkBzxXOxOnAhArgOpBYJX/Pgge82mdsCr5HcWnqseL8o5/36eG42cCVg94rP4twOpDpujD13scWKVXk5QYB6wADi4QB4FV5fPuA8U/AWP10ebiQOGyf2EOeqzytx1g9SFYvL/RIDO4wzBkoaajdvWAPYJ6H+imhFjO+UPmqmK62rk+3NjqoYZbb0ajWMBwfx/cJgsaxSKKiThKqRxG+/vg2AfeCBjxbO8mkphbWsL6ZgT5ApPMVQKYBHwekSdrNW0ByJw2mxIgUKtIOAtlxARWy1UmtFaF7UbpOJlaZEqxECV7jueIzDcW126XF1arS8AlyuwPHx7FwGBYQKM2qgIuMFyK/qlqFX1JyaLUyMacbLztrS1cv35dJLFWO9OkzeK3JRL7eg2x6K6wDGn2T1ad0+WB2cLj1omsWKPXwmZ1SDo8fVc9Xo8tPdHCAAAgAElEQVQMp6XFRSmgKQflezKEhYU+PweBDtp8aHRqsSWgvyyZGlo9N5Bt1BkcRYBXTf+thniREUDh6xHsLRRLkqxLT1kCwmRkcsPAgDcGCkgghnix0h6AWXacU+jf1hY5J8MfJJxKp5fzwrlHufeUcU4mszCaOSdIiBaU1Pt6XYAO+mgS2CWbmR6zPGcESmxkabVaAoAQWCVTToK+ykW4PB40G23kS2XsxhK4feceFpdWcerUWZHp5vJZYfzYrCYE/F60WzWUCgWZE7P5PAx6A1xulySocwMqvtAtNXb3UgJqjIyM40/++E+FafzSyy8KwExrB7fPjTKBKbUeO5sx3LxxD5VyQ/y/PF4XHkzdQVfAidNnTmBhcUYYvxajA9HtuAQ9mG1WYcr29HeL/JBgIgO3yJB12h0y3peXV+R9PU4H+gcG9s9BUo6BbGZKAlPJDPb2mM7LQDe1SOkuXDwvXmjrGyuKR5zFJGuCWu5XekKmBNCihx/ZfruxOLYj29iJxsFE7IHBIWGSZtIZhMNhTEyMiS9lPBnDKy+/BEqSv/fOd8QeZnT0kASjLCwtSLowGcLd4aCwarlBIxv61s3b0sBgOJP4RbeUcA9uQMkUZlNApdYglclII4QbLvqtMaiLa9XI8LB4nNLGhhJw2klMHDmCYE8PbHanNB0WlxZl7JK9adTp5fPyveOJBPp76ElZEmCVAAWT6JOJIkZGXLh48QyMZrJJl3Hj5iQtIuWL8xt7hZzKzDpxJkHQb5VrEezyy3WLJXeFUUXglhL1K+9/iOPHJ6DXaSVQytflkyCt77/3PgLBMPy+Xnz/3cuw29zwuH0oZjII+Fzo6e3C5vYGMrkEqvUGJo6cEHuIbWEgl4TJvbsXR2IviUaNAXBNeDx6fPntc3DaDdjcSmJrI4HtrRQOjx+Hw+7EnTt3hI1qt5kQi8ekgdLlD8NEJmWmhIiwfPUKYHN/SoCxnu4+CQCL7iRhNGkx0Ncv7HomS5cKeQyPDMv9Tc8+AqCzMwsSDih+j5W6bKojkQ1o1C2RrAdDAezsRLC5kZYwLG7adVozjkwcQ09fH1ZWF2Reo8yf9iZk7Lk9XmxHdqSJEO7rEzCHDQeOpWCoGysrqzJXu5xMQleYVqFwUOw+uOa3mi1pmPkDfrE4IWhLT9A333pLQNV7d+/JcXE9GhkckvmM8w9rpcsfXhbGFO8TzqNkbtG7l6zFULBbAFUC+wy4mbx3ByePn0JPT7eEedXqVRjN9OzWIpZIYXBwVAGHocLc7CLi8Rh0OhW6uryolAp45cVLMpYsbCjajGKPQOCXEvjNzU243X5oNCZh7d679wBXPvoIL7z0PA6NjWBtZQULS6uI7WZgs3tgdzrEU9XmdsBot+LGnVtIJhIYPXkcQ4cOgVgnJ+xQf6+c40wuh42VCCILW0ChBrs3IOtdsVLD6NgR2Lw+mJ0uVPexDzbsOYXXSxVWglicnUV0YV6Y/4p2XwO93Qqr2YRiKo1aqiCgMtfcuhoYPHMW7p5eVFptVGpN1Ar0THcLSM+1iGqFtlorjUXphlL+TzVLp4444KX/JGD1k6GaUlPt1yKftAlQoFrlQTankpH6iBXLWojvy/Aqzktch7UEyCm4IXzONYzHplHBaNFBrdsPXjTQRoU1UR26Rh7aeg4ubR3DQReMqjq09SpqJVoG1VGrNJQAJI0akZVl3J+aQVWUHkacuXBRWI0MryJ7mU1A2t+wwWPQaoTdzHWRgJherZPn8jkMVKxUS7JecsxTVm4Qb9W21EaUoidoGWA3ob8/LA3iVrOA2N4O6AvRHe5GNp9BOpWH1e5GpdREMlXG/cl5aHVmxHaTsj7v7aXhC7jwX//aP0eX1yDs9XQ6K77AN28/wPlzF6FS63Hn7iTuT67A5VLjpRefRzobx9b6Bt7+6pfBPu87f/M9USYEgj2IbO/BpHfCavVia3NH1kqP1w6Nuo6XXrkAg6GBkZEgmvU8ypWMhOjevj2H6bkMtrYL+NpXXsaJY2Pi+Xrjxm2xXskWG8gVmlDrLDh06LCsgfSzNhnVcNoZyjcCq0UhbnCcQq2X5kOrqUI6V5AcCuZSjI4OyXknI7VSzom6iQ1qAp+RzaSwS3m/anQqpBJJHD92FMGAT4I2a9WS1GkSqNeoSQCrxWKSGpDBn/NL65hbWoGD97DDiUpJAVjZfGQAGCX52VxGajk2wNhIzxfzwsJ3uq0wa3VIp5LSBGJziexPNrOp+FE8omtiQeJwOlGrKt689DGm7z2tiag4Yg1B9dDWbkzqHj2D2gDkiiXxP6bPOmsS3pZUwViMBui1egnsq7Tos2qX0K0bVyfx8YcrOHduAqdOjEGjrcPsUklD2eUYxv/+v/0eckk9mi0dTFYd8vk0dBqj1GFc61lTcr1mzcjzw//n2s96kDUD53Q2/H/3d39X1Jaf99HZ/xwEVn9SRiPDq37/939fjoW2BBwrn9x/ft7j+6zP/6IBxJ/21/vHOi9PGauf9cz/9DzvKbD6BV2Lp8Dq42Ai5cy//Mu/jG9/+9ufxgoPOvnv/1Y6px3GKmNfmRrO8KrXvoT/6Xd+FyqPV4DVFrQPgdVmuwnGV7UOgIkdJqRqX5ovgi0WoKxhHwKrHY/VtgA1+yuRfHsItj4Ea/cBx05xTJ7Avldox1eLf8djObigPVooO56qnfPTYVI+Oi2d13t8cX38uB7ZEnQYuJ2ifJ8py93o/jE/zljtHG/nRH+aFSsA0yeA1YObAGFZ7nusdo66w/vtXMrHcelHXrIPNw4PWbZPtgLoIN4dYPXg6z28fgfGCuXEDzch6ja00nHmNegAZ8qTO8Dqw340QXcyT/cDbfgcbRNwqNQSVhX0eVHO5lHOZmDUqODQG9FLj0SCdZIa3EKuVMZOdA8rG5tIZ/NQqbTiI8nil2m53LSaTXqQDctwBYvZKAEC5WIR5boCrJIhUKnWZePGQBKR8ZdKwoDI53OyyVaAP7UkRRv0FmHX0QeSkmoGElESVqkUxXOKia786ARjO0Ahi8RCqSLMrRs3bkrKKdPGGbDCoAtu2gjk0quQSeahYFg8ySxWsir04vm6tb0jYE0ilRbJFgv2waEhYVrNz89hcHBQik+Ckfx/MiEoESuV8yKlpS8cLQZ4XiSUQMt05pZYKzD0h9eRGzxuDng+9AZuahU/Xnp4SUCM0SCSXXqv8kEpIb/Eh9NkFPCIwUU6jRolke2rUW+2JfSAwCoZPARn5T5rM926qfjd7v9b7lutwmgiQEzAhsU0ASD6fXk9Himy+br0Q2Tjhp+RIBr9Uhm806R/rIQ0NFBmyu1ODD/88AqMBjOGRkaE2UEfxZHhIUloZvBQu15DnSnregMKpaqcK7PNLAnh9VZNvAbprxvd3QPaOvG3/eM/+lM4PW68/NILwkzj/KY3Kk0F+jLubO7JhjPY1Yu+vn4kEjFcu/EhBvqDuPTcOVy99rFIlA1aK0pFbiQcktDs8loQ6unC8uKqJHo/eDAlzL7hwVEJadthsJNWJ+A8Gwhkd1LOlyvmxTaANhix3bjiC9doCcDyxpe+JKw+StyvXruMkyeOC1hJOSjPVbinV5K9yXo16VSolsu4fvO2JDQbCEqabfJ9fW0Dh8bGEQoFRdr+0eUPBTh99pmL4qF568YNCcyirQwByzt3bwu7kN6yDP+hZy0T1blxmp+fF3BMQq3UagFzfR4frBYTXHb6yJVlFoklklheXUF/b7/4ZxLUJ1uaY+OH772L1bVV9IS7JZF6mKFUbTW2olFsb++IP+5WZEvYtYP9/TJ+yF5l2ApBuK3tbRl7HOtbkTSoPHzjSwx07JIwqNt3JrG4GIPXp4Na34bX70JvTxi5XAHqpg5+r1dCTyolnscyiqU8ItEokukMvC4XDk+MY31lFaFgQD7XrVvXMTo6LCnOk/dncHjiBIwWD+7cnuLoETa7WdfCubMnxYrh46tXsRGJYWAoLEzrSITBVJTVp9BqqJDLsrsFeFyQgLDePjeOHgvBZNZhcz2B2ZlNoGXCoeEjWFheFWsKt9cizyXowk0qPfs459EzkQ0nK8e91SyMYrKkGUC1tromMmPecwQExPqjVhaLS6Y3r66uiMUAgaCZmTVMHBmBqq1CX88Arl+/hq6gD5lMEn6fEz39tCeYQzadFRa0zxeWeySbLO5bOUQlSOn5558XdtX16zcF8C9V6zhx/LiAqpwL3R6PSFz7+4cwPT2FTCaP6M42BocG5HMxVIvyfAbEcMyFursRCgYlSIp+mHarDWfPnZVzTssNqgp4X/WFenDixAkBma9cvozZ2Tn09fcJqEqwl3MX/57+ycFgSOZGAta0BqC1iNvhwi/+4i/g6tWPYbFbEOoO4cOPr6DRAIaHRxHZ3EWpWMbs3KzIc4f7e0VNQFuPN994HfNTU2LvEur24/79SVmDRBLfUokfcCpZEM9ohph9dPUjDA3248tf+TKiu1v45je+jUZTg3CoF/lKCclMBu4uHyrtOgr1qgCDdoLCBgNUGi26e3oFYJ2amlHsAOIZzN6bB0p1mFweuJweAT3D/UNw+f3CPs2VKhIQSm9Zm9mIWj6PaqGA9YVFZKNRGY8gE8/jQs9wrygY1umJu5uG1mAENDqoLFYMnDgGg8uFQrUhwFW71EDAF0CbIKbYyGhFak9glYGI7GZIuCUlzvsNWqXmIbDZOqA8UrZSPwpY7dRCTwJYNaxrO80+smbVarkP1CoyZ9n0q0Jt0EKrM6KJtgT2PARWtSqxf9Do6QmuQ6tVkUAvTaMAl6mFgKUNUzWHgYAVxkYJunYdetrlVOvQaA3CfrfoNFiam8fM/LwEorHJeur8aVmb6WWqqDMawnR2uZ04cfSIKDTyuRwK2ayMcTYCWO8QuM/m0zJn7mxHcfnyx0jE0+LRaXNwHWXwZwZ9vd04enxMbAE06hpmpidhsdlgtzOIKC22Ol5fN/r7RvHtd97Fg8l5VGtN5PK056H/LfDlt17GpUtnkM9u49q1y6iWWjJ29uJZfPlnv4aZ2QXcvnVb/Inpsf1Pf+4taLRtTN+fxAsvPoc7t+7g/v0laVpxHbc7/aIMie4mQNDKTfWM24pms4g33ngZ5TJ9lB2olfNKuGatjus3p/DDy1sSGPav/vtfg9tlxXs/eEcsnQaHD6GtNuPO5ALKlZbin0q8vlWCwdiG06rBxMSgND4JrLIh3WhxnmuKHVQsnhZvWK/Xi6HhAfFvDQS9aNSU8KZ0Mo5kOgeD3imAMj2X6Z3KEMvTZ07CZjbJvdyol8SGyijgPO2hGApalXEVT+ewEyvh3vQygl0BeS+qWXgfsnajomZjfUPqUNYKVL0QZGVTqbc7IDJ+slGrpZLM0wzxY61Chj5rNzJWZf5qNKQpzrqWlhVUbZXLRVEHUN5PFRAbuHvJFLqCvRgcGZW6mSGErJ9YX6eSVBCoYKC1TXJPLAL0Rq349NtdbmQSWXz/+5exvJDFf/Gfv43xsT5kctvIlWPoDvVAp+3Cv/vdP8G3/uoa9Hq7kB5+3ONvY6y+9tpr0jz+vI+nwOqTz9hTYPXJ5+UpsPp577B//Oc/BVa/oGvwFFh9BKwqAVJt/Oqv/qp00rh5OPh4UneOP6OzjSIwlqBGQKfCpa/9M/zqr/9raHwB1FVaNNsaAVYJKjTaTSW4Sk3J8uMeoJTMKBP1PrC6nybOTu2jAvcRsPopuPGAv6oAiweAVeXvFcC081mYLS+F9adA40fAqvJ75a87QN+jxUR53qPH5wRWD9gI/F2BVeWY2EF/dFb+rsDqo0/2CNT+UVYAnwdYJftXR0rwwXCs/fFwkLEq16utBFkR9CSwwr/R1JtwNdUY7Q5DizaimxHUSyX0BPzwOByoFosCPDJIJZctIZ5MYmsrhlg8KRtEnZHG/xlcuHBeXlev18Droty2Ln6EFjMZBmRD1hQpaUuDEtPss0XUWwxO0koaLUGnRqOCcoWAHn1cK0owj56gJJ0IWuL3R9ZnuDuoeCg2ylIo10ol2YwxwZ2bw0aT7JImkpksotGoeESNjY3B5/cIk47pvhzDZGqsLi/D6/YKs25vLwEtpeL5goQW7NALK9SDbJEJ8BEkyeRyO8V7jh6b506fEeAjkytAbzSgXa/LueDm3eVyC/MlGAzCqCcjgMbJSoHdqtdk4042Q7lWF4kZAxUkQK3dEtYAn5dIJuU5LNAJQHJzQJkqAWUllEotDAaTQSey/UKxIsxKjjKyfCh9ZfiEmaFj+5YZBO9ZT5MhSwYrmUNkaFHGxs/Fc8+x0qC/rkojMmpurOmVSL/aTC4jzBD+niw3s8mCTCouAJHRYIXT60O5XMWtu/fh8fiEl0RQjuEiR8bH0G5VkUnHUSllxdOT4FWtxs8NaA06WG1MQy7DYmbgV138Ee12D5otFb75zW8hFOrGxJHDKJTInqtIIFW4m6zIPCqFtoQOjY4chsfjx0cffYBUOorz50+gtz+ItdVFqDVaFLMVqMBNk0kAmwsXjiIa28bKyhpcHh/SiSQ8vgCGhkYE0OMmiWE43MAQ0KZXKs8JwSjK+pMpAvQrwtglCOr1eHHs2BEJG2K4kkbbwrnzp5HJpiVQqlxkUAmZL0A44IeWASy0aWCwhz+AXLGMyakZ8a1zeejdqPjHzU5PI5/J4Llnn0G9UpagI6fTgVdefV1CVuiHS682sksYdkFJptfrFzknGakcU2T0EfgiECbXGi1sra8LG4sMcfo4UnJ7/eZNCWZxedwC2sZ2dwVkWFxYFH9J+nZyg5gr5MW3lCzC9Y112WytM0Cl1sDRicNYWV3B+tqajNVDo4eQyaQFxOLnJ6hmtTC0ToPJu/extZWAv0sJ9WigDo2uhWMnD8OkN2BpeQkGtQFDQwNwWM3Y3lqGRlVHoZxHodYQi4Xozi6CAb8ArBzjbPLwWBrNuvikarT0quxFqdTGzNwKFubW5LwdGnFjdJQef26sr29jbWMTLrdH5gcmNnNjm0kXoFXR2qQJj9uCgYEQbA5aPlhhd3DeUWN+NoI7t+fgcnahLzyKxZVF+bzZAtmlKhSLlPtC5k2fx4lgVx/sDhdmFx5gdS2FcLdV5guyIyObBBG9cp/x2pOlLkFkJj08bo/ct2SMs8GTTNdw6uS4JMWTITo/Nw+X04ZCKYWJiVF4vFYUinkBvhJ7GVgtLvSEhzE3tYJVhuCEfIgndnHs2AlhWjGoz+P2otJooDfcg2g0LoCzIs8vwu/vErsSBspxXuDcxvWyt7dP5g6ClgxL4vsRmGCQGBmsfA4bEwyjmZmdkbnpzOnTaNfa2N7Zxv3J+3B73MLwYmr2iRMnxfZkYXHxIaOVbHnaXtBugqFcXMMunj0vgPPNWzeEzcfGTLlSE1C1Z2AIlWId9yYfCNhjt1lkzBE3PHbkMCYmxhHdiqA7GES4J4TpmQdIZzKI0WagCbECIHuQzROdTklcZ4OODT426L7+9b9EtdzG+fMXscqgr3AXAv292IrvYmVzHcG+XrG8IThKP8hAsFuUFAwGGxk5hLn7c7hz4x5q5Qb0DHA0GIVFZ7Y5YXa60dbQv7ooHsZUBzDZPBGJoJBIobAXk/Fo0uqladk9Noyx4+Ny/A9u30EjloJGZ5TUdHswCN/wAFpGM8r1JjRtLcxtHdx2F8qtBrSc03QGaayQ6UiNM+cdqX00SmXasUzi/9OWomPp9Kii+/SWSqyk9h+PaqpHz+PPyFhVrAZUssZxzRMfcZVOAGUy/xikpWEgJderRl3Cq7j4EWhiY4LEASXgqo12o4xWOQ0rinBrKzDWUvDq6tDTDkCrQaNUEXXA6NhhOF1eNBloVC6KBN9MpmmuhEqzIWskrS7YEKI7Qovg+uYalpcWZHzTZ5pet7VqGXarGUND/cLo5xxP9RN9jrciu5LITr9Wsc0w0As+Cz3JE5oGYtEIZqbvIhbdQ99gWOapXKkgPrtarQkD/Ydw7/4cikWqc2xiEbC0siXr5a/8ytdgMmtgNbblmHZ3U3C7uqDVW+F0eHHlo2uYnt7B+GEftnfieP3VZ6SuKmQzmJg4jPd+8AMYzRY8/+KruHbttpxTsiKXVpakEfzC82eEsbq+voiz507A57LJPZSIxiUQLb6bhN0ZwOzSHnLFKi49cwqrK7PY2lwRX3Kj2Yl7k7OYX4xL07RvcBgutw1aVRUWUxs9YReOTQxD1a6KbRWDELOFMnZ34tiNJVEsM/wOEqo3ODwAj5P+xwasry9J0JzdYkKt0cLmRgylMv2hc+I5zbDQnt5u6NQMXSyJxQLZwgadFiazQUgCbE5zrxZLZrCTbGB2fh0+nx8D/UPCKuUXGbulQgnFQk6uP+so1qcENjleHC4rjAa9SPMJ6nM9ZRPaZLYIG5Vjm+eRTR0qmdiEpdUHwVuy8GO7e6JUYFM+mclhdmZWyAEOlx+9fQNKDZhISJM/FOqSNVgYzvU6tiIb6GPjqrcLbVVb7EY2VyP46PJNWE1e/MIv/CLcLj2SmU14AkZksnnk0jq894Np/Ov/4f/B+OFjyk6OYsYfgYR07lnW35093+/8zu/gueeee8x39bNCCU+B1SefqafA6pPPy1Ng9bPeWT89z3sKrH5B1+IpsPo4qEjG11e+8hV88MEHnzrDXMw7Jucd1udjoOIBxurYi6/hf/y3/xbaQNdjwCqtAJoEV1VNtLRt2bQoha/ydixmxVt03+BfJMAHpPsCqByQhLP7rxTLXDwPHrLiBSqcTfFafeTRelC29aOB1UfH9eOB1U96vXa0Z4+KcwU47VgVKMd60J/1iwBWO6BnZ7ET2dqBE0MWivK+yvv/OMbqQWD14Wv+CI/VTwKrHeD8kYRfYXQqG5AOsEr08XGAvRNmxXEh1gEE7jj+6NGqpgStKeFUgyYHRoIM5cmglM8Jm9Ck1SLg8SCVSOynpFeQzRaRTGaQyxYhw5QBAno9Zman8NprL6PdZEo80BMMyDWi/JkeipS+0zeKcky0tcIW4caSYBk9qchIFCZBmz9PC7jGbj4BRoVpqXiHptIZKU7JQGMBS78sSrqIVhAw5IZVeDNqrTAu48m0bPz5xbRrm90sf0d5GOVc1VpVQDSeB6PehCKDpDQa8SmkPJ/sAfpr8nib9YYALCyKCUmm00kM9PeJFYfZ6hAwS0cmDNktrboEuNhsFpFo16sEvQhANKSYb1Lyyo2rBijREqGtl00ti39Kb8kk4PXlZ6A0lmCesHgJxtEjtaGwS8X3uEVpu0GAsXyhLD5eZEbxvbhJ52ZFrCNU9NNVCfhs1Oug1TBISZkrGL7EB6V7DP7iBpXABpk69GSltF2YssUSdmOKVJjg10B/v2yEI2trwmzs6e5HtdnGzVv3sLC8LJLh7m4y//xi2WAxUv6mQqNahF7bFtaIwWgA1AQTlLR5sjcIQJLpQTleudJAu6WVTeq1qzcwcmhEwJlMLi1sxWqlCKfDgkKhiGgkiYX5Nbz+6lsCRHzw/g9gMKnxsz/7OnSGNkrlHLQECRpaYayWSk1hGA0NhbCwOKUAo+OHUa80xF9QrzWJB6vV4pDzQzCHIF2uQClpFZHIpjBKLBZ6sLYR8HfhzTfeEtuIVDIp8uuBwV5YrQbx05uemxIGIL0neU55vSgjjG+vCwhqsjrE4zeaSGNyelpSlXl/ra9tKmOnDhwZG8L5M6cR29nBXnQbp0+fgclmx9XrN4RVRYYdAc/1jQ3xnrTZreJvS3sYSrZ1WrWA77xvCGAV8hkUUhkZtwxaYYK1N9AlXpLLq2sC9McTDJqrCXhJ2brX5UazVYPH5ZHzQp9gLkEco0yvn5+fgc8fQDgYxDe++Q2USnW88solHJmgF25DmI/5Qg7pVAqxaAxT96ZEYkjWZleoGxqdBjPzcwL+kgHksJtx8/Y1BLw2DAyE4XKY0GpWoWmrhDVfabUkAX5lib6rVYwMDghT3sgGSquFGzevyev6fCFotGbMzq3h5u0ZRDaBgUENfu6fPiMgbL2ixeraLmZml6VJwemqv78P4e5eZDIFVAoNJOMxeL0WnDo9AqdbJUytaqWJleUIFuY3oFEZYbE6sby0gXqrjnDYj77+bugNakkdJ7N6L85kcStULROq9N9sF0X+azJa4HLRFziIeCwuTSHqKeKJEl597RkJLSGQxjkxn8sikYoLM93r7xJW/vGjxzEwOIDZ6QfSpDp95ih6e/0C7CdTMTjtLmHKri/vYG8vh2K+hVQmi4GhPty5e1NYWQQ2ycamtD8ai2NsbByRzR0ZK7F4XDxe6WtIgJNyeQbsUaZKH182l2gPwePjXMLGEv1WacdC0KaQz+HYsaMyJ9Anlo2K1157FdtrEWmMEBhheBTB0ZMnTwqQ8N3vfR99fWGxlyCDlawwyq/JYHv2medECWHU6HDn5k14Az5s7WxJSFYfwYpkRsKeYvEUlpdWUMiRJVYQn8Yvfek1HBqjfQ0DrixiXcO6ir8ns4xMOY4t+uHynK2ub4l03MjPRN/j3W1cfOYsNlY3cP3KDYxPTKBQraC7vw+hgV6kq0Wsb0Xg7w1jLbIFA9cryu+lgaaF2WyF3+PDt7/1HdQKNWk4EqDUarnmaVBvAxaXCwarTRjwnM/ajbqwVVfn5lDL57h4wGwwiodnUwVMPHsWo0cOYXZxAZM3bqOVYTOA4W4a9B0eh6krgLpOj3oT0La18OhsYm9R5VptMUqAEW2dWvQ8FeYoAU/aAygVjNRdBDylJlSAVa5JnxVYldeQGuVxYFUCWQ8Aq2KTI0u5Uucw5Z6MXwZnEvysNthIoQcnj1ElPrkSxqmjJN8ADeqo52JQV+Owt7IIm5rwmtoI2w2wmzTYXo+ID+nExCmY7DZYGURZJCDfFGa7w+FCplBUxrGJNhAJUbZQGcPag77mBLl5L66vLuPsyeOiAhkY7Ee5yiavRrGqqdBzui5enYV8UZLrWeeUakUBV3ei66dz3hEAACAASURBVFhamMHo4KAoNSgV57rO4CKqbVJpqlMaWFpeF8sSsp0TiT1sbK+j2azg5/+TryKT3kVkfUnGZCyWgd8XRv/AuAQo3r77QGqHixfO4f0P3sXIcD82NtfQ39Mt6wateKw2J5KZMv7mb34o8wu9XrPFBIIhL95482UYjcC1j98X+5GerhDSqQJMGhsadRU+vnwbdnsAkwtrYpnz3LOnsLw4hXa7ghMnjglz9vrtB8gXW+juGUQgGJR7r5iPo1ZJYmSYzcsQAh6nJNwz2T6RzuHB5AyyeYZ2mqWBTDsiKhrcThta7Spu3fgYdqcFR8YPC1jdbGhlLWUwlNNpQ6NWlfWWKh429AcG+qQWrYliQId6pYpyuSRKrFgqj/evLcDhDMv5p69ufC+JpYUFqXt7+/rEfiWdThBZh8GkxdBArwD4BHnZpJTsAlVbvKfZBGfAKcvWVJJBqNuYnJwSb2g2KGvVhihLaC9B2w9auQiNt63G0sqKNDMZ9MW1gPOO1WHD2uqGzE1uF9dvlYxDhu0NDvSLV2tb3UCxUsba0ho++uguTh45i1defRntVhGNZhrVdgKFfAUalR9//Efv4g9/73sI9zC86sc/ngT4/eZv/qZYLVF+/3kfT4HVJ5+xp8Dqk8/LU2D1895h//jPfwqsfkHX4Cmw+jiwSknlV7/6VQl3OPjgZpxg0ScfAgY+Vm4qr3f+7Z/Hr/3mb8DgC6EiXX3KWBSPVcrv66qmmPezqHz0oPSfgKiyARP/UkEBH8nn+e+DwGpHyq+AhZ8IVhLOQifE6snA6sPX7iCNlJxTnS/BUQqZsiMhU6T3j0zRlePo+H7+/QCrDxetJwRkKSyJx4/nxwGrIosTxu6jLcLDfKx9APsgWP6jgNWDx0YATM6lcvL2NzPth8BtJ4yqE3xERqoEAGlVUInEe/+67odeybjq+MBK6EpLEurpraWDWkAOdaGCo4F+uIwGRLe34HbYUa8UJTV3bHQMBq1BpPvFQgXJZBbxPQJaFdlQ0ReKj/mlBXz17bfQqJcFHOvrDQm7hZIrbsBr9YZIpLl5JAuGEm8CaezqG81MZ20II7PVqkpwjM1qFs9EepiJDFbFxG2TsIZYlJINSIYNNzgup50mropfVrUmdxFfi+nN6VRWrhMBGgKU/H+7g4w8RapKcJnngB6qqXQWmVxWWINMMSewRqCWqa5T09Pyt0ODwwiHggJyMTjJ7/NARyaNvHdF0ndZ3POaUkpLNivZCK0mQbyisEgJirYbTbEw4AZMvGfrTQEp+BkJrPJYuQEg2MDNG+XiElLQILPxYFOE57QlVgONWkP8M3WUbWs1AmTTd5GgcYe9TnmlXsPrplZY4+2WMFVZ7HMDSXYqvU7ZaKFkvlwqy6aWsrwK2aGFIjY2IwI8HD16FBOHDwvbldtsShebbRWWV1fxw/c+ENaV3enC8ePH4fO6RULZJAtZ20azXoXTboFa0xIANV+oi6SZATQMaNhLkhFjUUBQjRaVYlXG3P0HUxg/NI7BkUFhBjPgR2dQo1YpwqQ3S8BHPlfGs8+8gLt3J7GyuoTTp4/i2IlxqDXcsGYFrO7rGZJxzM0Gz6vVQuO+Ojxev2x4tre2BWTS6o348MPLGB4Zk3PIwAveT6USmdVlRCJbAsCYzNzwGITN8y//xa9gYWkR83Oz8llOnTomDSlupCnR7u3rRaPOTZgeXaEeuKwWuG0WVEolNNtAjT5re3u4M3lfrCAITnP8csPdHQrL/bm9toZsOoPBwQEMDgxhO7aHze1t9PX2CWjL+2BhYVG+8/NSNUEwauzQMHwBjzAMeX8WSwVhv7B5wgZHuJshTRV4fX5EYzF8fO2a3K8cjwTaCJYxwIrgPIFRhogZTWYBKZimPHLokIQKXb9xHWdOn5K54Z3vfB9+vxPPPPssmgwQ0uvR19crwVIL80uYvDeJ7kA3Xn31VdTqJag0bWSyWVy7eQNDw4cEyE4nE4hsreDSpVPQalsoZtPwuJwwm+1KGBvZm2ajfI7d7S0B8buDXdJw4L15/foNOWZKLEPBXrzzvfcwO1NAsFuLcG8XXnrxFEqVLPZ2c5iaWhYQtdlUoVgiGG2CzeKQpgKBMYJz44e78OorF6EzVATgzKTom1hCZG1bUt1JTp+eW8dzl05jbGIEhUIaka11kbqHunpRqaqRiOeRjBcEcIxsp9E/YMH4+GGRn3KeJBt7aXlFAG2Gt4TCXQKKs2lLj7utrQ2RH3eRtRQICZON4BuvA+1PLl06h+6wTwJ18kVaLlThsDrRamnw0ZWbSMTpSduHqfuzGB0fRFEAR87FNWleDQ6PYmNjU6xPNtYj8Hi9Mo7oA83mS55AaC4jgXUEB3hcbDxwviFjkgApxz/nzfXNdWkC7u1GMTA4KMxqzo98vSOHj8n8qtMxuMmFZqMmn++ll17G33z3u7h44Ty2trbF9oQ2BdduXIXD7hAAv6+nF9FYFLq2Rq5PPLmH+zP3MTF+FC63Gzdv3xHFQb3ZwtzcAmqVGpwOB/xdHpw/d1rktM89exE+spOzOSwvL4rnMhuMBMHJMB3oH0Y8nka90cbObgwBn19Yq9Oz03jlpRck7Ovq5WsSfjh29CjKqiZcAS/aRr2ETxVqZWzvxqTRQKCEDaBmjT7bDZgMJlx5/2PUEhmAoXc6o7C/dSY7au02PP4QvEyr97ih16oR24pge3MDsdlZTrnQtlow0Gex2hLbkGdeewH9h4bw8fWrmL59G9L9lNpQhbEz56BxOdGkPUxbDU1LC5/FjVq5jqq6DZPVDJ3JKH7GZBJz3iW7X3qVbbUEP3ZqFakzBFhlE/ORcomhadJ8b4veW76L3798Z+NXDYjCaj+gkM/bf3zaCoBTs1bodGyAskmoM5tlbSKwWm9RUaESL10zbQL09Bw3iVKmkIoin96Cz9hAn1sLN0rCWA3Y9LCb9Cimc4hs7eDIkeNi3WB1OqDSKo1ZWhIFg/Q5LaFUYUhTDXt7cSwuzkmz7MtvvrnfONAKi5w+8kY2Zep18V+lTY5Gr5PgNdqj0AaA3uxcM8X/XatWgpcsBmFdMhDx1NHj6OkJY3d3B9H4rqy9hXINhVxZmPVs1pA1THsVAqsOl01Y6M9eOofV5Tkk9nbgcLoRjaWwE0liYGAM25Fd3J9aw8VnxnH06GH8xdf/Es8/d1pCnA4fOiyAoRZ6fP8HH4iHKP3k/8mbLwv4GE/FYHca8eKLz8FgUOOP//T/xeuvvgyjTodMOg+bxYtsoordrRysTi/e/eiahH5dvHgKsd0IrGY9+vp7pCFIv3Cd3gKn2yt7EYfLAqO2DqOxjVOnxhHqcotH8PrqGpwun3hZ37h1V0BVny8o57Ovv1/mPnog02N1ZWkOobAfIwyczJaQyrAZbRDmMNcVqlgMBg16urvEJogNa1omVaoVmI1KQ5G1Ayvi7d0UFlaTOH7qGZnvaPlCKwiWNSzB2dDf3toUdRRrFoZs+X0uJPZ2BQ91OCzSsGSDmdYVtIVis4tNYdafkc0tWK2KNzstAhjAOj+/gGPHj2NocBALS8vCXnW43NiKRMU+aHUjIrUkO++0p1lZpfd7GufPn0EyGZN59KXnn5PxxjW82a7D5rQhHkvivR9cwcXzz+HUqePIZnYATRGbO0tw2r3IZfX4xl9fx5/90XvoCvZ8pt0/73nWu2yadh6//uu/LsShs2fPfqbXOPikp8DqU2D18wyap8Dq5zlbPx3PfQqsfkHX4Smw+unwqrfffhvf/e53nwiiPglYfdLPTn7l5/Df/sZvwuAPoUItCpkEBKgIdtJMX10XYJVyk07MvKIIVwBVeTD8g4XyAWBV+TnBzP2nHEypVymhJvy9sgjS1eqTj5YwIDsPxe/wEYWT4UmUQpHZIMBq5/f7f/Bky4AnDMZ96ubBbp7ytweB5EeM1UfPY4DRQTl/x1rg0+8hACnB6X3bBOU1Hp8aDoLQj73Cw6c9zqj91LX8xA+e9B6KvQLPqZJU0bl+8t77oVVkctBPVSfsUxW0++dCsiZ4lchObPH5yoE194FV2koQsDPpdbBz81Qqg0ZdPosNXVY33GobtlfXYbVoJaX8hz/4LuihRGZgvcrxoMP62g7mZpck7IasDAKaTHilh+N6ZAPPPntBEtpJq6NcnhtpJpBzU1ortWCzOlGu1AV4abaqElLkcCohbkyMbRAwbCrjioxa5aF8F3kkJfD1ivyb4VNmm0UAFG44jcLkrMo4J1hJsIUbJBa5BE8JTBE4InuBzFJeYjI8mCJMv0Od2SbHxnAsjgd6Vwb8PmGpmrgBapFdWYffF5DXJ4jB60L2K1m2BK0kXZkeryqGL9Xk/QieyXVotmG1mrEXjwtwSQatyczgKY0AtAzKcrs9AqJyo0jwlSArAW3KzmUM0PtOEpmVTGZeB2G/NumbS1mwQWSIHEP0PyMTlcdDP1iyEdtNynVpG6CH1WYR8LXdptdYS8BEgt30TOU5JEBLFjw32ZQGkmlMpiq9M+mDRslcuCcsTK9KvSosp3giic3ItngsJhMpjE+MS4BGtVJWwiKsJuxsbaFeLSHg90DLdN1qRTanzaYWbaaf+73y2Ql889zQ7qFcpXS+JMxeeuxy42EyWaRBRQBGfM3MSijZ3TsP4PF4Ee7uw4eXL8um4+WXXxLWJiXjlEgTBKJkT5jAOoOwTawWRrhBQHs2AriZ7woEJaSOqcRjY4cRCvdgZ3sHgWBIwnB2ozEByihp5vXneWPwyH/5n/5nWF1blnT0M6dOyoa/WathL76L+3fvYfTQKJr1llhc8Ni5CTt9+hRmZhg+kpaN1NrGmpw/Xk8CWfzKpJJy7eltysbK9va2gKsEttQGE0K9fcKQVWu16A6FxMv01u27OHXqDJaXVwUQHewfQL6QQSjkkxAxf4AbsyI2N3ckKIibSAL1HKcPHjxAuCuEUCgk15psxEQiJU0SNi3oERfsCsrY0Bn0IllkivT84pwwu8cOjYpXLSXeR48eEQsHXmuGDnFtYBL54vwyNtY2cOniWRnVlKkeIfOvlMdf/dU7eOmVZ6DVqLG0NI/RkWGMjgwhsr0hbF2ycjkeeb66Qn6EugPCQp+cvIV6oyIBbTwOi9EuMtpYLIFwT7942vGarq63cOqkE+cvXIDV7sfH165jaorBX8rMQ9ZavUrJJxsHavHpi8Ur6AoAr//MRZFmcpadn11AIV9DbC+F3R3FHoUgYH/fgAClDKG68tEVmVfIYlOpdQJ4896KJwjm65At1nH06LCMyVKpBpuJjZ4UivkC+gf60NsbEtCPJcDw8CA+/PgjZDN5PHPxgsxhZDKuLC1LYyCVSgvr9fTJEzBbDMhkkzKfMfyMHo3TU3O4e3cauRzg9eiF6ct5no2fvATjMZwqjL14UoCI0bFxTN69C5/XK/fekWNHUS0VEdncxC59daMxnOAYW1tHo1KWsSpBVNJEqslcd/68sgF/9/vfx5GJo9iMrIvU/tChQwiEunHt+i3kGKrm8ojvqdyDqhZ6Q2G5f+7fuYdAwC8eg6VyGa++8qqsk3wNxWpJSepeXllFo1mF26n4+hJ0psKATRmyuT1uv4S/kTXIJuLw8BDeePNLcDsc0kRiyBYbQ8V8XsY45/Dd3ZgEZhF0oycxQ9i4hmxENsUmYXhoFN9952+gNxqhtlhw6NQEco2aAKzVNrC2uSlhhMeOnkDQ04VcKo90MivzB7+qxQqquSygNQE6E6zuLtTUeni6Qjh59hzUBOmKaTnnmnoN1658gNpeDKCSoE7FghoqnQlmmw3/1b/45zKnfvtb30AyuYdapaQAsE4XwrRgCIZRafA+A2wmJ8wMrWStqNOQbi5zrnh8C1gqsgkBjKQp+ondEtegx0BVaeoKCrtfP3W+sxHIq//o5xz7ik3V/iovQVkKQKvY2ygZA0xnl/WTlAKtBlqup2qVJLaXazX5f65jZKfTDsho0cNDVp+qimIygr31GSQ2pmFDCScHw+gLuKCqVWHS6WVeo49mnRJndQsra0vCIOT8ZjKaRb3ANYnzIoElztNcR+m6JAFuwQAazZqoUhg4yQYIzUoTiTQi27tKkwFtzM7PwEQZup5N5bY0jXmfszES8PpkHt9Y20ajJSYHqDTYaC3D4/MgHB5AdCeBYr4hQYtsvm5trEOrbuHNN/4JenoD+PjqB9iJb8NKcA+08ZhBwE9mJJuROXzpjZcwN3cPu7FNPP/8JQH3alUVLCYPZu4v4trHt1Av59HfH8L5Z09Bb9Lg6vVr8HgCmDhyGncmJ1EpF3D2wjHMz91FtVZEINCNVKwIvcaDal2DtZ0dbEd3YLfZ0BfuwfjoIVn/tjbXYbOZhAVrNfE6aWG3GtDV7UJPdwAOh1VqGjazOX9yzHGrQuk8v8t6UavB6bQjtheF3+tCuDeAnt6gWDGRLVqtUGqvl5BLNlhtdiOMJpa3eai1bQE+05kk3C63NLDNRhvKJdahtFjRYH1jUzzhxw4fQzSakoAwg94mioVmqy1euVaLAdHoNrSaBjSaFlSthtgKkJ3qdFnF15ljlM072rGwJsuki0inM6LWcNgcCPiDqFRreP/992Gx2GVcUzXC8KpDY4cFvGf91R3qxcrKisyBZPbznjSbjGJn1dMTksYM/bxDgYAQCOj1K4NSo8Ot63eQjGdw4fxZhLp9aDT4/hnkmW9QBvJpA27fWcWf/Ptvojs88IQN12f70W/91m9JI/TSpUuf7Q+e8KyD4VU/6YvQB/gP/uAPPhVe9ZO+3tO/+7ufgS+aefsUWP27X5N/6Fd4Cqx+QWf8KbD69wes/je/8T9DH+hCjd17eqwSfKKHJP1VtQ2FscrC9yHNUpFsyb8Jku6zVg9aATwCWZXKVjDX/eceBCQJvHRK4seHyuMeqw+9Wx/K5Q8CjT8OWFVCaD4Ntj7S2P99A6vQKCBy5+sfB1h9ZC1A4EHO+/51ZGedABCl/QKscgPEbYeQW1sivycwoWoqbGVNSyXgBYFVkkT4VW/WYNEZYKLqqFSBra1Cl8UBj8kGp8aBZGwPyVQUe/FtZDIJvPnmW9Jp340moFGb8e67HyIZz4kkixtmu8MEi9WAUjmLZCqNF156AT6fSxgqDAkgkEs2QTZDQNcmm6R8pihBCVabFgajBgZdG5k8maIFYTVopLCms6RGilQ+6rWWAD4Mbqk2KrI5ofyLnl0EyAisGjRt2XiSCcVNEDfaHE/0cKRkj4U7mZcMb6kLQ5U+WPQd5SZSh41oEnupDDwuF9ZWlrAXiwordnVxGQODfeJ7RrCSm3iCIskUE2ZrEvZDObrb6RaAWaSTDObR05NOAfZZ/CqsWb2wLwgIcmPe8bgkEMJrSEYggVVu5hVg1Szvxdfipo6bsQ5rgCxTMkQV/zpufBWmMplmBCzJlOWtSP+5FhNjDXo5XgkN0msFkOZmkHJKgj3kL5NJSP8vMhxZ7CubXK2cv1yu+JDZyutDNinPCTcehVIRBrMZu3u7cs0JOnJzz2MIeP2SVN+gtYTJgDRfV90SBqtyrzXEtsBscaLdok2BTgBIHiuB6EBXAMViToBfrVojgTf0beVmh9eeQU88T06bU3x8FxaXYLJacGh0DPML8wL+TUxMCFBAX9itSASDw4PQG/UiXW416xgeGRFGJMFKyt75ucvVCiwWq3jIEmQslwictuXz6vVG8S3ksc5MzSMh7FojfH4v/D6/eLitLS+hWC7ipRdekDCc3Z0dnD59WsJn7k9OYnhwWNiBZEC6vR6sR7bkHqJvmsfrFiCSno+R7XVYzNzkN2QTR0sJyvrZMODGiwns5y88i7ZOj4+uXkUsuoOfefMNqDQafPOb38Tg4BD0eots8AhGUxqZzaXgcTlw7Pi43K8SCqXWQ6dn2MqWgMuFXFY2yQRxDTo9IpGIMJIIwiSSKWHSjo9NYHR8HFtbW7h9+zZKlaLIrpvNOt566y1cv34dW9tbeOnFl2TcVmo1TE09EMbi1P0HcPs82NzcQm9PCBfOncHa8iLC4aAkL3/M4KFmDcMjg1hZXhbm48svvyzsQAJ3+WweszMzci3oYdvd3QWnyw7edtU6AcK0HHOoqxsOmxsWev3dnRJwl5vrGzem0Ndnx9FjYzAYrJiejyIez2BxaQeHj7iF/Z1NF+FyBrEXS8JuMyHJsJI+ssTOwOnivLgL9nkm702ju2dAQvjY0CEQ0x0OI53K4M6d+yhXGAZXQLGohF7Rt5N90MEhN2wWmzDvmGi+u7eHdlMt90EhS6mnQ6xGOE/F41EBVT0eh0j9r928iY31LQyNDMPjciOd3JOgrt7uXszMzso5PHb8qJz/9967gu6gHz29fRJmx6bH6toGPG63NEQIVHLs04N3YXEVvi6/NEy0eh3SuRzcbq+wu+gpeOzoEQFCBvp68OEHH2BlaQ2jYyNoQI2NyA6MWq1YCXBu4zwx0N+LIAEsmw2T9x/gxo0bYoVRLhXESoOMp9t37yGazAggZbeZxXO5TTZim9YlSpAf7x+y9o8dmRDrkPFDI5hfWMCdO7fw1pe/Io2p1fUNTE9Nw2QxyfzOuToQ6BIWOR+0I/H5unD5ww8EwOA4YhOmr78XNrMZpWIO9+9PCxOecwuZv/RF5BxES43Z2Vm598jGPXRoTJiT9Fy8cuVjZFMF5EsVOLq86B0fRbZVRXhoADvplBw3LQnsZjtMOiNa1RbSeymsr0fED5mN8malAq3FjqbGALs3BLOvCy5/EAPDI7IOVqsFFNMJ7G2tY/b2LSBPj04DNM02SoUKoDVieOIYvvrmG4hGI3jn//uWgMSsayiXt/oD8Ia6YXf50WQx0NbDZLSK7UCLLSWD+jFgVVHjUDWjhGR2FFEdCyQ5ofv2AI/Xi0/aUCi13cEajg2YzoM/J3j7twGrUscQZdNppDnU1qhk3ixxPaOpglYn40YjTfgmauUMtO0qgm4T/Fb6lMThob9qtQCDugazjo1YyviVxiHfn/UT2d5UhNy8eQsWs0PGDktormUcS5zDuFaSXTi/MCue4QwuOnJkQu43Jr2TCbwR2cWDqVmxyhkdO4RMIQ2DUQUH55DEroCBJoMRl9//QOYZvc4Eu8OLbCEndjRtdROZfArHjk2gt2dQvFavX5uE0WCBFlphVy8uzGBifFhCpdraNo6fPS7WRe+9ew270RQOjx3H1atX8eyls6jVMrh5awFvf+0UJo6MCYNWrbJC3bbgnW+8i9npLYwOmmReGxwNC/y9sLCEWlOHkaFj+LM//7r4Bg8MhZDKbAqw2D8wiMk7c9jbKaOndxjlZgU3795jhYqhvmG8+sprAgBvbKxAhRqa9Sz6e3zoCfvgdBpE0s/wUc47ZATnKxWUGXxJ73GVBmaLFflsATtbO0IaYS1AlR7VQlabAS63HSqVEgYa2Y6jXGQDjNZHKvnSGVtwe6zCXiaAzSYe65hyiSQBVs4G8bRPJgrS5AkGPXCQUdukdY4HU9PL0OvM0EsDlpZAKhTLWbjsBMU5zFhTsbbUwmKzQMXmdaMq45J7NNpJaFRUejVRKdegkfEG7ERjMkedO8s1hIFdbWxt7yp1ZLWCgEsJz2L5v7SyLMx81rvVUhkzs9MyJvr7e0XVkMmmpLHu9njFg5nkhLmpBQwPDcm4DHQ5USjEpEbPZCqolFTI5wz44fv38Md/+HUEusI/8e7/KbD6E5+6/+j/8Cmw+h/9Jf6xH/ApsPpjT9Fne8JTYPXvF1jV+QOoqehFyY1X+1PAapOmWQoSt/9tH1CVKIKON9YjpmeHQfqIsapIuwRk3S+CO2zVx4HVJzMzFYesA6ajBxilP5qx2nm9zwqsfjLkqvO2j2Tzyk8+I2NVtf964s/5OLB6kKX6D8NY/TSwSlYO3/sRsAphc9I3jeWhjuCdFJhK4rt4qdLDrMNY5eciw6LdlIArE1l6tRp0lQb8Zit6nG6Y2lrM3JlDOp5AvpAQkGhsfBgjI8PI5UsoF2soFhqYmV5ELqOkq1LOxeLNbNYhEtkQ4Pb8uXPweJ1QqbnNVlLaKeuil2W7QcBUjUKmAKNJJ3IqAqtQVUX2XS43xd+N1gYMDdBq9LJZ0ZP5RE0WJdL1OurthoCFZqtRpIvcwOu1QCmXQ63KIKOigE6UkBO4IuhGRle1QuZUEfF4UkA6Rc5qks19mSyuhVXkihWcPnkKU/fvIptNC5uJScH092NIBYOduB8koEWAjWw4HhvTzTMpMg09Ip2k7J9MUW4GyRqh1J0MKYKkBKEIoIr/qZ6MVqPI/ZvthmzeeK1pj0AvSzJW+Tf0g+V3+ax6ph7vM0yrBEQV8JOgaC6TFSkb71+CE2TS8FqSqUWWqMgQBeDVCXuUG3b+jowQgjl8HQKmBH1FMmcyi+S9VGTIA0T6XiKLo9kU30sl0Zt+fQ0YrRaRz/N8sNCvV2oCEjPAi5vRerUi7J1kIgGL1Yhgl2+/mcKAIT3SmSJ0eoYY6RHb3RH2js+n+I8R4CDrkaDlTnRHrqm0GdQaYUQbjWZ0h4LCmOQmhqA0mR6r62tIJTNyXZgkTsCVwTzcYCXTCbme6UwKUw+mEAr60dfXL+edknydgT6zGgGeCGbS29duc8BHYCWdQSKZhcVqERk1PdQIphYKOWH+PfPsRexFdyS1nGNnenoGfT3dcr5OnjiB//Bn/0GCgXp7e8XfcHpmDps7UfGQVf7+Amw2My5f/hDNBj06QwIOkd1HCTbHbTQaU7x8m21JXqdX8XvvvYdzF85ibX0N2XxOwlXot+pweJBn8rXFKj6VydQeVO0GXn35eXi8DgGfee8xpKdWrgjgXi4WpJmxF40JAzkWI5M3I76V3DTST5Ysvr1UEgtzC9K04TU4eeo0yqUiVldWhLFEP83e/n4U8gWkUgkJvyJQQmksASeeh6NHxhEOerG7GxHwOJfL4J3vXEE4bEUoFBBvYgYlUQZO708yEhWODAAAIABJREFUzbsYblVnMnhLQN7d7R1p6HBOoeyVEtt79+7C7+0S5pXJYMPy0josFpvcQ0vL8zh0aARevxMbm9uYnFrB3m5DgM9gyAI01cIqMujp9VxGJhMDVA0cP94vIWRsdNy8cRfZdAXz8wl85SsvynERnNmO7CCeSCOVTOHuvbh4FPLhdmvg7+oSsI739tDQoDQJpOHlsElAE9f3WqWJjdWIANtBAoOJXWXz3+2TucBsMWFlfR2VShM9Pb3wuF2gQoQgBhnffA59cNtNsrno9VwRiwayn9nk4Py1u5fAyROnhH1eLlXFFoVg4tLymvhvhuiRrQZC3WS51mQei+7u4tSJYzJ3HRoexpXLHyCdTOPQ4cNYW99EKp2TMU6AluxmhW3bK/YS+WxWLB/2EnEM9PWLZJdhgb6AH3fvTEJrschr8DPT3oBsMDaJMumkBHUV8zn09fVhYKBXQFN6C7JhwXN25vQZYbuSlbq4uCjABOdm3vM8VjK9CKSGe3rEA/k73/mOgF7Dw8NyTtjE6e/pEaYkmWL5Ql6aLrQ2oGfnpWefFSk6ayzeb1s728KqFjuGSASz03Mw6Eyo1hvQOawYPXkUqUoR7u5uzK+vimdiMpFGJV+GWW8SoL+SL2FnKyqBRsQD6VluttnR1hth8QbhDPXA6gnA4/UJfqlXtZCJ7+HBzWtIbawC+Rw0Zot4Z9eyZKWqcfb1n8HIQD+WF2Zx+9YNNKsVqI06qHQaOLpCsHu80Jqs4p+qNzokUElNqQvthAw6qA4wVj8JrD6sjQ4a8B+wAOh4/D9B2iTqCgFOH7N/2i9X9z3h+XtWcOID/9A7XmGscr4Q8NWgU6xtqAipNVEWCxo6Fqgl1EhNZVa7jkohiVatgKDLhJBTD309DZe+iXpmB4ZWFQGXAy6rU+Y5g8ECq9WGLc4f7TZWV5cF/HeyLjJREWMSb0zFK5ge8A2pd6anp0TlRND95Inj4pnO2sLIcKlMEffu35e5gP7q1RqbxrTDzUGtasr9uR2JIMpm2/HTcDo9aLcNKNeq2NpehdGql4BBnpN0Koe9WAqLC5tS7RnUOoyNjuDB/dvo6w2g1SxjdGIEZy5eQKlSx19+/bvIZSuwWpz48IN7+LVf+wWkM7uYX7yHt7/2BjxuhzTLjXo7IpE4/vAP/hwbq1EcGXfizTdfhMlihEavxeZ6FNNzqwj4e/Fnf/4hfubN03jp5WextjaHe/fvojsYxvr6DtJxhsRV0T86iJu3ZmEwAMMDQ3jhhRexND+PSOT/Z+89n+Q8z3PPq3OO02G6e6Yn50EGAYIgxQhSDrIty7Jlq86xfT741Nnaqt3vZz+sv7jKf8DWbtVu7ald27JXxzZpyqQoBkBMABEGaTA5h57QOeewdd3vNDAAIYuyQXuPFl2lAmfU0/3G532e333d17UEo0GNYNCFvi4furo8oiilnywDROkVmsxmYLQYxHppJxIVVafT7kM8lsTuVlTGYc4LeH7CXV0wGHUyZ+FzntCTz99StSzzA4bm0YPVbDGKB2m1VpIiMV/lUgWsIXNOqtVYUK00EI9lUK2W0NJVceL4CdilXb6E2fk12CxuOScs7A0O9sBgUqG3OwijgV2DVQmtIlg1mAzQGXWIp5KoVRpyPdEWiONupcL5KtX7LbFRYkv/2uoqzj//vFwfHHcTqSRi0bRc1zazRYrT9PXnXO7I5KTME+jZvry0iL6eHnR0sOPGIIFunM/4g51S/E3nClhb3pKxyag3wOYgSI7KPLDe0KJUVKNcNOHv/+4j/MX//ffw+kJfbXH/mHc9Bav/7EP3S/+HT8HqL/0p/rk7+BSs/txD9NXe8BSs/uuAVS6WZJLZbEp4VUNTR5NqS/YfKjPXAxWbAkqVQe5AzXrQNq4oWQ839yut5ocVqw8mwW07gUPhBQeXxH2FqeqBB+iDgKevqlj9amD1gYfs48DqA1uCB4P6LwZW221uD+Dql6/7xypqn6gVwMNgtW15oCJIP1CrUrFKxRDBqgJb+WqKV6W49IoNgBBu5XLQMNWXatWaJJca1RpoKhXYWxr0MS3c5kSrWEFsN4F0IkVbNTgcZvT2dcvCNpnIolKhOlIlE/bF+RUsryxjeKRfFBtsg2Lbf0utRjgckr9noIVWDWnFZzo8FatqhlPpjGhUagKHzDadAFiVqibhKfE0k1tbYhPAfTCZrHA5nKLC4uKRIIPKS1bv9Sa2rxqUEBEGOqlaKOVyYiPACTfBrI5KAgvb3fUyAVdUS2qBJLyW6JVJMEYlYKUOxNJFZHNsf69hZmZabAdsZqOEYnCh7+1wCyytNRoSSkWo125FdzjtYhnAdjX6cvI2Uzy2GPShtO4TZsaicZkgM6SHf6tsO0Ow0ryTD8Aq2/cJQ+k9ajxQqmoVewStEmIl21ypiDpXvgOA0+4Ue4Ll5RX5mcniDqdNlB68pqkQ44vXDheJhM60IqCKgtCEi0IqsKhCpaKXx4zgMZtRAmWYkE5/OYYYcf+4iPF4vbJvhVIRyysrApJ5zGlpQJhKYDrQPyTtyAUGd6ghIFPgsY7AvAxaW7B1vVxpCQynbUM8HhNISbjI90Vj+2Jv4KU1Q70hwJftcGqNRrxheayZMs+gH7bc7cei4kVKEBzdj4u3Hf0YqfCamZ8R8NLT0y3BU7yf+nr7xHEiGt1DIp6Q91lsVmipENYpx54gk+LgAlv+Gy0k00qo2PbmDmZmZjAyNopKuSjqvPPPPYvbN6cEJJ44cVz83bY2N8TzdHhgQPwZz5w+K9dhMVuQxPD9eEYAB9WqXDgSgDHNnsFJ8ThD0nrl2HAxR9Dp93YKVLTZ7Njfj2JpYVGuDavdIp/b4fVgY2sLLzz/Im7dnkaoq1vsFO7euYtKOQ+L2YALr78Mn8+FQoFha2rxFMwkkxJclkmlkEwmkCNc0moQ8PqhNRjRGQigVKmIb6XFasXMzBx8nV7E9/cQCgUkaXtja11CkoaGB9HZGcTUzRsSHCfwpAXMzc5gaHgE2XwWnd5O6PRqaNUtGA06XL16BXbaNuSziMa4qGaRZxidPj8WFucFDDOJvi/MBWaH3IsM77CYTIjGdgTK9vf3QG/UYOrGFKoltux2i/KrUVdJKExHh1vey3A8LrxTmQxqDQ329pNwOrxS1EFTK/fI9vYmdvaSsJiB1y7QB9EnFhzxaBrvfzCFQg5wOTWiJCKUpzJ7dnYRe3tNhMNW8aQdGBiSltZOXwD1VkMA5cjwiPh67+/HxCZnbZtKMJ1cz8lYEpVSXRTuhGoMWaFilC8+5rvDTlTZpgw1jHqzUhBt1GWMO3Z8WGA+i0z5fEVaWpOpHKL7LF4V4A+4ZMwhdCdwXluNSLGsWimKfyMLRwS/tL1gKzy9XdPZrABPKjYnxsdwbPIIMukUbty4LnYpVJyZrXbx5CV8LFcrAj85BvCa4Ji4t72NIlVVpYp0G6DVwLEjRyUQKBAKYXN3H8srazJu8f6kjzDvZ27zmTNnEGfre6uF/t4euX8G+/tkP+7cvSNehblcWVpxP//8MwHBoWBI7lsJ2DKZ4PV6YbPb0d0VxtTNKeUZZLHcD+E7cWQSi4sL2Of3iCCtIfcyA/5YLFpaWhTP1lQqg96eHrFEmJufx+XLV8Qn1WV3Q6XVYTO+j6HjR5CvV5AqF5AqFqDVG6TlP5cqwqQ3wKg1I5fOiQUAw5lIshlkpTGYYfV2wuj2oK6nJYAHbo8X1WIBdq0Wyd0Ipj77GOpGFY1sQXyW1FIcI13U4/mXLyCTjGNjZRGZeFwxjCH81GrgYvBPIICmxoBCuQGLwwOn3S3FtJZKDQ2JmIbPGOWZ1J7rMATysNq0PVujBUA7bOrBXPF+Xf+RydOXi+aPetiL/UA7vIrPhPY20PrqAOBq6JNp0Ev5n8rwkoQqEtqq4LSboWqyK0IPnaqGYjYOfbOALrcRYbcBHgtQTe6hmo6KL63NZJICnVFvAeWqbPvmvc7CDfeXBRj+zOcMfaxdLocS/mezSGGYgZycd9FnmmpIhlZGInso5Nl+X0EinYfZYkZnpw96sw6eDityuRSMRto6ZDF19Rq0WgNe+sbL0m2SzVcQSyaRy2dQqxXh6/SJJzA7MjY399EbHsTmegRmgwkGoxbZdBRnzx5HT7cfFrsVS/TdjaZw59YS1CoDOpwhKZLSckelrqLDa0FnwAm9Ti3316WLn2FlJYK9SAp6fQOnj3fjmbOT0h3kcvuwuLyJz69cQ0ull2f+66+/Jh0BN6duIJPNwO324eaNuwh19sJgNqJULyC6vy8K8OGBYbnfZmemEYvuYnC4G0cnB2E0qGC36mG1GKWAxi67HAuAuax4IFM5vbq6gXQ6C4Oe3TpNmHQGeD1+FHlME3wOdksQFVXliSQ7RUzMGkWhnEOQ3veNiswzgqGAhG/SAsDT0Sn3cDKRg9lsQyqZQ5Pj/W5C5jeBoB/zK3dw/vw5bGzuY3VlCyYzvah5QWqwsbUiCn1vhw2jo/3QGzSoVyowm/WiuJX2f7NefMEJbWUy0VIK6fR7p4WR025XisyVKmLxGHp7FY/4dDop92ChVIVaq4fFaJYxicVtFnnCXWG55vgstljNODoxIRYIsXhUlNS0dwn1hA4yBfJYmF2WZ+zoyIAUGdVqBqZWYLZ2oF4xolGz4y//8kf46796Gz7/U8XqV6MbT9/1ixyBp2D1Fzlav5zvfQpWn9B5fQpWv16wqvX6FMUqW7ybVCU20FQ1UBOP1QNbzsNq1UNBAw+8Vg+rOpUp8sFv7oNVQXKiWFUsAO6/DoHY9sAp7ztQphLyiTfoYUWDfJgCQh8Mtsr3PgopFUXo4e972LP1/j586W+V9yl+rw/CFR7sx8NerBKc8MhLtu9AFdEGq49aATxum5UdOfiwtp+t8sYvfQcXCodfyvH48vvuK4gfCdmiSrOtWn0YrHJ/FI8wCaZqewiIkpWbooBVnic9lZ4tNUzNJrx6Cwa9nXDS7zOdkyo91T1UE1AJx8UD/zUZ7djfi6FcoppjExvrm6Jy6ukNIhrbFY8spjezBZ7qQnqnSliaSlFVcqJORZxBa4beYBL/RoF6BjXqTcLSMhJUAKZKSCazAgvtNivcDhfMVOcZlEk4J8k8Nkx25USeUFDHxG8iySYVscp55QSa+8HtkQCnSl3AGtvbDRJsQYCnFSjDhRW/r1iqYnFtE+lMDvFYTMIP2ILVrFUwOTEuPliEebxOCA8JM6nS5Hfdm11ATzeDuiDqUwI7hrAwKZtH3WZzyHHktnORRK/DkZFheS9by/l7JeyqIWCDrf2Ek4RjBHwEMoSL9F1t30dUgjIEqx2EJam5FobOVLC3FxVlDdtxqXylKocQVrJEDharVLPxO7hfVGDxOwjVuSCgMpA/8ziIrUKjLp6wVKYSmPD40VeWATAETFvbW+JzubWzjYGBQVEVUkEqVgd6g6jS5PtbLflvAmR6LhKAsQXZyN5ttVoB+LUaNPS006hESUtFNM8Tr13CXR4rQi8qDrkAJhynQo5KVd7+tFTQa/W4duMmRkdH0dvbh5XFZXz66ScIh3tw7tw5bG9vCSgkiKX6qCsYQjwZl5+5H4TaBIvxRELALVvPp6enxWOV6jLCzWCgC/lSRcJytrd2xOeRow+DfEKhIE6cPI5MKgmj2C1oEIvtoae7W44lQTI7Drq7uuV80LOUUIVw32i0YG1r7QAoFUWVMj46hr3YngAoHvfurh7Mzc1icvIo5ubnpK2bY8PywgpOnDiCl195CXv7u6LuNppMklI8NXVbQjUIYHcjEfj8bowMD2BoqF8StPeiMVy7cRu7vHbUajmuwUCnKFbZDssFK4sWVH7z3t/Y2sb4KO0VgLfeeluKBqGAX9S1W1sRxOL7uPDq6+IBPjA4KApWqmp5vj/77HNcv34NY+PjYoHQrCtjNgOhGtUa7k7fFR/AsfFRUSQSAFM5T4X56toK7t66LceN9/PKahw2G9DZ2YHJiUHUmyUlrduglaICAdz+XhwnT5xCJl2U0BUWRKhy4vXHggwDSahsVDHYpNhANl2H2xWARkOLgQgK+QRW1lYxNtGBb7x0TsYbKqnymTr+8UfX2ZGN4SE3XB0WVCpFzMzEwQ7lkVEnJiaPSGs/ldD0oGaYDdXphFJnzjwjQTUff/IZ4sks9EbAbLEhFc0hnWmiw62VMYe2HfRynL47J5aa3T1OBTTG09J6T0U57fWsRhNsNh1eePkMOgMdArirlSaadSt+/M6HAkuhaWB8kgv6mHhhGvQWpJMcH4uolsviQ8xCAv9HoCbnW8YfvRzz69dv4fy5ZySMbnFhFjP3ZjA5OSmfXarUkM0T2Jtl7KE9AW1PWCCi2qxEr08AkY1NGff8nV5RYlGBfvzEKVy89Al2ozEBURy36GUqxwpNnD17FpGNDbkvGeAS7g7D5XbJtdIdColqsFxpYGd/D4sLS6KQJPykdyXHfo4hVNVVymVR8hMAAVRwFWS/Lrzxmvgz0LqCXQ2cSzC9m2MZnx8rqyvyGRybqBAbn5gQBer7738g4zzHwrOnz6FYKWMjvgubrwN6pxPxYgZ6M3021fJ84rOwWqggsrWLzbUtsmUYDGZRiXN8bUCDviPHoHd7sJVIocMfkH0tpTNQEfwtzGDrxg04Or1yXKm2JXlvGS3wBbtwZPIobl2/hmSEn92Q4nuzXoPWboHD40WwfxCVpgqxTA52pw9ub6fcD7Sl4POIAJbj1WGw2rYCaM9dCDkfzAmV/z48l2sD04cnQG2v/ge/bb/voXngwfOJv+McR2BrU/F7lcKiWQnNqzboj9lA5aBwqdY20SyVoEFVLG8atTwS+5vQtYo4MhDAkT4/hoMu5Pc2kN7fRKtSht1kEiWk+K7XW7hy9aaoqTmojYwOIRgKCnxXH3Qyzc3TIoJjuk5AF9uxPV4WOJTi5s7mLtLpDHZ3YmKXQi9f5Xiq4fG70GpWAFUNWVo4aNSKly2v7moLmVwZX1y9iRyDIpssPOtlLrCysi6dBDqtCS+cfwnvvfuejMONJoMHq/j+938HXWEv1jfW8c77HyGZZGHYgFy6iv7+cXSHevHZpx/DYFRjb38Hvf1u9PYExQf8ow8vQae1iJK/VEri+3/wEhxOnSjwdTo7lle3xXd0eX0Vo2NjOPPMGQkM24vERGHOa5nPFvqE83kT6vGjWMhJ18kAC5UAkqkocrkEzpw5hr7eTqDF7h2j2ADwHKeTWbFIqdfVmJ3bRrGoBILyeaDXm+Se6+/rEWXwyvISEsl99PeFcfLkhADtvb1t6HQqCcVkEZSqac6jOK/j3IkK9nKxKr60jRoQ2d6TMKx6jcVkYGZmFvlcBb19QWzvLePk6ePiPT06MolaQ43FxWUpBhXyWfSGQ/D6nRgdpeWLGjUBq0YwApT7wnuf/tTbkV0pzjocbvg8flGjLi6uwG61yrOQUJsvl9OByG5EOqMsZhsqzBioN6VYS5Xr/h6DT60YH5sQ9XI6nRILCVqRlIpZedby/hcrLLMOdodTrCCufHZNrG5efvEFeH121OsZmVMWK0CjokOj5sYPfvAu/p+//kf4/E8Vq19aqD39xb/4CDwFq//iQ/jf/Ac8BatP6BQ+BatfL1jVsGWQ/o1MU72vWG2grqHHKpniAwsAntK2WrUNJLmIbGtUBYYetL2TVvDBK1Du4KVMdg+Uqu3fsQh7aNZ8/78PAKAEJz0OKv6rgdVHrQDagPhfAFZF2ftgiPgnFav/DLD6uEUIJ/L3lart7262xBuRE3EuOAhYqVjlS8GmBNoNSfkWqwjZZOVzRI1Cr00uVOoNOOiBpzfCb7KIv6qprkYhk0ZDpUGS6h6zSRYTxWJWFFB2uws7kRh6ewbx4YcficG+0tquEi9PqqPopUkvKb/fA72RsLMlqkrCQUJGQhBuPb3EeN3QH8tKNWaVhvp57CXiKJYhsIBqVS5+2QrFFR8vL4uJ6gaGOkGCTNhGRrUq/bUEMjYaB8qiBmrlCmrNBlRNFSr1CvKZPNK5LJq1OowWCwxaLfQmIzq9fgG02VQWiUwal6/eFIWWx+2RUJ+uANurq+LRKrDA6RAlLNPHee9kcjnZv3uz85icHEddPFC1CIe7ZbFGf0cuBjmRpiKUqgzaEXBhxRR3KkKp6GK7IRcOVKVxwcYXFwaED5xkFwp5+Twl6EMJqeP3KqFV/Lcu/83gLF6r6VRWEoepZJSgM71WPov+tO0XIS0BARU1hHxsPaN6hDBUr9XJAoFqQYIIvtjaRlDNRa0CZOnfqhKFLH1LCYgITdlaa7fZUSwVpSXfZDMrqt7I3oGS1c11umwvQYuobssVCb0iACtTzWwywO/zi6KeVgD0LSUA5qKJgVr8Xv43VX8up0sUlAzQIQynqpbX/UcffiSQd2x0HDeu3cCbb76Jl19+Gb/3vd8VWEfgMjE+KgoY7gsXe7FEXOAdjzlhEhdqbNOLJ7lIcmB1dV2KFKGusCiBqPCkuuuzz65ISA4VKelUChdef01Cjbg45rmjapWLM6bVE4ixWCD+uFWqn2yKd2WlDovNiQ8+uoj1tTWcf/45+LxeJLOE3SppN6bybnR8TIocBPFU/tFWgoE4JSrjYvvoCXcJDKPfGyFUdG8fG9s7lLNJWFaxVBaAxJCnkeF+eDxOjIwOyCiyvLYl+8h2RSphTx0/IQtwJYAujcjODtbXN6StkoWLwaEROXazc/OSXn/i2AQ2N9bhsNthsipehbxvjh8/LseS7dUMM/r88ue4c29awk3oFUqwtrq0KqAkEqH6VCOLaaqNqehhABMVRbzOCSMiW5v327upduJnZ7JVUZR2h+3o6gpJYcHusMnfrK9t49ixE7Kovjl1R6AY1cM8NwTgbB0OdgWxuLKI/Z0kWk0LPO4uWYDv7m6gUNyHq0OHoZEuCdtj0Bv9+RJ7RXz66Rew27zo7QlDq29ifn4Ge/t5DPSHJOyLStVEPCOq2sjeLnZ39qRFnd6pPK9sJWfyPIOETEYN6nyuQw27lW3aVrmmeaxdLpv4yNLLcXxyQsah9z74CJlkFoGuXoRD3VKosll1GB4LwO11IJ3NoJhroVmz4s0335MAJofThPHJMIrljLQ3N+pqLM7xuEzD7bJLVwOLLiwYBELdyn1aqUhhi6CC2/vSN76Be9PTEiLF+ycYoEqshWBXSDx4+fIHOgUA8b7k2DU6NirjdIrjxdqGwMtwT7e02hPS6gwm/OT9D6WV3ummf24GveEeuRfZakvAYjWZsBXZFo9FQlMWONjiz/GC4WXchg8vXpTiCm1MqAzjc+fIkSPoDneLR/La2jqyuRzqtCtxdcj+UXX9yqsvYW1pBduRTRnvWUyh4pZgmGqzrlAQHR6PfC//5e9j0QT+5q//WqwYCNDLxQoyxRyCPd0o6wBXMEiDWMRzWQlaymfzsJkdqJdrWF1ex8bqtijfOa5W82VJfG9pdRh/9jmo7XasxxIIdHWhr7sHzUIJidU1zF6/juLCPOyhILQmo+wriVHL4cDg5FF0+jpx9dNPUUtn0KrWlNDQRh3uYCeMNjuCfb3I1ZqIprNweYNweui3yicLW+IJERXgp0zj2qmmCmgVtTlDrg6B1cOK1Qdzoy8vqTi/bHccPfq+h6DswRyS42w7vErCWg+BVfFqrlWli4YKZV4HbK+vFVMc5aBXtySkUYMyPHY9/FYVjPUCJvu9aOaT0LAtv1FDs9qQ4pPJYIHJZsfUrbuIUzGay8u4R7sVWsgQXBF+JVNxlMt5WG0M26wh1OVHZ6dfnh1Unm9v7KBZa0iRhM9JQispIOaycLitqNYKuDczJWnuA4P96A52y2cTyG5u7+Hyleuwu90yfp86fQpzswvSbVGtNdHfP4Le7l784Ad/hWKhgmDIDb22iT/6D38g6lYGbn78+VXUalrodXZsrscxMXYCpVINSwtzMjf0+R0wmTUoFdOo1ptIJoCesAlOpwd+nxnf/e7zyBXiiO2VsLS8g1SqCLPdjksf38aRo504fuKoWKkE/X24N70IrcaAZ8+dkc6MWqOMcE9IQgU5Z6RalbYwDpcVlVIeg0NdolalbRQVtA7xyC6Iz3N8L4laXYvlpT006hp5zknh1ukUNSbDmtbXl7GwMAu9UY2+cAjHjk9AreGcKYdShcUcE/LFDErFInoIdVtq3L0zK3NPFkGj+ykJYJ2bW4bH44fRYIZeZ5VWe6rp/Z0diGd2Mdjfg59+8gXOPfs83n7nXRhNZgmNqtSKCHjdsLssGBroEaUqCxcs8BKwVmpN8aLeWOf+J6TDqa+vXzxxWawl+KZdidGkl/uL82aOL/TmZ2Aefa9XVrbg8wbhY5GoVMKtW3flPfTq3trckq4ws9UEo1YvHumdPq90wvAZsbCyiGB3SFTXVz65ipHRMZw4fhTdYR+i+2uwO22IJwqoFFhMsuKtNy/ib37wj/D6gl9p9f84UPanf/qn/+zwqvbnHQ6veuza6its3b9leNWTBohP+vO+wuH7Wt7ypPfjaXjV13KavtYPfQpWn9DhfQpWvy6w+m389//zn0Lj8qHGtq2mEu4jVgCqGupUYPJ/NLkUJ4B22/+h0CqZKB+AVf5LondgGdCGrQpYfeCx+uCyOFCYiiL0AVxtK1Xvw5pHwarqYVD7lRSrj1GTti0LHlgBtI/zw+CX1dzD29cOw/rSIP8zFKv0f2z/vXJ8Dt0YB4uMrxestpW3B8m4B2pWBj3RCqCtcBC1Km0BDhY4ktcgoJwK48NglfNLBcASTtJbFeUqPBYzeuxuuNR6GOpNaMo1UcxkCTKKBQFuXCwKlFhfv+8VxTb9jz66JItZLni52H7mzCmMjg6LIpPwgAtgAlf6hdL/kNvMkC0u6ukPStjHv2NiNaFoNpuRVlwqRVPZKnKlKgxUk7o7BG5yocIQE8JQpVGQycBKWz0nlWp6njVbEv5iMdtFocCVmXNDAAAgAElEQVQWWLa0N+staTVOxlMCQetVtsN54bBZYTCZ4XI4xD8vn82K0monGkMqmRGgxe9x2i3i78q/oyJJgB5VpCYmudexubUlyqjb0zOSVt4dCMiCgG2BXNQTVvJzCEkJ4tjeTpDIhQPba9nGRWhCEKnRMS28pgBECYYiWKXqVyOtclTeKtemcv8pqtyagFW+RMlMiKphi29OwDhDVQg1zFazqF3Zaid/21CAN4Enz0W9zgVKQcBbPpMVRW5WWtpyAq34nbzmPB63KD2p9qXijuCMtgpUt9IjkgpjgtBWoyV+ZwQGhBa0cdjd2Ue1WZfrhtus0+tQbdTFu5XXDVuIK5WabCf9InsF+jQEjvF65LYSxhD40aKB+y+LYqNRAHyhVMLq6ooELVH1QZ/FcE+fnLfrX9zA9Mw0Xnz+BfEozabT4svopP+sxSILp+3diBQV2CrMxa6nowMOl0u89tY3NySIiV6bBD/0CmUQmt5gkbbUTz+5LKCJHns8Nr/9nd+Sc0MvSPpdfvjBB1heWZKwrsnJI7DbLHKueN1yO3PZHMbHJxFLZLC6uiq+a1SAEyxSoUk/WCaKZwhDPG7cuD4l9yd9Hgkujx49gc8/+wRelwOvvPIylldXJL2Y4VVU79KygNdiIp4WC4ruUBeCXX44rBZ2D2N4qFfgSiaTx140IQo/AnYqgXnPLi8sYWVlWZLQyyUVjCYqhNzS5shzb7fTr08rqm2qdb0dHaKApZqQnssmM31+zSgU86I65rDGFm8qb+hNTHuNpaUF8bmkmp3KVgZoLczPSpvn+OSoXAOEoVaLFU4HgdceNtbXRZ27vx/H5uYqVpYK6PC00B32iMrP7WMwlEPuU73WiIX5ZWxuRQSszs7OiJKMil3alTCBmwA9EgH8Hgs0aiOGB0eQK8SwvLaAyUk/TpyakBtQq7EilSzh7u0lCfU7e/acqPbnF6elXXxsbBThcC+Wl1YxPjaJXKmE9bUN7O9FpRBhtlplZN/YSKNcYREF8PiMEvrCa87j9iqhcPWGqLdSSVpTqNEVDuLkyRMCwb64cg03by3AS+/gYA8Cfj92NlbxjVdOozNgRrmeFe/IYqGFRFSFv/uvPxaFt8fvRLjfBm+nDceOHkUsmsetqyuYvrMAh5Mtzkbxtd7e3ZEiAH1yCYlYaKDamvcy1fa3b9+We4v3j8thl/GNwVuExhwnWYiIbG8jmWKbq0bgOu99Pjs4dsSpTPV3iq0D1YH7sQSmbt+CTqOXZwitSAYH++Q+cdjsUkhhYYuhanYHA716USzksR/dk3PNAoPFasft6WlRx3Ib2EZLW5ie3n6B/fw9FcxbG1uyTzabVaxuGJJz/PgRAeH37t2V0ZTPLY6V9MAkiD129Aj6+wbl2oxFo7hxY0o8nC9evASv3wuvx4vFuQW0tGr0j42gSrhnNMDmcSOdyyOWTCObTIk6sFlpyb1cyJZERUuvbp3WiEa1AbPDhdDEJGoGPbLNBjxeP5xGEywsfFy/idU7d9DIMrTKCJ2ZHo4FwGyEM9yDrt5esSq5d/kLoFJGK1+AwWZFvVyFN9gJg80Gu8+PRLmMMkF4eABGqx152jiYldDIw2C1DVfFhIjF3INn0OEy9WGw+mC29HiwqnQkHS5SK/PJwxBXCQ58YAMg7z8Aqzx/GpNerqdihcr0hgJcaV+gaSG6tYRqMSNzIIfZBK/LjIDHCru6gkpqB5pKEj6TBl6rAVajHmYDPT4N8vm1ZgsLyyvw+gLybOzqDslYxOczxyWG6G1srItCkUUetmJzfOT4xecRn+kup12gGlXitBEwGkwSgMjnN4P0FpdmsLm1AqfdhuMnjknAnc/XKc+9eCIlnS/VBp+9WZw79zw+/vhTVMt1aLR6HD1yQjpL3nrr76V7gwF2oaAHzz53EvvRbfn+O9OLyGQbPPXQaawIB/oRiyalayibTUGva8JgUktHUqOh+KTzvHe4PHjjjXPo7TchEdtBrWzFT96/AqPRDovDjkuffIGuLj2ePf8srGYn6Cj0wU8+hqfDiz/8o3+HH7/7JlbXF/Frv/orouxm8YT+6M8/fx5utx2tRgUaHa2LsnC6GFjVIQFk2WwRWxv7WFvZwN4ei3VNdAa7pYOD15rX65N5IAPfFpfmZb5E0G2zWjA8PAC7g8XdlrTEM6xqN7Iire+0nMnnSthY34XN5oTPG5BurCuXr2Nrawc+Wm0YFW9+Wg5wbOLS5ovrl/Hs+efkHNosTrzzzo+lUMznVjodxcTkCIwmDQYHeqQzi/NapbickkJULJGSZxHHudHRMQQDQWQzeenoyWRTMvdg8ZwdO7TzYdcE530MIK1V65iZZdt/P8w2G5aXl6UrgmNhMNiFpZUlrK2u4Nxz5zAxOopSIStz4kazJt1a27vbqNDSJpdHYi+D5557XuavdjuLArsCctUaC7KpBpJxNT788Ab+6i/+AYFg91da/T8Fq48/TE8aID7pz/tKJ/dreNOT3o+nYPVrOElf80c+BatP6AA/BatfL1hVO72oawhV24pVVuwbjwerj3qrPhastsOt2mBOSVR9qA1Mro2fD1alvbp9J91XOvwiYJWIipPqx1yMB4rYf1Owqsz+v2RfoKwKDrb5X6hYVdrnCcgeBqvkxTy+9HKS9rgD0PUoWFU1FbDKhVDbL1YWRAdg1aHXQVWuImB3oc/rhaWuQjWVgUrSzpvI1atweemXp6gU2ULFUADF2yqFrc2IKJYIU06fPo3hkQEBKYSFhNpsHyYYY4stJ5A1enTqdagwqX1hQZQdBIruDhccDpt4KFLxxElto6nBfjKPRksDg14Ns9EMvVYjgSxUruh4TFpsgWuIupNJ0XqDThSDnKjWJbdLg1y+JNBNAXgNgZlcjFMZFQrRZ7FL4BlVkgR1hIeEPQTDqUxBQCNb4ZkwbDaaRGFgPrAioLJBgYhN2e6VtTVpk97dj8nCnN6xVLCwLZYAhWo+LsoIEtlSygUWF0Bb2xEJc+GLC1nCiUajKqCYAIrvJ0iSwC5A2gu5n1TDSmtkqyXAgFBTEsjVahh0RKsqCSygmpG/o8KM3094zAUr2+F4numHysUgr1tR/1QqKEiYg16gNsMruP1UX3Lb2JbLlniT0SDfQZjNllhJN683UKdiqqHYGHCxKYoM+sBykZjLyz5vbkeQzefgcLjgdLkEyhQrFQlfoMqUoIP7wguX3rj0c9zc3JJjUKoUBawQQhI88/O4WCT85MKQ6hB6sTIUiMdkY21DFsT9/YNyLqhYJWj/5oULorwt5HO4ePEivG7FA5Sfd+vOXbk+qfSkSoZKo1SaaeCdcLpd0hJfqzfg6fBJUJLX58fq2iYuXbokyhu+tGqNeHf+5m98S65tdgz09/Xhb/7mB7L48fs8cqxfffklUaB+9tllgcPnzj2LQr4sgJmwhjCR589kMQvYzRby6A51C+jaj9JXrSrgiaCT1xU9OjvcToFr+VxaQJDNbpNzy7Aetka/9/5FfPd3vgcr/VgjESTTSZQKabg9DhyZHEWd6sJoUpR1PLFUcy4tLQtgz6TSkqZOFbFAr0ZTzjGBcKVahtXmQHQ3gq6gH2ajAYFAJz7++BPxdz137ryMBbRKoBKLqtfzzz2H8fFRbG1v497MXRk3qBql9yB9Snk+6G1IKwJ6F7NtO5GIC2yl52ioi62cVczcu4c3vvm6gG56/tktFlHc8trtDocFmDGsa3VlHXOzDMWCeHkSBEej+xjo70epUkKtWpYxolQtoVFvYW+vjnoVOPPMCGr1HFRaevC50NdHJboR+ztF3JyaQzyWh98XQP9AN+7cuYm19RycTuBb37ogadOXP7+MycnjWF5ZlfGTIEieYSqICpvXLQsGDMuhBpY+nWOTR6TIxWNPtTQ9nyslKkB1+I1v/brc93du30UqnUdPzwDc7oBYBHCfjboGfv/3fxP2jiaqzQKcjg5M313H0gK9UBcRj6fQPxREd9iMsYkeAfjXrkxj7u4utGqOdRr09fViayci4yW9TtOZtJwfUeB5vXIeWQyjoo/qRbanGnUGUaARIAwODYnak6CBYJMghGMCPVD5Yhp2TziMyO4OwsEuKd7dm50W2wKOU3yEenw+KZjQBmRze0sKYPwuKr2Zct7f3y+QdHN9TZ6XtKmoVOmTXZf7neM+1W4cJ3m98pDz/Tx23B622bJYsbO7i9u3bokf9HPPnZP79aOLH8JqsaE73CP7SvjKZ0lPuEfx3QU9oglSCrA7XHIfM8SPBZGRkTGYHDYksmkBq/uZNEJ9/egd6Bd/2+3NXVGDx/dSEhaGlhZV+uZq9fAHw6JE9Aa7YOr0IVWtwOx2wWS1opzKwmcy49bFS8hvRuCyWcT3s8XxHS24enswceoE1FqD+BzPXLkKVGoCVt1+nzzfeK5tPi80JiMSpRK0DP8amZTv5jPT3eGVjg7e1yw4HG7T/1lgVQqNh2Dpg8X048Hqo0VpAtTDUFVmmv8EWOWzkWCVn1MolyR4qKlRKTY56gY6LBpEIxsy/2jWy6iXcrBqGxjp8WIo6ILH0IJFVUUtm0C1mIefAWc2O+7emcaP3/8JRicnceGN18XehvMZFsd4PNrzCX4/7zMWnmjFwmuLAWi8hwnoWQji/Kgr1IOJiSNy3fHYL60s4OOPL8LuMOLCGy9KEZbX3+ZmRGxk7t27B7PFjp7+PtybncPOzj6OHzuB1RWGUGoQCoXF1oYq6U8++QRWqxHrm5s488wRsQ9JJuKoN+k77oTR4oTT7kdXVz8u/eQzzM0toV5rwmQxoL83hN29Tbg7bChX86IEpzc1rZbGJ/tgNObkme9xDuHddz9DINiHYqWAmblb8PlN+M53fxvVags//Osfwai3SjGwuzuA2blrsNvN8Hh897uZWBB645sXxBZKDQY/xmCxsMhLSyHKAtRQq/XS+j8/t4Z70zPw+L147tw57OzQUoGBkz6xsrEYzIjHUtIRQ0CYiMVht1uk5Z/dU/MLszCa1egNe2GxGbC+uiWe4cePPSPFdoZT0fLh6hfX0WioxFaG5zWTZlfOntiM7EajEvh4/PhJ6HQmKYpxvKCneyoVg7vDKWBYq2thaLBfnnHSeVJvyvam0mmsrG5KUCTH9SZtONRamFhQzOexu7cjhV+TRY/enl5R98qcQaOSonQ+W8HbP3oPA31DMNtcMvY888wZgdDlYhnvvPuOrD8kzNDnha+zA92hIPLZpDw3VRo1VtZXEUskEfKHMTZxBK16DZVaFlaLFru729Ab7UhEq9jZquLzz2fwg798C91hdqv8/NdTsPr4Y/SkAeKT/ryff2a/nnc86f14Cla/nvP0dX7qU7D6hI7uLxNYpSLjhz/8If7sz/7sS5O/9uGSNutHqvCc1HNByxfVBN///vfxD//wD186wo9TPv6s3x371m/hP/3n/wkGfwB1tou12NpLxapgVfFYJW2j4oVVdm4T/39lcHsQDNXeVgm6kNeBcvUg0Eq5EQ6rQB+AUfms+8D0gZTz8DYTgtFPtf2+wwpVBRg+UCi0v//wgfkyWH3YY7X93jaAfPBz27NVUTQefsn2HShn29vaNkRoWyS0d42L24deD3/U1w9WFekptG2fsYN9Ee9aUbUo11XbckFzaGHCY9+oFSXoiaq6crUKk9Es7ZhsObYbjDCpVLBqtJjo7ocVLeSjSeirDagPWvbL6ibcXr8sJJgkTRN+eu99cfmqmPJzMrq7ty0w8fTpkwgGg7Jg5cKT55qhEeVSWVLYCWS0esI9o7TRsY2VC5OeXoLVDkn55uKbLyoV8uUK1jf2oNOb4HY5RDXF/SRc5QKAUJXHgQsvg0krrV9UPtWYZk+bA6qqinUJoaHnoEGvU5LLObmsVmSiS2DF7WzDSYI8XhO8Z7lYUn4PRWXZbInPIFV9PO4Wq0ngE1VbvE52d6JIpFICWvsGBmWSz5ZNggZOiqnaIEgSz9mG4inL+4IK2MjOrgAiqsMYnMCgHrbkmww8jlzc0ttQ8QsjKBSozhAlQmQqTg+gKrdbIKZWJ8CdSktKlgjrCE65L1RlaPU6gfW0oCVwzFP5KcFYBK0NxJIJFLJ51Co1dDDR26b4u/L4SLo4P0OjlWMqx49QW6cT2MrPqdUrqFdrstDQaqhugrQPz8zOCsijOiWTy8vkn6obtqjTm42LQb1RCRChlyI9xXg+CAMJLH7604+lXZkhMbfv3pLPoSKOyl4CYypbCX7pQSkp4mZ6TFqRTqbF05fhVTwXd2/dQU9vr6TpcgFH/14C0421FXS4nKISTGfTGBxUoBCvf4Ili51BZA7s7e9JsYHhM263R44rF313Z+Zw6dJPceL4KQH4hWxOlKZDgwO4feeWBCjxPL/11psYHhrA4tICxsfGxZOS1xHDpsLd3RKmMTNzD6eOHcPbP3pb2ig9HR5JOaeac3dvF2fOPItAKCiqQ+57sLtL2uq5ndxGFgYIdhkuRFhVq1fx3Pnn0GypcPPmHfFF/s53fldayL+48oUC8xoVnH/+LCYmhuR8MbhpcXEJwUAII6OjWFhalGtAsSvIiXqd0IHbfOToESmY0O6CLfzFYg6jI/3wHPjd3piawvr6tii/0pksdrapfm7B7bZgYLhfgt543dBugoD8Gy+eR71ewubmmnzmqVMnBT42Ww2U80UJKeE4wuu4VlMKOfTKPXnymGxfgoFbLa2MV7QrsNud6OruFdBKSE5v06WVPCYnvDh56qSMj1zwLi4tieKZx5Htl3p6I28nyJtw5MggbHYddKYq3G4brBYH8rkGPnjvOnLpGhotlbQF6w1UTaXY9Y1Tp46Kr++dO9PY2d3HyPCYQFI+mw1mi+wrVd0sCDAZeml5WXJOvvGNb8BstEiI3cWPLopCndcp7yWDQQOr1YQ3Xr+AhaUl3L59B77Obkms3tzcw8y9BVHSHpscxLd+8xVs783CH3QL3P300zu4+sU21DCJ8q3eKsJmr2BwKCgWGuvre6gXrVhe2sLYxJAUHfjifTM8zE6EMoYG+kUlyO2l5UX/0BC8Ho94ENPyg6qy6P6eKPvp0UrQRJiaLxWlEEYoSSg0Pj6OqakbEvY2eXQSI8OjePfH76CLBa9wWAo+BOFGvR53p6cFroqqzsJ22i0JluJYNDYyIvcBlaMEF36fT5T1W5GIjIEsLHH86wwE5X6j7QfHlaHBEfFifeedd0X1xtR3+hazSDM6Moy5hVlRxVExx+vf7XKLEpZerlT30reQ6mexHzAa5f7r7evH1uamjBvezgBGxsdwnff++CgiiTh0JiM0BqMorVVNjajzmHJOxWqrpRalGmgJ4g+gO9wPjdGM2c112H1ejJ04IZ7Dsa1tpLcjSKyuosUQMYNJ8adMpAGfD+PPnIS/p0fphojHMfvxJ0C5DmenH1VJJS8r1gddXejoDiFXq8Ph8aOjM4h0vijPTgOfHXUcgFWlO4IvZf6k/NxWrLYOVb/5PPry6/Fg9f7n3bcZePh9Mp8+CFdsF/cl9lGlFWUqryu1US/PrEKJxWBAbVCKjY16GSZVCaiXZcytlQuIRtaQjW7DrmvAbWiilt5Hs5DAi2dOoL8rAE2LrihNueev3ryK0YkxdHic6PD45DrjOMsCKgvLDHHkXIeqfnrrcrzlM6u7uwvb27u4dOkjCeCj7UQwEEYgEJJgRHpzX/n8c+xHq7jw+gS++7vfFpBG6xQ+5/+P//2/COzj3+3H97EZ2YZWrUN3d68Ez1ElffLkKWkx57Zcv3EVkZ09hMNe/NEf/zvx3qRzA308HS4v6tUWtrdjuH71Nu7cnpeW91ymiGCA1jp1bEUS6OuxoacviGPHxiUQaW5uBr/+rQsIh+zI54rY2SrhL//yTQwNHwW0Dayt38Pv/cFvwumy4MOPLuGnF3fQ32PAqdOnkc8mYLEDg4MDUDc1cDm9ouxlh0Rffxhq+v6r6/jk00sYG+9H/4ASOMfrv15TIxTsw9bWvtxLRbb00zrIYBDPdIYMsnDosjmxv78nIYA7kR0U83kMDg/K2oa2OZzfd3S4YLdpZI63urYuz7B8jj68dcSiKenwuHLlmvz86quvwWozIRaLSqcEizEszHcG+kTBef36TVERDw0MYKCfnTNlxBO7aKGKoeE+Kc7w+uA1wONVrTbF/oDz5YGBfrEYYZHUYDSIBdTdu9PY3CYkV6G3NyTWUAwfY7GIYa+0aGrUWpi6OSt+tYFQj9xSRrMFxXwZt27fFnEB53oJCcM8BrOeQbHdqFUKMufhvLHSrPMWhkXHrinOWzVIpXdh1LeQzrBzwIRqxYDVpRyuX1/EX/xfbyEYCj/m/v3yr56C1ccfpicNEJ/0532lk/s1vOlJ78dTsPo1nKSv+SOfgtUndIB/mcDqzZs38bd/+7c/F6w+eugOg0Yu6L73ve/hRz/60ZeO8D8HrOqZKEwrACoSxWOVYLX5AKzSW/MQVH0Q9vSgxZ1qvweD3qNg9eHW+gdQ9v4s+2C2/TiwSi/Mg78/NPFuw92vHazSx/VxU/z/hsBq8wAA69RK6x2XGe2wKi6cxQpA+LZy/B8Fq816CSadFhWGwajo2WcRsMpUHBtb55tqeC1WhOwuFOMJ5KJxWKj2OGgjt7lccPu9ougpl2iMXxGY9MEHH4iKjAsad4cDR49OirKpDepdLkU5SCsCQoS1tVW0mipp5aKKkWo0tudTNUEVklavV9rjcjlRiBEAZHIFpHNF6AwGCT2xW8xQ0S+NYI8WBmwjV2ugN+pgMhskFImWF4RzUkRQqWEw2kVRksnk5P+TBRd9SJlUQKhstUq7N4EK/4bHmEosTsYJLtuQlcoxeqsSVNEnk63tBpNBACYVlrQypqKC7eAEDgwmYXK6z+MR4EAl7L17MwJ1GYpDZS09aXlGJQzMZBI1BP+WkIjhDT29XWJ1wAkyPePo80coQUsBvthyTpUoiwK0WCDwYMu+JCcfFCx0KoaBKceDv6dilRCTAJr7VjvwYCbAEE9WvUngKH1U6YdLoEh/VVGoSoCU4unLpHOqj/k1fA8Br8vplH0iqOV2EqjSBbZer4qP5xdXrqDSqAms5PfYHDbQaqNcOQDhGh2K5aooJHmcuGgkvHTanfKZCwvzAm7C3T2i3iXUox8mzy8XLQy4GRwYkJArhikpC52CQJhioSzetYFAF2Zn57C0sISjR4+hRGhar6E72CV/t72xLn6cVrtVFKBcXFXKJRQL9DzTiMKXimseI4LQtbUN8cOlCtdmtePq9ZtYWV2VMCn6+raaDVy48KoU1LiAZGr0yuoyrl/9QraLYWC/8RvfEjUdATGva6qWpMWxowNbG6u4cvmKqF4JV5nLwuuV5+KZs2dlAZVMpWWRSY8+QqXbd+6Ieo5gbntzW76PSjye7wtvvIFbt+6I8pYWF9/+9u9IEM/dO3ewubku7eWjo4P4xgvnBO5RHTl9j750OlF88nqnBQEVsgRjbAPvG+iXRbDTZpPzdefOHRh0eni9bgQCXvGBtpituHzlC1y5fBtdXR0YHBkV5RbhDhexdqcD0f1dBEIBUaH29IZx9tnTKBVyuPTTizBbTDh29BjMZt7jwP7ujqhUCdLyBQZxNGTRWCjlmdsjyjEv4Zpai0sffSz7Ggh0ixKPi3MG+lD1e/nzOxgd7cKJ06dEkTs1NSUKQiY1J5IJOK0Ouc8IWT1eO3r7qZCqwWyll7QORp0Tc3NbuHltGVq1hb0daNRLaGkqcLtNOP/s83J9UE04deMWKo26tNk6nAw90oriitc/VW2ElDOzMXIxCYahSnpjY0uAIa1JxsbHJAyMFhLbmxvo6e3Eiy++IJ6AW5EdZLNl7ETiaDVZcLEgk07j5LEhDAx4kcpvoavbD73Zjps3l7G8kEa+RE8/FhGMWFyeRt+AAy67A3qdBW57P27fugePt0PGI1qI3Ji6gWeffRbrG5vo7aKHthWzc3MCn2nnQm9q/kug2IZODpsZn372mfw9YX8w3CWttAJR6lVotXq5r21WB547f07aXT/95DOcOHEcZ88+i2Sa6eR68QUmWKE6u6cnLNcO4SV/ppct7997M/cEwBDwE+5N3ZiCm90WxaLcW3w20RuVL0Jq/ux2e1GrVEVd9vqF1/CP//iuFGSo5mQHAxPfy+WiosCORqW4Rx/nTr9f7ofLl7+QTgOOFSwcbqxvyfiRSiUlL9JktiHY24Mq6jDaHahrVTKmXJ2awisvviIhTBtrW4is7yIbi5MKMq1OwCVhXr5SR0urh8PvQ+/AgIRelfJZpCK7WJ2dga5cRjUZF/9IquF4/bn7BjBy/Disbjca9QpWl1ewdvMmVHoTQl4vUrGEXE+0AQgPDsLIIgwdgm1WmDkPoLKVyjpuR1OBN/+UxyqP578mWOWYQ7CqHF8TVAfFvXyxKGBVY+T1r0OrWYbDxGCwrGLXo2lB06yiXkwjubGIreW7WL57DeePjeH8iaOYHB1Cp8eN6el7Mgc5e+4Mmuoa3B67jHcMBWK7OAuBLMrwmceQMXqF83vZeTE/P4/NjW3cuXMXMzPT+NVf+xXpMrBbHBIMt729g8uXP8PWZhKvXTiO06dPiNcqbUx4n1Gx+eHFn0LdUsEfDODe7F1MTI7BYnEimUhKmOPA4DCOHTkmz8e5+VnMzNxBodTE6WfGRLTB65qq8sXlFQHrVKeurGzi1tSceKgGglaoG2qotbT7VcPptqHDbUU4HITdaZFgQJmXeZzY3V4Rv9VrVxZx/cYshoYmENnZRCq/g3//h98RcMwOjdWVONxuK04ePYLe/hBUGkJiFdx2LzbW6RsMgc700acvKNv03//gXbz8ynmZ/9F6hd1POq0ZXk8Iy8ubovyl3z7nmCzq8NhyjnT06FGEAgE5ZsqcrSUKTXod00eelgwM9uvt68Xm2qrctw6nC3qtCQsLK2IJwHkwn/t7u1GZJ0xMjMlcYTGbOWMAACAASURBVHNzA5HdLYSCQYTC/bBYvIgn2LofgdPuht/bIc+amXt3UK3l0eGxYXxiFA6XTQqMjSr97luIRpMC0FkE5nObHREsEHF719fWZT5MW5/Ozk551lEokEjEBGr3069V5rpqpNIl1Gucz3EuqpG58Nr6JuLxhHhf8/lJ+wHaIHR0ONHXFUK1XpQQNq4ECeVtLBSbPeLZquV8rVFEq1HA1tY6OjwhbK6nsLKYweLSPv72h+/B5fZ9pdX/U7D6FKx+pQvl4E1PweovcrR+Od/7FKw+ofP6ywRWr1+/LmD1z//8z+XoPA6EPu73h9/Hic53v/vdJwZWtR6/gFVOxNtglTCupq5KMixnn/z9g/89UKZyW5mA/WD7DgU9HYA6gizlpUCnLw2OjwpOD97XvnyUEKVHNaMU07Rb3Nsf8DiVg5JarzDZR8Km7oPag89vq4RVyva2t/OrgFVFefvgcx60vMleP3wn/CsrVjk5EtineWAF0Aar3DJiNf5LaKZce8rmCrTm1teqUKtaspjjApULXFW9CW29CZvBDJ/Bim53ByxqDTbp7ZhMw2YxCnzV6jXiHcr22UK+Im2rTEu9e/cebty4IQnJhCdsI/P7vdKuzeubAStU/hC6NRt17GxvYG8nJgs/u8stUIxglQtrh5t+mUbZZgZEEIiReeZzZaQyWZgsFpkQMgSIiyh6q/JY0EuqyVAVvR5Op11UYnwR6PH8EcQxkVqjpTo2o7RJCoimjyWV20rLfdtTj4saHh8JDWE0LJREZKX/sQW7hTBYCc3igoHqJ7agESjVGg00VRqBZ2TWXITOLSxJ6/fo4JBAM2kLXJhHZ2dAWvjaLY+Eool4/L4HoAQf1OoCcrrDXTDqmM5MzQE/V/Hg5L7xO7ggeKC0rcmxl2AwrQ4aSuVo3cCFd7UqAJfHnftI+Eq1Ll+FUkX2k3/Hz+X/T+igAGYdyoWSLECopBBrOx5bKnTpzcpyDhe4raYsMi0msygy+CJoaNBygKr5ZkOA6PLSMsaOTMrx4GcQdlAZViRQFi8/LbKFogD7eCwh0ITKM7b+cVHFhciJ4ycE5m1ubMpChcIpLlroZcfFCLf5wWhDhS2vs7q08hYYCKHRKorABkM6emTfuJihopk+wBazEcFgSNrOuZgL91KN4hHoxuPIZGfeQ1a7TcAuFWtUIuUKBVEaT928A4/Xh2w6h8jWFsbHR3D+3DlEDrxPdQYqaZ14/yc/wfLyEiYmx2WhSBBL2wFC01u3bstCvqvTj7WVRTkGVDzu7e6JepEQnMo5QnICe9BPUKsROM9rhLYKBLOEC0vLq2JlQQhIcNwZ6BTvPpfLK15yXPR2+gLYj+5j6sZ1uS4GBrvxnd/+FpwuhwSHcZuoClpaXhEvy44Or+IPHIvLfhEA8vqilx6HH0JgPnd4X7scVjRaDditdgFsq2sJnDo1hvPnnxcwQOBLpdbAwIBAPAZ6Xbx0UY4bvXGXFpfkvqEvLa/TeHRfVGoMf6Fic2RoCPUG71clDZ3jEKEC+8dppcEiBsOJ1lbpqWpCd88gjEaLqKIJnKanl3HkRD96enpEeUm/vWYLYmdSK9OGooUAw/cMgNmmRjq3L1YAw8P9EtSythrDyuIetrdz0Ots6PC4Eeh0Q2+uI9wTgAp6xKMpLC0vyb4ykZtj0cDQiKixOW4zMXp3Lw0ON+k0MNjP8LWgeLM26pDFud/rEXUzQ/0I+jgkTBwJ45VXXpTxjUB/YX5b1OD5DGF1GU6HFb/yxnPwdBigMdYlQLAJLWYXIlici2FhYQfh7j7UmkUsr63glVfGxRu1oyOAZLSMxflVeaDQqoEgY2FxAWdOnRJ4brdaxGqBC3zpUDhoq7fY7DIm2vg5bhdWlxdEUUwlPu0ZqBxkMJVap8f+3p7c/5JgrTOKTcri0qLABirRWBwIdAZkPKRSMBaLy9jgcDpkvKKtQA8VWrWafD6vJyr+OM6zMMNOCd4jLFKx0MTOHUUJn5V09mazDj3VrmNUEK/IuNUV6pKxhvfPt7/9bSTTCQ68mJ+fk1RvFlaSiQReeeVVAb0cgwlzp2fuibKb3097jsh2RKwNzDYHGvT/tlnQUKklxEqj1+Onn36O40ePi98l1fSFTAWVbAFaBpRZbCjXGjCwzd1iR0ujRV9/P7wev/heJ6J72F5cQWZ7Q9qG64W8zALY2WGw2dE9NAZ/b590I/AxcOvmDaR29tHp88PX0YHIxibie3vw9YQxODaGAi2bjCbUVDowcUmj1aHWoBqUY7kCVaWAe1DclfmFWinOtedZh8Hq42ZyjxWx3g+las9d+HkPT7f4PFaeMwfzn/sFZkWxyueNRhSrLRmDxeeaRVaGbqnq2FmdQz63j0K+KEC6UshAUy9BVy+gmYuhy2XAK2ePo8NsQi4dRzHLIk0LPT39eOObr6Leoj1QRq4HjsncPhYUdFqDhCayi8fpcCMaZYhVFbs7MczM0BIkKSFOVqdV2sJv37wjnTr87Js3b6CnO4QTJyfFD3N9fUmub4uTPs4G3JuZQzFXlsLt+eefQVdPCPu7Mdy5NY14PCPPZr/XJ+NrrpDF2samWHa8duE19PcOYH5xFXNzi9IG3tfbJ2N0Ms4iBqQozbHjxMlTOHH8GDp9Hnz++aeIxnZw6hn6ijZFDZ/PZ9CsV+B1u6Wgfv3qHOpNHdLpogRfnjw9iu6eTqSze/jR2z+G2aIX9bnf40ZXlx+5TFTsMVjYXlpck64O2hdNjI6JH22rVcUX1y5jaLhX4CCDv+bnF6XQc/bMC1JcZMjTJ598KgVfKvrpJ02Vt1ot5StUa2WBkPy5Ws7DYtWLdVIml4LVYobV6kQyXhQY3dUVxtZWRGyKqD4n5OZ8hgVil8Mp9jKVakmK+wxH7B8Iw93RhZ29POKJrPhy87zTViOe2MPy4hxCQS9GRvvhD3TAarbKfUNPdAYiFgsKiGeAV19vvwS5Wq0Osa9ZmF8QIQG3kYUoKlTZhcFAy3QmhcHBfrm3eM7TqZKATlGQG0zI5cuYnp6F3emUMFbek36vC806bZBcUhioVouwUhnbqKKuom8+O730Mq40qvTFZgEih1hsH+WaGon9snhuz83v4u/+63vo8HQ+fBP+jJ+eNFhtf83h8KqvtCGPedO/ZXjVP3ebf9n/7ilY/WU/wz9//56C1Z9/jL7SO/7/BlbbCrd2hb8NudpKPgKWP/zDP8Tbb7/9peP3iytW/zM0HX7xWG0baKqpTqViVaNYAUgg/IG5pgJXfxZYfWRGexBmRShHpV8brHKjHxogvyJY5Szm4YFVAbWPQt2HDsrBNnydYPX+96naNgkHLO0AUv5/AaxyG/VaRSmoZTLuQZCDuAQcnM+fBVbVpJRNqjMZCGMU6KZttGDTGeE122BTadDlckNTa2JjaVHalFj1JxTU01vU6YCaSsJ8BeSN9Kb68INLYub/O9/9LQGrbCer1UsCngjYqEyi95y0RWVSsFlZfdcily+iWm+IIpSJtOVSEVanScIeuP2VMoNv6qhUGyjkqsjkinC47JLmzdZeKkVFpUpvT2mRp8JSD3eHW9o4OUkmsINaJ9+dyWVRKvIzOXGvy7ZJinGjKTCQxoYEUgwMYHs1J7+8HlPpBNKprHJpcNGp1Us7PGkc29u5GKKqTQIy1FrUWwweMInSJ5cviHLh+o0pUSSODA6KopK+tAQL5849h/7+Xmk3VL5bLwCPrcp+v0/2k6CE//K46DVqxa+UtOfAb06uBz0XEUbZXu4zVawEq/xZQIVAYrWEXtD2oO3bSihJGEdrAP432ycJKNvWDW3PVn4OP6OYzSuKV7b317hYUAAjk3HFE7VYEvBJiMe/ITjh33Fbctk0jExnTyfw+eXLogI5/8ILAkfoUUoowe2g/yevCx43KROoNKIiaxwUS6hi4z4RLsriXiAJlZsJUXWyLZ5QhYtGQr5AiL6ieWnPVVrV6zh98rRcH2wL5/aPjYyLfQKVahzfqBjs9Ptg5wKLoTy1igDKUqlyv+2dgJFnge3STpdT2tPpfddWGjOB/N7Mglg2JGIpdAWDePWVF0VZQ/Xy0WNHBBIk4jGBZp98cg0vv/ysgDO2JVZrDO4q4ubNW5IK/Ku/8oZ4fdosJlnI05OYlgcM8WLYEdug+TzhMS/m8tiN7spndXg7ZAFJWDg3Ny/XFz0f6VPJgK5zz52X4sXCwqKoEs88c1bGZj6TeI+/8c2zeP3Cy3I/8FqkWpcgcz8WF2WkKCjzBfGSY7gPQfSN69dpyoHxsTFkM2mBTb19PVL04LVMtc0X165hfy8mKk36zlEJytAtQt2XXnlRfJZvXL8mray0y6B3Lp9n3eEQzCYLSuUiFubmodGqJQSEidD7ezuSJN/VHUAumxGwSY9XNipncxmBa8PDY9jZjiIaTWN49Igkt9++PY3NzTjIkl544bhcr3enZzEw0IfFhTXZL4NWJ/7LDrsBDVCxXEEsFYFBr1hT3Lu7iJl7CdTKQCarFLioYPJ6ndAZGlJ46e7qFfi4uryGZKqAru5OxPbj6B8YxPo6PV5NYu2RSuVhd1gl2GRsYhBnz5yVVlKqqwjo4tEotrbS6AkzXE0Hi1mL4ZF+CUMjEN7c2sHUVASlImCzqjA6egKBgAc2Yw2hkAN2twkNFduDC1hdj2FtNYF4soJUIoNoJA6zG/jNb7+CULATHQ4P/v5v38VOJCpgPZUu4KUXnpVrbW83goH+AblXtiPbAvs51wkEQzJOVDg+spXaaJD30mOX96WED0k4W0OUaPTkZcCL3WGX9xN2cCw3Wy1iKzG/sCDn5LVXX8PM9D3s7O1in5YX9ZpA+InJCQG4HBuCoaAolPl5/C7eR6ViQaxqeK4ZTEbVKqEGQRxVwPTrZvcETxoLJfdm2SKtFIVo2cJr9j/+d/8J16eui38si+oMmXM6XHK/M/CN6madVi+fucwgt1hc1PRUzNI3dmltBeGBQRTKVdTUgNFuhS8YFNVZtdnE6vI69iNRVIo1qNhZBB0cTrdAFD771EYTjj13DkaLDVaDCeV8AZpGUwqg81cuQ2XWSIAlAbFay84NC2xuP3qHRuHy+JFnOF1sF3P37kKv0WGgtxcdTqcUpTbWVuHr6cPosaNIFYowO5woVuoyRjLwi2npRrMRNNtpe6wScrbnayqGFR4EN8pj8nBH0mNWBk8SrPK5pVbr7oNVtUEJP5QwymYLepNBCj9aTRPVYhxolKTDoJorYGd7DdVcCgMBF4ZDHhiaBXjNWqzP30NibxN+rx+vvfISTBY7isW83Ptzc9PyrCL459jHf/ms5hyIMJUqZQl86vBgbXUTPT298Hr92N7Zx7vvvYP9WBSTE8dQzDOUsYBYdB+VUgGBoBurq0uoNCo4cmQc4b4elEsVzM4tIZcrYWJiHEeODePWrRvYWo/AbHJIEXF5eUWeCUeOjuH6zRsolwoI9/Xijde/iZW1CD744BI2NzMw6AHa9QZDJhgNLDyk0KjRKcKNP/mTPxGLmmtfXMb/+r/9L3A67Pj9P/gejEYNqvUyLn/6CQaH+2EzmzE3t4BspoqzZ1/Azal7MJiMGBkdQCIRRTobxfT0FMbGhyQ0sJBNynyqXMpjZXkZGh3DMG1iDROJ7OD1V14Xu5dIZAvLK/MYHRsSv1KqOq/fuAG9zoRf+7Vv4d70PG7dvI1MpigetOefOy/wdW8vApW6KYVUnU4Ng4kdPiVkMwkREDhcVinYEMY2GyrYrD7sRhLwdfqksNvh9hwEcWYFrPLaDveG5XnJNQ6fSbVqRQIg0zm23C9DpTFJBwbH45npRfi8RvT1hjA5OQqrzQCdQSX+8dz2je09Cf2rlOvS5ZNI7eP8889CbzAinymIzUwikRTrH55LPrsVz+eGBLdynhoMdsp3Xb9+A3qtDR5fQLxfC5Uyspki9EYzevsHpEhMVWz/YBibKysYGurB8GAf9DwuGjWKpTxqUMs4EN9PCai2mHVwuNj+n8b62ipyBXZQdEOnCeD996/hv/yfP0RXV99XWts/Batf6TA9fdPBEXgKVp9eCk/B6hO6Bn7ZwOqbb775L7IC4OLkj//4j/HWW289GbDKVjaN9mGwqqqhpiZgUkkKuvR0HlJ8KoBVUWhSsar4nLbB6sMeplwsP+yxerDZB9DzQbLUw6FU7Z1rK1ZF6vfIAKuA1UcOw6H3tSGu6kBN+ih0PfwzW/YOg+kvKVYPfcbDALutqG2rdQ8rYBn49Ag5/jdRrDLRVQGqbbDK9idtC6LcoS9Y2wqgddAC3lasaggamwpUlNb2hgomtRZBmws+swOWJmBnkFG5iv3dCGWcUGtVSBUIR3Sy6DQwzCJLC4Ak4tG8BOywTfL3fu93YDJrpa1Lp1fJJJVgjhCF7cVUDcX3IgK6bFaX+E2l0zl5n9FkkL+BhmpMRYVJtWomV0IhT/VlU1rYGEDECSfVaQzB4fXC7bJb6E/alIRzi80Ek8GCOvXNVF42WqIW4IKYbVn1KlWsh3x+JSxGSRrmcaKCkhNcTmr5ojdkoUDFnwaU/egMemlzpwdsIVtAuVoW8Cd+WdWaKLjY7ttSa5RgmUoZs/MLAgKpTNnf3RcgSWUV02apHOVCk7CQ1iC7O1Ss7Yp3WNu7UmCUGjDptZIsT9Uq21sJWOX4GY2y2OMCom0FQDBJVaIkJYsdAVDMl1BtKh6tVCC1vWOlNVJP37mKLAqZO8UXoaAsmBtNAccSaCUIWiWWBwSWBLVse+dCkunVyn2qFE74d4TabM2vlIvSakj159TNKQlkIuxLpxKwSACMXtokCdSpuuQilYsFnd4o4Fqj00j7INtuCTlZQxDbBfra1puyL1Sf1esVCRxxuh1i8UDVhwDggxZfLirZ+k3vR15/HIN7evrkPTye9I+dujWFQDAosJUp4ExWHxsdFQsDwk5eI1Ss0HeQ3xvZY+hMHn19A2IzweO7sLiEmdlF5PI52K1OvPryy/B6XFhcoAVEA1a7BT6vT1ruf/KTnwhoHR0ZU0KpzFa4XE4sL65gZmYWoXA3xkfGYNBrJAGeCpcCk8TjCSVoQ61BLB4T9QvVek6HTbxJQ6EAyhXCcosoo2mjcPXaVVGDjx8ZxyeffoqTp06L4iwZT+O99y7i2bPnBGq9/faPZTH+P/4Pf4JQyC+LPSqe87kccrx+6w3cvnNXvNp4b/DcU/VLJSbbp9kP26zXRfVLJW9nwIel5UXQgZj3IKENbz2nswNajU58OG9M3cStOzP49V97FStry0gl4xIWwxZYjaqBoYEehLtDcg543VG9ytdLtDmIbEpgTLVWgsNJlbwDBh2tb6jSYagQVbNOpJNFpFMF8e/T6v5f9t4zyq7rvBLcL+ccK+eIKhRQyAADSIpRyVLbkuUlt2VLvdQee8LPcU+Pl5eX/cfL/zzTHrudW7IkW61EkRJJMYAkcixUrkLl+EK9nOOs/d0qJFISJHHcHC08/gCIenXfffeec+759reDBfNziwiF6QWaRyIFPPHEPiws30IyUcDIyBDOnJlAa5tTmjWj+wdhtZLpmUUdOWTzCWHyAjp877vnZB43+FtQqbBJo0OpUhLvaBb/yWQJXe0K+5Js5p1YQgDyeCwngS2xWBEjIz3CqiUoRx9QFt0Mcmprb8Pa2jrWNzZErkog3GisCRs2k46htTWAQ4dG4HRZUSgxSDCB1350Fvks0NnRi/b2Qeg0NcSis9i3rwN2pw0WuxOzt1YxdnMBl6/OybWwmu2I7ITQ3dOKI0dGBDAy6Q14+aVXsbkWglZnwHYkitGR/TLXaMFw8sRx8Zy+ce2azEexgXC5RS1gstjE1oHNqPlb0wh6eL4JCXzhOleqVMQfcm5WaUDw/VzrOC5WVlfk3zraOmS88ZnV09WNqYkJLCzcEvbqraVFYbQS3OQ8tNkdaAgEhVm7vrEGm9Umx6BVAFmmpx9/Uliq169fE3aszWKXuShMWaNRbEno3drY0CAesBOTkzIXXnjhBQQaGgQU++a3viUs6KaGRlm3uJ6wOcTjEPwi83hickrsWOiLSXbp+M2bWN7YhCcYFEYl5eoWpxM2txNJ8YlsxtWrN5CIJBANx4BSDXWtEVa7E1DrhbHqCPiw7/hxWK12eWYnN7ZQjCexOjeLpRtXYPDYJaSxXC4ojFW7G80d3Whr74HJYBNg+fr1S8hHwnA1NKCtuRUOmw2hSARzCwswO2wYOnQI8VweNrtTbFj4vKQXcbVYE7WKSAK496AFzF3AKh8Y/6OAVa59BFZ5XpxboHKkXEYinVE8xC0maRbSvzkd30SFABNtbfJZFLJpWPUadPgd8FvUMNXyGO5uRjEVhwZl2AnIqlVYXmEDhXsmIJ2g1QxB0Qyy2bTYkjC0ks87WpFsbK6LcsNstgor85FHHpGU+evjEzh34RIS6RT0ehOefPw0XHYnvvrPXwHqZXh4/+pl+ANuDA4OyLNwZXUNr/zoLWl8fOzjpzG8rwevvvZDWAw2dHR0o5gv4syZN+FwWjByYAizs5My37x+H9pae/DKq2/j8pU1efY3NwWlGbFvqEv2cZwPiWQVPT1e/P7/9HvShCM7+6//+q/FsutTn/qEeORrdHV897vfRkPALz7SYzfG5Jl88OBhTE7Mo1iuIRyKwelxYnX1lliktLX5MXpoGKuL86JEaW5oFk9pu9sh5017BIbRHT9yShqSXCO5Pgz0dcn1bG1ukFBGepGOjBzAj370JqamVvCxTxyVUCc+X/hcpb0Jx53DapXP2duz5bN52fuxaUcAl3sz2otodUZcuXJZvhf3EpGoYiXCPRTBS+6JxUedz7dSZdc2DbK+LC6vY3ZpDT5PUGyRJPg0vIm+nk6M7B8Ayy6dlgxfLbJ5SvbriOyksbKyja2tHayvJ/Hsswdw7OghefaR+T87M4dKqYaRA6O79ZcSpkdg1mxWWPcGk17CIa9duwGT0Qq3N4DlpTUkslloVAYcP3EK2UJR1iay+lvbmnHj0iUMD/VheLgfWnUd+XQaocg2fA2N2A5HcWtmWZ53LU0B9PS0w2iqYnZ2GkazA21N+2CztuEf/uHb+C//9z9KyNmDvB4Cqw9ylR6+5/66/+4r8uNUvw9y1R56rD7IVfpwvechsPoB3Y9fJmD10qVLoEzhx1kBCMhF9iggbAsCHwJK3IUesjj5whe+AAK0979+Hsaq2u1GWa0XPx5iHJp6BVVVFWUVgVUyVgle8pzuDZ26G1hVPpdSX/55F7BK8ElwE4Xleo8VwB4Aep8k//7ve8cK4F4p/x6D96cDq5TCv89gvB+A/QWAVcUKQPkMXpfboCylzypFUn379W8IrO75qxIX19OonmzVXdYq+S0y0qg9l3uzC3DdB6zq6UFFlidBVX7JSh0uowXNLh/cWhM8RhPU+SKqhSJicTK4tDA5zUiXcgJo1otlqMp1rK5s4erlSQrkkYynBHQ7ODoCl8sKg1EtIKnBoBO5EtlsDKsiSKXXVWEyMkCIKepmmRdkAeqMGgVgVBdRrhRk08cU+niSQE4RqBkEPGTxodJUhaFBIJDyfwYTmY1KWAc9F4XFqFEAQTKm4qkUMpSw8/NVWiW4R8BJZRzzPFlsK+CkEU4n/fQKEoTDOUywVFiZZITWFMDYajWLdyBBJhm79TpsdrsU9GQ96nQGqLVa5PIlpJkeH0tIiEWlVBSmCpPnCaK2t7cJoEvmFcGi5ZUVYX0RLGBhT4CXoBWBa5fbCaNWLfJsAqsEFAmisrDcA1YJbLDgVcauModF4lapiHcjGTx7sn4CFfz3PYYlgdZyoSRgOFmxBNLkO6vVAhJIkB3/4zGkOUOcWbEBYGGrI2tJrRaJbKFUlvAqgsz0DSUoTp9SraqGRDwmfqoMa+JLr9dI4i5tDxgsRgaShd6BpZL41FHmTpm6EkpUFqDE4/UJeJlJZ+X9Ar5mMwLe87zJUiTDSILLQFa0ToBbsi0ddqf8XUkHr0tQGFmWvOb8/VgigR/96FUp6Hp6u8TLzmjifdDBbrVJyjCvG6WgNjuBG72EV5GpSy8+yvloV0H2JVlfXEOaGlok6CKbjSMaDQt7p6e3W1i0BGkHB/rEc5eWGRxz6+sb2Dc4pIQaqbU4dOgQXnvtVQHXR0b2IxBowOrKCtY3NoXNSIkzgzbefON1NDY1SGFOOwuGaPD7swFTKCpzitJGsh5ZXMaTCWGX9fYMIh5P4pUfvoFDh47IvfvRa6+D6t//+OUvwmxm0jYbFCkpasl05z1+552zGBweFo+6ja0NsWzo6GxHPkvwcgfVchXpTEoYtPFkHKlMRrw3aYHR2NgiDL9AQ6Pi/bq0LOdGj85HHz2FXCEnRTaBopm5aSkQB3q76egrAArnHtnfAhr39YkUlN+ZBWIkuo1AwCMetWS+shFDQCqVzGJsbBr1qg4uRwClsgYLC8tIptJIp2pwejQYGOzDtRtTCAYJCBowPhFCT7cPjcEAOtv9UGtpq5NHtZZBpayMUYKmZ87cFF/p0dEj8vggoM/jUhbssHnE9zaVVFiZBLspwbXZ6BdcFU/e0m4hT7b70sqa+BDqDRo0NzfK3iESjshayqLbYjVKQ8nntsPlscDn57nWxZ+QwPrGxhbOvHUOag3ZwSZsbcRhMmngtJXw1FOnBJjX6MyYW1hHNJ7H7Nwq0tmiKBnYgLDZTBgaHpJrvry0gFSCYW95ZHMVKfz7unsxMTUOda0mwC99TTknpqanZCzyEUqFgNvjlTWBUn/6GKjqRfT39UjjQ+wQNkMYOaCAtFyHPP6A2D04XG4B/ymzpwyWNjP83FK+iPlZMuaScLs9SOXScDqc8nOOKbKByUTl84OMU45VsSqw22Td4jpBj0UGCHKNWVpckQYTWbP0UZ2buyX/TkuYxcVFNDU3Y3t7G8ePHYfH54VKqxEPSfE49gfEe3t8YkLxm6bVEtczHaXoKhnH7tUMLAAAIABJREFUXIP5/AiFt6HRGeAIBoWtaqZFgrqO9o5u7MQTUGm1qJaqmBqfRTy8AxSBusEEh8sDlcZIE1j4O9vQ0NsnYL0dOsRX1rF0/SZSoRDqlTw0OqCkqaJcSKOu08HV3oWu7iGYjQ5EthPY3txELLQGnVGL1uZW+AN+OVc+x1a2t5HM59HR1ycNQZ2RHuJ16NRGWEwm1NhQ1Bo4IGncLs+cPd9u+dL/xsAqP3IvrIfnotHoBVglw7CmUclYoo0M97pmu1XWCAKrmVQYlSLneg7pZAzaWhVBjx0ObQ2F2BY25iegKaXhNuow2NuuqBbEJziHPFUA6xuiOmHKPFUGfX1dIhvnGsXQzUKxiOGhfbIuEagj45zqB7INKVgv1tQ4MHoIAV9QAMpMKoPQ1jrU6jo+//nPIBrdht7EZqJGgHyzxY6z5y/jzTfexrFjRzA1OYZiPodTxx8T1cDYtZtYX0/g5Kle7BvqER92Pmfp3XpraQOvvnoOO7EKjAaXBFHq1HU4HGyc1rG5tSJszJGDQ/joc8+KooZBft/59ncQ2kzh3//7fyd+rsUi/eAnkCsk0dPZgtm5SXR2kaEax/nz13H0yCOYml6VOVCp5tHWEUQyuYb+gQ5sra1KM2ZfzwEkMylpnHOeLS/y/QZ4XUFpxHFNW1yax77+HrR3NIulxfnzZ8Xr1GZz4MqVqxL0eOLUQSyvLCKZikvzgw1WWnCUcgVhufJF6yYqRGgVNNA/gFAoKnOcezt6KrOho9GplWd9PCZerNwmc0/Ahg73pwwgY5ggswTIdGXI2Mz8AnRWCwLBBhg0OvFIr5e5tpjhddskvMphN4mMn+t5vaZBNJbB6kpYlB+0ATh8ZFAyCNigpt1QLLojFh0+bxDpVAaUrPf19YndEMcsGajFYl6etwzcYjhiT++gNN5SuQLMVgf6B4YxMTWNBTKXrVZ43A5cvTKJg/tbcPzoIVhNOlG6MLwxlk6jXKnD524Ur3+yaJdWZ2DUc49bQFfvEDQqG/RqP/7u77+Nv//bf0Eg2Pw+Bdd7/+khsPpAl+nhm3avwEPG6sOh8BBY/YDGwC8TsMqOKoHVP/uzP5OrQ5DozJkzIgvjg/Gdd96RYAZu5MnMYhAPN1yHDx/G5OQkTp06JWypL37xi/jWt771niv88wCrGhYfKsqi1cLC09SqqEBhrArUVtsNPboLAGURtLfI3fFYvRdYlU00WZ7CSLsDrBJpvWeBfCBgVWEL3r+w7gG691yI9zBW7wdWd5HN91if/gTG6n2M13uZrXvhWnsWAB8uYFXOdRdYVawA6HpGmIvbwJ8OrBr53StlAf54aYm3Nzo9aLK4oGWAFTRQF4vQQoVwLIyqGvA0+1FS15ArZGFTaxDdCmN6alnCDwL+VljMNlgo2WxtFG8vegMWS1kZL1aLXYDTjfUwMukkWpq8rH9gMDrEe5VIEeX0NTWl8CqwdisUsyLZJdCQzlSQSVegVlFCpoffRysCAqsWAcuq5YIAPvSMZKgTmSlkSFL+TwCUoTzLa5si/WSQkplsXAla4oZZYe46HHZ4fV447DYBZXlczlMCQvy5SOVLRWHu8OLzHpCFRwCiXCwKE5zMSAJrhXwJ+RK9/EzCHEsks4inkrJZ57ntRCLyO2SH0EusobFh1wO2jNXVNVlDyFJoam6Sgk4Bfpl8XYHDaUOlkJNmB4tesiY4+lmUEHgh4EiQc6/hsQes8k8lUbeIGr121QzzUKSbe3OQ94TfncAvAWvaIwjTz6T43bIQIBCtBF2RGq0AqyoNRx4BTwLQRZHaErQgw1dhMCk+vwwvC/i9EpZQqRTQ2MxAC+XcKQ8XWa5BL/cokWaQUgLz84vCniUASMaZWqMVVi+BZrJN+J0p3yUoE48T8CMLOiNgBxnK9EejfymBNdo1lAolZcxBJcDMxhbl1OuyLg8MDgm4QtBgfW0dc3Mz2H/wALq7OpXfLZZkPNGbz8LCK5VCMpEU70hew3A0ItejuaVNbAn4c/FuU2kxPTUtfoi9PZ0wGzRIJmK4PnZDgHbefxZQBPYZvsPxNTAwiJd/8AOR4HLccGZvbYdw4cJl+IJufPRjH0M4soNrV6+iIdiIkydPirSXVgBLiwvo6+vB8sqSgD9PPnUa83MzAjaSOcU5X6tUFRA0Gkbf4D6RxdJb8zvfeVHSoY8ePSFs2B++8gNoNVW88MJz6OhoFmnlyvKCFKAErOxONy5euiqsPbKVCcIzhIj3gJJ5Ak0M+qqVywIuECCzuBT5Ki0fZqbmsElbAjPnnUbmMMFuWteQHcywkXg8iouXLsDlssPv9QmcPzM1LU2IpSUyv4DOTo8EBtlsFnh9bhlvyUQE8fgONjY5p1j8WgTwpffd5kYIoVACi4tkMgPlEuBya8U2oLW9GTa7GWfPvSser7QhWVmOwWI1CCuprzuIpcVx5CspOJ0WNASD0OttWFwIYXV5CzaHS8BVAgzLy4vS56pW6Tfsk5C/UiktgFA4mhCAo6OzWzw/Caq5PB4Z8wTWCXbxkUYrFLPFgFKljFK+Kk2kfLaC5iYXbHZKUlXoH+yAw8mmkAo+P0O2YhLmQ2uCs+fnBaSw2/xoavJheNCL3p42hMJxbGzHcPHSTZG4ao02hEI7MBgtKJQr0KhUGBwYRD6TxOT0DEmAAj5Uqmrx2Dbq9IjtRNHg9wmzvrmpUcAgMtNpB8J5TM9LNhoWl1akSaKhNNemxz6R+yaFYba2sSHMLwLsBGbJouXayzm+vrkhwJTf54MvGEAyFhcQdWFuXu4xWawEU2hXMzQyInsuNip4PPpvm01mWdMYhMP7xDFHoI2SV6fTJaBMOBRV7FPKZbHI4PaGKoILFy8qz4ky9xEQT+D9B0eEIUswhjYDSggNAeJbeOrJJ6X5ROsXPrsI6oRDYZnPBIS5NuuMRoQzGRTqNQSbWxFLJcRzNZPPoFhg80Mrc6KeI3BPVqsZdqcHOpMZGr0R3pYWOLvakE6lkVndws7CMuIzC1CVSnA7zchXsshpy6hXiqg77GjpHUCDvw074TSW5pZRjSWhsugQCHoR8PlgczikUSbPqXxewFWDxQKH3yeSfz53PHYvtHUVNCoFvFQZ9KjvsVV3gWSxpfk3AlapYKjuqqv2gFX+m5ybTiPPtYqKz6sCsrtkBgZuco1l8vzK4gyfVrvWAGpUxGc1gWo6jmJsA2szN5GNbMBvNUKNKnLppDxj9o/sh0alxdLMLXS0toudC1VRJ08eh81uQDaXljR3svK57hC047jiPp/NQDJcd+JpOP0N2AztYH11Aw2BALY3QhifuIYjh0bx21/8vDA+Y4kwVpZXRDFhc3rFp/ully6gscGMrq42YWEeO3QMr73yGq5euSZg3md+/ZMiv6efZraQx9tvv4sr16awvlYR6yaN2gFuVfSqmsjtTWYdrl2/gHK1gi/9h99AX0835ubmROZ/5fJ19HZ14ZO/8knEdiKYmp6Qhg73XX6vGduhFTx6+gQuXbqKm+NRfOE3P4t3353AzMw8fuVXPgG314jx8XPoH2yFUatBPl8DSkY4PW7U1FmksklMT83BYffBYnBgazssjTeHw4YXnntapPSpRATnzr+L5oYG2RdwHu7fPyz+tAyD4/Wm3QZVME6XHQ6bRQJLuTfifaH3Nj2fT548IQ1X3otsrigNMIPBgq3tDfBhyLlpt1lk39XU1Crfc2N9E6ViDQ67B/FYRtaw1dUtxFNxtPe2gQQHDdRobmkE4+HYhDKbtTAb1KjWS9LI4TqoVZuwGYphbSWMYEMbOjrboNVxX5uV86GHPFmt9JPmPikUiuDSpcvYP7xf9iJ8TpJBTMWYw27HzDRZ/Ub0dA9IAz4SS8HjaxCv+Ey+IBZK9L5maOP87CS6Opox2N8LVAoo5PICRnf1DSAcjcPt8MkeslIs4PrYBQF8aSVTLquRiNGKxCeM1a//83fgDzwEVj8g+OPhYe66Ag+B1YfD4SGw+gGNgV8mYJWBPZTw/8mf/IkCMqhU+MEPfiDhByzW+bPf+73fw/e//33xUf3KV74iD/AvfelL+NrXvobPfe5z4qfG5M5flLE6/IlP4nf/j/8ErceHgkoLbU0lvpH8j4FHNVQUYJSA627C+x4bdQ9YJbNJAWOUm73HepS/7wKrlAjdYXDS//BnAVaZjX6vtcDdi+v/98AqmXY853vZsj8ZWFWCtRT7BKWAuOf1b8JY5fnu2jdodlkx6l0bAAY5EHpRqcQCgEX53f63EopEprHArzUYNCrUS0VhF2pqgLGmQrMviKDZikIkAUO1JjJDMsVC0QgKlQKaOtpR1VMqFWb3AHNTt7C+FpLE6bamDmFcmk1GtLQ0oVBMI9jgkiKb50KQq1SsYns7IkCX024UEKmu0iGfpwerQfy8COBVakWoNTUJ5GBxzI1nNltBMpFHuaz4iOr0BFFVcDvtSvFerYrMlu+t1UrCluLc4z0lU2Jra1OCo8gkCXj9wjhUcV5Qpkzmrl4Ht8spG1kCl/EYPUgpx2eQSkHYhHmGVFQrkiDP8UOAiOFHdQZulRWLAwJ/fNG+mNJQu8uFWCwpRQNZV02trXJOZFuVCkUcOjS6y3xVmKtkVFD2SzCMxyIbhUxNAqpkPPn9PmRzGeh3GfAEPckq5YuAn1wbYYyqJJSFTE2GaNGrVklErqFULaNUJY1dJ6OB/8axQcan2IHQu7UOCZ0Sb9VdwJZgrUjpGahhpeybY1EtrCDaEbDA5Z8EbwUYq9WwE40LE5SMxSATdRubhKnCz5DwJD0ZIxVhicr9rhHEKAs7NF8uih3A+tqm/Lyjs0vkz2QF2a3mXf8xncjeeM32xgpToPl3AmkMdSJgziAon98jn0VAMBFPStHDQpuA7Ftn3oHfH8TTTz8tzDEWcSvLq+xWSFOMyx5lvolUEq3NLUgnU3Da7FhaXkCBYJFGIwVpJBYTX93BwSEE/AGsrG5gkx6QxRJWN1eFVXp49AAyiR0Z7//43/5JArz+5//lfxP2aipLJiKTt80CENGD1+XyigSQ44PqCEo8m9vacfDIYVy6eFFYifsGBqTApAcrGYFky3a0t4rUeWRkGPuH92F6Zhrz87P49Kc/BZ/XJ4nqlPKeu3AOLUxQb24Vxsx//bu/R29nPw4fOip+q9/+zn+Hy2nDY489gpMnDyOZiAurheOCadhkWY+NTylqDCODsnQSKkLQimsSAahauSQANOchfTbNNqUhsr0dxuzsPOwOl4S1ke1N/0wyOc+eP4sjhw4JAHT16mUJ82BAEcN2diJJ3Lh6Q86D499soQw7gVg0ikK+Aq/fjo6ONgkCIau7VMxhfXMVRr0GB0cPCGt3fW0LqQT/PQY1GMbnFMkpGyRkiBpMOly/cVVUC729/ZiZXUA0msXjjx6E3VLF0tIEXG6rsLYCfia+Z7G4sA2nOyD+prF4BFAVkS8W4XK6kU1XkUoovsd1FMWHulIqoam5DY1NTXj3nbPyTO7q7MbE1ARyObL4ZamVQPijxwZlfi4traBcVCGTymJwuB3lQgapdAKnT5+kMQfqqoKsvRazSZhSFy/cwPJiAl76rlc16O9rx9Ej3SiWsyiWmJxtx6uvv4sfvTGHxiYjMjmm3rNxpJEGBOdILpOQ+c55WSoxiMwlftlkZTEchWwxenW2trXCZFIsR1566QeyHrUwMKlcQ4JzxukUBQAZ0JTCmo0WhCMRTM8y9KVZWFlsopDpVSyXZS3geKGFzNbWlvg49vf2yrhiAyqxE4fFYUWDLyBMRZmjiYQAMARSyPbntTXqDbIPoochgXtabpClTjsRMuX4fcnOJgDL9Y3zj8zXc+fOyjpOgI6M1fa2doweOoTFlSVh/i+vrcjc53ppt1nR3tYh86CQzcHv8QnznAFg2+GQALhOWmMY9FhcX4fD68Gho8exE0/i4rWrCO/EhNm7vbhG3TpAJ5S6AroYrA5YXU5oLBY4GxtgD/qhhRpX3zyD0uIKLCYrNBxXtSLy1Twqeu5XKqjbLWjq6IJBZ8Xa0ibKoSRqnKPaKtpamsW6gVJzPr/y5RJqag1urS6jWqjA29mJUrUqqeeNwUa5XkatQZLIoWegleJrfVvVswus3r0vuttjlc+G977eW1Ltqab29mPKn/e+T6vWKx7f7C9TtaNRwFQybzVasoY1Eo7HuZbnGOJ187lhNFuki5yIhxHZWpUQyIagD+VMEuG1ZdjVFbR67dDkE9BXs0iGNrEyPyOezlyfDXoT+vp6kYhlkNjZkf3C46cfRX9/jygCKpU8DEYdcvkks81k7vDfz569oDR1GTymN8LubcSly9eQjCVlXL37zhSef+4APvfZX4XH45C9DFPsyeYmq3xlbQMXL13H4q0QBga6JO3eajSioaEB3//+D5CKA53tenzi0y8I055qmcWVFbzy6hmsr+dl3tTrRqBiQK2qlvWYViqBBjdWVhYQCq/hVz71UQR83HckRIXx7W+/gtOnj0njYOz6dQVIVLHBqxGP15XlOXj9Lly+PC6g5vPP/zv86zdegtHolOd7d28rpmYuo7nRi8F9fbDbXLh0flzu1+BwNzK5JC5fvAaPO4Ce3gFsrW3j5vh1fOITH8e+gT6srS9Bp4EAurSDamtuFhslzmt6itJDO5mMSbNQfKtbGiUsi4BqNp0Sf+1ypSSWQ/v3j8i6w2cOA1ezuRoioR3x27a7nGKFwWtkoYIom0c+X8HUxLSwex0ON2anF2TvyY1dT38XoK0gnoqI9RQVDARlPV6GYtG33Agj7SIMRmku8vPoo10ps+HVBJOF1lW0gMrCQsJBroRKpQ63yy8WTbR5WV5ZlSYhaw4+ywmG0iee/vVn3nkXVqsLgcYmjN/kcyKPwaGDePPMO9KATeeyaG5oFP/0WqmIwaF+9HS2I0mmajyKVCImIZsEfs16uzBgGVaWzkQxPNKNdDqO1tZOaTbq1H785X/5Z3zlq99FIND6QNX/B81Y3Tve3eFVP69UnEzgv/mbv8Gf//mf46mnnsLrr79+u2Z/oC/3C7zpgwYQP+zHe9BL9UF/j4dWAA965T8873sIrH5A9+KXCVi9du0avv71r99mrHLRJ6jD0A+CpXx94xvfELDhy1/+sngX0ZePP/vLv/xL/O7v/q4UA7/zO7/zAQCrH8eX/vMfCLBaqeugq5JcqkJRTc9FxReVcvH3f+0BjQpIKoy0e153/Cg1d4OSwni7F6S822Jg7xDyMNz9vdthWe/R8+8xZHd/6/b77z0TYVnKbLzvc3ePx3O/B/jdBYuVo9RlQ/6TgNW9TxPJ825BIN+RiNneKiDgtPISoFb+ctf53G2hsPe+vd9lEbJ3rvf8qfw+QSo5U/G9rcvH8lyUz1euEYtLPf1VJQJKAVZ5XRShdlU5vgQpsfjQiNehMgTo/2SAhinJmQzsOj16G5pg02pQJDCYL0CngrBZmG5LfzCyLPVMcM4VUCiS6RYVpgJ9sQgaDA/uE9/PoN+HQi4Fu82Gao2FXk025gwZIZDKopkFNn0TW9rblHTmZFoYAsPD+6WYn701KwU4v2M+n5PNMD2kxNJCoxXPQZvdArOVTCSVyPXJoiNQRy9HAmb0XWWBrIBuUZHfivzbYVdCUgoFGPVG2XySoWqxmwWg5fEICBIMIVjAeUwmGRPDWazQq8/r8cr15AaePoBksnL+VioMxCqKNJ8AqHjgmczCkIpFFe89SrYDQb8wM5ge3N3dJb5s/D0WHAxeIogm/lo6jYCpBA3zhQx6enoEMCSzgQAywWCycgUYJWNVp5Zj8cwIIsgcYPiTeMTW5btVazUUi2WUmX6r0aFCMExPQIF5ZxXZmFPuyd8hyMlClYU3QbR8oYRSSQlzsNALV0vJX1nGKgONCOKSPSaeuvRpLZWgUlNGp0jyOEvMFgKiEg4vbGkCY1wXycTj9EqkUsLUlRRng06CFeihRkDEZDHBZrYjm03CrK3BZjVKg4ihMrFkSrEpqAFlgs3lijApKc8myEyfO05jAsXXx8bEb41hYWQXU3pPKfeRw8fkfm6HI8JcZrq9As64xbeU6zwDcgJ+FkA5AYIZaNbW3oqenk6EozFkM3l4XEEp/AiMM1WcTJNUOiYS1I88fRp+rwfR7RCMWh2+8a//iqH9hwRYZDE1PXtLUoT9gSACAS8GenoEHPz+i99BQ9CP9tYm8XfWWZQ0cQYF0eORrGYW6PlsWgBYj8stQM/a+qowmg+OjAiARNbtyP4RuW47ibj4DZO1w3M9dfKkBLq9/qO38OTpp0SG/eYbZzA9PSmFczDow8c/8VFZ6xluls8VBJQmg5hzlIAygVWC7wxHI+hOqSKl1FRr6NQMqsvA5XUKg5jHIRhK9iHnAa0VRPpotUgYycLivDCoNrfWBKwbOTAs4InZSCmrGavLa5ieGUdbewMaGoKoVovCcuQaEYsnUK0Cra0tApInElEsLc9jcF+vNELyuSKuXh9HKgGMHtwPq9kNo8WJ61evY3V9A3aHRcJLWJSXpQlglJA9ri29Xa1wmqso5BIYHBoWlmG2UJEGys3JW9g3tF/WArLT6LtKNtXq2oZ4pzYHAxIMxWRyAr9kJ5ORRlbV4uIOHA5KUJW1i6Cgx+MUkJDJ1N1dXQKEXbl8Azq1W8ZqsRyBzaaXJojVZkI2E4dWV0Zji0MCsVKJEnIZFS5fnkc2VUG+VBQvvaHhbkR2wtBqjbDYHPjv33oR5SqkaeR0euW+MPWbHox+rxdz87MwGWmb4JDGg9nqxk40KYU6xwbXMjLOD4yMCAucINLy6pqwtZl+XSxVQL9DNkh2YlG4nRacOH4MiURM1tupqSlEKOUtl2R95vsK5bIA9Jy4Fy5dlnE1enAUPr9fwqk4P+02hwBoSwtLcHmcaG1pl3nANYhjrrenRwBNrv9t7Ur4itVsxPLKsnizct3murZOcJXrA60lMhlpChTzBYS3t4XFyrDAQq6AluYmkehevXoNnoAf8XQSWp0WepMZ4dAWDFojXGYrTh05jqDfL428RQblaVRoaG/Bzdlp6Kwm+IIN4jcb3oqgrbUDb717FlWdHuNz87DYXHBbXdhY3oI6WxZ7je7+fchrVZjaXENnfy9slOhn8hi/ehWVWELWd67jhWhUju/2ehCJKZ7VRpsVkZ046vkyVEYLquUKvAG3+Ohzb0HWN21GxO4mnSNyJlJ/lVYPrcmCts5u+IONqHOeaw0SMKYzmJQm711qB66z9+z19vYvtwMWuadU3nMHGPnxwOpdB1Mambv7JLVKg0pNjRqbxXzGkTnLwEetVsKE9NzrsHFIOTjDEislkW47GwOwuR3Q6FUo59LYWltAMZNAe4MP9VwcPpMGDm0VHoMKZlUJVk0NxmoFlXwaOqixEw6LJ6jFboXT68Hk1IwEUnGsch9D2wg+L9hQqVQLaGltlLWXjcepqWmxAiHrcfToCbx59iLsLg8ymSRmpyfR39uD40cOw2TSYXZ6SqyMODanGHpoNKKzvQc3JybFX/PgoSNYml9CsNGLerWAm9dn4HGTbW/D8P796OjthcnmFTuXsUn6RsehZagXwX8r1S4VBD0EA81if0TLJTZZ+vu7MDo6jGye3uAqLC8twR/wyjNz4ua4BEvOzkzh4KFRNDc149r1awiFGZ5lkL0bmaAbayGkMnm4HR7EE3E0NXEOMMA0h8NHDuPsu2cx2L9P7iU9jEk+iUS2sby0DL/HLb7YJxjMZqRqIS7s8WyuIPueloYWdHf3SsOUDE6Nto7e3i5psNPnvlZjoN6OnDtt8PlcIZGAChru39LpLK5fvy5qE44dj9sneyuX1wOHxYlgU5M0Bbc3w6LqCYd2xOKnt7sPN25OSNNGsSSywmSsyXVj84XhqRxyNotZmkBSJzCE1GBAaDuMK5fHRM0FaAVc7uxqhs2tg1YHGLRmpFJ8jhaRSeVgMtgxdnMMuUJKfKS9fofY7tgcDEFzyXNzYWkdU1ML0HAulssCOvPZSkDW6/Mhny1IUOzxYydlf5vLFrBJ5m4iIcqgtbUFjAy2oa+nC5lUBU6HG5OT4wg0uODzWxGNbcNsssHlakSxYMPf/e238Bd/8ffo6Bi6twj7Mf/3EFh9/wvzQQOIH/bjPdBguT/0+nad/PNDbQ+B1Qe98h+e9/38d/vD8x0+FGfyywSs3rx5U4DTP/3TP5UHHZkV3Nhzg84/uYlgYbaxsSEeYCwKyFAdHR2VovPEiRNyTz760Y/i5Zdffs/9+VmsAIY/8XF86f/8A8DtRa2ug7Gion0mipoaquw412vSfb87NEr5wDugqrLzvQOi3v3z25vbXRuA3V3yhw5YvRvgVM75DsP2QYFVeXAR0LwNrN4BmncF93fdq/cCq8rn3g/8Kr+i3t347zEu7hxIkXCTYcjX3meTLSCns1dc7HJPDbvAKkFSslWVO0lmch30B7gt8yaaVSHjgKxWtaRO6+oqGKpVBGx2dNFnqVxGLp4Q2wiTQS/gJoMr2HXX643MARaWVK5YxZtnr+Ls+UsIb2/h6NHDePbJxwXIqZXzAoo47TZo1CoY9AbxCKPPGF9kDHKTt7qxjtaODpGGi++ZRiNedWRjkWXH60tAi8E9UlxDIwAcGVBklNFfjim/BHTop1iv1KCm7W21LimxajKQjFoYCR5WSxIoREap1WQRcJWMFxYM4klq5CZXI0U9gVwyAHYSMUmKZfE7OTkjkmuCQg2BRni8LrEtYEHt9bqE3ZFMxxUAhDL7Wg2dnR1y3Zjmy3PWaxXvVyYGc00gkFmr1dHa2ixgESWl/H7boS2R2zc3twibkCDt9vaWfIeOjk4Bj7npJYxOAInnSxBdmLkaDRwOStyBukgQBS0VZqeMKcHW6xIglCnS59YoKff8fBo98vqY6N8gv1NHkdpoleLbSl9AngslzWQEGTQQ30o5rpb3WSvsNZ47/ySwS0CC4R1p0eCcAAAgAElEQVT5QlHAczJmFYYjY4vUYpNAxhMLltX1dQHA9QYzXC6HFDh2p1N+trCwgEOjR6A16KGThkMVnU0+VCt5lIukkaiEiUQvRdpGZPM5GM02AbIZjEYgkgDvTpTS3RjmFuaEnTy0fwhvv3VGmGcM3gkw7AYMPmFBFILb5cWLL34Pc/NzAg498+yz4htLGTbvqdFEq4iIWA9w1jHQKp3Kw2p1Y2V5EyvL68Lc29xex8bWEp586lEM7OsSuwhtWQlumr+1iO7eAcSSaUn8dnl9IrFmQc5xnctksLwwh/7eTrS3NcFhs2NhZQmr2xFMzsygs7NTivv2thYBs8goolyXRS0BOjIiV1dXcerkCQE5CWTxPIslFoZlKazJUKJXcP/AAFQ1NV783kv4yEeekSAwsmM2N9YlVI4SzV/9zKcE9I8nUri1uCwsXQkKK1fF75TAPhsNZBnzWiYSZA8DLS1+9HT3iJyW86dULGA7vCXMXzIFGahDoJrjiczugN8tclrKVaM7YSle6Xkcj8cQ3o7A7WgQG4Lp6TFshdbQ1d0KvUEr8miuMXaHT+YfQRiy5S0WnaRNF4oZdHZ1IhJOYX52WUCsvt4hTNyclaTppDRRDMgVinjqI49ie2td/Du9XreAc+sbCYzsa8ZAd4M0MFRqPa5fn8TyShLFKq8p0NPbKhJ0NjIVj+akeIJGIkV43WYByoMBn9gb0NKCQH10Jwq73SryXoLhbHwNDPSJX97E5E0MDA5iaGgQmxubuDE2jabggISeVCoxCaHJJNJoam5ANBJCNh/FgdFOmC062G0BlAsEayIYuzENtU6N7h5aBlhwa3EeBqNZbAbok+h2+8V3Lxyid3BN5m1rEz1NXWIv8cTpxzE9PYHz56/A5vBBazAK635pKYS2Dq7VLhw7dhTz8/PY3g5heXlVmPfBQKP4I1K+S+apePh1NOPkqWNYX18XL2ky8ziuOLf6+vpl7eHeiF6ZBEYZ3sNxRvYWgYRSUbFc4bq+th5Ga0tAGF1swJDVLdYudsXDtrmlVX6XgUJ81pAZ3d7aImDk+uYmPAEfYhzPC4tob+8UWwIy3KOhsKyHoc1NWPQGuF0OAY35GVeu30CKDT6nA0ND+3Du3DkcPXQYnW0dCHp9MGj0WFpYkHCaMupo7+nCwtoKtnYiGD12FCq9ATvxGOZuzqG3txfbsaSERb19+Qqcbj92QjvIhhJwG51wuXzwNjQgWi7gVmQLrd2d8OvNqOZymLg5gVKSTSsqOLQox3cAgwkHDoxgfmEBGTY4uPCXS1DZHQIE0ZqBc4++5NJjL1ehpbWKzoBCOguN3iSgUJVMUIMZbd298DU0CZtVYzBKo54hc6J6+hmAVfaE914/K7BKNcXei3O6WteIVyl9VMmKpect1xEyBQ3cCIindV0adjmGdNptcDcGYPTw2aJCJZdGIrIOdTkHl0mFcmwLdnUJLR4TGhwm1DMJ6CoFuM0mVLK0CcjDzOegiqGcRqQqOWErB3yNaGxsRrVCNUcW6WwS2UwaFpsRGrVCTuB+gLYjbLK5XQFki2Wcv3odDrcHzzzzJHLpFFTVMqqVokjXX3nth+hu75DGrtHiwNC+YTQ1twjr9cbYpDAop6YW8cTjx6BS5eBymsSzfnT0IHz+IFL5CkI7WXztX76HlZUQyjUV3A4nMqkELEa9BGeePvU4OtvbpKn2yis/xOraIp586jE8//zT8tzhWsp9B4MVaWvG5uVzzz2nhFxmM7h1a1n2dPT5Nlv1CAb9GBsbw5tvnsHh0aNwurx4/bU3ZS918OAoAkE31taWBbR95ulnsL64gbn5W3ju2WcQiW7h0qULePqZJ+DxOTE3O413331XAGuPxwefLyAWOvQTpx/p+fPvIhrZxoEDQ+jsahM2J7cFXp8LkUhIVCQ8T5fThYbGFtmDsKnOIL/tLSWYis9sNvwZJkr/f4vZjmgkhrGJcWks6fUWaVCy4dfa2op/+m9fxb6hQWHkq1VlLM6No72VPrYWqflampthNBuQTKSl4cV1n03KtVVaDGWF8Z0v0HpLj9bWINw+C9K5BFy2ACLhBN566zyMBofsOSanxsWzt7EpAK2eJIkyxm+OiUXNgYMjApSbLG7o9GZEQiEk4glp4o0Mj0iTmw1xo8Es33nu1qKs5yQzZApFdHX0QKMu4dihdrgdNuyE0vD7G+W5yrBZ2jfQKqNUrqJU0iCTNODb3zmDf/z7b8LtbX8g7OAhsPr+l+nDDoR+0Of3QIPlIbD6oJfpl/p9D4HVD+j2/jIBq5cvX8aLL76IP/7jP37PxnEvrGpvI6lI7O/v2kMK/s9//vNiIXD/62cBVoc+/jEFWKV8uK6FoaIRYKGoqaIqifF1YTfW7vMsvR9Yvc14vA8YVO0yMu9sc4VH+T6v+wFFBTDce/3ijFUe730+9rZ/wZ3PV8BFJdldef10xurth8z7AKvyPe5iq8oh77uefM+DAKsscu69v8p1uk2KvSdc7A6wuuenSqCJrNU9YFUAWGEs1qHaBVYl4KhcFTDXoNPAqDEIm9Cs1sGm0yFos6GBQGi+iHqhAMNu2i9ZqqWK4i9HqT6LWYIzyVQe3/jm97C1FRY20dMfeQqjI0PQ6TTIZ+kTl4LdYleCAPR62cBKKAn9AUtK44EFJllm3NDSY5LszkIhh9deewPnz5+Xwpa+dfQzJYuNYAlBNkrvjRaLAqwatYp0s1QW5iUBZXpe0bqiXqOEyiZMLpHoFYoC/hNMJTDI1GteZ/6dElf+LjenZNqRfWWx2QT04He/eXMS0Z2YANuUejI8Kr7Djagefr9XCqdcTkmA540TibTJhEgoLFJ2sgf4PQk4kWnKYoOBSmSzEoyQrXOpKEAQU3EJarIBQ2CQNgVkbdAiobGxQcKuWChUJBBPLZt/XgMyS8lYsjtoTVBHhVJtSjXFooMwpjLOyFglGzWezIiPYq2qhFxVy0WUKYE1KIEz9AbkX3QGg7DrCazyHhB44fHNRjaMSIimDLYmKcb0Q+R3J0uIL0WeSV+0knjOarR6AbpYmDU2tUiQGO8pvx8TxmkhQBCdBRXveTqbw8ULF7G8vIynn3lWzjsajgh70aiF+K65PfTSJGissGRTqSy2wiFhqNBnkWEOlOM2NjSLZJ+BFQQXf/M3fx3bmxtSCAaDAQwPj0iYEGW/lNMTZGeABxk2DFN7/vkXsLq6LlJ2Sr8573r7uuW+54sFrKwuwef1w2iyQ68348K5K3jrzXfx0Y9/TO71G2++ikdOH4daU0Y8EkFTsAkrSysCOPX1D2B9M4RMJq+kAjPkh1LntWXUaxUsL93C8SNHoNerJeF+YnIa0UQaBpMVDY1BzM/N4eTJY2IhwGWIYPvFSxdx+vRjaG5qwQ9eflm8gMngo98jWXQEB2x2q/iNkkTGwphs8oC/AW+/fQ6jo4dRq9Zx7vwFzExPyT1mgNevfeZTIpkkK3Bra3s3ACghbNt4LAmTySgMI4/bLd6MLMjZIGlpITtdkekyzIdAqt9HP1aD+LJurm8gFA4hFtsR+5GDB5hE7xUbjlgsjEDAp6wvuYwAbvTJFemvAUil48JeIn5EOXk2m6cbgjDt2U8qlMh6V0mhChULbi/KJSPGbszDqCcTyI9z564im84imy+iwOGrAkYONMHI5oyFgWdqpLJpsVmghNZp0QkraWVlCxevrCORBHz+GhoamxAIBnD+wjXotBCgletg0OcUtlNne7ew7WuqMm6OXRMgj9eETVcCi2xmcX3kmCOIuLS0iM2NLQwM9kuw2q35eczMLMJicYu1gt5Yw5EjBxDZokSYQOy0hMt89IXHpTmqN9ixtZnAhXPTuDk2LcB2b283wpFVuW4jB0cRi6UkgIygAwNe2Jzg9evp6RYPaDbieB4+svQmxmEyW+HyBMU3WsL2crQiSKKvvx+jowdw7eo18T7meON6Va+ppIFGhql4D6MCk06F9vYWCWXhi2sp10L6GvNPsuMI1AztHxFg4623zkijurWtTZjX9Galr3A0GhELk/aODvHvZaOBigYeZ2h4WJpKDK5xuV1YXFiUZwpDuLxuBo0pgW1NrS3CkJ+cnoLV5pBmQTDQALvDIXslDiJNnT6xJWGxOlx2XJ2eQld3Nzx2h7DPi+kcnjn9BGi2w51HS0c7llZXUdeqsLa+LmAHlQsumwutXe3Yiicxu7yA+E4KPb19WN+OIFUsY2FtU6T/0e0d1GNp2FwM03JBazQKYzUNNu3a4dIakduJCdO3kIgLwMnnGJ8jtCjhuc3OziIdiYrlC8xGuPwBGVP03kxlM9KANOoVD3Kn3SmNNgLHZK9WVRrk6Pmg0aGtqxueQBPK3Dsy1JL+KNKMu6OqkS3QfYzV2w3pXcbqHrB6737npzBWb7NUlc9SGs5cHXUo17mnhTBWNWQN6xiSaZT9ULVQFXsg2XOo6jC4HXDRPsFhhVpVRTYaRia6BZO2Bn01D20hDps6j74mD1xmFfI7W8jHo3BbzagU8ijkcuggaB5olqb1emhdJNf04OS1K5Uru6oTxVd+fWNF0ty7ezpFcr22soFrV2/g0UefEAB/en4BXT1d6OvvxdrqEgI+j9jb0CIol88gnUiKL2trRzcOjx6RkLOXvv8yJqdmsbVFkFctgZc6TQn/8cu/BZNRIxYHbIak81Wsbsbwla9/F5EoR4wKQXqQJ+JQ18p47ORxfPYzn4ZOqxYZ/eTUBKrVkoCkx08ckb0Lm2lck6ge+Oevfk32AE9/5Fl5dhBopVUH9z6f+eyvijUU1QV8tvJZzjUwm6a/cAWLCwt44oknoFJVcenKefHcPnrsKK6ev4rV1Q0cPLhfArRoe3Dk6AFYbWaMjV2TBjVtYbjGu91eeS7ZrHZsrG/htddfgU5Tw+knHpUmbDwRUcayiYGlfB4k4LDTS7YAr7dBwM6l5WVk0jnYbW5ZAxkyyT3wwuKyZGEQXGQT9u2z76K3ZwAqlU6+T6AhKOqjH/7wNTz1kSeFjRza2kC9ksGpU0dFrs/mDZUEJBHQ6ooNXl43+ltfvXJFkg/YKOc58X1syEbjW6I4KhfqWF3bxszUAlqaO5Chd7vFhJ7edqysLKG7tw1TkxPSKH322edkDmxshqE305+8irWVVWn4kYX+uc9+Vhp0rCXZcN7YDOHm+KSsaV3dXTh7/prkFwz1t+OxU/vgspuxuZGEzeKE30e2cA5QZ1GrF7Ed3kE0kkU+a8KFC3P4zrdeg8enMP5/2ushsPr+V+iDBi4/7Mf7aePkDhbwXgTh/TCPBz3eQ8bqg16pD8/7HgKrH9C9+GUCVrmBpcSfLBMWRWROUP4jRvkqlRRMBG32/k4GGLucfA8LKWE/GY3i+8VO7f2vnxVY/eJ//gPUXU7UoIOhTGAVKHEfTFaDpMZ/cMCqyF7uRjj3fLTuB27p7/k/CFhVruduGJV0yGrC2vjJHqt3wrDuZ6w+CLCqgFo/nrFKXbtk/+x6hN2557vXaY8luwusKuCwAqwSVJUig1YABJTkvhKMUb6XAKtk6DI0iL9f52fRLkAtIQImprQnM7AzbVijh4khTHXAUK9ATyahhl6Zil2AmmCYhiFHBgFHF24tiYH/2YuX4fMFpet99PBhkYOpGG9dq8Hhskn4EQFHgoOUR3H8c/xRLkwfyUQqoQCmZeX7ElSkLJnp0EyF5zUnUCkBJCazvIfHohS/riZUWpM0bJElZ3OKJ6jZAL2EcXFM1sX3isxcNYFFNcNWjCIVpN0Ai32a9hN4ZGAK1DWUKvT0LMimXsOUZCZva/Vih0CAmYxKm9UpITIM/iGQ6HJzA18UST6BaMNuajzZJmRGcfKRWafXmbGxsS7p38LQXFtGd1f3LquqKCwKMkwpW2NBRmkhvxe//06MXm5ekRoS7OW1JBAggSyZHNQaNYxkxer1AtrwOhVzGQEbyc4h+Mn7woAK/oxgiFZPpu4dYBW1svyMwCqZqyygCO9r9DphwlImzHMjk40sUwJ1TJgVsLZSkcKMoB+lcwT2yDjluXIMEdySW6JWC2hJdhjBNzIJyeDgi9I8rofRSATblP9lMzIGyHTltRkeHhKglNeio7UNA/19AuIRXCZgWsyXkEgmsLy8huXVFegNBjS1tO4CrgZsb2xhcWVViqnh/YOolPKYmZyUgJrevn5hYNEqgee7urKG6dkZYYcS3Dl69KhI3Dk2TGYGXBSErctwEsrP+fv8/pQ7GwxW2GxufO+7L6NWV+PoseM4885biMXD+NSnP4ZkKoKJsRvQqGjDUEFbeztcbo98PgGr/v4B8ZxkUcdj2hw2lAoF+AM+GIVhbcBWKIKJqTnYHR5sbq5JmMWvf+4z0Gt1MOj12NjckLHC62e3WqXwIjDf3dODXDqNdDYjP1e8CFnUpuS9BL5YxI6NjcPl9Mvz69bCAhYXl6DXqXDy1HE8//wzAiSzwGSzgQWdyWqW689xGPAHhaWX2EmIhQSvZVt7mwDqq2vriIbDiDCtPZuVOcs15djxY2hqaBLLB7IKOWbp40qWdr6Yg16rQWtbk2I3IBJR+ukWYLEYEAmzQNVg31CfFMtM+fb7AuKHp9UYJBRvdWUVlWoRDZSl5nPY3IwiHKLnnQ5+XyM0GgOWFlfR1ETPSYswZwulFAYHu6HV1UTuyvMgy5lrSCIWEy9CfoFcuojFpQ1h8dsdbtTriqc51wIWsV6/RxoeZEtznSE4sLC4iPnFWfEsfOT4IzBazEjG45ienkN4OyG+vg6bGcUSw0PYINPB46JftR7JeBK5YkEAB4YAkrB9YLhLLDzok3d97CqCfpf4MBKgLJfruLWwju9/7yLSGYYIAl6vE8l0AjodG0UNSGfoIe0RC4xCTmGCcs56XF5R1lBey3HFphltJxqbW7Gyuo1EJiP3n56ltEzo6uwUr14yVru6uoVBzVRyCfDh00etwbPPPIfJ8TGk0zs49ehJrK2uydrJdYRAPZsy/kBA1ig2uDxev4A6BFDJzOIzzWiywKA34siRIwKmcl2ijUQ4ElY8NsW2JC9hV/Sg5PrM/RX9Njk22bxiI5LWGoP7hkTOv7C8imhsRzyhGcTHQKFiqYS5Ka4DFjQHG+F0WMVTUWc1o7m3C26PD9PXbiC6sY3HDh8XVuDk5AT8Tc2I5lJ49c03sZOOw2I2y9zq6uyCEVqx4FgIbaKlsxMVSpL9QdjcXmxsR3H14nVAZ4AGelSTWegsLgXE1Onha2mCw+8XT1tDuYyNxSXMTc+gLGu9VsajzWyWe0Dm9sb2tjQgLE43XD4PbHaXgLtsPHFuqrRq2MwWWTdo8cD1eScS484Bao0eyVweFYZadnbA5fEiX65I04jPFYZq/bjC+G6AVQKtdl/iYvSebvhPAFbvIiDwWbSn4uHOhw3KEu1qyGQlsKonqKqX+69XaVDM0Q+9Kv7iVa0KZo8LDr8HKqtZFBkL168hsb0Ku1EDm7aENo8FjQ4t9rX7YKjloC1nEA9vQa+qS/Aen19k+5qtiqUMA4zENmYrIgzerY2QNN3WN1bFOqVQygr439XdJGPw8OhxadI6nT689PIPcPqJJ3HhygUMDfbLPmV9bRmHjhxENpURabzFaEYouoOOji5pSC7cWsY/feWryOfpGws47S489tijcDkN6GxvhNfDJngBN8bGceX6BHZSZUzPRRAI+sRPnB7DqJfR1d6C//X3v4z2Dr+wPpcWF2X9ZB0iDVMzLZFMQhyg0iEUCuOv/p+vCsvy5MlHRMnx9tvvoFQBjp84QA0SNrc30ME1Xg1hl9IH9c033kFbaxde/P6LOHXyFJLpmOwZGpsDslaNXb0p6ifaiHCdt1oN6O5pk+ex2WpEIr4je5C0KAhM0kxmU58NnpvjNzHQ34mRkX0SXsXmsz/gkdAqevwr0n+TMOSpillYWML83KLs+djIYhjU3OycrI+dPd3o7enH1OScBJzOzM5Lo5Pjix7rPr8PuXwexVIRbW2tItM36IGujkY0NfjQ0tIq9g58xlqsDrFvIJOXNR/3t2feehOcA41Nzejrp8+sDdFIGOVaQYLWdnaS2NyIILaTwODAsFj7nDp1QuxvZqbH8eu/8TksLszBZLFJo2R2Zg6dXf0I7yRFTVan1cSundPBAwfFMoa2RTo1a0oTOju7YLbaROkwPTePnq4eZPMxNPj1aAkGsLRAMDyKA/sPSOBsNh9BOLqFiYkplMsaaNRB3BxbxQ9fOotgU/cDVf8PgdWHwOoDDZS958L7eG8/BFZ/liv4///3PgRWP6B7+MsErLKD++qrr4oVAF9cFFiQsBAko4x/3/s3gk2UiRBE4CaGHo7c+PN9f/VXfwUadP8iwOrgR18AgVW4XahBD0OFQJtKgNW6qgaqpRVgde9T7vdGVTbC72WsKsDkbbbt3Z6qwuDc20DfG0r1Xkm+8rnvZazeJbO/y4v1zub93vO947F639W6yxdWecArMmjlM/c+o/5TgVUl/Ok9mQm3rwE3acr/7F2/e5cGyXS4p4i473i1O0zVPQD2/d6/93UUBqzCQOSLRQb/qmd4VV3xW2XasoCp9NMlEMkgoEpZ5P9G+o/Rl1Olhp7pvuWKWADY9EZUkhmRFdq0akU6X1YS7gmqShFrtkCt0otfHm0vxsZuIp3KYnhwSDbGHW3trG1g0GvE65TjmptbvugdSlkn/RhzhYIwhwiwkhHF9xCAZIFCJik77dev3xDpbGdnt8iKFYBVSSYm2MgCmUnvuUJGpFf00iQTlOBrc2NQ8TQtsutvg0mvkWKRrD+dVqcAnzqdAL6UQjOMg+0G/ozFJH26CLyRMcrALvoMSvhETYV0NitsDK/HL+ny3DgTiLPZzAKA8jMJABDwUADSkrD6lGLKCY3WKIE2BAQU5uC2eFqSFcXNOAFC8SbV6eR6kOXCc9lj6todVvk5vwOBCBZ4HAPZdE688vaAfG6meV3JqCSDkawIAmjc3BM4LhfKArDy3mp19EHNi0Rfr2U6rVqKbN4zno/4dxWZoJtEPJkSZjDTaMmmI9uFACPPSaNVy3lT9utyOoVlSJCW58LjcCrxfQSZySbc8+VUwHJK3sl21cJkssixyFzlv/F6i50KgVyrFYl4XL4/7RNS6ZxcZ6NRL16MS4vLmJqewk6MITtaHDl6BFabU8K/hBFcLCGWiAsrsrWlBbOT42j0eyXxWKyTa3WMT0wI+y2TzWFiYhytLa0wWyx44YUXZH3OpOnta0NoewuTE2S3mUS6zCaB2WSBx+eH0+HF1Mwt/OjVN9Ha1iFr7+b2Jj7xyedhp/x6YQ7xnQj6+wbR0Uq7iDQmxsfhdvsksZwM3PW1VfHko+yPRdPS8qKA8wSciCOQWXblyjimpmYEPKCU+LHHH8Xy8ooUVZRW9/X34MxbZ4Tp2djUKPYMIyMjsJgsUrQS7OQavLB4SzzcOCc418hIvnLlGnYiWdhsim8uQ8uYPH/s+BEcP3FIvHzJLOV9ZjuHbDECR4VSAUF/owD8ZLcTYLx86QpGDx+CVq1RfHQrgN6oF79BNggSiZRYDCzMLyKTTeHkiZPi17twa14KbrIra9UKtrc3sbyyhFQihXwRCDYD+0e6hVnFNZFMRTItM+k8+vv2s+WEnUgaN65PYicWw6FDh5BOpRCObGFziyAcQQA93O6AzG8WuY3BJpmbSyu3YLMZ0NXTikw6jkotj76BHvEbJdDJAp7gKm+GQWfBzfFpxOIZeP1+WRc5pj1eB7Y2N1EsF2Q+c+yS/Egp8a3FMuxOwOrQCcuZwCT7X2Sy6bUKg5fXl+AW/Y6TqbR4JHI9z+eqaGhywmCqYmU1DZMReOTEQfQN9iKXjuPatSswGrQydjknKfFfWFjG5DSB4TqcDp94zJqMVZw4cRiFQgkzc/OIJzLY2clKU4vrbFtbhzRkPG4lmIqNJHqoUtJ67sIFbIcS6OjqlvfzXu0bHkaRex69TgBVCWHa3pb7S3sDAstkZ9NT8dvf/CY8Hgt+57e/IEn0EQK6xRLOvPWWeHnSqsVqsYoU2enxyHOELFW+uI5wbWGgEmXPBOK5fiohby5Z/2nlQeY5A//IuJ2ZnUUmnZa/E+xgA6+QS6KttQVqNhkLRSTTGbEe4bzjesj1m1YNBq6TWhVsBjMaG4LCmN93YD+8rY1iDfP6y6/gyNAI2n0NwoS7eu0qCtUqZlYWsbyxhmK9LoqFZCwOL1VEhZKsLxa3C0U+k+1WWNweJHNlpJIZbKxFUIrEoHF4US1WRNbPtUnvcmJkdBT+xgaUs3nkomHMj09ge3VNnmEMOCrni/D4fBKuNDN3S3x72Vx3+wNix2O0WMUGhH7Uap1KnrlWs0XGn0XWag2SqRR0Gh1KtToYAlgs1xBsaoHV6bgHWFVpDXJeP/bFLeFdP5cwxd39470N9vc7wn3Hlf3lHluV+yquOmpU6lUBpgmE8/vzvjNQjc+xQqYga5pkNBr1MHudMDntUJv0smbGlpcQXpyDtpaHrppBq1OLoF2D/lYPdJU0uho8qBQ4l/kcLgu4Sd/NZCoLt9sjTVxer+WldXkmRcI7ytqxvIi5uSnoDWo43XaM7B+W/T8DmriviO2k5b709HfgL/6vv8Dzzz0rrM3Q1qY0pOmJTrBz3/79cnyTyYbtUESC9r729X8Rf3sG2h08eBgnjx6H121BIR9DpcwQvjW88cbbsDo9cHgbcWN8Dg6HX5oFbNZq1DV0tTbj93/vt2GzM1BUK37m9OBk86NcqcKgM8m+iPJ4MqfPnb2Af/jHV9HT5cHp009icmJa/E2DTQH09nZKYFM2m4LdaRWmJhscX/nKOxLERS/369cm8Vu/9RuyZpJJeuPGZUxMrKNeBE6cGMCTT51GOLyF7dCmrJmU9+/EIvLc4jpKuxMCw1xLbs0vIhTKIboDPP9cK04/+Yjcm3A4JHsgNuToQcrxRek7f8ZQwZWVVS3vBAUAACAASURBVEQjCQFLud6yWS3WQSYz9DqtMFWv3bgpnu/JREp8XNn45f7v0cdP4Y033hAwOJdX1EG9fR0YHuxCpZxX7CZKFWxtR+BxexDajkoTiD7QVE1du34Z7R3t6OzokLWU9QIbQHxO0WKKnqtNTa2o19TyHL908RLUWjV2YiE88cSjMJkMuHjpCro7u3Hp8lW5P25PACtrW1BptXDaHBgc7JcmG5/xPpdLvOm5JtIOid+VBIJcIS/PXDaSvB4LqsUofG4XZiaXRJHF5nFDI4Mb+b4tUZkYDB6US3b8yzdew1//5dfg8jbt1ob3R8n9+GVg7yd/9Ed/hI985CN45JFHfvqbf8w77g6v+nkPwvCqv/3bv31PeNXPe7yHv/eLX4EPmnn7kLH6i9+Tf+sjPARWP6Ar/ssErFLOxvCqP/zDPxTG08/CMN27nNx8/dqv/Rpeeuml91zhn+V4gx97Dr/zn/53wO1BncBqlT6LBFbrqKrJbKyKrE3M+G4/Jvc+8i52wV740W0pugIM3j4XshPf9/UgwKpSxO8e8D3nIZ9xdwiUgKJ7H7Z7Hneyn+49i10k8s5irQCr9y7eDDz4yfKDnwas3rYC+DHAKov9nwas7l3P+5mtyvkqQPYeO5X/RsYPj7sHqkpolfixKsFVfJGrWudnU5JdKYmfJRmtRp1BgFV1rQ5tqQwLVPCZLHDbHKD2tcLC0mCExWhEIZ9FmWxOnUE2n2qtTpgryUQGExMTuHjxIlT1Kk4ePyEba0qICdjytrEIVeaAWliDlECmMhmRv4ejEQFdyTItl8iIpXQ7I0nQa2vrAl7xPilScLKNGuX/CVyymOZxCVJkKclVVQRkZfFMzz4G2pCdQZZrIauwHNkcqNMUFAwtouSRIGtNQJ9qXQH8hN9bV4pIMknJtiQgxEKU/09+MP1P80UCkHpJ7DYYyTTYkU0v/QcJThQLTHi1yMabL4VZykAFhkapJfiGgUlkJnIsk+3Z09MrEjayiBg+xLOhrJYMCQKUZCeKf2syKUyEvWvD60A/SxYS9NEiY6Mu36cmQAd/p5DNyOcS6CBYSiYdgTB6wRFopIcegdVCPqOAmgaykhXGYy6TlSKYn1co0x81iVgiLYAtPVDJNGVBwvvIcyG4Kf6pEmilk+tHcJbSTAIUe/eO14L+iJTn8nrw73zxuzPUioAO/ScJtLGoIkOFBR9Dtdh8YpFAJtra6gZAIIy+ZgaTSMMnp6ZFAkzGTCAYFACU3y+xG9BktloU38taHd3dnZgeu4Heni4BvSl5ZNrz22+fkfFFFh1fR48dw2OPPi4MUEm4V9MjuIb19TUBxtvaWoSxwkKKLD+G/WRyebz62ltiI+Bw+gR0tFhNePSxU+J/a3OYhY3qcvjEt/jN11/DxtoG2tuahSFLuTvnsF7LdOO6FHPrmxsiVyZjSqvXYX1tAzeuTIrUkF6KnHcEu8OhEFg4EPgnqF2uFAVsomS8uaUJXo9nl82XQ2tzk3i2ra2viecrxxcZs0tLq7h65Rp83gY5v0wqjUw2DbvdglOPHEdPTxd0BhU2N1bFikOj5pgxIJtjsBPtLSy7gIBZPvf1N96SACEB1tkQUrM5YJFiXqPTicKDoRr8TvR5PXTosKx9YzeuCUPzqSeekIYHi2e1hJJoQJtlg7mGxiafWA2wUclCkgCR2eRAY0MLopEkFm+tYnxiEpFwFc0tZqSSWXR0tkCj02B1fU2YrVqNEWvrW0jEcwKcshim1UE2nYTVxjWkAp/PgWGGVEkIi2JBQOsLsqy1Kj0uXrqKYrkuPsB8ETCmR97a+oqAEGQeRyNlEFv1e+jB2gatxSpg39Z2WBolpVJNmI2Dg0PC3ifzl2nNVgk9oVVQQtYrNnOcLjMSqXUk0gm0NfcIWOBy2VAt51EopHFzbAwHDx4VtjCB5NXVMvx+jhErvJ5WsTvxN5gxenAYExPTSMTTAuIWipxnFWRzeQlb4frTFGzE/K1bKBWyGNo//P+y915BcqX3ledJ712lryzvPQqmCkCj0Y12ZLPpxB2NKI7MTHDWzawi9mE3dudVL4pQbOzLzoQ2YhQiNTPSrDhD0UstdrOb7YBu+ALKe5dVWVlV6b3fOP9bBdfgsptCryJE5APZALKy8t773e9+3/mf/+8IE3d9fQPFIhAMheSe4nzDFn0WHBQOqk0KWlNTd2S+JGpjeWlVigOcJ+bnptHX04ELF84ilcrIfMjC2Y//9idw2FzirqZzuFFrIJXNiqOagVacLzY3N6RgYTVbJSyH8z/nac59/Pz2tg5ppeV7+fzhOd3c2sLq6op8xtDQMPZ3dxCJbuErX/yiFIysNhs+vHZD3PAsfAVbWrC2sqyERtYq4lKtVSpoctqgVWsxcf4cCnyupdNYnltEV2s7PE6XFCE4F03PTKPMubxcRDKbk1Clc+fOyTxPIVgctBYbXH4/dtMpwGyGxenF/l4c0Z19jPSP4srlqyhTFZTwyhr0oVY888wzCHr8OIjsYGNmGpuryyhn8/Ks5/2eT2fQ5PXKvb68uo5CuQK1zgRfMCjsZjJJ6XIrs8PgKMzQRCcjIMgcPk/p0qXYykJihVj2WgPugB9GkxWlWhV6I7tHtFDRIXu8cnuMwProZllcrI9BYD3GrCSrmHuvB5jyynpJeb5KL1Cda1oyv7WCKCBOQq3WKfdgVnle0smrtZhgbXLC4LAAeq6Bqkjv7CK5vQ5NNQt9NQsbsvDb1Bjr8sFrUyF7uAeHhaFwejlWlUaPyEEMh4kUOru6BKm0R6TRThRdnb0izgvju1KStvdqne7oksytK6sr0gnAluvpu7OyNkhnk7h8+R3hllIYb20PSUGCHTWzC/NSgKC4VShUcBhLyNrrxz/5W0QPEojHgJHhXjz33HNALYfpOzdlvLa2+bC6sY+XXrqEeKaMn755RQp7nK/oZteoahjo6cLv/u5XUaxE4XRaZD5jF0mxxBBKMpmd8hwjD5ThdMTZTN9ZFOfj8NCoFPO4lvL4XBgY7EEg6MfW1qpgVpKpOD788Jp8ZjZdxPpaFMGgF1/4wqsivE5P30GlkhecxvrKOj7/6qsY6O/DzVtXRXj1+igy+qVQzqItUTXh7W3pmpBCXDYLHbnw1QJeeeV5tLUp60MG6LEIG48fSuGEzHF2mpDP2tbWKbxvi8WJeoUcYr0U4zfDmwg1t0lgHjn4vOe5pr91647cB5FIVAowv/8vfh8/e+tnggOwWa3Czq/UClhfmsHAYJ+cNxbTOKca9GZB4ng9HgSCAXGv89nyuc9dlNBEPqtK5TxMRiuWlzcQ2T1Ee0eXYKm4nuOonr5zB3anCcVyAQMDfSLWM2R1cHAUt29P486tGbj9QemG4ZqV3Sxf+tIXsbW5gXIpJ0xodlSxWEWjAp+JTV6PYIwo9l64cAGxRAQehw46DZEjeWxu7UgHkMfrgNZQRTbL4EcVLGYPCnkzvv2t7+NP/u1foqN78OG91qf401Nh9VOcrF+ztz4VVn/NLvhjDvepsPqExsA/JmGVadGspj3oWOVp4oRxz+H5GCDog8IbRYMvfOELePPNNz92hj+NsDr4xc+LsKr2eFFvaGCoacWRJcKqpgZtgxxKJoIrG937rwcXs0fC50Ot7I8XVu8fo/Lvx5Ok6tGPvyfKPvi+x6ijjyADjtmvjy7AP+ZYPUYPHN2hDzNV5Zs9fLR/X2H141fp6G8eZrv+ovCqB0kJD44R9fH3PDpgxal6JJ6KsKr8mT9PYVXDGKCjPwvsQcwdSqs8OZzchuhUgEGtA5v3KKzqSjUEzGboKzU4LTaYKRRki4IJYKsSXyXyPRny0GBSfQqHhxQdi1hf3cCNa1fR092O85NnZCFLZwCDMzLZtDD1JK26VISe4k6lgngyKZvJja0tWeTTxVnI0h1llEU6HWoUIyi6UvykgMlNMh2QFE24cSY7k6IC3SIUKqxWk4i4EgzFwAqNURiL3LySL8qf4+8kcsFsNYkDiqIrW6cq9RqKpfqRsKqShXYym5JgIjoEuVFT83uWK+Io5edQeOD35PHt7G4hnkwJBqAlEJTUWwZW0LFq0uul5VenZ1K6XlwFPG970UMRCAqlKgJeL/Q6tmGrxeFBoYlcRm5wKATyeMkVJPMzl82JOE0uKK87A5aU85WFwaCVgAS6shkQRMGS4iSZpmwF40aWY0MJNAAqFQqZisOUrlW+t1jMyoJef5TsTqGU35fXj9eGQhjZpnSW8brxzxTJKCRq9UxiVlABHHN0EjOwSlyzFbJb6WotSWGHGwcKD/k8w7zYOhxWkAsaBoC5JfhMYbJqYTWZRWSnI5mbVW5IKMDx/PI60klSrgP5AoWMdSwsLsixSjiSj23EFMM80u5KweaYuaamaNloIBT0o5wpIBrdxd270yKGCHtXoxEBJJVKy/ihw43O56mpW4KF6O7ulPPt87lFYGKqOIVnbjadriZx5u0fJvGd7/y1hHSxlfvSiy9iYvI0Upm08OBcbiWhfHs7ilj0EJcvv4/xsVHYLRakEhx/CtqhpblZREGXuwkenxeh1lb4ggERvn7wwx/BprdJunKwOYi333obXr8Hw0ND0qZPNzUdjxS+F5eXcHi4j+eee15a0ucW5sRJ2dPVJdgIbuaJcGCyOkX/jY2wFEImJy7I5mxhfkFYlNzEXnzuPLQaJYGZrepMbd7c3JbrHAqFFBavRrm/OWYZZHb37oyMDz7fuEmkaEf3DNPcJUinQRQIncfcPA4om/xiAT/96esignd3dSK6vyfXjYEjnAOImWAgEfECGxvrMg5bQgE5b8VCUYS52zdvYXEpLvxYjxfo6e1AS2sznE4rFpcW4HQrrfUWox3RaBy74X1kc0WkExlp/eU03Nrmh8VmEQSEz8NAE50wk+cX5zE6Pgydke21WqytbYkwylZvvra3t+DzNWFzm3zUGAYH2+Fze1Fl+Fu1DrvTge3dbVTqFXEDO5xOYZJS5KeAP313BsNDw5I8TyYpXf75bEHmWp7rZCaBVHpPCYIr6LG4uIJqKQevz4lTp8ewNL8ItcqEQ1q7VEVU60WMjg+izMC0okHYe0ODHehsb8XdmTns7e0D5DYz5VKlk1bZO1MzaHK5pMDDYJMTY2OCj5ifnZW5sdHQIZEiV1oj157CNt3XFNg5/rxuD27euoWB/n7hffN3ULjWM02+XobX7UBPTweiB4cSRpbJUzzfh81iR3Nbqzhub92ekvmG6d4OKxEnFQmyo9jHUL1AMIR8LivzJccHXe3keVOw5tzGObVSrsq8yMBQvuhszmfpZitg4swp7B8cwuFy4vWfviGf7fP5FUGVxTXe39kMzp87J63y7MrIZViIUosAvry6gjCZzem0zBXsXOIzxKDRIZfOiahLMdfXHIC/OYTV8Db0FqOI0ImDBIw2K1Isfzsc2NqLYXM9jLW5ddiMThG2KmSjooqG2QhvewdGB4cE3xNd38T09Q+RiTMIUSuObjKTy3nyX5tgMBmkvZfQJ73diVB7O2wuj9zXTGzXGnRyn/A4tWoF+2Nn4UnmrCIMR8URcrXJ57c6nEp4IdcORqOCdWGk+dHroXb/xyulCn/1Hnf+gVXnY02vjxbdFezRsajKn5Y40npNYcvymWs0Q8v7EWopIiY5NhloZTbCYLHA4nTAYDNBzQ4OPqsiu0hGNlFNH0JXTSG2MQNdKY6QVQW/XYczI/0w6hsiqBEDw7V0vlxFpkDkjQvJlOJMrJRr4kZlQYrrlUxOaU1Xazj/5aRVnQJXd3efsJy3N8Pi3qewPzd9FxcvXpSiVj7HeR+w2Oz4yU/+Bp9/9fOwO1wiblL8X1lexQdXZsFsSa76fL52GdfVYhq1Sg6H+2U0N2sQaG7D13/n9/CX/8/3sbC8ATPZ7oUCMmlyN4HPvXgS3/jGV2Gx15DNxo+C/lyolOpSIKFwGY+lBGnz0YfXcOPGbZSKVTQH29DV2SMsWd6buzsbyGRTOHnqBDxep6Bhrl/7SArxL1x6GR9e+RDxWBoXLlyU8Lm7d6bwweX3MDTcD6fDgRtXr2NgoB8uN+ea2/I5LpcdGl1DsFKRvV1ZA1XJNeb6i2uYWk1cpVznNge9EqjH53ST2yHFEQnOrNfR3NyM69evwWiwSMGZ+KrRsXEU80XhuhMXxZCq3v5BOe8MlwoGQ4juHYgoTB4qC/38rImJU/joo6uyxmThPpVJYXllEU0OAz73ysswm6yyFgxv7cJksgoDloYAFob3DyjoGgU91NIaQOxwH/VGGXa7CyurUZjNDuFEf/D+B+Ikp0OfYagvv/KCcFiJLeH6JxrZx+FBRubvqVtzck15h0QP96DTaDE2NoKD/T2ZnyqlIgr5nKw1//Uf/GspdEYP96WLJdTWApPRiMODXeh17ESpwqh1CieYawGLlRiVMjLZBIwmG0p5DZJJLX7wvXfwH779fXjZJvIrvp4Kq7/iifs1+LGnwuqvwUX+JYf4VFh9QmPgH5OwSpfQn//5n+OP//iP5ex8GiH0+HTSlfbNb34T3/ve9x4SZD/t5w2IsPq/QyPCqlYRVtmuomWbeB2aelXS2tkWcx8H8IDweOTAlMnunvr3iFjI99Tuu06PHZcPTpC/XFh9xNl6fCL+fxBW5XveN1zcG9GPCt2Kc/bjA56LvI8/DI7f+MmEVQp+x69jlyP/TGFVfu8vEFb5Xmn75+VBXdr8+ZvJFZUNoYpaYg1FIgA0KhgomJEdyU1WQwUdRa5aHac6epDc24dBpYLDZEYhlUKjXBWHG5lMDYpi9YY4bubmF7G0tCoL0N3wLqZuXcd//83fQ09vt2we6XLxeOkeS0iyNTcHIsJp1SJIRaJRWRRvb2+LEEoHI1sPeZwUUelQZIs4hQP+HRmHdDZJW79wPY8di3UJs2rUKchpoFWzPdUpLZjcYEqLZ0Fhi7IVlBt9Jtzyv9nKJWAItqmTbdvgQl1xMlPcSGczImLSFWc2WxElB6taOUqK55WhoKgVl+12eAOJdFoCekLNAXErJOKHIgw7rDaYTWYRL3ksdP6yhT5fKIlouL4ZFuGhyW4Xpy0dE067Q5wFkT0ujlXivKEji65LiogUUukapLBDYZfiM9mYwg0UdEFd/l9pqWdYVEUcjzWK42J6InqBLfe89+kkpuBLZzHdZjnUanXh/VJQpvjBjQwdZ+IKkvNTQ/VIAOM5kOum0wvP7HiO4O+kI5kcQx4fxTGFkcvgM7IxiXDIiruDjh2KsBazVdo3ZdxyM0qHrYYsRiIkyKy1yMaCbv5cRnGWCeuxRJ6nHsura5LkSzGlraNd3s9zTWGZLmv+PwXdRDyGJo9bnF/8njzfPM+FnOJqojDD+ZfHpWzetCKIcIxRyF5ZWZZxS8YrXVLkOtKxRCE3EAoJx43uWjr76P7Y2t5FoVDCufPnMTZ+QhAFS0vL+K3f/qfS0syWvhs3p+F2O8RF/j/8t98U9mmxkJbNTnRvTzZb46dPYPLsednYE02hJzomVxDhrcXfjJ2tsLg9+ZkTk2dw+uQpcau///77IsQnkklhfNIVxYIBWxAZNMKEeqYdr6+viJjV0toKh9Mhwh/di+3tXeho78b7772P27duIdQSwsVnz4lDZzu8jlIpD7fLKSLn6uqaOH6P9RS6rLwer9wLFFrp2k5nMnJtyM9lsYHiKl1IHLNtba1yXYnJODs5iYW5eUT3I1JYYdAQsQ3KWFDE9u2tLeRyZezuxmXjTtetgUJRMSf801CoGTMzdxCN1hAIAqdPj6K52QujWQ+Vuo79aAQNVQ11VRUGkxkelx+zM4v48EMy+ICO1ibZ+NPJTkGTXFG+mGz/0dVrCG+RCwicfW5SSQdP57C3eyAuat4zPr9P2jINeq04lNs6WmV8vvfOu9gJx4XPR894KquU3Pg7vV5iN6rC8KNQTqGKLkuONY5PJor7Ax4MDQ7KeQqHN2F1GuGwebC5RpZzHi1Bp6RzP3dxUlyXl9+7IfccNBTbDOjsa4bd6kDskGiPAlwOK5rcbszOL2JmehbNoTZhcC4vrUsBzOv2y/HTrcnxTvF/N7ILl8Mp7MMlohvyZTk3kUgCzcEmYRzTJUqhfmJiUsRM3vuZdErhewqj2IT9vT2YTVq8/NLzInRcvnwZe/uHuPDsRZnviAUYHBiQ+y0YbBFBNxE7xOryijhWA/4AoNZJoA+5gy9cuiRzB9mGPF+8d9luz+9BlxsFCo4bPqc4v3ndTbCaDcIv5lzEOePNN99CqVpBd3e3FPk4Nnu7utHbwwKEDft7URj1GqwsLUlRgqFwnCtSuTyWNtZROWIVL80ugFZPE7Q4c/qMCNJMrL86NQV/ewsaRh1u3LiBVl8IDpcLt7c2UGUBS29DpdTArQ9uolZRgZqhxu6EymGBuyUo6A4GZVXjGYSXljB785oEqdFdXWJymk4vx+5wuiV0qkIoNgtmjia09fTC5fEjnc+jWK7B7nIgGUvI3Mw5mgghi80KvVYr6AY+AykScR1AAZv3SUOjlfPIYimLZ0TJ/KrC6oMdRP+fjtV7wVUKCuBBYZVMET6b+P1YINEbLSKs1qFBrVFHgseh1wn/2eKg8GaFwWKCzqAXp150axO5+B5M9QK6fDbko2uw1jNo0pTgtWjgd5iQSUThYQif2SIt+BRoixUVEqkEYslD6QhgiFYqlcWdqWlMTJ4V0Y/P1Gw+Ba/XJWNQRFO1Fusbm+JKjifiuHjhLA73I1JgZGGCIjCFb4r7FCInJs/h2vVrePPNd4QbW6rWkctWhfN7cJiFRmdEk8MOt9OC9bV1+LxGPHvxGTx78QVE92P49n/6r8JBJh+fXTt2mwltrX689rkXMHKiB4fxDRFWOUY4/xZyFWHPsyBBh+dOmN0Pi1Iw4t/TQT82ekKedXSmvv2zn+HChXNIZ1lcW4XJTNSSSbiv5DXnc2VM3b4rLk4WYd97/x0R/L705dfQ0dGGYi4vxRiy4//29R/L2kBa7EeHkcmlxB1qsZpRKGRlzmBXBJEkZPIbTXq5H7k2pIhaq1ckmIqFNa55+OwQfncmjfXVbSwtreDVV1+TNn8y2DmGTRZ2sJil00nBi9SlNZ+hoXa7DR98cBlnJk7D6bCL85TfqaU5iNWNDfh9TejraUMnmckGE+KxOKamZtDT0y9dGuxwWl1ZwcjYMM6fO418iSYCPlEo/FaQSZVQq5uwsLCB3p4erK2vyzOW661gsxfx+IFYI65dvYqenl4MDgxjdXUXs9NLaAl1Cd7i8uX3BJVDFzufi8V8GloV5NxwvcNQymeeOS9FMbfPK0753b0I5ubnpfPilZfOyx7D5QyhUiBOKy+OVZ2uisPYHv3sCG/FkUppcfWjJfzwe2+jydus+FN+BRXkqbD6hISTf4Qf81RY/Ud4UT/lIf0KU8qn/A2/Jm//xySs3rx5Uxyrf/RHf/QrC6sUM772ta/h9ddf/9gI+DRC7aPCqr6qVPDLWvYREgNQk5TfXyasSpr40Tc5bkvnw/6eu1KEQUXMe/D7CZtVEmKVlq0HHZsPH8fDroTjnzsWkpUIpgfQBA+gAKTF68j98OikzNbNR1+PMQsLCuBxE/q9zcI9VMHHb8hj1+jD//KII7Zx/1wpJ+T4eJWfUjfuJ+oqAu4RO/X4bUfCK10M/HdeM4WxqjhWdWS4kjsm65y6ODP5orDCBRM3F5VqGSadHjaTEbpKAxW60/QmhOgG1ZlgIr+0BlRyRRF2+BkC3fd5AZNZRL9qHZKcylYiuhW2N7ZxEN3Fb37tNdmI8XfQqafS6EQEyxdLcLgcUoGnc4xto9yAcuHMjRndnRYGZqh14pARHqhOLy4vtqpyUyzBLNm0bMq56OXPc6PLtnm61ZjQjXoVLqdNFt0idJObWirLNWVbuVatQjyWgPrIhUvxUURptVpBDkAj7d/8XRRgGbDF1k5ywXgvsuWRv5viHP+enEqKdHSv7UX3kSvmxHlUk+CqorgRuIlyO5qknZtBLM6mJmm7pDDMgByO55k5tgbX0NYcFNGO/03Rju3lW1vbIq5Q3OZ3VJx8DJOqChqDAiN/hm5sbobJQORmgt+P55avYr4kGxmGHfDc2ixMj62Ie40OVB4vHVcWs+no3lRYqeTg0q3KjdV9kfa+MEpnEwWfao3BVzoJBeG5oazPc85zOTM7I+dsZGRU2vkoFvG8U8wwGHXinOFxUdxl6i5dpVXydwsMsjIqBaBiQcYNxyK/V0tzSERlijs9PT0oFfMoFMvCeuX5odhPrqjL2aRskGrEDTB0pYzmYDNMVpOIjFod+bUaQVJw80RXDgV+iigc8xwD0sKYzYoYyORtinkUeoh94D1HvAHFRG6Ej8dkNEoeXEA21z/5yeuo1hvSUhwINOMbv/M7MFpMuH37thxbkkiFWBwra3RZGuV3+5s8eOnFS9hYXUFsP4LI7g7i8QJaWprw2he/KInDWbIrTSbhT1ZqdSwtLkJTrSMZT0gwU7C5GUPDA/K9yExliBOD085MnJEx67DbRPy8Sqd5bzdOnhgX5iynCrom6WKxO13C8tve3kFrWydSqRxuXL8pDr2A34NLzz9LUi0yKbJFWeBwCMJhbX1NXHo85xTsnQ4X3B6PfBfOQ8fiOscok6SJrqCortKo5BlBQZfO8J///C0JfaQIyVC4oD8g15P3lsIop+O6Ks5wtqomEgXE4mm5bix2sJWZyIVYjJzDKJi/0tHhwtnJ03A4zNImuhVeFyay3WXDyuaSIEfMJjtuXLuD2dka3C5gaKANk5MTIu7Pzy/AabPKOBM+YjwpBQoG+QXbWpArlrC2ypZOCtYZuN12+R4mkx6jw4Oog6FNdWG8MsRJmMl1lTjYWOqi41ZC2TbWsLm1D5tVK66340cnW7r53t3dMExkJGo0SKeTwoc1WoCATw9fUzccDg8yyX3kCmk8/yyD1vSYn13D1NRtBJptGB3vVtNHOgAAIABJREFUgcOjlznSbmtBPJZFqVKTtt8rV64iHmcIltgQEd4+REd3K06MnpTC0vrqGg72oxgdGhLnsNvVJNztRRbaCgVphX6GLf3JjBQEhkZGpBBDIYT3EsUv4mMoChOpweKVJNc7zPhnv/11aTnn+imdKYg7+/bUXXj9fhRyTPTm/FCRMZE4PMDuzo64aAcHh7C4tAaL1YaNjQ1pmx4ZHpH7i2OL8wRxNXRl8tyfOjku/GERdaNRKZww+JCJ7A67Hcvr6yJokcFrtbuEpdoc8KG1rU0KCBTCKOTQUXfn9i25f5q9AUFZbO/tYGVrE2vhbZlP0okkPM4m9LV1Y4KFjroKuWIeb33wAT731S/j9bfeEFdvG3nKXh/WYgfQ2p3Q6CngrGD56l3obW6Uayq09fejb+IE0sTQ6DSwaw2op7K4+vO3kUvEWSUU9i0dp/w9SmGVFeOjtnuVDsHefgnGsjd5kM4XJISRQiTH0nEbeMDnFdGZBTvOSXwW0olHuze7SiTAkjgZFTtmNMI0fXDt9DjW6kNFdrpVH+gZenD99GlQAAoKSVn/EMVRqzPvXqMEVhkt0Bj0qEItHSnJTJbpdbDaLXB43MLt5TyhdPuwcyKNrZVZmBpltDgMaLZqUI1tw6utYn9zDnYd0NXSAhtFPYMBuWJFxGWny4fIQRRVVQ37cbIyiccx4c/+9Nuyfg82+1Ely7xWlOInOdUUTek45/PhvXev4Zlzk7j0/AVEdrZx7do1eR5thcPSYcHCKddPp05P4NpH1/HTN95EKq3kl7HJjCJoLEY3rlG4opOnx7AbXkHA68ZLL70g65b5hWX83RvvIZYqSIGL90F3VzMuXTiHS8+dRbWexd4+MSG7SCYzghKRNZNGKXpRqI1E9nH5g3V0dhpx8tRp6WxwN3nlnpydncXiwpy4apkgz64Xok98fqUwThcvBf5/93/9CdrauuRnomxpN+gwONgvwizXjvPzc/LsCe9uyvN6eGQInR1tyOaTUgjnc6BcLiiYi3xO1plcE1IEvXn9hqwXFSY9nakKZobFJGIBnM4mJOIp6SY5YNHmwkUJ/OTv4/kJtXZAbzLg9o0psTOwU+VgPy7XmsUrcsS/9OUvYze8hTd/9oYEak2cOSNrKn/AjWa/Dzdv34LL6YLLwS4qlawb33jjZ2hrbREXfCDgRWtLM/IlFsUZ0JqCWltHPltBqaJHdJdsdpM8h3LFrGAPWlrIbk7I2ujO9BSsJiv6+gaRSpZQrajhcvixuLKM7/yXtzExGcLoyAjGxoalAMiC0d07NzF9ZwqvfO6SOKuJtmKgLQuoV65+JPfhyfFR+P0u4cdXyhqo6lqUC0U4XRZU6xlUqkV51qUTVezv1zFzN4zvffdNuH0hKfhwT/JpX0+F1U97xn593v9UWP31uda/6EifCqtPaAw8FVYfdrY+aWEVriZFPKrplA20jpY0gOQ+wVRxs3gkihy3ySsu1eOW/+M2/WMswMMiqopP2EdwB8ri+ZMIqw8ztB78vcfC6qMt9B9jrB45g39VYbWufjS06xGZ9B9YWBVcAzcBakW4prDKDZO4BSl61+hWVQRmEWqljKw4VlUqBjPVpJ3RqNHCysTcqgrqUhUOkwVBuwPqQgkWlQYmBqfUGihl8rKRpkvM6nChrlIhlc9jdy+KvYMYapU6wlvb2N/bR3tbCJ2dATisJmkfZbsshXqTxYpcoSCtonQu0SXH9iYKZ7lCXkI8KGwyPdmoN4nAxo3wysqqbJBPnTolm14KXfk8NyaK+MzKPDfYFOm4sOZ7GtWChKlQCGSrOkUDOi+5OeSCmwtgJm2L6GcyigDIRThfDHyyOe0i0lI0ScZT0Jn04q7lmaSDleFQFHUoevJlNJtE5GCbH18c5Ww9TcfYbqtCrVqSDbWEtxQUJ6RBZ0C5VkepUhJ+4f5hTARql8uJ5oBfWHay0RcXb0Xa1ukA3t7ZFncFhb3h4WH5fUzu5caBx87TQoGR15tiNjf0PHb+XgagcJOUTGdkrAQCITl3FAX54oaaQ4ZJ6yye3DNOq1UiHlEsZRgDUQPcpCjJ4hWY9EYR0cmM4+fq6fSqVuT7cIOez5VkEc+NHzcvfA8DJ3jt6SBhyJk4q8XtqpMkXV6j3Z2IHHtra0hYvcV8Vr4fN3IOOrSqdOFqpL2Xrb0U5ekwZfs0W8zpBGaITD6Tk+TqYqEgoi/HKl3zdJ/wOD1et4i7pQL5hhasrm5JGNvY2An5PF5bCjjcNPKaj4wMyvem+4THT0GY7jY6W+m04X+TvRcnIqNYwvraJuYXl9He3i7uWLrVWttbRDxcWl7G9PQMovuHcNgcco9s7SphPCdGR2DQarC7vS3hFjazUbitVptFzj3naAZuFavk9kE24Nl0Cl62jyfi4pKhM5ICKh3bdL8w3ItOUI6PFF3bVQbjpOTPFNYpUEkgjlaLru5u7DOciCNfq5egk9bWDkzfmZXNFeeQS89dRGdnSNxSc7N3JJn53LkL0tZOYfP69evSBt/R0SHniteGiAiGaLB4QmGcjnQKSixMxBJxHMYPpU2fqA22tAon2WQ+YiYrIr/TZhe3K125dFcSGcHrQCF3P3aIvv5+CTZhqyd5nPwuFLgdDoYvhdAcCggjcXFxFmkyUy0mhFpaoNI2sLmzAb1Rh4HeYWxu7mB7aw/1WgMnRk/IWF1eXJBjOXlqXOawrY1NceB6PX5pg84Wikhl8tjbOcDG+gHyRcBiZBuqV0QcMnPpPLp2bQ4jI20SiHKboX9ESnT2Qq9R2KS8P+jQZ/GErbWcN3L5FCpVwN1kkWPitGS10I2kksKTx9skxxYOR1EtGhE7oGC/B5vdgIsXJjE7N4N0qgCL1YjevhBcbgP8QSsO4ofIpenk7cRhPId0tiRhNBGKhm6/BKip1FqYjbw/1uU7cdxwHtBpNIJDYKGH35muVrqaJs+dkwLGzRu3xW1LpAHvp/6+fhlrFOz4GW3tbeJYliJEgsFlKWigxmZ4S64Zw5HIeKQD2ucL4IUXXpBrfePadVRZILJa4PN6pCWfTsp33nlfOM02m13u7VyuiGDQB6OBHRQFHBzEJP2d87nCCHaKk0urM4hbXatXo7k5eBScVZJgOo4zu8sprbzNgYA4ocks3NkNi3DhcNqQTiYUJ9h+Aol0EslsBofxuDhEh8dGZQ7t7eqFy+6QEDieAwYeVVHH0vqauJWZRJ5LJ5HIpJGq19E9NAq7M4DLV25i4eoMYLLC29yO/pPjsAU8UBv1cs/riTS4NYXNhQWoa2UCn+Ua8blIgZECCtPTG2qNPMOgNaC5tw8OTwD+UIvgffJlInDYcVQV5AXboznP8RlLMbxcq8pzh8V4aFjY1EFDNywnU65BhPWu8LxlvXfkqv6FG6YjUZX/TpH9XmH+XrX741sqCsXHr+P3K2aA+8Iq16mc18jFZGs3XaUaPqMaDXEel1QUgDQwWk1S8DRbuN5QmPXEw66uzsFAkesggtjWIqqJPUTmb2O0PYDJkV74LAZoamURVrva2oTJni2UYLU5kC7kUNdpUKwQU5TBfvQQN2/ewdmzLGqwoEBhrAnFchY74bDMbWRqzs0uINTShpbmVmyurYkbk6Ihn3Hs9jBZLTJuz547L3MP70s+V3hfSMAdAJfTjVK5ing6i9a2ViQOdzA20ouzE6fQ5HDgrbffxeb2Lra2GQjHEFN2qGjQ1R7CN77+ZTQH2Pafx+4h8SosehLpkpFOE7Jgy6WqrB3pmOe5p/DHOWdkZASx2IHckxTf6QB/8cVLIjLWaiWYLEyh10KnVdYjZEffunEXRqNFOjv4mRodsUsslLixsb4mLf98LS7Oy/U5dWpM1lT5fEaeA4KccTiUPUVdjVBrUGFcUwBOFxDeicDv80kn1LFbdWszjO6eHvz0796Q5/l+9EDG8De+8btSmEsm0lhcWUIkGpPvRhH2mfMXRJynCYDrIzLk84WctOWzmJ/K0FnrRU93l3DkyfhPHMawvLyCjo4umf92diLSlcL7r72zVbp5WAxhN5Zer4bdYcHu3rasH00mO2ZnNmEy2hEINst53glvY3N7HTqtCi0tIRGgHU67gqlKZGE0OXEQTWJ2ZkUKVeFoCadO+dEc9OPkiTG4HHZZB0R3tmG1GeX+TCbisnbgHoLYDIaTccz4g34J3iJqolbWy/zEAprZSERUGplcQsZce8sgajUXfvzD9/En//Y/orWz7xPt/h8nlP3hH/7hrxxedfx5D4ZXPc5s9Em+3D9keNWTFhCf9Od9kvP3WbznSR/H0/Cqz+Iqfbaf+VRYfULn96mw+tkKqw0nhVU1TDWlSl8hclFTh44tvXSfKT5HZXEsTDGFzHn8Ek3rgRClB/+N71EfLX7vOVYfRAgouu3HXsrD8BGW6yPvojv24YfmsdD7yAceLdLvT8pHQu8jLFV+/EOO1aPv+TAG4WEe7vE5ka/2mDte+X6PCrO/AAXwIEz1gc87dqxS9ebnHWVu3Tsb2qPDpWAqTsujgKpjxwYXXOSrKu6/YwbZsVOlJgsrDcOMWMXnArmugQkqcaw6jWbkYwlYDUY4LBbZNNdKNVRLFeiMeuhMZtTVKuFyrqyvi5MtGU9L25rLZsPI4CA02go8bpe0JXHzyJYql9ctMP8CQ5LqDaysLiO6fyAbWi6o29vaRERhpXywd1CcTZlsBn/3+k+lzeurX/2yLPJDzc1yfqUNvV6XjQcX5nQL0t2q06tlw2OzcgPIgB9FyOSL/DJubsjJzOdy4uSkyKMzMNjGLO/JMOTD3ST/rYQkccNNQVRxnzB0iTgD8k6PhVWqQHS9cSNE50uhVIHBbEIydiiiNoVObvrJqJVNoEotrmG2V8dTSeTyZWzvhMUJQgZtW0szDqJR7O5GhM+n8AlzIhZSBKVDg6LgxeeeE8cJhVW6WSh8MjTLabcJX5DniKIqzxMdYmzl5OfvH9J9oUdLqF14WzwObtZ0BqMkmyuifAOlSvVIBDNLWjEZYjzH5IDSEctrRlHMZlXEabbsEwPQUPPa1CS1mAIpg7noKOHvpjtMCZOIy8aIDjIu+qVuc3SbHLd1MqiH15UiosxTJTofDYJXoHuPDk8K9BTP6Xyh4EaOGDdnnKMqpQp2mZq8uY3B4VHED+LS/qlTa3Bn5q6cL84prW0tsDmscNqtIlDemV7Czu4+OjraZaNIQb6trV2S6elQJYvR4XCikM9KGBbFNV5THgDHDAsJGrY5p7LSeslWQAp+o2OjGBjsh81uxtoGU4z3xL08fXdOOKkdrV2YX1rEengPg/1d+OIXviDCrzjSG8Dy0qK07bGNnxtatkPTyUdaMjdJodY27O9F0NYSRNDvE6EuGAjg1q2bMl5a2lpxcvyEIBPW1sijJN7DgWs3bsh9RYcNzwlbJqmqr66tSvI6GbF023j9QYyfPIPLH1xFZCci7NuvfeUrsNoMaHLZsLW5KkzaybNM91XJf/N7Ts/MiJjDcUtxt7uzG06XA12d3SKwUhThGGeQD93RVz68gpGxERm3bM9/6eWXkMtksL6xIQIaN9oc9zwGitlsxecYprM9erCNM5ODCDR7EAnvi2hhMpKxVxG8A8eSOBGXl6Tt0mxWSzDYwWESTrsdnd0dKDeKwpUdHBzB3Nwi1lY3JR36+eefkVTqjbUlmWdGRgcR3t6Se+vs5FnBfywtr+PqtVk0t4RgNthw5+4CWOewWdTiuiXLeGNjT0TNcGQHvRTSckUZB11dPeL6a7DYUSBX9BDt7S1IpxNIJOMSiJbLp2VzX6uXxW1NIZXvoeDFoonVasf62g6ikRR0apvc87xv1Oo6fF4Xrnx4Ey9cmkRnZzv0xipSuX2EWjxSGCkVayhXtYgnSjiMZ1DIlXAYS6K5tR2NukYKLXQtU9BhQYPcQrKsa5Uq+vt75ZpQHHe5veL4am/rFLH17/7uDXztN76Gq1evC/aBbk+j3iCMXwqrLAByhh4ZGcbNG9cwfmIEkZ0dOeeZXB5ag1HwK3yOUKCkKFbM5vDeu+8Ir3R4uBeXnnsWGpVG5po703NSqLJZnTAY6axvYHh4UIpCxWJe/kwnG+u/1UZFCnmbm+tYW9sUtyMF2FMTZ7BxJKbQqcdxxuCZ7p4uBDw+YSl2dXcJS5jhVTz+YMAvTvqbU3cFoTA8MCiCs9vFZ18J2+EdBFtC0JstgglY3VzH7PwCXMRahNrlcxYXF2C0GuANBRFo70KxrsbUzArm51bRKDSgdXgwMH4aXUNDUBl1UOnUwlONbmxg+vIVIJ2GxqSTBHkWFERY5fmlYKzRA8SglGvQWuzoHhiC2emCk90RAPKlmohoVpMBxVwO+WxGuKkUrHjOKVCxuEqBXUWnKlVINV2wGloCZQ6n5iqLgwfWj48u9oSp+uja7oE/31/j/YrCqoYOdjLU1YK+YBiYmmGM9RrypTKbrqExGsRlzIBJnVYt4V5FdnfUS8gWYoiE1zF/+xry8T10uR3wmFS4dHIE50b7kNzdgdtihJlzFwvWRHb4fNKR8M7778HX3irFscXFZdy9MyNooeNEerpLWdgJ72wgmyNrVwnIM+rNGBgYwcbKhhQOKWZzXcOWdIYUsuDGNnUWWAXvUyoL3oKiOcOv+CxVNdTYYbGaLHkWlKt5/E//479EyO8R3vQPf/C3iOylEWgOglN8tshQQj26OwL4n//gv0NiP4x8IYt0oShdB/FEQlydfOa9994SRkY8UtzN5bOSUk9XLDsT6DLl+ofPD7JPDVxTqVn4ryOZZgBfFoGAT54FvPd6uvvx9tvv4GA/gYmJs4LwYGGKGCWKi2trK9JpwfXS6voqvvjaq1Io5zNia3sD3T3d4oBni3w6lRRsEa9jIpkQ3NFBlEzibYyOnpDzwmc4C8ssAvGY+OxaXlnDwUFC5oVXP/95KaAlEwnBmFgcLjGeEF/Fgv7c3DxuT80gFHDjxIkTUkxhkGhvbxf2D6IStuf3e+U+4/W5/NE1EWwp7HK9xuNjNwydrww1o2jdHArCYuOasy7zRr6YRTaTlltHDROMBpsUMG7cvCnPeY6HUHMQ/80/+YoIy1ynbm1vIbwTRai5XeaH2zfW5DsMjYbQ09uOTDqJgN+LtlBIcDfxaFQ4tgzdSyRiEoTILiO6+RkIyOdxuVZBsVYUjEWjbkQumcfU7SmYLRoEAjaYLVoJfxsamECj0YQ//9YP8H/+H//+E4dXPRVWHy+SPGkB8Ul/3hOSdj71xzzp43gqrH7qS/AP/gNPhdUndAmeCqufpbD6v0Ht9srCwVhTqvxVhlepjoVV9s0w2fioRetIVD0WWLkQELfgkSjIRYL895EywvcxAOBYgJRF8iPC6n0+6/0B85CwevT+B1VPZYI92iTcczd8XFiVTcTxZuKelfVXF1aPJ/bjxf5DE/0vEFaP8QjHR6eQTvm6z45Vzssj6QzHwtKRsqtoNR8XVil8yd8fuVQpgvF3HAdVqcSNA3Hf8CWO1WM+LXEPdCaSb1mpw9BQw6HVw6bRwwItDA2AacAmvQ5mvUE2q9yksSWXfT5s9StRrFNrhMs0P7+E6alpNDlceOn5S9ComT6vkjZrinUUV7nZ5wYhlc2LWMrFJ51swkctF9DkckrbEhe/TI0KNbfIpp0L4h/9+EcSSnTp+UsiLpIpyp9jlZ0CEBeZx6IqxULyLbn4p0OiTCG3mBc+KMUpipk8b/xs/rw4d+g4NRrBZPh6tSHuNaNBYdLx99C5SOGVbg22x9KtSuwB3VcmkxGFItmrWugMGlgtFhwcxsSxxmAjugZ5iXPZFOwWO4Jen7D76EDn7VUuVLEZ2ZbgAYacbO9GkM9kYdTrYLfaxEVLF0EykZS2PW5Ik/G4OPXo0JuYmBBhE6qaCBYyJtSAy26ThTddozwGfg7PrQTRABJAQiYrHS5ctNMFzPeRLSbis14jDh6GpAjXVK9HZHdPzg15uXSi0nnmcihCHDeXPMclulKtFiV4p9EQEZbmJW4s/H46ShThgG5VCmFM4SbPk+I4nTv8/tyI8DPpIiNHl6ImxWG6l+kyIwOVTlGeRzpmotF9+e7kqbGdmAK23+eSkCpOTe++8544V5979jksLq0IToEhQ7uRbfkZOl/I6eTmkG6Qel2FazenxWlKpiIZvWT10oXKje7Vax+KU5hiAze2FF95LgXpoNaKI4oBZVq9AYlYSlxLN6/fRjyZwLnz5zA02I/llXlsbK6LqM2wpo3VTYyfmoDD6sLbP/85Tk6ewrPPPiPBPJvk/WXzcu5IMonFKOAbxRkYTyXgbnKLS5YcYAqXPJfjY8NyT7337rvS8sfzcumF5zE8OCibz53dXXg8TeL6NRp1+E9/8RcSJDQyPCyiq16rkzZpncEgPBFew7nFZTiaPNCqDfjoo+vi5nv+4kX09ffArCc+wiAc2Lt372LsxASmp+fhcbsVZmgiiUKRwSB6xBIxcbZn8lmFZ0v8hFqLfDmPvq5e4Y7euTuDaqOG0eERNLmdMhYvX/5AsA4UIogOIBuZ44VoC7obN7a2UcgBrR0WvPzqBLK5OKplYHNjFzvb5LcaMDYyJueLhQ6KA3oJAIIIggsLS8JPpsvX6W5CrlhEva7GB++/j/39NGxWHV565WWsrswjEt2E2+MQ3AgZeRRqOZaZaP36374Bdhr3DfTA1xTA5lYY2ZTCKqaDj85kcvh6ertw4/YtafU1mplwHRGBgI5uijx0GBPTcGbyDK5fvYpStYAL588hFj9EqNkPgrQp7Hv8HkG+HMSign9gwFSTKyCM1Wg0hqmbd5FJZcBinMGkRSKexG99/Uty3WuNgoRXRffDSKYSOHnyFFLpMnaiKXFCUXxhMcvjCyEWS8iGejeyj0qpir7+PilGra0uiwjP5G4W4YZHRyREkA6ohcV5GTsMdRsbG5Nz3N/XpxQhAMwvzItYwrl2cKhfPvO73/kOzk1MyhinkDS3sCRLC15fXyAo9+TU7dsy5xzuR+FtakJHe7MUk5YWl7G1HYZKZ0AikRYRkCiAQDAohRcW6Pgil3V3ZxeRvYg8W3gv8x6iK4/zkqvJi9NnJsQhy/mHTGu2YMdZkDIa0NHaimwuK1xIFgjHT46hWiZTto6W9jbkSyVBRZwePYFyrgiXxSYCG9vEE/kcNJxnrWYsr62ho7MLW6vraLI6US+Wxfla01bQ1t+D1vZuhCNx/ODHb6BeZz+REaiq8fxv/lOYXU7YmxzIJFPIp5K48cEHyGyHgXoFaiZS1upQNdhpoHQT1VmcYaGVa7tqA1ZfAP1j44DOCIvLiQo7l6pAuVqC22xBuZBHsVBGpc6Og6I4/SmW2xx2aSlXawziYqfrkc5QaQE4YnazGPRQp9PR6udxgir/ifexMFGP3/f3cKyK1Z1rFD6X6hDBkugbFrryFKRKRTT0GtTYim81CyfVbNTJua8VyTutIhxhl8wCLGo12rwuGKpFuE1aDLb4kTvYg0XdQGRrHV6HHcMDA/Jckrk8X0B4L4qKBnj/8kfiHtwO7wsCRAlZAgJBD2wOC9KpBE6fOSlO6I8+uinj0+sJyLPK7XSJcBhPp+QZx2cZhfnegT4sr66io61T8Dd7e1HB9gR9zUo4X7aAYqUMh9eLmeuzGD3TjT/4V/8Sek1DQgxnpheEi5rKMvSpIiKaXqvC6ZOD+F//l3+FSHhVwj/3Yzk43R7cuH5dQpvYKj43F8Zv/ubn5Jk3PXMHdocN4e0Ufv9ffEUwGSzQra+vyhr0/NlnsLezKaFHqfQ+IlEWkDqkiErX6uFhUoqJmUxRClJ0ChLFkcvxnrVKoOLg0ADaWtvFHRoMBhGNRgR9w2IeH0qRyI7wjVlkJSOXzkvyatmVc/vmXQlbZIgcu5Z4bfiiKEoDAItXP/7xj0XMvfT8i7Ie5ncg2uLDq9fQ3tEv453M9xYWXa1WYanaLDbhdrNtn2P85PgY3vjZ6zh/bhKtLQE5T2cmzuJvfvIWfP6g/M7wzpaImGzf7+rswgdXLgv2YGCwV8Z9MpmS9RfnDq6peGwtbV2ydmEB5NbtO2KQ4J6rtSWEkdEhKfDenrotP5vPFGC2uDA7uyHhkc+cP4fegXYJDQtvbgoioq21WVyr8YMofAEPqsLJpztbQyIGYrEkag0yepskSLOqJu3LhkKmgeXldawvr+DcuXG0tXkQiWxKwdxkaEI6rcV/+c5P8R++9V34m5Vwxl/2eiqsPv4MPWkB8Ul/3i+7rp/Vvz/p43gqrH5WV+qz+9ynwuoTOrdPhdXPVljVeXwC8jfVlZSmiqaBuqYOLfmMUKEmKACFlXXsVj0WNimkSoL6PQfrUdvXA4FW/Ay+GiKE3h8U9ybJRwXF41Cmeyvr+wLkwxPrJxVWlZbkRyflB7ms9xfxXNk/7DClrvm4Cf1jw/sTC6uPCKhHgukv+7x7wqm4+SidKt/zGAXAqyTtdxRVj0RW+fejjc2DQus9F26jBovBiFqpCG2lARvbOM0OOLUG6Mo11IpluDxk+amhpfpH8bLCxGry2lSooYFEJiObx8WlJcxMT2NvJ4KzZybx2udflSARk1UnQoJU8C1WOJwuSXY+3KfomBe3IsNLWOUnUJ/g/4G+PkUYKjN0yoX4QQL7+xFcuXJFEsEp6NmtVtlk0NnG/6/WlevMlne2O1MUUgKelHFNl2mN7VVGo7TyUmRlKxrbCSnyHI9vCrJqnQ7VEjcwTI7heVU2pKlkVtyn/F50P1gtduxEI/f4mxR2KdjSKUpxc2V9DeVKQ0QSJrnTvcG2SgZXsQWULZWVGh0lNWEFbu3timOtyICng0MR+fq6u2QRz8+jKJDPZoWFSo7h9lZYOKihUKu43eju1NA1Jm2aFhGdXDartGIzaITHTRwDz9fS0pIs/geGhsVJzGvE9nYGFFF8pVAs369UEEGVDhyKhJV6XVrh6Jyhc5OCxc5OGAadTjbUX+XmAAAgAElEQVQFjZoi3tIla7WZheXLc0dXDYWz2AHZmwrXlgIGW7wpRnV1dsqmKJ6IKegCI1vpKA7WFBGAY5uCeK0h6AVumokE2N8nJ80pLlgyT4kZ4LVh2x83eH5/EyqlkmyuvvVn30Z3Vx/OTEzi1s3b6O3rk+/ATXBnF5OFKyhRdN6PwNXkFOGLbj0GQZ09dw5WC10lxGw05Od4DinusIWUm2V+X4reLBgwoENpd2dAhkYcS+HwHpYWGNSjx2uvfR5utxNv/OxvhLHH95P7Go0coH9gCB6XDymKhla9uFsZKLW0vIpquQG3xyspvhTxec35e+KHh9BqKP69h0KxKPfB2IkRnDo1jh/+8AeyOedmniEWJ8fHRSR6+623xH0szjuvT8bMrVu3xLkyeeaMfK6wScm9zZdQRQ3+YLPwLc0WB1paOvCtb/1HCSr6xm9/HVtbGyhkExg/MQyzSYPr125AZ2TgXFGuCV1ZJ8dPyucKt7FYEJbm1va2MFGJamChI19kyFKLIB3MNpuIYH6/T8bFyuqScGD1ZEnSiS6Fu4Y4RVmLKRWAQrmBznYrnrkwgdZWDxLJQxiMVsxOL+DDyxRNgddefRkuFzfjhzCa2ZoKSaxWwvKAWk2NeDyLRIqhb+QqZ5BO5RSXq9MOE5m4U9dBvXni7CmoVXVY7SbBdbD4sReJ4tq1ZQR8BnFW28wONAdDIvCm01lxKEuAWrUsbq9MroQTJ0dhNFmxtr6FDDfJRiui4aiIBN1dnRgY6setGzckTLKzrVVSnE+Nn0A8GUMuk0JXfzcqxRJW1lawwxZdrQYtLcQL9GBzM4y56RkcHtQw2N8q7aqol1BXEZViEXF9YWkei4urcHudGD95AhubW6jWNEhnGJ6nbPQ9niCihzFEdg6kIOSwO2GzO1DMFwSTYDaopK2Vzt/zzzIUJYatnW1ptU2lszh/7hnsH7CzISXYBgoVZOry+it8a0irNEXyH33/+yLYt3d2oVws4dbdu+Ks39mLSmEtXyyKW25zdRVLSwuwmw3wNDnhbnIKzqG/fxDLa2FxgvIcnn/mvIxxFoNUao0EVtGZRrYx/57zE/m/PBaOz0Q6o7BUm0NIJ8nVLsJitaO3txsLswtSxDt5clxCIMsVOnr3hZs4PTUl7b2nJs9IoBNZlCa1DnqNFtl4Glcuf4SGVoWqSo1YIQdfSwuS+SwMWoMUHmw6M0JuHwg2L5tqsDps6G7rg9MZwF/+1feRLauQyVag9frxypd/Q+bkgM8vuJn1xXncvXYN6npZCqb1Gp+LrNsq6BoRV6U9n+0rWjA+3tHkQ9fgAFQGE6wutzBCC5W6FB3sWg0aZXaCNITvmMuXkC8VpPjIFmEen1ZvFnY6QQN0TQpntaFBo1aDSlj2SgvCvcL0Y1yqD3YfPYgCuL8u+vSOVT4jauxWqNZknWTW08ntEEdtvlZBplRGVV2H2qiD02lFk8sOHbFDsX3EwrvCI755431UqjmM9vXhmTOngFIe2moJ6mIOszeu4XB3C41KDqdHRzHQ042D/Yh0LdCR2dndhQ8++gjXbtySYgRxJ6USC8AsTpcEJaLR1qQweuHCeXGDfvjRVZSLdKfy+3iws7Ml8yafrbMLa9AbWAywSbgW0QxMqb9ze0oEsY5WYlgcCLOg0ABOnDyJWCaD5dVlDPZ14Jv//PegRRU//sGPhFVsMFqwsLiK3b0DEfiK5RJevnQa3/j6V1AsHEpHTk1lQbFcx9rqqiAH5ubmZD04fuIEpqenRQAcGhqUAuerr70sf7e7s43wThife/lF9PcO4NbNa3A6zSiW0ihXChgbG5KiBREydptLgunWV7fkWPjZ5HGvra6gq6cTZyfPCDeaXQahlqCsWSh+EvnD5z6d/HSMypoAELwMW/A5f6wur2J7cwenT5+RkMVr167eK9iyOMviEVFGd+7clYIoC7jsfCB6ZXz8BGbnluBrbkcgGJJxz5Z/n9uLnd1teb4yUOoHP/weAkEfhgd7sbq6iJMnT8j3Tcbi8PmbcXNqATqNEsBarhYQ2Q0Lm5SsWIYoct1GBjQ7d8h6pdCby+RkPmlv7xAxuVQm3qqB7a0Iurt65dxNTk5KIfjDDy9LlxLXaOyoKrBAvxlBa0s7vvSlL8BkU4wU5VwOVrsZFqMRVosRhVwGjXoFVrNJXLPSEaThPaYWgwC/BxnEar0JO5FDRLYZUJUTxMnk5Al0dweQzcdFHC+XNMgkVfjeX7+D//pXr6PJS7zQL389FVafCqu/fJQ8RjN44Ice7lr9NJ8m++inOt2nO2X/4O9+esGe0CV4Kqx+tsKqpsktXCxjXSvV0KoWqGsAw1GrvTgSxQdzhAKgnHbkGOXfkdOpKKYPiKpHQir/XXvkSPn7CquPyJHStnvc7q4MtV+EAqj+vYRViocPvnjsj52PPzEK4FFn6if7vGOx9FiopjP1+PweC638f/n3I/FVHMXKlVP+XrKxFAdrXVWHmu4inRb1ShVmqOC3ONBsdcHa0EBTqqBWrkBtNsjxaqQtSVKvlJ+vq1Aol6WlnxvnKx9+hOheBEFPEIN9/egKtYropzZokGc4lskolW8z21M31rFPHmu1io3NTfk8tmHRNRLwesSpU6fLsAFUixWsb2xjc5Pt0vviEGQLZ2dHBwqlojD1KmUKmmzlJ7/VBJPBJAKjEqJUPWptLcrncVHOVk5uCOhUdTmdIg7SUSnn08D0eaX1X6NRQafhRlT5Llx8GoxmEfBMRoss3tPZnLgzuJFiCy7dghToGDSgtPZXJCChxPZ9tVpJvjaZxX2ilQRlBu3kkM7kkCsXEd7ZkzIFXSn8zPGRUWRSClOR55AC5eramnDMKKqFQi2ywSKPlYImRTAKNhT7uFEz0ylK1ECV/NQizBaG7KhEFGR699nzz4iDLx6PYW5uFn39A/KzHENkB+pUStsnRTyziZusinBuKWqQGUbXHJ0rPOfkdVLg58aRLZXKQp18VoaRlWVDQPcFhTYKHRRG6U5hAAUdLdxsUBjleaTATVGPC3zqAMQJMISEbmGiIdQ6hmtRECaTTSuODrpayWekS8lsJP6hgqYmu1w/fv///J//Cs+cfxZWqwNrq+vCceRLCgeyWWMquRVms0E2spvb29DprUilFZYbXR3iMG40RBAm/43/zRC3ttYQtrfD0uZPZynFl87uHkFHbG1HxC04P7cItcog+IAzZ8axvb2GrZ11BANuEWQZWuSwuzEwMAyD1owaR4K6JmLznam7+ODKdVjsDvQPDGJ9fVuKG3ThtLe1YmtrSwxaB5FdDA8OoK+vG8FmpqKr8ad/+u8FjXDmzGlMTpwRgYjt17fv3JYADiYa+70+ce1wjE7duY2LFy/KZpPHaLIwOGRXBEKT1SYMwVMnJ6RV8s03fi5t0C9cfB6rKwvCVv3ql19FS8gnAVQLSxsolEqyiR4Y6IfP55cCx3Fb5n50X64tRR/ejxS0OGYYase2RLujSdiIDKnjZpNt5xazXooRrW3N4kDi3MaxQrGb44w4Ebqw6HZubwuKYGbQWzFzdw6HB0kpBvZ2d6Jaz+HwIIzmkBvt7QFpzadDm+eK4y68c4jLl1ePMB9atLa0wuFwye9a31xDLJ5DsNmC/v4u7O3vwu/zy3heWVuTwlEyCfBWstsBr9uLvr4haBo6eaJwDiIHmm6jrZ0cWlutMl7oDOWcwdZ3JlOXsiVYTFYZbyQ2855mYYvjjuiEllALNrfWkc/X8NJLz8g1o/tyLxoVcZEhjTqDVhxMwUAIm2sRGHUmafXc2FiBo0mDQNAtTrC//u73kEzVMT4+SOymzBNNbiZFxzG/uAKD0QSr1YlYPIXl1QNYrWpYLTYp1Bi1Oin8lLJ5WGwmacs32w1wOR2YX1oQ1z7d4RRh6ebe3tpRBCKdXhx3nMf1RqM8AyYmT4tLdWt9U9i4Q4PDIpxv7e7CH2wRzuRhLCHXmcUTs8GAbCaJaqkAh92CDga7pBIS0DQ8fgZ37szg5+++KwW7oaEhmc+Yys2iAr8/URAsxrGYx7+nQ85mtSOZzclcVSizWKRXkDGlsjjryXzm/cJnGIMWyTrm85Zt53q9Br29vdIZQNQNWbppYhQCzZi7O4cwC2j5IioqYlJtqGtUiKXSEgRl5BxZa8BpsaFQzUPXpEUwEMSJvjEYtU78u//729g6SKCsNmDs+RcR6uoVnpJJrUE1l8P7b76BxP4eGmV2L7A1nUU1PruVUEHOoeSuK3+phdPnQ0NrgD8UgspgRpM/iIZGg2Q2jyyRB2aTCLScI2OJBNK5HDLkyLqaYG9qgsfrh9qgBBrV6mopeGm1Jll50PGorlXuO1YF/XR/ofSL9rWPrvWU9devJqzyt1dZPFXrBPNALnBVBWFRZ6plVDV1GCwc10yUFyg50sSyrK3iILKJoM+BApnGlRLGh4dgt5hwsLOFhTtTWJ+fhU7dQIvfDYtRi/W1JWE1T5w+hVq1LM5Hund3d/egglbGGjtFWFDgPFetFKE3atDd3QYtKzsAdsN7wuEMBlpkjpxbnMfpSXaj5HDr1h10dbcjxSJSPi/saN5D2xsbiB0cyrPG5+JnF+Q52dPXi7XtHZRrZfR1deC3/smX8f7bb4sQ29M7IAUSncaMW3fuyn2k0zXwxVdfwMmT7Dxg+J4O5YYB09NLco+/++57mLodxeRkmzBOK6WaMFUXFudQKuXR3tGBQ4bH7YYloOrlF1/CxuoalhZm0dZBB24KeoMaYyeGhSnLoL6+3kGk07zvsgqXWqXBysqiDE+yuNmlwPuH65zd3R1s8+e2w+jvI9dTWT8SQUBhl2F8FIO5TiPuhiKvXmvAhQvPSFcH1z9c6xwwVKxal2ISGdEs5vC5QiGTawpiZHh9NjYj6OwdQEtrJ8LhHbS2tiDMroNsSooOF569IIgQn9+FUiEjKAX+vUarlo6CbL6Kna0kCmV2EZE9X8Ts7JQIolq9Cr/xG1+WNRtdzFtbERGJmS1q0JvRqKnh8TkFn9AcCsFksmLq9gwyZMZuhzE2Po6Dg31ZY7e1hTA/Ny8mBc7RO9sRWUd88StfYLYsMrk4vG4P2lpCwqYvFnMwMBRSuttoGoCs//gc5nnh843BoOyemJqdR7Gigl5lg9FoQ5ToC48Ffr8FBrNa5jSz0YNq2Ypv/dl38a1vfRdud9sn2v0/FVYff5qetDPzSX/eJ7q4n8GbnvRxPBVWP4OL9Bl/5FNh9Qmd4KfC6mcjrPZ/+RV889/8G+joMlNpYW7oZNFb1QA1dQ36oxb6R4XV+638x5zVIyfqkTNNgpHEsaoMgGMG6IPcRNHnjoMH7t0pj2v/uh9ydd/uehSSddQ2dpyMfDzc7nWRqY7CsY5Exl/qWJX2+I8P2geF1XuOi8e98RcIq0or3IOvR4TaI6TBx37zPeesIo3eF1YVIfb41x0L18dCqzhYH8AN3BNWj77HscAqQnSjATWDnuqAx2xGu8sHn8kKTb4MdbEiDsGqlg4UrbAo+RFsKeSGlimxiUxKNi23p+7Iwszn9aGrtQ02kwXaWkMCPhoaNfJlJWAqV2A4UwnTc/MSAkJO6054B36fV7h0LqcdrWR+VUrQUcxTacQdubXFVNqYMCIZfMLAKvKieD20eo2gCbhhpKhAtwAdqKzwU6ijY4oOOTofuWgu12rCK02lkiJKsf2W7ap0mVKoPG5B58q+yWmFQV9HrVIWQZnOCrJVM+msuA65KGYSO50QFFIZrJTN52WDTk5lmmxTaOH2+JBPp0UsJgeMHD0bBU4m2hdLyBbzcj51ZqO41dx+rziE6AhNxWJwu1zipOIino45cnN1eq04r5h2T3Yp/573FDf4xxtWLpADbq8SJJHPKwtmo1GuxW4kIi2sE2cnRDhi6ytdx9wotbW2invQoNOjnGc6ew4qjUZYa9yTHxwciouCKARu/sjvYsCRhIapIYzIkeEBcY4Q78B7gK11bBOlyEW+oV5nEj4kNzySwqxuiIuHLjCjmUnoapTKJRHIKGpwk0fRNZXJKYFfBoMch95gFrxAqVRFMBQU/iJDyTxNHqTSCdhsRhHZeZ6WFpcwOnQCi4srsJhtMkYocI2Pn0S9XhG2IkXe5pBP0ABshUul8pLqTUyCBPJIuFdDhOyZ2Rl43E04ODzExJkJcU9urq9J6FJ7a7sE8UQPD/HhRzfEqUihbGhgDINDQ7CaDZidmYLdqYPf74HdYhYxv7OzF2qVDvMzSxIW5QnYZSO2fxDHu+9fgcnqgsvlw/ZORDiXSoBYDqGAX1pJT44O4dXPv4KrH16RAkS2WBL+GlurLz73LNLJFChmMnRncYEtj3ow7Zt6B+8TEV1UDQnGymSS0mpIh47WoENzSys6urpxGE9gfX1HUt+/81ffxZkzE+ju6IRGU8eVD97B5OlxtLc3C2d0P57B93/4IwwPj4rQS+dcvsh2+JpsBBVGsEOuKec0oi0Cfp9s9orFMvb2DrAZ3kFPT5ckxkcP9lAuZeV7UoilIM95iW5nFir4mdzcE4vBALKNdbbfUgB04eAgCbvVKYnWTU4zNNo6hoa7YLFq4HHbkM7E7jmvU4k03njzPThcHuRyLNyoJcQkdpDE4WEapUoDvb0hmK1Mos5gdTUKg5mubm7sKyjkAXZ19vTY0dLigdvphVqtE2HVaDSLGz2RSmEnEoHL4xbUQzKdld9z5co1kOoxNjqM2P4BnA6XtL7SBcvNL9tmuQGnCywWz0OracBo0uDE2BjCO7tyfSuVOoIhzmt62VibTVr09vUjHs1hezOKydPnMDtH17YfriabYFrefedDZLN0GQLBZjdeeuUSYoeHElDDeYnt3vWaWlqU0+kSDCY6/SFOdj5nyLuN7x3I/dbW2oa29laYzDrs7O0KczqbyUvYHoNYIrtRdHR2opDLiwjMuStB1rLLgdGRIXGjUTzKprLiuo3F4uJ9LBTLKJar0OoVh/zhQVRQAFsbaziIhNHZ2YpXX3kJOjr0ocL2bgwra+u4dvU6+gf68PzzL8hcc3dqWsa5x8sCQBYOuwvlKkOGUhgdGRYeLYXERLqIlVW20SoR1+z8oEs2l86Iu43zX19fD65fuyr3CkXZ5paAFEn0Kg0K6RwuXHhWWrnXtjawtL4hx8PWXRY12Irf3dEtjFc+Bw54Dprc0BqNKNXz6BvrQksgiJ5AFxburOBHP3oLu+kCqnYXTjz3HGzeoOBuSocJ7K1vYPr6R2jQts3QKs2RS/RovSArD/6PinhVA1R6A5o8XpQbKnj8AVTVWlhcLpRrQIaM3HwOboYy1qpSPI9E95Ap5FHL5eEItsDl86K5pQ1ao0U4ktUq+bhqaA10walQLbPrSZkvFW2UrM2jAu/RGurRdZl0Fz1m7/AAHeCBf3043PR4nXQcXsVJrczfx/BNjUHmOq1ap4yjchXZehlmhwVaMwt0FeRzKWirVTSZDLAy4KtSxMytK0hEIyKYj4+NIXl4iJmpKeGuMpi1LeBDS4sfWlUFt29dQzp5CI/biXq1CI1KC5PehEK2BI3GINeYhQKnyyn3MVRVnDzJ5HWviH0smuzu7ss9MjZ2Gp09HfjR3/wIl168hOXlZSn0MWjpIHYohTg+/yju8x5Kxg6QPmQSvQ0+nwflQhlurw/pYhmxZAy/8aXXWKXGD77/PThtVvT3DWF9axfBQBve+vnbwiI/dXIYX/niy/C4dCDykwFlP/35FaythWV+/vnPZ8C616mTLeIc7+3tl3P6F3/xF9Jxwe9GDNLe3q58N/JC15ZX4HbZ8LnPv4BYnM+sEvr6u6Swy0ILoJVnt8vhQbA5hDtT01K4PXFiVIKZyLEmGoidTnfv3BXxlZ01zaEW3LwxhdHRIbS0tkhhlWYLnkOFt6905VhMJpw7f1Zc6aOjo0glM9IhMHHmLG7cvCZIJ64T6Bhl0aWjo1UKxewKakCLzW0GDlbl30+fPinrVZNRj/+XvfcAkjy9y4Ofzrmn4+QcdtLmeDntSbpTAMtgC1wYGxlsDP6wsV1fURRV4DKYIrhsylXYuDBYn0FIQoZTli7o9nS3Oe/s5JxnemZ6Oufw1fP0zN7e6cQd8kkC13bV1e7Ndvd0v//3ff+/9/k9YXmVYWFs4Dpw+swx5DIJSesVsEVv+zovRsemYTMHsbXDoESX2Lq0QwjXB1Vj8LMT7CVjlT6wkUgUBljFrqXHdSodQyobEXOXdiznzp3HbjQHt8OhMEmCzvTH5vd++aVXpOowmVlTr8Hj9eHUqeOYXxpDvphCa2MjWtuaVe/Tu9brYp3MZnJatY+FobJOq+5BHD/aHtFjfm0nAV+gCWvLW7hx7TYi6+t4+uwjGB5uRxV5eDx1sFm4V9vwB7//aXzqUy/8wIDV/Y3h/vCq7xaG+EGGV323n/n/9tc9AFb/b7/C7/79HgCr7z5G7+kZD4DV7w2wOvCRD+Gnfvn/hb0+LC82W0XQHYpmclzKMFXKOrCWqmQ3vv1S7cvlWcyQhfCmj+r9wGrNKqAG7cl6VeFJfNS6pLU6/00Prv3f8hYmw9s8Vu/3LBWT0shC/M0C+35glRtxDZCs2b7eO1W85RV7v/W7AFbfwl7VGO2dWvb+VEf420DYvxpY3R8ndZL3JHy1Mwm/hzJ97wGr+tleXHtN8i+h8lsYq+a9ICAeCOnFVxuPqkKwzNUKiuksHEYjWuqC6Am3wGMwoxhLAPmSEu63UkkBS3xduVBWkEp0J4bF5VVJ3nZ2Y7h45SJOnzqDs888A4e55m1qM9YYhVWTQWAmDzksWFOZHOYW5nUgoJcYC0sW5JRvOhWi1KROPMM7ctk8vvrVbyAai8HtdMlrkmAcmZA8PBFYJCDKQyzxIJvNLOCQjDSCjXw9/RNZKBIEZagTfcfIfKil0Pv1cx7Qax6gZBwRjI0ptZUSL7OBwRG1ECL6qbq9DEDIwGy2i+07OTmJy1cvKu38yNHDYksyXIKWA9Nz8+jo7JE5A5l/LPbtZhs629tkC7Abi4vxxEtDMM7lqRPQcvz4CfltMsl6e3O7ZnFgtyGyuSFfUKbKZjNZSZIJqJJ9Szk3LzwBCbIYGNxClpfH6RRAwUug32+zy7OSgAnXNYFUq9WM6zduCFjl4YPpvJQuEqi2mSxKh6dPnY++mpSJ5nM1T1qTERajVcCt1WJUQBEBwpWVJXziE39PPqz03iXYFAyF9DyCwqViGX5/UCAlGcMKKirkkCtk9sALo9jCBL4Z6lUs8boU9X0IqvMa0+eU12tufgHnz5+XJP/A4KCuTU93t/xZGfLjdtskyyWb1GFzKnyJ3pdnzjwk6RwBk+Hhg5iaGhdzraerC8ePHxNbd2Fhac+X1iYbgOW1NWxHIgp+4vjSToK+bvydf//v/32xjs6dexU2qwWhUIOYcVeuXsVr50fwxGPHlax98sQpdHf3ANUi8gWycy0KyeF145q02dy4duUmxqdm1XCor/eJkUKbgBu3RmCyODAzv4R4MoWl5dXaOKYz6O3ugqFSRFdHBzKpOOZmpuEPBrG6saFr92M//uO4ffu27CMIBlE6fO3aFQwNDkkSzeClEydOSHrIn1GOmdjdwfDwgJiRnDv+cEj+hwwBi2zuaL5Uq0Y8/6HndD3o0ff666+iq60V/QPdsisowYyXv3kOI3fuyEeQa+jI4UNqgGxvbYtJTX9XfgZKUacnp2Xr4PMH0RAOC1TVvHXYMDszJWYuJfGUxicSMc0xgt714QYcP3ZMTOi7d0fkB0owf3cnhtnpjGwwnA4CnZ0C6AOhOthsJrQ0hRCLR+B0mpDNxFHIp8WAIsNyfGIOofo2RKMJ2F1cRwybWkFsl17MVRw+PIBjJ47WPBBj27IsmJ1dF+uUZO1jxwZw8nQ38gU2VYpIJXMIh5pgMdEXt4ylpRVcuXodDc1hNLc0al25vV5cu3Yb29Ei0qkyWuq9tftktYJ8MSfgX97UVjK6yQKH0u7JRqQMeGZqTs8vlqryzGvv7kC43o9obBVrK5u6me9sVfF3f+Q5jI6MoKWNISxDuHzpBt54fQpWMxAIevHwI8dQKmcFFqXTFfgCTgSD9UiliwqRItaWSOe1ntlkqBTLurefPHFM+3c4GERdwIvllWWBwtzLRkfHtda4rji+tCiYmJjQvkVP2sWVBa2/hx4+jfqGBsR2drAwt4J0ktf0Ltx1/B5xBMMhWQjYHHY8fPq0UrIJyjbWB3Cgt0vrZmtjQ2t9N5HB177+omxR2ts7BRqzKUO7DAZQsSFGBQDnHEGR4YPDYr3R0iGezOD8hatIpXOSa9MuJbGbRFd3p8DM1147Jx9q2tOMj4+hf6Afnd0EgXdw/fo11LndaGlo1/2D99KV7YiCo8iIo7y7zu2V52p9uFFKgvHpaVicTnhDQdjr3FjbWkNnVxM6Wtow1DmEl796DpeujGJjLQJjawce/9CHYfF4ZYsTXVnD+ZdfQpmKiWQcRodV+x7H9c2OsYo1VKlsIDvW7hBYbrJa0dTWhQJVQFYGLhZkAeW0WuQjSoSFfuqra+s1/9hiCeG+A2hobBVrlTYbBrIbC6xBqFKxa54VijmYqYx5s7D7vgKrFSqwTPSOtMBhse75KNM6pYwUgdRKCRWHEYH6EOwuq5ippnwaAacNTn7qTALRlRl85YXPI5XI4JGHzuDWjZvYWVyG0x8QEHXi2FEsLs/KRzSTjaGzuRGmahkTEyOSZzeGW1DIFbVueQ+mMoKNYzZ9CYw1N4URj+3Cbq8xop1OLxpCDZK+u7weXL91RY1HqiIow19biKC+PSQPd3p4s+yjPRA7I6zRgiGffLG9Ljee/eBzuHzjOqYmJ/DJT/4kfus//AfYrWY8/PDD8ke2WewYGj6Mv/iLL8i256Mf+QCefvxh5PNRFHNx1SSf/8LX4PL6JVNfmF9Be0czYrsJDAwOo6WhUQF2I3dGYDBVFUp18tgJRGOrIicAACAASURBVHe3ceXqJZw5cxIGhSNtaw+anhlDZ1c7Hn/qcVy4cEmy/kOHjqIg4HILRw4ekSUHbQRomUQW/eVrV1Hnq8PS4hLcnjqtJa/TrfFh3UOWKfcRMncT6aQaxBxrvjf9w40o4pM/9UnVnnxv7rkEpVm7E6A9RruEnR1ZB7EOYsOL66K/v19WV5NTc2qCsHakaoC+8KFgSOxV2iEd6O3G8PAQxsfuYmFpFulkAh9+/oO4dPki1la30dYyhEtXbqKh0SeFBf1lGZDJwE2GV0V3Y1hZXZYdAdVI1YpRSpqUvG8zeOYDZ9Da0ojZ2UWFITaGWxVsdvvOiFaV1cJwTAMWF5akMuF+yiwAhgJabawbybaHAGDeDzxeL7yyQ7HI9oj1z/r6mmpp7nFsqFPB5fPRemICJqtLzN3F+RX5rjaGg+juboXdCYU2Wm12bEfS2FrP4c8+/SV89WtvIBTsek9n+/ebsfoAWH1Pw/639kkPgNW/tZfuffvgD4DV92kof9DA6i/8wi/g537u53Dr1i11Z3/kR37kLd/sneRMCnR624PP48H205/+NH7rt36rlsa+x4K4/6nv9H73/4xS1I9//OP42te+9o6/451+7zv9bOAjz+OTv/xvYakPKcSAjFU+8oYSSpSOs1AzVMVIvPfYY4He/341dur9wGrtXwm2lvdQzqqR4Qmieyjc4s3Hm8xWYbP74OB9q+ce4fPbmJ81sJEAzP6GS4B1H3i99zOCm3xzhSqQpbn35x7guZ+UWwMua5+Mr+XP9fdvG+WaX+j+4961/g7A6v3vz9dIknffmGms7rNS4Ecl4MUZxD9NTNnde+xL/t8yXwiAC2CumdoTQCUTj+NgqlRhpbca5X886Ztrb6ykd0qbC0WYknm0h8Jo9QbhqBhhLFdgIdmXQSMMPDKZkC9SUAcBC/TGzKsQZojB2N6htB6Hjx5R6A0LXDKIONa0EuCDACvfkN5V9C0tlCowW5nSaxUwTCl7KBRGwOeT3yU9MTnPyVZ9/Y1LqG9sUTHITj+LbHbcyWwsV4p7VhMVhWBx2VH6SMmy1UzPSgZW5SWdZRFMBh8Zfvl8VodOJtcyYImgCyFpgj4EernOGXRB+4pKmcE1TMiuKugpXyxhO1pjkfZ0d2Dszi35fDY1hOH0ULLr1+GZwMb65iacTo/AUyYpE4QjmMzrVMjlBPax8UAfWTL46DVKRnFrS7MOF2RpbER2xLyiz2pNalrE9vYmYvEEfHUegSkc6x56Ju7NVr7/RmRDdgOZREqgFyVwNR8yg7wtU4kUvASznS4x+AiS8zDS1NoqmwX6IRLIdFgcApoz2SRaWpoln6P0lVJDgpcMG+J8o+x1cnwMG2urCNcH8OQTjyOdzyJf5LW2wR8ISML/6rlzAmX7enrQ0dEhljAPjvzolKjx+vA61sacXnQlMWYZzkGLA4Z0MXBmc2MT6xsbiES2EA6FJQMkc5MHIIb9EJRtbGxAqZSRRyFBTR5qxyYmxcRtbm5TeA9BHwJD/I4MmWFwWkdnh+Yh2XC8HkwhNhnpQZeTt2J7V5eAQjJE6Dm6zdRxr0+A7NISD2gWhR9dvnoJ5y+8IUYqA43qw0H09vQIDGRDYHV1GY1NjSiJYVNRUviBvhpbLrK9K89UpxXIJOPwB0IolEqw0bM0mxEoTNa0gn0sTOVmbkoZVrNRlhwzU5Mwmk2Ip3M4cvSYGJ2U5lNqyU1gYXEB01PTSjpm14m2FTVVQVUMIQZbsQHQ2tAkSfDwoWFZUbBpcWfkjl67tR3F0aNHFcJ1d3QUR48extLiAuKJGPr7+hAIh5EpVHF7ZBQ3b93A0089gbWVRXT3dIl5Tmk7t6UU5eNuNyIbtWTrmelZfU7KU5lg73RY5EWcy2bhC/jFaCbjnED2/l5Nn07uWWzYkHV4/doN9PR0wsT7V9WIVLKMXK6MyM6G/JgbmkLyXabMnGtxYX4SiUQGDlsVfp8JwboGzM1vwBfskE3H7u4mfAGHZKls6oSCjZJBuxw2xOLbmJq+rUAoL9dpxYyW5q4ac8+Uw8jYDVSqBQwODMJu92Jxfgtz01Fsb9G3NQ6DsYRTjwzC5bGKhWW2mtHRdhAbazvYWN6QFQZBVQav2xwmHOjrxOzcrBpJjY1hsbssJhuuXLqCrc1trQdac1CCWjXZFbqSymzh8pWbcLqAU6ePIZsrYXJ8GoeHjyCytYuFmSWEg/U1f2W7EflSCtuRVQT8bjG8ensHZctw7cYd+UZnsmRU0SuwFmboY0K8CfKEvjt6G0899STi8QTm5pYQDDdonAmAkyFOmS3XMtOnCWIS9KD9C+ceGxgPP/qQgtloA3P7xijGRifE0CdLjQBoQ1Oj7g/8rNNzM7IkYVNrYnxM7xeL7QosocJhPbIlWT/3ttOnz0hKzEYP5zqtVhiQc+XKFXzkIx/RZ2NiNsEJ7kGRzSjG70zgzJmHdQ/lnkCbB+65nAcjo2MC/xlStbSwiI6uTvnrFooFzEzPoLOrR2oghjUSxI3tRjE5MaJ1XcjmFH5Dpr834EcqX0CFTWj6WlosAvssdjuqpRwW5hYR8jVifWMXM3PrKGWrMPiCeOLsB+Q3XsxlMTF6B3MT40Apj3Iuh3I2q/tVzVqDU5IeT3s1jceHOn9QHrxkxztdnlpII8szZU8ZkC7kkU3EYSyVUMilxRy2MMiqQEa7Cb0Dw2JzMzVdXq1mKp4suvfRJoi1n0Frjw7+Bu1FYqO+LZjqXRmr98JO31aIsY67vzpTcBbrnlo9xQYg1TJFo0n7I60qyMpj/VmkX2yliFSlDEd9AA3tTTBagGR8B8Z8GoXYNoqJKLzGCirpbVx943WszC9iqPcgWpvbEI/GkczkxDCmX/za3DhgMcLpc8NMn+5kHCjm1DDq7OlDrlDYA7CWEZPXOknAed2/z5w8gc3VVWRTaTQ1NKKluQWXLlwW2E7Fx82bV/HYE49iempKqhM2gdl0oKJlY31D9huct2RQUw7PNcJ6Z6h/ABsbq1hYnMaTTz4uEJLrjHsorzfvV83NrapRCDDS8/3kySM4ffyY/KITiR288so5rG3F4Q/XS7XAsEBZFpSLYqRvRSLIpennbcfE+BROnzmC7a11ZLNJ1VgPP3xcAUfcv+sCfvi8ARitZqkJKHsnAHj27FnMzMwpOI4WQCsLS6pdqUiiHYzZ7sbi8ooa7a2tHbqHZ1IZNZpY59HrlA/WCEarQeueTRc2TvLFPB46fVzBiCOjd8VWJThL73gygK1Wh17PsWGYFcFV1nCzs9MCrj1uNm8zajiyvunt68PC3JLqQzK0794dxVNPPYULFy/A6/HAbKOqy4BjRw8hlc4o7Cnsa8TMLAPQpjA0fADPPvssioUq5ufWYLXYMT0ziYWFOQRCDoVM+XwehEP1alLI9sZrgddjVz02PbMIr6sOjc3tamLfujWCJ558SjYFbBDx2tA25xsvfkNM3LNPPwK/twK7zah7P/cv1aOVqhrUJBMYLTZcvHABXV1dqit8weBePVbBTnQXTpsb0/J2L8pGyGwxIOhn49Eq3/FioYJUuoKROwu4emUMX//GBbicNYuld3u8E1D2H//jf9R4P/300/dezsYqzxDc89kUe7fHn/7pn6qe/smf/Ml3e+p3/PfZ2Vn8wR/8AX77t39bc/SVV175rt/rwQvfnxF4AKy+P+P4t/ldHgCr79PV+0EDqz/1Uz+F3/zN38S5c+eUYP3zP//z+MIXvqADKVlS//N//k/8+I//uA64fLDIYaFCc/Gvf/3rKqiee+45cLPn81966SX8u3/37/TcdwNR94fwew2sKgimUgNWC5TkVmvycAKSAuXeAVDd/2wCMt8hHIpgj8p4Bv/srYb7C2vDfoG9928C4/Ye95M83w1Y3cew91mrbwVWqzXW5x6j9i1T8m3AKv+NYB0f3x2w+u0QLH/FewVWjfcD2Bq32qetASH7f38ztOrez+4DVvdZrbWhZAAZYC4SfDahZK6gQCDDCFhNEHhqJmvTYkery4+Q1QUjNYDFklhpZOdkiwUYLFaBdKia4PZ4FF5Ff9SpiSmMT0xKRl9X5xYY1cDizkTrACZ0W2EyGGGVx27N543jyuKoVKI0jsFSthrLIhgUI1TjXmZwTBlbm5u4fvM2dqJJHBw+LFCVjIJKuYRCIS05LYs8y941I8OIDxbg9Bqj1JxsOHrkEWgkgEZpuYXpp2b6CUO/n+Ahf69dvqz00CSD1AgTzftLBYXC6HtXDYinMthh+mo2i5aWRhzo6sI3X/oqDvR1i0lLMODgwSPYjEYxO7co/1WbxSY2otPlkv8V5+Pa6ooCmRYWFgXO8bXrS6sYHhoSUEMWFP0+zRYrVjZjYivWvMbqBFoz+GZrO6LDfTgU0PjSNoBzn2Cz/PB2tuElyBhPCWwgY0rejBWD5NeJdEYMBR6SOUd5XehR6anzCfwlu5SMX4vVISZNIpmAz++Rhxylz/QuM5vJFi7J0+zW9RsCPwjGuTx29PZ2Sba7EY0LGOYYEwQdG70rL9SDQ/QuaxfbWM0JgosMWtnbF/OFgj4D/em2d2Po7ewWM4VslO2dbdy5MyJghePHcTEZTTpU0VqB+yzZg/RZm5odFwuFfm1k9xJg4fdtYFJvtSoAlCzH8YkJHTwpByR4o/lYKSNQ50E2zRCjBBh4wfFzOd3a27hOKBlcXFySvcTzH/6o5tP8PNNyHbh06SJ6+zpw8NAgvG6XmIYEC2kHQSkhmSGUATLsZXpqFvlSBR0dPZhfXFIi/eVLF3F8aBA2q0EHGK/PK7Yg1x8lzGR8cu2QtcJlMDMzjZ7uTqTpBUy2WTYNh9eHRCqlQAxK6ynRZQPhzu0R9PX24/kPfxh37o7g2rVrYhKNj40KdD129AhOnDiOpak53L19Bz/8wx/TuuEhcHsniq3IhholtBfgOBGMEUAdjWIzEpG09sSphxBL5nD91h1EttYVCHLr5nU88eSjKBfzsuFYW19BY0MTxkbHxL71e/049+prAn8JQqNSQChYJ8YcbR4ISPtCAaQyCaTSSSU7s5lD4Iqex0aYBCbdunlbY9LR2oRkIgNUHJI7T85OoFDMYE3J0lW4HW6cPnFackmv0wyvxyifz8jaDhLxEry+Zly9cQu9/U2ob/ApkbqxoVEWEZSlskl17foFjE9EcPyEH4cOHhHD0mTwomqw4NyF17G1m0BPbxhPPvEE0pkSvvalb2HsbhRWBgMxQNBjQl9/PfqH2nHl8hUk4gwj6kY6XsD42CICAZv2U6/PiTof514R4+NL6O72oaW5UQdmWjFMjI0rJKunu1e2AUsrGyhUTFjZXEUuV4QvaMDJ0wfR3tmB0bvjCtdqaWxCdDuJyHoKTz5xBm1tDRgZuYFSIYEPfPBpASNkZ5mtDiwurWJqeglVEAyNaU5aHU7NN445vW8pL6WH7vDAAaxvRrAdTSAUbMBjjz6OC5cuaS8imFwsFQVwyHub3tSJmHx06V/a3NIgwCPoC2B6fB4vvfwKHnroISwuLOKRxx7BzZu34HQ74XV7sbSyosYcQQX+x79zH3C43fjWa+cQDoRw+Mhh3ae4/9CfkH7B9SGG3aUVODUwOICzz5zFuddelaUNfRJjtDexOGA1WnH06HEBLQRgpqfoOewQaEsLkOGhg7LsIEOa40TAg/cfNr7ox53K5dDQ1IJMnBYSm8jLC3gHh4aH8cQTj0mZwEY207en5udRRAXBliYkUlmFx9jNJly/ehPbWykkomT0O2AN1KNcNeOhRx5GQ309tjfXMTF+Fxsri2ok8D/K8HkfoWVGQZ6qNf9Tph+ZA2H4Q2GYjPRzrfmOS9FiZBOaKqWavQjXGH1bzXxd1QCn2ydQkpYWHb39cLnrYGMjwcjGjkXerBV5anM731fQEFg1fn+AVdZularuBbynMISraDaq6eC0WGpNWFkEFZEqV5AmgcDvRkNnK2wOCwq5BKylDJCKwlLIIugyoVKMY3FhBqvTC+hs7oKlasbduxNqavG7k+W7vrUBl8cJB4G1Qh42Fq25rALXyiYLVjYiyOcZ/EN/5Cw8dgJzVdSH6nDyyFGsLC7B5/Fid2sbWxs7Oj8cGj6svdZsLMlChc02rgkCaDWVSkIgIIG9SxcvS4XDuoSBV/QspgqoWs4jn4nhuQ8+KyucC5cuomo0aT6vrK5jdWNd9kC8H1qNJhwcHsTjjzBwLoqF+XlcunwFJbNVNQJrDofDBI+H684hVv/iwgLampp1D1xZXMdTT56B1WaC20nGtxGDQz1wu6gUcqpuon+8rGuyeaRSZEtasEI1TC6n9US7F4apjo6OyPuzu7sPt8Ym1FxuCIXvEQhUq8Mg8Hl9fV33f9ZVDqdNVkwkGaxvRWTxcfTwoGwW6FHKkM9AIITXzn0L+UJJTdQ7I6NqsLBhTaB6cHAQt+/e0rVramIYZxJOuxl1ZGs2NmNleU3hkbuxpPzxe7p6cfHyJTS3NKO1tVVNNypVbly/oVr2xOET+NrXv4btnSR+4h8+r1p2anIeL794ES5nHW7cGMVHPvY4duPLSGd34XBYcOLkaZQKtYZuSzNtoajmKctKqFTkmQy4eWcU6ytbePrZp3D1yg20trTg4CEqQdx44YW/wM5OHP/gxz6GgZ4gHfuxuxOF0WSHy+VDgYSJogGpbE5rlbZQ9PfmPZ17VSyxi9nZObGDDSUjkrFdZSAcGOhGKZ+DzW6WSiabLWBubhlDg8exGUnj83/+FXzmT7+C9q5D7+n0v3/Oup+I9Gu/9mt48skn8cwzz9TqeXrom0z3/vyr3pjXkDXhCy+8IOuGf/bP/tm9p++Ds+/pgwEiUn3+85/Hr//6rz8AVt/roH2Pn/cAWP0eD/Dfgrd/AKy+TxfpBw2skq36i7/4i2LnUU7GLtiXv/xl3YB5gP/jP/5jfPKTn9S3JSPss5/9LFpaWuTDtQ+yHj58WP/GGwT/nYzVGmj27dPk3X72fjNWzeGgDq2OMhOmDcgbKjXGaoWS831glTDCO0cK7AOrb6J/Ne9Ogq3vBKy+yVitvd+bMrG3AqtvElT3GLPfYazEUnyLFcB+uJYg0r8WsHo/Y/VNFuzbJ/J3Yqx+r4HV2u99+4yhz5cYq4r+3Tekr4VY8WeGQlXFRsVURbHChOAq7BYj7GUDTPk8ugMNCBgpfTOhnMmjSmBVoU9lyeZ5MOQhgrJeMoHujowpeMRitQkQ5IGV789i3+a0o5jL6IBGn0urzSxLAAY58DOSocoDdTaXEhhIyZXfH5D0iWEeBNLYRedamZ2ewZWr19Da2o3+AwPw1tE7tGa2T8YqmZ4ESwlIU8YkUIWp8cWyDth2qx3FcllsOAJCZFmSXcWDAYExBgmQNUV2IZkgBIz5GQliyg4gGkdkawMeFxOzQ7A4XIjLpzSjItzjcqKhPojL598Qg4wBQgxSaGxsFetoayeGl19+Bf19vWLT8n0JguVLBQEE9GYkENbb06vvXMikMdg/gICPLD0jlpcWYDRZkS0wfICMPqcOACQdkyG7vLIkQKm9rVnjQk9QrkUGVbFBkE0mJV1jWAYf/M4EjsulWoJ6Jp8XKMnwMe5T/J0cR4aS1Pn98uKkr6HFaNFhgeNFHzWeTXe2IzpokxWa5ZypAvPzS/IarPO4kM2m0dgclidtNleEQfYBTA1fEqjCudHZ1q4E3yrKKORp21BL9SUbhHODc4CsCjJQyZyg/M4iTzDaGlQEhA70HxCgzGt4+cpVTIxPSGbP/aCttUXgwNjkiOYXQ89WVpZ16KbHHUFNsnXJJiYQc2dkREw/pvSSXUy7AoL/yURS48wGB9kSBJAkda5v2kt2p9TOgsuXrqC1vR3BUFDBNgSG19dXceTQMDo7O5S6zP2f14ps6enpGf0ugjO0l2A4VSDUgGAwhMmZebS0teD8t97AU4+cgdvu0EGBAOlONKoAK8ryXnn1VTF4aXtBX9KpyXF0dXQKaLVZzXB5PFhcXsSNm7fkh0ov2cWlZVy5dA3xuAE/+3P/QOPwxoXz+hxknDOAjIxV3mcuX7qk8DN6TjbUE0yM6xrQB5WBbZxHTz75hPbZ1tYWAdNce9wn+PdDh5mQ7MPc4mJN5upy4MbNa+jqbNccZTI9mSFkA9HXlzJN+gjzAEyrhacef1JBSzzkr6wuYSu6DafLhkCYnqMZJFJxNDaFBS72HejV+/CwzwCparkkf8NivoAVsj5LNnj9fkQTUVisBkzPTQmEzWQqOHn8FLq6muGwVpFIbMLn9YBm4wRP55aWsLA0h6GDffD5XWLqcz7NzS5hcGBYFgZjY3dQqeZw/PhRrXWC+153Pba3k7gxMoWe3l40t4bULJmYmMbk+BKSCdoJWODx2nDwUA+8PiNaWhtw4fw17GxlgHIAK8vrshywO8w4eeoEQuEA5uanxXTe2EzC4aAaAOg/0ItDQ4cwencUfd3cT+zyEKWHK5nP8XQeHZ11GD7cj47OFhQrJR3Gr15dxqGhXrS29iCfLiC6E8Xi4jRS2RS6uoI4dfwwtiKbYpb7/GGMjk/h/Pmrsg6iiCGlpOx6NUo8Xo8A9oV5hn0ZJelnsFgskVEoU09vD65euS7ZPOsmrmmu18amBricLu3P3AvI4qNSgLL6+E4M2XQRk5NT2t/m5uaVxE22Lpsf3M8ZFEeQ55mzZyXlD9Y3aD+5fPmS9tsD/b3yhN7eimquMfmbDfKenj5JceklPHyQtVy3mNgEkAhgMdiPKopKkYwvp+4h9K6lvyzn+sGDh2SRsxXZUsOEzQbef/ldaBEyNTUrBiv3/fqGeozdvYvNtWWx5XkP/+CzZ1Hn90lG3dLZJt/PqbkZdB7ohdPrxtWbN9QMYod1ZyeJyYlFbGwnUEgx3YbhNsCZp56R7cHE2AimJ0dRIWub2CmZmQQ395heDI8TsEqbHK8PwcZG+HwhBVhVi1U1HGnpQAsZfodUIY1kJoUC7+WlIlx2p7zF2RgsFquw2BxoaeuGjT6fJpvCTwmsUnov1it3cKlA+HG+v8AqvzfrAO61BFZLFhNMFhscpppPPM2uqbbIoIqcAairD8PfFEapnMfuziocKMBrKMNaoHKlCKuPDIMilmcWgFwFi5PzuHn1BoYGD+KRRx9VEFYiuSufVCv95GMxOM0GGIpFMSQpo6Yl0HZkA0laDRjKcFppWWRCE9VilQpS8QSaG5swPzuLQobBe3kM9Q9heWlR3s9kjPNe2dnRIaZ/sVjCtes30dzUpJrltddeF/BE1j+fw32azWDuYzZTRWAdK23e68tMpy+WceHCBSlaWDdtbW9ifSWJD3/4UTz95OP48he/gInxcd0HA03Nus5NjfXw1dEHvCB8nvfBjZU1KUsYDkmG/OOPPwJ/wAu706w6hVYrxUJOn3d7d6cWzFmuoM4XkH8nm5+XL12W1cyzZ8/K3mV3K4Lr16/WbMgqZWQrNful7s5OXDh/Sazeh888IiILWaHzs4tam7SIoZ85Q7ZoL2S2M4AygHDAhWtXL8NgMMvbmMAzLUn4+Xn/J0DNMZRdUqUo+wGuF9YWyWQUsd0N+LwuDAwMKtiTwVBsmnLvCwTC+Pzn/0J1wQc+9CE13WgzQ7CXqqDOti40BBswOTUOi7WCI8cOifG6vraNO7cWxEyluqatox4TU8s4daYBJ08dRTjciGLeiJbmVsRj22o4k1I9cnsU0d1dWcnMLazu+dgynNEmFr/NYsHM/KJYsLSH+Ic/8fdw4kg7isU4YtG4/FfpkZ3KZFEpGbC6sSlLIap1LDa7rK+6OnswcveO/PfpW9tUT/B6FYeGhgBTWdYeJDkQeOYaH7k7hbbWXsTjZbzyymV84YWX4Q989+FVv/d7v4czZ87IroJNqpmZGe31bCiQlMTGN8eXDGNec84DWjuw6cXX8EESE2u/D37wg7hz545sHfjff//v/x3/9J/+07cc6LgOWENdvHhRDY1//s//Ob7yla+oMUF16X/+z//5AbD6PmE5/6dv8wBY/T8dwb/9r38ArL5P1/BvArD6r//1v8bly5fl9faP//E/FsD6+uuvSz7GTfwnfuIn7n1bdrnot/eHf/iH6roxAZqMV27ePFD81//6X/E7v/M7f2OAVROB1fsYq28HVgnW1Bin7xFYVaZ5Lajg+wGsvtXflb/4zXCr9wqs7l+8+7Hb9wqs3gPC39GqoMbSvMck/SusAN6dsfqdgVV+foGoCoeo+aySncGfiVBcrcBgpi9p7e+WagUuGASmElh1lg1iq1ay+b3EYKPCTCi/1ZU3GMR8nF9YRHRrBy63Fy1NrXC4XaiSBWk0SKpvdVhRKRVQMTBIiuFCsnUVQ5IFNdlmLF65fnidCLCxuA3XN4hNR6CTBe/iwrICDBiC1N8/qAMy56GAPw89B2tzLJNLqYCntJMHCYKtpWJF/8/DMb05eeAlI0NJrGb6SAVgs9qRziQF3okDLAmhQVYBtDkgOMRgBTIjvR6nCnyz1Qmz3SlPOjIcE/FdhRTUORnKEhVwxv2hrasXi0srSOeLWFxYkay/lsZMoM6MZDouph8BuN3YDvq6+xSMQXnp1mZE/mttzc24desmWlo6EGpoQmR7R7L7QMCn1Oh0Ji02Cwt6etJyLPlvYoQzPoShHVl6hdFLrHYIotTOYrMoyZeAGH1WCRAZjCYxLjlPyR6zkAlsNgswIABBRh+BE/qAcux8Prd+P0NXyFglIMpry/EjKHr12mUxLU6ePCbGQyKZhcVm0wGM7+egFrlcFqBH+T4f6WRSrFcC5gQpCfISvCb7mAc/HpJZ5BOI5r8bTDX58InjJ2UxQDCO34EHSoIRDK1g44t/en1uHD50SOxkFs7cj1taGYCWgdvtRSHP9PkYrl+/IW9WepPx93Ms+ScZMLRRIIBGNhwlh2TvUk534+ZNPPXEUwpMmp+bV4AaWZhkoZKFQyZ3d1eXygKONgAAIABJREFUWMa0QRCz99ZNHd4IwHFMCD4TMKVcOVAfxsZ6BNlCXgwjMty6mlowPzcrcJc+jGQIEjicnJwW0PPQQw8LZG9vaxXoWcwV5KPHsI4TJ4+LXUdQm+wSzoORkVE1EgiyknlJGaHFblO6r8laA2RpSeCwM8ytCqfFpsNLnacOm1ubWF1eQXNrs5jjb5w/jzOnT8lmgCxc+ukG/D79Hl7fzq5uxJJZHaxpNUEfXQbc0Y+OclbKRRnKxrGgTykZ7wx1a2hsEBt3ZXEFbrsHka0InA679hfK+KvGKlIC7aKw2i06vCvpPZ4Cc3taWrwIB8NwOxk0F0d9uAWh+nYBbJl8GpuRVYF4lMJGIglkU1l5lUZ3KH23oyEYhstRh4nxSeymU2jrrJc3IPcUssxpIWA22dHY2ASHzS6PX/oLHj50GJNTk0qWD9c3YmJyHvmCVfJLo7lmQZJMxrGxWVRDsaXVhaGhfhwY7MXO9gampiexuhxBQ30bTPBgamoSu9G87r/PPD2A5o4WgYH0tQuG/PJZ5jzpaG+Xd+6dm7fhYgMoFkelBDHHO7rb4fV50NnbiqqhKA9As82GTcrcx+fR1TkIf109tjaiGJ8YQy4bR/9AFw4O98HrcyC6FRXznI2T+cVlmM1O2VEkUjl4XF4B9pQXs4agBzTXMPf5ro427QuUsxMwp3qBdhZcdwQquT4YZMimAysLrqFiMad9nsEvVPyQXR7fTUoyzNfXWPclNVssVno/rwmoravzYWxsVHskAfZbd+6grbkVTZyn1dp+l4hTtlrExmZE19DvCwpQpGScjRm+h9NtF7hMqxH61lLKPT9DIKQWvkUmLn1aKf1vamiSTzfn5vTMDFrb2tS04d4pK5aNCJKZJML1YYWprSwvI+QPiE3H92XS9/k33tCeEqScHyUF+61G1mB12tSYvzs5Je9wq92Dl198HQarG1WDEwazHRabS+ACrQxuXLuC6PJCTWZfKUvyrmZiOqPmJ+9FNM+lL6g71IBAfT1cbh/KpYqYe7k0LVjI9jLJ+omfO5PPaH/ykFFstcNs4tqjoKUiu5tgQ7MCsMjKJqORHqtS6NB1SZZMe1UVG32GGmNVtcTbrADefkzgvsv78b3HvRDPtx2paHF0n8qHKpMakEtbpBpjlV2HotUiRYCDVgAwokIv73we1EbQa9bp9yHQGJYKJr6zhpDDAr/FgHx0C+lMBHFLDI3NfjiqRmRjKazPLWFqdAxN/jCeevpJJNJp3T862loUlJSNJeG0WeA0WVRL/OWXX4TV6UJLM5tmVJyUEYvuILJZ8xHNZwhgFZFLprEwv6j7gLFKuyiD/NGPnzwktQ+b0vxOBPG571Nh4AsEEItG5YvJhkMilUS5SFoE0N7ejv7+XozdvqXGCy2PaNXA+008nZLtDR8MmuI+Fo9HceLoEQwPDYhEwntIU0sz2rs6kMqk0dzcKM9cWv0QgHe6nPB56vRcPhrqQ2r8lst5fV6zoeapf/fOCGIJ2p0YdJ+LJ9JSN3FPJCvw2PEjqptCgaAaIxvrq7JVOn3qtOqjihlIMEStzoe1lXUcPnhEwCyBZFrw0AufSgeG4c3Nz6uOJGuavva0JAr4XVq3VCAR/B8dGVNoqtvhEbOctWZffx92d3bVsPnoR58Xq9arENAqkgkGhTGgMIPOji7dQ0qlKqx2p74fLQ3osX7q9GntQa1tLdrH+Vx60V67dE0NsePHB7Eb28KLL96ExwU0hGmF1KU9K1zvRZ3fDLfXgsbGkJo3BtixtrIBq9WkcXW76mSjFI+lMTAwhEQ6J296hhRy75yeoSc7mewV1Visa86cOQqvk0A460u/ahYquKoGq3xj2QDeTSSQSWbR3t2lEEnWZOur6zq/0ZZldWlV9fNDZ05IfeggWcJOOwba48QV0GU2upHJGjA6OocXX7wEv78VFZ4p3hTbvSMa8J08VmkF8LGPfUyvoVKUjT3WFGSiUkH6zW9+Ez/2Yz8mtSjrxJ/5mZ/Bpz71qXvS///1v/6X9hmSoL70pS/dA1Y/85nP4Ed/9Ef3rMmA//Sf/pPAWIK2fP+rV6+qPmStxTn5uc99Dr/xG7/xFmD1nYhP7xPUce9t3m8A8W/6+73X8Xu/v4fh+3Ex3+uXe/C89zQCD4DV9zRM7/6kHzSw+q/+1b/SBk1/MG6+PLCz+8WbGaUf7GiR1cqbLA+gPAyw20U/VT5nfyP/sz/7MxU7tAegvIA3hBo7662P7zdj1RgK1IBVeVYZlOEqxiqDDMStoJT/nUDVPb+uPXbqPti1/234Cj6DwGcthKnG0KU30v2P/TT7/Z/Vnsf/e+vz3gxg2HumwqbuX2Y1sO2t6bHvzljlZv3mhv3t3/PdPFa/98Dqm9/xfsaq/MsI1O594ZqvaQ0MokzKvAcO8TU8SFjo12i3wUh9Ui4Hr8mMeocHjU4vLPRNyxVRzpN9yILIjIqk+1AHngfTtdUNzWeP04vGlkbYrS55TlpM9D/Mw2l3wlPnqh0urbUDJot8AnxkuLHrzsMBD2t8T6PFqEKOgUgupwOFQs1Tk2EIFy8yYTmFhnAjOts75PlEObfH4xIjqFjMwulwyg8vl0rpkM3DNg/IDELg4ZUyM3qbMRE9ncqgUMqLVcsDAK83/cv44PN4kOb3JuN0eWlZDE2n3SWGL4HLGQZPVQ3w+esFbnGtU8JGdmm5kMXm6goOHz4kJlM8mcXKxjrcdUF869zr8pAkkEYGFgNLGOxksVO6XWN8bkY20NzQiFNnTiG+G0MqHhOoNTJyF50d3WhuacP6ekRjHwzSE5ZMYAvm52a0Po8dP4pqtST/M449j7UENMneqwV8WSVhJ2PVyoCMbGHPaxVi4iZTZFgwvIB+nTYdGmp+gmkBwP46v/4/srWmw1l7e6vGWwdYkwU70bj83giWTEyMy0vzscceRXd3u8Bkgg8EeskkIfuTIHmOYVdWAk4OmM0WBftwb5X0TM0Bo7xyK6Vak0RsZ7sdG2vrCq5h6Bd93YIhsjSn8Pobb+DhRx5TsBe9yPhgqNjo2F3t19wmOAYEPxjMxHFMJVNi2a1vkPlhwsTEGJqamgV0cB7xd/LQTB82vicPtFwHtFPgPCJrhX6q/J08pKTTDJNaRlNjk0IkeC+g1ynXXdBPuwZgaWkV5149J1lxd3cvrly9Ilktw9w+8IEPIZZMiDVH5hHBDTVGCiUE6uqUZp4rMowtp4MX2b9HjhzVoWtickIsyYH+XqytrCGdSuiQcOTIMAaH+mEyG2ss7XLN15uMc3oVT0xOKaiM4M+F8xcQFut1UvOktblZ14Z+da9/61v48HPPCfC9dZ1hS81YnJ/DRmQTP/J3/w68dT4FS5HKRFbYWoTetFAqNcd5aJhpzDGxbQ4OH8SffPrT8hLkvKJdA9nGz559GidOndBBfzcWQ2RjE26XHQ1hsmPSYrZz3tGP1uqwi+00MzMrH08GrUUiaTDDpc5TszrhPHY6LWhuqhNbuQqHWJIurxNjE3dAe/OO9i58+UuX0d1N1qQVFnMJRw/3ie2zPL+O9cgGBod7EW4Iw+MOKHTp/Bu3wL7Q6dPd2NnexfziLkgIbG5yCyBeWYkgFPKI/TMxOYtinrkyRs1lDUoVyFcq6OoATp4+iqCvHqlMGWuLO7h+4w4O9PVg6PAAioUYVtcWtPdxrbAJYjKTXV/zuSYbtbhnW0ImGpmQvV1dmJmaUWBUZ3s7Dh8eQqGUUhI3wdVcISsVAr1SN9ejuDMyhZ2tNJoaO7C9HcPa2hY6OwNoag0gGPSgr68Hy/MreP38Ra0RGGzY3EjLjiBU36AQQ3q1cn1TFsvmlb/OoyYCA5U8dW5cvDgJr5vXwo629g7Mzs7Ln7GtrUOND/pMDw4N1O5lRsDjpv+jS6w91iUWox3fePEleUYms2kpMXgQ5oMsSz7IbCIrlB7VnV1dYsUTzGMjqa2zDQ2NYSQTaawsr+LlV74p2X5jfaNY5QRG2PyikoINOa5xysLPnn1W95HLl68qGIbXlox/Sm4JaNHGgJ6W/IzzS4sYHBjQ81vbOmoMusUlASxNjSE1XRic89xzz8sfkv6PZM2NjY9rr+F96uN/94extr6KUrmAH/74D0nGXKgaMDI1A4cnhP/xh38Cg8WNQpGTyIy2nl6lqLPJNzpyE5U4E9WsqFIZBaMacJTrmqiGKFdgrfMi1NQEb7gJHr8fZotDTTE2WXKZ/F7Ao0n36UQ2qSYRx89Dn+Aqg9DsyDEpvWqAPxiC1xPQBSMbFAYzZAC8Z48iYFXgVi019HsKrO7Vn/vAKgE0KXjIWLUQWLVJMeGkVQSMKLF5ymYg6xSHFaFmBvHYkM8lkdndRHF3G+vTY1ibHkehFEfXsRaEm/wYYB1C1YnNCZp+FVNpsfhIH6DXN8MoS/mCGnAuqxOlbAFbsRh+74//P/QND+HgwWHNM6vVgFIhj0I+q9olHAoKmJ+fmlHDN5ctIJvO6Z7c0kQVShHdPZ26BpTtRyIbOjvwnFE2QMqUnfguwgE/dpNxuGwOBBju5mKt5IDVZMZHPvKc7u+ypmBIYJFScDa7WNNtq1G4uDiPM6dOyGrD7XCCSqjVjVU43Dbd+9nsKhVrKgw2Vjl3COSxMcZ9nPchNku4L7NBQhbknTu30dfTr1qNqor5xRUxV9lY4OuoFDl79ml46zz6+zQByfZW1NeHYDaYEEvF4XBZFBbJa0avz/6+A2qes8H/F3/xAk6fegR9B/rVbF1dWUU8lcL6RkRMVDa7P/bRZ9W4tlsscHl8WJybh9FiRi6VRyyZkhUK/V+TsTg+978/jx/6yPOwuRxw2u2yjaJqiaoY3l9Zm16/fl1qkWMnT2k82Xz75ivfhD/ox4EDfWK2Xr9xDYcOH8Ti/DKKmbxUFidPH8LCwjQuX7mOWDSJcLALFnOthjh2fAhPPn0c2ztrslPiXE6nClhaXNO9myoSu82Fy1euCBw+c/oR+c+S7HDp4iWBuvRc5xzhnspr0dnTifbWBozcOg+ztYrjh0+IIMCIM78vJBXA0soa1lc30NXdhWeeOYtbt26IzMC9t9a0fQQrq2uo83rQ1tqEWHwH0e1Nec/TH1sgbcWA/gOHYbMH8I1vnMdnPvtFBANk2r/7452Asl/91V/FI488Ivs8PmhrQQD+wx/+sGrEV199FYuLi/jpn/5pkZpI0qA9H4lM/+Sf/BO9hgAs5+E/+kf/SM121oKPPfbYtzFWeSanjd+f/MmfqJHFZt7v//7vqznOMz7/TvD1fo/V7wcW934DiH/T3+/dZ0rtGe/393gArL7Xkf+b87wHwOr7dC1+0MAqpQG/8iu/og2dm/QnPvEJgRsyjE+nJVPYP/zzhkQWnLwQjUZ1Vfk8Aq0sht544w189atf1Yb9NwVYNQS96mS79kT5FOTq9iuJ+V4o1TuyVffDnfYK6HvMgr0NcC+QiWzG7yWw+uZmu8eUfYtYvgoFZ72DjcA+ULsPrNau4ZsM0/3p+7cBWK0Brm8yYwms7jNYyTYtlAqwm41wW20wlUow0W/PakOL2wev0QpzsYJKoSiDeuG0TA4287oZFGpB9mZ8N6HimEUfATCGXlCeTx+6VDqu4WJy9z5rh4xZMhwIrorVSCYNi0aGW5SrcHjsYgmxOKVnVDpLyVhZB85Ll64K9KLsh2BsPpPWOiIgxoMIC3cW5gTmSgybslklB7XabWJS6iZchsBZMpTIMuSBlbYFgUCdAEPK1cXE01pl4AbkY6bAJqdLDD12A65cvYyFpUVYHW54/SFUYVbIwfziItoaG9AYCuDM6RMCQAgYM9jlJiVbfK9cFs2SytrhqfMKBNzc2kBvX7fGisUcmbP1DLQyGOSRtrG2gs3VdQG4LNIJWLLYVSOnrUnsUSbWT45PihEwONivvYZMw5qxf1XXkUABGyV8PseOB3vZHmQL8pjjfCcYzVRaypsJ3nAsyJjh+/DATXDTaKC/VRHz9HszGxQ8RD9bXlfK65hM73R4NX6UU9FP7amzTyKejOkzcR7wmlO2y3lT5/Ep7ZaMALJPGd7C68jfyQPafmgcAUxeZ1Kg+N1pa0AAjeyFfL4o9u+lK1dw4/pNsciePvusvufG5taeRL8gmS9DGSjF44G170CPCnFeKwXYoCwQkcyMne1tsWOZ9k1mNIEiSgujuwlkCyXZu5AZy4ANgiwEI8nUm5maQl/fAR0AWPDXGA9ufT42h1aXluT/yTVEnzcGszFdub6+Uay2yF5ace+BPty8fUsMzM3tiLxnCTo2BOtx8OBBsbvJUiJjjOudc5mgLtOEa8FlkFXDyy+9jLt3V/HQw32SG1crZKrmBfhOTU/D6fHi7t0R5LMFMW3o0Xf56mUdGumBSulcXAC4Tyyo9fXNvSZHCPFkAgGfX+Dm+toqTpw6qX2GwBgZrDaHQ0FQlFJOTUzoGpORfvjQER3WtrZ3EPAH8a3XXhdj+kBfv8Bbk9EgP1hep5aWJgQCfu1ZjfUhSXd3aMlRV6f7qNPtElNudX0d83MLAvW5Z9G6gywaBqTQlzeyyYAwNjWYfm7F7NwOOjtaMDh8ABtbq4hsR+DzBTA6MiMrgJ1trjkjkolILUm9YkF3dxf8IVqKFJDPGnD1yiizeJRw39XVgVgiia2tKAL+BmRSRbE6s1mOA2Cy1LKCBg4MwWF3YTu6hqmpVXHtDxwAjp84KsbS3Mw6Xn/tqvxcaTfx0Y89C6ujiNmF26hUsujt6YfVbNfvNBqtuDs2gdHRSexEqQpgWJcTjz7yiNhL165dwerSNp5+5gw8Dgf8QReSyQiiCt7yIRAKaW/fjWcxM72M9dUo0pmK/DsJSnP7eOaZkxg61CO/STKUp6YWkM+W0NDYpKZMJBJVo8FmZbK0FZOjG/DXW2E0G7XWqqUiMtm0wpnoAb25ta69hyBMS2s75mbnkUikBGqvrq5icnIeHR1NOswyAIY1FZnJK2xwMeQpX5ItDe032FRTUyyTxjNPPIW7o2Pam7i2OGf4eQh80iKmraVVPqy0o9nY2hQ4SmCfYDD3ndaWTnkL8rUtrS0Ks+F65euTqTQODg+rWcK5xHVCFQOBCQbv8e9sJJKBzmYH90mmbZNp+fRTz6gGpAf0zs4mwgEP/F4v6ptbcOzoCWzSR3NnFy/85Rf1GgKt3X3diMd2UF8fwInjh/Q96rwuhJpa8NVzb6AAK774v78CmFxA1QqzN4iDR45Imj8zPYntpQWtE5PDgVImQyce3TcL+aKsCAiAusJhNHCMw/V7vqgW2biwAVfhXs6agYxVXr98VtfT5rDJCoGMSu4/ZM8S3Cfz2Gy2y3ecTVjeZ+jduX/4VU215/HEEvL7DayquUxgldY3DAAzmOA0W+XHXsymkctkUbWYYHe74AuFUa7kxO4tZ+NIrC9iduQmTNk0eg80oqEvgEDYje6mRiCdg7tSgY3Bisk4upqbFBbIZpZS6FfXUciSIWjGxtomVjY2Mbm6hmNnzihcjXuGm3ZJpYKUKfT+7Ghpw2c/9zkUcgX86N/5EQU75bJFef3y3kDVA7/PxOQk1laXdb1qFj45NYe5FtZWV+H1ONDZ040jhw6juaVRntpsAHe0tKC3tw870R0MDg8jnytiYWlBzHYpfowmZApZVKm2aWtFoUjQNy8P7Fw+DbeHCpm4GNv0YCc7l4Gg3Nw6ezoEYHMd0Vuf998Yw/gMZK9vY2JiCh977ofURFlcWcba2jJa2tr07wS+6uo8OHhoWExV+nqHw0EM9PfB43YhlUyiUM6jwh3TWMX6CtUuDjFbz537FrLJLFZXt3Do4JCsY0wWO+YXFuSRz/Vnd7qkWDCbyrInIgmGTQEGyeWzRbESyRZls5gAM+/pL730DdkxtXa0yXIglUnBW+fFbjSh73f9+k010xhEGVEzLyImKNUuvG8/y/tttca+P3XquK7Nras31SjqH+xEJhOXN/3OTgouRxjLSxu6tt46O7x+EwzGgsDcTI73zzm0tnQhV6BHvlW+t0vLa2hkUN+RY6qTaG9y7foN3cPp4c/fR6uC5tZG7U93R+i9Sv/YPLq6u2V3RfY2fa6vXb0pST0BW4KOZOkSuOeZ9fqN63A7XHjmA2fhdnmlImCzdmt7AyuLc1LIsGajEsVqceLQ4dPwehvw55/7Mv7ojz6D1tbB93T6fyegjGpOAqv8j2xoNrr5mXiv4HmA4CqVR/TbJ9mJDW7WZrQFoCqUjy9+8YtSvD3//PMiD3C+8T0Ivv7SL/0S7t69q1qC152NfoYV8u8f/ehHda/6y7/8S9XmBFz5eR4Aq2+9nO83wPmeJssDYPW9DtP/1c97AKy+T5f3Bw2s0gbgX/7Lf4mXX35ZoCjBB96QeIDmIYAP3kh5o+PBQgEq+byACt406f+iIAB2p1ncNjTg3//7fy9Q593YqftDeP/z3m+PVQQ88lh1VWvhVTmWMkqNp6R4r1P0FmD1rUxSghP3f757m+4+KKtwoT2/rftCroz7jNQ90HOfgcnf+E446L0f3gfg1hiwNdbKd3r8dYDV++0O9r/TuwGr937vd7ACqH2fmkyfD/JJNUb3PV+y4+8QXkVgWq/bY/zuGSzce7mRzGK+ngAW03CFDvPta2zdIqpir9gtJpgLJdjKZbgNFoStTvgsNW9Vgq00eWPxUaK/Kvkmphrrg1OAQANZZDxA1rk9+vwsUgkyEQxIJpiEXJQNAd9D31cSdPrm1XK4atJqE0zmGlOTrBkevBmORDZqkn6c2TympmclHaW/HROPI+vrYnjQi4qFd3NTg+aT2WLU+vIJxDLB464TsFrOlwXoZLIZ+S4R9uf/M0qNwUcEn/j/9Arj2lTYSXQHpUJZB3lK5ciy4+CRLUDZMVlidcF6AUaUwG5ubWFhdhYhv18Hq/pgUN+RgOftu5OyHxg4dATBQBjLc7PyESTzjym1VUMFQbJL4juSPlO6ye+VzTD1u+b1RdYsQQYydjnOlLzyUNM/0IdKqSxZGotDJmkfOjSs8bRZmX5s0fiTXcFDMmWuaTKGE0mBdNyTGGLDBw/QtXlp1p5F4JuHDQY08JBNoJBMZx6y/F4Pdnd3FKDT3lVjI/BaUbq6vLSOdCqHXfpuzs7iyNEjGDo4KFDG47TB7XRpjCg1FQDMEBGzWQc0MlwkAwyFlKbOgxT/n89jAU2gzOMkey0rtuLK2qZYmgzrIaDIAw1DFxh+tLq2gdW1VQwOHdRnZzgLH/RyjcWicLm8Amq5f7a0ko1JVrVRDC3+jCBKPp8TKMrrSOsAetFFdmKam3VeH+KJuNijHP/aa9I6cJBlx0AIu8WKYIjhGK9pfGkVQ29aPiIbEfm7UQJ58cJV+Lx++fRt0zfU6VJAXDKTQGtbK1bXV2A0GdRcCDGMZHUDd0dGFApFb0deU95HCOxQJh0K+QWEE9pgKjkZSI8/+qiYegSLXj/3KgYGBlBfT/l9Tgm3Lc1taGltlb3CyvqaQM6d6LYYVwxbI7gTqg8KsGxo5kE9qabKwEC/5grnJ/1er1whY+aUGEbpXFYdDfrc8tryoMdgo2q5jOhOXOvP6wvKO5dAASWojY0Nup65Ykb2AQ6XFSury9rXycafn5pTgBxBQe4XnJMVQxX+gF++mzwMcm6kEkldj9bmFh2sUwkyrlNYXppDNks404q+vj6EG4NIZePIFzKoqwvi8sXbaG1ux8jIGI4ebUc+F5Ns1GH3oaOzCb4g17UViVgZ46NzYq3z86cycX2G4cHDGJuYwdLClgAVNmk2tulBXcRhhu4Fu+U7GksuI1RvR0OjDzabC5WiE8W8FYvzW7hw4ZJkmgcGGvDEk8exvjGPxeUZ+drS97dCaTCMcDg8mJiaQy5DP0y7LFnY5KUNCL0K19ZWcOrEEbS2NWJpYQGnTh1GtZJELLopZqHFakcyU8T6+jZWVqMwGJxA1YYrVyZQV2dXKjWDo8L1HhhNRR1OXZ4QJiem4fXUoVwxICVrh7LmbCyREuibTDOQKYfDh/t0T6CknA0KsuvoK0sGN9f44tISxkenBBJb6YFdKKq5xoMt1zytXLjP8TtxDtJiYml5ReBHOFwvawTuOay9yDxj8yKTTGlvY/OOgClBUgZU0YKDDbfldXoOTskW5fSpMzCZrGK4mkx2AU+87RaKNX9ZMmG7ujrFgmYziHYotNGgv6XZaFZzh+uDjWfunTzMc71zbXT0dMNX55OvI+ekAgS3NtFa75eFCn0QDWabPLrpOvra6xfkp8xGBUH+tZUl9PW0wc6gHKcDH/rg0zC7fLi7uI5XL17D5Uu3UKyY4Qs140D/YTFE5xfmJSsvxLd1kyXoWaItAy0YTDV1SLGkdCp4mxrR0NoBF5nfZCRabArCYciVAjYZdEmVCgNMUdK9kOOZTqXlzcn9imipwWiWxzPvSwxX5P2GVOz9OmW/McbAU9U8VeP3DVhVDUQR+B6wSiuAEj1tzWY4LDbZBhVzabGBDTYyGD2oC4ZgMJalOpkZv4P4xiIqqTiafW4cGGxHNB9Ba0cQHeEwBjva4KpWkNuNIOy0w+uwyYN2Y2NTVhO8J+YLFYWkbUfjCIUbsbkThcNtRyFfkKIn4POpFggH/fLhJMHis5/5rILYPvGJH5OUfWlxBQ67E2Pjk9jZjmpf45riNWHzlt7fc/Nzskdp72xVw7m9tUXAKhUStEshU5XAYSnP+iKsucq1pofJCJvZiOW1NSRjMXR0d8Djqvl40xeZ9wpK8ufmp5DO7MjmhPds1hGaY+Wy5rwC5OrcuHrtGjYiEdUuyVQZbqdNLGmbxY6DQ0dU9RKE5HcYGhrQHsFwOHqNM3Dqzp1b2uOPHTumpgUVPmR/U+2WSKblRby5vqG932qmWmdONkGsFQ4cGIDb5YFRsv4lVBiYarGKzS1P9kQUhVxW4DPryq6OLjW8OI6JeFr7Ev+LJ3ZVHzzx6GP01cJs+vYtAAAgAElEQVTW5ob85m+NjEoF1d8/oHNfbDepvWh2cQmJWAoH+g+InU61Bue+3+dFY1MT/IE6TE5MSEp/oLcbRmsJMJQxODAEs9EBpy2IyakZvWdLaz2c7ip2YxGB7VxvDlsdWlpaUTWW1KRbnF9UQ6qpuRldnd36zJwXrIFo3XPm9Bl51FKQRs9cEhVIKDg4RB/wrGoX1u3cu3ciWwLwzSbWYhb4qF4Zm1Qjnw3usdFRDA0MwsG6pliUEoHBsR6vHelUEru72xofru3hQ8dQ52XAlgUv/OU38KeffgG+utb3dPp/J4Du3/ybfyNl56OPPqrvx/sA9xjW6rWmAoNFa2co3idYJ/Izs7ZlTcYalpJ/7sG0CPhuGaa89/2X//Jf8Lu/+7sPgNW3Xc0HwOp7mt4PnvQ9GIEHwOr7NKg/aGD1Z3/2Z0E7AEosWIhTgnD/45027vtTDvefy+fRHuCP/uiPQIPufcDt7cP0bmDr+wesfgif/OV/CwRqicsOmhmxqDZU7wGrCguq4XT3Pf66wOqbL60BofuhVW8NpfpugdVKpQYUfacb6F8XWN1nH++DoW/x+9Jv+k4M2HcOr9r/bN8PYFUSeI5xLZZXXlN5Jpv7vfCw0E4k4ChW0eTyotHhgaVYgbVcEWjLIomFYZnFF0+bBJ7oNZrJIej3qRDj/LcYjPo5pX5k/bHTn8mmdF3JEiH7pXaNK5KbEeDk88ioErhqNsgrz+8PweX1IBZPioGYoHdlIiXpEf0gydikP2IyHkN9iPJskwKcnHZKE+nz5lGBzsAInirtNocOHpT9k61BdlJkc1PFMQsvg6mWfszDCIEYsuQofacclIdHstdYlDHch3Jo+oe2tLUKVClU6bvqwNjkDCJbUeRLJawsLkpexrT3H/rYR+Cw8oBwB1/6yjcwMDSErt5+hUokolEcPDikwtQXqBMDmD5WBMgpHTPbaDtQk5kSCOZhlgeG6PaOvD3ddpcO0AT+Dh06jEwqqYPc6NiI2JsEVll0muk5QL/SFNlnKdjsNh0wKjDotT6fX4xVMjpqwCXZ9TUvT65wHpjIrKVfGeX7CnoyGOGw2RSSkUoTbKjAFwzWmDLpnK798koEI3fHxGAmQHz6oYfgcJixtrGGncgGjh09CovJIMBESdGVigDzeGxXP2ODqeYh5tRc4ZzhdWLBnEwkFMDBz7AdjWJuZh6nH35Ylg0vvfSy5P8Mz9mIbKv4JquRXmvhcEgHLCYlM1lcrBCvF7OzMzh+/LjAvLHxMUncdna2EItHNbf4IDBCUFQrncztKoO7qgLfKefeje7o3+wOu8Z/fXVFcuYnHn1UVg/0Y6z5CdvR2NyIaGJL7AqPwysQZ319C9ev3YTD5sbjjz8Jg8mEb3z965iYnsTZs09hbWMV9Y316O7tFjD5rVdfl+zY6XSLKe2u8yq9mN+RDB16lvJ6i1FXLGl+NTbUEr8J1NeHg3jlxRdlU3Hk8BH5PdKT7/Tph/Hnf/45PP3007oGtCHg/kGbAwL1S0uLmpMdnV01af7mpubn4aOHah6xVqv8z5aXlzAwOKh/5/fPZTMIhcim7RC7j/oHBkhRvtnY0CK2I73ZGO5D712C/1yHdqdFbCn6pjI8i0gPAzLIuAr6Q+jsaEeukMfM/Aw2Njd0MOaaamxqRFtrK7ECLCzO12xQzBY01hNUriK2G8XY6BR8/hZ5jzrdVlC93NreKrDtG1/7Fo4cPoo3Xr+Go8da0dvXgtGRu9hYS6OtzY+Obi8C9Eas1GFnO4OJyTlsb+1g8GAvTp46iTWyyXfI/PJgeXUD4xOjCARdOHFyQCDf69+8hqWlNTS1mvHU01wbDty+OYmZySjSiSrW12qWJOEm4NHHD6OnpwWz8/TPJdDXBNIEg/VhTE7Mwe4giNoo5irDa7hvdnR2yuLllVfeAO2LP/DsI8jmkmIqD/Z3we0wIJdlwnsO21F6A1uQTBYxMb6ItUgabmcdotG4fFsJSDNIq6O7GdvbK7gzOou+3h4sLdJnj8RHelSHsBXZQSZPRnUdTEaLZMtke9PrdX8dnz51ArdvMTTNgq7ODo0ZpfPxWAKDQ8O4fWsEvb0H9N3n5xdqh+b6evQd6MPK6ook7m6GiFH639yEO7duiXFNKw+G99GLlyytkZu3xBJ7+smn0NXTrf2P0vvhoUF5Bo+Oj2ByekLMyuef/wgi61sKvkO15kPKAByuG4IKnPvcIwh2McCQvs12p12/Z2tzW3Jozmi/3yeAl2FhZG6RDRaqp12EWyAWgWKuqaEDvQh4rBgZuYOdXc69OpgtTri8fqxvbqspyXCwUDCAKoMl2SQuZnGgvwuPnDqFjWgMFyfm8b+/8jLKRROSuwmY6+rx+JMfEFt0e2cHk5NjKGVpf1JVU7WUZeBURUAw9yEaOoHgSVMjQi0tcHj9CmK02V2oGoxqKFbpkb3X0DJYDKoHuf7Yjizn6AOdhtcXkJ9jqVSRX3elatC4cF7UGKu12u6etdK+UugHBKzy+lTFWrWKscs9hvfIXDaFJFnRNhucdSQVmGRttDQ/jfPnXgZySQx0tqEl7IHFVIbdw++Uwc7yMp44dQKtfjfiG0s41NOBfHxXllmrqyswwAKPz4fN7RheIaOyUMbHP/5xVPJ5RGM7WFyY0/wiAEqwiL6btIRgXXTnzqj+ZFOTku4XX3wZJ46f0npraurA+Pi4QCSqRs5feF0MQsrp/59f+HkBouH6kFiJJnNN3cH7BtUl68vrauQZqkaxSi1WWgPRx7MJrJvjiQTujtwRkMUGM8FFXj9agKytrMLtoTVBVCF7d+7cVXhcb88BtHZ0qWnO30nLGtrogA3mcBN2dmJIxNLY2o6hpbkD4WC9pNxSWQRZR9J/Oqgx572XVktt7S2y+WHNwkYuGxxkvjY2N8tqpFysIptNyeOajTv+vs21WvDcmTOna43ychlTM7MKLHXY7Whp70C5UND1pmczLVJYb5ClzfXOsWXDh8xZerkuzy/IVomWJVzTNZs2oxQCRqNNTRXWSwsLywK7bU637mn0iKbXa++BXnzta1/Ho489jGCAqqoirt24gv6uA+jqasPUzC1d82PHTwBVCypFu0IVGc5ksQInTw0AxpJCIUkueOj0k2Kkbu2uKZCM/uWsU+lty3s+G0Bk0lMlw/swQXnaJSXjcaxvboqdwtqokK2ouULPdbHOi/wdizh17DiGD7IJvaEmPZnOVBQtzi3hxPHjYt/fvHMbwwcPYXpqEplcErlCGqlETEA7692HH35UoVoOuxfxeBGf+tSf488+8wJam/vf0+n/nQC6X/7lX1ajnyxUXleed3lv2A8O5fzm3sqfcYwVKkjmsM+nn6mpmmKzzVtjLpOxXq2qacBGLJ9LViprQr6W78H/5+8kaYp1JOtP/knW6n/7b//tAbD6tqv5AFh9T9P7wZO+ByPwAFh9nwb1Bw2s/ot/8S/wi7/4/7P35kGSXfWZ6Jf7vldl1p61L13VXdX7rqWl1goIb4AfPJYhjMf2H2O/JeZ5Ikw4HLb/cNgR8yI8w3MwHjAYjLEYG4OQEEgtqfe9u/Z9z8rKyn3fM198v6zqbjUSINGAHdGXEKCqrJv3nnvOued8v2/5A/HW4cTN8Kp7j/cCrPIc3/rWt/Dnf/7n7woG/qzA6s6L4V6A8P5Hwe8Y+MAz+OR//n0onHapthJY5c+LSqDC0CGyGIRlSQjtPr9TWUvf9Vitfe6dPVHJLuKxw7jc+buda6KE/W3tuS3J34FzKzsj6UdGVI0RcXeS3znP2z9Y2WFO3PMlNcZo7XM7DAu5pXcatT/yw/cGrN77PGtMzu0vEdC6VuXeYay+7dlvf6yirPlM3mGs3sNc5ecl6bbCTRX3DwRWldJ03CxRulhAEd6mJlTICI1E0Gp2wWM0Q5HKQlepQF1VCPBJuWq+WBAWlD8UQL5ItksJeoKnWp1cA2XUBq1a5OX5QrYGMGn1KJVqTEPpc+wxlZpPJ/uiEFoA8ZmS+61WJayDC59EOiV+kZSJUzovAGsyjYXFJQmWIbOEjJxd/b2yUbDZrcJ45OaASbkE9njfXGzSQ49HMpYUzzOCePTas9rtkkbODTMBLi6ayUqMx2PbXmxkYsRFYk05Pj33yDhxOpzo6e8TFlWObESTTVgYlP4ur62J1DmbSmF4aBADfb0IbQXl/m/dHkd9QxOqKo2ksdfZ7Dh25KDIYz0NbgF6KP8vFrLweluxZ3gYgcCGLNzX1tdF2kzQk3YFHDqtTc2YmZraZsR3ygJzdOw2oqEwRvYOo7W5WTYkBNG4CCXbloxVdlsVfeW0Ogkh46aOz4TAKtsgl8lJG1ACzo0xARMJs4JSgFhW/Llwp98rQYp1/7qA2wTP6U9JIhSZe9dvjGF9bQMdHb1o8zaju6dbpNfXblyVe9w3PCx+v5QJcv6k7QGvhdI23i9l8twQ0Ps2yk1hOiM/S6ZT2PJvos7pkMRb+pVxE0JgdfT2qARhDA7uFnCMoBGBmMWVJRj0ZrR1dODShcviVWq3WuXvBITXagTM5jjhJmdmZlrCdvgPWW9kKBOA5kaSGzutRodyVS2ergT56CvG76HfqsvOTSIZq2k5d0tjzTO0ubkBU5NTwopr9bZAa9ZiKxyA1eKQzffG6ob4v+0bPiDAOQGtGzdvIBjeQldXB8xWE3LFrACrwVAQmxtB8YTs7OiSOZdsWYL9F85dkP4+MjJSk0/rdQJm0q9vQJgnely/ckV8gF977XU0NTVKmCLbhBYGHEff//4r6O3tk9+x3YUdUioJU5Gsa6aaS2J4pYSJSfbBMp5/7jmRUxIIoD8cN8ecJ8gi5EFwiQAambEEjHK5tFhTGHQMQAPMVqckI/P8BObIVmWa8ur6irCfHC4b9uwZFEBreXEBPe0dcDmdAgiL7DTgr4H01YqMKTLPCWJz88w+v7G+jgaPG03bPpzC9h2fRmNTpxQkylWy6Es4cGAf0rkcAhtJ6UM3r09iaE+ThIxQFp5JlZFNJ1DnVksYm0Jhw+2bc0BVJbLSFi8D99JY9fngcnqwuhqEf4PWDln07bJj74FemI0aXL54CelUCUND7dgzvA+5NPCNr38bGpUD+XxZCjU9fU6YLBXx2mOB55WXX0O1bEYhT7Z8WBibGpFeK5HP8z2rxvLKOjIZYHDQKyBJOstCUgZPnBqARlOFRkUFTRvMBjVScYbVKbAZCGNhwYdQJIPgVg6pLPEQNUKRkoSnOBw27N0/hK6uVtwavY6FxTm0tXZjbGJKfI/JyCzlS7IZ3Qxk0NPNzW9RNudkSg0M9EhBhOOL4XwE/ThXtLQ0YW5uXnxyFSCTXgOLzS6yWmG5JWuFn0cffUw8j0PBoIAYbe2UTlswMz8n44ntQN9JziXsC/Q1/c53X0Z3dwdOHKklQtM2hWnnLKqwmHDh0lvibUsrA6oayDynN3QikYbD7qgxLxl+aDKLtJR/R1AukYzLOOHzIAjH+2S/J4BIf2Nu0mXNoFQKEETQn+83slyLhTyaWpoxMjgArZL+1zqsrfuxFY6jf2gv9HoTxiamsUVQJxzByO498PtXsbG6jL5uL/q6OyV9O5zM4hvfP4OV9TA0JgeKuQo0FhdOPnYKepNFAFzfxhoqxZyw8qq8hnIZykrNCqfCdzKl+jod7B6PJLzrLQ7ozWYBVqlOoXWOWAEwfFBHr9RaGjuVFWzjCgtLxbIUVzgfGunxrdGL9zTtVfjuEWC1Jku5Z5VVe/HTQ3p7sbvdXnfVOzvrn/vXpzvnqa0Xaoqkt3vn1wrBXOiw/be/QD7Ez9GOiNdOb1WFRi/3q0JVWPGU4ecZsEkygcUkxTh6NhfzKcSjQVQycZSycZTyKeiqBdSbtHBZDbBolWhx2ZCLbSG1tYbWOieMGo7EkgT35fIlmGwOrGxs4cLV63jr4mX8we//Jwz3tKKQScn8zCJSsZSXEFuOExbnaHlDcI9sVwJpYgfk38TIyD4sLK1Bp7NjfmFZilRnz74pa4YjRw5BpSyjr78XFqtZ5lmC8pFYUJjbVGKEQrRAyiAWTcu6hEoXsiMZ5sZwoEQiJjLoS5cuynuRQWh8f3Huoz80FRAaUdBEkEokMDs7h8NHTsBDdYjPh4R41JfF0olj2N3QIIWI0dEZ1Lk8qFR1aGxolu9msSng94t1kcftQCQakoC7At9zXV3CuKXUnszwsbExAVcZENfh7UYsxrWLC1ubfrR6mzF26xZikaB0cP4di9YsoNA6gN72Pv8GHHa7FPvYGfj+J/pPFjB946ku4fqU454WOrFwBJFoWEJdW1qbBLT1+9dljbtnZB+UKoaXKqR4FArSSqTmKd/Y0ioKirW1DWHeMwDrG9/4R5kXDh06IO9NrsN6O7tQqeQBZRZt3haxm6qW6bFPWw+VzGuLSzOwObSwO8xobWlCIplBOsGwUA+MVhPGJ8ewtkL5vVE846Wwqa8V4Pn3Z8++hY98pGZRNzU9hbNnz+PggQMwW+wwmxyivBHP3m1gUcYOfXE9blw8dx5eb7uwi7m2pCKN/ZELeQLbLN5QScQCNwPO6A3MtWZfb59YG8ViSbS2dMn77+v/8M94+eU34HK0/siQ5rUSyPxJx5/8yZ/gqaeewpEjR37SR9/199xjswh8PwnqvZyQNgR/+7d/i7/6q796G7D6Xs7x8LMPtgUeNKD70GP1wT6fX8TZHgKrD6iVHwKrb2djPijGKoHVT//h/4GqwyK+a+8MrNYe4vsHVqvYAUb/rQCrd60KfvnAam3DUANYaQXwbsCqbOAq2x6q9wGr6kptc0f/MPn7WiyvAKyUUpWrJRiZjFssw65Uo8XshC5fRoEbpWK1lohstkKjMwiwqmXKfSaDRIqhVWlkU0mRo1L6KTI0MlU1Gtmg8CjlmQJLJoRa5MNcIPOeKBfmQr2QLcoinWwDBscQTDIxFlWlEGkZGWz0EguGyNbUio8UgQ7Ku/ybDHBoQF9Ph2yUHE67eHLW0uRZWVYD5ZIsYBPJVC0JuMLNQBalcgXZHEEog1TiyfpkGi0BGMrAyawjoMcNs38zIDJlHmRvEVTMZfMwmM0wGLTIFEriTcrqPNNg55eW4Kmvx/rKMrwtTeLzxXa4efM2fBsBPP7kUygr1JIQXi3k0Nfbg5XlJQwODUh7o1oS/y+FVoGQfwvRVFw2Ts4617asX4fx8QkBRJqbGkQSz2v1trUKk4gAABfG3jYvXHVOaXNuWghQ0+OS7A2NSgU1fV/p+1xggIJZfDsJXrOKTxYhA52mpmYEUKNMnOAi058JNBAY46Ka5yYrkOAvgRdh2yprFX2yXX0bIdksOF11wmJs9bZKm73x5psIBf34wDPPCjuY5+P12S1W8e4jcMxUZG4GCLI7rDYEI0EBw+k9SBB2ZXlFQnm4SaL8b3JyWlJcY/GEAOD5QhG3RscxvHcEV69eg8PuxO7hEQmF2toM4fRTT+H8W+cEuKGvbc2+JSUBSfSrJajHfsuEeW6qnC4yoyl5M9XmvbJCNiUNDc0iM5RAMNACw4RsruYjyXFBtgNT7bkhICuKwA+DJjq62rEeXMfc4hzsFrtsykx6sto8Anz09PSLxy2fRzwVrwE2rY1QKskgVmJ2YVHSgF119fCtr+Op06dFmvyDV3+AA/v3i0cdN4zciHOT3jcwIGNN0AWFQhLkg5sBZFMZAWT37d+HxsYGsUogGEmWEJ+90+GQTVs0FhXwkewui8UmoW1uTz22QrWiATeklD4yhIz3TNnoji81fWbJ3KKfH6WFUvRQK0XiWSoWxVqDvns2h0ssMlQaDTLprABhmwE/TBajbPyW1xelOMP7J+O5XEzj6JEjAqRyw20wmxCJRuSZsp0lGVxRFYDKus3mEeZJsSAAPpnXG74tmMxuYTMq1RVo9QphHfLZ2eyN+M6/vgy9VoGRfWSWs2CQQSySFfsLjYYbQhW0ajtCWykMDzMEpIi19UVMTy+iUAI6O90IR8nmSUOlUeD4iYNw1uuQy0WhAIP2zDAbXdjcSGJ1ieDmirCHEskI2jvq0N3bBrvDJEn1a2tBvPbqOYSCQGurG1AUJHSL1+Csa0Cjh8BiGvMLS8IktFi0UojhnpWErqefOQLiY8VyFiaDHqVcXrw4E7EspmYXsL4eQzpDKSwfiQZ6A9//KmnTkb27MbS7H8UiGWcBnD1/Gd09XTIfMqCN7cpiDwtxZCqy0JCKJ+R9QXZ8vccj8xj7MQNR5hfmYLMZkU4mpM87nE7xoVQp1DIfdXX14Oxb5yTYp97dKPMTwVwCY8tLS3j6mWcQDEXg26yBF5yHKGMl0Gm32oRlR3CR3pAETFiA4gbewQTxTYaytEmu0qHDB6FR60TVQLYZvX5v3x5HT0+fgKvnz52XwC+OhXZvO0xmgxR9KB9uaGwWBiDP293VhcnJKXT39UrBjQevJRIOY2llGXWuOvG+pMS/uakR7a1NODAyKPM9meo6ghaxJHK5Mq5fv43JmWnoNXrxR08lo/L5ge4uFMhArRSwthnG5dlVhFJFuOqakczkUShUMbj3INyNTQhHw5gcH0O5mJO0e7JO7wVWxYZHq0VVp4Oz3g2b2wOt0Qq1eE/qUSiVxPORRSPeDZPENTq1MCmppOA71GK2I5HOCNNLpdaKp6TN4YDTXi/gFL28Od3s1IvvgqK1QjutZu78bNvWaGed89MAq7Sa+nHA6l0wd3vLdQ+wSpaySk0GogllRQX5cgbFaklUPPRYJZjucLvF75yBmMlkFKVcDNlEBJlEGOp8FrG5eSjSCTQ4bThyYAit9TaUc3HoK3koCym+dLG6siTzntXlQjCVwdTCEr76D9/ECy88h93dzYgFfLDYHeKNyjmbRUwWDjgHE8RiUYsFzlQyg4bmRgl7crnqkc6UcevWLL75T/8scyCZgnw30c4IlRLKlYLMsSxIGXU6CXqiyoeFI61aK+zipeV1AbeDgQBee+0HUgQ4duyIsPHIUKUNCduYUnJ60p8/d05YlVSRkMmZz0TgW1tHu7cbFqtDGJtkDSbScZgtRrS0NWBldVkA6vaObszOLMFT58XYxDwyKQKnbUimolKIZkH54MG98G2sIh6PYmTfHkTCwZqCpliE0WASVZTH3QSLzQKlQo+5OR/qXA0CpAY211EpUWUTxcEDIwIu0hbBYNSLZRPfD6FoVArtPb29UvzjWlBJWyeVSsKtWIhmUCqLNASRO9vbalZlJCdoIOxggtLpTM1rv6tnSAoQsWhcitJkvNL6iBNusVDrm12d3RidmMDY2JxYwQwN9eD0k09IIdKko/pjCXqjQkKkWprbsLK8Dq3GCZPBIkXCW7evQmfge0kphclyCahztaCtow83b9zA62feYjfDCy+clvuhsoqhWmKvoKY6yIcPPv+CWMFwTSaKj6oSbd42KFV6zC8sSvuePn1KfJdXlpcxMz0lhXQqIgh4cr1oNlsR2NiUwiGLtCqtRub4Vd8aAhtr2Nhch0pZRXNTizDzI5GYrN8DmzFUq+zLKbzyyhsw6BxiD/J+js9//vOyjqLv6/s9HgSwyn5AYPV+K4D3e00P/+5nb4GHwOrP3ob/3s/wEFh9QE/wIbD6/oDVO8xVRQXK+15yO4zVz/zh/4mKw1xjrJZraaoMnSUYquJ+9c5a9R426j0ep7UF79s9Vu889ntHwPbfvI29ueMpesd79H4GbO1MP8pY3QmpqrULZeFvP3YYodvnU+x8bjvUaFuuxpu7f6L+eTNWeZ30WK3tOO5ez48DVququ58TcHr7fsmu5EFmMRk2WqVKWKpkJtBrTK8l0KmB0ahDKhqFrgy0O+vh0ZlRiqdQzaShV6olZVlvMomHH1kVDKzK5HPY2gwLM4lsOHri8SA7TKclY1RdS2YRxg4Tgwk8aMRDlYtJ9j0yYQjEUJolXsMmI9Qir+LGXI18iQENTLeOinRTozfCZnPgtR++jn0HDsHlrENgaxPueifamhvlWVFKRqYdQQl6rPI62Jr0x0skkwL4cIdHkJRppbx/AssEYehb6XF74HZTplUS5ggXsTwXPUy5iCZDiRt5Xi9DHrKFrKSvprI5xOJpKLU6sS7gpr2rvUN8pk4coxStIBYJly5dQrGixNDuPfAFQnLNBpUCbW3NWF6kDH0vdHpKUFXo7mIwQRbBQBAKFc31K3C66rEZDGJ+bgFLy6vweOqxq7dX/MQoTZVkcJVSmMO0QKDkiT6ZNbLQPf2EQLtaJQvjUDiKXCEngC0BGG622D5caNMGYXZqVhgQEhhUKEKtUMsGkM+SAUHsW3x2ZLc6XRaZE/h8CZDTx4vp64V8BeVSBZuBAJpbm2C3W3D27BsCVjz31NPyzAkoE3Cod9VJe1E+R7DVZrGIfJgHgSKCndz0UK7HxS3BTIY3JeIJ8eWsydQoQzUjEo3LM371hz9EuVTF408+gctXrmF2egbPf/BDmJqYRDFXFCYGgWcCgZubfjz//HNibcAQBLI1uclzu+tFUlkDCisS1kHAkewsfsfExKSAj5zK6FVH9gvlmHweZNkQ5O7p6a7dV47BHzmYrAaUVGVcvXFFLCqOHDxeC38qVQSEmxifhIZBWhoddAY9toIB2SQS2C5XyZI2QqOi1UYO4WAQwyMjmBwfx/LKIj72kY+KncKt26MwWczCPmJfZlGCRQ1ad1CCfOXCbWF7G40afPzjHxe28uTUhLA6uZ8kM4N2AL6NDQHsn3v6WWFW3bh5E7PzcxjZNyygEkEnhi+SPUqgm4wrbrD5XOmXazIYBVhjX+TnL1++LJYR9GIVNUNVIQWgnu4+8dckY5WgDBPiGXJCqw6Gu7A9GUi0seFHMLSOo0eHkU7FBDyemvIhkyfgaJIAET4TsujIJLSabWhraRGfYW6iySbnDfJcDFsJbSUxv7gowUStbQ4pIlFuqFNb8fqZqzh+fLeA7dFYQHzcfOshjN4aQ+YgO80AACAASURBVH9/LwwGE4p5FW7dHIfX2ymemMGgD5lMVcBMhtMHQ4DVWsXBg/04euwAgpF1pDNB7BluxcTELGbHY1iYCyOdAjTaKmwuwOUG9h/sQ53TjWrZiliohPU1sqKSWF1bkmA6zhVjE2MSQsTAs452BoptYmV1HZVyQQAhb0cTPHX0vs5ieIRhVxWoNJzRFRLUYrfUYXl9A2OjsygWNVCoDVBrrKiUVUim8rDYbViYnxMwI5WKYnllC21tFiRSSQwODYvFCtuahRWXwynjoFyoMZv7+npFCp+IJaS/+NY3BOwmOENwNhLeEqsUzifciEfCUXgamsSz9dLFy/LsHnnkEfHFm59fQKHA8UUwzIim5mYBWxiWt75OxrxW5noWY7L5nADxHMNkqLLP8l3S1dElAAuLB2T2WewmYWrT/iISioqcmXJrFmnoiRsOheV7CHZx3C4uL0ghYPeePeLJG9xigF0Mnnq3eBszgIf9i4AIPR/JquWkIV7UDrv4yBKcbW5tljn58N7dlHBgfX0DuWJJAF2XpxG3RyeloLK0sCwsRBfDxaxmkYpbjAbotSq88tqbWE8WEUjkYDbbkcwWkcqU0NnTJwnn9JTe3FxHtZARoI3zFr3xq/QL56pPpRHbGpDRXe+Bub4OWp0RapNZrEKKtAqgvL9QhKJSEWCNhaVcsQClRiHgn0ark7kkH45DabbA7WmE3eGSAKtaYB3tAO6qjnaYq0q+jziZcmBvH/StvV/Bc69i6O4Ha2sbWd/9JGC19kEJWZSDwKoUGslaZXgi51YDStUSspVMDWBVlKGivYrNArOFxUKdMGOLBQZ/FZDJRBGPBKBNZbF+/hLiK+sw6VXo9HrQ19GIrpY62PUqWLRVxIJbMGq1YiGjs1hhrffge6+/jr//p2/hc5/732HRlrHpWxTg32anb2bTtscw10tKYdYR7BqdnJCU94GBfpnLyf40Gh3426+8iEpViw9/8ENIJGOSe2CzG6WIOTk5DqfdilA4gKYGt3j5ElRj6BSZ3cIep5dwJIyl+QUJZ3ri1CkpSOwf2YvFxTkZB+y3XbTgWF/DjVujOH7suBRCwtEAvE1urK8T3GzE66+/hVAwhqMnjksQk81uxsr6PGZnp9HQ0ozBXcN488wFZFJVbAUTwmL/3z7xa/ju976N/r5e8XBeWZ4Ttmpvd4fMzSyOsR3i6Qxmp+cQpNexpwlWmxNKhQ7rKzXLDDodhelt67IhFN7AE4+fFECZ59hhWnNdSZuHcrUi7yuucRjCRG9V/n+uW7zNLRLCRu/1mzevY8/QrjtrGihKUqCjIoSFPX7p4tKqeOWazBboNDokEhmEQzEoVFopLFgsdrE5uTU2JoUYKlB+82MflbHNon2Dy42/+8oXBVhl4aomQddhYWYTt26NIRrJoc6jRVOzQwDd9s5WPHLyFBrq27G0solXX3kLgUAEJosev/arvyJdnP715956Q+YgzjFUch05clzm29BmSFQzLHZb7RaR87vcLrS1tEpxfmJsTNYu8VgBff0tsvbt6qyFnlH2vzA7h/b2DrGs4dqLwa1ljhcV1U55hENbYqfFggwLo929g/CtBVAsqXHt6jj+6//7N2hu6oBGVSMqvNfjj//4jyWMi/+83+NBAau07bs/vOr9XtPDv/vZW+AhsPqzt+G/9zM8BFYf0BN8CKy+P2D1zmL2HdBCLlh7nz2FT/3nP4CKycs/T2D1vrCpO9f1SwBW7/h/7cRp3WMJsL0+/9Fe+zNaAexsEO7e9/bm4qcEVqGusVp3mK0EUuWc2/YKXHAyeZ2baNmksPJO30JJiVdDr1IiHgzCotTC66iHqahAOZWESVmTP9bkflVJInW46kQ2TgaFb31TAB9K1Ajk0deOCdStrc0wmwyy4aefK1kXsgEqVwRMYrouw0AUUAuziUEfZoaV6Oh1VBZg1GDSS6I2ZZcE58jamJmelwUxmRp9fQOSwMrK/NCuXpHi0nqAGwJW1rloJgDFa89nMtub5aCkxjc3NKGvr08q92Tc0leMDJxYvMZkYPgV2ZKZTFIYsmQjZdNZ8eDj4puLZFbjyUIgQ/eNs2fhD4ag0RnR1tEt1X+nox7pdA3crHPYsLmxKvIzysfb2ruhVGsxOTMr4TYDXV2wWYwIBjfR18tzZqFVKdDUQvl1QkDfmpegCr4NP5IM9pmekaAZb1uLpGw3eDyyaWZ4EKVfZAt2elvFQ6qzoxNl6RNlkfXKhkBBhkYtGTmdzcszJTjBQCH2HIKsvA7KvlPJWoADPceYvF0pltHU1CwAHBOsY4kEzFYrVIoKdGTvZlICiBFsLxXLwghiYAi91cgq9ba3oamlCZPjtwVwO3TwoAAVvFZ+B0FT9hse7DtkS9Dbk36q3HhL6jb7lkqFyalpAVibG1ugNeqFOdfe3in3T+CcfryUHC8sLEj/JXMsmcqIj+rhw0fx7W9/G0tziyJ//NSnPo0zZ36IPXtqXmKUHPPvKDkj8EiGpqveAYNei1gsKj6z9EqjxPD2zVHxTiXASzYtvfAIwhPYZjvSo+yZp5/B0tJijc257QNmdVqh1Ktw9vxbqHd58OSTT6JIimMZSMRiAjSRxctzEsSdnJ0RAOnAgQMCMpM1N7RnD4KhkDB5Ob7IEBzo7xNWqfiManTC5OOGbXXVJ5tphwRbZPDKy6/A78ui3q1BU0MTnv/As9Dr9DV/YaMO09NTAtoT8F5eXpHx2NneKZsqAlsMdyEoShCS4PLrZ86gubFR2oFAGZ/d9etXZd7h9x89dkzANrJrec30zuNnCBy56zyIxKISwjE+MS6WE0ePHoN/0y8gNos4hGdoA0F36HAwhHqPHQ67Hga9SgA1Sj05J/Ee2OcJCjAkifOBUaeXeSwUCIg1A71m+d3NLQ1iD+H3kZ11AdFEEY+fGhJWdUNTCy6ev4mtrbBYA3jbG5DJxbEV2MLkxALKJQWOHT0OPRO0k1m88dY5mQsjYfpOMjwDaG+31kL/qhVhcB06eEBC5ZZX5oT9SnB1bT2IWICSag089R60d9MX+DZFxBgZ7ke5ooNviWnHPpSzOpkP/P4FAeYp1wxsBSX8hsFB9Esk0z+TBdxuvbAhP/jBZ2DUK7CyPIOWFhf0BpUkTZN9nsuWkUoWMD+/huVlPzQ6C8zmOuiNtB7ZFJBseWUNG5S/GnVioaDVqwUUj8YZmNePPP0Cr47DqAMaG+tlXFS3wW93Xb3IgpcXQvA0moUl7KpzI55ISiHH6bQIy51Sf85fep1Rigzzc0tw1dehv38Xrl69iqnJSag1fCeZ0NbaIgU5JqMP790r/qY/fO08qKj1NFtEwksQ1O3xyFzBdxMZrRyL7R0dCG5tCQjw6KMnZYySgcxzsZBHUJWs4AZPnfQXAv4ElkSqqqmBc1YCnG1tEiRUkRBPfkdQmOpqlVLC3Mh2I4DKvkd7Cs4TfA+S5U9AtrenRxhej588LmoGAtO3xsblvTc8sh/Xb97G4UOHcO36NQE26QlMluBQf7+AZ5RfXxsdw5mr40gUAaPejAytn1V6dPcOQK3XiudsNhkHyvnt4kUFyJdQLZTk/SthhUSqDVpYXC4YbE6o9EZoGSioZ3haWWwZ6MlKsIVBfmxHlVYpwUrZAlmVDI3Jo5jMwOyiXUwTzFab2CqQ8Uo5MN8+OwCpAKcqBmnWFDZS0brn+HkDq3wX8d1Bf2gCy+qqRt7HxUoe6XIGZbUCZRYddHrxeK8FP9LqiCuVEiiGoS9nIhGCNpNBl8oIdSaFbDqGN8+8iunxq+htb8Dx/XtwbO8QvJ466Flo5qFWYXpxEdfGJmAQJYARu/vbkIsFRTnDEEbanxC441qG7zpK/wmQbYUj4gNJJinfkcx0cLvb8NpbV5FI5aX4EN4KCNuTfXlocBc0GgXKpTwuXb6E5595CjodWYdmBLY2ROmxuLKMek+jzK0MWPrhqy/jYx/7mMz5bjJi01T06GTuYnFwfnFJ1hNPPP20vGMJ9NVz/Gq1WJxdxWtnzsOgtwjotbA4A4tNj3Q2jKmpCfQO9MNsdmB2ZgXxSAFWW6MUQ+NJP8qVHD716U9icKgfyTjtDpIIbW2KrJxFDQJ0gUAQ5y5cwZ7h/bJOyKTJDC3g4sUrOHL4iKgH1teWYDHpceqJE+jr7cTc/Ay6u9trwGwiJoQABj8R0CyWS9jYCMiYSidqjOv2jnZZ25noaa9SSwF2z+Au0DuDSiZaC1TKBGDJBi6KJYZWb5D+XVO3GGU+CATC8G8Gsb7mRzyekiISC9hk7VttdgkTHBsdl/5v0Rux7lvC4aPDqHc7ZE2igBZbmymx0mA/aG5phNWuQqGUlcIxrRSWFgK4dGUM169NYXDXHrS2tiIai4gHK9VD9XVOdHZ1iu2ISlOzaaFNwNitm1Jc5RhYXlsRckI0HkFHVwd27RqAXqsRtc1bb7wp8wzD9/h3fV09qKuvEx973ncunYW7wQO7y45134qsvehNX8xlhKXP8LJMuojl1Q2sLm9ApTbDvxnDt//5FTR6umU41GLt3tvxZ3/2Z+J9y/7+fo8HAaxSCUFg9S/+4i8eWgG83wfxgP/uIbD6gBv03+HpHgKrD+ihPQRWfzpglRsJVkl58P9zwXQ/qHcH3FMo0P+B0/jsf/m/UbZbfjpg9T6m6s65fpSxus1e2AEk7wNWt/HEO56sO8zLHY/WHQBxJ06eHql3kMT7+tSODPXtK/e3e7aSQbHjxfq2cIW7jXHnz38ejNX7NxX3e6z+JCsAAqvcADLsiAeZxDzYbmSwahnlS6bqdggVg4IkLIpsDdqt5nIwK1Vosrng1BlQiaRQTCdhpCRfp0OFAIlWg3gyLaFSBTJeAfjW/MJgnFusSb/C4ZCEGuzeMwCzGPwboRZ/19I2sFqWfpfJ5AVo0Km10Oi14tFGSSHvk/6RTqdNNqo8HwEoynNff+MNmE1WkQ8T1Glr6xBJGBmG9Fvkhp/XQgCQjF3K4e4EHMUpNS4hmysI85XMuf6BfuQyBQH2mK5OBmCpXNgGbhhOVIafoG4mhXq3W4BoMlGr9OJaXRMAYHDXINbXfMhXKhKuolIbsGvPbqz5N2G1OhAM+FEtFRCPheB2OdHS0ij2AX39g8gUilhaXhNpZTjgR6WcExnt4ECvhCQ1NzSI7yvBRkrIKdnf3ApidGxKQhckuIuJ71shKFFCS3ODMILZNmTucRNM8FgCm8jupHaMTB21ChqlWv5d+hXTU9UqlFAW5pEswlHzUiYDlUnkDis9RfWoFIpiycANBBf73FDTXiFdKIpFgc1Kj8yybDq58aDHHsFrMiN0Wr1s0gimdXZ4xaPNt8YFOlkOtVRiYZRFo+KtSiDBZDSJjQFlvNSS1uYvAre1AAKCAvSE2wyEBMjTaBhYkBFAg0A9+00mWxAQg0xWlZL+dSV5hmTMsa2ikShmpmYEODx27CguXDgnabPse5Qlso3IaqO8jkACwXtu0ihlp6SPbI6x0TGRT9KblaAe7RPIrObml4AN2Zdk3VjMBJpLIsXn93PMtLR7xUYlGNoSsJHXynG5ubmJeCwmwB8tAWijQJYkgWSSv/r6BwTIuXDxIuzsW80tuHzxIswWk4AxJqMBZ15/HceOHRY1ApnFZBcyBb1QKKGpmaFretweHZNNNe/JpKdn3B6YzQbxLiaAK2Fh+YLIqQlqPfLISfG0ZLvwOayuLIssmoUNsrzn5+cEtObmnUx2fgcl4uxP3HjVJK458ePbvXtImNgsbBDsrSWjq+W+CcIQTCCQQCZXQ2OTADoEkmkdwmdBifbIyDAMOg2MvOZsVoAz+lLyOVHymkhEBbytdzsRDmzKhl2rZSAPw9f80Ovoj+oW9kylrMXo2KRI4E89tRuNTQ2SnP7K994UxlpXdxfU9CY1QGwmJicWsat/N9raWjE2Pgq/bxUKym4tVrS0togfIgFcBrsRqC5VCrLpHR7ZI+zFleU15LIlaHU2ZHNlmPR2aMVGg8F8Cty4eQ7lKnD61KNIZ6pYmA5hZmYNyqoW6Tz9C/MoFKswmhmyV0tEZhBdIlpEfb1ZbE7q6a2IEj74gaewtrYgwOruwV6xNdAb1WIjEYsXcfHSDfjWowhsVYRA2NrWiI6OfmHwUhbPPstnzIPzEp9JJBISpmoqkxW/W867TocdJoMB5VIBszOzEt7CqcdkVkm7EKQiu4zsa4bIeTvbUK6UpCDA0MHA1pbMy9yYa9QGeL1twlLle4BzNKX2DKOh/JWgIT2xBwZ2iX0A3wVUYpBlT6CH6odcrjZXcV6x22zIUMJO1lo8IeOXwKuke9ttcm9bwTCK+ZIEjvH9tbG+IQne9LlMphNyD5wL6SVNIJhzcCxcY96R4c45oN3bgVgqgdu3bkgBi/MUi3MEOWg1w6KjMKitVmFtf/zjvylzFYsvoVAUao1WxuPcwqIUDifJBLZaZY7kvNDS2irs+eWlZSyu+rG0FYbdTasDB4LRJNKJLBo7e1Df6BarnC16VypKrI2jUiigTEp3oQgoNMLeLiqqUBkNMNntUNNbXacTv3CDySLPT8b7tv+mTq1CLBqFzWlHPBkTtZDT6ZL+kYglYbM7hcloMlmFqcegSwJUJQGolRKWKeobvneUDLNkke/HQyvvtFm+12P1vTBW+d38DwuKteKcBhroBNzNlDICrFY1SlR1Cii1emH68z2nBkNscpImQN/UYimHVDoKbamEAv3aE3EUSmlcuXwWwflRaM06NNlNaPXY0dvQhGdPPw4rrT3SccRTGfgjYcSzGUxPjeH3Pv5RVPNZ6Ve0oaF9TTKREqWEAN+5jDx3zv9UDHAOJcgvYW4NLciWtfjK3/8jDhw8KEFVDK+iDPzZ06dhthpkLfaNb/wDfuc/fg5zc1Nwu+qQziZlDDNY0GSzobWtVQI5/+fffgXPPPU4XHUOhDbDcg1SIC2VBViNxhLo7OnFrsHdEuIZi4fR0dIgqqTv/esPoDfYkIhn5Ro1OgUGdndhdm4UdodV1iOjtydw8cItOKzNqJaNGJsYh9YAPPL4ARw5tF+YpR63C6l4FJcunBdP8fn5Rai1ehTyZdy4PY5PfOIzuHFjFCsrG6LSuXlzDR/+lUPIJJMolPIwaJT42Ed/HY0eF8Ynbgu7V2cyYG1lDStrq8iVytKnCaZTnUKLI94/1w0sxnBOcdhsiARD4uu9e3BI9iIskPPdWK2UZH0l81Yhi5TYSdXmNbOFVkkGpJNZpHMlxDgeU1ksLK5i376DAt6y8N3Xu0sUVJyngn4/LFYDGlvsWF6aQ39/PyoVJRbmNqFUkOnsQqu3AflCHIVCuraemVrE1csswhRQrZLEoEE9C2yBDfjWVrFnzxAeeeSYZBuwqLROz9toGL/6q78qDHsqXKgo45pgI7AhhAWqaTg+Zmdn5LnSNuTRx0+KIiDB4Eo1FQURLM4tIRQOQa/WoW/XALwdLWL1wIDa7u4umHV6sUzKCvCdw4Y/BK3GJJ66ly7fxte++i04bM3vuPvfKcDyl3z/syh1//Gnf/qnoqDhOu39Hg+B1ffbcv+2/+4hsPpv+/n8Iq7uIbD6gFr5IbD60wGrPw5Evf9R8AXb9/yT+Nwf/T8o0k/wxzJWuVy+G1Z1/7l+3sAq655iB/AOI+qnAVZ3Fvs7k/Id1mrtj98WuPDzBlYFEL3PCmDnub2Txyrvm4vaHWCVz41hUzzU3EIoFNCTcUrGYqnm0apVK8WjjgxWZaWMfCSKgfYO9DS1QFcCslshZCMxVAp5AVBUOsoE65DOF2TzypRnbp7XVnxYXlrFpWs3xaOMm6W9e/egt69L/FWNOprnF1HIFaDTqISJyuuktFBsKBQqKNUaKJRaZAtkvKllY65QVUUins2QKemSjTWBy5G9++V6RAZdrkCvNcBkMcgiV6RegGwEyCggqErgh0xXLhCdLpe0LM9DtIJgCKXh/D0XyAyGIpOT7cTUV34P03AjsYiAVgT5CP5yE1lLFs0Lc5askVUBoAoolKqo9zCkpCK2Ah1tbeIPhmoRB0aGJJSJXpQarQkbWwEkkjnZ4DQwQVpZRU9nh6ThEkkj85fPiuxbSte4sKXHbCKVEx87yjwpac+kEzh5/DC0GpUEjHAhKmm1CoXIXwkoWM210DH2ZbIK2b/IFBMWq1KBaCopib3CyqmwXWsMY/4twUj6khJIJnrAEAoC42RD8lwMhUrn87DYrAIk5nL0sYWEBiXjaQGgCEbQD1et0cnvvK0t0BvU8K2vyiayXFHKhoSMSwaIkclms1rgbW1DY2OTMEP4XWajSUARMmUIoBK0yhdLmJyew4EDh4T9QmDmu995CR/+8Avwb/ih1pAN6RUG3aXLVyR9mP0nENgUsIPSvf1790mYBKW4TNK9ceO6hFmRnfaRj3xE9vAMdiBDj0xABhIdPHRIgI7vfe+7sjkaHhlGg9sjzEGy1iipI6BIYFXFQBdjjYVH8Pz8+fNirdDc0iqbBwJTGrUSV69cxeDQoLQPWXRkyJDdubSwJKxTMkey2QK6uvtx+fIVAS0IUK2urGB9w4fenm5hcawsLcJmMyOdSIiNAKWLDKyi7+3Qbsq21TCYjGLtQfCLoMhWIIA9e3bj2PGjstl+443XEQrm0Nvrhm99C3V1VmEaUl4fC8ewuLgghYb6OhcaGutRX09bji0pRhw8eEieD4FWbrAIzvDg35DdSDkmQVe2wcLyIrLZtPQdJrPTGuTJJ0+JV+DtW7dlTuGYJNOcz4oeowTO4rGUJBoLs9jnQzwWh1Kjgt1hE7CdElSyIJkUnc2lQAknYZ3uLi/aWhphNpPdHBcwf3XNj1SiIGEh7Bf0DezobEJbR4swhs6+dUPGw/4D+xCKBMQHj9e+shRAe3u3hMG8efaChPA98+x+seMgSPLq98+I/cXpJ56QYsFWaB2LS/MCKPvWNjE3vYlgEPC2e+DfjAjT0WDk2M3D3WBFqUK2eQe0GjNWlgNYmN0QhhbntmAoD2+HGlUFc9lrNiHBIIPR9DCbLQK8z05NSmGop9OLPUMDuHbtvDAXD+zbjUQsBL1RA4+nGZPTy7h0ZQqNDQ3I5hWIJtIwGKywO+owMTWDSCQNHR1aFJB5ifMKmeMGrRHFShmJVFyep15Xey80N3rEJ3JybEz6LJn6PKxWuzCRd/XvEkZjNBJDtpAT9qMEjaU5t+SwQG/YZAXDu/sEiGAYIJ8r2dztHV6sLq9genZK5mWmV3N+CWyFZLPP+YkqC6PZJM/I43ZjYWERmVwWBw8eFH9nAguLSwsCEhBg6PS2o72tTYAjsuK8bR0wGA1iScC2XFtdkbFO0JtsZIaxUarc2NQk82MmkcPszDwaGj0yRsgMm52bEV/OcDQqwAivkcU++lnzXgjAcq5+48wZkf1yniLDff+BA3LPtNTo6e4WsJVzBsOhqDDg+56BP0Yzg6lmkcoUEEik4GpslSTxtfUA4uEEbM3NaPV6EUlE4FtdhcnAMBwgm0yimEwDJb4iaO1E2xYi33pYHE6ozTaoDAZYHHUSUkm7HqPOKIWljdU1CXXM5jMC7OaLOWgNNZZlLlOUz1DRYrc6odAw0NIogY86g1GWUTSc2q743gFW2Y/uBVbfEUR9h33CnRhSsRLYsXq6bwFIILdaK9gKmLsN4Mrah3JrjVqAVa3KKO2azqcFWIVBDZWO/uMGsU5hYYtXTmsLGg+YjVphWBbyaejUFejyOdy6dgUbG8uoVnNQKooo52PIbG0AmQS6Gtz4nU9+Gm3NDdj0rcPlcWNifhZf/vrX0NvVjs/+xq+jnE2jIKFvNQsc9k2+t2i/Q/CdxTeCSSx28V74e7YoAzAtjiaMTkwKq5Be4JMTY9L3yDCkLzOB2Rdf/Cf89uc+i2tXrwh7Vm/QoKurWxjHtEJSqTXy3uPvH3vkUWGlXzh/Xs7JUEG+94qlqtgj+DfpR02P8xw2Az7s6u+QAtz6kh/HT57CrWvjqChpb+SRuezchdfw4V95TsbBD35wBq+8NIXf/OgLmJpYxdzCvKyBDh3txdGjh2DQa5BLp1CpFrA4NyvPKZFIocFD73g11nxBPPnEc/jW//o2Eimye82Ym5/CyUeG0d7WKhZFBFapxKKFEOdztheLK3OLS5iamYUSGjQ0N4uXN9Ujde56URAw7f7K1Us4ceIRGeOxSAQWowkH9u1DFQxX1Mj7hBYWHIt8z2fyKWwGfWht90roHdUmy0sb8PtDMJitMOpt8s5emF8Ulv5LL72MJ598Vhj3X/jC/ydAp7JShctlRyoThG9jEYODg9DrLLh8cVzYro8++iiymRQmZ66LyuCpp57B2OgMzrx2CaEIFTp9UHLtioqordKpJI4c2Q+X0wGlqopohIWxBBKROLq6O2XturKyLMSIvfv3obm1s2bR4lvHwsIcQuGgsF1pcfPYY4/KOura9Stid8MC8dLyshTpyaym5D9fysnc19PVIc+YHv4srLKAn05TZTGHrs4BZPPAi998CV/56ovoaOuT9fhPOt5pPqAVwOnTp9+Xx+rO+e4FVu9lyP+k67n3979MxuqDBhAf9PneSzs+yM8+6Pt4GF71IJ/OL+ZcD4HVB9TOD4HVnw+w2nn6EdBjVdPgfhdgdVvKxQXeO7JV7/dEfTtT9I5B646/6nbo0g4zdad7iBfXvQcpW7Kgvuul+lMBq++yAGe1duflei+4+vYE29oF/CKAVTJW5Xruue9381it3Xet/WuWZTVgVf5324NMSxsAJXlrtXakZyqbgssa/qwUiWG4pxfNdhfKiTQqiTRyiQSyEjyjgsqolTTbsixy4zBoTSLzWZ5bxOT0DNYDUfTt2iXBMAwyIciSzSagqJRlsVZjUuqFKUpQhfdHsKRSqSUFK9V6aHQaAbw0GpUsXhkkRS8wSs7JLrp9+zZOnDguG10m2fJ+PHUeLK2uSOotA2GYLN/mbZekeT5HOSM5LAAAIABJREFUptrSR09ZVYpM1rexKRuXDm8HOjq6xQJ2dmZa2o4MRLL5KG/fkSheuHBeAK6BXbtqoTh6AmZaYU6ks2mEtsIijU+nczDbnLJBVmm1sDvdyOTT2DM0hK2AH6M3LqOrswN2K9PQIyJJD8fiUOtNAiB6XFY01DnE/5FsMPp5FnIZWM0WGC1mkcGGIzGRJUPJBPoUlCotbt4elYX0rr5O2C07LMKMMDt5v6UqdaFAU0OjsAR3gFX2E7IU6Xun0qjhD29Bse05R2DVYrIKm4sMQ3qtEtTjZ8l+pjcnAxk0Wo2En6VzeVTJPKbnmIpgbEjAIS7OYwROMjkJY6A0m+C00aATsFyprIgXYZSBDyWIjx03+GQdkkVlpKSWfVapFCCbA89GFmSmFkhE71uyvgja0XuNfG2NSiPSZHoSHj58WAJnkqmkADId7R3YDGxut01eJP5kpZJJ29vdjb1792JtbQ3r66vCBOX4cThtAtJIIrCCmzWNACRkWZFJxs/cuHENQ0MDcDd5YGIAUCotRQP2zwDtNSz2miRe7DQUEvx05q03sXtot1hJkPWTz+QxMz0rFgP09W30eCQdWIkq6lz1GB+bEAkeN5jFYlVC5L7zry/B6fLA4XJgfHwUDc0NOHnsmAA7ZHwSTKeM0mIyIxwJS1sxZb1QLAnLmM+WvsC3bt1EPJ5AY5MHhw4dgttdJxYIq6srAsTQ0kGjVKK9vV3SnumX6lvzCYjd1NyK5uZGCdUhOEognqxkSitv3LghwMWhg4cQ3Q7fItuKLJOZ2dmaZQfZuADsTrswg8iIYWGhUioI49a3sY6lhUWcOHlSgsEYLtTW6pUN4c0bo1LMWVxYQGtHsxSXaMVAT9PGJpeMU4LWFotRCiYc913tbRjcNYBMKoFSKSeMVjKF7Q6HsOlKRaW0y/LKPMwWPYaG+iXUaXxsSRhjI/tG5OeBkE8sLpKJMurdTZifXcHicgCuOuDxU4dhtVmRoi3Aa+fR0tSOwV27BARJJAIolXMCME5PLsK3EkGprEIgkhICIdXCmXQNZxrY1Sw+ogyeYUL87OwyVpcj0GlVyBfLYiGwd38bdHoVwH4fSwjrkcFhlBQTPJmZnhGAgYCDw2bC9SsX0dDgQmdbE9bXluG0m2F3erAZzuHy1TG0tXZibmEFfn9MLD2sdidi8RQcDgsMDGPLpGWeJOOZbW0yWqQ/BcVeoyIehyS1Hti7F52d7bh88QKUkhyvFum900l7ARMef/wJLCwtyrggc7DM5HCDUeYdhlkRROQrPhyKIuDfRDbPkDE7PvOpT4k/6c1bN8WPcZnggM+HTm8P8tkCxicmhPnc0tYq8weLYmSVWs0cw1F0dneJ9y8ZY/Rm9m9SapzH7l27kEllsLK6gpZmJqofFf9KMthOPX4KZ944I1YrTpdDfIYps6bdAX2U+RY16azCbOV8QTbZrVu3xYt8bW1FlCHSrxvcUhAiKE5VB8NX0qk0Xn/zTdy8dRtNTS2oq3fhxLGjUtShXPfpp5/B2PiYFJxKVcgcwXnS29GJg4ePYXpmDl//x2/C4qqHUm9BMp5FIpMDigoY6urQ2NyMaCKKSCgoz5rk0FgohEKUhQalqEnIRKzmM4DFDEt9PTQWslYNsDrrYDTZUClV5P3J4gwDrMxGo/g1suikMdD7WS3FSXpCl/Ml2F38O6tcr05DdUsVUk0TPU1tHcKJRTI0d7zzqajZPu61Yvpx24OfBVglq/leKwAqK7hSTeZTyFYKUJm0UOvUMs9y/s8ms8JYpRKI44/vsFI5LesMvaaKYjyKhdkJ+AOrtaC4fBrFdBS72hrR39qMHk89VOksetqaEA0H8YPXX0OGjPngJjo7O/Dko4/BoNGKDQXf3UGaMQNSOIzFIvjOd/4Vw8MjePaZ0wLsswn57uF7kUFn86sbwsJkoBA9NNeXl2UO4RrvQy88K/YA129ex4eefw65fEYY2nwO3tZmpHNZrG/6sLa+gsX5BbR728Tn3ajV4fLFy7VAObtL1mOhcEzahN7uOj3VKcBmYB3PPvMYZmamoVGaoDNYMXpjCjaHHd6ORpTKKbR769HX3ynF8nNnL2NxLor/+Lnfxde++m2kaVWjL+LkY4fgdNik2GPR68QKIRYNi0fyP/7jP0mQWmArBndDK7xtvbhy5Sa0OgvK1QzKlSB+/SPPYVf/gBT+q6WctI2iUsL585fQ1NQkaqe5hWUEghF43M1obPaKbQqLGAyDLJQLSMaSGB27haOHjmF1bRkb6z4Mj+zGbgLW6SRMDDAr56FTKZFMxaTYSwWEvY73TbVPGflCCeFQEtFwEko1C9VKpNN5rk4wNT0na9d2bycCgS1ZL3Z2tEOrVMNVZ0WxHEdzs0cKyXppx3nEYkmcPPEYqsijqsjAVVebf7/+tW8iESugs3sA/bv64fOvYXZuGnuGB9HT1Yn2jhaxXapUi7JGOXRoH5w2hxR8WVggk71SrKLN2wmfP47LF28gFAqir78HA7t6JGCzVCnJe5gFy03/huwFGHa54Q9I8CBZ/LRwMpn1oiSiOqJcLUuBn5/NUyG2xFCrCPJ5IF9UYGkxgLfeuAyt5keZqDvjfSf7g//+TkDZH/3RH+Hpp58WO4D3ejxoYJXhVb8Mj9UHDSA+6PO91+fyoD7/oO/jIbD6oJ7ML+48D4HVB9TWD4HVnw5Y/Zd/+Rd8+MMflkXZl7/8ZXz605+WJ/D6W6/BZDOjzlmH9qY2qNVa+QwZq//hv/xfqDpoBaCCoawU78O8SoEKq7YVerezlk5g7/6HeTcwqsYYeIeHfZ8VwA4w+JOA1TtWANuhBTwzr+fdgNA7k+27AKslhmu9G931vpf7+wdW70n6uqcpdhi1b/MVew/AKk9F43geBL64uaUFwI6nquxpGAZFxihBTWbEiIdjSQBWI1RoNFnR19ICDX0dg2FoKxVUc0UU8hnZUAeiIWRzJagp94RSFqm3b97G1PgEVlZ8cDc04uDBwwK61LkckuxM+X+hkBWZNMOxKAG1GI0iDeaClICZWDxwB6Ci12vNH5Pp9A67RVLrueglUHPp4kUBjFjJ59+yKs7FF1lhBGyL+awEWDBUi6b6BFG4cSBbkB5XNemhSsAi8VRVqqXa3tjUKAynUGRLLAh0lFM1eO4AY2++cU6Ctsja8NGr01WHUCSMXCYnbM+ZmTmYjWb09XShWK6Kn1w8mUWd2yOL542AD3Oz01ArqmhudMNqMUrgjvjEkiVBry2XA0alCnV1NpFJ6nU6aQe/3ydyNPoI3rx6E7FEHAf2H64xtJz1aO/oEssBMilQKsJsqll8kL1LJhTPXRTZq0ZAPUptCY5yI8z2oHeqsJd1ehSqhDbKqJTLAsCaDGb5HVmyBOYUqAWOKRg0VirJ59j2apVOmKllFaWUSlSrJQS2/DAaNPLsCO6yLzBkjLA+w7L4/TabFRqtUsAWshzLVRUcDleNCafgNVIOrRAvV3ZYPmtuKDmOGf7ANqHPG8Ff+r+WKgrMzS3giVNPYM23JkyaDf+GWCJ0dXUJ2OQmaEC2jX9DpP8EKglckw128fxFNDZSyt8rKfeU8re0NIt1BgHjcqkon4+EQ8JS0Rv0uHzhslhReL0t8DS4kS/mxcPT6rAjHI4IuBMIhIQ9UiiWJRmXwCJThx0uF55+5mlcvnQJvb27RCq9MDsvbKRCMYcTJ44gn8sI83L37t0YuzUq/ZXASt/AkDBrJyem4Wms+biaLCbs379PpHxkIpMdWcwV0NvTJb6o58+fE3k+U5nPvPGWSBDpFUyLC7ZH78AARoaHEY6ExALg4MH9tbCdQk42twS9yEDJF/LIpTLyrPjs+IwJHpHd0tzSJOFc3DCSPTk1NS3PgYxBbjZZHOPYE8bh6rKAAOxT7PNNzY1iZ5BJpYT9xvmfjPflxUVhsu4ZHsbmhh/LSwRfNYjHElhf28Cxo0fFysJZZxVPuEKuiI1AAHabE1a7XZjX7M8EVjkNJuIxJMng862hkEshna69o9q8DnR39UrAGplZt0enYDQBBw4MC+vx9dfPw2Z3SKgdN5Gz85MIbkVhs9dJSEk0UpKwqa5et7B8XPZ6CRP54ffflPlI0pNVSty8dQ25fEpYcCajA6U8w0uqWNlYRDSaR1NjPRo8jdu+vPR+Vkuhh5L5VDonRQSCLVuhOAYG7Th8dA/MFh1GxxYEtK+v86CxoRGzM3O4PXpLgHmmPLvrbZIif/3qRfR0tcNd55QEcD6bVLaE75+5gtX1Io4dH8Haqk98QymjZ8I1xzfHrLAaUbPAKJdZtErB6XCh3u0R+WyhmEckGkQ+m0V/Tw+83mZhvBFMJFOQzHOHwylsTo1ej7Nnz8Lb1iYefZMz0zhx7Dimpmel/+7ffxBjY+PSf5h+3tlJBURRQEr2uZmZKbS2tgmoTiCV3rwd7V0wmWvz1uWrV2rvO4NJvIVXl5flvVHf2CAFAvpc06ORPsnpREoY6PQ+dDlcWPf70dHaLt7CBF7r67bZ2MGAFIa0Oo1IqB1Oi7ybODcqykqMj01BrVUKA5oWI972VszNz6HeTU/eNLo4NnNFjOzfK0xurUaNK1euIhgKCthD9qvDZpW5hf2URQf2m7W1dThcTpn/J8YmcPT4SQQjUSjVDDhU4/ylq6gq9CiUFYhEEzKXFugfoVDD4rKLVUG1Uoa73iV2FCH/BgqxJBQsYio00t5VjQI6ixmOunoJrWKhzGixQqMzS/vGInEE/QFhANI2h5YYwa1NAa/L5YLYKGQzBRk7ZNKS7czzE5gXe5ZcXkBU8f8Vf9WdxSD5nzV7mnuB1XcDVO5dQb4NWOUvZGGzjSZW7zLh7mWsEtwlqHrXY5WMVbUoKUqoIp3PIIcitGY9tAYttGSsGo1AsQKtSi0KGx3XKhLalRQWoUZTgRZllEpplEoZtLd4ZG7ZWl2CQwPoi3koUwmo8lkYVWqUi3l875WX0NPXC3u9SwoD9PQeHBhEOhFHPBGV9weDrlbX1vHy974rRejnP/Achnb1b4PzCpk/WcjaDEUQSeURikTFz3dpeUHYzl2d7bIee/LxkzJ/j96+Ie9dztUMtKIqZ7B/AIVKAVtbG0hlU2LxwMIA3/MS7rbuk+LU2ppP/FFNZpsUGGlHtLzMeSIv65fhPb2YnprEieOPS3BVNJKUdUhFUcKeYcraOYco5b1z+/YEclkFjh55Av/rxZdw9OhhzMzfxMmT+8U+gMFdtDlgMYFFDBZZuQ6jxUQilsH+A4cxNbmAmdk5tLV0olxNY3BPE46d2CcKD1rtJONRYU+z2DI2Pi4AP1n9S0urwkLeN3IIdfWNYvcxPjGFZ59/Ttp4dW0FN65cRVt7G3q7OqVIfPLEcaSTMYyPjtZUWAwkk2JrUNjEjjobqqqiMNxZZMqkGNgYE6am0+GGTm/B9Wu34fcH0NDYKpZFkxMzUggbGBiU9Uxne4coKbRaepVnhPlPZu/Ges3Lf9euIfFYNRpra7JoLIblRR/UShN8mwGkswms+lbR1dWO4ycPS5grh5RKDfHAff31V/HRj3xE+hTX4eUCba7824qbH+DmjWmM7DskntFkZ9B73OawiMqH1hST0/RwHRT7nemZaVn/0ud1bnZOLBB2DfYjGguJmkH2ICotQltbAtROTs6gr68fHrcXqJrw4ouv4r/99y+jva3nznAmweGHP3z1jmfqN7/5TXzyk5/ESy+9JGsyruUlRHLbuo7A6jPPPPNLZ6yyOPfLCq960ADigz7fA4J23vNpHvR9PARW3/Mj+KX/wUNg9QE9gofA6tuBVVZrCaC++uqrd1r4r//6r+WlzoUTF2V///d/j0984hPy+//x5S/itz7zOXzpy/8Tn/n0f5CfkQG2+8PP4GP/6XegY4iDAjBWGDigQEGtEpafqkzAtCqA1jszVrfPJACaolZ9fCdma+Uu8/UOwHgPgrmTbXCXTVqW62BKbQ1R5H/VgntEoyIgaW3pLcyISo2RepeVWquEctHNOAJu7nm/9x/vKBF5h1H7I4zababo/QBxjWX7dvatALqSmFsLc6gdtS8Rnodc99uf746XKj/Gv+CzIUgq/1QrUFUZVkXMUgnQL4ybF50K5VxBfm+m1Dubh6ZURaPNid46D9SlKuKhsFyeib6nBYZLscqch29zSwz/W9o6RHJpMNlw5fJV2fQZdFoc2DuEOgeZeWoYxPRfJYtoynrZ9gxEInuNsk/2TZNRL2AUJdS5TFbAOsp8yRglrYYMmUg8hZnpaZHaU6pF3ymyPWn6T0acSKUdVhQLOVA9a2dKjEoj96zWGETmnMkVEAiGheVaYyj5RZpr0Krk+1ubW2UDrtYA6WxK0qwpLadqnpuWy1euy6aro7NbGGr0+mLad72zDqNM4aYH1aOPwGHSCSBUKvM8JUnJ3tjYxJWr12Ew62XhbDXrEQ5vyYasf6Abbe3NEhDBf2w6+rgZYK1zIlOs+Ziurq9ibXlNwNFMLI1Hjj8iQ+fy5ato7ezEyMGDuD52G5evXkBLgxv9vV011pfFDI1aL5sobpR4cPNILzECoQRGCLDyP5T+E/AhO41+orwGhnZxUUwmEy0FuDkj45XhXbRMILjB3xF8pKUDA68UWoMA12Sqks3Ffs//5bjiZoesNHoE5vO0aFALIEpLBYJy165dl/Ro+poRTNfraVXAuaKMQjYvYWK0jyAQLzYS3D9v+5PSEqG1pQV+XwCrS8vYe2C/AN6j46M4e/48Tp9+WgBRMi7IDmvzesU39u++9HfYv38/9o+MwB8I4NrV6yLP7unuwdrGmlhPDA4OCJORGxGCDwRt/L4NuR5KNc+9+aZYJDz15CmRCBN0C/gDNYC5UmNkU4I8PjUlm3n6q966fRM9vT0YHBoSth1ZcAcOHsLs/AoWF5YFvKIf2kBfHxYW50EvZLYTixMEUTiO+gcG5TM3bkygq7NFAHaGF/E7RsfGBVSljy9BVoLfZ8+eR1OzB0ePHMX07LRI/g1mo3zOZKa0L4mTx07CZrWK7Nhit+LY8WOYnZtFXb0bmVRSihq878BWAPFoXCSaZALXu+owtHsIJhMZXEUBNorFCpYW1nDjxk1EI5Q46gXUpzcdgVq3xwlvRyscdgZ81Yt3KYF0MqHJiOOYovckWbQEmpuam2oewxp6HNKCQoOVlSX59yeffFzYNwTXuXGlHzDl+FvBaM2ao1AScJ3BbE6bVcCHeAw4vN+NwV294olJ0D4aiSMciYu3Jq8nlY4jnyvj8cePSVASfV45Lgh2MwQkHuc85BR588rKCtqam9HX3yXy2vW1TRgNTShkgZuj14QRe/jIIaytb2BmZh3ZfIWOLHA5VSjk6AmcF5uC5hYrTpzkJj4lQXsEAXq6+6DVGjEzuSDhLel0EcR5HC4ljj8yjIYmi8xXgUAOqUwFdksdZqbnxH+P12YwAPv29qCpyY621jpMTd8W9mZHW7t431XLSkzN+fDd12ZI2MUjjxyVvjU9MS/sRrvdLDYq4UgOGk3NFcdqZ8I7xKKAACnBQhZO+EwIwpoMWgwP78aG34fR22MolspocDeLbQqBSJvVJoxRpRoCmtR53PKOs1osmJqewfCeYWFUc25iH+A4IqudcxlBWPrskpXGnzO8zemoQ73TidaWNuQKGfEdpZ9iJp1EQyNZoHXCTmdoXWNzq7BSCdJww85CBQsCSwsLMqfFIlH82m/8BkKbAfEuJnuQ4YIE9wkQR0JhYXazGEN26sT4OLo6e5CMZoXZSJ9B+kGT6bX/4AFcvXFNvLB5rQMMEtLqEY0nse/AfrEQ+OIX/weOHD0iFjnj42PY2AxgdXUV3V3d+NCvfBibDOs5dw5Hjh3F1etXZRxabDXPz8cefwQvvvgirl65jWQ8B53BJixplEqweJoEUDU57aAberlYEllwIZdFKLBFGjo0eh2qpSpK2QyqKgV0dnrHGmC0OlFHP2PQTzEhfupk2VG5wAIpE9bzmax4sxPwyGXT4nHLZ5eIJeD0NKCx1SuWAAyEKyloO1NClbYDXMhJkbO2FpPlIGnxd9ZLtfXi/Qc/9yM/21kp3Vkn7qz73v5JvjPEzuiegCyxExJAlWxiDaosnlWVYm2QpYe2TgWbwwarzSRAMoEuBm/qtVpoVEpUi3kZH1xjFcpFVBR5xBMhqCpF9Le3CqiajwWhSCeQCQZQiIVhJ6Mxl8Ol8+cEsDv91GlR+VCqXkznJDSJoYDXr18WUJKFLPanr33t2/jYR07j1KnH5J1OGxmun46fOCpFuly+gnRRhX/4xrdw6olTwnA9f+4tKaqxUMniEMcZ514WNjd8q6K64Of4zk2kIiik41LQcznrpdDD9yULnlsSHlUQNuTIyIgUJgL+MM5duCQBVVWohbUY3drA6SdOS8GY1gpUCXGtdeLRE+KbffHSRbS0tEoh8tKV67CYnPB6uzEzM48ObzNCW7P40AefQkuLF/lCGdFkRgBPfyAsBS0G6PF7GFD33PPP4Rtf/wbSCaChQYfdu3vw1LPHoddTlVCRAMOJiSkJpRoZ3ovNwBYikSR8Gz60NnsRjdMn2YZkJo3GphbYbHVYXuJ6pySKEb9/FRpVGb/3u59DNBIUFc6mj0qIJBpdLpkvTEadeLc6rBYYrTqk81nojFRjkWVLRrEavo0tscEwG6146eUfSMghFQENDY0wWmy4wGJuQ6N40B8+uB8zs9Po6GwXIJTvuMWFRSkadnd3orevW66DBZfx8UnMzS2hsdGLDm+/2JpEE2GUKwUcPXpQbHkam10wGDSIxZhRsIX5+Vmx+GlqbJX2sJmtSGdymJqcwb/8y3dk3/CB5z4Id70bL738kviZP3n6afHNZ3Ho4sWLaGtpw9rqKiYmxsXj+vFHHpWfUy1GdQ3XSFz3cU1o1NKySYUbN6+Kd+yBQ8O4cW0capUH596axJe+9K8SArpzfOELf4OmpgYBVjnH/c3f/A1++7d/W0DLz3zmM/jKV74iQCv3Dlyjfv7znxfG6okTJ350YvgJP3mQjFXuKchY/cu//MtfeHjVgwYQH/T53vODeUB/8KDv4yGw+oAezC/wNA+B1QfU2A+B1bcDb2R3vfDCC3jjjTfutPAXv/hF/NZv/Ra+9KUvCaD61a9+FZ/97Gfl93/31S/j05/8DP7bF/47fu93fvfOQrf/+afx6T/8fcBmQVWpgLFSCx0oqslYBdTbgOU7M1bvLpJrsnayE+5K9+999PeGVb0bsHrvhEnQ5e4CvFpjPgqw+k7g6F1g9e531kDeXxSweue63sFSSEJxhWHBf+56hQnLcvuCa2nvd+/tXmC11spkZFH6X4W6AqirtQTuqprKcSXyZAGqyaYBNNX/n733jpEzzc8Dn+rKsau6OuecA8Mwk5PDjnZ3dlfS7vokWbqzzrIM4SzAsgCdoMPBf+lknHy6AwzpD/vOhixDYVe7M7uTOMMZchiHmd3sZnezc86Vczo8T3WTnBmuNFqNVguDBRBMVdXf935vfH5PMMCeK8CcysPvdKDJX41qqwsFAmprmwK06JuUzaZhyBUkzU5nKdsvYPL+LC5evob6pmYEeXCzezAxPopXXziOKj+lvVaxeshoIghaYjRLeiT2aCyGje0NHV4qKvzywqLcK1/Iwk5vz1wemVxenoYMbtja3sHWTlAsNwajkOXFA3V9fS3qGuu1EZYXajaF2jJ3UUadKyCbMyCdg4K2jCYr3N4ybXC/973vSTLd19erQ0dFRRnaW1skhd4JbujQ5PWVweevktT//tQ0btwYFjMqnkihkAdCwQh8FX4deph8T7C5t6sNPpcVt25eQyAYE2OIwCpDjHaCIXm38kARCG0in0mjt7cdg/1dSCTDSCWjaKipZTazWH55oxGJbAYT09MYn5yEw+yQT+vMvUn0dnSiorxaklWL24lgLIabI8OIp6MY6O3UvVAeT1lmOpFGMpWSHIvAKMFByud5ICdYGgnHJDtsbKyX3x9BYYJMPPCS4cq0YL6PdgGpVBJL84s6mJIt5/a49WcyyEwlJkkCyUgkU4nvJVhK6V0ozHTaOXl99vT2FBmwobC8RilV5veTTUlgSvLWpkbEomFJ7FkKIBiXTad12CdQz39nAYf9iJJSgnEMuCE4nwjR17VE4ONHFy/i8uVL8rF79StfRTQWVYItD+cEy9fX1sWu+fo3voF4JKYkbrJTyfaZmJqUDJMMota2FqVz0/OVLDeCOHXVNWJNfOcvv6MD8YH9B/ClV1+By2aRL2l5eQXu3BmGx+3TAeHOyAiuXLmC/r4BXd+ZD88IhOju7VRo1uHDhySrnJyZQ1lZJYaHhyV5Jlh89dpVtLU0IxqJYmV5UcxbXgeBr7d+eAlUr3/9G19HoWBQ2A2BAoKoBEz9/koxa3mYZD+oqqrQ38fvj0tGyu/iXEPJOgGpbCKL4eG7aGiqQ1dPj8b6uY/OEZEX0LW6vizQmSz4dCaNnc0NNNQ36LnYbWSjE6Qwie14/cYtzM8ti+1Ll2c2PAt5G5vr8PlK4XRxXGyjt7sDA4N9mJ2bkfSZEuwTJ09ia3MLW1s7OPP+B7pmWjQQ/Kc/JcOTRscYoLKJo0efEujK+YGHffZpyvZZICPDMxyLw+FwFYsDZkrld2AqIRvHhPJyr1ibuUxa/YPsqFA4pJmUycorq6tYWlyC3+tFKl0MO2KRiIFFra2tuh6usbQqIID39MlDSCep4c9jeSWA+ZkISkqcmF+aRXmlG81tTfjoLBmYgMdXApvTgLWNjJxsGMje2u5Eb28berp7cffuBEZujylNeWjggEKZZmcWEY0CTgdQV29CX38bOrubxGBa2djGymocySRtM6yYnVmQNygPurXVXpx65jD8fobgBRAMrgtUMRqoGLDCkDPj4rVR3BhdRLbEhqqKcj2vhblFdHU0IZ9Jiek5N7eotYOqFbYDwZzm5gZ5/AZ3jTVZAAAgAElEQVR2wjAbTAqQ23+gR2AsAZv5hVl8dOGKClmVldVIJbO7hZVdxqDJoOfZ1NSgPkUPXRbjWLihzzFlpJTv8zkQkH3m6afVFtdvjqK9rV5qhIaGJrz21a/iwkfnBYDX1tdIvs8gMzKmGVDIfcfayrrGvtXlEkBLr0gGn1El0drWjPdPvyf2Li0AyAYbGxvV/BLY2lZ4HtloZI+ePXNGcxvDrAiqspBES5lMLCNFA+cIgl4b25vo7u2RfyV9uU1Ws35WdV291urG5lZcv3ZdXtVkFDMFnaDB7TvDCIaj8ovu7O7B6vom/uKv/grZfAE2pxX79w1idXUJx48fx+rGKm7duoXlpVU4LLwXN2KRGKKpBOyOUsR2tlFwuNSnLU76I3sFsG4SWE2mduX53D3kUEhnYPaWCgwtq6iR12oyCwQjMSTTGc2ztA0gs5SFFjIC6Z3OKgYDg/QqGOCrqpavq8NNn3SzLH7yVKYYzSoWs+hJIHWvyP0AMH1QWP/7AKuPP0z8KGCVaxiB1RKLRSFV6VwO0UQMiXRcoH5ZJUFsJ2u1UmnRwoOKBLfdrr0Uvc8NuTyi8TBgLSAY2EQ6HoYplcTda5cR3VzFoe4O9DY1wGu3YXnuPj488z5Ghm+hpbkVx48eEXtbjNpsvmgtg7xYgWU+H6LREM6e+wAdne1oaWxQ4XOgv09el7XVVQoM9Hjc2NyMYGZ+C99//U1ZuaytLUsVQMUL142DB4fQ3dmFd0+/LcUSLXKsNqa+J1BbU43NjWVMTdzVfo9KhPaObhVB/vr730d5RZnaYHllAW2dnVprWYAiaGg02LCytqUta0NlldaYpeUlHDl8SLYpY+OjKK+qRmd3F0aGR1HX0IjlpRUsrKxi+PYUBod6VNBKxLZx/FAnTp04jHgyoz0Uwf3h0UncG59CVU0DVtY2MDY2g+OHB9HT24nTb/5QVi5U9PzGb/wqzNa8LA5YVMukcrh05apk+R3tPdjc3MaHZ8/Lk3MrEMLExIRUSgpRzKTFsl1eCGJmdh4mcx7h4Cb6esh+ZyUpo/Xt1rXr+IVvfxuB7W0EA1voH+iSncx2YF1e1gtLy7A4nKiuqtbaFY0m8M67p9Hc1IHGlhaMjd6Xb3N1VR0uX72KcCiiOfH69Zv4Z//sf4SxJI+JyXuamzkPejxOtXttbSUcTrP6w/DILdy8Naz9XVfbELq6elFT06I1n0UZeorvPziE9vZmlJW55FubyyWwsDgrgsLTzzyNrq4e+QUrGGt6QQGSb/7wAob6qvH0qVOob2zCRx99BIvdJcseBrDyu9977wwOHjiI8+fPqe2ePnUCXR1dUq2wn9U11aKxsQ4ZMtPzBkxNzGB7cxvllR7U1Zejsorr9iQ2N0rw8eVZfOfPz6KqnpkHxRel9L/9278tkJJn0j015R/90R/hN3/zN/HHf/zH+Jf/8l8+eP/v/u7v4stf/vITYPVTU95jiUCfE2P5ogHJz/ljv/C3fdH38QRY/cIf0T/4Fz4BVr+gJn4CrD4EVsnA4eTy67/+66qk8YDPF6V3lFDzRUn17/3e74Hpinx9dOEcWtqasb0ZxP6hfdosURz/wj//Zbz8y99ESZlXwKqzUGSsZs3FEAWzkugNkhF/1grg7wKsPrQN2ANhPwG8Ul/yAGQUR/OTwKr+72+W2vMdn2CskrNHBtxPgLH6+YDVR8Hx4tSwp5h7wLh9ALzuNsbuDCK+6663KtmqZKUSyFFWg1mGXPIgtBIASeeRDYfhKbGiubIajb5yIBxDOpZEYHNLTCICnQq7AsRo42GXh+pbd0awtRNGW0cnbt25i8qqWnx88Rz+yc99DVUVPpiMFvmpxtNpbG9tK01UgFiJAcFAUL5O9I+i0X0506oZokVebC4vtiIlo7yPCMGS9U2EInE9MzIfxSiwWwV8eP1eHUSjUfpppdHWWAO3w45EKiuGDRmrZAaxKu8tK8fYxH3Mz86hob5WrKqKMq+8HGmyH41HlHrLg2skGlciNZOZudEmY6qnu0/y/cqaOrEv5+fmBRRRcldbU4/unk5Edja1YSc4TjC1tr5ZsmgyrxgSQNCUgJLZbECpxykfLbvVCBSykqP7nEyrTmEnEoGj1IOl9VVcuXoV2UQGZoMRHpsDjVW18hClJNTqcsLmdiNbwrCualSUeQTwrK1u4t69MbFWydKlDJmWAJT9CyDPUPBYTHOPRhh60CYWaiGX4uMVK4QsCXrhEmSV/x4LEBkmEMfFXin60BYBWvaxEoNJQHSJxazk2ZHh22hv70A4siNG85Ejh+Qjx+8iKMjPEfAiWEV2FkETm90hBiB9vAhc2C1mMSL3GNuU7hL8oi1FS0sLDEaTnk0imZZ1Qnh7S/fJvrK6viY/3vaeLvQOUN5OX0Oz2GdkHfLQ98GZM/iVX/4VgZH0DHN7ShVqRan+gYP70d7ZLpkjwW0CVGRwKKG5hEFHi5i+P6OiABPKyTTiGAgEtuF0uiVfPnL4uMD0O8MjYu6RKUIZnsFkwMkTp3YPtkX2NsFnQ4kZFptDQDalwZFgSG3W29ura6Icl4Cuz1sqeR1/0fuOzE6OqbG74zhB/2GnZ9fzN6HxSyklpaZkZ5MFVVFVITCdlhYdnW0CSsiMMZeY9R20FAhHo3rWbGuj2Sg2LBmzBGbqa2sUyLUwO6vnmE0XQ+Log0xvWLL6aAXAICPKxwlAkenCn0MwguASbTpoKcDrWV1dU4BUO9m1VptAhpmpORH4q6trJTmmXJx+ngT+eXi7cPEjpQ+fOnVC7GMWXHY2GZK2g3A0gHQ2jWQiDqvdjMbmBtTV1Il1yH5Mdnw8GhOwuL25JTuFRDKE7r56tHUwVZ1ArBWjI2NiWvLeOPbzZOHYKQO3SaqaSaUVKraxEUBDQzlOHN+HhcVpMXdTSeDiR+Ow271I56I4fPSg5LY720HYbX6YyMovSWFufhH5DMdZFgND1Sj1OrEwF8Kl86MIbGZggBWDA/uwubWETHYHlVVO9PY1FQ/aZV4xTtfXtnHr9hg2dyhnJ8PUKyks7SHow3pwfxf6B9pgsxkwvzANm8UkADKbKcBidmBnO4TbI1OYX4uhYLKL1RgJB1VcKykUkIrHxRAiUErZPEFsjiP2V8rZA8GQ5KNk1hPAe/nlF8SYoi3P3ZE7mJlhUnQKFpNT4zwWY7iesxigV1KAyVyCnp4uzZVXr13TXMnCA1n19KHlnEpQj0WXyfFJsX4JclVWVWkvQ59SsrRv37iF9tYOzC/OaT/S0t7yIH2bfs7llZUC/qwOp+YLstlY5CFzlf2WstitzQ28/MrLGr/RcBh1tXWIxhmQVo5QgNLeiN7HccBgoEg0qgLI0tIqrCXFOZG2E5wvurq74PX75MPtKiVTn/6vdxFLpHQtpaU+jFDWf/wE9g0Owlfq1px1/sJlxFNJFfcIspJNyQU5g2LoIMcNQ+fIAvSVl4kZSKL42sK62LCJWBKRZFyAZjYeh8njg8lihtlq1RzHfkyv1EQ0DNCeg36hTici4TAMDpfAr7qGBljsbhUn+YvAKn928WVAKhlDOBhQQCQtBujrm4jF4fJ4Bar6/BVag7l/NFudClrkRoTrDmmejyqHikqdvXzQPebqZw8FLPR85rVbaH4UTHjcoVqfLBSkqNAukRVSXUoRWGUbG8iYLxhU9KXXJvuIk2xVUxFQ5QdMRoLxpVJeOCwM5jLJyz6ZimF1cxkrKwtIh4OwGgswJKIwJCJor6uCrZDFyuw0hq9/jNWFBQXE0UM7Fo5ojqb1kMfnRqnXi+rKChVtl1cWZXF09foVvPLyS4iEQohEA/Kv//7r38Oh/fuKHuA+H67euI0yXz3+9L/+uVh8BEPr62pw7drHWFxa0J99pV4Bjwwx4xzNvU91dbXWm+vXL+Pgvp6ilVLeAKdAeD/efe80Xvva1+B0O3Dp0kfaJw8MDiCdLkiaX1HJ+dKL+dkFWRExOJEqIs65nP/vz95HRUW1FBqXLl3G4SNHcfPGLVhkSzCGxuYW2bn4PBYMdtdjaLALM/PLWFxZR0NjB+YWVzE+OSPrG4ZsXfn4CrxONxoa6/D+22/DajehuqIcv/iL34TRVMCNm9cFiDvsbrz3/lnU1NShqqYGt27eQWdHr/Y880sLamcqITgP0l+23F+FbNootUJTSy0ymShqqrxIJsMo9bgwNTWhvTHZkfTIL/OWYpsBhkYDtrZXZfGzsxOHy1uuwvXa2qbCDLkODg4clMUN98U19c04+8FZjXuL2a6xwlCyY0f3o7G5HHX1FVr7GKj5yisvqXg3vziDpoZapLPJokIol0MwGEZNdQsKBYL7bpw5/SHml5axf/8+dLS3wef3oMzvIndUCovXX/+eCn5Pn3oW7e1dSCezuHl7GDevDWvvNjE+hqdPHUFVZZmshTinGIwM5quR9Qy9dTnX05KAawBtUCr9ZbIpGhm5DbfLiYOH9yvMdH11VYW20eFx+P0+nDx5GGV+O4zWDLY2owgFbDj34V380f/5Z2jtankwpMfGxjQWWKxk0ej3f//38Tu/8zsiBtGGiwqHY8eOPXg//5+BXgR/f9zXo+FVP+53/GMyVn/ca/7v/XNPgNX/3p/w335/T4DVv72NPtc7ngCrn2Ss8lDPyt8PfvCDx+xHizJVhQjsbZcNBmSQhVlxR7tbaIMBVYf24zf+j/8dlsryB4xVbujIWC3wYCQskzYAtAN43KN6ZEP8NzJWHwFWH7kubeUfSX19aAVQ9Ics7pkZmlFkrP6tHqt7fql7tgRFvsY/uBXAg7b+EYzVR4m8xfvaswIoWiTseco+YKo+eEgP25zvU2iVvFbzCv5RgIGp+Dt5QjazEYVoHPlwHE2+SrTX18NpMFG/jmwiJXCOTEsLmUmUy5mLABbZYAQ9F5bXYDTTf8mP98+cQW//ADbW1tDX1YL66gptzCnVjKcInMThdFBeaEUqm9HmjGFSBIlcbrvklWSw8PnZeWhMMZWbDEvK6rMCpijj52G1jOyyXEZee9ywGUxGbTJ3drYEvtEKoKaySunqTKx1uEqRSGYwNbuAXLaA5dVlAWqU8TGE4BuvfU3ehPTWtDqsSqSPxOPIpjKIxuOSVBJQYYW/q7MHc3OzsDvc2oyPjN7BQN+ADG3bWtt0HXcJoK2siIVLoh6tCgj0rW2sCzijXQHZIZVVFSjzueGWH2peLNtKf4W8XXneuzdzH+F4DAsry2IbdrZ2wF/qg8VgQkWZX2FQDCSwuVyoaqiHxWmTD+P60oJYpwzXIohEQJVgFgGUZDIhnzT5E25ta+zzwE9JLgFDboZtVqMYMDx80D+VvnJ7cwSZW0z6TiWSYqkS4OMvfc9uirfV7tJGm21AH1uCzfTmYqDRt771TQEyBGopoaevps3mEDOWBxwe2gm4UcY9O3N/14/Lr/7AwgIPKWQ/75VT2OPpN0nAhB54BJH8pR55mTL0xulxY2FpUaFcBE6Yws1DDsEYArhks146fwH/+rf+DfxlZZiemsbqyppsBuinyde5j87C5rCL7XLymRPybyRzY2lhUUzT0E4Qv/Yvfg1LS4tYWpjH2OgwvPQFzubx8z//LTG3/+RP/kS2BF6fV0yV559/Do0tTQI6KennrEPgk/2str5JwTuV5ZXqnwSPi5LosJh0lHxa7TYgn9Mhg6BPdX0tZu7PyOds3/79GveU3BJIJkuQ46+uoV7XS0ap0+3SYYkAEUGetrYWgUQM2qn2VykcjZJpypybWlsUTkbgMhAJiVVM5uxJHm4KBbU1A6k49giwkl1OoJ4/m8EuDNAYGOyXdJX9nIxE+nBa6HlK9ncB6u9F+X5ORRaTxYiRkTFMTU6jvKJCHm5sTzKt2X9pjcCixNLKBkpLLfKTI+OGrNbN9Zjun1YcZCOarUB1nQttba2oqalS0nwyTpn4PFZXNmEz2XQ94VAe1TVWdPU1oLunWaz5ufkFSfE5tusbGrG1uQm71SaAjRJPBoMN3xnGwsKW7mP//hY0NVciFt+B3WFFIpbH+bOjmifLKzw48NSQPF5dbi/mZlfV51e3FjTHG+FBa1sjmlo9KhK9985NbK0DNeX1WF8PyL/XU2rB0P4m5AohmE1ZZLJJ5HIGrCztYGF2C5NTAThcBmxuMegM8gDd2cloCXn5pUFJQqORoAK5WPSif7rbyRATK5YX1lAw2hBOl2AnzDRzIBoKy6Jhc3NdgTpdXV0qKly/cR1Ou1OBSBxXBBnJ6jeaTFIYEFyhTcLQYD8SmYTsEwhGT0wsoLqqshg0NjWPrp5OrK2taD7IF3IYGOwRGMz5nm3z6qtfkrVDVXWVbE/y+axY91w/6OlKxjD7EwszlPP/9fe+j5X5NVRWVCMY2tG8+/yLz+E73/2uANSXX3lBEmVZztAz2WzF+tqmCnkEplgoY/GAL4K1BKcZ7kM/2K6uTlmaXL16FZ2dHQriIzBVW1ulogGtPAx5A8bHJnHnzm0Vh4b2DRatamJh+S1XVldoDb90+WO8ffodATm0QG1raRNjnUAPmYRkagfCYbxz+n0kZUnhQFtXt7wgL175GGtbGwJtDEYDWjvaUd/QgHAsCrPRghuXr6GEIF+aafRZ0NumxGFHZXWt7kfsbbtD0n+CxAxHTMViRU/08krsxKLIGY2oq21EXVMzYLKgoGAxq5icTKunRxDbnN7p9NE1yrUyj3giWQy4KTELuKbcnwoGo8UGi4MAT4EfUX9kgfUTQCg9Mfhf3Ks8AEo/u4/8ewOrKjwXN19iiDK0cRdYJdu/xGxR4Y/9ivtgh9MmQJz5Acl0THsUi7UEZV4P7CYTcrJJysNaYlJ6/Qcfvi8mfHWFD16nFaUWIzaW5pCLBDE9Ngwr8gisrxYDKmtrEdjYVpv19vQjV8ji3KWLWFol6FqLV156QaxESr+nZiZx6BDZ8HEpbAj8/tl//VN87etfhdft1Bo5PbuIpZVNXL16Q+Af7b7mZmdhttAXPQ+P26n9B9dZ2nqwQB2JhnD69Idwe2w4euQptLXVqtDVWNeA1Y0drK2uY3Z+FkePHcPqxhrWN5ZVSHrppS+Jcf0Xf/6GPC872ntxb3QM+XQKvb3dKkTdn5nSOLo3Ma51rLq2RvNpRXU1xsbG0dTUgoWFFVlnsHh+4sQhdLX4Uep24uat2xi9N4n6hnbEUvSwn4KvvEbFXIL/DIccGOjD++++haPHDiOfTmi83bhxTYXN2rp62K1OzC+uaN9ntTvU8V584QXcGb4rr18qFLgXJJDMwvL1a9dQXUULgjiqKkrhdluxsjyHU88cQU1VpQDbrvYOlJf5xdKuraoUmE5Pe4Ld2zthXLl6T8FM2+vbSOdzKsAOak02aZRw/WHR88rlq7JuoV8698rHjh9DiSmNp55qRS4Xw/j4JCxmG7w+tzyWM7kkvKX0dLeKUcw9wMz0AqxmB5wuH5YW1nHlyg2tB0ePnFDYYiTG/XpA/TaTTuHcuXPqEz29ffC4SukUgtt3RjE3s6ixPz05iRdfPCoQOZ3NYHhkGDvBiK6DCjDaR9DGgWA5lR9cT6nump+bVXjpSy+/gLWtVUxOjsHjdKG8vArB7YiKTi6XBSZbBjs7K7LAqSjrxR/8/n/C2Q/GtNfHQ2vlH3nO/zRQxj797/7dv8PRo0fx3HPPfS584HFvegKs/thN91P9wSfA6k/14/mJXNwTYPULauYnwOpnw6ueeuopVFVVKemah2Vuinmo52aHmyseVnkoJoDAgzeDdygoj4ej8JjdiCKDRI0P//x/+23k3A55sFFCzg1w2lj09RSwWlLQZvqTwOqnGAY0h3wEzHz42Hc31rtp9sVd9iOeW4/4sRYnzOL796TxxX8rfC5g9SEoWwy52vs774PV3b8pvOrRbvr5wqv2nkfxev+uwCpB0OJr13t2Tyr3KX/aRycQPhexP/fyd5WoXrQC4CGAMl4b7zsWhztXgt7GZjSVVyMVjCAViSigJ5fOCghNJjMCPOxmK8KREDY2t8Vyi8SSmF9cRjyWxPrWpny3KP825pJobWkS+CUJOozyxCTDi8AopYy8PlXcQ0GxRt0ex26qMmBBiQ66tBAQQxIlOhQQHOLn/RXlYrpxg8eDNv+Phx+CLvLrJEPT7UYgEMYMQVBbMfRp+O6YDh8E/Bg0QKbN0aOH5WH5+hvfld9nU0sTovEMJqam0NTQKGAxFk/hzu07Cvyht9zE5IRCTGLxuHweuaF88ZUXBDQsEQRdXBWoZ3M4lLZdW1OLhuYmgRME7rgpZuW9r6cbFX6fEpUpQ04lE8jQB3J5WWyHrVAATm8pUlky3HbQ2NQIu9GMQiYLq9Es3zyCmw6GtFhMCtwgs2FheqrIinW40NjYrDbkIYBSVPqskYnL50o2JwFWAnqNTQ3wl1Uq6dtiZIiVWXJZWjlUVJSrjXlQ4neRQUngkSFYbA8yfTiHkL2WzWUxN78s70KOIabD0nczmy2yEoeGBmU7wBevSSAqJZTRKObmFgRmkjVFYGV6alIy/JbmRn0XrQAoD+bP4vyVSCbVHza2dlBXVw+b3S5pWmtTg8A+HvKZMpxixDqDuexOJRHHYgn1VcrTz537SAAZ2T35bE7+vpFgUF6miVRC8tq5hQX5kIYCYTz9zCksLCzh9q0bOHr4uA5aTQ0NAoCvfXxF7U+wsq+vWywZzqnvn/lAjNcvfelVgTGU19NnloE1DMjg643Xf4D27nY4bA61w/LaCo4eOibAU8BjIYeq6jp5ovJQy+ukDQMZYnX19I6sUJBcOBQQICiAfX1LrJKWljZZGJT5K7EwPy+WT1dnF1Y31wQUbW9tCUgnC4WHPPYtenPeun0bfQN9aGlrU/o6Cxd8Tmx7yjwPHTwoRjHHNmXFoWBI98nP8kXZbG1tBYb296KxoRbJNEH9bbH48rkCXG76PGZhNFp1AN7eDuqZ+nyUQG6qHTY2tnDs6HFJq8l4XFpaQDIBeMusYnGFwmE6FEguqeKE3Ya+vn6xXVZWlgX284BNL3H23ZXlFUnK+V20gaOCGVmgstqC5oZGVFVXS7pJ8J52AWTQsijFwyw9nCORAPxlXgH59XW15M7Lf5aehSxAMEF5aWkO5ZVeXcPSwiom7oVhsQCHjwzJkzOWjMsLb31tR4B/MLQOi82Omspm9PUMIpPlWJjDhfO3ZN/hcfk07+7f34+yCqawW+B0mjW2eBoduTWJkdtTCAWyKCuvURElHAkiEtkhEVGvisrioZdMSlotjN8bV0I1F26zxV4seMVTqKpvxs2RCQRCccSiQG9vg9qWXn/Lc1sY2t+pogrZ6EePHoHN6sDUzAyW5DdMS5QEVhcjqK6zaa75ma+8IjsKzs30Nb5+bVgANaX3N2/ckbSZLGv6INQpTKpRY3zk7h0EAjkMDrVI+kqQnwWKXIFsuE7dB4tNBNK5r6mpqlGfvPrxDWyvB/XMCTxwbmpuahDblWtRqYcWIkAsGpcfK9exFP0X5MGdxOLSkpjXdqcd4UAAzzzzLKam72tcP//scyoY3R25i6cOHcDIyIgk1B6HS2OHoXjsj1vr2wJcaSlCKTT3EywsUa3h4M8vMBhnEa+/8YbGNq/rZ179MmrqauFyOBHa2ZHCgEDQf/vzv5S3ald3P9o6u3Ht1jDeOXMG7e3dyBlKEE0kMbR/P5LZDM6dO4/B/gHcvXELOYKqhaLtEeUHbr9f0n5PaZmKVlzrsqmUxmw4sCOgivMRwZUwQUWDATVV9aiqrYPRYt31K7cinuF6Tt/ovNYO1r2zDIdkZQQsrlEB4i8W4nbZqdnCLqhVYpTXMf1k89wn7u3tdj0AOCdov/KPBawyAExBiSYVfDl3ZPIZuLwulFWWy+syl2fBmYWbLFy0PTFTYZODqcQAm7FE3pbDd+7A5bSgvNwHqwkwZJJYmp6A0wyko0FsrS7BZgD8bhe8TieCGztivFZ4yzE2Poal9WUce+aElCaxUBCjY2MKAqJ3JYsH2TTVFjEVDi5cPI/Xvvoa1pnqrmdixeoaVQw76ldk27KfUslCRrDd4dB45jpLaxP+zrVWyjb10yCqa324evUKDu4/jLF7ExqzbZ1t2rNwXnE67ZL29/cPioE8fGccG1u0GzEIRDy4bxCRaFg2O5uBDRXFeA0Ec3t6e1VQu3Lthq6NNlI3r99ScdhmdeLY4X040MvQw2XcuHEbd0YnFPLkr6jF/elZKaRYBCO4/tzTT8s66v13L+EXf+FLWrefe+4ZfHztY+1pggHauZQIEL565SoS6Qy+9PLPFOciFqznF7QX7O7rxbXrH6O2lpZSaTTXN2NhaQY2ixE9ve1YXJ7GyeOHEYoU9y0sMPHF/ReZqvTlJ5PU4bRgemYJo/fWMTu3Jgsmhsp5PR4MDO7T3EHJP320V9fWxY4evj2CRCIHt8+BV195FdXVHkRi86iv86voRTshKlIYNMc5iSF5kXBIAcEWU9HuZ21tC4cOncD42H2EQnF0dvWrAE32P5UaSd7r0jyWFhextr6meZt+3TabW97hI8Pjmg/pLzszdQ+/+qvfQiIRUrAlgdrW9laFZsYSCRXAaYHFIjTVDHyeDDe7c+cWuru64C11IW/I4IMPzmg9PHr0BEI7Ue1fyJxtbKnG9s4CIpEUbOZ6/PF/+EvMzyVRWVGHbIGqsihQMMPpKNWZlHMm+w3nUxYz+W8s5O/tQ6iQYIAh7QOeffbZHxtBeAKs/thN91P9wSfA6k/14/mJXNwTYPULauYnwOongVUuRr/yK7+CN9544zMtvLe5fZS1yuApirIfvBjGbTKg68sv4n/6X3/rEY/VR4DVB4xVboz/fsDqQyCxCKw+9FndA1L3gNq8DimffLGGvvtvP8JjVRDlboiBQIsHwVZFr1h5tj4OMf0bvu8T1/DY9+2yaB8NZvgbPVYfPsO99tj7WgInjzJ39372Y4HVXfCVByCCjvQCY+w4t8ACNsQAACAASURBVIbWXB4lyTTKTTa0VNTAZ7IhGgyj3F+qgwU/ShCFiaU8PLnsLgGh9NVyOZmCnFRqOsEPhgoowTWXRiIcRGtro1haCupxl+6yGiHAgk+HTC8yYAmWrq6vit3DTRI39wRpmLZLwKtoz0BQuNhYAlx3AXR68lG+Ro8wHrTJ7JDXqs2uP4dC9D1NoKGhTdLPyx9flaScACEPlmWlpThy9CCWFhZw89Z1HYQZnBSKpQUcNLe0YHx8XGn0BAwI8olhtraCk6eOY35mHtPT9+VR2T/Qi2SM/q9ubG2HsLMdkecevST9FX543C6sb6xiY3UV9Y216GhrRyv95+xFf1GCs9wgLswtIF/ICOxa29pEZV2NgNNwOCTPLZvJAp/bLdCUAFWRIQ5EEwkxgNheXpdTcn2yI6qqagSKkKmRyWV1YCdrk6ApD1SUv7P9CUzyEEAAwWmzKaCDoB1ZXJRlEyQSq5hMaINRIClfZISR7cb/J8sqEolgbmFJ76upqYbL7ZTMkAA4gVSGGLCwwEMrN80EJJgeTRbk9PSsQsncHo9sAzY3VnWYa6irlTdvKEC/sphCmPh8AyFKjxskLaX3KoPUKE1lgBp/Dq9hY3tbIQyUvzJcamp2TuyI2vp6gWzXrl1DfUMTDj31lPodA5l4f9y4k13FFPZkOiuZHsOu6urr8Mbrb0gOXV5WjouXLuDE8WMqUjE0h/LM2Zkp+Ye2t3fiv/23P8Pc/BJee+1r6OslwJzVc+L1V1ZU6MDAPsbn4a8skw0FE9APHnwK5X6/mHl8EQyj9yxBKnrRcrzw2VRUV6K1tV1MVQLbbNvNjRXYrXZsb+3oMEfGMgEmHhwZSFVbVyPm005wRwfJjc0NhU1Rru9xkkHtwfVrN9WX6hvr4fMX2Tm5QtEKggfia9ev67DH57OzSUaVEZl0ung4zeTkQ0kmeqnXAZvdhHye9hJ5yesJWG7vBASmlhgsGivJZFaJ4Xy2CQbH+X1i2pL9ykCPDz44i2iElgBOWR50dHXAajaJgR2OBtVvmUZcX1eH9Y0Vse+ikTjGxyfU/pRf0gKC6fXzCzGxOWurKwVCVpSV6rm5nHakkzmM3ZvF2OgkAoEoSGzzeS0Ih9NaEpKpAsp8wlLQ0uJFQ2ODJJak6zJsq76hRvMDU5tXV1dkx7GzldIc+OKLRSAgmUlK6l1T1YDq6ioEIzsCpNpae1ECi3xV2SdWViNwEC8G0NHpw/MvnMLa+iLS6biCZZLxDJLJPLbWYrCYSpHLGuF0Fy00aOEyMTGMeCqGqhoHqmv8GisEE+/fn8f01LxC7eitSpY0bT+KSdYF5IxWBXvF4znU1JTBabfJfiGdymNgoBOxSAQ7OyH5jpJxXlVbK4sKu92lcUpPZlq80O6hp7dbYAzXkan7M/IT5M9kX+a6QUYzw96Ibh84OCT2IOcCjif2KdqsVNdUi4VGtjcBZ9pJ0LKE8+ZAf79AoXQmoyJIKBiFxWhHd3cfdkJBgYUsADGpfnZ2RoUVzoEsitFTmDJcPjz2a4ILZmuRrcjnweLic88+rbFHdntnR4fWN9oGcDzQ75UhbgUy411OrXHz8wuorqjUdVPG3d7RWrRbSRXny7qaGn12J7CD2Zmi1JeKD1p9sP3Ztw27liscEzuhEBbmVxBPZ7D/qSM4e/4SvvP9N9HV1w+n149gNAavvxzJdB43z59Hy0A/liamxEokWG+zO5HO5fWeAourZjO8Hp+YmoloFKFgGNFIGKloVOGfDl8ZosksDC63FAwVVcVwHaPZiiyMSKaTGkcqbhmKPquFHMHSovKJIA7XOgJfJpNVNi0EVulvzmBDsuhV4d3drMgK4JG9WHFv9nDv87ht2D8EY5XXYTFbdpUdeRV1ea80MeCzdfqc2hMmU1EszM8hGtpBikFf2RTyqZRYmvFYWAFB3jIPKirL0NHajMbGWkQCm7h18wqcZiNqmdCeS6OntRXz9yexvrAIr9sDcx4qWN6/P4Ff+uVf0tq/sbkqRv+dm9dVbHjuuadVmEnEKDfflq8xLYgolyaDvLqySoXFvoF+vPPOuyoYkJ0oWXUopP/nfolFOc7hE2NjCtlhv2WB4sOzZxCPh+HxMrRpGSdOPIMrV2/i9q37ePXV57X2zcxOyxP/yrWPcfTIcZT7K3F75B4ufHQF29sZ9HQ24uWXXpD3L+08yJAdGNiH7eCOgkdPnDqlueba9RtobmWIpweTM7PaN1CKfvzIQbTUlWNpYQbTc/O4O0oVghd1zS1SF2wHw7LEYSGgvbUNy8sLmLw3ouIJQ5R6u6koWsCbb70JOy2TGpvk0fzG62+ipr4Wg4P7tH5zT8I5pq6uBkMH9+O73/0r7ZWOHzkswNBsBEp9LlTXlCEeD5G0raIkbdMsLGpHY5p3OH9xj0k7BX+5B0vzm3jvzE2kUyY4bG5cvHhZQZZcqwkQ8hqYG6CicCKpoo3V5tS+h8X6mppSROOrOHXikArAZPdSCUOlWDCwjfbOVvT0dCqEiioRBk6ZzDZ88+f/B1y+eB3rG5vaw1JRwiA8f3mp5mECqpOTE9rz0QvergJOTMXM7a2gVDRms0Pt/uWvnsLdkZs4/d7HGqZf+sqz2De4H9uBoO5jdnZeBAoCp1SXUP2xsLCI5qY6/X8yG5f38vrqGgaH9mF9eUuF0fbOBhitOSRT27A7vTAVKvEf/p+/wOvfvwhfWRU1NtS8FPf5u8Vz/pntrP1FhvvHhyrKvf/7gz/4AwVdnTp16sdGEJ4Aqz920/1Uf/AJsPpT/Xh+Ihf3BFj9gpr5CbD6SWCVh4Rvf/vb+Ou//mttoh59PSrFegDQkYWaT8NSUlzk+OL79v/8a/jqr/0ybFV+Bcc4CgRJaAVQNAA1cUPMN1PS/bhnuQvyabITS/Tx4VWPAqtkLwjhe+T16OcIrD4a5sTvpmRr96I/cxUPwEkyIZmGrmt5+LYiOPWPD6wWYcS9VtwNeNj9K6HGR5+bYQ9c3r0Phl8JcHvEi5aWYiZDEVi1lZTAygCMXB5ugxllJWaUJLOwJDMwG03w+b2SorJ9uKEJ7oR12KFUmD58BAMpJ5ybKbLt1jc30djcpOo6Nz7BnXX4/V79HwFAT2nR1zdbyKsinYilMTo6Cm+ZF5WVVQKXmDBMORk3i5I9ZbICwPizKEMm05RgLzdZ2VxKvpw81PJwzSAbbsQI2vLvlK7Rr5HSYTJkKquqxYwkqBSLJHBg/6Bk6A2N9WLZjN0dwb79A/KqK/VWYHUrgM3tMPKZDN5//30dtGtqK1FRVi4AkRLf5qZGbG9uYHR0BN/61rck1aMMPVswYnhkCuc+Oo/+gT4MDfXCYChgbn5a7sP0OOOBPhVLyKOtvq4RJhgFgjH8ilKrxcU5JZdzTJHRFuFBSuxRh9hAkUgQ7S1txRARAuVGhjeZtFnm9RFpZYgI5W8EGFksIABK0IAH+YnJ+wLy6M+3traKdDojrzdaNNBzsrGhXoFRlHgS+CQrlEAgE2zZjmQFEsQjy40baT4bghaSiEdjqKttEIuMB1ICL3w/WZwEwotWFpBvJ0Mx6NlIgIUHBya201+RScxkZvLaeSjyetw6+G2sr4llykMmQbyFpSWBs1SQUuK6sLisVOoTx48UWT3pNIIRsisq1J51dQ16L1kX9OJkIBKBVYaHfOUrX1Z4DA9kQ/39Cr2JJZM4fOiw2o2MYY/XK29qzl19vb0YHRlB/8CA2FtkU7jsVkxMjKOvv1tSxGg0KRCFYKnA44WiQoBMFAJnre0tYrzNzEwJ/CXAOTDQj7qaegVBEDTkc8vk81hcWNRz4GRlsdnEgh4ZGxNw6i0tk/cZ2UzU1M9MTQjooDce248sNL7o8coDEA9xBw8egMlqEovl5s0b8jnmsySwyqCfZDyFffuHJM+mlQdBpO3AjiSbRpMBS0u8l2Y8+8yzCqmgPQb7C5m+DIfzlXnhdBIoNSkpOF9IKUhlbX1VEkKOPx64ee0ffnheAWaHnzq2K3stCMQnqEqbhJXldZQYSxQGwnsh+EpGcjqTElM0HA2r8EBuOxOajRbOlwW43V555c3PrwrQoxUGWUZ8Hk3NTZoLN7fW4FbwCwszmyqgBHbiiITj8g/k2mCzAlYr+4xdvyfoSUwAyemQ3Qf7IOfJ7Z0dBeHx+ZDZJgkvGeGLm5KSDw31CRgn+5U+tZzOCXLEoiGxqNxuHyKhDFZWyPAEPF6gqdUKlwfo7KY/bDXujY8jnaTtSB/yGSumpxaxsb6jYDDOd/mcATvbYRhNrJ+F0dpZh/IqJxqbajV3JhJpzE2vwWbzIZ+jvNsuAJjzhs1uwczsAlIZqr8t6mMEgml5wufvche9kBle5+WcztAes1lp29evXy8C/SxiWMwYnxiTNylTrFlIohcvwZdwJI+ysqI6obaiBoFQka3nK/Ogu6dd89z8wormI1pnsF0YUsiiHee46zeuCUzVNsNkEoBJ32LaMczObKKhwQ+/nz8vrNBFXhMLFNdvXhMgSCCE/0YJMosxvO8SownJeFJ9Om8wyF6AFjZk9q2treP2rVtoa28Vc5lFAbYjw6sYZkW5+ODAoKwOGDRD2X+FvwyTU5Oy7Tj19AmxbdnGtFDYKyyxQMm2ZL9hEWZjY1PMXPke19RqzqT1TTqTw9zsIraCYTS2dOLSlWsYnphCMlOAye7G/fH7aB7Yj43tHWS5ueH6SOA3noTHVwaPv0ySXn95lYAR+rLS/zSbycjmIUrbht3AKtG3bQ4UjHY4q2vhr6hSCKHb61XRI1tAkQWbzSMhgLVEtgUs5tCvl8VKyo0N+YxAI4Vomswq8JmsdtgdLhUnaMFAsHnPX5XAqnY7e/ubnzCwyjWF90AGLvsUC0MEnpPccxQyMNnomWuVSiOejiAcDCKbScBpNcJld8BuJlPTUAy/i4SwtrkIl5vqnLgKM8uL09jeWkNLYx2G+ruwyQC24DYCq+v4yiuvoqWmGn/+p3+G8OYOjh87DI/Xg7n5Gc2RBFCXFxfQ3d2p+X3s3l0szM3KE5tzzfzCnNj4W9ubqKqg4iSKo0eO4Hvf+67AYQKBBD85Phl2yH7Ka6ZHJdnZ3lLaJMUUlMg9GZPkjTYy3P1g2ukP33gbKyshdHQ1CbyijySLC9OzU3jphVdgcTgwfm8K16/eQSiYVBjovqFerfu3bt6U7QnX13g6hbNnL+j+crksZucXNFbq6xuxxn3U3Xuyp/jZr38Z1f5STE6MaR26N76MCgaH+coV+sT+R/9wKZgixTkrw+L82jK++XPfUEGcEnt6eL76lRelzOC+78LFC3j++ee13//Od97Hs8/ukxrH6bZjZ3sb9+6N4mtf/1k0ETyenobJmIexpACSteltareb4K8k8FmDSCSukEcWgu0MUnXYdY206rFaXXjjex+hobFbwZff//77aGstrr8shtIzeWt7A02NzVpv+OzaOzo031VW0JfVjPHxOwhsbangReA0HE6gtbVJ609VdQW2d9ZEAmDbTk5OYWWJ+4YDkutz3/Xh2XPo7+3EM88+I7uIIkBPRqpb8xWLV1TdsNBFNVpdbRMOHz6CudllTEyO4GuvPY/l5WkEQmEV4uiDy/U4myvIfiseS+DexASe2rdfzzIeixbX4VBYhVN6ZbvdDnz88VXt/9kv6Onb198Oiy2PEmMSRrMdmYQH//n/fRNvfO88yvzV1LcxBEIqjD27s08f4B4HlP3hH/6hSA/02P5xX0+A1R+35X66P/cEWP3pfj4/iat7Aqx+Qa38BFj9rBXAa6+9htOnT3+ihffkvZ9u9h8Ftnb9zAv4pX/zv8BQ5lbaMoFVHrJz5hIUKB+mp2cJ+aJ7HNBPffMXAKzy2sh+K27EH2cFQDzq7wasPspY/UkAqw9a5UcxVnfx5odsjV1J/+6BQ3YLj1A5fhSwyvephchAphSfrAxK5Rl2lDPAAyNq3aXwkDU2v4xcNIG62koYbSbsBIICFCkTTURjkpgROA0EQmKB2ax2TM/OoKGhUcnKHZ2UZ9qxvbOp30sMBYGoZLY6XR6BRPRC5XUTnP3oo3NobG4W22KP/ciDLkGm0E4Ia+vrOsgwrIaHZ4GtClMq3jtlcgTOCLYycIRMUrJfq6tqYWUYktEskPXatRuqlhP8oGUBma37hwb0Xsqka+uqdaju7mbAUghb2wHMLG5iaWUN6XhcIB7DYfwEjDJJ7BsaVOI7geehgV5tdrmhJEBIZsK98Rl8dPk2VlY38PKLz8NqM2JleQEV5T709hP4KsBqMsrkn/cbDUUQ3A7DYCAYbhJTikEMJeYS2QFk81k9O7YpK/YETwgE8T546CIQRJCTL3qZ8T30+ePQ4GfWNzZk60HgmdL2u3fHEIqEUO4vx7GTx3H+/AW1J9uYrEamRPd2dYnlygMHwTMy0wiEtrS0qpAi8FaWFkYFLhE4YPsTXOzu6hXgSs/Wre1tATy0EiB4Xik5JS0bip9naAvZ9AQv2Ld4yKeFA2WGBCIZLkYwgl64tC9ZW1nR5wkoE5zjfVG6fWd4VJ6nyytrGBjoxYEDQ5Koip2TyQvcojemp5Rgn7NohWB34q/+8q+0gfeXlYtBS2CMwTgHhvbrGfMw2ts/qPmsqalZfpu8V27i+XI5Hbr/nu5u+USur6wWHZrzWXR2teOdd07j61//huTxtGAhoMEwnAsXL4qpw9RyHviee/Y5yboJtPCAnIqnBXQSzCKzpoTPZaMo12TxgV6kZP/MLS5haN+QAPUbN27iqYNP4ebNa/B5XXjm5EkFBS0uLIgJVFtXh7feOo2hoX4MDg0VJaL37mJ4+Lbu5dixo0VfvfoGfO+7b+Dnf/Zn0dHVjh/84IcIRyNIpJLqX2Tt9vb2YHJiQtdLtkpVZYV8X1uaWwTcuEs9uH37FqYmJ2GxmgSw8+DlcNrFsnI63BgaGlKA2ocffIDhYVo+9EgOzWISfW95MOvu7lUhMJXMCBAgyD89PYNbN2/DZDHhqYMHirY11PQDWF5ZEgCyuraGjc01gbAE6pkITZ9HMpgI3rD/zs/NiaFGtvXWxqYCR1Jpei9ScQFUV1nQ0toqZrLJxLFoRzwaVUgZbRH4RfQSJWBImwrKU5eWt7D/QJ+k16Njo4jHM2htacC9sUXU1paKVcWCRpnfJ7bUyN0Ayv15tLXVCzhemCWb0oPy8jrYXVYwxL2q2gOnx4BohAnUQbH4TUYXdrZi2FgLYW1tWyAl13LaE1RW1mB7Laz059oGL06ePIiZxTGUlXmwtLqMi+cJpgBHjz6PlSUCdwWNKYah2BxWMTrX1nmN5UV/bkOJ2otjmz9jdW0VDqtD80l5ZYXkxpyT+Pzpc3dn+La+jww02qH09LahtbkFFy9eQDCYlOXLynIUFRVO7OsfwuzcjL5zYLAL5RU+AekEdvM5oLamRtYU0zP3NXcRqCXgxaWPFhQHDx6U3+JHH52VEqG/rw8lBvpTm+THStYyWVuc5wmmsrDDcUNW6MlTJ7G2soGbN26KWerx+uQLTJbzkWPHcfq901JpBIJsc6CpuR7bG1sKgyMwz3npyqXLKiQcO3oUY/fuob9vQOOJsn8CygRf6+tr9f2c11dWlnD23Fk8/fRJWpTC5/XC5/dpbrx967YKHl0d7fC4i8FtlMZTRRAMxbETDGN5dQvjU3O4fmcUzR3dOHvxGox2j/5cYnVgbHRUoL4hkUEyEhZLleFY9GillJ1rGp+LxlQqgzSLEfEkYKP8vQQFWqaYLPDUt6KKwLPDpcKQhaFT9LXNFQS4C6CPJ7RmWa0mAZIOh01KAb4/sL6BkOTKlC+7xfalDQs9sAnqZGlPwHGmEE2DpMSPAquPWgE8LC4/3EvuAbCP7i4flKAf68308J3cU2jt2vVYpcURKxwPGasmAe3cH2wHAgjEgrDarSivLEcpbXuMfG4e2G0mlJe6YTUZkKBHbSqBQiaFTDqB+dlxBYLdHrkNu9OCqqpyAW/ra8tYnJ1Ce3MDejs7sD47j8D6GjxWBxqqatBOsG1jTQxielteungFTrcZ33jt69h/YB++892/wOnTw6jyA1/56ktYWl7UPMxiD18EtSn/furgEKprK3Hj2i1MTNzH4NAgVlfW1Q+DgbAUBgz6obUR92sc32+//TZq62rR092Be1N3pcjZ2gzKysRic+LjK9cUXsX1ZGR0WKBobWM9Zqbn0VDfhIWFVdy+Naq0eLORoHRS3qVs1xNPn8Ly0go++OAKDh/pR1NTK9559x2t6QQ7z52/iOHhJbz00kGBo9lUFOc++ADvv38V2zvAS1/aB6/Pj7ffOqMAtd/61/9KY2Z1eVEg99zslIBDAs0sMPp9DGVsRjyZEIjJuZnzFe1/qG7g2pfJMlB1S4ViWlGNjq7jN37j2yrClLlKceP6ZUSiQRw9fhBnz70vlcfg/n2Yuj+t0M/qmjr5pHJefP/903j62VPYWF/BH//Jn8HjqkBrE+0FrkmB9dxzz8tiKZPPyZ6GAZ73pye1BhGI5jrDawmFdrTmB7e3YSqhV3VGRZdf/dX/WSFc77z7Jurra+Rxe+zYEQWJTU3O4Nq1m1hZXkVlRU3REshAQJikF6PUDelMUvuwAwf2KZuA66hs36wOFX9TybTID1cuX0EguIVf+PbXEIsHxHQnA5o5BR1d3coLYMGbBSoWkBm4trWzqVwAKldYkL83dk9FdBaP6VPb2NCqAh7Xb0NJBkMHu5BKB7C1GUJFeQ/OnRnG7/7OH6K7p684ByBBA6kHuRKfPps+Dij7t//23wpU5Vni7/ra+75HgdXHnX8/z/ey6PAf/+N/VEg0meBnzpzRx37c7/s8P3PvPV80gPjT/n2ft22+6Psw/CQe5ue9uSfv+1wt8ARY/VzN9Le/6Qmw+llg9Rvf+IY2T59+/SgQ9XHv6/7KS/jWv/oXMFd4iKrAZWD4hRE5/iopSM6051D6CcaqYVe6vvulAkQf09u5IdBC9OgP50b5wU66CKQqyXV3Gd576yfuY4/h+iOk+3sJ9w9+zKfeR8bq3+Sx+uhk/bh9PMHZT7x2Gbp7nrAPrvkxwCpv3vjAyWCPqbobzLWbakWWi9rpUzYIPKTwK2kVIB/X3XAIytnkqbrLVi2z2WBO5VHpcKHe7YUxkUZkcxsOA8MrfCixm7C8uiZgymy267Brt7slZx2/NyHmHMGxpcUFNDY1IxmPoq29XeAnZa4Evuk9arIVffZ4vQRh2G4EAunF9/rrb6Cvb0AVe3qx8f8YJMCNsCFnkFSWvlwMnPmZn3lVP5OSJt232CWUf1sFrFJCz40bD3wEmcora1Fb36jv5AGZXleUs89MTUu2T+bA+vqavjsWjwhUY/gN2Wxj45Mwmdw6VKVTSdTVN0ji5ysrw6UL53HkyFNYXVpCW3uL2Gr0g+TBkhV5Asyzc6uYW96Gx1OGw4f2K9BgcWEO7e0N2hTThoF+sJT+W8kCyuQQ2okgGo3Le4vp0qV+F9xup7xGySzi5t/pdIgpQtCCBz8eYHl/lMwHgtsKIyMjhaA0N8wFpRpncPvOHYGPPMSbrWaMjNzB8uqqGBcEpwkce8t88OzK8smgsxqNSMQSAsP5nmQyLQZVU3OzAAw+SzLJ+Ew4lj744ANUVVajpZXsyArkMmR7eQSa8vxK8IsbeR4S+Lw4HMho4eab0jQe8nnNlHxz7N24dQPNzU1oqK9T4BFBejJMg2QkM3DHbBK4EYwwwMeMxeU1sQMJAJMFms9nBOrzzMw+TBYdmZk8DLHdGL5Gb8W33z0t9mBDXSOCoZDkxGwnN30op6cUNkHWMAFgskeY3NvW2qGN8tLKgpg/vE/2gZHbw/I+I7OOrDMy1IaHR3Di5Ekx4RiUQS9Zgk1nz53DUwcPYm5+Hh4PAx7K5YHncDnlz9fZ3qE5b2p6WmDl+uaWDsXxRFzjOp3OiWnscHvE4mQjk/FWWVkh5k1rSz1qq6vln0gWWWdXN9568y0B0S+98KK8UwkY0hfZZrXoOwkIc0xM35/Soe6lF17C9Mw0ZmZn5D3pJTDlK8Xhw4d1MKVlwuWLF9Hc1CR/WYZiDA0MirltsRkxef8+1lc3BGg1tzBkrvyBR2+pu1T2GDyQEgimfPzUyeMKOSP4+vr3v6d+//wLL6BOMnP6w60I3KSPpsVsFYOmoaFBz5nFDTIn6etrNlmwvR1GJBZX2AivxW41w1DCNaiguWJzaxPmEjNqqusRi6YwOjoOm9Wt/rexGUBNvRmNzbVahyh75WGUcwul9DxoUj5N5vfWJse5R0zn7a1t8ORZVdsg4HN6dk5AqCTFCbIrCcQbBGRSZprJMNTOh46ONoWILK8saB7y+93o7m/GyuoSPO5SpXKHQzFcuHARiTgtBbwC6QKBjNjXLicQiQEed9GewGEzIbSV0iL6wktHUF7pxNoWrSNcCEWiuHl9Gk43g3icWF7YVsAXAY5gOIC6+lr5R66sbGpONoDtlUJzI8PjUrC7XALlWEhif6S6oOi1bNI+IJ1Iwu52acwlknEpC9gnvaVe9SNDoQTBnTgoCGHBpqO9HZeuXNI9k2n3zLMnxRgcHrkPj9srsJkAHZ8DCwwEPm/duSV7AYaJWcxFW5Gbt26izO9HT3enCoJkcFHi2tXdIVsYskMJJkRiIflcD/T0SfbLdem902dQQeZcXZ3m06W1dbFZ33zzbfn5EvSoq6nSfEVbl0OHD8p3ngGITB0v8/plIRCNxdBQ36CwPrK0X3zxedkNpNMJFWx4r9ubW/jBD3+IF198QezX6upKeVQTvGVqO8fk4AABjIzCe9jm9DMna9VTVmTsheIpbAWjGJtawPC9KTjLKlHX3A6zw4PZpVVUlVcgvL6FzbV1jeNELiOLirKqGj13ek4rUDIWQzYeRyGRUrAV9wfZVALe6nr4aptgKfWr0EYA0mA0CxTimmKxWdXmXMf5nG0WMrmLyhFuN1JSLwAAIABJREFU37g3i0dCAiYp+yfD0GSxwVtWLsYqPcG5d9T+6lFwVZYAe/vWh776D/d6DymtBHT3rJzINtV+rMRQ3Gfs2gdxn8CC+d7niz7VVCg9DMjSe4peUJrT5RlrNilEM8RAPq4JuyFBdo+j2P9tJbIp8vlcaG2ohdmQgymfw/b6GkoKaSCXQWh1EXZzHktra1hZW8ShI08hENqWksBuMaGvuxOBrQ14LQ5kYzG01DfAbWXo2FWtB9euXcXK+pLmj86uLuwfHMLlyxexE9yC3WZDa3OzmOTvvnMZrW1lKvimU2n1sUOHDmB1dQ7HDh/CD37wpubwn/vGN+W5ev36TQVaLS+vSU7PMDwqJsieZ9Gts7MJh48cxIUr5/HNb38L4/fuK9yozFuJDz88i6efeQZXPv64WMzKZPCVL38ZV69eV5E9sBPFx9dvoqmxReoE7rHkV5zJor6hHndHxrRutLa1oaW1HW+9/ZaAMFoVUElHEJZSbq6DOxvrWksvXLipOY4hTPlCCe4Mj6G5sQEvvfwyrly+jO2tjaJqppSKARZ8A1pLvV6/9gNMl2dBhPd66dJFvPzKy7KpYDGMfqm3bt5CMhmDp7RU/eAXvv1PUF/bgJmJGdy+cwMHDgyivaMJI2O3VUxkmBzvY9+BQ2BtYHMjIJ9nFodaO1oRCQVx9qOP0d05gEQ8gzvDk2hs8OPUqRPwekuRzhYBXqpVYtEw5maW4fOZZXXCuW5mZkFzeCELJKIGlPlsOHXqaTz7zMu4fu063n7nbe0//eW0oKlR8ZeFcnrZ0vrEZnVJPcMg1fHxMe2huNfs7GyF02WTEoq/a+/b0Qan3S3GrdtViqvXrmtecLls6O1qFXOWZ4DFxWUUDFQG1GnOZJHV5SiqWq5e+VjEmubGRjFXY5Go+iGD9jg3lleUobamERarR3Yq1bVlcPssgCGOWCyFxZkYxu6u4r/8px+ioqr8bz/Y743XT72TwOqLL76ovv13fT0BVh/fYl80IPlFf9/nfc5f9M99Aqx+3pb/6XnfE2D1C3oWT4DVfzhg9du/+eswlbthMBrhRPFAlTUZkDcWYN5lWlIyRoj0096oe3//OwGrn+gTnw9YJauxuLF++NqbYAmEfsaj6zMjj1yLxyK/n+mhj/UA+/RHvyBglcxTWR0Yi8xPIUePvAisGnlAyRaBVQG8JUW7A0qDHUYjHAYTyixWeM1WVFjt8JRYUULQJ5qCRSEtFuRMBQFoTCijNxq15IlMXkzIkdF7SlG3Wixoa29DS0sTTMYSbWwJWsXjEVjtdm0gzTaLpED0YSMYt5ccT09MSscbGpqLrBWjWQDe6OiYpNkEPe6Nj+o7/uk//SUlMBc971JijBHkK4K1DM8oKQYv0PuR3qB2B9JZA85+dF7fzQ07GWm0HLBbbGIaERQoymITuD/FoJ2cNsapeBJMtJ8Yn0MkHheIUlNTKVCNwGs+l9XBjJzs/fsH5QNJBhoBZjK++NoJxLAVSMFfWQmPy4Ht7TWxenp7OlBTVQ6T2SDgu1DIqj3Doah8GGORuDzxCBrCXFCqfIW/eKCnZyHbhz/b7nJqE04PNnYrslvy2QzCwRAiIfqw0oLBKLklGcdkjRKcYjswPIggeVNLq5hCZLQS3KTXJ0FXyumzaUqTwwpR4WfIBqyqqobFYkU8ycNyRvfKgzSBaErkGebFTS09VWnHENwJkrQnhiNZY2KF+v0wm0sEtvJF5iaDefh3pUzDgI3NTdkpmCzmXZawT8AcARQeKNfXVvU+HtoSsbhSsAnukgnKa/H6ypR+vLm5hkAwJI9EvqrpE+h0yP+TdgUb61t6/pQ+ttArtbxC7UKAkoBDIZfD6vIKunq6xa5cXFnG5StXcfzYSfQPDqnvzc1N497oKAYH+xEOBOWfSwCjs6tN7A8+KzJWyeKLxGKYnJiSfUV3T7esE3jwI7BPZm4iFUM8Rn9HM5aXl+B2utDS1CzgSrYL2azYYZcvXcL+/fsRiyfRyyCRWFwMQ1oHEBznIY+R23U1lTro8AC5sb4hGTxfBDgJNJDBQ7CJ1hw8jM/OTssnjqFPly5c0OGSaeG0oOCYra2vVUAW+wt/BscyA3zIEnr22eck//vwww91zW63HYvLCwJq7XYnErFUEegMx2VNwD5GCSaBvNm5KXll9vW14+DB/QIaCSbPTE+hv68fFZUVYtGyr9Aqg6ArAf3VlTX5UdKTjkUc9k9J9JNJWQq8/955pNI5nDx5DDuBNZQgp2ARFiZYm7l9+zb273sKNTX1uH9/DrPTy+hs74HF4hQTfSs0j9o6v7yH6VXpIXoJMp9LkErFZdtAwIl9iX2uvb1NjLCb10dRqTHuxvz8OpaWovJIbW7y6fro58nwMrvVIR9hyt9LPR5MjE/Km5Ost7oGD1545YiAYKvFiysXh7GxFsXGehDr6zHU1HhhthhUsAnHaLUClHpNGhN8zgyAcdi88lju7W9BMhfG/MIkfH6Pxg5tCWCwIxbLYXxsR8Ff5ZUe7OyEUVpqwfp6Wgun12uBn/55ybRA65mpVboNoLKCfoHeXRkxbUBSAlnK/T5MT87DVepUUj0ZWrQEiMXSGBjsQEVFFQLb9AQc17wmY2iDAdlMCrFYANXVfvQN9KiI8cGZywgGY2hpa5XSIBgKCNzmwZ+hepTME7hzulzy4yUjm+OebLWaqjqt3fRADIWCKuQcP3FMjHIyj8lgbm1pEWOYdjMs4LW1dcjigvddYjQjEIrg0uUr+pn7GMQTDkpCS6uYllZaAAQ0TxHEUaEPRgH6LIAxJI7p6oePPKX5k+OPY4aSbM5ZtMyoKKtAdU0l2lpbJc8lA/rq1Y9RXVWJvr4ueL0u2ZDS55kMN7I+PR4fVta3MLuwgq7+/Tj94UW89+EFVDa0weT0wF/bCFepD0aDEXev3ZF/NOe1gqEEgXAETrcLZhv9ZIs+58l4Akw2KxDhZ70yw+dsQUt3L1xVjTC5PJq3yfgnwMq1hmsK19usQFYhlfo+2RsYS9g99LJbzGKWr20WGYH+yirZ8dB/PJ3NFYu+rLj9mMDqXul9D1wlC5bd6VFgdU+F9Ciwymvjerrn288x/ChjdQ9YJXgcjEUFIlEVY7AYYadKxMOAJaPmIRMy8HtcMOazcJqMCAU2YSLImk7AbyrAUshibmFOrMVXX/uSwMgP3zuNlvYmZJJxVJf74bW7UOZwoMrnR2hrG4vTc0jnMxibvIu6pnoMDAypX9+fuK/1pr9/QAXX1ZUlgalkX3NtZNGAhS9asbAI7C21Ynl5UXu44E4I+/YdkJLn//vP/wWnTj2DSDiiz5BhR8saytsXF+flVT94YEghWWzby5euobqmHrFICvcnZ7Dv4AFZ5FBJsr6xJgk7C4gV5TVKsL83Nom29i48+/zTAjXpu8zCU5m3XCAgFRRkjbo8buU9sGjIwCH6w3I8MiCJe1p6yXN9PH/hIuKxvAA6vjY3drR+yh92YgLeUjeamhvhL/VhdW1RNlZHjh/GznYQ5y+c0xpRV1utfSQB/VdefhkXL51XcZkFXN53S1sLIqEIDh85IoBweWEFyUgaV69cxr6D/WhsqoPBlFdBjpZK5eX8PqoeErh8+aqKJwxIJfA6cncY6+t5PPP0kNpjdTWFpkYHfv6bP6v9EhU7t25fR0NDnfyMySQl01thuQbOzUsKGDOb7DAUSBxwo6urD7msAf/Xv/+/xYBnQZ+qsrff/SFWVtZRX1eF3r5+dHZ2Y2z0nvyiGb44Nz8nVVRLayM6OlsQi4XFnmXR5/R774jxSqsL2nkw+G95dUXBqc+eOoVCjv7MFgRDYcn+Oe65p2RBn/u1ifv30dRQL9sB2rNMjU8qLIzWOlTmRCJZMbv53Lo6+9Hc3IntYBB2F33YozBZU0jEMlhZSmH0zgr+7E/fkjf553n9KMbqE2D1s+Z7fx9y5RcNSH7R3/d5+oowgMfIG/4+7fIEWP28Lf/T874nwOoX9CyeAKv/MMBqz1dfBoFVc7lHvo5Opr0bCawCuZL8LmO16MPFje7e6+FEtif5opxb094nn/heoMEj/1r87CdDqh5nNKD37TJVHwK6xTCfvV86BD1KgH1wgZ/ueARWH+MSu5di+6gM/zGjlnzXx78+6RW7q0b7TBuQscp7IFOveM1Fhsbey7h7INn7tz3rA8nqyBAplOwyVouyeb7PbCiBw2SECyaUlpjEVvUQmExkYGRYFJmAJWQ9ZbEdDSjshwxVA8ywWp2YnZsTE+j2nWFJ53nofOHFF+Bzu+DzuREOB5HPMpglrYN2OpcV0EnJOjdv7Cc5eqzG4jqMOx0elFjMSKcyYmyR0fTWW+/qfXYLDwZLKPV68Ou//i/EnFT4UiYJq82i0BoCPgTH+LvVZNHPUl8sGLC8vo533n1P4CA31NlUWub7lEOTccWNNg+9y+urmJ+jEX8CX/3615Rou7y+hrHhSfgrygWAklFGsIXMRgYxTd0fl8ccPc8IevEAwJT74rVQ6rWB2YVVnDjxtOTd6UxcNgAeF5k+Bm04XXZeV1K4OKWnTH1mpd/rLYPH50EiE4fNYcP/z957P0l632diT+ece3LOs7MzG7ERwCIRABGYRSqdfZLs0w+Sy+U7W66yf5L+A5erTqVTHWVSlOhT6UiRSASRFlhszmFmdifnPNM9nXO363l6ZrEIImkcqAvarmItONPT/b7f9xufzxOC3qB8i7kp97o9Cu7iuFteWxF3mUn1PKyT9VQpFHHhw7Py2QrXN2A7ltgJ8Iqhs7Nd0jmCmzyc8cDO59Le0aouJQYcPR5dLt1HQ12dGMCUsO/elwIwkkmFFhDoImBKawcCH/RF7O/tVftvrm+KScJ7HRraJ+BLQU21VRCCwBg/k4AoGVD87lyWDOfS/d+1tLUIQHe7qh6JtAIgS5lMYR7KyZIj2BMKV60FMrmCAA2GOLCP0BNPAEChoAO/00r7ACtcDnfVy3V1RaAhwUzKd3OlotjW9AO8deMGDgztk9Strb1Lcr3X3vi5wpb+5E/+d/nS8vlTEnzp4gU8+dQpJUKT8Us2HNuNIO++g/tx5sNzYkh73F4FMdGKgO144cIl+Uc+86WnBVxfu34FPT29iEQ2xUC9euWa2pVMY34ugRAWLeLxlJh5wyPDCulgivjE5CSKlOxlMmLMTU5OCMSvqw3pcCcW6+iY2ooMJL544OYzeOzUKUkcr1y+rGtubmnEsUeOiLm1trKGUoWBUhbMLcyr73BOJ7O3r6cHFy9dFJB84sRJlEsFMWqCgSAGBvqQK6axtRWphk9tMviOo9cMjzsoS4m1tQ2MjY0q2GrPQA/6+rsEFpZKOVy+chF1NXX42le+IokqPWHZ1wgiEGgmoFYo5DUeGWjn8XrEXOUcx2KPwWTF+fNXxc488shhFEsZyXbJVo1G1uXNSzsFyiSDgRoUCwasrKyLWUNZJMH2EgrweAlCVcSCyhezCt5qrKtFXT1tIxLy32RRgYnQZPPMzMzi7Xdn0NluQrlsRwVmBYiwTfcd6NV9e5w+sU4z2YIk0Vuba2JkXjy/Ap8XaO/0YnB/JyzmlMCsTMqEkVtzKFfcSMbz8sMbHNyDYI0L5UoWyXQURmNFoKDByLTmNOprG5FMpBCLR2GzGzC/MClGZE9vC8I1tYSH4XEGce7cFWxsbqOnew/6+vsE7s3Pz6oYYzXbZeFC8hPtDujzzP6/vBJBKglYbADdF2pq6MPaoGArrtFer18AP1m2125eg9PpQr6QwQvPPyeQ787NYUxNzaKUL4l1zLXJ4bBhcXEW+w/sEfjM4ko8VoDHF6qyqtfWZOUiUNxsUugagXkCQqvr6ypqkc1Oj122cXMTWcxZFQ4IvNAvlbLl4eFbOH70CAb27sXFS+fhcXtAL3ICqyzw0AqFwU7BYBin3z8rcII+lvQ2nJmZlJ+vx+VQYY6estevk53XWg1Dm1sQmOt2+6TUYLI6mX9ksXIOpYUEgRfKqQkwEew7cuSwmIcCqRcWsb6+IlVFXX1I/pZGY1mFIVq5MDQyT7/wVBbXbt7B4MEjyBSN+L/+4rtIZEto7u7HoaMnUTZZsbyyhsvvX5RXdndvv6waCuWKpLy0QJmenhabLBrbRjmXRSFXUPgUchkV9nr27oe/qRWwueSTmkozCZxzo1lzP4FqFv94rRzV/BnXc75HwCTKCAX8uHnzFiILCzIKbm7r0NrrZGgW36HNIYu+O4qcnX/5MxVa7zs5GR5QJz1gwrqzv/osYJXA8oP7w08Bq7uMVe2veC20bqnuk3aBVdrwJLNZpLJpZKiwoC0PvTR9HjjtDO7KwmU1o6O5AS6HCfZKBfMzk0jFIjAmYzjS1gBTOiHbh+XVJfzR//RHKly99torODC0V7YofV3dSEW34WSh2GBCdDOCWs6xxgpWUlsoGssqStmdVjTXN2guVIHaYkS5WEI+l9Ecfmf4lsaIy+2Ez+2Fy2NDcntNTM6GxgbNBXduj6KpqRUT41NaT2ltQ1CMNij0xxwZvaPx29bVrnHBfQXXjksXbsougL7NhTwzCcpaz1tam7SGMJiKczlVQlMT08hkiypSkCXLeaGnt19WBeWyQQW1cF29wNTLVy7jjdffRn9/B37/D34fN65fwyuvvqJ5mV6jGxsR2UbMLyxor0FVj9Xq0F6RY5n7Na6fLPKwgNnS0IityJrWNnqQ8trm5hdw+JHDaGysw72REYxP3JNNAhUOLDR7fG48duJRFUsmJqcEnL7187dU+GJoREdbGzq7WjE2PoqauqDUEiSMcC8cj6cxPjaL8YkZNLQ0qVBJUPru2DIGB5uR2I7D7XWis6NLILXTZlHRh97+o3dZjB1CR0cLZqanpVTo7OrQWvP+6fcVENbS2ASPN6C9dzZVxNmzF3DmzHX83u99R7Yk586d0dzEYLTa+jq19cTEFH7yk1fR17sH5YIJkxOTWF9fk8XPoUNDmF+alXVRPB7BVnRLBUCSLag24F6Jahyyvzn3+NxurK4tY3Z2QdYfVF9xTx+JxmT5RL/3p555Cs2NjVWbn3RWPr35bB4Xzl9EPJpQEG1tfaNA6JWVKKZmZxAIOOHymRHi+lUGsgkX7txcwn/4wc9QU1/NYfhlr4fA6me30BcNIP6X/nm/rJ/s/v6Lvo+HwOqv2vL/5bzvIbD6BT2Lh8Dqrw9Y/Z1//UcwEVg1ouqxamJ4VUXV3Gp4lUEbkI88rx58qNUNLDdovwhYNe4Al5wUqyDpR8xMbaY/A/R8EFgVI2IHtv0ksPqZXexjI69qW/CLgNXdz6+Cnp/+xF1g9cFJvQpwfpJh+um/5ceZdg8YdCnTF3z0JWKf7gCru3/Nw4yueQdYtRrMkoaTrVo9qFRgNZrgtVjgghF+gxleWGAtllDO5mAxGOCyu+Rfmi1kkM6TjRNSmEqxZJA34ZVrtzE3PY+J6Sl0tLapMs1DLgOZGupCKBfzAlgIgBFY54GEjFJu8AmyCRBDRcAqJdE8iBXLRm3uyYw9f46bx7Nif9ktVbkhGVPHjh+R3ycPoAQuCUj6vWRfEQSugqt8P8FHHvriTFJdmBeTlIya7WgMQb9fIQl8NTQ0Ir5NoNShsCaCRkxLffkrL6tfjdwZRcBHabwfC3Mz8AUDYriSAWJ3UBpJaVxAQBO/mwdLghGURVYT3idhMFt1IOFhnGanAa8H5VJeYT4EhVnlJ6BWZdsyoCUuqSWDfHwBL6wuW1VSZbaglGOInFlABz0pU5kMoskYygxZY1YJgWWTGSGfH1P3JmC2WMVc2k6mxdhigILb4ZDPYDAYkCcufUb5v7a2FvlSLi7Su9SmlF22I0cvGSHsO0zw5XcwcIuyQQIF9BAk65KSybr6OgFI3GATWOXhlMxZSswbGuokGU0mY5Ib74K4CjmRX2xJv08ncwKN+fcEfN1kApkMsNssOgjS8oJgOFmk7C+aQ0olMaMJXE7PzosBTV9bgiu9DPro65bcLBLZkEcw/85koIQzIPsBHtgI0NU3NmB9c1PhQmS4XLp4EY8/+phsB+h5+8EHZ3B3bEIM/e98+7cE9A0M7MXG5jrmZqbEIGLyOJlnZJzxWfIZ0JNwfGwCTU3N8jAjwOFyefR7go4cx317+uTjSsCIRQQeCGvDNZLGX758GfsH98NsqbK9KZHmNRP4Y7r2wQMH5SlJyf34xDgOHj6EhZkFFCt5DA3sUV+bX1jW2KFv5/CdO7g7Ni4GLoERBuv09PUJEKTkmR5pK2vLeOG55yX1I2OVstTbI3cElk1NTiFYE1b7NTU0anxtrK1VA7NQVngQGd4M39pOVBmGZDIVixWUi0YkE1m1C5mnBLMmJpbR3RPCM88+gcbGGiwuzWFhcV6sm29/86tiOkkymUrqGZPZS+CaYVocW5wTR4bvqB8zvXt1ZVl9KUNGdaKiOcjjqvZPet5yfqoJh9QPyf4mGCf/XZNFY5CBJPQBNFuZkO1R4IkALlMFiwtzCj9rrGO4iFWSeQIQBHnJ2GLfoq3HtWu3xQjaMzAo2XAxX4HXZ4fRksXYvVE01LYhk85jbS2CBP2cN1O6hq1N+t/Vo39PK4JhsmPT8kieuLeEQo7P3o+11S3J4bu62mC2lbG6toh4IqIDf8AfkqR/YXZVdiIOp1XscLeL7OE5ATmtba0CTGxWh+7zg/fvorGJwPYAunv6NIYvXb4k9jM9CtkusVgCke1tMUVZoIrFU/JTzRWKYk+R2c05eWqiCti3t7XLOiMYqsXP334bFhuZtAG89MLz2N5O4Mqla5I3Wwxkw4bElI8nopKTNrfUIZdJKJBtaTGBI8eOyMbi6pUryOULkpvTm/bpJ5/EhYsXNVcosG5+TszTRJJMvSqDliwyh82Bgb39Ao3p/+rze9DX3YWRu8PyMaQVweTYpPydydR8+ulnqnY0yQzefvs0uvt6NM4J2BDUJ+O5riaEr3/963rfjZsswBwSODI+MYm+/j1IJ7N459230N3diuPHjwqwZf/lPTfUN+EnP/mHahp4Notvf/tbApK4J7g3OirPYKbD1zXVa52xWywqFLO4V2II3zYtWCy4Oz6FxpZOtHb14c+/+9cYmZiFv74JffsOYGR8BqOj48itROSB33PgIJKpDEoVA/Yd2IdIJCZglaFkTAnPJhJI0zKlSF/uMqxmI8KNregeOgiD1V71EI5GYbaxP1mQSqaqUmCXS3MU1wYC2LlMFnanA06CrYaK7AE4X2RpkOnxob6xBfUtrfAFa6o2Ntofmv6zAavVonU14HOXscr+uwusllFGtphHlh7u5aKUPxanDd6AD06HFZVyAWaUEPK5UM4lUUwnsLm8CK/LhianA4frA4gtzODf/vmfS9Hzx//zH+Pe3RH1o67OdqySwbxnAPl0Ai6HC4ZSUcBqQ20t8pUSLCG3wFx6D5cKRbS2tCBJy6JkCsGgD+ur6/JQ5prIMLz5+XnYrTaBpbVhPwqFOLxuO3zBMGxWu4KhAsEQinng0qWLCn381re+IeC1WMyLEU5VTbaYkzc6/Uyv37iJH//Ht1UIpk8mgybn5mbF4G5pa8bdu6MI+r1i9FrNNsnkU7EULDYHLl+9pj7GcELec3tbh4piVisD0MrYWt+AwWzAoQMHVEB+82dvYHRsFT0dATS3t2Jg4JAk7iz4sZ+hYtK+hL75LFb/4R/+IW7euo5kPKH9VyjgwwcfvKeiO/3Pg+GwirmcC7p7O1ETDOLmzetibdLO5sgjj8jLXM8gn5fvMK1sLl+5qfdurEbQ1dGKbDaJiakIzBagtpHezQZ09/RjZXkLo6NLsNvMMNmsCvXkNp3F28FBesybpFxRroHVjAtnP9T+8YmnTul9fp8btbUEdMcRj0Wwd2APkpkk3n3rbRw9ekQsZQLhXKvPfkgQ+i2cPHFKRaKR0WH4fE709HYKZDeaDAgFg5iansabb7yFWDyBA3uP0XFKRR6qYgjyjo7ckS0C2b5Wu1k+5ATGOfdR3cMCLF9u7r9cDoWiTU3Par1v7eiA3epS8Nby0qqKzv/9f/cvpd7gfr42TKuYDIq5AjY2N8XoJ2Fgm8+nUIHD5kPZYESuEJeCJJ6Kw8HgN1cH7t1Zxc9+eh4tHQyv+uWvh8DqQ2D1l/eSj97xEFj9/9Na/22+9yGw+gU914fA6q8HWB346nP43f/1j2AK+bTZdJa5Oa08AKyS6UnW4KcRxweBVAVQCCz8OINzFz/cZWruApcfTY6flviry3zCw5WAj/5mh635ILj6mTKATwCrVQewf5yx+qsCq7vd+SOA+BP3+xkeq/wROReCUwmKPgis7kj/d39OqLLaRh8xPwjKWipVIHP352TUOYxm+BhMYTSjxmpHKZZGKZGAmSnjVosO0kUDPdEoy66mnPNn3BjlchWcP38BywtrSGWyqAmFxZIY2jsAv88Ft9MCn9eNRDyiCrfL7UMyTak3BCISAJQ1QaUicIjSaHpkhkJ1YhVS0jQychfDo3dV/W+sZyU+LEYQA0dsFpMYYgTk6d1XyPGzDWJu8KBKXynZDCTT2E7EsR1LitlJz0O+j4cZm9Ul1t8jjxxWqAYBiDfe/JlStm0OJ7780os6uBKEXJpfQDqRwsb6imStlNmSTcgNaUtzc3UD6nYLYGCFgRt4+jNSRr6xsSVQmm2XSMZ0WKYHpAFlAbzFfNWvklYABMsYvLUZiQh0JnBC8Mrl9SKTSsFqMCGbTKFI70KylgpFpHIZlI1GbGxHlRbf2tyKVDwOc4X8BjJrXNiKJ7CdzGhTrGCLSkUgMK0LyPLjQXhra1NptjyUkQ1DIKs2FJbsnOxSMkkJQCyvrkiyys+amZsTk5Q+dARGCPjxs7nhJvBL30mGSXhdLgQDfsnG+FzkQ0uggLmv2Ry8Xo8YlmwzsvAoQeNoc9hdAq44fuXRazKoH1rNZAGWsTg3Vw1PoQ8sAyhKJR3ur93pLnMVAAAgAElEQVS8qc+lH259Y5Ok6wSuyaKZmBjD+toqDh08iIb6hioz21pNcCfAST9U3jPvh8Aq2RhhX1BtsL6+JTliXX2zfGDpxUa/VF4TwVmm+LrcDlRKBWxurMHjcsLhcsHt9SpshmwQBiil01n5QxqMZni8Ppx+7zRa29sQCod0fWRPkgVJALG7q1sMuFgyjo7WDrFr6QvHwBeGS7AdyGqhRy89GtkPKYmenJ5COBBW6BPtJghd0L5hbHwC2VRObKeW1jYBCbReoJ2DN1C1stjejqhtaBWR2N6G3+NDPBbDxtaWGJWPnzpV9dTNpNUG/E4Gr9FyobmlBQmygJdXxHgm86VUqYZ0EMQjgElZ/uL8IiwWm+wEeNgmuEmAkkDB/PxM9XBvt6G1tRmbq6vqkwy+IijNg6/X50FtXY1k3B6vW+3ws5+9LiZcKslkczK7LbDYbbrGZCotaSXBg0wyI4sU3hPZ9pyH+F5WSWhFsLq2jXDYrTAmqgMaGlpw7tx5tLe1iulLOwAWEigHX1tbR7lQRkNDkw6PZC75fV709vTLu5Ay8JOPH8Dq2pKkqw6XGbHEAja3Ihjo24doJI2RuxMCBn0BHmK9sFsDaG1tkm3A6uoi5skUMpjlE2o2WdXeZHy2dbTD5bLh9vBtPTfKrMkIIkjl93HMZnXArgl74A964Xa6xcYimB8IVhlBHPME8TjH0z+UIDL7KQHTmelZ+bpmU1l59hJE4+8NZjMSsZTUAJQQW2x2hcdFtyJipzntduzfvw9bGxvy4zXaHOqPBD7ohfvoiRNiXS8t0gt5CzajTRYknI9S6TgO7huC02WWvcF2PC6Ws8cfxNLSiq6dIBhVC2RvE0xdXllWENazzz2B5cXFnaJDRvMNQQ4WkzifsZ9wDaInLIuGXAcZLhQO1WDv3j3Y2orCH/AL3OK6w/mLLDT67bq8O0zxUg6JbfZNM3r7u6uBaRYLRoZH0NXdq0IBE7a5nkQjMWzHIjh65ICYzXQ8pxVOlTVpxA/++m/FtvUR3DlyRAUrjtfI5hY8AQ9sJgsamhvg8/sUnBWPbQs02t7YEtOa4FI0nobV6RJTdWJmEXOrWzh77RYKMCGaysBmcaGQK6OUK6G9p1cFnbXNLbhZTHB60dTaIkA8Gokik0pgc30Nea418lMtw+bwoLm3HwarUzYzbFOOQ4JanDP4/1ksYgGVoHFMc3xFczrnIRY8SrkMNjc2UczkwE4drm9Ea3s3/OFaeWaW6YP6KwKrHyui76h2+H27+7j7ezuFKRphMpoe8FX99B6OP9kFVTke+PdcG3eBVa7JXPOL5QLyZQKsBZQMEGgnxqrLhvj2JmwmoC7ohaGYBXJZbK0twO+wodZphnF5Csm1BQVDPvbYo3j5xRcwOzut9aaupgbpTAIhf1BMesrX6XBNdjBB1EwxD3dtCJlSdY9TyOZVwLFaTVhZWcXI6G15g/q8Hq3JfX19WFlZQTBAVUQJKysL6OxswPzsDDraO1Ff3yhQlJuwxeV1XdP5izP4xjeOiU1JYDKVT6C1pUmFRu6BUDHjytUbuDs6AaPBhgP7HtF4JThJD1QGfl6+ehHHDh/SPmt7K6I9//bmNsxWB9LZPMI1dRrrHMPtrR0KO+N1EICPbG2oX3IvxTCpkTu3kS0UMLh3D5574QWsrG7j9AdncfPmOFpaahCldUWuhAODe3Dk6BHs6euXpH91ZVXzAoHDG9ev49DBIXz5+S/Le/zs+Q9x+t33qsWVvl7tRwI+t4LwWGghYPvl557T2vLKT1/ByPAMnjh1DIcPHxIwSLsHq9WIXD6lwg+JI/lcWUzSH/3HV7G8sgWLyYnJiQh6B+rxwovPC0AenxhFa0sDeno65CtK5ufk2JhCoY4eO4qmpjqFvG3HtrQWkjGboeWOsYx0PIGGlnpY7fQL5pybxQ//9u9xdzSKf/Ovf18WNNvxiPYfb/zsp+jp6aSrlorgLFJxP7a4uIqO5m7Y7U7tW1mYpc8t1yOSE6iEYdAe+1ZnR7fGDAH7SxcvidH+5JOn0NJcq3AvrllUB5ksVhQLFWRzBWxubWpsv/Tyi/Lh5963JuhXNgBJB2aTCW6HR/uvWCKNaDSOZLKEYqWCXD6JEjLo7CagTy/ZEF7/6Xn88PuvKdzt877+9E//9HN7rO5+54PhVZ/3Omit8d3vfvdT4VWf9/Me/t1/egs8BFb/09vwv/ZPeAisfkFP8CGw+usBVvd+7Xn87v/2xzAFvTvAavWB5U1lbQzMOxJ2MiTo7bX7+siv9CNg8RcxVpVusfPaZYRWJ8j7GrGP95RPhmPtjqRPAKsPgpAf+4BPMlbFvP3igNWPvutXB1bJ2t09POxaAeyGVe3+/L4FwGcAqwyjEDODVXMGjVnM8JsdsgGosTmRXo+gSK9Ms1lgFeXQ+UoBRrMB2WxamzeC5JTWTo7N4O133sfC3CJcbi+6u3olSWIKa2N9GJn0NsJBylxTksfDYLkPrHKjVTZy/13tD2SVRbbp+7Vf6eZvv/W+JF637wwrdZSelPSY5CaRVXk+f4bQFIsZHfDYByhB5uGqmM8LoJPPXz6PbCaHTD6H9s5OFEpFOGx2ATAEvFwuHzKZlFgHBDHfP/sh3nnntIJL+gcHsXdwSBtM2hl4bVaBBJRJE0gslfKSgIt1Wya7La62rYLHBP1oUVcS2MdDWiqTEBMp4PGjto5METKCGDRDb8OU2F+7zIFYMoaVtVWYrEYBaw1NTQorIiMz7A0gE0sisr4Bh80Gs8WBoqGCVKmIWCqBTDYvKXR8MwKb0apk4UKxjAwqmJ1fEDuP7FqyMwg+MTyK42j87pgYFJTE0bs0HAjo/kxGsw7YyWxKjA96y/LgRRYpDyCUjxK4IMuzpbVVbUO2GIEatg091WanZ7Fv7wC6Ojskl2c7MYCKTFKCcdzY8xmS6bC5Ga2CXBaH/BgJxJFdxxRmHtrJNGQ/JGjP/jM9OSH2GkFQWiBsRLYkTXN7fZII9u8ZRJ7sK5MRr7/xuqYLsnDpgdrR1S7weWx8HJ0dDAdaVkDZ3qG98Pt8KFTKSDK5N5dByBdCwOsTY+mtt9+FwWBBZ3c3nG4vLl24LOZILLGNSrGooBkC2z4fvS1t8tbl+9i3WSIhCOwUUzWGWIzsy24xA+n1yPAtJn8z2Mjr9uqQdHt4REFNzz//nHwseXguZNm/sxo7BEgJhu/ftx+NDXViItOK4tix42Ifc7zQd5IMWh6GCUwxxOTU46fQ3FJlbTNQif6gR48fFyuKhSwyhoulAm5erTKBBvr7sLK2puuk/xr7B+XWPd09Aj15MGYwD2XoI3fuKJzqsZOPyh+XTGT2YUrzmTTNIsyNG9d0aCfblB59dodd18Z24dhlUYF+njaCfqWi+hIZWPShW1xckCycsnGywGkt4vF5cPniRXlX0opiK7KpxOJYIq5E+1BNrYLIyJ5bXlwS43GeMmi7XYe+cCiMqakpxJMFeP1WsYB5OHQ4ncjny2I/MqiLYAP7Lq1D+CyNRrNCufK5EqamonA7DTh29AQsZjump+dw/MRBWOxFnD1/GtOTUXR0e+FyFxGqCaClsQeTE4u4dXtCwTF9e7phNVuRSXHOpbSfYSHT8Ln9WFpYU0HCbDaoD3T3dGFqdlrycLKSZGUQrMX01CzWN9Po7+tGa0tHNQQrTbY1ixglTE5sac6qq/OLOc5nTztReoUy2Ku9vUOM3eXFFUlcGcwVj5BNW6LdH2xOeuUSHKZPYbVeRXCM3qyc0Y+fOIID+/YrBPDM6Q8wO7eC7oE+FdPIZKVaoZ19PRoTuENGKKXtBNlZMHC7bHj81HF4vU6MT44gl2dgUwzrGxGFH1FCz35DZixBSXpwExCNJWLobO+EkSzLEIOdRlVUevGFFzExMan2ITB58/ZNjQUCnm3NTbLcYMgMARr6uTL4haDh9WvXJR2mPcnS8qb6/HvvncHR4wfE5iyWsnjmmaewvr4qmSuLiyyAvPnm2xrDWqPLRqXAP3ryiJh1ZDXX1hFEKGJyYgavvfq6fGMJsBA4oeqjvb1VwFksxrDEPIbo6aqCUwqpRBydba0Ks2T/lZcoCwhON94/exEXbwxjNRLDeiyNbMWIXCoLd7gBNTWNqJS4zhkUUEdmqtHpQntnF/bt34/oxpa+k2FVAvwWl2EwG2GRFMYMV209jBargOZsMq3iKC1VOOcyiS3c0irFAeeBciZDqic8Pr8KU9oP5vJiUiKTBZweNLR2oKO3Bx5PGKlcDkYrfSVN0IRHlc0vsAL4LGCV/XW3aLx7cN719P9VgFW+Z3cPtWspxP8vWbTJKLUF50L6wTL8i2U/o9UkUJCMdAftAHIJOAi2pWLw2k2o5LMIup0ImIuoM6YQWZpGLB5BKV8UCzTg96kAtXdwQJ7N8uwslwRu8x6oWuAaC4sRdY2NmKNH6nZMhQQWyOjh/corP8Xw8CJefvGkGOMEVNc3VnHr+l089dQJqQ5SyW2sr84KAKbfMoHVzs5uzM7Mw2S14Y3X38SdkSkcPNSNkyePK/hy+O5tjTMyUROxJKYmF/Duu5fgdtvQ0dYjj0x6CNPvmu8P+jxYWV3E0NBeeRcT3CQ7lQGcqUweVhutSowKteR+oaujC40NLYhGY7rv0dFhKZMIXtMGgHtGtgvtEtbWtrARTyObLWJzfUtFMtoNcK376stfwYH9+zEzPan1i+sRLULcHqd8Y/cP7UVjS7NY2lQP/eVffBe1tX4cPLxfzHm3wyZlCPcqka0tAYNURZ1+932NxUOHHlGbLM7PoaYmIJsaBdj1tO94CzPs7j0kE0W10czMAuKxtMbs7/zu72hP/P3vfQ/Hju2XTQFByOWVJewbHBCwST9tGGi7ZYbL48T21iYi0U35TO8/sE97sZX1ZRSRhcNuhd3qx/jYNNLpggp5DNWr7qWS+N73/j2eeOIxeZVT/XDq1CmkM1ndEz286QFNpQntjrgOVgshtF3KaW/HEER6zrMoRH9weiLTB7uvj6GAUIGb+x8WAG0uD+xWa9V/OhrXPRFwdViYWVCPgM+342/M+T0Bp8Mmf3eSMCoVM9I5+ikb5INbqmTQ18+wK4bA1eM//O1b+OH333gIrH5B2MfDj/l4CzwEVh/2iIfA6hfUBx4Cq78eYHXw618WsGoOUdoBOKi3fABYNemAYZD0jMDqR+zQHWblfUn7rsT9Ew/cuAM88kR3//UZ/72Ltu54qu4Cprt/QuBMrx1gdffnu8zRT7FWPwNYJWv0U69fwWOVd1Bhcs8njLM/ywpAJ9NPNgHDIKqBuR8xUe8b1lbDqz6LscrNoiT3dDMs8zOqPqsENm30IrRYEbY4ETBZYIinUEplYKGfHoFDA5AuZlE0ASarCYZSQYBJNp2D3eXD6XfO4syH53Uo3tO/V5t6+jXV1gThcdmxHVkV+OVykvlqQjZbkRWA0WyqMhwJrBJgJeM0k8Xi8jKOHj0uz8gzH5yD2+fH66++LiDo5Ze/IjYewZjBoT0gwMyNGsFNhr2QyZhOZlCukKNTTQIm2MHPrrA/kpmWiit5mBu+ajegrUAI8UQCkxPTCIXr8N4H76m639XbA6+fiecBuLwBmFGG325FOhZRwEyxwhAgMr6qYR48RHi8fgEUBObI9NIBsWKAyWxFluBcKaXEeCaz8xBI9qnT4YTL6dQhlYda+rU6XHbEU9vYim7CZDXL94og3NTcHAylCprq6lHOFBFdq4JU9ABN5XOIkyFLICaTxvzcPGywoKW+AbX+sACyzXQS69GonmE4ENShnXLUasiYSdLS6NYW2lpb1EcYBsPDJpFISsLIGptbWNThmEykioEM36wOBpT8u9xk7jiVMM2NOsFdgmP0R8yxfRwO9Y1dEI8gDEFBsn7q6+sU2MXXfWDV6hRwzBCqLMNozCZJyQn4+Xx+OO1WHQymJyfF3KL8mQAY75UMKv4dnz8ljGn5rwE/eeUV+DxenDh2FDbLjqVAqSRQPLodqfq5ooyBvQPyHIyl4gr6okdrd2uXUrudbh/eefe0mIiPPn5KoO6PfvRjPPPMMwLdV5aWxEhZW1qUjy2lkWQbW21OXLx0RQxj+rqyfxHIddjc+r7X33gDhw8fFpvy7Ifn0N3NcImU/PUuXrwsdhvl5Hdu88DbL2CGoHRLYwPef/+0Dl0vvPASNjc3dP/0PCX4x/7NNiYLkHUthvoQZJqcmsaRw0fQ2tGpPuy0uWQ7QHYpLQfImiEASrD96uUrWJzbwDe//jyCDPXKZQVG37t3F739/RjcOyDmFAsIAb9XksKRO8M4duyYfHZH740jGKjF+sam5P3ycjNVBAwXihn09HSrn/n9AclTKfNkOjGZQHMzc/psMbiytJdwy8qAQPK+oSEExIyJIxTkQREC2RobG6tzWLEAC/8tV3D9Gos0ZKUaYbEaYTWV4PU5kU5si/nKZGn6aZJRarY55U26urqBWCIFk5FFobQCW7w+q5itDChjuzK5ntdCH9y7o3cxMlzEgQNeHD/+KGZnFtQOBw8e0ndev3YDKysFHDrcBE+gBH/Ag8hmDndH5rC+AQwOtaCri0C3EbMzW/IM3Y6vIpcH9u+pwdTUOlpbg2ongisM5frZmx8iGCR4H8Lmxpae5dJSDiYL0NrKYLAglpcXUazk4HS44HWHkUwUBGgF/ZSLjuuZ5HKA21MBldtHj/FA78LK6ga2NmKyIHDR2sBmh9vjVTI0Q07S2RycrqodCJdn1jnX1zbw7DNPa14YHrmNZCwuIC9Q04BAKISJsXHNd2RmxbcTO/OzGa2NLWJx19fVyH96375+edgOj95U0clktitJnqAHGbJkz5KhazJYcG/8nsACqRQqkDcqWcUMU+vr70cP/X/PX0ZrSzvm5mdw+vQFtHfUCsBsa2nCjRs3sXegX0A9C3jsQwRTKZEPBsLyXvZ66+QHfuXqVXR0NKOQSyNcE8ALL3xZdhQqAmSyeP/0GWxH4+jo7NK/9ArnXNfa3qjQG3orc36+fWcEoyP3EE+mVODo79+jdZke3z6PR4yz6zevypP269/8FkZGxtTAlObT77ChJoSaQFBgn9VixfzKKnLFMm4MT+D89VuIZYooW2yob25HXWMz1tYYBtaEpeUVFe0sVruKT02tzWhsaBJjlcBTIZPB8tICNuYXJeEnq7dClm0wDIPFKrCf6hAWHbSXKlXDAG1WixQCBXmfAxYHmddOGC12GColFTwp/aagxldTh7qmVtQ1t8DlCiDLAEijBSUDrQ4+AlYrBhkgwagdTLWwrj3Tg/uwHcbqg8Dq7j5rF1h9cG/3WYdqvu8XAass2jisZOjlkaVnfLGAAvcvFqMK0FabAflcGg5LBWG3h8gqvA4LsomIfGpz8VWU4jPw2agsaJY6xAQTGuvrsDA/hz17BiQ3X1xa0DxISXzVJqmkNlOwa6Gk/p1LZ6T0YLDT2bNnce/eEl544VE8cvCwLJE497Pgs7G2rjmK955IRhD0uzWuRkfHUBOuQ1tHh8ZqqLYe3//+9zE8vI7HH++RZU50ewNtnS1oaGSRLiKv8zdeeQe5TBlDQwfR3dWHfL4ir1YWiy9dvoCBPb3I59PI5hgQF8XAwAAGB/fLYmQ7lsa98SlsbMUQ8HNs75eKZ3JqEpHNqPYL3CuwwEaQNhwKiiVKSfva2gpu3BnGyhaLsC6FaxUY3FiBlEYH9x0Q831tdRmLCwvamxw+clAsfLZFb2+31hQWMF97/Q3kMmm1y5Wrl2QpNTQwgGvXLqtYSMUJrWacDgcmxqawvBzH4UP9+IP/4fdw7vxppNIsItcilYnjxPETWu8Y5Pr+6bOw2n24OzqJ0TuTUhIcO/lodX8Z38aPf/wjvPzSM9iObqmwzPXqt7/zbZECaBszOzeDg/uH0NnZitPvvoPFpXlZMh06fFB9noWOYE01HNhm9SGVzGJ6ih7MEbS0tOke2U7J9DZ8HjdG795Ce0e7CowEVt1uO7bWl7U+0iKAvqgsWnN/WqItjwr8PhUxV1e2cG90XGt1W3sHjhw+hgo4xxQBY1HKMhadXD4WKG1S3HDeyOYLmBifULGArGOGVnGwGyrVvTqLZbRK4vvMFvph55DLF7G0NguP14aaBi8MsCHk7sIPvv8a/u4H76C2rrpf/Dyvh4zVz9Nq/zz+5iGw+s/jOf+iu3wIrH5BfeAhsPrrAVaHvvZl/Is/+SOYwzTAL8FS5ka4jLyRW8Sqs6i2xQJW+TCrVgGfAg8/4RF6//c7wCp9xXY3zA96mN6fJB8cKQRXKwy34WmPlVE6ZP0jzNb7YOUnr+jBD+TnUYrPI0bVrOD+v5Sfc2O+8y9/Lpn7J95Hm4Tqi/J3HhI+aoePTfQ7wCqbSCHJVVwQVPJ+xFalR+ru5z3A+DVWaKFaZaXyQLLjscprYzMyrIobdhvDoIxG+K02hK12+EwWLN2dgttkVgWfzFCy9fKVMspWk2Q/tAcgq2uBTC+HF6+9+gZmZxdRV9+AF196GRZjldVBmbnZWEEqGZMctK42gHg6g0ScwQplpZyTacPDSpV1xACOJMx2GybGJlGpmHDr5m3kixWsrW7gyaefht3CQ1xZ7LsnH31clf10OiHpcDDkF3BA4JVSJcplyRJlG/AQSOYrW8pJFmcqjnKBLFKrDs5Vv9Gt6ntMZgG3cwtLaGxuwomTJ2F22HSY8blc2FxZgd9Nhl5cm1IeqHhNZEgQ5GD4E9mg2QxZLXnJpOR9a7LqcML3km3GQ0M0EhcLlKyqZDwuwJCgIL0hHU4b8qUCUpmU/oaer9y48hmQfdsQrlUQWSqehNVmRzqdw8rGGibm5pDOZxGuCSsJvL25GZVCCUszswLgYrRKMJuqbFAyXQ0m3YfDakfQ79N38HDc39+PQi6nAxDbkCCW2WLD0uoq3G4PPvzwQ8kXT548gbb2Fsn5mHDNaw/TDy5fUOgVmWRk9kW2CTQX0NPepsMPAVDKV3lN9PxMJquMZoLR/Az6BjIsQmnfDNuob1AfyeXTAmOYmEvvV8qwCQaQnUpgmAw+DpTNjQ35qZE9xQMmGWRkKke345J1d3V0Cqwgk5QHidmZab2X7Bz+PWVyfJ7RGEOA6HdblLVE3Q5LiN5jly5flbVFR1e3fNimJqdx6qmnBEBPT00LEA4EyQz2iWnLg9/Zs+d1j3v3Dqrf8+Ci59nQiOnpGdwbH5N0jYexCxcuSNJHIIsMpPauTjF3k6kkOtu7MDU9KR9Dj8OFSHQLZ8+dxbe/9U0dDBlO0d3dK+CYdhMM7SGTlj54uUJOXnyzc/Pyev32d76jgC6yKnmNBJbZv4f27UUqmZCsksANmSbhQAjPPf+83keWpsPlEEAbCAV0WGNbUq4c8Hnx9jtvSxL+jW98Q2PwrbfehdnswOFHjmjup1sEZY9uD59/Ao1NtWKjsi+0t3XJv5newoViBasrG1heWUR9TVD+bxxn8cS2ihk8OBIUjSc4BsmOT+PmzZt6hgTfycgmG4lsWQb9pJIZHXRD4QCCfg+Wl+fR2tYgZj0DWCivn56ZgZWgvsODWLzq9UsQnId0srU5xgnCp5NxWXbs2dMjL7lcNit2ZKVk1HevLC5jfHweVBS3tYUxP7+JZLoif8LHHj8Ih7MEq9OMybElbG2msB1NifFdKJFln8fk+IYsA2y2Ehqbg3ByrNqsCISDcDrcml8oq71+cxT799MXMK0AOzLZyMz0uHmd24gn4shmisiXgM6Oegz072PYOwwVC5wut7xi1zdXsbw4q6JEQ2MIVrtFrH9+1sz0Glpb67F/YBBr62solitYW1uF1xdAoViCy+tXv2FQCtuPTHauPRtb6wj6fAIf1ja2JaWmAoD9k/MKQWEynrYjcY33Rw4dwZkPPkRzUwPq62vQ0tqA6dlx5LJJgf1jY1PyDCYwxeIOfYWvX78pIIoAy/Nffh7Dt++oYEY/VdquhIIheX/OLy5hZmoejz9+Cgtzs8gVc/LTJiheyhdw6/bN+6Aqr43zmZFWCvReXt+Ux25tXRN8gQAmJ8cFjjTUBrFv/xBi0U2MT47jycefEPN5cnJa45yhUrQCePbZ56QOQIVp4M0COugdvrm1rUKc0WCCPxSU7yXBJcqS2ce41i4vLSuA6Kknn5ZHNpUTTDe8NzwMp8OuPQffZ7M5ZQEzvbCCyYUlRFM5uIO1aO3uwaFjJ3Du/BXcHZ5AT98A1jfXtReyWZ3YWF+HPxxGV1cHnDaH5pVsKqU1KStfaBMqxbJsPGCzoUIafT4Pmfdaq+ZELG5xLlfKeiGnOdls5zztUsAZnwf3YCwSZQkKutxoamlFIFwHp8evIi3XNoLCJQKpBFa54TERUiU4w++ofCy86vMAq7vF588+VH9kkSQ7IbKRCd7dZ6ya4CJjtUBQNS8lT9lkgMligsVuFoM86PHCYirAaihhfXEO5nIeZXq/2+0wlFMoJeZRzsUwfPs2VpcWUcjkNJ/R0ujYkaMqsq6tLWut4jrK/QCZu1zbuH+xGcyYGhtTMZI2JHfu3EapkFeR6rnnntOYYHhaR3uLJO5kZNOXk2OVYU3srxMT40gl47DZOb+xqOtDOlvGxnpUHsLt7Y148SvPUf+juScQDoidfGdkDOfOXsWJE0/I45P7Fyoo6NNP6w6GRJJ12d7eglwhi+amJtTVNuLSpWtYX9vEM8++hJ+9+RZuD8/j5KODWnPJcg8G/fI0vXNnRIWJ3/iN7+Da9evaO3R1tYsJTs/Q85cuI1c0o7mtE8VCGbV1tVhdXNF6yHAuWtMsLy3BH6DVR9XXfewe/eAr6OntU3Hx+tXbspFye+1SUdGP9qWXuW+1qCgzOTUupQeLoVxbZqbmpFZ67LFnFAj101f/X9idBnjcLtTUhXHk0GGFac3MLuCtN08D4OcWsB3NyDLgt37rt8Tgpaf8tWtXFLbpdNlFdKAHbVN9HUJhPxq4tQAAACAASURBVGZn57THGNrbr7maPrWPHD4Ij9eJXD4rr9JCKYfVjXXNWW4n18Uy3n7rjJ5hKpFGc2uzwGLe260b12Qp9cjRQzpn1IdrMDc/hbpGL9KpeDXUMl1A0F+j+ZsBZJtbURXl/N4ARkbGVRQLheq1d+VJgpL8YjkmxrOKKE4HjDDL9ooEBq5XBN/vDN/RPrypkSqATmUJ0O+6tblJJIjI9qYsN2gtsroaVRFMa+hANwzGIvJ5A5y2Bvzb//tv8IPvvYKG+qrF1ud5PQRWP0+r/fP4m4fA6j+P5/wQWP0neM4PgdVfD7C696Wn8a/+z/8FhoBPqaXVbWDVp4rYn2A/Mh8+BTV++qFXGZzcNj9oD1BFGgna7r4+KxyKm/GPmAniKuzYBPAzeZTg38uX4FNfvMv2/EXdkFfFrT6BTn7afeCTcOsOALr7L2/1QWC0IubHJ95U4YGh+r7dV/Xeqy+2I8HYKsvUAMtOsu19mdtOku2uJy1ZIWJq8r4NFZh2PogyNm52eOsOixXGUgVOA1DrdiFos8NRqcDF+8rlUUpn5e9FaXG2sANG5JioThmXRT6M58+fR2w7iutXrygE5ND+A/KedDvtSgkliEZg0WaxwR/0KwTKZLHLOoDgB6vrBNAUYGWCgBoCpLwv/veVq7cU3nL+/CUMDe7D448/Kbl+ZHMN4ZrqRpyVfrKeKA132B3I5rKS0HGDTJ9MvhoaGvQ9TGjmwYwHFR4+KFP3uN2SoBFUXVhYFruC8k+G+TjdDtTVhSVDa25uFGC3tbmFzY2IgEWCbQSaaCVAIJnSSErFyXDkxpdp4bl0ViwitiPZXLwfo4UWCmaBiPQYpG8rJeMEiiiBp/8fr5eWufSYZXvEE0mxQl1etzxiKQNngi6fw/LyqnxgN7YiAhDZOzu6O9RWBDTo00eWKA9fTL3lJtbpcVXlwLmcUnVZLHARxAr45VtpJMugUpHlAK0UCJjwkOnzh7Ae2cbs/LyYMC6nXUFJlInSj3J+dk7J2Ndu3FAgy57BvfLr47UR5KBXaH1tENlMQuEsBO753MgqJAhOUIobdLYvwbXJySm1Cw9b/B99VU2y9ijDbnPCYDEJDFe5pGIQe479nLJKAq8MexL7p1SRXJJp1duJBPp6+7GxtSl5osPmgtXpQCwalwcrAenZ2Vkxdekjdv7DD9HW1ioGaUNdDXxOu0BCgk+rq+sK/NqMbOOnr7wqaePQgQP48T/8RAcMAmTsF/Qza2vtwNTEOLYi6wotOXHyUczTl9bqkNSuvb0No6N39dlD+4ZQE67FxuaG+ikZxTzsHT1+RP2Yib30Z11aWRRzlYzDSIS+bC7so5/l5pbugUxTgjMcE/R7JFjv8fs0JZJB+Obb7yqoanCI/p5RTM9MIh6Naf6kXPHwwYOYnpoUeOP3eyTR7urtk6SewVguBw/mDgFtu77NlOhT+s97fv/0afX7E8dP4u69UTEem5s6FJTDQ2Rke0ug756Bft0TmbIcf2kluDdLVsiiQzAYwvLKCiwWA0J+K0JBn8YjGVHsyATt5Guczam/EAwhODW/MKcALfa9rc1NmCwVgbecb0xGB7LpEgwVK1ZX1pTcTIl2KhNFKhVFqZJHOESZfV/Va3g7KTkkx8zKwgpcLj/qasmwjiMW30Iul0CpnENnR6dm7bWVKFwur8LapmemEQi64PE4UDYYdBCtq2Uydjdu3LgiiwSXwwen0yt2q59hMqUikvE0ksksltfWpBCoCfvg8wbF4Dp4ZFCH4HffOYtohCxfi1hmc/PjiMcLyKQryBeAEyf2KiUcxgLypTzSqYLmVxa1yNQMBnyYn11ELJoQSzyXhVi37GeU/65urMDtdiCWjMDrdiPkD6lIQZuUoX37UCpU8Oobr2tsra8lUVfnRXd3D0xmIybGJ5HOJpFO5REMVedMMqsIqtbVNcjrdn11S4nTHC/t7Swc2FVQIJBw8uRRyZkZEsUQJbKiKZunVQQtaSgdjsezeOzxRyTn5TjlXLu2uorbt4YR3Y7iwP6D+MpXv1L1ShwZxfFjj2pc5jM5rG9uVJPszVxDUvJIZgHBYrPBYiaIWoPZ2Xl5GdNiobGpWRYvtCBh0ODG+qpsTR4/cQwXzn+IZDyGZ599VgzaUpH2IWmMjU/qeR48dEA+tWRKHz96RHPkpYtXcOqJp7C6vqnQNgL/iURS6yClz1Q2kJVIP1MCPYcPHhaQT/sEFoHOnPkATqdH3sjvvfs+nD6/gmDGZhcRrq+HzefHnqFD6BkYwOLGOk6/exaJrRwa6lvk9bywUAVz3G6n5h36Aeez2SoAnC9Jgl5kQKLBLHZ2KptBkQsTqwKVMqxut6T9ZotFawXncvppZhNxVKw2eHw+WKwOFcboGctE90rRAHeoFv5wSMxDu9uNQLBGzGhyXhkKWOQmZadgfH9Ptrtfu1+Y1u7yU1u1HeLqx37+4Lt291m779N2rErh16dxvZXn+074I4tHvAau4wz24x5K/bVcRIYBlEZDNXTSaYbVTEDIKl/52cl7uH3jCvLJGB4/eRx2qxnz43cxOXITudgm1lcXEQ744HXagUJWHqG0oSHgf/fuPdQ3NWqMcSfNAL5S2YTLFy+hraFJwCv7UCjsw4ULZ7CyvISvf/1rGNi7R9JxFh8ZorWxsYKtyArsTjMi0TVZtficfqW0b24sYP/BQUSjSUyOLyEVNyARZ7gfwyIz+OZvPA+jKa95I1QTRCKWw4ULV9Ha2ae57/VX39A829rWhsX5WYU4sRC3vr6C9rY2eaYGAzX4wd/+Pc6dnccTT+5DKNCAe+OzYos/+eRxwJDDyvIEvvSlU7BaDbhx7RYG9wyhv28AqVxRTG7uyex2C6ZmxzEyeg/FkglD+w+L5d5Q14SAL4j33z+D2akZhVoODg2gtr5Gc8SVy1fw+s8vYt9gK3r3DGiOoy3T8sIMnG4qdAxau0+dehpORxAbG1GMj98DDHk8cmwQCwszuHRpFA67DV3tB7G2toiungAOHxwQEMi1jv3h5q0RnH6P83AZIb8PRkM13C+ZyqG9I4jf/4N/ARgKSMS3FWK478BBrC4z2NCC7s4O7a9uXL2h4iqvj0x7Bke2dDSiq6cd01MTiGxvSDVDX2vuhTc3opqvp6dnVcycnJ5FW3sr6mvDOHbssNQ96VQMNTU+NNTXyN/e7jDIiiabiWv9KxWN2FiPw++vUaDVa6+9JrD20MF9Wl+paslkc9ig7YLXp/DUdD4Os5X7j6D2fCze0St6fS0iv3QSJ0wGqwLwOGaoqmEw5OjdYbS3N2lPG9+OwO6wSXHAz6ZCgXtDp9MtFuzevYewvprAv/uLv8EP/uYfUF/X87mRgYfA6uduuv/m//AhsPrf/CP+pTf4kLH6S5voV3vDQ2D11wOsDr70JP7V//FvYAh6JI8iS1JYaqkKrJaI6RkMMN0HAv/x5/XFAasfByu5Ef+igNVd0PgXobyfxm4fAFYfuH0dHj4BrAoY3Xnt+qGSmUI/SbJRS7yXB71ld8OqKqWdoIbq3+962xrNPO6bxTzxOpywwwSHoQw3wxfKJTjLgJesilxeYCzlPWSQEAQsliqIJTLIFsswmt24cesOfvT3fydGI6W3zzx1Cr09nQLfktzAOW2SiPOwy8/gYbFQquD27WFUihV5FDa3NApcZPACGXlkNfLvCSSRNfnmW+8JLCOo1NPTj7b2TpSKeUQ2FiXd6u/v0WGQ7+XnUY7LdHAeFPk5Fy9ekt8dXwRvfb6gJMckv1TKJVQqRm0cySQjODQ1OSuAZmJ8XAcXyog7OpsxtG8A4XBAhyfaFBhgR7lUtXMgqLu2sip/R9odkPlqMdJvzSZpJO+J1yVGUa4gMC7PADF7NaiHACqZKgShaQHA+yGLkZtYAg30NCRjir6gAig3N7FOkDKVQW9vv3zeVtcIGFkk7WTQF9mC4ZogyvmsAGGXk99lh81SBfCZUq+DbrGi61NMHH3cKOtyufXZ9Pjjz3m9ZKwRiCED1eXx4satUfTu6cedmzcUKNTX3S1P3Blu/je3BKwyTXvv4KDCpzK5gtKxV9c30NnVDou5jGhkHT3dvWLdsO0J/HGDruA3ytLKDNpYFfBIJhSluQJiTZD0lqmxHl9AXn+JJD0HMyjDotFNcJmHZb+HlgQOHfh9boableSTR69M3t/y6roKAIFADXKlkqSKuUJJjK+1lTWkk0nJ3zkO+vt6Zd1A4IGMH1YnyPIgM419aG1zHT/+0U/x2KnHkWXYloolJrFjZ6ZnEEsmxJyLRyPy4SMTr7GxSUAinwPBCQKAo6MjAgbZdjysEKBfXVmR1JMeefSU29xcE4jFZ0W5I9vt7r27ePLJJyVd5FwxNjYuqSRtOcgc5DMkA7W+oR42u0Nec2Q1ffDBJYVRkIlHCStfDAM7cuQw2lvaVCSxkrnr8WBpcRFOlwvpYkFAEIs8DGsi+MJiAFlct+/cQXt7u0Jr2trbxRomqEh5M4sfoWAYPn+Ngp1oVcCDOcPcyLqlFJKBXduRqA5sBEw5NzDJWcE8kSja2pqQjK8isrWGvXuHxMQia5rPlkUBsm7puapQjmJBzCwyr+k9RwCN4XZen0Mgs91G0DOLe/emMDO9DrvdgFSazPIKEilg714Cld1VG4V4HHU1DXC7fZIjk8VEFl1DfSNsDl7bhoJhuLb4vV5dh9lsQzAQkscdCX4E1HjgT2SyAtBMZosA63PnLwmE8wWCaGps0fgjmEz0N53kdycxNT2jObSluRXpDH15nTBb6eM6hXv3cmhusqAm3IRkMo5kOoJUpgyzUZaXkkyEQn7s2dspeebs/JIAR4ZF0faSz7ejowObq9tYXdmE2xMSeJvLFMQ0pK9fPJmE2QqEw16t6+ViRSAo51VKlBl44rS7Nf5o58HxRVsOzqcWG61YSvI5JhvPF/DjwvkL8nckKLC+EkVNbQjxWApDQ/tUrCK7jlJ3Furo3Vgs58QG7mjvku8f+05tXZ2Sp8OhEB57/IRYW6OjdwRWn79wAbMzs0off+nlrwhw//nP30JHRzuam9rVz+k3uLq2oiA5WqlQpUDm89jEJNra2rHOAD+XS0AA1xj6QxLw3I4nEQoHcfzoUcxMTtApGXv7+3Hj6mV5RB8+dBDLy8tiLY+O3cPGZkRhVwyz2lhdqTLQLRbcvHlLrNaa+gbpXzjvO1y0t9iUOoAhMF968km1MW1a+IzWlpcl46btBRm0fP5Hj53QfPPXf/ND2QytErw029Da3Yu23l4EamoxNjONcxcuI7G4DtjCqGvsUCL5/PgYUM7D6vchl0zBYjVrPUrGkyqs7YKIvF7OOWTe5lCSHQvbhQUpgoy0lUlmM1WfYbMFRYbA2ZwI1dbAyoJnnoBdAvlkBnAH4PWH4Q0EZR3j9vjh8nlhtzPcCmKUVwO9qi+unVVwFbIlYmF+V6QjafynXp8+KnF9u7+Xuv+f1fc9CKzyfbuMVhVsqNQplT4GrBLoZhAUPSbJeBbr12KQAsdorKC1qQ65TAojt69gaX5Wv+vt6FBg1O2rl1DOZmAs5VHMpBH0OLFvoBd+lwWVfAoNtTU4+/4H1YR6fwjxVFJrSHtXD8K19bJmKWVYYAmhubURa6uLSCYiGBzswzNPP61C09LSIlrbaKcRRyJFIM4ihmU+n1KRzecMAJUCVtYm0d3TjkrZhO1IAcsLaYzcmUOxANTUBnHkWJ/YiblCEn6x/ota+z2BWkxMz+DapQX4/IDDakBvXzfq6xjKySC5FE48ehz1dc147bU3MTE+D7+/DvlcBalMCRsbSYzcncSjj/Whtpbr2yQ6u5rQ1FCrMD7mo/b27EU0lsX42KSAVYfLhvXNNdkJGY02BEJhJKJJ+P1h5FJFqUBY1N3YTODbv/k8WttaVfyjyuPMuXNoaWrDS1/5uoB/Y7mCCxc/wMbmMjYjq1hfzeCZ556CEW5cOHdZvqZdfa3o39OKuxOjGLvLIEovnjr1NRWAHznciqbmkIBK+o/SS3VyYkq+r8U8cPL447IRuHdvVEW6A/v24NHHj8FmN2A7nsDi/DpicQLbq7IWeuLUKQGMlQLDAwMqrnNN//d/9VcqOB54ZBD37g3DZjfh2o3rGOgbVFBWV3c3rly+Bo8/gLGxSew7uF+F6Vgkgv6BbhLJsWegFw01VHLNI5dlCB0wNnVDc2R9XQuKORPW12JSh+VyZTH97U4rDh8+KH9ckhC4Bm1FttHb3Qeb04bx6XvYiKxg/9AQanYCHalayWdKmF9YRiqZx3Y0qaJfV1cn9tBTGwVZzbA4bShy710SAYHAtrFSxtISvXhzqK2pRz5nQEdHL5LJCv7qr/4W3/t//g61df2fMc4//aPPAsr+7M/+7HOHV+1+3oPhVZ+yivuVrgzaj/3nCq/6ogHEL/rzfsUm/MLf9kXfh+Hzdo4v/M4efuCv2gIPgdVftaV+yfseAqv/tMAqpefiif4TAqvsAp+c43ZByP8agFVd/33Hgt2DBdl6O7L+HZ9Z3lP5PiK7E9rwALDKQ/AukE1AluzXQjoPp80Or9mCACVFZGowOZuyb5sdHm54BHJV5Xh2piIXiljb2ML8yhqSqQKG797D+Q/PwW4z47GTx3H86CNikRHYpAcsQUKHu8pGpdSRzCIeDshUsprM1VRmj2cn/KnqEUmWLZlQBIHIVnz11dfE5mNYQ3tbp8ARynkT0Q0xLQgS8L2U5XZ2dgj4439zs7a4uIybN2/A4/HqsE+fLR7aBdwRbLbweGZWkmm5bBB7jJLsleVlHWoJ9La2N6OuPiRQ1UikuVLC2voWZqdX0dbWKQCMbLu8GJ5V71sCPcUc5fx20BiCTFQxXYxMkM2hUCIwTfYPmX5WsZHo08pNJcFBgj8EzGTBQKbidgLpREoAamQjooAaghSU8HV0dCFfKgu8tDmd2sgSAOKLbEOvz4vW5gYdqKwmEywW+tgWBQqyHfhdBLZ4DexHBJgJFNPLlgdWMmR5j4l4WsAqr49+edF4CulMHlOT4/jaV7+G2lBQnlm3b14TONjf21c9iNocuHz5Krz+IFaWV7C1va2ArJqQR16rjzxyRIdWJlITTGLYEQ9mfI48uNI6gOACwXeyQsmAZGBVJkX7BMpzQ3C63UhlMgpjKAoxr4j9ySAwNw8FZO0GArBbTPB6vGobhnoRtOXBuFguC1Afm5wSk+7YiZO4d/eeZLWU6REg6+vuFbOLLNg6gqp6Xjz8mBV2w+c7uzCvQ87TX/qSvCbJvrVYbZL7koFZTczdwuzMjFgke4cGBFQMjwyLeUz7gbMfnpefYkdHJ5566kkhYq+88orYcRwrBKb4osVGTU2tAjrIpGNYFv0eBwcHBVwJgCiVFNq0uLAoOwP+j+1M8JNBU3zep0+/J9DjiSeeFMBM9jRhC5fNhlQ2CeZRF/NZSTXn5mbFsHnhpZdgd7kwOT2jvsY5giFnlGKyL507d16Hrb6eXskZyRAke5Bg68FDhzA5MYlYggf16gGSgBbHNO9lZnZOHpTMu6mv91Y9gGvCknBnyLisGNDa0oxcKikG39DQoJ4vQ2DIgHc6OZ5MCkoieM2xNzIyDJfboblDfsAVMzJJI9bXopiemsHU9CaVzQgE2aY1sNrIgM4JuCJjhyzgqckpdHR2oquzWz7S2WRR8nOn2yKAXJJTo1GWFWSS5rNp+Zq63GS3lWR1QGYTPVsbGpphd3olwySjiWyg4ZFRzZcc90xiJrDIxO4M57OlZYHKZHFyTNFTlYx1SkLJRCO4FYlk0NTYgWCgToEoLg/vvQifJ4h4PIcb10YQDAfgC1KuOom6cIO+n5YGBH1z2QJOPXZS0kwG1LHvTM+QVTYnpTf7zdYWixEQuMogqWDQh1CwRu/b2toWSEfPUIKbLAYRgOCzILBJsLymNlwNaZqchN1ux507dwQG+n0h5HJk5RPQryod2CfoaUo7koMH9qGpuUFz1vzCbLX4VjJpTuCcSZsAgvL7hwYxendUvtRHjhzBpQuXZBdDe5Jvf/s31d+ZeE5LhMbaZqysLmNleVXzdChcq7mZIUIs8mQLRbQ0t+DWnTsKEaTlAPsyCxSUZpPFfvHiBbS3tCp93Wo0yEogsr6usdjc1Ki+Tcbc9du3JK9taGmmuzm2Y1H4HGRIL2N+YRHNzW3o7u1FY0urAoCoDmBfIFDd29WN/v4+rfkMWeNcSfk+75GgM9ueoV/PPve82Ht/+d2/ktLA6nCjo7sPnX0D8NfW4tylq3jr3feQjKfgDTegYnSjpaVb69nYvbso5jOSNZOxS39tytmLuaLmYlbXSvlytZhrNGteNDqs8igvkcnqdqlvsuCzTYZePLbjjWqE2eaAPxiExWxBlKBqNgeH249AbQOsVgfsLjdcHjdsdrcY2wajVfMbrdAfBFZ3GavMzvqigdVd8qvCxQxV/ut9qwAxVqnmqO4leR8mrd0fAavZQlZ/Z7eaYKYlQqUAGx0MUBIjlX3D77HLl/7cmQ+wMHwLvrpaxOZn8OzLL6OzrREzY3cQ9jiRS0Rw4cz7GlsNtfQ/TkmZQu9gqiBcHgY1rWNmahxtzS0wW41Y31iC3+tGTU1I/e3G9RsqCNKXk8FN3T0d6OppweLijNLkGxpqYIYJoZAbW9F5+AM+eFx+mIwezE/HceaDq5iemsOJk0dR18Dn54DJXBYAvroUxei9Caxt0QplSyBif3831lc3pApqrKuHx+NCoZTB8ZMnMDw8jOnZWbhd9Ly2YmxsRv7Ncwvr2NiI4/ixXnR2NSAQsKGvtwMBX1UtY4YdqVQR128MqxDPtYLKp2wuDauDftkV2JwuGMpGsfwZFkgLHs4XVOk8+/xTOPXk4/IrZYHxvQ8uYk9/N/7l7/+P2of63Q5cvXJOQYfJVBxXr41ItcHwQDKQZRtmLGB1bQG3r0fh9gFPP3UcX3n5t+Vf7nQXcPHcB7h06bpYntlsGX5vUHMxrW1+87e/hfUNhj4WYbMZFQS4ML+IcqWI1dVNeH012I5GVYS/ffsGTp48iWQiKaCYyoz5uRXMzc2rWP7c819CdJsWI/fQ2FKromFHW7fahYUpsulp40/JPS1QeL/pTAItrc2woBqqVy6kMTc3hXKpCH/QiXCNV0C4zUKFRwXlItsUUnWwiMuiPJ/jyMgdWaDQSoYFJiodqFDr6G5FLLUt9c7iyqKsmDgfNzS0qBiXSGYwP7ekvTQ9dDt72uT5G49FYXdZYYEFVrNFjHsWy+prwpiZmUYmk9c+PLad1VpmMnvwwx/+CH/57/4G9Q19UoH8stdDYPWzW+iLBhC/6M/7Zc/11/X7L/o+HgKrv64n9ev73IfA6hfUtg+B1V8vsGoMecVYve8kuqPqYmL5PxVj9ZNd5T4D9vNYAXzGyKMVAF8fm5g/01rgk1fCXfoDqOnOrx9krO4CwmSsPuilyreKsboDuMouYAdYrb6vyt4wGapStt1Dg4mHA4UyGJV87jFb4TBa4HM60EyZrdOB/HYM+UQCLqOp+vnlijawtLNl4M7G1jYWl5Zw8/YothMpgX5Ms6ev4amTxyQT5ufzQEkP2GQqBbfPgzt3hnFvbELSpp6+fsnGSoWMJMt8UXpLmShBJKY806eSSdYEQpgKTjC0o7tL7E6CrQQIs9lt+P1eAQ588ecE3QgI8G94oH/77XcEGHJzT6/KQMCPEydOSv5K8JCWAWQaUppPiS0Dp8gYIlBbLObh9rqrbFqbSSANN/Vkrq1vbOH6lWGxSXgPspaoVNDR1gavz4VYNAK/lyAPgRAyY4vyLyVDlkAdwwEo3ycDlZJ1Vu6zhbxYWfJMK+Tg8fjEAiPry2yxY2NjU15+mXReB1v68xGcoBReAVllg5hO9FNluAvZVnV1NaitoYTag036kxH1rZB9yhRni9qNh3gxyixWMXwJaPJFSTWZSWROEVDl+wiy8vcMOplfWsHQwcNobWrC+tqKpOIExo8cPqDnMDk+oc+ZnVuQxK21o0sso76+PfK1JNuU4WL8G16P+jBTZMn+NJJZU5XmknlMiRj7NpliBLvZnvlcCoV8Dlay33w+yTjJrKUMjTJtyuCtNouklwT/GhsalOrbWFcrr0iyBTe2ogIw2L8p7W1saIbVYcPK6roYWAQzeYhhIaCnuxt2G30t7fKro+1DoZAR+ztfKsoX9cKFi+jq7sFjjz2Gq9dvYH19E/v370NDYyNuXL+ldmlqbkFkaxNev1uHdbI0yKhmP/vZz96U3yJZrC++9IKAptdfe0PA9u/87u9KdkuglKFIBEB17aWSPPXIWrt95za+9tWvYmR0FHv69yBfyMuf7syHZwTg8jl2dXVpzLDffXDmAxVBvvnNb4i5febsh7LzIKg7cvsWrl27htbWZrS3tspCYmL8ntrkxRdfwtziIq5cv4ZinuONLNJ2lCslyelpYXD40GH153K5gvc/OP3/sfdeQXae95nnc3LOobtP5xyRGjkQBAFSIiVmibanPCN7ZsfjC69rZ71VW77Y9YVvfOML1866trwONbPSypKsQEkkRYpiAAgQOXQ3OofT6ZzuPjnnsPX8D5oCIaoEm7C9o0JXoVBAnz59vu97v/d739//+T8P+vsG0eJrlpZ5bqZ4re9MTGBpcQM2m07sXvL5CsZGB9E/MCAwq1ShRQUBdkGUrFTeUsWdiEWhU6vQ2toiUItebQRevEdjsYgUOGgXQGhYQ1k2mVSF0o6A93U6WcXsVAhrq/QtZmp9N86cOYlcnuqmoIBcAk/6o16+clWsC6i2JdBbXJpHZ0cXspkybtxchddTR19/k9g60PaCoSi3b92RgKTmFjs0mjKSqYj4+3GsrywH4bBTnZuWsA5+RsJFztq8lrwPqOjlmHU43Vjb2MDiQhxNXrWkZFMByVCj7VBIvGFr9Zy0p6+vhdHS3IVqWYn19Q2MHxqT1HqCvEpZicU5ZvMAHgAAIABJREFUAhQrdCYlFhY4FzQ6uQcHe0SNxPmPUAKKqvhUV0s5rAcCYqHZ1dMMn68L8wt+JBIZgdUerw2Dg30y901NzYitA734OI9w3HZ0dGJhYQGxaBpt7R5J7c7najBZVPdCTpSIxTMwGNQ48+RZKQwRjHDeI1AdGR5BvphDa5NX5u3t0BZq9RJ8Lc3Sin/tyi04XQ4BjfSeJgxl2J/fvyxAgeePilimXVPFfPz4KfGxnpycEvDPcDbCWM4ntN/wr64jEknDZtfLPUP1KJ9XVK6zQMIvFun4vb379wk8/vD8eWm1Ht+/H/l0Cnduz+D0yUMStGO1WBDc2sa1mzeg1mil5f7Uk2dw4/pNzM1OY2SgDy+/+LykvOcKJURjcWzvMMgmgxOnnsDk7TtiZfPE6dOostW8Vsf65qoU2Cw2Cyooi+95nrJqBbB3bB/isaT40npbWnHo0HGodHrUFGqEY0n89d/9V/g3NmGhejqUgKapE+3d/aJo3lyjki0PjVIhwYq1ckXmGs7DbHvn/Mj7sLFo4T/qUNsd0gbPAWKjIlWtlwArKnNL2axAV7PdAbWOijQWu5TIF4swm60SlKTQ6Fnak2cJFfl8xlXq9G+lIz8VpHw+3G8B1VgHPUqw+kk3FVs47n2JXdV9ylYGsPK5LRpZpUqKbATXjed6HflySbzclWqlBCiqtEpUK0W0tTXD47Bia2MNi7PTuHntYyRWFqRw7RsbkUR5BiWxQDw9cQM2nRqlbBSFRBznTp/EUG8X+nu74F9eQSwWFxUnOyI+vHBRzgvtfc48dRLdnezGqUGhrGFhfl6+R49Ljhd2N7DwkMkmoNWx84Q2D3zeppHOxtDd6UOxHBe7Ea4jNCobtjazuH51GpcuTeDFl85Aqy9j3/4hOJxmaQ+fvDOL2flluS+Ghsd4BcXKIRnLSKcMwzTZkXLz5lUJ46NNxZlzZ6VguexfFRg4MnIAFy/dxvjBg9L+X8gxbGpNbENaW1qhUmqxOOvHlcs3MXF3Htk0AT9k3aQ3q0RBycJyPJlDLAw4HQoJheNzgjNpIlnC//a//yGOHT2EncgOzl+4gO9//w0cO3EUr7zyGi5c+BC+Jhsi0W2ZixlASpDM8L2BvhHs2Tcqz/ol/4ooWnmfo6bGwcPH0ds5KLY+H37whtjaZFIQGEw/0BPHT2BjfRkHD43h8LFhRKIBlCtpxGMRtLd3YWlpFXvHDqBSIxxUyTN4ZnoSb731Fs6cfkKUtatLazhy5LgEXz355JNSiFLrNChVi1hdXYSnyYWung54nF7xot3aCckzmPPXa7/1m7LGeOvNN+U5cvrkCWg1Srz73k94A4tlBL2lCNb37B2WuTqdLoC3sVKlRaXU6BSjRZbd0eju4R9aDHDd19Pdj+vXb8kagCpno0Uva5mr165I8YtCiUKpJnsEJXQiUuDab2xsBK3tzWLdxKJcNBrB5kpQ7qNcNg0X7Vva22XNR59pq8WOYCCESlkNq60Z3/vem/jr//sbaPENsD/sVxKAx2D1MVj9lYPkvhc8Bqv/mLP16/nax2D1EV3Xx2D1XwasPmgFUJEuX4Yn/dwj9Zdd0l9tBdCgi5/lsbqbAPsLSPPeovkfrVj9ZwarjVCqn/8Syb/lv+/zit0Fr/xvtjI1fFsbUI+wWl7PSrsAVKonebIb378frOq4HC6W4dQb4LI70OJ0wqhUIRuJokJvN4MeerUGCm5yCMShhMFoFaUCN/pXr18XJRW9TVuamkUFdvzwIYEHVBkyfIkbRgKvra0Qbt++JbDq2WeflY0VwxPYFttQTzZCitg6RCVYMLCDN998UxZzBMMMfmFLMpV6ogzSMwCjLum5VIrSc5PwraG2rEoAC9tP2Ub64Yfn0dLSjImJSVkM8s+xY8egViuhVqoE6BGsCtAtN1rEjWaLtNtWahUJUyCwNVn1sonP5zOIst13O4KFWT9GR/aJh+XFi+dx7twzGBrok0VjS3OTfEaTgZBQCUW9JiCXCjICSn5RyclUcgI8ni/COVoUUElZLDGQgm3wWwJP2SbKYCOmSssm3WyA00qvS42oOwgICSG1eob5sGW2ho62dhTyORhNGjR5PdKCTWUxJalUY+wCacIiAataKhaqAnap7hWFYK7UaH/NMhiLfoMMFwNqVDJrDQKHOMYiDKZxEEqrMNjfJ4oQqhGotIvE4rLgTiRS0Oi1OHToqMA1tbImoId+hrx2uWxW1DYcS4TP9KylHx89zAjiuDkXBShN3LjhrjXsCTjQJZyMn4lWCwyKyedFeSVKWFMjHKu9rVXGw2B/v7Rmc+O+E4kinWb4mAErq2vibaY3MsQmJ/6KhF4b6+uiWuTYSCSiKBfLklTOtmqmETPt1uFyiucuvVGpoKTnKlvPp+/OCCTkxu2tN96C0+PC4OCQbJYY6nHjxg309PTJsc/Nzwv4ZJsilapMH3//gw8QDu3g3Llz2LtvXFJ2JycnZONC4Ml75+SJk3KNuDmjFQN9TQmmqFzlpoh+rwSuPBZaKjQ1Ncvma3pmSoKiCFHZTjg7Oy//buvsEtjKln9CFoaFVSpFUUARvLEln9eC0I0qlcWFABwOjQTQ0HuTm16CKsLwaDSMdDorvmmnT59BR0c7rl69Jq3X0qaZiosylAodjkGCHEJmQnKeDyqDqFLmdV7fWJekZrZ/z8xM4ujRUbS3e+W4qBam0pQFh1yeHspKsR/gxpfKSa/XhaHhYUkl51jaCqZw5aNlrK8m0dpmwrET+9Da7ka9XhI1oVZtwNLSGhbm/dIOf/bs06KApwo2k4mLp+PE5BRUWqCj3Q2nywafr02OeWF2FRc+nMPQkAfj4/tQKqVENclWdSqV0qmSzGn08CTIpZqZkK69vR1Kts6XS9IpkM3nJCQtuLmFRCIPk5Vt2AYpHrBYxuAis0WH1k6mz1M5HgBqeiQTeQmxG9sziOm700ilqKo2oFJWyTl2ey3Q67mpZ/tnGN1dfWLJUCqUEdoOIl8ow0b7XSWwHa5BowaefW4fevvGsLyyiak7y0im49g7PoCubh+WFlcwNzuPVKoCnR6SMC5qeq0Bq6u0RQAO7N8jlhksIPF60yKEAUihUAH9/T6MDI9KMBoVXbRWIBzq6KIS1CoBXR6PE319PVCo6pidmZFAslQqi8OHj8r/M+BpYX5Bxh1VViyi/eQnb0mB78CBcWlFlUJRriBjgsFaqKsQCAZlTHHM0T+XIPWdn32Io0fH0dHRJfYSBPIMBSNs29reFj9uWnTML8yJ2qxaKaPZ7ZIiCeebl194QSCvhPbF4zh/8SMMjYxBa6RthxXvvvc+Vpbn8NoLL8h5oYI+mojjO9/5B7jcTVIQoSfp3am7Yo9BBW1zi1cKRTNTdxuKvmoRertJLGn4DGzxNsNps8scux0Mw+NpRq2ugNPdjGyhhJXVTXz/R2+irlCKj+n64irgaUFTzyAMWjWyqTTyKSpNE6jlC6IcZcF0d2ElKwpZi3BRoYKCXuy0i2FLf62Gpo52SbXPFQqIh6PyOr3ZJN7DLGIR1vDZwGeXyWyG19uMZC4vPrC0ntEbjFCqtTLfV2pKEGayCFe9z1t/t8C8C1YpEf25FcAveqx+Vjfm/cB01/ufc839r2VXlfjH7oLWe1ZLfN39YJXfZpDlLljlOTPT+kdNq9S8+CibDVpsba5iO7CGhZkpJIObUGo1OH70MFo7WqTzoV7Ki/9qOrKNcjaBfYN9GBvogU7WDxrEI1F5tvMeZYfFzNycrF+oxHz66SfhcTul84bdCGvrG6L0LhYryGUKsi6qlsvSfSOqVqcZPV0dMFm1qNTSaGqxo1ROC/zSqHTIZCrY2szAv7KFK5en8cqrT6FUScv9oDOoEIsmMHF7BoHAFry+VowfPIRULIOlxXWYDBYsLfhx7MhRUYBPTd1CvpSVQKbmtmY4bC4sLC9ibm4Bhw8fx0/e+Qh79uzD2OgAKixQKuoCeLvau6GoqvDTd87jZ+9eQChShcOuk2vS8O12IBqPYm1tCzaXGbVSDXWOmUoN8UQObqceg0N9+I+/9zVpsa8r62IJ8p3vvI2nzh3HkaMncOvWFQz1+2SNnM/WoNdbBHzS2sJopOenU4Kybty+gaGhMaz41xALJ+B0e7G8sIwbN65iI0CrFuDUibPYCsaQy1alU2fizhV85Te+gM5eO1LpAGq1nBQeDxw4gkg4i+6OYfjXgvIspffyxx+fx/LyAk4cOyFrqYlbU2j1dcLna8fg0KiIAwaGByVT4vLVi3jhxedgt7O7J4P5+UVR3NOiy2S24uCBcYRCYXzr299FR5sPL778AkLbVL4uY7CvR6xWWCWp1cpiB0SbHLXaKGsOrlm4FuJ8xE4IjVaJcpkFb0j+QDTC4mkPpu/OyxqG8ywzDtLJGO5M3cb4+AERD+RyZfHEj7FonS9KQenQ4XEpAhbySaj1SqyvbcBrbxKISs97QlUG5HHc0A6HthT0+I2E03C52/H977+F/+e//QM83r7HitXPwT8eNUB81O/3OQ7tc/3ooz6Ox4rVz3U5/lV++DFYfUSn/TFY/ZcFq7tWAI8GrEpMzSehBb8MrDb2A5++ZWQSvQcj/1HhVY8arN4DoLvD+ZeBVUKCXW8xeW2t4QcmP16jb21D1dEAqw0fW/5NZYWKx8o/lJwwzEqhFBCkVyjg0ejR6fbA63BBp1ChmEkhsb0tXqz8P26ACVa50a3W6yiWIa2EtAJgYjk3zwR8TDV32C3o7eoWQKahcoOmfYAAyh/98A2BKFod29b5GoW0keoMVNoyYIuennYUcmWEQlFZuJ3/8JLYA1BVODI6iKNHj8h7EuTyZ2KxsCgKqBZlO7QoIA1GWSgSnCwuLmJjY1MAnyiZzGaBkGxpOjg+jhIVm2qVACKqMKjqYAsuoWEmVxKPS6bxcrFYUzB11i2/LxQNySKZx1At0R7BIt6RU3cm0dXVjYGBXuQyaVFxcVNMX1Oec7YG83pwE04wR6UCfTwJELg5k02aksyzEbZTqlREIRSJJ+T7Ev5BhU+9Jq1vvL6pWERAaalM+FiBXmsQewGCUQImKkTYus4U3dHhYZjMDSVomm2oNtsndgh8Lb+o3OLvJwjj3zwfHHcSBCaA0iYhC+VSBeVaHbFkFgqVVhbEBMZstaenIJWN3ETTZ5Ut/L42grGcKNYIHbkhJwjkyOrooB9kRjxQBf5TwatUIJvJwWwxyvgpFLMCTtkGT19YgiVeZ45r6dZTM42aahzCa414AdNLkVCDLcXSIun1wuty43vf+y4OHTwoY2bq7qx4WfLss+VuYWlZWtV5jpluz02czqhHrcxCQUX8KJkizI0rARXbLjkes+k0tBod5ucWZGM4ODgoY4/qSrboS6o1IDCpv79PAC0h9sWPPxZY7XJ7GqpojU7Od3t7m/g8chO7vrGBgf4BacGklyLBzubmJg7s3yebbQJSWjPQp5HHznuEKhQWEKhaJnQkyPf7/dhYD6G52YGBwQEcGN8nYTQsPvAeauvoEIiXSKYktblQKkphhF5oZr0BqUxKABdvECplCfwXl1fknuNmkqnPqUxaxjg9jXkPEpDzmJeWEvgf/sNLkpjdsKlISjuizkTP2n4pHIhliNEoqmKOAxYr+De9XKlc5b8Jk6UNmve0UY2nzh5Gu88jCdAWs0XuXYZd8V5msvLNG9PiiedrbRebAvrgElzz51eWApi9W8DYqBed3T6kMxHk8o1Qr52dGKdKmC0ONHs7YLVQCVWS0BcmFddqBVGo0YXl4MGDHHnYCW3Leb95cwLxCC1Qahgf78DI8BA2N1YlJd7lcGF1PYqujpaGdyoIAmJQMGBQqYTX42mo2atVSa2OxqICSwj1G+P63r1xL5Avm04iGstgeMwnm+FwiK2XIRSyFezbdwDrG8vIFfLIpOnlqkSLtxNqnRYKJf0gmdZeR2hnBzqtqQFhOB/VGNBTgcmiQC5XR2ubViwdCPU3AwksLm4itJ0Sb1GDBdIePDG5iGSiBosZYEi9220Tz2CNpuFrzOvIY6BNA1vkqcJk4jiBCzfsVER2dXbLPU81NtW66XRCug6eeOIkLEY+K7RyLtc3/ZI4TvBcKdcFlvM+pwcyW1iPHT2M7Z0d8bddXFpCV2dHIywpEpExSbU552sqhes1hSiPCbRpHzA4MCi+1Et+Pwb6+6FRaZFMpURtPjlxB0aZfzRyj3KOujNxG/lsRtSdfFZS0X702DHYzWaxzGDLPP3PCWVsdjviyRRmFheQLxbgtJjxxTOnsGdkFBNTEzK+CR9HxvbJWGA4XCweRZqevk3N6O7qwMcXL0unRYldFloVBsaGcfnGNZj0eoyNjEmAHCHcTigmgYdM+h4c2SO2NVdu3Mbk1DzS2bz4UcNghs7jg6+nH2rUUEjnkIxEsLW5gUq+IIEyXDMQZtHShp6t0Dfuf4JVnd0JndYo1wgKlYSUETyms1lpZxYPT7tdVLv0GOYxmahKVWsaxY9CSYpzChY41Xrx8KWymkI+BunwvBHO3q9YfRCsMpzxE/j5GUlVDwNWd6Hq7mulQH0fWJVuoHvBWHwt526uGbgm47OKitVssSBp7bQAYCG1gjqyuRTC25soZAm612A3G9HksqOlxQuzToeO1mYYzVrEIgHxWPV5XSjEw9DWKjh2YAzqeglmjUqsIowanSj/6atqsznga2uT+QYow9faJG3sBK20Iln1r0lhmWFGHW1dmJyYEg9QWpWs+hfEjsRmZ7DhICxODTQaesRmkE3nZb7bCkaw7g+LynxtPYBnv3gW1VoBA0O9yOeyYtfBsKRsrtR4zhYr6OzoQSaVR6VYw8TEXbz21VekVfzmravo7mmXYt/80px0orzx9k/Q19uPdLaIG7dmcPDgEbT7vDIv87maz+bQ1twhv/vSR1eRiFfR1tGKg+OHqcmV4jYD+OaXFqDi63MFBNeDUpA36Nj1UEVnhw+nT5/EyVOHsMZwKoMO73/4Ad57/0O8+pXX0NHejUg0iCZvo5to3R9DJl1CU1OrFAKdLjP6h7qlQHfhwkfYv/cI4okMcpkiunu7EI9GcGfydqOFvVTFscNP4erlCZlHaYW0vj6P3/n3L+PwiT7Ek5tIp7al66ercwi5DAtiOszOLGJrZwupTBL1WgkHDuyD1+WS9UVwYwerqwGZ35YW1+B0uzB+YBzXbl1FFWX87r//dxJol0yEpdtlMxCU4ktTi0+6m9jpFdwKYmx0VEQHf//338DxI0fEdigeicBiMkvRlEVZPiu5BqF1UDgcljU9Mw9oYeHxOqBU18ROi8+2fJaWURDfVIfDiaGBXhSLWencicTC4lvOdRH9r7dCUexshxCKRKWYOrZ3TPIGQqENUXSnmRlQV8uakx6zw8Mj2Fjzw+32yDqWa6ZMuoLA5g5c7k5861uv49vf/hEcjt6H2v0/Vqx+9ml61ADxUb/fQ13cf4YXPerjeAxW/xku0j/zWz4Gq4/oBD8Gq/+8YFXttqH0GVYAZYF/n1ex+vBgdReucvL8uQJ2V5FQ+0y562d6Tz9w5xFuPbwVwC/etvz5B79k0/aApyo3kQ+CY77brmfq7rvQY3XXh4zgWEdJKLPhd6FqDdCo1ALjTGoVvAod2pwO2WyWs3lkE3EUkhn5OY/TJRvLapmbqxoy2QKC2xF869v/AK0k3ZfEs9CoV+Pw4SMN/0ejUYC1WqkVCEaV2aVLl3Dj+m288srLAnC4QSCUZFuQRldBvlS456tqlIXb2loQN6/ewqqfirx2WagxBbmzq00q6PQj5ecnuGy0+1O9qpT31emMApYYakLvO3qgUWlE9RLhD3+WGzuCK61aLSpSbkbpX8qAg6YmXwMAhmO4dv2agFW2WBMINbV4ZeHITX2xWIDL40UhX4fH48O7P30HdpvtnjdlTVQ/BLgdrfRR1IgKgdePi95apdFSxc/NjT2BKwEZN2pU0xAkEwYSBig1KlG0ctMuLZNUp1bKKOaK0gpfyadlrPBnqO9hy3WhRDhSk40e09TpNUZg1dnWIqCa+2NCO5fLCZ2GrexlaZ+jZxzVYfwMBBUEXTxHVBtwU8z3pFqOgiXxgS1XsROOS0ATlRMWm1U+1+zsXRlPbEG8efOGKEWpeGSbOtO/eR34+0ulqlwHKpa5CScA5Gaev5vBO1xwU4lFuEdPMrbe0yeXC38GMxCukojynDR8aMuo1Opy/Xmf00KBwJYt0/T9o/KYY/8HP/gBTp8+DYPBhEg4IcpRpUojQVccA6l0Rlrl2Uq8tuYXxRvBEt+HKk6L1Swba7OFVgAaOff1Kq0HGP5VF0BKaLwTCol6kzCJfmOJBIPGshK8xd9FFabGYJL0Xdor0N+Um4tLly6KP/D4+LicJ3o+bq4HBazyfpq4M4GxPaMS+EXQa7OZBT6y5ZnhHnx/FhUIYDkXULVJiMf34caJIJSqvuMEQBazQC3eI4R7BqNZgP/2Vkj+9jQ1C6TPZ9MC191Oh4yVeIzgpiq+tp2d3QLK+P2rV66KRyrV52zL55ji9eTY58YwGovJGJuZmZFQFYb3RGMR+fxGPYsGjVZ5nl9e53AoJAo4ppPzPPN96GvJcdze7oPFqhH1VTKRls8VDjdAPu//9fU8TpwYxujIHpjNFvne5OQklpf8KJUVyGWBvn49Bod70NzkFu9kKkgDmwFcu7aOzk4r9FoLEnH6n/L3F6EzADo9r7FK1O0nTzyNWk2H23cmRU3G9vmJO0toa2WglAKDA32iRp+dXUQ0mofZSGBUxbGjByTR2b+yIRCbAJ9fTFSPMp2+WsbSIoO7gP5+K8b27BElNwsunMs4vqlcZrI0p/i+vgYUz2Xr2PCHxb9QbzQKfKbn6fLSGkKROKwmL9xeKrE2EItz7mzUJRkyV8zlG5A+n4HNqkc6E4PVpsfInlGY5L2smJtdw9paGBtrYSnkVBQZKDUQ8M0ijNvVJECbKqVopCStu2RfNgstGnQyfjmfO11OsSuhLQOfE1vbCbS3eqV4wvuRcGHy7pQo05u8blF2uT0O8YtcWJiXNlWOTxbk+nvZGgpcvPgRjh0/JrCa9xPHOAtSvJ8npyZkXND7teHjnBO1VldHj1gKEF5evnwZp586IwUDegky0G3vvr0CggkH/+Zv/lbmYZ3BIP9Hi5rllXl4XEzMVkoRjKF2vT29iIajMgcQYnL+mp6ZxSYLGCaTQLGm5mZ4nDaoqyUcPrhP5q6FxRVcu3ZV7icWnzzeFviXl3Hz5i188YtfEFXX5J27GB0dwu3bdzB+6AB0FhOuXL8iAVjHDh+R+ZW/m8ozBkRurG3LM3FlI4irNyeg0ZqgUOuQpxeiywNTWyfaugZQymWQjiWRDIcQDmyhThUblDIfl2pszQf0VjP0Zgsi9O6ulKF3uiW5O53KijKW50SebwSRNcJ1N2yWhk2DdBpotTIf8fpnkilEYlGo9QboxJKHlgBcxaigEMCqQVn84fl+P7cC+MQS6V7X/v1g9WG3BPevuBodQY03ux+sVuqNYgAnHI6hxmfjPz8NVlk85P2dLeXFw5fAiGA1T6uRdBzFXBo9na0yht12i0BWrRqoFYsw6JXwuo3IJ6KoV4rw2i3QU7GZT8MgBcMysvEYyvm8wLGtQBDTs9OiZOwd6MXU1ASamt2iaOWaRW9QI5aKY2pqUtq1aaeUjDIJ3oO5mVn09nVBo6pLKzhDqPR6JbbCftQUja4gBi45nV4BeStLm/JvFhEOHz0Ilaomlkt8nhLssqYZ2oli8u485uZW8JtfeVWA6/LikthvfOnZc9jeCWB2bhJfful5CVK8OzMNu92Jt999Hy+/+Cp++OM3pYOJBXdaa6gUavR0dSMajUNVV+Odtz9AS3MbXK4mDA2M4PDx4whHw9LhQXUk1bXPv/wqFhaXsbkWkDA3hodqdUqcfeoUXnn1BeSzcaRyjTnyo0sXxUP9+MknZHy1tDjR0WFFvVLBTrCE5cUAVlbWsLA8h6e/cBJffO6MrJ12tqNij3B3egGb65to62jD+PgIiuU81ta2pWBl1jvhX9ls+NCn03B5DHjx5bNwuVWIJ4MoltLSQVPK8pmWwfSUH4HtEHytzRLmxLXJk08+gfWVVbE60qp1uH1rCm+9eQtWK/Dl51/EhQsXsBFM4tWvnhE/4pYWN7QahdxXm1sBuF0eRCIxWVusrW1iz94xeL1NEtz37juX8LWvvSJqUnqZ+lp9SERjSMUTMnfxmcpCIeEqYWpzsxt1RVm87l1uqzxbjAYLIuEkFuaWgLoGrS1tcDpM2AkFJczV5WHHCe+UugSJzS0uSeFla2dHLIJcbjeUaq7LwmIHwLA3k8Yka7/V1WUpQrMjhmsH+nuzg0wJAzY3CFa78Ld/+w18/3s/gd3R81C3+qMGq7u/9P7wqof6IJ/xon/N8Kp/6mf+df+5x2D11/0K/+rjewxWf/U5eqhXPAar/zJglQtiPnCpWKWassI2Rmll/zxWAFzw3u+/9YuX/BexZeN4GyqERlvi/YvqT73Dfe33n/z/Iwaru16o9//e+8GqtJDTU+weWL1/8b8LVgnWxAPsnuJRjkdZl3AqKjKp6lNUK1BW69AolALTGO5iUWrQpjfCTgVgoYRCOoN6ucrgaGgVVF7Qy9Ig7edMc4/EElhaXsPXv/n3GBgcEm9Dq1UvSlHCMsIBo76hIBVFplIl7ZrXr9+QVssjR46KIoegjYDA1+qB3WtGOpuAUW8BRZNsYV1c8OPax7ekxZhqRbbUU13HTQTb3VghV4BqSoZs5ESNSujCTQBb6AkegsGApCxzM8C24xMnGknRPh9BUVY2Egy/SbOFWK0X/0zCodaOLgk1oXJqfmlRWsKPHDmCSJwJ9z4Kc7C2To9BersyUVcn7aSv//B1vPbab0gACNWVrc0+GKVVnwnHOig/SR+jr2pZ2t7Y/sjFI71l2SrJTVtE03qLAAAgAElEQVShVBBoWWRrvtg3NACJ0FBRJFMtkJCQGZvVCJteh0qRnpE1gTKVclU2tVSvETzw/NDT0mDQico2nUkKyKBi0OP2yKaXQIrAj1CD544khME3yURSzi1Th9mmSfXj7vijGpSfr6rSS0stwxUMeh3SybSEMjEAhWCBSkmeJ/5NwHb27FPi/cjN+P79+xGLJWQjdvLkcayu+uFw2nD37rQEN3GzcejQwYb3KkPHTHqBm/QM5ZckySoJ1RubdR4HPf0am/2kKMAIDdlyTZhHuFYpF/Hee+/hmWeeaSiT00X5DExWp9LW7nZh4s5ttLM1uK1VVK5Uv1GhSWBIqOr1eqR1O0uV7T2ISxBLaMd2NsJ3tuGzBZZ2AoS6ZXrcUQ2e4Pk3Y3F+Ae2dXZhZWBZFJ9//hRdelDZZbhwJil1Op/i1Eq46ndxENXyEyQE4JqlepY3Cvn37RG0XDoUl/IIA++LFi3L+CXIIxZhw/u7P3hW1FT/r2bNn0ez1QqUkYExh6u6MqI84DgkTsjkq1vTiNyzX0GpGLpuH1WqWY75y+bIk23b39AkMDgQC8K/4pUhABRHVxASr+/btx/r6mmy4qJLtaGe79RquXr2K8YMHBIJdvnpZlH60YOBnpwJMoVRgZ5sqGb0cLwM5CBe4aSQ4GBwalsJAs9vTUIneuC7KHRYhkknCLODY0UGx/OD32S5JBfLGegC5HOBwaKHR1XDu6XHEE9vSmuxxe1Gr1qXIcu36LQkQctg9ogYzGfXia9fR2YxkMgyVpg6L1YF6xYyrVycxfXdTVFJ6gxYLi6t45ovjKBYZHNIqv3tlYfOeL6oC7mYH9oz2yjyzshCU6zgyMiqfgTYWVBoROF6+GkSrjz7HanTTE1enRWgnJMUGzqEc33qtXtToPb1tAg0rFS0+fO9jlEtU0tVg95gFCC8vUdHLh4QaDpcDyXQINptRwKJ4H7cx/MQvbemra8vo6W4Xn1LOTXv27EG+VMOaP4Dp6WVk01WkswUkU0V4W/SwOtjmyfC5OnK5Im7fnpBWTqvVLpCE8225WJWgQxm/qKGpySXHny9WJUHcZrWLMpQFCkJHgritrQDWViMYG+vCubNPijrwxs2r2NzYwIED+wW4+f3r4gfMY2fBi4WatvZ2OU9Um/Gasr2f9wbnVKfDKYUHnV6HYr4kVgKcT+jByvlvbpF+sDH57AQko2Ojokjms+Fv/+5v4fV4Ze3Q1tYqXsLrfj+e+cI5VOgxarfBbDTLXBTcCMC/tiZt8i2tPgSC25hdmJN58quv/YbYB0TDO+jyeSUpnlCaLd4/eP119PX24aWXX5a5l37QDPl64onTuPjRR3DYHXJuOD+eOv2EhB3SU5Nz/aEDB9DW1iHnh3YTZrtdVHHZYgnluhZXrt1CMp1HXaVBGSqUlGrom1rR0dOPfDKJRCSKQiqNYpKqcxWYhENLijrnBZMRzW1tMLucCITCSGSSMNscsJodyKZzyJdKaGluFmWqeDcr1XA4HWhyNyFFZZoofKlAiyOXoedyDVk+d/JFWBw2GA1m6dYgpWfQpUpjEHDP+f1fAqx+UozmjEQrggfAKp91jdcoBfbvrstYDOV9lqHvei4PtY5t5HrkS0VRhlKJ6XE7YDHqoGF4XTgkcyhYBCwk4bWrYVRW4XXaoKyUYaIHeyGD0MYG3A4bCrTGUalFkX/12jUJk2zr6EZLawvC4R1YjBpEoyGsri3Jc4V+l5w7WLQjkC/ly9i/bx+++w/fFiulvt422B0MlYtCo1cglgpJB4rJbEcuU4LZ7BSFK31A6ZPPY+nr75XiJ8d9Kp1FR1sHUqk8rl69IaB+Y2Mbr7zwIn767tvwL8fw3JcO4MD+Ydydvi3FqldeeQmJdAo/e/cDGM1O6LVm2B1N+Lu/+zpoA9vWbsNg/5BYcNQqCrz11jvo7exGsVAVNSuf69KC3tMj8/9bb78hXvT/+X/+X6HXWfCjN95GcGNTrk0+nURziwdPnDqM8YN7EYsEUSimUK6XxKOWwZj08GZX1Fe++iL0+hLqlRrC2zV8dP4mbt6YQB0l/O7v/QaGx7olCFOj1mNpMYjF+TUJVdIZlBgZ68bK8jImJhaxd+9hLC+uyvOOqtQXX/oSWts8yBWiErzo988jm0/CZLQgHk4gHsvh0sUb4iVMT24KDNwuJ06dOo6tAL3o09BrjOJZfevmNIKBJL761RelAyCVTWHv/r3Y2FyFw2nB8tI89uwdhdvDtRywGdiQ9Ta7zM48dUbsD+bmAmhrtuG1117D1N27GB4eknUBC0Eri0vobG+VrhiuM9rafGhta4LRTE9k2rooEY2FJHyTXWsqpR6BzW2s+oNo9/kkpNZsYsBYRsYRC6msd9M2jEA6VyjLdRwaGWlYDmjVApLzhYwEcSnrSjgcVszOTMs6taezSwrlXJsxREunNWNnKyFWAP/lv/wdfvjDd/7VFKuPwepDIZX/bl/0GKz+d3vpHtkHfwxWH9Gp/HUDq1//+tfxF3/xF7IZJiz58MMPpbWVmwOGkHDRT7BCNRoXLGzBbATU5EUhxcnlS1/6Et5+++1fOMOfpeD8Zf+3/6Wn8Tv/y/8Itccu4VVcWItatNpoU6+y5ZkKHcGBDbi52261+4t31aW7itAHoaeAJoLVe23wu8D006/7+b92J8774eQu2OQC+UG4yddxkf3L3q/x/2xO+ix/gM9SpzbOwad/z702/Xv/SQC9u2jnf32i0LhPrioL/HsuQ9ykEqzSQ0qSbO+pL+hVxS8NDaTKVQGrAlXVKpg0OtgtFvFWHXC6QOkWW7lTiSTKuRL0Gq0oC+wWm/g2sQq/tLyOpZU1bGwGML+0hKHhUTl2k0kpwQkMFiEYYDsu/R0JV6iquXD+vCz4nzj1pBx7IZcRZQs3sVqDBjozE3QZrFJHNl/GT996T1qgVlc2YTbbBJycOnUSOh3DIlgJNwGKisAELtSoIJR0YoVafi839gQEVosDiwsLsjmjCov+dKyMU71FpSihrMVkwJp/Ax1tbQKJuJHu7e9DMLgtG8NMIQdvEz2oKuLzRpAzNT0lKeFc/NE+IJkqIJNmq20Gt27cgEqtwvjBfdK6XSowmKsBK7VqlbRcW81UXVpEfUTQq6jVBRbSV7ExmhphGFx0l6sMYzEinoyLYobAWtSrTKultQAdt3I5WIx6AasSGpBnS79SVCo83zw39Mzk/cdk4K2doJwPwl4qLuuVqiyGmWIrKkyzRVqpo5GIKEIJq50ul8B4jrtQJCwtvfziZ0nlipLsTvWZ+OiVinJN2AJuINTTM7G7AIeN3rQ58X6l2oywk3C9WCqjtbUdKyvL9wLC1BLsotaoJPCJ15LFD4J7hqMx0GsXMIrK0WgSAE9gyWPSqAj2jRI2RSggwV5UQtYgG/5oPNZQlLhcqJRr4h+byRTQ2UkAtiCBUYQWDNQizCK8ohLT5mjA2bm5WfFrFIUHoQOvU7kkKjXCksHBATlPtEBgK3d7a4somrjppnp6dcUPs9kofqsM9IrE0+jp6xM1HSEuSTqhKJVnBEYEOvQVZlAGN0L0kM2mGfZjlPO1vkG/1CaZrwmLCbEvfHS+oZ7ztYiim+CI0IutyX39/dgztkfgKFs1aQlSyGclZKuzuwtjo/uwE9qhxl2KC6sCabalDVmr1oq3HcHf8uKitK0Pj+yV97p9+7ZcV0I6Wixw7FEtE46ExbN3/OC4jDEqCQm6+Fr6zgYDG3KcfC4xlI1esPybiltaJjBJmIomWk/QV3V5aVm8nW0Wqyh862UlZmbmxOaAalPCAKfTgdGxETQ3e6VIQc+4+YUZbGxERaF5YP8IvE1NcDgNsNrq+OD8zxCPV9DX04nARhiZTA4tLa3o7emRDSZD69xuByrVohQmCpwXvF6EwzHcvjmHm7d2oFLW0dvD4I08eno70NbhwvWbl2UMT0/PQK+1SXFiKxjAqdNHEY9vSWv6wnQQbT4vxvaMSbHm6rWb2H9gTCBiMpWQ+yMc3oZOz+JRGRuBIpwOyQpCNgPUK3WMjbqxZ8+AKN6Dm3Gs+rdEXZpJp7C2EYXFCqSSjedDq88Oo0kHp8cIl9MOp90jrff+lXmYzFp0dfnEe89hs0jATEdbD1qa27EZiOLy5evIZWtQMcW5UkdbR7v4ylodNhmDVEnGYwkUihVRT9EfmtYcwcCWXAd+rTMgqVSSa5NKp2CzE87Z5Ppz/uKzj2robC4j8wPnbBbFCPapft8MrqOrq6Ohak+npTjU1d2Lre0tgaa87zk/EaLwHidsWN9YFfDK7hCGQrHYQj/jdConXTO7j/jmlhaEtneg1eulSEQF+pOnT8t8SLsGghRaidCageNtcLAfvT3d6OpqF4U335MKYxZg6HnIeYZe4h4mvyeTWFlblSLLsVMncOP6LXS0NePk4XEoQe9RrViU0Aajs7MDra1t0Gn1EsA3PzcvRS2C/s3ghnj49nT3or3NB6NeJ/cnCzG02OEzOJlIYDsURTKTwaXL17G5HUIsXYRSY0C6xG6IOrQmK/LlKmyt3dCZTTBpDaiXy0iFI4huBlEvlqC3WVEpVcRy4NjJ01DodIjmMiAe9wc3YTKaYdAaYdQZRVXOpY3T5ZZiLDtSOB87rHz2qbGxtiZgaGlhDqVsqmFfRJ9shRJmlxtuT5OMI4PRAo1eB4VKJx0bLD6yC4dfLLZwPdRYLDY6c6Tqci849BfXVp8RKipv9PMgUPHyuBfHtatclWfbPY1qVeZcKgB234u1O2WjqKdWyefhGoOK1VKxxBYiackvSwdDBkYpVlrgtFigJFiNhrC+soRkMgqHTgEzEmj32FDM5qBTKGDWqdHb0QGThkUdC2I7YSwsLEqxkV6cFptdnruheAK5dBJWhiwG16AzaDA03I9KvYTe/m55LrK1ns9C+gGff/89HDq4B0aDElvb6xJexXlxdP8Y6lBjY51z/CDm5/0yx3K8Hji4D15vIxWefpharR4eT5O0gV+/dkMChPIFBcwmqwR2Vap5XLw4hedf2INzZ49hM7CCUiWHQ4cY1KTA4jy7iCbx5BPP4u2fnsftOzN47sunpIAajyakELi1uSNzyVNPnpU1BT8/ATFtaIZGR6ToSN/pw0ePortnCO+9exkr/nWsrGzCaFDgqSeekPZ/p8MMlZJ2Shmo1TXxl6UFCn07JyanpSvqP/2n/4BKJYV8oYifvXkDVz6eFCXr6SdPYHi0DavrcwIBa1WFtO973G2Nzg5lBYND7bh55zau31jGsSPHJCA0ENzA+PheUdZXKyXkC2nMz8/I3HRw337xa2ZB/NKly+J/zUJjvpCF02NHoZCWcZNLp9Ha3AqTnl1UWdy6MYXrtyZw5PBRgZPsZAhubUJv0iEZD4uogdfeaXeit5feo7TCycNPtajRJOvYXDaD4ydPiv/7+fMXcPapc0im09K+vzA7LUIKFnAYNsbPkC9mZXz0DTCE1SDWMOyE4phXKPSIx9KIRVMi3DAaue6m7UtS1OosqDldXvG75ee/dPkWenv6MDA4LF7VtE3i+mdhcRaR6JbMa9VqAc3eJhw5dgSUD9CXP5stoFZToFLiMyPE1S9+/OP38N1/+DHcnsFP78l+yb8eK1Yf6jQ9ftG9M/AYrD4eCo/B6iMaA78uYJWnY2JiAt///vfxp3/6p43FokIhyiAuuukhRuUDIcPHH3+MP/zDP8Rf//VfCzT7oz/6I3zjG9/Ab//2bwuQ/epXvyrBQQ9+fR6wujtgd8FqRcGgJS7p+B26aX0aON4PQX85uGx4YT0MWL1/0vw0gG2A039VsHpvo8AFv/hFfuKnet9G4iHAqhwIW7YVNVn0KFGHhkrXWhUagiU21rAt2mCSBM4mthOpNKhms7IZI7CplZl+rIfVbBUVSSablZbRzWAIm4EtAS3+tQ14vM0wG7U4fGQP9BouzRTyc61UtUgqfQbXr1+TZFK2+DDx2WhqeFV6PG7ZkNSVNehtOpTrFVQrCty6cQc/fed92CxOLC+ti7r1lRdfwp69I6hVmCBekSo920sp4GTIUyqVEYhDsMqWa3q1cYHO9NwbN66LgT7bSumL5fW6BfjxHiBkLDBNvViVpHSqYlb8q9LeOc8W21xBWtlHRodlU+NubsLbP3lLNn8MJOLvIMS+dWMSCpUGyVhc4CBbnk6eOoa2Vp+kXtvtFsGlpUJRPq9BZ0CpnJf26ubmJkniZoAWYYW02/NuoBVAtSIqXJVGKyBCVMzqhlqTmzYqu0r5PBQ1qlwIPVXSrk5lM+EVFatsU6QvKJWG1TpVAnnxZSMUIlymIorHTvDJn6F3qbTa12uiIi3kC/KZrDarBIERmG4GNgWoEYxyc1CuU2VbEkjENnOGMBHST07dxbGjR6VFjK/zuJiwTs/EhBR1HFRxliswcINfyGN2dk6uY7HEcI4tgYKcs/g5qar1NnvkeAiXxDdYrRaPL4JkFpD4h1CYn5NAhupcAmRuGOinyesyMDAomzImvhPwUhFBRSKLSoSeiUQcPT29WFpeEBUpFTTcdTDgh5tNpvLyPelb+8EH7wsgJ/A8fOSgABeeM7avE27otVqB7VZLQxlC9Slh/o3r10UFQ9VcLJGCu4m+nwacv3BeAGxrq09+PpPOyuaWATl8XwZO7du/H6VCRSAU53rCOL9/SeZ1jpXevl5MTkyIRxmDrjjv/+jHP5KUYgJinovnn39e7tPXf/gDjAwOSigW2/PZivnUuafFJmNmbgYTd+5idXUTHd3tAty54dHw+B1UwU2LR9uXn38eJrMF7/3sfYHI9H0kSCMcYhswATTBOK8LlTxXr14R3z8WGzhPUAFOFS89aAmSCQDmFxcEVh89fFjAK68VARU/OxXFHP8EWzw37a0dWFpYlcIWx1pPbzd2drYQCGwKgF9e9oNh6ZybHE5g/74hsXfgRp73n1JVg1ZbxdTkXayvsf3bCbvdI/5whOmJRBi9/Z3Q6ZRIJCMCsJiazWNYW90UZU48UZPfMTraIsphHgPV4Sv+eVy4cA179/eJLUFzM1OuWUaso9XXhPUNvwQAGqTVvRH8FwmHoFRr5OdZDKHqLFvINvyx7ynpGKZGtSTD8dLJFNLJLHp7uqBSV0TxmE5WEAxEoFEbkM2n0d5Jlb9SoA+DWVpaO0TpVqnR9sSNWDQvkNvlNCKXj0KpqsLn8yIRTYhfoMfTgVpZg/n5dYTDCayuUfGbE3sAUVQGAwKMaatBpRU34AxOUSp4HCaBLgQ8vFdp3xCPxeV+p4qV/sGVGqTzob+/X1YAczMzMk9Sncwv3vP0IqbdA1XoLAypVY2QHqo870zcEcDa3OSTNtdyqYxMLgOr2S4/z7nk0KFDAuX5uemxS4XUit+Po4ePQqnSy5xG4OpyuuT1vM70xqZFAO9V+hkfOnxA3ptqVs4xfIa0tDThyJGDmJqcFH9Y3pN3GVTX1ycWBQTWyVQabW3tApEz+VzDP5khT2o1Bvp7gEpB2urpPfmz936Gc2fPCUymAoxwjIFkvHd3/YcJaQhQGWqXTqXhtlth0Oqk/Z5gnvYfDIVLUIlbrWIrEkcomUG2WEVNqUUyVwXT1jRGC8rFEjr3HIDRbBXf1EQ4hkw0ikwqKSo+2rnQV31geAQWhxMLq37oLRbYm5qwFQ3L51MUKtI+zPuJKn6T2QaL1XYP6LEwW5U1yMrSEvwrSygFA4BaCZXFLLYtapMFFqdTbHWsdjsMBqsAMKaTS1sxC/K7bfj/BLC6u+67fz25G2gq69lfAVapRpXX3QOrHN9U/bM7hM8mrmN4jLlCDnn60asBs9EErYngFaixuKdToVLKCVTNxLnOSgH1MmzaGga8OuyszEgB0+f1QFEuY2d9A+HtYCOwSskuAk2jM2Bsj1gufHz5Cm7dvYtiLodOnxedrc2ipvd4bShUcjBZTFKcZcFaup0UtUYhV8eZsgy1qgytiucW8Ph8yOfos5yG3dos7efsPjBbNBgc6ZXQOlq18FkZjSQxNDgqxXY+GFdWAmCTiMXkgNmooQEH3n33Ev6n//wKfD47VOoStDoFdFLEy2J2dh0ry2HYbD786PUP0NHhw7/5dy/B6bIgEopIAN7i/CJamlvxxWe+gGIxh48unpeuh8DWhgSEGfVmjO4ZQyyexH/9+newssg5i0VmBY4fP4YTRw/CZjfCamTwXxSlcgalchY2u0WKzfTOvnDxMoKbIZz7wtPo7mxGOpPH9Y8X8e5P+AxWY3CoFy+/+rTYzNBvm8+2uxNLmJlZwPyCH81NVpw5ewTpXB4bqzGsbWzh+ReekeIblam0qwqsb8oaYnJiQZ43dotD5ineo1y7vvjii+jr68JWZBsujwNr/kUsLcwjFgnh2LHj2DMyJnYLgY0QEskkrl6fkIyBoeFBFGtFvP2Td6DWKbF3zyhUaoWs111uFxK0AtgJYnllWdaAfK+ZuQWMDI/hvQ8+xNXLkzj3zGkJWezt7oBKWZOwQnq0c+1HmwCrzYRsLol8IYkWn1u6aQrFnKj7zUYH7DYnopG02CRZzAY4nA2/fK4jWUBram6XYks82QhxpKXJ8MhYozAfCsHvX8TGpl+Kcv1DnbCYjVK0tlnN8kyjbRXXrPT4peXA4vy6gNXz56/i7bcvPFasPiL28fhtPn0GHoPVxyPiMVh9RGPg1wWs8qF1/fp1fPe738Wf/dmfCRDhRMH2DlZ5+dAjROWG5NSpU6IImpqaktf9/u//Pv7yL/8Sf/AHfyBQgopVtss+CrCqcts+pVjdDa+iYpVgtdHg/Gk7gAch6MOC1c8aEg8C2198zSMAq591N35GktZnKWr5ow/kV8k12VWq7sLsB//mcTTs62qi+q3ufgb62e4CWgYwsPW+XheoaqQiUa2FzWRGi8eNFrMNpkoJxWRS2r7pwahWagSoavWNkAm2MjJtfjsUxup6UDaZXNwzzb7V50VfdyuUikZgkIT5eJtl8cikT7ZD37hxU1R8Q4P0N9VDp9LAajVJiEVdBaiMOujMRszPLEoi+QfvncexYyfx3rvvo621A0+fPSsbb4YVUEnldlqhZVJppYRcISPQV683ipqH542tiLQPKBUruHDhopwL+vJ1drXD4bDJ+KeSJpGMYWszIB6y9P/iZnA9sC4KmYsfXYRSo8ZTT52VRfWdO5N46dVX8I1vfF3UFHv37RM1zezcLDY2tsQnlUqsUDiE0ZERWQBzsUjFVJPbhVK5IBsHqmUJI2JMtqnWZMG9q8omWCUUrXLrUyoLrJQUZZVG1KscTgxFIlhigE2tUkU6nRQvXLbdE6JRxWcxmgX27Y61UqEE2lVJUFahKAEDdqfzntoSaPJ4BazwfHETwWsvIKZUls293mCQz8WUdLbXxuIxdLS3S5gKgQeDteijRXDB73PzRzXZtWs3cPqJUwIF2TpJZRUhvUKURnXZMPK9aDGRSGbEs5aqDx5jo9W2Tf6PAJLHotOr5TNRHVqplGTTzfOr1ugRpsoqHJZry/0vIWs+kxYgzE0vFXBMq+f5jEYTEv7CUg5hNFv7qIrhmOUWvr2tFdVaVQAlQVVzU5O8lqnyDJCgAjRB0Lmxjheefx4dHW0yNgnfqfgvF/Pyc4Q+ouyt12CmZUWGoDQuqg5Rc7pdMJq5EWYqfBE/+uEPMSxj55iAFG6cWJB44oknRA1K8E1F6vsfvC/t9FQTDg4MyKaX4+nQwUOiyKXallCKrc7cnMwvzGN4aAgffPABDh8+jN6+PgQDAWmbJ6AhFKJdAc+l2UpFtw6Ed4HNLQS3t+Q4CDrZlk97j2q1BCZyf/ELX0R3Tw9+9v4HAtQ5LreCUTz99GmxeOBcQAgu14yqy0hI1LR8BlGFy7Y/QgpWEgideP55D1Mxw89INeXNW7fEGkDLwLidkIyf4aEB8ZF97/33MTjQixoqMp9QIU4lpvhpTk6I6jWXSyMcKYvypaPdiNNPnhJ1LZVaBGkmvQnN3naBCdtbEXg9zeju7mdtCpNTt1AopHDsxAFAUZZnZTKREc+37e0EUglaXNgQTSYxtseHkbFBAdC8X5hqf+niLZTLdZw9dwZ3bt8SBTZVPdzgcr5aWw8isLGOni4v3B6XjNGNwBZOnzqBUHgbga0taeWkAogQ2b+6Jmqf7u4esTchGKRvMz2NRwb7GT0kHocGnR2zs36EI3HE4xFJ/WZQTbFcRkd7J7o6e1EsZVGqNAoPK/4dgSQ2qxoWG1Pgs/A2uQTYqpQGpOJlrPoZpLIDjcYo9xC9Sbv7u3Dz1k3MzYXg8jJMqYRggK3EjScs7UioDKUnMz38WMzh84X3GoscVC9SFV+uVKWg0T/QL8+qWzdvyXlkayvVvbynaXuxZ3QEP3n7TcxMzwrkpNrrzp1bMu+yk4DhiVTV0bt1fn5JyooEmmNjo9K1wyINoTpVvLRHod0ACzR8pmVyWXnW0TIjEY/h7t27on5ta28TSMl7/fCBg1LA4OceHhrGU2efkueGRqPExJ07YmNx5eoVeX52dHZhenpWigks2jDIjmO3RG/sUkG6O2hRQc/oncCGlJYpvOQ9+tu/9Vty/ljUomKbhaPNzQBCkYicl7XVNezZvx8Wi03gW4vLgxavV9Syi/7le76uaUQiCSSzOWn534olkC3Vka3UkSZY1ZnE27SSr2Do4GHx+s2mkgisryMVS8jFY6gZ510+T5/98vMIRWO4eXcSPYNDsLnd2NjalqAgZakIu4XFsTJisai08ttdbgG/9KXl2OVnW1lcQHxlGaCNi9mIzq4uKHU66O0eaM0WKSapxdpFi7qahVp1wzec69jPAKufdDP9CsXqL3Qc3Ys63W39v8+h5xOv1caK9J6rKou2JGFKhcBrfhSq4nfBqko6QapSLEjncpLaTlsZk9Ukqmd2qmQycWysLkkRjN6qzR4nmjxu2HR1bE5eRDG1I4lv5XwODpMFW2tr6GZ72qgAACAASURBVGpvxZED41KkYucAgywLpTLuzs7hxp0JCRSjf7u6VsHpk0dgMFHdnEKpWkBdWRUfdtqnFApZzM1N40vPPiNp7DPTdyTMz6xXyXOsptYjFi9gYzUORd2IQr6MSDQMnYHKQxNa2xvXkcWkeCwLpUIPl9Mjz/hYLINiTikF5vb2ZlSrOdy4fhn/9mvPI57YQGeXF16vS55LuWwZV69NoloySSHqpz+5hudfPIcvP38K2VwcVy5dw/XrN5FNlXHq1FEpTi8vL6BYYtePHrPzMxge24vDh44gGkvi3fc/wIWPbiERhQSqUtn46qtncPb0SegNSrS1OJErxlHIxREKB8XPm0WVqck5XL56QwD+nj20l3Ihly9jdSmC7377dVTKKlkrfvmFpyXIUKdWyHxMJSsLRYFgAIl4WIKt9u0fx41rM7h05Qq+/NzTUpSaW7grIVR3p+YwPT0Hk9YGrcaEXLZRLLLSrsGkxfj4PsRSYbG/MJm0At5pt5BKxeR800KDQW60xnI4PPg//s//C6OjIzh1+pSMsW9+61vSPUKoyvVFb1enrMnCOzsIbAVFKMECHH3YKRgYHNkrtkIfXbqMZ7/4ZUlJbetohllfFyU+4anJaEUyHZc7JJWKivWWxUJPfQajlkTZT+sPk4ndEAWxz2p0qhnl3q+UqdItwO3mWICooEPbCXkOmo0WsbLhc24nHJRCwvj4HjibzdBqlAKGbXYr0olk4/lRV0Cl0sG/tAH/ShBqjQ3nz1Oo8eFjj9VHxD4ev81jsPp4DHz6DDwGq49oRPy6gFUuNAlWuTj/4z/+Yzk73AgQeLHVnxsU+l3yb0ILvpaL+/Pnz4tahKCVIT0EsF/5ylfw1ltvPVKw+pmKVWUDCt7/9fBVI75jXVSPjQfxvdawe2/2yfs8cKc8+LrPZwVwD8p+DrCqesAEVqDoPbDKQ7kfqD6oGFZLcBa/dj+HAvV74VXcjqhqQK1UgBYq6JVK2DR62HQm2I1GuB12uE0mgBufRFzABhdONKg3mo2iuKGiJJ1mKE0ZoUgCk5NT2NrZxkD/kMAgj9sOh1ULvV4jah9uWM2WRjCNVmsQ1RWVLPSR4qZVo2wsAs0mo7R90i80Ttim1eD8+x9JRZ9VcW6UmX787LPPwtfUApvd3DBcUlYl6ZmKpVw+Kz5NWQFjhH8MRinKMbDlib+XLWSEMAQIhJgEh1SDabQKga9cGGZTOVGgcgNGCGjUm/DGm2+go7sL/f0DcLo82NhYl/vj8rVrePrpc6IC4OZqfWMTd+5MYYdgLxoTpUJ/bz9Gx4YlEIsLX5fDKmqjpflFaPUquf8YVMKAC/5Og94gEIpfbNsiRCXk3AWrbAelVyCVMxL2pmps6qhiy+bSolZyOhwCxNhqb9TpBVwRUnCzR5Uv1YicB5iYHU00grxYQGHrI5WnMW7alRrZ6HMTRDUVfx9bkekbSCBL+JFIJmQ8tvnaZDGdyVHVlxBQy0Rxob9KlUDWcrkqykgupqmeUUkoVwUaFcc395G0cciC2upEiovviqja2AJNv8PWtlZRt9JGgm3vUFQF3hC88trx2AiS6wqN/HwyFoOHYSlWixwbtb9UiBLeEgzXFSqBbQSxhLXcpFJhx89PgEvlbmubD3cnp+B0uuT/aJ3CIpSoufMFtHd2SqgU7TC2wiGcO/MkKmVuJFzS3k7YEwuHpVWeMInnihsIqlhjkZh0A9DrlNeKx8VxSWCxsLSElRU/jh49KsprXkeqhhtwvAHa3R63gKC333kHR48cERhGBaBKpZD3oUKULaNU0RKyX778ccM3NhCU+YRKvK997Xek2MHPSi9KwtWZmWlR2xFkEebRP48JwSykENCz/S+TTMp5pFrVajbKZp8+rbzPqUwmcKYdA6/dyVNPIE+IVK4gFovghRdekrFz/dp1NDV74XC4kGNQTpqWEHHUKhWxqslkc6L0o2KcBYp0JoWUKJxT0hZORYvVZhZVDTeBfG5ZrEZp86SKna3TUlyw2cRrky2bLOQQbrGwwZ8bGxuTMSiqIRn7LqCsxcL8CjbWt0StQ+gZi4cQTxRx+AgD81rEFoKpyHarC5MTS1hdyaJFigBlGMw1nHvmBEwWDaKJsLSmX7t6G5MTGxjo7xbLgRX/MgxGqseLouLd2YlgeSko52H//kEJn/GvrIiX76knTkmS8iYtA06dkuChmelp3Jmk8skogJDP6NW1VVF907Pv2NE98DbZZf6IhrM4/+EVmS65abfaVRga6YPZZJGiFyFRNLqDbC4k4H9ugWnSdpgMSnR0MUCL/sV1KGoqpNN5rC7v4O7MMjIpCODmWuHAwQNIpCK4fOUq5ucSsNob0CkarYHOM/qGTa9srjNpoKnFLIpcqvM5fxFIc6ywONLs80nbPO1hOB6uXrkuHrgtLbQnysk9wWdFtVyU9QvHJNXJLFBd+viiBJh5PW5RSnOOpqKOkI6QlUUwFpbZtt/ia5H7iXYxgc11gRBURs7NLkBvNMl9Q4DHwEZatnBe5FqB6i8CigN790vRggULX4tP7rlqrSz3F6FDJBTC9OwcRofHpNBA32aOBRbmGqFOSoFEVJxSNf/lZ5+D0ayX0CyqVXmP37h+Dc996TmsLi+hKhY2DlgtdrEv4bNVqdEgEo6KRY7FapHQmqGuXpgNeplzaHnAoht9tkOxGPLlClR6I25PzSMYTSNPsFqsQ6HWo0bv0irQ3N4JnUYnwDmyswMU2M6uFIsYDiC26T/1zBewsraGzZ0dDI3tQaleR3BrWwLFkM/AbXfItQxu78haweZwwuVukiIDA9ECW5tSxEQuDbPTAZ1ajbHRYVgdbiRKNagFuuhkFVOpslRMIamqMQdy7n5IsPogRN0tLvL586k1Jh0E7hW+d60FaJXzoBWAgFTOtIS3n4DVnytWqaYmAua1y5XyyBWKqNTKUGqZdE5FqwrzVGCXc6hUcqiXSjDpNbDbLNKplU+FsD51GbVMDL3dnTAwCCtfQFtTE/aPjaKQTokXN9vF47EUAlsBRGIxWOwOKT75fE1odbvR1eZDIhXFxtY6ytU8cqWsPOv5TKByUVGv4jdeewXbwXVoVPTQL6Jazou9zvTiCqburqBcMEKttCKdKiKXT8HbTDX6AoZGOsVjeXJiFtWyEi4nOwvs+Om776JeVaFcVokqm+nwlWoOxXwKI2NdKBTZbdELg0ENCzuJlHpMTS8DdT2uX5vG/GwQr37leThdCiTTEcxMzGFrKy62KM899wUpiv7gB9/BkaMHsbi0IGuPU08+hcMHT+Dix9fwzW9+D9l8FSqlBcVSBQ6rDc9+6WmM7xmBQlWCUUvgmkSlkhEPWrfHKQGHC0srWF0JoLtnAB2dvY2wwGhS0uffe+88IuE4+rp7cfDQAUzP3EF3Z4uEgrW2shBYlQIn73ui947ObuTzNWwGWVxnh8SyKFZf++pvij1NOBTDwb1HxWoonco0isWFjChWu7pbUSwXkEjFZE2mVtbQ398F1CqIxsPQq3VSsE4li9Il8d0fvC7PsDPnziCfy2J1c03WkWur6zLf7RsbFZAej7Gzgi32FbS1NnzJGWhlMrMTaxk/euN9/N5//F0sLC2LP2ossiF+/ywq0r6FxYxMNgOtRoUjxw4juLUq9jact9miz3VHraqUToNKsQaT1SzrUhb5zRajgFW1Qo2tQAiTk9MC430tbdKpZTDq5ZnHnASujTu76UnOqn8FRr1Rirj5XBq5DPMHtDLOaE3BMWmxtOD113+K//cb34fH2yuFl1/19aitAHbf7/7wqs/q4vxVn4vfp/XY3/zN3+DP//zPpbtoV8j0T32/h/mdu695+D32w73r/9/f7+GOosEQHvz6PNdD8Xl++GE/9OPXPdIz8BisPqLT+esCVnkPMzzlT/7kT8RPlRsP+ljuThaEKdxQsv2SG3y2slEBIe2s2axsXghfuLn5q7/6K0mqfphJ5pfZA+x6rCpdVlGs/jKwqpFv1H9hUvuUFcBnqD9337GmIJS6Dyw+ODne+9lPq2B/Pol+Ai7/SR6rnx+sNqwQPg2GHwSru+qK3euxezq45dgFq7KJkA1DQwFLVRmZsxYNtapFrYHDYILTYIBRrYVFY4CJC/l0Eql4TFr3qdFgVV5nMIlSqlAuYicUgc5oljawD85/KECEKjqCF1oMPH3mOIw6LfQmiyyuGIIwPX0XGqYJF8vIJGMSqMFNmEHL1HmLVOwJu1jFD2eKmJlbFtsAHjc3ydzYcvPBIB56wbIVjht2Lmy54GPgTsPfsi5tZgRpXOxRsUXl0fZWWD4nw6u4eaDigSovk5lp4wpUa6V7bUs5zM0u4cyZp6RlnptTgrArV66KTyQhDTfEbPHzr6yLEo+A5cCBA7KoXfKvIMQWtpUltDT7MDIyDI/LI8ngPFYo6mIHwNa62ZlJCa1oayWUNMBpdzSKASqm8RZQKpclmapSh7RTcXMsvlY6nbSfUiFrtVsFInO8E0QS/vG+5WKXi1K24BMoUjFJqwDKoAi9qRLjQpsJ8vRD9bX5BNLZ7HYUciVZiBOs+lqbJLSloZxIS1s154ldL1EJCNM23o+AikpRQnC2etN/jXBjOxKVZFcqltm+TRUn4Zz23v2VzaaQy6Rl3DLZ1mxzoSx2BVnZnHOzSiDK+YsQpVgoyL8J7ghjOb55fjje6VfIXQrBdT6TESBLVTMhpcmgQ5PXK23iZqsFIXqj0WNYbxIfxmyhCIfdCYOJ46eMu5OTogjxujwCrOdm56Qtf32tkQJMiMyiAT0TSYYXl5fha2rC+voyRoYHRfVJiENvR54jtoNyXmXCPdvhRa1ipf1BWUJ7TEaDHAeBba6Yl27vg+PjcgMHNjcEeiwsLojii+pQquDoV8xxSSUr7wXaXLA4cPTYUQH0TEUX/z+dHksMXjMY5Lxyzidkon8piwcEsmyv52dta+8Q3zzej9w8ceO4GQzKmKW1RHQnJO342WwaQ4ODGBrok2R0hsPxs2n0RjmHDAnytbYgtBNGMLiJtvZO0Khlzb8GhUqB9dV1DA0P4fjRY+IbSVWgFPysdlHoEji99PKLAiSWFlkQpD0GldNFCQmiUp7fI1RjwNvc3Ay6Ojvxxhs/hlqrElUuN2M8ft4LBp7/TF6UNLQL4WceHh6VwgstBejfR+/E1SVaCRAiFlAo1jE66oPZYkAksg2zhYSwKj6nVGDqNCbcnQrBbFKhq3MQ8XgCvX2daPG5EAguYT2wKuFoGxtVHD06gNNPnsM3v/kNWG16jO7rl5Zg2tYw9CUez2NoYBA93V1S2GByM+1oOJ/FY0nZ4PcP9mJkeLQBzdY3odU0fCdpFULVrQJVtHpd6Oj4/9h7zyA7r/NM8Lk559y3c0ajATQamTmJEiVLXMtea1Yjr8c1NbtVu1O1VVv+uVvrP3b51/7bWtfWyOOyZak09mhIjWRaEjMhAASI0EDnfLtvzjmHree9DRICJZumaVsj46pYFIHbt797vvOd857nfYIPKnUHtWoD8VgBewwWGZwQL9ipmUF00EYmzYaKB5VyA/HkAcrVLJxuhkuxIaIRv886fSJrZWFs2yx2uF0+hA/jMBjMMBlsMFv6XqrRRBxXrl5GNlsUP1Iyvnw+r/hR02OVa69Wo4dSqeiHveh0Ml9kr1X0xJOarFiuLRqNTpolnAsE/Iu5shzQTy8uSDMhtLcnwT3bG/twu20CqtO7l1YCZJ6fXjyBaCyCerUuYBLZUfx9W5tMpDbI9VKxwzpn/uSczHkyTdkY2j84hNftQ73VtxfhGkyG+vbONi9TGgKnT52EyWwSWS3lrtlMut8Q6HQwPTsja9Pd1WWkYgnojEbMTE0jtH8oIVO8DobK8TOpuiBYyr0tkY7jySeeEFC5yGdIy/W2iHg0KvYEa2srsAlLMC3rDb2JCTzSf5RjHE8mxWfTbrWJjQChSF7b/THhPq7VGTE4MoZ6C/j+D3+Ezb0IGlCi2dWiTb16C1AaTKI64D7E54PMdDZU6Q/Za3YFISeANzY5hd3QAWrNtlhJVFtk3jbQrNZQShzAYTGL03wskUKTXqF2F7zegHx/gp2ZdPIofbyLoYGA7OETIyNQGUy4sbYNi9MLh8sjc4m2OlLVKDT9mvAhxuqH9SYD7h4AQ/nefwxg9cNGvCjAmLzKS1JJnUCPVTJWyUquMPGdagtFFwqNqr9+aZSioGjWKzDptXBaLSK9bjUqyCRTiBxuIR8LYWo4gHwyjVopi1G/H7MT46jk0qjnCxLyFj4MYX1lBTu7u8JsPnXmNI4dPyY1UT6RgF6tEIBLZ1BDTSZquYR8sSDzgcA/5/ILzz2D7e01tOtlOCx6HJ+bhtFiQCyVxtvvfIAB33GoYJWmUKNZxhNPH8faxg2cXJjC8ePHUKl0ED5IwmH3i0qHexSbFATAmy2qE9oolwrotJpwue0w6tmoYdBfRtj6bOxo9RYJjvqzP/uRWI/8xm+8DK2uhnw+gVKuLAoSt8MtNRvBvLffeR3H5o9hd29bQEyvPwibJYDbS+v41p+/yugAIUDbHDZ84cUXcPLUcViNaijVLTRreZjMCgG06c+vN2pRyPWl5ckU1REmtLtKbG3vyzrAemV/L4TDwyYeuzCLE/OnsLm9jqeePI+eogazWYdCKSV1NT3xGQ7HpsfE1DQOw2G8/pM3ZLwtFqfkCdRKZJo6ZL9mMzOTTsmciEQOMTY+3K8ttSqMjAwilU0IY9VqN8qaTssTp80htlb0d+WaTWUI5/sXv/xrMqc6ii7iiTjCe1FRX4yPjMj+ywwFspS5T3B9dXr6eQflShO3lpbwyqt38W9+50UcHERgMGuxMDcmCjCzyYZ6rSM+81y/BwcDYg9QKrO5bpLagSosWoOolVpUKg3EE0nYnX5U6zXZa9xuJ/L5rDT1s5kcdrb3YdAb8fjjj4s1Geudw/CuqI+8bisMZiO8fi/sDgs0SrU00sl6pQKMNW2r2UW5xP/WCrD6rW/9Z3zzP3wbgYHZI73e3w4CPAJWf/74fNYA4i/7531SqOiz/h6PgNVPOvK/PO97BKx+RvfiVwlYJaPjj//4j/G1r32tDzZ1u/0wiBwlqEwrNWJzc1MO+Txckp1GUIdMHx74CbgSXH3llVfkMPKZAKtOC5oPhFf9jBXAh4zVX8xafRhU/OiaWHwzuoo/+1DA1AMX/vEeVB/I/Qik7D9Kn85j9bMDVh8c67/dCuCjd94HVimtJqgq30NBiwCFMATJhlUxrEylhU2vh8tkgVmlhqbdg7oLaHo9WLVKVAt55IpltNs9Sf9k5UaJdq3eRELM+tUIh2N48603RNLz7LPPokyPQkUXJ2Ym4XUzzEiBw2hU0kCZ+m5z0mfNjFa9Jgwlp4VSPxUsJhOcTotIwvPFGnJV4M13L+Pdd9/Difk5RKOHGB4KYuHUCQwE/bCaTALsadQEIKvoNtvipcevSy8mNgxiyQTK5ZoUYgSvkgkySIvi5xQIBARUpRTVYjWI92KhmBVvR875vb0QLl18XJiZTMPlfCNowTAkfjZBKoI7b7/znlgDkOVIFux3v/NtYToR2KOv3Rde+gLOXzgnLEqChwwPI0Myk0pjP7SLUj6H6ZkpAcU410x6g4Ck9E2lPJqHM54jyQRoNNoSNtRnL5MBmhbAkawLAnbNdgPNWgPVRh1Gqx2RcAQDR56ElGvvbW8KUMCxaHebElLFQ32xUpFkbIapEHAk0FLIFRA5DAt4NDI8hOHhEbECIDjLQwCLDQIkZHGq1ZRnqWSd6DN8+yFQ9Jqz2RwCyFG+xvnDACr+/fMvPC8MTYan6fRa1MsVAeDrlD06HciVqgLw8nsSPOWLn0+2I5mpDDbidxFmaZNFdn9cyBgjg2N3PyQAH2X8s9NTwgTlIdTtcmB4eFg+iwxc+m2arJScWrC0tCwHYc4NBmAt3V2S0C2GpFmNJvkzypR5X5bvrWFqZkoOHsVKVZLl6TGnUKvgctiRTByIbJ1SYB60Oc94fa1aU1jVZNsSEGaoG1k3kkLeaMj9zldKGJ8YlyYG2S48iBHMvXrlqgBAvH6u4/w3pb+vvfYannvu2Q/DocjaJJvnf/p3/06AqTfffFNASl4/XwTdyRSfnT0m95FziNfJ54keswRrVGrKNKuyR3gDfrz55lvys5z/lCLXSmUkUjH4XB5MT01AryNrpYdWowGv34dasyWgCgEmAsnr6+vy/ekLR29NXkNonwnGTkxOTMhew7kjv1+rkWAb7kW8pq985ctyn3f2tiXsKxINCaDL54T3emZ2CjPTU8LCpp9jKpHClSs3BAziITJ8GEG9ocSJ+QnZ4wj2854wEZ4gNBlcwvbci6HZVMBiARpVhpoBRpNKPO/4DFeqRezv7QnAzueESdJk4O7sZGE2AM88+7zcM4Zc8broHbu3X8DgoFKaFmSgz84eF0uCrd0ExscduHhpkdaW2NzYxLVrh7DbgReefwo6lVbAN7I2KfMneFIqt4W1GRywQq3VwmqxSWCR2CjQ3/TYvBx0C4UUmtUUhgY9aDSpDmigUu6hWu5ieHhSgtbszr6naKPdgUFnkrTvYiknQTiU4UfjAB0rggFX32+5VsfOTgZ2q6iT4fFYceLkSWE3M8Wd4C6Zc5zXLrdXngWOD8FOrhH7ewfCNGSAEecDGdjDw0PCGqUVAn2H2RQ4f+G8NE8omfd4fcLIZMMjGGB4VlfWCoKFhwcHuPTYJcQjUZHyUuI/Mjwi9hEEczPZGE6cOg61SieNB6VCK9YzbATu7e/15exHwYAE+lLpBJZX9qHTAqMTQ2JzU8yXYLGaxSKGgPzOdgjHpscknMvjcuDw4FDqIrLbaN/AF5/zkdERpHNZvPnGm/D4fDh75gzOnb0gjTAyycgsI7OeDQA21eLxSD800GwUlnupXMH61jb0Br0wHxkSQzUAweTJ8XEJpmGzsCTBdT00Wg0Jgdlj+Fu2IAx++iPy5+jTTXsNensTLHW7fZiankEoksC3vvOX2NqNoKuk/Y4erY5KrGTMLvpWayTshvYqvKcqrUbW0x4tZCxmHJ8/CavdgXSuKI0zldbQZ8V2eogf7KOWjYL9AtoD1QpFoN4G3B4Bjcmw7TSb8gxS4ks2mou1gN0qYGw8m8fmdgTm4XGMjE7A7nJAozX0AxyPtEzcFx5krH4aYPXhOpZM1IetAH4RY5XKDSmqGAzaIwGg74HPAEXuKyajHsVCEblCAbVmAz1FR55ZnVErc7hSLKFSycFhtWDA5xVfepNRC0Wni2w6jlQyglwmjp21NbTLZajaTZxfOAk9OsjEI4gd7KGQTcCk00ho2/TsJE6fPomBoaB4rOugxMbmGjKFFFLZlKg3qs06jBaLzJ2b79/AhYsXUS2Vce3yEs4vjsBo1GDAT795IyLJOBLJMioFPSol7r1dJFMHODbvR2DIiIXTM2Jh1GoqxYv13tIm1GqD+GMGgn7E4kkMDAxh5d4K6tU2dnf2+ooYztlOXWTkRqseJhN/hk3LGv7LK3fw1JOTeOG5pzE0bMX66j3Uq7RWcct6yIYJAwOz2RSMVioIshgdncC95W1srkexu5fExkYSbq9bmsV2hw2/9d//BgYCXjTrBeh0PeQzYRgtKgT8dvj9nr43fbMNu82LVJJe0THs7kWRShdQqTFwM4NwJAG3y42v/w/fgEFrw5UrlzE2GkChlIDTo4bbY4HLYRNl1MF+QligJxeOY3NzG9/59l/BoLdDrTSLKmFilAGtalhtRrz+xo+QTBxK45YWVFTMRCMJVGplnLtwDtV6CTYr11OLgPAHB/tiFWQxO8T2wGSw4vuv/kAUXs8+/5ywPTOFDEwGM9aWd7C+vgWzySD1IdnLDFdl84KAJ5uNRIOVSh3eevenuPzeCk6dnoJOb5Z977mnziCZiMLl9KNR70rGASc7lSZcj2nlEInuy2fdb+gxKJX2TrV6F4VqV4LrqMZwOqwStEhrKu73zaNm1+KpU7JXW+0kbNQwPDqA2ZkRaCV4Lw2VRg01GxT1mjQqWDf0OoBGQzsNG2pVWo05BFj91p//1T9beNUjxup/m0DtJ4WKHgGrn3SkfnXf9whY/Yzu7a8SsLqysoJvf/vb+IM/+IMjkO2jacLDHkGRX8QwvT+cZE787u/+roRgfZbA6scZq11JslcfMVbv/66HF7dPCqz+YiuAj3kBfESffVBq/8/MWL3//SlNY+HeB0kVkuZ+HzF9kLhLVioB1f7fUyZOeKMfdsWfuw+sars9uAxmeKwWOLUmKJkQXq5D2e5Cq1TAZTaiwfCqSkVYjZQeN5ho22yi1mhKOif9+g4Pw9jc2sLMzKx4xvEg57DbYDPoMDY2hEKxIofnOiXotRqcbrcU33mGPPV6GB4IiCSO3fbBgQBYOVXrHdzbiOKD2yu4evWnWDh9EsVCBk88cQl+n0uYn5TMl0p5CdJgAFSd6ep6nXjZOZw2+exUNiPMqFKRDEGCYjkUChUBUVjkM7SKwQUKZUcOq7l8WvwuCVQwJIPAE9/L0BKyL8noI3uKgPCAf1AKzFQqI2DG3aW78pk3r9+CgYaCWuKICvzmb/6WpJf7KDWNhEXuzmAgBv3kc/xZP6ZnJuB2uQQU5nWTcalQAYVSUYp1ouOKXl/KyfMc5wGBNUqzyCjk4Vyn4S/siVS/TN/kelNAw7nZY9CQgdzuCAPVbCCzFZKmS/8qJakWTP1SQA5dPDyTxUWANpPJiXWC1+fG8OCQvIegBhmjBGQppSZoIkDYUSgT2YMEOZuthrANNDojEqmE+HSR4fvue5eF+fbiC58TcLpdr4k0XSk/UxMvMALkBotV7AI0GsrEqgLGEIikBJzAKmXifPH/E3DhfeKUp5SXEs1csQ+QM9yMHor0rtvf2RHZujA2aX+QTiOTzQtwyBCQer2Jw0hEDmxky5KBQtCPktyOsMM0wrrlPSCAA4XUhAAAIABJREFUoVQzBdokQAFZ0AwYcrjc0GpVSMZDGAr4RJrLsAoyTfkcqjQqdJi6bevbGhC4JDjF1GwCKfRNZAgYjZJpgcFr5YEiTKao2y2J4ASJDw8jIoundy/HhFJ6gpBsov30p1cwNT2Jz7/4OQEq79xZwsFBSABjzlWOHUFJMvHoq0rGNUGFleUV+exEMoVqpQG1XiegI4E1+tyRKbi1tSH3PBYmCGjF4qkF+LxuJBMxBP1+uUYCs4TCU5mMMGSMeoMAqpw3ZEiyIUEgjeNMljdBVoIQfE4IIq8sL8Pv80joTzKdxFe+/GvCxM7lUpIWTNZSrV7F6OgIajU+2zq5N5xznAt6jRlvvXFdfP8k2KzTEll2wO8TEI/fifOUvpa0IiDbiz6sZKETGBscHICiQ/Z7Da0OD/Zm2SO3trckUCoQGJYU6XaTz1QCu/u7Ejg0PjEsvn0EhDVKLXZ3Q2h3VAL4ccz5/Y1mHd597y3sh5oYHFTjwoUnpFmyvrGO5ZUEhobUOLVwEr1WG/v79GfOYnJiDLv7B33v2Z4Cfl9QGjd8ztgAyufo5QiMDFvh8rhQLKTgtALnzs3J2kZP3WS8ivXVfbg8QUTCYUxODWH+xBy0OpNYEPzkx+/A7jBjYNAuwWyFYgfNJhCLxGG1utBtKWUeBgM+VGsFCZ/h+p5MR+Q+53M9lGv0ZtagWm9J04ZM5x6ZVdUKYtEGvD6dAKrxWAUvv/wsqrWqMIwNRgNGR8fEloWMP7KWd3ZDOHNmUST2ZJQThKTyplIu4zB8iMnJKfFY3d7YFlWBxWyV54nscALs3W5DAJz9vbCwk8dGpwTYpgyXYPvo2JjYb3BvunXzpvgnsuFGNpZap4PRZBUJN4EIBqeQicnreO6ZZzAyMizewrQY4HpNgJUMbAIY01NTKFRKOJDnsySAJ72PyZzm3L91+7aEJrocTmkGkP2/ubEuz5DVZkGtUZUmSLnWFMY3lQx6LQEGFTa3N6BVaWB32KWpQtCdbK9sPi/swBAbYfWWgB1jE+PSwOHPkhUb8AfE+oVNRwIzG5v7ePX7f410tgKojQKqtrp8Jtrw+gNQ69Sy/ggIo9NJ46NUKaHXaEFhtWJ+YUH2DTZdOz2lWEwQYC0WKsgebAPtCnrNmoCt9GWlfYDe7YHL6xVAtFqqyLqfTiZQr1XEDsjrtgtsGoom0dU54BqbluRwMxUHtD7pdKBQMsDqvov8USNcySCmo3roEzJWH64rWRs9CKzeD6/6+wKrBJYItBsNOlnTeG/KtYrsJwr6XlKNYTWi22mj06zBbjUL+NVtNWDQKtFtNhEKh1HvNOVZ2F1fQbtaxtz4EFApY3ftHjTdOtrVIhStGmamRrBwck7k2x6PU8Ice1TwKFTI5bPoKjtIk+Xaash622xDQM/NjW3YzbT7yaCQy+Dk8WPwuiwYCvqws7+FndA2bDY/DvfK6LbNGB4aw/buMhyeLr705SdgsnVl3t+9s4GhwRmsLu/g4sUn0GrznkOaFwPDg4gfMszMiVg4I7ZM+UxBaiyvj7YQNqiZnqrsSi3x1jsbWFjwSJ1ns6okuEmtYNCnEya9URQW9O6kbLzWYrCkFvF4Ft/6zvewv92UUCcCbfTk7aAFp9OKr3z5JQwNB5BNRpHORhAOraFQSuI3vvpF8RJlQ54+9sViS4KX0qkiorE0bi1vyj4WjoVAJ4z/8evP4/TCBdy4fk98zE+fmoHZzia0Eiot/ZE5/gHUixC7j+CoF5l0Hn/13b9GrQI0G1pMTx3DxOioNH2GRl04OFxHu13CU08/hg9u3JJmZruhgkavldq00anD4zSL5VW3U0cscoDhwUHY7WxURSTY7c033hLf3MmZKVln4qkYJiamUUzXsXRvFYpeF60mQ0GtUnfz38VKSYBimuw32z0s3VvB7VvLsEmT8xjsTjOcFhX297dgMjikGbW6sg2N2oinn35W2hsEeQvFjOyXHF82y1lPkXRRqrZRrPG8oYZS1YPFzODYOEaGBjE0FESlzADUGiZHR7G5uSpWByaTGh4fg6oMSJPwozBKw1/OgWyCKSE2CgRW/f4R6LRmpJIlaLUOfP/7P8Ff/uUP/tnCqx4Bq4+A1b8P7PSIsfr3Ga1fjvc+AlY/o/vwqwSs8kBCYPWP/uiPPgas3h+uvwtYJRDBxMp/aHjVqZdfwO/83v8KlcOKlqIDJZOKFB0palkmM2yJHnAqZU+kSr8IWL0PMH78dvcZq2Rq9rgLE1KUD6Jk64EwrIdtBEg5eODp+QdbAfTJDD/n8j7+pyLXf8CqgJf74UHh6BPuA6sCKH8I/HahhEqAaKVQU4+8v4hSKu6zdelW2QdWJfqB4SH0jDPb4LVZEbQ7hbnaJmsxVxSAy6DRQNlro92si9S51e6KryqBVR6aefiiTJISKUo8eU085JK20Wo3RPauUyoQ8Pnk4EqPRnqokhnIAxrvA4GOdrOJY8dmUa+WhSk6GAyIf1651sN7V+9ifXMfpWIe5UoBv/2NfwW1qgejXgO/z41er4lSoSDSKQJVtWYdOo1BZGMsvvusSoZsaMXjjQr4fK4gCet6g0m8/fx+n8hLyZQsMDCpVpHryBYYZGRGcHAEV65cFbCHgScEbQiE0cqAIDJTrimNJkONVgZUBBIA0hnoL6uDxWbG0888h3yO7AkHttY35D5LQFYkIozP6ZlJ2BgypSHTkTIvNez0uMqlRQZar7UF1CH602l1BdRjQVwtE2hsyOxQEkhnAJnJKOAvA2nWNhlUk8G5s+fEI1I84xRd2MwWAcMJzGr0OgElyEZmMW8wmZBKpwVw7TZb4qvVrNdhNJvk+tvNtgBb4m3YaYk/pzC2yNAxmQSQpiSXwG+VflxanTBeef1kze2JtDshbJKnn3gCAwNBecZpB9Gok8nSkQR0HmgaHfqVESj19X++XBEJKcER3oN4OArlkVyVQAkTfHl/CJpR+svDJe8Zr4W/g8AZ05QDA0FJqWexTl9gvl/A21oNSjWDUdoCcJKhx3/I8qA3LD18Ce4ehPbkOsi6ZlhPJBIXhp9/IAid3iBeq5zbWhVT3v1HTMyOAIkEgTkmanoQdnrC4OMctdvsIhelRcLe3q4ASlsMdAFEZk+mNxmNTzz5JDLpLFxut1ghEAT3kxGrVMo9ZePitddeRyDoxsUL5wWU4n0hG5X+jgwXI1BLUJyy5/cuX0Y+l8fxuWMIhUKSVk5QendnVxjPfE7IDN5Y3+jPL7NZwrsY+uZ1ezA3NyPAPq0mKFNkei/vFUHjUq0mcmYmhDOV+KeXLyNXyOJzL3xOxppyewJNAohDKfeBB3/xya3V4HbZsXxvST7vKy9/RQ7jZHr1/VETApYybZnWFgRVV1ZXJCyM88Ni8SCdbuP2zWU4XS6cPDGPcCQEvUEj99KgV2N8YhR2hxXvX7smc5lANMFPNimUSo3cR7IVC/lsX7JLSiogqcl72yGUSgTaVBJeRY+4Y3OT6HSrCA75EI0cotnowW5zoVHvIRpJIuD3S4NGoaFaBMLgpAfeyfkzIu/fC+0jHCli4XQQIyN9gJDrWjyeEmsKjgvXJILALocbBrMF62tbuHUzAbenz8jn2tZiiJiyiWefOguPx4Lt7VVh+el1Dty8uQy9zoZSuYG541My18lKJqs8FkvKn5nNCuwf7KLVVuPgIA6jyQ6dyoxWsweLxYGdbXqPaqBUNFAoZzA1PSZgEZ8DrrHdrlr2hHanKV6l7UYTOgM9b7UYGh5Bt9UTvz0+fwehUN+SIuiXeUkmp/heu53iact1gN6HXKMCHh9+euWnAhCSqU4QYWh4GHdv3xHJPxPo2SRTykmc63RK2J+UxpPdSDsE3juCXUt37kojkOs6gwZpPaLXaDE8Ptz3MVeqsbm7K40EevylknGxbqEnOOf9B+9fE9UB5zb3r0iUTOemWANQtcD1iaCWSqmWNaHDUEelGvuHB+LPzPXzLNlrE+PY29+WdZx/JuxbrUZkusVyBalMWn6fQtEVUJQKBXq2shnB3xePJ2Gx2WXfvXrtOvb29mG22qE16PD4U09L440seIISeo1avq/d6hClycbWHt5+7ypaHTW6Cj0qNap8uF534A/Q57GKcrWIZqUORsAr9Dr0um1RnmhsdiyePYN8vtT3rT7yZS0Uy2Jf0asU0WuUgVpVbAMYiMXfaWGtYbGK5QdBW25r+XBUlAxoN6CxWdDpttEu1mA7tgjf8CQCg4PSMK012sKG1Wj1sgZU6fl6X2H0KYDVh2suPtusnh5kvvb31p/vscoGJhUm/bKLdgOcZx8xVrkusXHA56vWqEhjmY1Psnxtjr4ffLNdg1GnQqdRF2/T4QE/nDYjEvEY1ne3MTk5LiFX26vL6HDv2dqEy2zAmfkZ/PCVv8Kg14mnL53B9MQQarUCdBoFfF6nuExyrWRjsdaqSP3lIFu0zTFUyDxi0FQkHMWdO7dFRXPm1Ck0pGHaRDQewb3VFXS7OgwOHMNQcBI7W7vYC63i9LlxXLg4h1qDNkQdhPbiElaViheh1empWZBmolgZce9XGmA2cI7qENqNodVgc5g+5wbxqDZbNPD4XdAbVHj1+6/D4Vbit7/xW2g1chKcVis3sbsTQr3SwKVLF3Fsbkasjpxelyge/vpv3sDhYQbB4By2t+Jo1fVotHpI5+IYGg/ipReew7G5KcQO93AY3YZWSb/bCpr1IiYmR6WJbbc5cOf2CjIZrrFU82gRiWZRqddwGN0Tb+j/4//8v7B0ex2v/ucfYXxsDKPjXnS6Zfh8WoxNDMCg1YiFlbKnhUangddnlb301VfeRjpZQ6/Tb14wX6BUScFuU+HEwiRMJgUWT5/ED77/qjQ86FWbzxWhNerh9XlgcxhQyKWh16qgM2gw4PMjEk7IWlwuVbC+uSVN4sBgAGPjYxLcyoA4ncaM0N6hNL3Jpi+XC7LGBgN+tHttsehh/ZfLl6HRGHD12gdMX4DNTj96E4yGDvQaJWr1NpZur2B66jiGR8bRrNN2SYF7y0uy77ldTgmDDB0wbE8lLOZEKoue0ij1B31TzSa9hP+Ryc9AvLXVNdnfT56Yw/bOGmZnRqHT9mQ/N1vNUiOmkyXZPziuXMcIrEcjcVGbOJ0e2T8T8TwsVh/efecDvPK9N+DyTH6i0/8jK4D/NoHQz5o5+okmyxHZ5eH3/jy85JN+3iNg9ZOO1C/P+x4Bq5/RvfhVAlZZzNNY+w//8A8/NbBK6eyv//qvi+z0kywyvwionX/5Wfz27/0v0Djog9iDttMHVhsqiOeqLJ4MWiI75wFk9eHP6zNR+1fShxqPXh8DTJVQkMZJtPZDsFHcW49+4EH5/wMfQ5RMPvznA6Ef+34PvK1vQnCUHnv/txwBp/cB0w+9YvvVvLzrwY1Dc8Qi5hD0GaofydTk6/D7E3wmtY3AKv+NrhwEBFQme5EHg26fxaju9KBXqGDR0UdVC02ng7nxcfg1DvRQR4saUwbNUBqsgEhxY8ko6tLR10Ol0+Hm0jLqjQ4Cg0MCwPHQX6uVEfB4pRMtXkvtFjqNDqxWJywmC6r1Cna3t+QQRZCKBzGyyHgv+L0oF/cP+EVCq9SoJfwilcpja6dvcl/K5/HE4+dxeuE4tPwMixFOh0VkuQRECDQyUV1DCZ5WLZ6gPOglYkn5fEr0CRqdOHlCQtvsLifyhaJ4WTKcitJlSiYZBjE0HIRGpRQwmfrc1fV1CSa5cP4xYSSyKHZ5fOI3S0CIHocE1ZjWSgBHpPEOJ3K5JCxWPU6fOi7hSPTCokcpE7wpbaN3JwHnEyfmoNMqYDKYEBhwo9tuoNtpiSSUr/1QCFaLUyRwDMLS6Y0CxLHwXL53V8BsFrL0LyO7kvee7BcyL/fCMWEUk2lKhhUHqlGvCeuKwLbGoEWn15XCmeNGr8ZQ+BBunxd2kwU+h1PAznKhiNGJcQFRCSbyWujvdx9MIJhKIJvTm+AdQYEhzo9kWsJVGKRDRsjVy+9hdXUDs7MzMncvnL8gLGAe8mjzQNN+BtLwAEhQutqgL2ITpHrarRY0alX4vD5hNFfKFWGQ0vO3Vm8glc6iWK6j2W6i1eEBF/C7XPD7vBKgwQMfPUIJDtIzrVKvigy4UCph7vgcbt26KeFiBPUJ7DIYZWN1E5///IsoFgtyHWRXZTJprKzcg9FkwNDgoIRNiJ9ctwuHyymArsVsFnbpUGBQrtPKkK8j24FKrSLgOw/a7SaZl0xLp7ewUcLGCJQSIJWAHBVDfjoiQeaDTPBbCTUOwmG51/SgJOjcafcEhE8kE+LZRvuHi49fFDkkJcJkLJP5RCYVAR8+E4ehEFxOB1LxJKLhQ4yPjQtoRPYS2YVkzjAtvKtQiacsP3cgOCABUgSDyKhlQ4EMRrJUaFPAA1YumxMAmGFUu5vb+NznPidp7JwjtHBg+B1tHej/SnD49p3bAvxOTEyJ3ymBAI4BWceUqTOcinJ9f8ALrodMpebhn6nsQBvH5mZRKZWEdU1A2ixeySrEk3lksi0Uyw0JbeM9JBN3YNCHeCyKZpMs/CY8HpcAdJsbGzAbjTi9cBbJVEpsN+6tbCCVTqFaayLgteGppx6Hz+cRGf+Na7fRaPTgdNJqwIhqvQqX24GDcAJGk1JsEXQaPbxuLxr1jgDWHpdPWLsEm3O5MvJ5YP64G/PzJwTSIbswFNqFw27B6PgItCaGZ21jdWUHE2MTuHtnBwMBKyamhqUhlIzHkc2UkEoX5Xkks5xzIDjowrHZSTjtFlQrBXxw8yYsDjYHishkmxifnIZaZUCp0hDPT66/Xo9D1qpmq4her4Klux+AvQeX24mTJxdRr1GeXMLOTggBf1D89PLZDLQGtbDgCbCU+Py1IN6wBD79freshxVaejgc0Ot4eH9fPGyZHK3UKNBs9fpekZEMaBF9fH5OnitaaxB8JyOUoAEBfb/XJ17LDB9zO5zSvCJoSKCRDLmRwUGZD7SGIateo9bKQZ4+zuHDqICUZADzxbl7/uIlWKxWma8EhvPZnMjd+UwWKmXEknFYbDZMjY3JHpEIH+L8mUW0G1UE/QFYTWYJ36G0tVSp9tegahkT09P4wauvYuEkvSkVmJqcwdK9dXzve69Ao9NDY9Dj6aeeQsDvxa2lm9Bp1Gg0qsJIpbJibHQc2RznINcGMkwN4tNN0Jn+x7lMDkazWYAKgkD88ztLS+KRzXXB7nDhyWeeRb2rECa9XqGAQafB+r1laDRKCYNzuT1IZgrYOYxiZzcCrc2FTs8gCeqoNDF68iRyuQTyhZywUjW07mETr9MFTFZZ0/gMMryQawBtbijtD22TqdoCWl306A1eb0Dn88Gg16HV7co499pktRbQbjTQqtK/tc/CVpiMAsaRyalzeTE6Mw+dhSFdVvFYbXcV7EVJrUSpPcFqln30DhcA9KMC8MMal+vyh3XWA3Xcwyqmn1c73v+8h635+3YEHxZ1wqTtv5Qy/lx/CO732m3UG3VUypT8l6QxLY0uesMb9bA6rNBqWK+0oaUsnrbN7TK6jQq0ihauXXsb588tyny8t7SCZr0Js8EiNUh4bwc6AL/zja8h6LGhlk/CrO1Ax3pa3RGwlmvh3sE+1GoGkJEpb8X23o6EETpcbOAqJaytWKavKAPBgLt3ljA3N4/bt9awskZGdhH/+l+/hFs3rkOlokdxD5NTQayuLcNq1OLLX/4yiBfns0X0lAqxw+G+zdovkSxidz8szbxuu2+VwNCl3e19GPVmUQMxtIlr2Rtv/ggrqxvQGQCf34yvf/2rqNfysn7oVDoJEbz87gcYHPRJjfTYYxcwMzcl9dzOfgiZTAWJZA3RcBG1ugJ6o11qSdpY/N7/9u+h0nSxt7WGXDGOXDIMlbottd7E5LA0R/KlsoTVZTMF8YZNZ4ooFHvSaN4P7eH8xVk88/TziEYyePPH78Hrd2NqIoAsrRp21vH0k5cQ8AagUDJYTgen3Qy3yyLNJpttAIlEAf/llTcQS2YwNjYJq8MIt8uKldWbGB7yYWHhGDiQvMf37t2Fw+5GB2qR0jPYrtUoy/5LD1aua7RTaTY6yGbyolyh2urc+TMw2xgwS0sJAzO0jsJPFVi9tybvo70HbZTJlqddA+tJtZaWVl2kkjkcRhJIJPLCKF08NQWHs+8fTVUW2f28V7SCYiOb9S/3bgYrXr92XZrNi2fOSV3FEDqgDq1OCYNRLSGWlO1nsmVcv7GMapXqES+8fju8fiusVh2Mevqgq1ApNpHJlWWvqTdqGBxyIzgQQKcB2UtpL0OFT76YxPAgbVlm8Wf/8RX86Z+8Cv/A9MfOpp/0D37/938fL7zwggRDftrXg+FVn/YzWAd/85vf/Fh41af9vEc/9w8fgc8a0H0ErP7D78k/9Sc8AlY/oxF/BKw+0L0/8jf8LIDV47/+NL7xv/97aOmnyaKfKcUKoKYBmkQMBVAlpvqRP+rPA2nvA6s/A6o+CIQSSD16/czPH4Grv4zA6oNTl0BCv1zvP9LCSiSb5ghoFU3MAx6w978j38fxJLdEgEu6W/Z60DDJV6WCVauDVasVT9VBj6dvA9BtUscnfpdM/eVvVKkVUlTRg4/yMWh02NjeFjYA04fvra6LvFyrVsJhNYkUym4xw2pmWjv9KB3ib9qolZHLZeT6Kb8lC5YHLaYiKzVK2J12+AKDwvqghD0ajSOVKeC9y7fAy6JSffH0cUwRbFB04XZaoFGRzdwTgIoeh2qdXvwjeTArlmuoV2roMGSjC+RLBWH8nTx1QrwsyUok2Er7AaaBG7RkwRmwu7X9Ycp0oVRBJJnGQZjeoCosLp7GrVt3pfAj44RybQY0Uao+NEpZaEJYFGQj0q8YvSYWF2dxbHpKANpstgCrzYmlOyvCPGvUm+IFSE80M4NatGSaEODmIasnTLZMMi2gIP26yOgh+5SsL55tKVklAEU5KJkvHFfK1QnaG/RakWMVClXkChUJEKNFAROE6UVKJimfHQLM9Nyj3JWerJFIDPlSUVhlvJfNYgFDgYDIo8mm2tkLCduI4AYP05VqXYC9u3fv4fTpBWHqXrt2DWfPnxdvzUK+iDYliRI60sFbP3lTALj543PyXpfNIcyO7d09kb6Srfr8889BbzIJO9FgIiupgl6jAavFjHazIf5inA/1ShkGI9l7Kgn1isXTEpaUK5bk+ujDaTfpRFpM1EWh7DMVG216NBpBZhXBTMrYeDi7duUKPv/555HJZHEY2oPZZBW5O9lzm5tbMh60QyAYzkllt9sxNEJwrytWATzAFYp5AYl5/ynNHx+ZFBuHWqMuz5Ew8hVdARrJhNWwwUGmslItgDQZTmRwcqwNZr0EvtSbDfh9AfGAW1ldx5nFc3KqZwgXpf99+4US1tbWhf16EA7JwX5mdhqRREwk5WwekE2ViscF4KR83ElpLZnHZqtYUjRqdSwunBJ2HO0WyFrrEZCKpZBIxgXMYkALGYAz0zPC6KXnKQNQyNIjW/DWrVvyPWjvQKmmRWsQEJahTX31QFcaBgTx+fNkpQqI6h+QZGSGvRHAdjhdODE/j42N9X6jSKWEx82glgOEI4fIJLPweGxYPL2AoRGyjxsSOJQh05mWFBot0vkiEum6sG94UP3g+j5e+tIiRseGkYhFJDSMzSZKS3ntnM9EbU6cOIlr718T/+hUugNPwEKdg3jIUqqtVHRw5/ZtaLRKjA2TfdP3niQATvBvY2tDmiF7ey3o1MDUVD9ATtikzZ4wh2PRBC5f2cHYiEYOqgsnT0Bv0GJvbwe3bt/D2IgPTz3zOAr1Mm7evINSsYWhgVFJZh8ZHYTNqhO57d7OngAVnQ49/vzCkCyWsggEnXA77ZK6LgzrwwjSuTIK9Els9zA8MiTJyaH9KFpd+qtqEQx64XQYoFQ2oQJDrCIYHx+BUqGCxz2I7a0D9txgtzmh1RtxGDrA9Rs78Hk1AhjxGrkbmc36vpWJ1QyLUS8NK0rV2fwiAL2/fyj+rNzaXV4n0qksNDo1ZmZnRTXAZ4fhOvTGpYy+WqO3u1bmJO8zGzu0fiHbmd6U3KMS0Zg0EBYX5jE7Oy1KhFqlJs01SojfeP0N7O7tyjrq8bilySFhiP4BAQO+98or4m9NAJchKSdOLuDylWtweB0CLDutVqQTMaSiMRyjZYvFilOn5mExmWX/pZcwFRFVaRhqYHY48fYbb+Dll17Ewonj2Njax/f/62sYHBpDrlAU/9lCuSBNUTKTeZBeunsbl85dglatE6/a4aFB7B9swWI1YWRkVAKx2Bgiw5gvjgPXdM7tt996D5lsH/ggK9rnDcDu9uAglRGJ70jAj/NnT2NnbR3lQkGaE8VqFelCFYl8ES7/CHbJNq50obV7odNaBDApFdMo18kq1UpTlfYdUGlgcrhgc9rluWFThesI955iJo1yNiNNtE6tjh4vVaeHwWoVD242t1iPlLJ5qHtUtZehUqhB7+8+YGtiNxc6rq30VfUEoDYYoTeYodSo0O2yKUYlkkLWBO4xfR1Sv0HLeqD/OvLGp7T/nxBYJXv9PrDK+cl6h4E7DE8keFlvNKXeMRgs0Jj0Yj9DlUqnU0O3VYZdD+hULeh6DRhULWSi2/C5CDwN4ur77+Pq+7excOq07F+VQlGCqRbnj2Mo4IRZ3UWjlEKtmJY/R5e2ONx1e0hEU7A7Xeh11Xj38rvCgmWIUbNdQbPTkOYgLV3IdCYA22h0sHRnC+9e3kRwYAynF2bxX3/4CsoFYGSEjZOgNMmGgyPy3HC+Edjn9+EznCvkZD0KhwsIRxMSzkRv9l6nK0onstqzGeDc2RlhVnKNSmUSsFERoGjCYNTiqacvYmI8iL3dXSSjKbz+k3dFTv/MMxcxPDwgrFUqUEKH+7hx6zaW7q4hlWyi09Gi09GJF32rCwz4PPjNr76MYjmDw71N2F1G2IwaaXpzreS+TpsLhjw6R+2uAAAgAElEQVTRDzWdzqHZ7uJgvyw+78fn5xFLbqDTbcGot0Kns8Cot+PY7DRWlt9HJhuHy+bC+TNnoegpYDEz6LEElaYGnUqNoaEhVGsKNJtKXL56B3eWN6TR0uq2YGMglbKLAa8DYyODUPXaYg21vbEu3rSVOk17VdDpFaLO4JpKsJwWXPRHZWVPRRMBU66zpxdPwma3iPULPVz5XPJZ6LSVor5IJrL99UOpkNBW36Bf6iSNzgArLSEyJSzf25IAMq7hU5PDosJgE2pjYw1PPvU4AgE2tzqyz9MP2253SK2zurIm6+vU5LQ8c/QLVvdqYhdDKwCj2YJqrYt8oYHd3RTsdo9Y+VgsGphtKmEtc+1XK7SolbvI5Wu4cvWa3GO/3ya1TfyQzTID/P4gaI2tUPZZ/hbLIP7D//dd/Ok3fwh/8JMxVn8eRPAIWP2MgJNfwY95BKz+Ct7Uv+dXegSs/j0H7Be9/RGw+ssBrD4Mqt6f4EJe+Hk37z4z4WFg9QG2Kn/snxpYvV/4fwwkvg+UPvRdyBgVwu4Rs1PA1SNZsxwfep2jNOX7B4k+kHr/aMGjrkqhhFahhKargEGphk3TD6uyqjQYdLugYxq6QiVMB41CKcUYAR7+w4KXDDKGRhSqNRRLVaxtbYv3G1kaBJwYTBIMeOFkp9ygF8kPJTs8YHZ7WoRCByIzYyHHgwYDopr1qgCZNNw3GHSSZqw3WcQv8vbtJWxubyGeyiOVqmBybBJmox7TE6PwuGxQ9poYDPhQrxakK06gsE02rk4rwCo5wtl8EYVsARqVXlKTWTQT8Jo7fky8O8WPrtkUSTulo9VSQYpBAqsEzBxWmxwkb91dwfjkpBT/gYAfyWROmCfLq5sCKlFWRRDr3LlzwgQkCCYhFoo2RocHoVV3EfC7UW+0cRiOQW+w4PbNJZRKVekk1JpVnD93FlajUdggDgeTmJUwasmC0yKbppy2z7jJ5PLIF0tyf5nATdYlfQM5i3VatRS8BLTZlCBrlYCsUmNCuVpBIhYTBiSLUQJxyVhM/AI9Pr8wCHkvCQ6RCUughezfOgMmqmV4nAwfI2BiFkkuZf8EScic4iGJwKr4gzqdAqiRPeUPDkkqrUFvFnCUoRVkPC6ePCVAJr04WZxPjk1IwRyOHgqwRXk8fw8PzmS8me1WSRNW9rriC0Ymk0Vk7PTMLQqgp9caxX8vGktCozcgEk/KoYPzYiRAqeOhWBE43T5hLLZ6gMloEfCGKdOJeBw721sCcJHl8f619xEc8InNAxNoV1fXZMwZLnFwGBJ7CXo9njt/Hq12XRjA4pOazyAWjQlYy9RvgiNMP2dISDKVxs1bN2B3OjA5NSVzj1YQHGcCgUr+T6mEWqnE9evXhfFHX1I2GTivKF9eXVvD+PiksP4YJMMxL+RLIqsjaEugkC+ymSiVDo4E4fa4MD4+IXM+mUjKWkk2aoGf6Wc4V58le+uDD0SOTfaz3WIVcInPUwtKpDNZ8QukRQWv0WwxCWOMc4wsTAIJPFhxraA9BucF7wv9E51OB7qtlviSkunKQ6bZahKpr8NuFx/fZDoFi8WOpaW7cLu9Eg5HQF7kwE0Cpgax+iDTixLu4/PHUKTMOpdBrV6GSqWQe83nk+A7mcQEVpnuHIkWEY9nsLm1ikq1ja9+9YU+664LrCyvCsBB4JvhT7wW+sDx8Pr+jSUJiPIPGoSNWK9Whd0VDqfBfC6mFj/+2CU5WEqwHBT9hPZuF9vbW3I9XBcENKeFRaUuDZC97X0B6/UGI9bX1kS2z3XRYWewRwKHh1G5hydOTEizZnVzE+FwHKPDtFvQoJDNwmLVCSOtXC2Ir3QuVxIZ55NPPoNoPIrd3U0MjXoxMTUEm9GIeJThfW2Eo1mUamQ2l9Hp0vO0Kmwwl5vJ8jVhJpWLeXg8DrhsdtgdJkDVpOgbrYYGN65TqdAVn9B0LoGlu3vil3psZh6ZTAm5bBmVKj1NW0gkyTQDjNo+XibExTqtChiAw2BBDVRKrfAMKU232CzCcKfHLF9s3ni8XqSzOVEJ0IvP6/OKFJ+WBU67A8lkHA7aZ7TIUgsLsPDs009JE8ho0ss6RS9X2imsra0KOFtjwB2tao5Ck1wev9hhMFjvvq+vzmCQ5PF0JiMsK7Ka67TIqZfgttkwMzEh82zA74VRr8P2zh6uX/9AJM9Pv/A8PB4f3rt8Ba/99V/jf/63v439nV2oNEZsbO7i0mNPiIydoVYZgpvlIp586jGx5chk01B2FdjY2BJ7iYsXLiAc3UM6nZTvkstSRjsu6y2Z57SeoQx6eXkFO3spTIx58fzzz8ue5HZ7kCkUsba9i82tHfSaDQwHfHBarHKfOQZaowm+wRH83//P/4vRqTl0FHq0ezrs7kZQKbeEEdpt10SqzWumPVOn3hLwk/6rNocdpWIJsXisr0igWoHhXd1O3/6h1kBPb4LF4RSGLp87rlv0QS+kMuJR3m20+0GVqTSgN8IdHIBSq4OD4V8MoiMnU6mGguxU7nRdsiolIUrmidi2sgF8pGr6ZwFWRWV0v4HPMDSVBHKJFz67B70uOp2msMkpl+ZbtUYzdGaTsHf7fuRck2oCrJp0gEndhV3TRqeYgFlS2a14+72fIl8s48KFJyV4jvv8qRNzyOcSMBCc89nRruXRbdbgcZCpznVBCzUtbso1RGMJtFo9eeY0WpVYPDAsqNmqIBYPi6UBVQKsEzbWd3AQTkMBN3I5MkBzcLnNMGp7SKXDsq6/9IXPo1wsi/e2UqGRoDkyVqmeoX+n+H03VcjkiqiU2SQ1fMgsZqJ9LJqS76XTGXF3eVWUA3PHZ/D+9avI5vJ46cUnkYiHJbRoODiG0H4YjQobfk0MDQ3IPwODXllHl1ZWkUzWxA+601VDoTBDRbsIrRbj48OYOzaNSjWLnY0VmKxaOC16eLx2+QwNvYt1WhSKBQFWCVq6PT7k81W0GxokM0lk8gc4Pj+DTluDWCQt4X8Xzp/D6sp1rKzewczEDAZ8AbFKMJq5ftFKw4pes4nZmTnQsUKpNmFjM4zX3/6psE3JlD995gR8fieatM3osu5uIJ9JC2g+PTeHO0vLYr9EL1qVWgmTiUxVvYR8cQ1oNrpotToSzMjQUo6h2+OQsCijQStEBT7HZLYSzCZTnT6oao1aHiEy/tms4T5IcJxqg63NfRwexqXZYbOZsbi4IGoYqkFOnz4lzXl6v1JxVijmpO6jAuUwfACHzSXzhzZLbLoU2UAhcxsNGExsACoRSxYQ2s9gaGhU5oRCRUuiLmwOvShLaCmxuRLC9i7DsTwwWfSwObSyBxcyddhtbvh8A2I3ATSkflSpXPiTb/4lvv3nP0ZwaOZTn/4fAaufeuh+5X/wEbD6K3+L/84v+AhY/TuH6JO94RGw+s8LrJIp9PDrwcn9i4DVj2RaDzFWHwJWP0JlP50VwN92ccLQegC67QOh/d/zdwGrIvun9FfkND8LrMrfHV045dz8hiyK+68+c+M+sNpBV8BSLSVqvS6sKh2cBiOcegNMajXGXUE0GmUou5SOke3YE2CVIGOXQTH5nIBLZpsDxVIZuwcRXH3/ush0Or2OpJkPBoMYDg7AbDTAZKScRycSbQbmUGK+vbsv7CkWsQLs0POtVhOwh4dYHoTpEUemZDqdFQ+9dCbP4xJ0ehtmZ+egVnYR9HthsxigQgejw0FkM0kBf/nz9Pek7IvsRUrbK7U6qqUqNCqdpCMz9ZUF5OBwUN67ubMjAUBmi16K3HKhL48+CO2LJ5ZZbwTotQkFjp84KanSZOsUCmWEw2HcuHlH2EIscOePz+PM2TO4t3wX95aXEU/GRCZ96dJZjA0HJBW+WKkjmUgLoLF8bx3hSBR6rV58IcmEtRrpP9eBw24UUIBeeCyKs+mcgDYMD0kns5LoywOazx8UAHhne1sAAAI409OTsDNwqtUQL1Imx2sNFuiNJmxubsjhl4cIytaLlPDqtQIcEBCLxVMo16oS+EAmEJNdWRx7bBY4bBY52PP7xpNpOZQzvZ4hXAPBISQTBG6qMtNZxNNHl5JDMqr2QwfikZhOpoRJsbdFz7hJsTDg9X/ppS8KYEXwl0wKep0xlIasYwIICrUKOTKg0IPNYhbmIGW+BCLKhbzMIQbMkA1Bf1WlWotUhmnZTTmAeawm1BtVAYKZWm622IVVTPsAHkgILhNgpY8l04GvXrkqc/9LL31eWHbRaESAQiatR2NhvPXWW3j55a8ISEiAWqdnSnZRgG1KzRkKExwYQDQWQ61ahV5nEQCe0nIyy04uLEh68xtvvS0WFgRBTi3Mo5SvCFBEuTHDpL70hZdwGAmjWKsiHksgEByAWqVBsdD3Z+X8oUScbSWHeGPGMD7RB12GhwclIZ0Hm0Q6KQcaSqFv3bwlzFr6B5M5REBdq1JL0vrOzg5C+3uYmpqS/2aYVSh8AP9gUOSbBBC9Pp/cMzJk7t29C5PZInN0ZHRUPFc5Xi994YvgmsOgHzJRG9UqTp06KfeLgD1BcrKuyWAdGR0WZmGlXBd/y+9+9z9hdHRc2IRmo0kaHoNDPmFmM2SL48XQH4ZKEawlwMvnh4AxD3WtVl2aOQQqCLgxlTh0kBPQjIdKl0eDJ564iGa9JsysG9fuwGH3o1QgeKRANkPpdR3FUgsulwJz8+MwWm3Y2mQwUkuYgATheFhnU2B9jczzDvy+vs0FGx1cfwjE8jpi8ag8l9UqfYH1mDt2HIVsUUB2AsUMEmN69OKZOYwMBmX92NiIY2LSKsAemz8/eXMbgQEVziw81pey81krlTAx4URw0IdSMSfMTrXaiGBwEFeuvY94oohTi37MzU1Cp1YK+6xSpsyzhmSmjFKlKV6j2UIG6VwT09NWKJQtWVuzqYzYAqgU9Mg1w+HSw27zYGud4GQUpVIXLpcaVfFZBj7/hZMYDk7g+vU1GA1OkOVPprnDaUCtUYJBq0ev3ZO9gBYcNrtDAtH471qlIZYfBKC59jAQkAxGslRpzUAv7HqbzCuteIKy+ZbLZaUpIP7CtbqwOP1sslXK4rE6OzON1ZVladYxBGpsbFzWa84fvlKZnHi6UgpN65Zmp4tTJ0/h1p3bCA4E5fkmk/7s2TPCnudWGotFCOFhbHgYZxcXMDs1eWQ1kJI5zp8hWP7c85+TefTuu5exvLoKr9uNxy6exV/8xV9gYuIYKrUmPvfiSyKpvfr+NfEo5jo3EPRgdXUFob09NBttCWoaH5uQtWR7exPjk2NwO1zoKnqwW+m7nUOpwECpuoQd3rx5W/bU2WNzOHnihADJtONY3VxHPFOQ0MBhvx9PPnYJ02MjiByEkSvmMTl7DJFkBj/4yRsYn5lHIkPWYBn724fQGCnrb6PbaYoVk0qj6TPdWm2obDZ4fD4YTWYchiMScEhJL5Pl84l4v9NNNF2jhdnrg9ZikXWOlh68X41WHd1GBwNeNxRtBTKpFAoHh3BOzWLhwnnx1e5qtcImRk+LVqfv7U71DXp0hhfpjtxP2nXcZ6w+WF/9UzFWWSv0PbLvB4oeWQEcAavcK2krxHnEYKYSa59mC1qzAWabVRieGg0D6FroNAvoVAuolxJQNmtwGxUYt2vhMzEYUY3X33hT7FlGhkcROghJA5JuSgy7omKoVS9ifX0J5XwOszPj4lc9MDAi4UkME1u+tyIe5y6PE/FYBOUagysNOHVmHnqdVuZ4MpnBnaW7CB8wSHEAu/tJDA6OYoeBaXrg8QsncPHSaRl+Wt2U82ziBSXIyWi1YntrGz4/5eUaaV4SzKUP+OnFUzBbDeh12jBZzeILzEaMSqHB7u4B8rQKsdpETZTPZ2AyUZpeFyb9zNQMJidm0Wp2sHJvHffureDMmZPiwby5sYLDwxRyRTK4Aa3egEaD7E6dNOIMOrVYKXjcDMQDEvEQoGyJfL+UT+P48WMYHBrAzNwxefaWlldkvx0bnRDFRrnQwt7BLmKJTVlTCsUG3K5BPP3UC2IJ8zev/RXuLq/j1PwMHn/sCVgMVGopoFSX4HLpUcym+kCtm3uyFXsHKbz59hXs7odw9sxZCaxiuF40cgCX3YwJrglQSFObUvsr167B6/fC4bSI1F+thYwTw/V6XSU0GqN4bjNAjBZF9UYFQ0OD0OjY6DOItzWboqVCVZ5X3n/WIrQXIVve4XYIQMsmAEHPTlcp++FBiIqOiIDm3L9ZU9IzPBBkQBWD/7QYHB6QBjfXVja8S+WKhLCyfqLqRKczo1XuN+CzhaTY9rBpwqCxeKSA0fEJ+f1utw0mQ08CENdXVxGJpGBUO2F3emC1WyiSg93eV4EZNXa4XX5Rw1VrtAGriV1Mr2fBn/7H7+HP/uQ1OD1UY3y61yNg9dON27+En3oErP5LuMt/+3d8BKx+RnPgEbD6ywOs/qJJ/XAAQZ+FevTu+0yCBxifPzM1HkzG+hCY/OgdH/71L/BY/aTA6kdeXQ8Bqw/gxvcl/g8Cr/RD4zV8aOF1BMr2g7iOMFc5Wfzs54pVgHAZu9AzlZ0MlZ4STp0RfosNHrNZLAEIuFZzeWhVSthIJzr6HEmcb7XQrDWRTGQkzbZUqSORzOKddy8jU8jBZKRH1qww/Zx2q4BeerVKTO/5fcuVCiq1hsh7yVJ0u539FPlmQ1iwBDh5aGZhaLU5kMnnEIsl8M677yCbL8HABNjhMbhdXnRbVQwN+OFyWKAWKwAH8rm0eG5SysnPoZccZfr1VhPZfAHFXAlelxcttuGVfSaJwcyQqoocfNlpDw4GZBAJfpgpB86k5Po4vPSVzeSL0BuNmJyYhsPhxO3bd3Dnzl1s7ewJK47MlK997WsCOjHQjexCsgQpv6ZvoFLRlKCASr2FdqMn4PHO9gFu3PhAfn5oeAgzM9PCUFWpe3A6rCKl1VAuWS6gVKyK0JFBH2Q+tntd7Gzvwev3SxFL0CkWi8JsMGFkbEiYtgTbCeYRcO0q1BgcGcXu7jaMZB11mgKO0WCCIBz9PyuNmrASM7mceMWSKSmAnd0Oo1YloDjT7PliuBIBL44hmZWUzJLdSPk8peLlUlWYSANDQwJYk8VSb7QkEKhWLWNve6cv8ddrEAgE8cUvvCghJLFEUpiKUzNT4hvIQzQLGaVKLcwuAqtGvR56Mnl1GvHwokcfASoebGnrQICVLJWeQo2d3T2RKpoNWkxPTghzdDe0L5JzYVqUqiiUin3f0IEBFHJkMDeQTqSweOa03BMyaOm9SCYk5W4//OEP5Xd9/ev/Sg4PBDMp06V8mC8GZQWHBqFWqrC8siKes20e8tptrKytCWB16fHH5Pu/f+MDDA0PwmQ0ChNvc21T/DUpGSVD5dmnn8HG9paAq3qym3RaAaII2JLNFwodykGTLMjRkXEBdXmgIuuGL7L3yFq7u7LyISh+5d3LOD5PjzSvzG+G3IgPZsArDNr9/ZA8I4MDbLY0EIlFcP7CGWG1dNt9+wISsBg+dnfpLsxWC84unkW1UcPq3RWotVo8+fgTaPc6ONwP4cevvy7g7lde/rIEa5GFvrG+LqniFqMJE5MTsh7Qp41zYXllGb/2pa8IGzZ6GJYm0eCQH/l8WuYsgXJaDZDdyfnd7XUwODIkQAVDs5KpOCKRNMoVwG6ljYkGJr0XB4dR1GrA5IwZFy8uysLYaikQj2SRTdcBaKUBs7G5Kp6WdpdKwM6Z2TEsLS3JodMfCAhQRk/pbCYHq9GEQj4vDQiCppTLM+SLjw6lt1yweZ9Vyq5I2DOZHDxun/gJMrGd4NjND+7QfhLnzsxgenpKWNt721tiVUAZ9tLde0hmGlg8swinzYeVlXW0GjXsbMdw5owP5y8syPOcyxVQLvX9m0ORfWmUjYwFMDYaRDGfh83qwuZGGKlsBVtbYThcftjsdmk46E1KsVSoVRhC0xKgvJgvyLpAdQED8E7Mz2FjJQmbNYBGs4uV1XvoKoGJKR2ee/451Ksd3L0dhcnowc7egYQMXnzsuKRK65Q6NNsdJONJWK0OabqEwwnxW2Uzp1Ki724WjRYlsHl51iLRqHh1c5w5nr6BoASjEVBmM8SoN4idCPd5ArfBoF88LMPRME6fPIGV1WU52McSCQGXGKLDe0hfQAaRkVWtM+hlDGLRuDxD9HEle5s0Lp1Gi4FgEDqtFtlUStajocEgRseHJOWdvsS0WiFz/c6dO8Iaffm/+yqCA0P4zne+K+FkpxfP4syZBawu38PtpTs4Ob8IsmNDhxH8zWs/xsXHLgkw8+6Vd/DFl76AvZ1Nuca5YydkreEaX8gVhPl3avGk2C60um00KnVEElGRHo9NTIjVA9e1kaFhATvZMGHg0PrKGqKJOGxul6yr5xYWMD87C5WoHzriV0qU5qfXb6ANNRQ6C7b2o4jGskC5BdvQKOq1JtCi33dbQhO599ChyWCzCMOcdRebBFZz3zaAjaFmrS4+3qR724aGoXe7UO/1YLZapaFDNp7WaITH7pLnOB1NIra/j165ivmnn8G5xy4ilSsinkvDbLPDbGLN0BVvVio3FEqtWECIdv1ngNUjS6SjxjVtT/jimP5jWgE8CKz2PfCV0ii4z1hljcN1iKw9KhtyhTwqtRrUeq149xosFqg1xK5baNTzqGZjyEb3gFYVQasecy4jVLUKfD6v2A6x1uH+xaDDuyt3pUk0OTmGXqeJbrcJi80ooD/9UsXqx+bH9eu38eYbb8v+SCuWSDgsDXCVFhgaHIB/wIliIS/7IBtCP/jBa7K30LYoFE6IuoaY+oVLU3j+mYsIDnhl3/jg5gfoyvNoxfVbtzA4MCx2NB6fVypPAoPJeEIAPMr6h8cGZU2hJcDe3gG2tvZQKtXwwQdkiQJer1G8xKl4oV3OyPCI2MOcPX0W29v7Ely1trYhe8GLL74oz9/b71wR4I1LbqtDIoIZWr0ZNZGc5zE7PYLxsSHEY4fCmiTAevbsSZjNOhSLGQnGorXK2OQ04rG4AMSH4ah4zHIsttcPsb27AasdGJtgyBVVQS5RAFy9chmlchq+gBtnFs5icGAQhXwZycQBfEEDjh8fRTmXlrUlEBiHze7HQTiFdy/fwM7OHo6fmMfc3KxcExUyVrMOsUgY+7s7MBnMAlhWamXZA8nwPzzcl7kyODSETrsjHvpkrFLlQY/TRCwuYOOxY7RIMEClUUCv0YiffpZBWFqD2DzwvQRnCb5yDrLeZBOJTVtaXnEMqf5ZX9tBo9rD1NS0NCsPDqlWUst47e9vweNzSfgYQ/fI66D6YSDI/a0izXRFz4joYVWamip1E+0eA+4U2Ds4RCJalJqZNkEutw1adRP7BzsCrDLwcXbiNGaOncDe3haUug7MJuYnqNBtqoAeveINMha1OvfgNvR6H77z7R/iL/7sx3C4aM/06V6PgNVPN27/En7qEbD6L+EuPwJW/0nu8iNg9ZcDWH0YVL3PynwwgEAk2B8yXBX9YCeBkH6W8fkzE+cfEVgVgINepw+EKnwsROEIHxV/MAYyfOgN1s/sIpvv/us+uNr/7kdhDUdM1QeBVjlQ9Mj3FKoZ9Go1jEoNTAolvGYbgk4nvHoTTFAjenCAcr4Ak1EvwUsMu1Jr1eJBSvBM2VNjZXkNO6HQUfCPDtdv3EC5WhWmGhPoJ8ZGRFZMEEGjgDALCYBRplett4TpyiLxvgRTJHKgBYAeer1BZO18xZIpkVJ/cOu2gHQEbmamjwm4xjRUsmKZdkvGKr136zUyHvp5ZGStCoPQaBTvyt3QAQ72QhgdmYBBaxCmJj0dNXq9pO0y/Idgr8fLIrncZx3qdOiKhFcpjDnK3Eu1OpJMOO4q5PBIQIshWBabQ8J2eGh77LHHEDo4wFtvvSEJ8VNTEyJ5rlVLoEEs5VkMYinmKyhVa8JcvX37nozJ6cXTGAgEZNzoscpALrI1yFMm+EJQlUxMAr+U6bOCvbt0D8Ojw/B6/TKmTKYmE5oySx+ZWFZzP1Aok4HOZILd6RQmrVajkjAy2jWooYTOoBPQmaxPMlV5eCbIXaqSJRmXP9eraQ3RkLAAJr/zcE2vSF4LwVqX2ydSeQKnZPHxZhB4jScTwkImoGQy21AuFYURFj08EOlzNBzB5NR4339WAewfhET6TdZlOHyAqgDJlHlBEmgJ3FOmb6GckPO/10MiEZPfRf9UHjopEabUV60x/P/svWeT3Pd5JXo655ymuyfnGYQBEUgQBAkwiiJFBWuta+vqBpVTua5rv4PtF/YLf4G9lmRZd4O8q0xRDCJBESAIgkQeDCanDjOdc463ztMzFEhxLVhLyrILXQVRGPR0/9MvPOc5AStra8IYnZ4ck0RlesjympCxms3msLm1KXI4rcYAi8Uocke3xylSY6bX8xnicd6ev42zj5+V37l69QpOnnxIANVAwC8FHlmJZMQRmPS4PZicmhTmHa0PJqemoYIKwf4B/Pf/8d8FqCYQSKaPl80Ip1PuH31fyfZiknipUBQAgow1+g+3xZPYKAwVAkWDA8Mik2ezgt7AuVxBwmP4nZSyk83JtHUGgbHwolUAmVE2swXnL/xC7tPnP/eCAMSXL78rz7nd0fNKJAuK/q4EEXldtTqyFo2SRk6AgAEf4UgE6SQDc5jWznuhEnZwuVyRccPzoUUDPY/JgiWrdHb2AGKxHSnomHbOZgLDvfQ6nTQiCKSyOGR41NT4lPx9dXVFzsXf50KxnBcvYrKhep7ERwRcSGcyWFtfF/YMwTOC7Cw4VUxOVmulkOy0tLj83vtIxAo4eXpUxiZl+IVcBUtLIYS2EqhWuvB6fMKy0hk7mJoZhFbXFF84Fra0UiHAzmfTbDSjmKO9AK01HBgcGAL1A/Svi8eTcLo98LjdMhbom0lAhU0WSeau1gUoIFuLSdw8B167mZlJ+P1+sTZIJeIYGx8RsP6t8/Nw+6wYHplEPl0VANXjcmJ59RbcHgMOHZgQEHZpeRmFbA1mm8oLfbYAACAASURBVA0+rweVWg7Ndgkjw0NoMdwkU8A771yF0+VHPEmpP4FVB4xmAyYmR1HIpXBr4Soy6biEl3WaDWGkabUq6I0auF0D+NlP3oXLMSBWB7duL2J2zoHHnzgp4PaLP3oViXhXQGy9wQqnywqjlanfdcQiMZlHy6UKLFY7dBqdsNjoUZ1MZIR9zVA1eq+qNGq5Tpl0Bg6XDTaLXQIGGQRIZnm3Td9pizC6ZFVtdZArZFEpkQVYh8/nxulHTuHWrRsigWboGBtt9F7l8261kLGvgcvpxHY4jFQ6hf7+QWlAjI2NYScawcjoGPKFgjQqyHo2ajQCWpFlT4uWpdVlaDVKYYQ3Ow0JgBsZGRHm3auvvgplV4UnnnwKDrsLofAmVlaW8OjZMzj3xgWx01ErtcLKzuSyeOfSRVjsJnzpS1/E9ua6APAMrMnny2jWGugfGsTqes+aZmFhQdYrsljpMytyf5dLLAM2NtblPMlYk6AvBvQpFRgcGkQ8ncLhgwcxFAyiXMhB2WpjdHRU5o/5pSV4g/3YisZxY2FVwFWFQo9sugi11oRWi967lBHX5RlX0O9drZJ1UqnSyBzN7ydbl8x0+hvTO7lNKnOng5HpWVTUKuToj221CMBbzWXh7gvIfkGnUuL6+1fRTKXhHB7FyUdOwxcIYCMaxkYkLGuLy+mTph7XAcmpEmB171jECoD7PC4hPd/ZfUXQxwGrHw2rksbdB0qfX+4K79ZIfTQMa/9d3H3RkuADYHVvn8mmWg9M7VkBKLUM4+E6oxJLiWIhh1KtAo3BIL7yVqdDmmbNZgmFdBz1HIP5UhJcFTRosPH2mzB0G+g0mhKWNHfosFgR0XpmYf6m2Ec8/cyTwjalrQSb3B0wRI4gmRpvvHkR7713U9jf9M622Z0Ic57PJmHQKmC1G0WpoVK0cejQIWmCfve//UD877U6oxwnwzmPHj2A5599Ana7HsnULgb7+8WKptsE1tb4eQVhwdM/mK+tcKRnDaVVCQBGKfsTz5yBw2FBtV5Bq9nBK6++io3NHZSLXRgtNjhsHlnreo2WhqxviVhS9jkXzl+UcboT2pGf8xm+cuU9WYu5CSR4SJI0unrxHW1zUyjezjlwa2Mx6XH60ZM4cWwOXp8DKiXVNfQc34VWrxYLk8vvXUZsNyF7nbkjR2HQGdCqdfDu5Yt48pkTeOiRkwiHknj5lV8gky5jfHwMU9NDgvHXKw1hBus0BnRQgd1JD9MupsaGUSlX0eqo4HT1IxxJ4dwb55FK52Ewm3Ds6BGkUzFYLWTUd8SKJRlPoN1oy7Myc2AKo2MDYt+xsxOB2aLDxMS4rLPlch3ZTFGUQWSF5mQtbcuaQCC0Wi3KXEdPYoYvKpUaVCs1UZxw/jAY1NIEVSp7VlMKBW2JeP20SGeK4se6ubYDl9MrKphSuYhIZEv8benjfvSBOai0DAlMQqdRQcWsBJtVfL65npeKHZx/cxF2hw+jEz7UG3lUqkWkkmk0W0o4nV5MTY5Dq6X+ropavSQDXac1Q69ySIO8Xi+jS89vVU0aK+V8Q5jOtWpTvGlrjZwoeez2Ifzg+6/je9/9BXyBsXvCBj4OKPvLv/zL3zi8av/z7g6v+rhckHs5uH/N8KpPGkD8pD/vXq7fp/GeT/o87odXfRp36dP9zPuM1U/o+t4HVv91gVUBBz/yunux+p8Bqx9NcZVN94dYpz1g8m4J/f7X3P22X8dY/ZXJ9iMjj/u7D1kX7FsBfMQZloDq/iZ///u53aB/4AfA6l7wzd3nsf/vH4RW7V0uskcFUm51YKWfqtYAi0oNn8mCgN0Ot8oEFToIrW4gnydQYobdYUObx6vhxrSN6E4cjUob4VAU6+sbwrRgoNKVK1eFQXni+HHpYI+ODAljxqBTQqWEBItQyk7QsVpvSigSgQYWVgTkyOjgYdKDi+wcAkD0V1wRNmMejWZbfCfFG1I67l0MDAbg9bjhsFqhVXWRz2ZkQ0vQbP/FYoYSb0r/N8Pb2N7YEs+nfn+wV5Qx1MlsFKlkvUXvRrNsKNnxZpgPgSkNrQTabWEtkdHIEINytSKyeqvFIQAag7XIFiX4tBNPYGZmBrHdXbxx7ucixx0dHRbZvNvtQD6bEm+sYqmCmzcXYKbcLVuQTThN908+/JB8b7fJwAY1bFYyFbTiHcvkbFoHJFLZXoJym+w4jYQETMxMwmyyCJuIdgT0n6LcdnBwQBhYLDji8Ri8Ab/ITe8Ic1Et14+sEb1ah3qzioA/INL/RqMt58l7woKRPn88VwK9lJMRVGPKO6W+ZGSJX1exKMXcD3/4I3zpS1/GkSNzEqRDEPjd99/DyYcfEbYzWU1kSfJe74R6HqUDwX65f5Njo8RzEYpEYbYY4XTbsbG+jq6KHqs6YahR6kxPXYJyZIwxDIRgIm0QCEjx2GrVOlRarRR27U7Pj5bgikFLxiulhUaRTqYzWQHRe56pB3sguYVy/byEKtFmQa/Xye/Ic1Kv4otf/KIENDGsYWJyUvzt5uaOCCD07uXL4jd3+PCcAA5kwBJgIVj+2ec+J+ndLKxf/OlPRXLIe8FCa/rAjIS+BINBAQuZds7xsrayKkxHsl843kbGRoU5SobY9NQ0wuGIgHHLy2swGkxYWl4RgJLgOp9l+uwyjCwSDkvxRFkzrzvB/fPn38Lw0DA+97nnBISM7e7g8uXLeOyxx6DV64SRS0nx2SeekHETT0YxMuyHotMS+TK97lh48vodPjQnAEIoFJX7SZCMABOZvpQe0h6C6eiUf/sDAblfTDY3U85nNAj7VBph7Y7cG9pibKxvCGjMJsjNGzeFLUv/T/rYkqHM55RBcQTceY8IOC2trmJ7e0vuK1ldvK+0uCD4y3E9OTKFXC6DtbVljE+OikyVBV210sI/ffdFAWoatQ4efeyMsJgSaTI6DWh1qiIdZWI3GwJXrrwvDKZeuBi9B4GHH35EilQedyaTQ19fAAcPHkY4FEJ0J4pEPIunn31M2JMMtiMI7nJ5BEhPxlOYnJrAjRvLeOzRE5KuHo2GBCSjpQfPdX5hEYVSDZ2uBuVcXUKY2DiJx0NotAqYnh6G1WIS5YDeYMP1a7cQCPoBZQvxREiaO5lUGZvrYUQiDYxP2uTa0FeZtgVskFAemojFcO3adRmPj585Cr2BLL+aAM0EAztNLX7+yhUounoUylWUygU89uQBjI0HxXN4dSkEu20Ya8txseGg/Qu9nKVf1u75q3q8FtQqdWl81Cr0xFOiydT4Tq95SODMzHmw05Fnkz7c9DwlG/vGzevScDMZTRjo75dxTMZyj7FulefS53ZjZnZWmkrvvHNRxjatAHjNl1aW5dnr8/kQTyclrI3KCDYjKCN+5NRRWWdo4cBgK6aaE7yg3D7gcolXIX+3UM5jY2sTTrdNrFn6Aj4BHcmyXbyzgqvvX8FTjz8te4or712T8fXM557F+1evYHszhKeffg6R8C7cHi+uXrsi/86573MvPCfzDM+J64RJb4HZYsX62gayhbz8nM861xvOyaL00PdCoMjq5VxFMGq/scA1QKc3wO6wikJiaCCI8p4th0GjlobmjRvzaCkUcPr8CMeS2IwyeIuLpF58TPW6nmyYzMd6oyZ+0ZTidskARRe1ZhuNchk2t1caVOlkCt1mEyqDQTxW+Wy5+vxI0HNXrHo0KFaoQtFjZGQYJq1O1rzLFy7J8v2ZzzyLwOAgEpkMtnZ2sRkNweP1I+gfEJ9cBR8oAqoKjcyhRP55/h22j2m5KjzxXpglX79NYJXfR4CXx0NglfsQ3iMOAlrTEPRj05TAGX1PaUljsLKh5YDN6YTFbEAyuYuFW++jkIxC26mjVStAUUiiur2GA8MD2Fhdlf2P3WpCMraDqclJDATZ1Lwt15PPAPc2D59+BGajFZGdKNK5PNY3InjzrYsCvN++sQyXyyr+mJSf03vU7jAil09hNxoSxmoylkY0EoNGQx/PGtw+tzBhX3jhGRw+PI1bt94X5uSBmV7TkLYemxv09+yi3VagWm8IwBdLJjBB25lcCjVaDtj0+OKXn4c/4EWjTcsWLV56+TVcvbKKyYlJjE8eRiQUx8VL72FsdEIsad44dw6HDx0WBvvm+pbMr2RlHj58WNRQZIrTU7+0F8TJIEt0VSiVCcSpJUS1XM6g0yrjxENH8fzzn8GB2Snki0l0Ow24XA6xJCKwyjDBixcvwqA3SejnQHBQGpROswPvvX8RX/zy0wJYknH605+ew9r6Ls4+fhqpdFQA0JHRSTRqLbEs6fO7EBwyw+s1o9uoiW96vlCDRmNBJlfFyz97HesbIQwMBiU4q1wuwOGwikpgIOiHzWIV+xRi/vlCCkPDQXg8TmRzKXmOOA/QzqjVJCvYIqGWXEsllFIaDB2YzAw4bYtShCFe3JfJKOkArSYB57IA3mabGa12Q+Z+etXzWS0WaxK0WszXsLm+I0An7QBYa1x85y2x1bJYTPjCF1+Q74pEwjBb+fkdCWSlrcHA4Ah2drK4eGENDqcP0wcCSGcjKFezMBmMGB6ekuYem5bMZOi0y8hkE6hXGzAabDDrXGLDVa+WodQyvLIBtUoJg8aKdkslSi56a2t0jK9TQqfz4jvf+TH+6z++Crdv+J6q//vA6sdfpk8aQPykP++ebu6n8KZP+jzuA6ufwk36lD/yPrD6CV3g+8Dq7xaw+s91AO9mrP5bAlb3/VQllGpv5AqDlYzVu0Yyg56EqarssXH5ojymJ/n/QMUvbFUBVunR2u3AzsRPgwk2tQZegwk+ixUWhQZ0+s+ns8ik0sLmNFjNqLWb6FJmXS5jdW0DmWQeGqVWGDYEPVlgvfnWL6TAe/zxxyXdnaFC9OraK3ME/FArexJoeqMRXGXhWCyWhKHKc2u2OsLAGRqi52MR5y+8g/WNdWG+sYDjBrC/PyiFJ4MWDh+chcVolM64TqtCKpGQUJt2syFMJ34mGTb0OGRRlcnnkKU/absjKaUsvslEIuuUzFiDSSvXUEDePeYJv5fAKo+bIBnP12SxCvuRl5vS+dWVdSk4yZqg1xev++T0uLD0vv+D7+Ho0WM9BkmX7CojKoWiBGS1ocC5N85hZHxCUrAJtxsNFoyNjYg/Z7vRECCD4TkEnsx6bc93tKNEPldGtdqTmzPwa3mZIBEDkOoCpvJVLhYRjydEtkV/RgYZbYW2hAFktduQjO/KufK+VMsVKbbprUVZpZWhUK2usO50RpOADPRGpa9mt9ESuTtZjWTnRHZjUsSbTFbUqhW8+dZbAhATZGLxz0KfzzGLPL2eRU8NjUZLGItknLCYvn79Kgw6HeaOHMKh2VmR4C4s3RavV6NZLyxandGAQqEEn49WDUphrDLAhptr+rTRq29zYx2DQ0MC5LVaXbR4vFAKiFdjkc9gswrBQH63W4AagryUzNNzlBJNXlcGWjEAhteWzwcBWTYB6K/qcvcYrstLKzhyhExJjVxHMj8J7JC9XalWJHiHxSvfu7a2hhMnHsT42LgAam+8cU6ev6997WuwOqzCuFOqVYhEogKGnL9wHpPj43C5nMKIFE9OjQ6JVAKpTBqtdhdTU9MCaJKdwXuTTJD10URoOyyFKVkiLOiJOZBJvry0LMfIsREOh6VYe/fye/jC5z+L0ZFRdLotYRwtLNzGE088IWy0V195RQrVRx57VNhHkfAWThw/iPGRoT0wvS1y9zsLS8KOJqM9HksIu89stknYFwcEGVXZXB4en0ckwByTlGrzOaFHZjgckmeI15lFFgNT6A3MQja2ExOw/PLl93Dm7CNotasi2eR1JWA1MjoiBSSBVTJ+GP5E4IxjlYwrpo6zmFxeWRYPToNWA4/biXPnrmBqqh8HDx3B+vo2SqU6VpbXoVDoBEB44YXnsb61glQqBp/Pib5+Dxhpruwq4PW4EInsiK0KQ5PIVmVxSjks5az0v5ucmJLzICD6g+//GLk84HQCgYAPpUoJdvrg7uzg4KHDWLyzLAzOSYJ3xRIGh/qlsROO8r7Gcfz4UfkszsHh6C5CoTgaNYWAVfTeKxczwgg++fCUADUMJtFoLbhxbQUPnXoAjUYZ8wsrmJgIYvF2VNiLVqsR1VZZunzTU2Molpgu34FWbRDw/9atNPqDwOc//5gAy9VKWuahZluFQr6Nm9fWkUjkkM4WMTziw/OffxxKVVsCTSrlJmo1Ha5fZcibXgIIzRay8Grwup3yPYfn5rCyvIroTkKKdwKevFcGvUFYy2y4cXzyvvJ7CVhzTEl6fb4Al8MpDQh6hw4NDYoVAP1u+Uxx/rZaTfL7bIptbm5Ks4tNiFiCwU9aAd3JLCfjtlYna6uMerUKl8ctDPiFhTvw9flk7mKDgPNFkx6u9LP2emWODu2GsBvfhcvnxtbWBg7OHcTx48cF9CUIWypXMeALYHllFc1aEzq9Fn0DAXz/hz+QgC+FUiMKmp5djBu3b9/uBfYcnJS5jdeAjYVSuS5S763NbRRKFVy9yjTu47LG8RmidyTPk80e/n+Z18hmHxyU9YDNA14Xg5GekFkJSGJ4pYXS4nwRI8ODMo+n83kotHpcvjGPekeFSp2QqR7tpgIqBcOmmqJc6YVOmWQd4b2jlzIZcPVKGXa3VxpATao6rGZoRJetFLC5o1YjXqyKTzGZyOVKQcL3hoaHUC+U0KxVcPXye7CazPjqH/4f6KiVuHrzFuKZFLbCYdi9fTKuCJIR4BdAFZqev+r+XknJIEXO+nteNUTqf4eAVbXe2AvXUilkzi0X8yjXyyJ5J1vV6SXD3YlIeAMXzv0cxVQYdoMKxXQC0eUFHB7yw63XSoP2+ANzuHn1CqKhLTDKi82HTrsJl90p3q1utw9TM1NidUEvdNpIFCtN7MR2odcZZV2looZhaMMDAdgc9Ghtw2DQQKdVCuj98k9fF9CTfqNsfPj8Lpw8fQLPPHUGO7vbePEn3xOAd3J8RDyfCaoaDDZsbIYxMTkjEv9wJAuNBsJyTUYi2InmMXvIhTNnT8HuotJBg3gyKT71tJ547tkv4u2L12WeCwQGkEkXZJ1lw21kdBQLC7eEtcyGGsfOZ559Thpva+sbAhLTsoNzAAMIm21aDajRrLd7gK5Rg+mZMXzlK/8BwyNBeD1ONFpV1Kv0cmYw3ooondbW1/Dmubdk7eE47A8OolGroVaoYmNzCX/xH78Oh8cpjZiXXj6HxcUQvvq/fxW5fFyUSqdPn5UAL+6jnC4LHB4lpqYGoOq2UCqSPcx5sQEFdHj1tXN47bVlfOUPTqFYzEOlVkgwJAOiHjv1GOxWO65fv4YC8w26TfgDPvgDbtQbFSEZsLlOWyiC32Thc5/EELBypYhCIYvoDtVYLrjcvfmQlh602mo19rRz3a68h+C6y+uA3qCBwajvhZApVbJfy2Y415aRjBdhsTLnYFpsW96+eH6P0XtIlCPcI25tb8tenqAuram2NrZkL7C+sYvz5+9gYHgYZ544ilY7h3a7LMF/Xk8AhVIZJp1JVB2VChvwcSi6ZL26oIEZhVIVLTRhsejQ7VQlcNCkp52MU+ZRjieNrotWsy0eq3//n76L/+/br8DTN3JP1f99YPU+sHpPD8rem+4Dq/+Sq/Xv8733gdVP6L7eB1Y/XWBV57L2ACNGziqAqqYLEicEyRL4iR3J3uujoConOrLresrgu8OnetKg3ga7t9H+5e//8u+9H37E81TR+7wPvmtvv/4B4nnXc/VRb9e9A/7Qk9fZk+zvf/9HGbC/lP73GA8SRLVnC8DfIbeTHlVyLnJZ9uRryt5/CTCRHUGPVBbnXYKLBGSVKuiUKpH/GxVK2E1GYavadXpom22om12o2i102b2uVtFRqqDQqlFvd1DttFBhUFOugmalhWgkKgAKO9XRaFSYPixcH3roIQQDflSrZQlPsFqM0FECxwKoww1dTWT6+WJJilumkVK2zUKQElCGKDF84v33r+HOnTs9xkQiLV6mLK7FZy+bhNtjw/TEpMhOa5WahEGwk82uOSWiBHnpB8uCjwUxGRNthRKVYhEaFf2YNMLWpH9otVHtAbFKtRx3nSAd2aoGc0/K3ukKIMVz5N8JgJH5GQwOIhzeRrXSkKL/oYdOCXOR94oejwyH4ib51KlHcOw4ATi1yLfJLmTaOmW6BH7fOn8BBw/Oib8lvRkJFLE4shrNIm1SKRQCSrQYvlWrI5ZIS/iUBAi12/JZLDAo76IUnmDlwMCgsCkJEk5OT4nskgD29Rs3xNZhaGQY5T1QmaA0gRSH1SKgKsEhngMZbLwnrW5XriNZw4n4rjxPwaBfxlMylYDNQeuEMm5cvynvzxJ8NjG8gEnmh7GxsbXHDGawkEGCfwiuMZRJGNntpgBxxx44Cp1eJWxiAueboU0sLMxLSiwl8pTM04OWAQh8bgrZvHgDMgyIQFG1zLCrBrxeX88yoM1wqoqAGwRHjRarMJfpy8oXZba8n5xLyIYmOLo/P1QqJUl052xDUFPArsEBYXEn0wmRZadSKQnUYUFDT1AmwbPI29zcxtGjR5FIxIU5S3Cb30XmMsG+7a2Q/O709Ayee+45JFJJsQJgcjrPk6AuQQema9OzkwFJbDSQyeH2elCrN1CqVMX/lOBQuVQV9jQZq2RNs+AhiMJkbrIOybodHhoSAJPnWSiX5DPJbOb1O/XwwxIkRtCL7NxYnOCMHvUGpXVKHJo7IkzuUDiCdruGQ9NjoBsJJey8RpQip1NZ8cNMJjMIBIJyLQhK83nf2NgUhqbfH5D36kxGAZ45ngj8VMo1AaRNZhOsFoLMBB1UKObyIl+9eYPhVEG59gQl2x02D/KIxcmSptcjGY5aAe7J5OO5JxJJ+S99M/lZZPCqdFoEfB7UyhkBb9fWQrBZKbOuYf7WEkrFNnwBpxSqaq1KLAJIiiPTixYSbE6QUcagJAJsnJMIjhCIJrDLYtxmt8Lldgrrm8/N+toq1lejMp8MDTkFrCZwziYN5x9aF5CBvbQUxcR4AIcP94KGyLwy0LLDTnYu2UBmGb/lGlmMedxeWMfk2CSUSi0219eh1XAlqMHmMKFYKMPfF8D62o6wtShl397ehMmuFaZ3MdeGRq0V8LeLBpqdmjxfBCeXllbld1oNznsdHDwwjtmDY1Aq6tBqO8Lqj8dLWF+PYieaRqUMHD12WJheJpseCws35J6x+LbZnAJWHzx4DM1Wdy+Axij+e5SQsgHAe0OvY14DBi/1+weQzeWEMc6mAdmqTrtdxndvzLbQbJPZ3BZPQLPJjOnZSQH1V5eXEezvRyqZhMfrlmecPoHJWEK+j8wp+sPqjRaZhwi28p6xacTvZHgLbT/6BweEZc5nNpNJQ6fRyDgniEtQvV1pYGJ8DLFYFMVqWQL4ri/cwNTUOB45fQrsZIjPpIHzkhqlbAG3b99Bn6+vF6Rm1uPl11/DmVNnsRuLC+BjNltkfO7GGQ6jxWeffxZ3FuaFKWfUm2CzubC1GZIAGYeHyeoNGUMcY/RAZggjQU8GfdHWgtY2fD4575AJzvWO99his2BgiGw3D3QKlYT9kSJss9gQT6bQPzKM9fAObiwsYSeZhVprRbPDtYBcRI1YOIjXzp5fJ8e6gKqVKqqZDHROB7ptoLHnqaq22kUZQlsN7lNqBJm8ARRrdVE3DIwMos/rFquVnc1tRLZDyMQSePppWic4JZDv0rWrYkVDZqy7vx9DA8NQqJnarod6L+Ge89S+LZIwVntcvL3tXG+vtL8dvHtfeK+F8d0aKa7Hd39ebx/H/yGw0/MB7+3NlALQk1m/z1il8gdKHdQ6jVx3NjzYjCSwymaix++D3e0Wv95yKY/wxjLyiQhQK6NTL6JVyMDvsGLjzjzMRh0seg3WV5dQLxTkrJvlkoCrBrJ/222x+OA6SEsIncEoCpR8tSS+rlTQULnAdcXpcKA/6IWvzwGVip73VfHi5Hry2mvnRKGk6KjFsuTME6fEqqTP58Trb7yMza0lnHzoBKxmkzSZ9TorMukiiuUmnC6vhIutrq/LM8f1L70bh9tlxpmzJzE41AedUY352zcwv7CAdKYpTHW7nY2KlPhmkvlJeXu5VpdwN6NJh/nbN8Wqisf3wNGjsqa+88474gPLn1VrddnnE2BNxHZlHWZTYXR0CEfnZnHowJTMd2RmUoouebCKljQAGZSVz2WxeHtB1hGu/Q8+eEIspNisuH3ztkjl/7c//BxMNhN+/vrbCIWSSCRK+Oxzz2Envol3Lr2NwwePIxZLYWRwVNi59XYCw0Ncr7Pif1+rch+vRSFfxdpmCG9fWMD/8xdflQC97e0N5LNpnDx5EhqVFivLG1hZWZH1dGZqQnxTq9USGk022ltQq9goc8Bhd2BleVP8ybn+UUlEtcvY+BAGh4KoVIroI/O2UhOmN729w+GoKCbog+/xOuBxWYStquJeUNvLKOA+tVisi6d7KlOE0+HqWdXkclhaXJK1aWRkTJQxnLPpb8+9C5VTOzs7QtLgAK3Vugjt5GUO+b3fOwuLQ4F2qyBrIYO36pW2gLlDAwO4OX9F9oMEpmk90GjQr1gn7HiTSYeVleuiSpoYPQB0OL/1shUcLpMwdlUqB771ze/hH7/5s3sOr/q4+eBv//Zv8eijj+L06dMfquPu5S/7n/eTn/xEFGN/9md/9qshxffyQYDYCH3zm9/E3/3d3+HJJ5+U/Ibf1ute58l7PZ5P+vPu9Xs/6fd90udxn7H6Sd+hT//z7gOrn9A1vg+s/m4Cqx9saP+VgdW7gdvezv7DQ48m/Pugqvx3f9e+975/DlgVBqiCG/buB4UEGTcCvKpI3FDIhlLNwARK4zpdKNpMoVVJgWhQqmBsd+Eym+Gx2WAjQ4jsjnoTimYL6lZPOkcGD5RqdDUqVAneMQymyqK+KMBqvVqXAoKbvRdffBHHjh/HM888LcE7TMs26DRwOmzCnmW4CmsNs7l59AAAIABJREFUPTdd9A0layWdlE0RN61Ot1t8Imu1JuqtBq5fuy3+cVtbW+KbxeKbYJHFbIfNbka9UYbNwoCSAFqNJpp1Fo5Mra+LJJTFN4FOMrgoy7RYrb3wKbUWZbJFGw0BJClJ5h8CnkzYJeBJqX+SAUdGE9RKjQC09IfjdxE85PEzgIFAGn3kKBsnMCBepj4fvv/9HwroyGOnHCoQ7MOXvvQlAYYIpnGjThYmZaWU0DPI6e2338GRBx4QuSmtDg4eOCAgm06lgsms27unLSjalGs1YHG4BV7fjYWFYUjWACWxZEORgUXJKL07uVEmEEevQgKXHrcX4Z2oJNlPTfa8YE0Gfr4KpVJOGGC81vIMMXW51ZXPLFXrKEuKeQ8UIUOZKcNkWBGwXNvcxttvXxA7g4ceOilAaCwWF/CGrAWy08g69vcHxTIhmcr07islaY0q/B6feJcyHZ6hW+NjI3IcqUxKJHEE+eKJGKYPzIqna2w3iVQqg2QsLpJy+sPqdGoBrBjiROYr7yO/U+5fpwcQaw062dw3600BGQicEGgkWEtwhXJYetuRIUdQR0AfrVaKih5I3Xvm7U6rFKL0+WVBQMAjm8lgNxYTUEwktza7fAdfZI6QrRUKhbG6tiJSVrKbCaDPz98WiwQ2FianJ+R5ZaIt/R0ZGEUpIEOYOGbGRkfFBzgUjYrXLllbbHCQkEU7idXlNXz96/+3PP/02Fy4vSCA0sz0lADNlJZTvqzW9s6VLBEGWklwXK0ihVgkGsa5c+fg8XolZZ2BHQyA246EJeSCTBKzDhgcCArjyW5zCuApMurtiBRRZAnRSoB+ofy50aiTY+Ix0Kt1OxqRJGvOMVubm8Lc5P0h+LOxuSFzFUFopj+/9NLPhA3FY3vwwQclmIlBTLliphdkFwyI7E9j0EjRd+Htt6DR6YRRaCejsZCTUBDeC7fPB7fLguEBj7B/528uIxknY9Mg3nH07RsdHcD8nWuSXn/8xBGYKB0tlHBrfhGDAyPik3n16lUJtSOITh9X3puqyDsVkhzP8U8g88KFt5FMAG4XMDzsFV9V2jysrm8Ig5qhMcvLLJYbiMUqOH5sUpoCZA6RhcngIc5N4UhYQlcOzs5iaXURpXIXJQaIjAYwMz0roPRuLITtrRgOHvDDxqC4viH81//yKkxGDWYPHJIGRVfVhNlogcXslmeH8wD7Gv2DfYgndiU4ifMZx36z3sPPjjwwJmzWRrMoQXPFcgGr6ztQKQ0C2tjtLvF7ZmHNgKhiic/bJC69u4Bg0C1zhkptkDTpXKYkYTL1Ov0VFbDZ7Aj0BYUNRtuGUqGMoaEhrK2tS+OHTQ8W51wf9Tq1+H1zvmFwGVmhBNNo50BwnoDlOxcv4pFHHhZLGjYoaMtBhiqBb87P9CgkWz/QPyQ2MwQEpXGpVIoigs8M2dkEwlbXVsUW5cjcEcR2dsSnlPPLyuIyDk0fkCZlrUGv7QSgbGNwZEieTTKRh4cGcezYcXme4/EUauWaBHXRe5T8+Uw+Bb3JgLnDxyT0MJvKYWhwUDxfL148L3PFqdMnsRONylxANQMZo2SNeTw+sdHh+kaWO+81rwlBSt7TXD4j7y9VihI8yWvI4/Z6PZLQTeDBaDUKw79WKMu6GtlkmrwJXYUCW+EoViNRJDIFlJsdtLoqNKo0LNVJmBvXThh00nDl97EZQs9ezltsaLIBQ5lxq14FtPxMCAvZ5fVJ80GnN8Nu9yKVzcFiNeLI0SOyZpN1feXSJWyvrWMwMIDTp8hMb+O1n7+G7OY2YDbAOjyCwOAQLHYHFAx/0uig0jDgUSfPwm8TWO3tNX+5r/uXAKtqvbnns99qo9WqyBrI5i73IkarGWMTE9IgbjeqyCSj6FQLUDVrULWqUKOJ3dA23nj1JfGxz2WSGPD60KqVEQuFgVYN7XoNXpcbCzfnRb5OO575G7cF1AwO9WNx/TYyuTQsJqvY1YyNjkCtUcn30dOSdidMmg/2kanZxdX3b+L69ZvwOPtkTT04NyMN30xmF/Pz6zAagNnZIPq8Xgz0j2DxzjpyInM3wusJSrjpZmhbnrVoKIxauYKBoFfYqi63Bbl8Ei+9+hKuXd8VVZJOC5nD89k61Bo9LBYHapUWNAa97GkIxvLZ4d6yPxiUefiHP/ohCoWe0oTSfTaZ+WJDpkvFFZo4e/YMfv8/fAkuK5/RqtjLmExaVGolxHajcu5kfnLNoJT/2tWrMrdz7mCDolqqS5Mnsh3F2NgwHn3yGIxmI37yo9extBaCxz2AZz/7LLbCa1hdW0Y2XZa5fXiAdjNOWB0daLVtrC7eloa3z8uQRQW0ar1kD/z85+fwf339/4ROw/lnWbzan3rqKdRKdeTyJeQyOWlWMZxMr+fY08p50aqHViwESTmXEtTmnMD1mQQMWqMMj/QLG5mECTZMyedWKXUo5svib819Br2zaStQrRQwOOAXCxk2Dtm0oQKC45qEgVK1Jg1QqiWYDcCGLlUzQ4MjsNrswhbl/m9nJy7hjJyDuZdiM9pqY2aDAZV6AU995igcTjU63aKo0AiOokmFnk4k/ddvvI/hoSD0WoM0i9ptDUwG2rw0hKm7ubkgjfLRwRm0W1Q8FMVP2B9gCGMT7ZYZ3/h//we+/c0X0Rccv6fq/+OAsr/5m78Rtu2Xv/zlDz6D+0ruDX/da//z6LFKa44//dM/vQ+s7pGBPnrtflPv2V93Dz7Nf78PrH6aV/ffxmffB1Y/oft0H1j93QNW9yc4bnf5//85xirZLvuvj/NY/QDn/GVKwb+IsfrrgFVWih83GOmfevdxsaDctwL4wC9V0f0AWN2X/7cpKt9jtPYsBJjq0IWqsxd2RbGRWgOjVg2zWg99o4WgywWX1SqJwJ1yGYpmE9wm0CpAy3CPFpmZGmGtlhp1lOtNFKplkaB3qi3UylUpwsnQJPPnj/70TzA8MCgMLzK+WKjZrBZhEDIhnswdq5myIsqya8jmssJCoSQpQBbK4BhyxaKEIszfXMTS6oqwVyjrJuBH4NZqIsOqhWarLGwKssco/VF0OlIY83vJ4CGIQyCML4I5PChhrekNkrBOpmZv160QaTjZDCqtpscELBWRSGWkaMxkM/K5/C4CP/vMYH7HdiQiP6cckswkFum1WgWvv/6GeFZSDsuH5sDsDJ588nGRTrKw5MaUMmgyc2k/QNbW4tKKsH23Q2EJKxrsH5CAnDwDPFy0VLAKS8+iM6FcK6OtUIscNBLe7oVZdXrFM8FgMkiDgX5JuybAOTwyIqyuYrksPn6UykejEcxMTQqjjnJsXhsGObidbkmQJyBP71aOAxbiuQIBlZJsklm4EBDdCUUFsCZbammVPrhZYcqOjIyK1yBZdWQ1kNVKyTY3lVOzM+KNRjKTx+tBp9UWubrP5RF+D/1RO90mnjz7uNzbWGJHWFwsmCnPmz5wAOViGelkTthnlGFPz0xLOj1/n8fGApuAIY+BBUez1ZNnEywim4igcLnGUImUAEcEYMjY5X3h+NNolOLryPHDZ4cbaErMWBTskK3b7cLhJFjNgs8i8vV3Lr0r0j6C5Y8+ekauK8O7CPjwmMiu5b2nFL/XILBKYZXL5yVB3Gq34uDBQ9DotXjttdckgGbuyBFhfvP7k7tMUVbC7XThlddexdrGprBayEpmUUmAi4Amg5Omp6eE6U1w6NK7l6UAfeFzL0jyORlDxXKPIc4wE05vLOCL+RzMBj3SqaSEddDygMCQ3eWEzx/Eyuq6sFzJbioWswh67bCae+FeZECywcACizYh+SzDUvxie8AGC60knC67eGbyGSBoTxkwLTh0Wj2uXbsqTBey+arlqgBYDqdDwNqd3aiEFp188ISMa6NJjxTDcOiFouzAYXPCYjeLRQELMxaxZDIx0Mlg0EGnM6DP7xP/WgLGGq0OnVYNwYBFQowWF1KoliBgc2w3JQyc/kEvrt68LunJD5+alECWQrGKdy9dhbJLmboVW5tRBPxu1FstOJ12AUM3NtcEyJuemRSmMoGL9ZUEaC959Oi4SK3JRGRDZv7WglwzMvBXVlYRixfE2+7kSZ6nUQAqAuMsXgmMXb/OEDLg9Onj2I5sI0VfPY0BXncAs9MHkYwnBVhNJrYxN3cQg4PD2I2m8KMfvYtgwIGAf1Dmk1w+gXiigMmpIQGFyC4mk5fMz0QqhvGxIVy/MY8zj81BqaCFShsel03GDp8zhiyRIRhPpwUA8ZF5WCphaWkdLpcXly6ty3nMzAxgfj4Er08rRXa92UGpyLFHEEwNl8cKt8sJIxnKVjsSu3GR8PLZoWUF7VKmJqfQbXUQ3QnLGCMzmYCj2+uSZ4T3hSwrSk4nxicEJCGj55nPPCVjhfeUY5+NPzLpCZrStuTY8QeRShexSHZrMCgNNv4bgWsGq7EhQlky//+jp07J+CMLmuOeyoxjR4+jUW2IxQjZoWwGcaHlnoKhQWwQ0eKAQCbBhnQqg/n5O8K+9Hn6kM5lsJOI4rPPPydj5vXXz0GlUAu4mE2nEY5s4oEjc3jwwePynbQB2NyOoF5tIp7MwmqzSVOKjDbucchKJfhOuS2BSK4JlNYnk3Fp9NGChy/Ozbz+VFvwuWVDQ6NQYnJ0TGx/qCgxW+24cOldaIwm7KTyKNZbaHcZptZFt6OGWqFBk/7jii6Uer005dgk5Iu2NRqdSfxXK5ybGzWY3D6UCiVY3W6YyCJPZeBx9wnLmoAOmbMHDszsJcXv4Pzrb6C8G8ejTz2FidFxCRL76c9+hg49kq1mDI+MwRUMoCP+qvQtJbBKn2WGLCp+I2D1nkuCu5rj+9vCu62lZL/JGfUDNitXpx5jlc1AStF5nxQaLVQ64x6w2kSzWUalRtZhz6ZGa9JjeGwMdptZLHJK2QSUzSqa1SJU9V5D+Uc/+hHWVhZx4vhRtOo19Llc2FxbwvLNeRi0KrhsNowPDWPlziLGR0bhc3vw4o9+LM20Zz7zJN46/ypUeiVatSYGB0fh9jhQrZTFO91opuS/ikC/V/ZpK6urGBsax6uvvoFGDfAH/KhU6P9pQSS6gWSyiBPHRzEyOgxOCmOj47hxawkrS5vI5ipwu/qQyRbR7HREzfTOO++iUa5idmYKR48dQqGcRTK1gytXLiMWp5eyArUKSQMMSOM0RZVPW54BrtUcrwG/U2xMCpWi+IezscQ1r97qiC83FRDj4xNo1eoCTgb8LvFx/cOv/r5YJ+RSWeiNOrRbTWTzSWk+EqBsNqluKcncx73fws2bAuRyH86GKRU29HdOxLI4e/ZRBIZs0Oi0ePONS1jd3MHw0AyGR4ZRrXMPBVy9clusE0wGG/r8doxOuKFU1xALh0X14HR40WgqRObO/fGtW7dw9PgDcNhtWFq6g6XlO8KULGR6yhA2lPl5xWJOzrvP74HRxPHdRrPdRLlYEfUKm1hUPnFfyrWUPvhKZUssQCrVEroKNoyNPSZzMidqF+4B6XFdqRVhM5MlPACv1ykqAu65VEo1dFoDugwEQxutJlVG9EDNoVpuCLlApzdBpeg1qWkFQ+ufE8d7wZ5s3rNOYJCjUqtDpZrF6TOz8Hi1gKKGdquBVpNKCQ4krdgl3blzA7MHpqAzUmGkQKPeRafJQCwNcrksqpWUDLegbxTlUgPhUAyjoyPw+Hoes+ja8I2//x6+8w8vwesfvaeh/nFA2V/91V/hzJkzOHv27D19Bt9ExRGvw/7rBz/4gTxDf/7nf37Pn/HRN/5rMlZ/44P+d/6L94HVf+c3+B5O7z6weg8X6V7ech9Y/d0BVu++X/uA6KcNrCp6xqa/wkTt/ajHGP3Q66Mjr+dwIK+7J+a7gVXB/fbCqz7ksdrbvgtjlf5iItm+C1hlsUTVJNkQbIPz7/wjFgBaDcwaLZwqLfw2hzDCqoU86sUStEpAz+RaklOYqksAV6NDGyrkyxVUmy1UWy1UChXQC//S2+9IQIxao5QC7vOff0E62wRq7HYLoOiIHJIMJnbJmdxsMuvRqFKyzjRSpSSSdsXP0yHAYDZfEVCCHoIM6diN7sLv9woLkYCUHG+V6bHlPbaBsRfaQRkwU+3VStnMsBgmM5RsRJFnF4oCWNCfq1qqSDFC/0Z+N8FUMg/Veq3YAnAjWSiVhIG4tLQsyc8jg4MiaaLfGDegiysrksaqU+sFTOMGlQASQVkW32QWUko3MjwiKcz0S6QHI1nEhLPIkKSXFDe4tBSI7sYwOTklSfd8HigbJJstur0pINVAf0B+btLrhBW5srEhYCeZLgQFGP5DEIuyN4KBBPzILKG1gVhT8E+3K0EPZIQ26xU5FzIzWAzRx5UAKf8QqGUYDj1K+XwRXGf4U5VsQ59fwFt6+pEJzRdBB4VKi2PHHkB/sF8KEoZV8DhY4BBYLBYr8ne1Tov1jQ1MjI8jlojL860zaOG02LC0vCjfz4AK+vNq1RpEYhEBwzU6Fa5fuw4tWWUeD6LhmPhZkq1IdilT38mUIkOLsmned9pMVFmwtlp7rFOyfRm8ohXP2N79UImfIdnOjUZNmMm0j6BnJgtiPjuskNrNjniSprKZ3v3u9lgcvMYEbvg7Rx84KmwJhodRkksG7/HjJ/bYnDsCTq2srQpoSiCFIVIE5Kq1khQnlOtSClooFiX4iufA55/jgccl40WhxHYoJJ+rN7KBQPCb4EtRAI7R4TFcuXJFbAXcHqdYRDz66Gl5nnaiYWGYjI6PIhpPCYBE2wgXw+laLZTyGVw4/xZy+QaeeeY0Hj55EqVyBbFUCu9fuy4BSxzDidgODh0cw+hQP+jpUalSBtzAwu3biEYSworu7+8XT0oWfNl8Roqfeo2+qAVpYJABTD9lAk1Xrl0V4IHPP68zwUZpaBiMEoJ09uzjPfl/u4O11RWkM0n5d5OFXqr0AjT0ALJOR8ZeJpuWtGuCYwQDOf+QzU1fPn+fH5lcAkqUxYYgsVuGUmGEVm1BsVCVlGUGX9SaOXj9NgQCXilgI+EEsukSqqU29PqenQQl0RxbbFi0O02k0xk8/vgZAQVZVLOIDIU2ZMyOT4wi4O+DokuWVwaLi0sCjpGtT0/dfKGMkZFBYXczgIXNkBdffEnC4OgTurpSwsmTg8KOVagUyJdzUmCjw4YBhFHp9bkwOOCRcDy7zYaLF94XwFarMcJidSLYH8DOzhYyuZT40GrVWjlnspCdTjdq9TICfg/CoSWMTwREukqvRYYUkaFFmabP0y9M5p1ETMbvxNg0otEUKrUWWg0gFk+CYTEcx+K9LczxsozRWq0Fs8mOocEhHDpyUOwmNta2ZD4nO5ep22xWMOiMsng2HegbabEYMT42IesM/aUJZFarDWmacHyWKyV4PR5p9vj6/OjvD4hFBhfBbJpJ4nUJ8qJXKovtvr5+1Jot3J5fEACUAYO5TEbWDLfLLaE/tHPgmCE7lcdHQIfjkvMrPSSzuYIwW+mNSeCCkmwy0WdmpjA9OyWNHM4/HPOUsv/spVcxPTMrITbXblxF/2g/zj7+eK9JJCGEJbEc6LYaEl5Gttzc4UPyfJHtxeAdAjr5YkXu+248gpWVJVlLh0aGenMxQ1y0DFpLCqhMb2IqRDrKDlr1JrKFnChXpmYPwGAy487iImYnpxDb2UXQHxAfZK3JjMXVNWiMVlybn8dWJAGN3gKlUodaqQbUO4DBCBg0UOq0cDnsSHAtoCd5vQ6bu2fBUqXHt1oHm9OFfKWMvmA/qmS6VerS3Knka6KqGBkdgsNpF/uFzfVVvPfmm6Iq+YPf+30JJeQY3djcgsffh4aii1YXMFnt0JjNAripNNreGqXSSRPwN2Gs3st+/6N7vbuBVTbruFb03vNhYJUNLN7DDwGrai06KoZv0uapg3q9iHyJjWeGBtEqRy9sbQlNLOawvbmGZHgdodVFVDJJWRs3QxsYGBzE5MiIBB3dunkDi7duwKTTwe9zY3p0DNHNLWyvr+HRUw/LXpBsYErf7TYT3rn4cwwE+oTVx4bu7MysjK++PpfI4cnU1qgViEQjuHrlKmYmDuHNN88jnWRzzY5iOY0DB6ahVLSgVLdx4vghmZtS8QQsJju2wnHcuLaAO4vrUGv10GmMsLmcOHLkKN48dw65VE4ad8F+L96/8m4P3Kx0JdROq+f10kOrNwtg124pxJqJ15i+wI16DTotrSlawq5sdZuoVqryXDGc0u3yotOCKFoatTqe/+wz+NwLz8CoVyE44BV5PQkH29shJJK7onSgLz+9RQkqch9FAgAB1mqpIBL28FZI9hcD/oA0Eps1BeYeOIxCaReFcgGLi9vYiefQqqtRa9ShVLWg1alRKTdQyFfQ5wlifLIf/UN2eNwG1Mt5dDsKpNMF6HUGWMxsWJb39q41kePTR3p9fU1srLi+B/xDKJWqYnnAdcJsMUGrZcBfQ9jGWi1trOriZ09/WxvHiUYnDUa9XishULuxiNQKVGYplDpyVlGrtoCOQpruDPnjOqDTKKDTkyHREnCdgVf03SZ4yjFmNhuEBMFmJJvGRn3PWqVeo0KMwZgu2WvtROMYHh4VWwA+N1yPqTqIxmIyjTz25GF4PFooldwrVlAsNJBJV9FtqGXPmkzFMDQckCYqx1Cl0kIkHJPQToLLBkNXLHbc9gDq1Q42NyOYZM5AKy/nbjYF8Y/f/gm+862X4PIO3tNQ/3VWAARH3377bczNzUltwMY41y3uv8hgZQOe6xIJEgSU+T6+fvzjH4ti7Y/+6I/u6Tg+7k33gdXf+NJ9ar94H1j91C7tv5kPvg+sfkK36j6w+q8LrDKD9qOvfabq/s//ZYzVD38eQcV9kPTuz9tnjf46YPVXJttfAVbJKP3lGeyn1u7DrfvWAHezUPc9XhWEUuihqtqT/lMCt5eGSwBVjrHVAo1KCeQRLNWT8aFQwagzwKbVYcDmgEOnA22lKDNu1aoiY9UQpG01xKeKBQuldmz8FstVNNoKNDttVIplJKJxvHnudWEn9vf3Scr4wYMzsNnte96c7P43RLJIRiRBD7LdCG7WqiUJ32LxLAnUll6RVCwWkckRZMpiayvcA5Q6bfFaImjKMAYWH41mTRgFBCwIqpDpQzBVrpW655FJ5hoBDDJRe4FDuyKHkgTvVgtudvHp5Uqggx5zvGZKhUhaGe5AyWW5WhP5LCXJY8NjcjxkX1ISf+HtCxIO5PV4BaBkmjeZaCzO6Wk1MT4qMtdDLKaddhgMWpRK9MSqiiTOYfdCbzBDbzLjlVdekWKUad1ksi6vrKA/GBDrgPKeD5q/zyfM3069hdX1NZQpS6vVoVWrhCFBYFWkbWRm0vM2EoWCFg61hsg/HQ63yEwZ4kBgzEzmbrkgoOeRucNwOOzCWqL9AAEFMiop8eQFb1KOW+wxPxlYwA1zvVzpeYTRL7ZRF89CyvHpNUrPLSaVk+nbY0KoJcyADFZK0OKphAQyhSLb8Lg86GdghtGMX7z1C4yNjPak+WqNHBPZXdysEnAkWHhzfl7k7AFvQO5vz8c02QsC0fQsHQi28bh4T8l25X0heChMQLKXGYA2PCJFI4EP+soy5V2vVQujixtkAjUEuLhJJkhIafHLL7+MRquDp556Gjdv3RY2JNmhHOs9e4eSfD89BxkSxg33E088joGBIfF8pPfYTjQi0v9gINAD+lkcaXSI7u6g0WpIMUewls8Jfd54YgwdMen1CA4MwGaxCNOXIGej3UK71UU0EsaVazfw9FNPSQASw94IrNEigQUzPX7fOPe6JPjOHpgVJm2l0RHpdTQcwqmTDyLQ50VoaxNvX3hLgtMYmjU0Mi4sGBbfkWgMRqsV+UIRWo0SYyN98Pd5RPKfTmel4GJhSCkeQbo7CwsYGxsVrz8+UwS7aEWxsbUugB6LUyYSO+1OvPb6a1KUPUJ2oFg0lLBw5w5mZ2bg7/djcGBIwFRaazBJmYUsmc30dmYRWa4CNosYHKJcZiIyxz/Q57eI114ykRAgrM/vRp+X0nUztDqFzFlkRBULNWH4BAMDIjssFJOoN2g/oZRilMeTSrZgt+nhsHoRCA4JuBUh6J3see0mkh2MjNkl7IrMZTYs3n33khTpk5Pj8ozRboFhdvR6TiULmJubFgB4Y2MHwaBTEuv9wX6RrhK0fO3Vn8t5zM1NiXycoHAoHBIgvVwt99j1hQZC22UEfFocO34Is7MjaLZqWF5cFBZpvaZCPtcUSSeL63w5LWAWn0Gf348qJeqJLM48+gji8Qi2Nrfg9epw6pEHYDQyEK4uz2J8N4m+viBMerswG0vNImLxBAaCk4jv5lGrK3Hjxm0BGQlwkJ1069Y8Uqki2N/T6NTS4BgepkT+KK5cvSYNmXKlIs0FzlsiMWWRbiLrSSHrEsfxocMHMDs7jUq5hEarDqPBLA25VCYrrCWyzTgPZzI9z+LL710SVp2EYWXzyOQyImHfjSdgNpjh8XmlWZNMpSTcj2D/k089Jb6A/A4GhKkUXfFYJaDKYphMYwIDlOZfub4AX38Qff4Aspk0ysUcitksHjv9MM4+cVbGEZnPLMBpe8I26PvvXxGmr0anR2AgiMfOnMaN+esw6c2wmC248Iu3ZQmyWcywWg1wOuwYHBkU6x4CRJkMAeUKrt28g1SSNjVasfBgg46NEh4X58XpySk43U7sRnfg7fMgnUwikU7BajZLuB1Z+idPn0Yyk5MgoweYrr61jcHBIWEO68xmXLl+DXVosbCyilA0KXO73mBDKVeRgEat3oAamgKw+H0+7O5ExfqkXqlIE5BgcSGVgcntRVtNwEcHt9+P8G5cfMFNRqs02sbGJ8QvndJrrVqNN994HTuXLsF1YBZf+cKXUMgVcPXaVXlGLE4nVHot0rkcDDY7ggNjoAmkQqWGQs09DyXR9w6s/roy4OOK5bvtnES1LF6qv/wkAVcVjAf95d6Y977XQO41fIWxSo29WoNmm/nmTTQbNZRr9Ji/w446AAAgAElEQVRUQa3XoFStCLvY6bRB0W4gGdtBdGURG8u30Szk4HRapBE2PskGhAnh0Dbeu3gRKqMeZ0+fgt1qwvryKjZW7sBqMOKF5z+DbDyOxdvz8DqdWLp9A4NeJ+Yo51eopNHB5i/3VhaLAdl8CqViDjduXYfH1yc+2rduLSGdzMPp7MPW2jqq9QJOn34Qx44cwsBQn/g7h0P0DU9Do9ZhbSOCRDyL9Y2IhA3ZrS4B2fvpm3lzHjuRXUxNT8PtseP6tSsylxPYJcBXb7RhNNlgd3iQTuWF+We1cY9Iuysq0RQY8A9gd5ehcz0LqEqjKvuFeDwDm8UhUniuMR6XA3/wlS/D56VyqoR0JoZzb7yCTrMja8P4+CgCg35JeE0md7GzG5I5ZfbAJKwWg/iIG4wGGUeDwX54XG6kU2SvM9DSiHwpimKlhHi8iEg0jc2NXbHPOfHQHO4sLmB0cBxXr97E+PAkpmeGkS2G4e+zSNiqEkokE1lotQyIohezUgDTVDoufq+8HlS+cN9ElZjV4kR/f8/PnQ1zNoKzuYSwULm/NFuMwlbdjSVwZO6oNJO4j63VSEJgk6eGRpvjVyuWTfUmGZ1qqJRaAU1JXqB9AIHafUuIdrch+1uNqmeTxYYWlQpOh5O3CqlUTpiljVYbOo1BGK0MlKMSJZlIyf6PqibalNC2hPt5gqKJZBrDoz488ugB6IxNKLu9Rlku08T2RhK1Sgdenx/tTgNOrxWNNm0lVFCq9YjvJqBR6lCtV2DUd1EolmA1eqDXmZFK5sSiYXllXvaqLucovvOPL+If/v7H/0vhVfRYJUBKP3y+6JfKhgTvF/clnC/Y0P7jP/5jfOtb3xKg9atf/Sr+4R/+AV//+tfld773ve9JjbP/9183B90HVn+TK/Tb/537wOpv/5r/rn3jfWD1E7oj94HV3y1g9W5QtcdWJRvgfx5e1Yt86r16YOmHgdX9cKm7bQLuDq/6dcDqrzxmHxl5FIlxo8GXyMsFZ73Ls4u+qHssiJ4VQO98+BI2KmVj9FDV0CdJic4esKqWT1WgXatB2elCr9bCotVBr1RCq9TATl9VowVeJp3Ld3dkYw8yAhhj0ugF8HDDTTC01VGA+y8yEDsdstOaUmi+/Ys3BeQ5cfQB1NsNAQ3oQUrwki9uBuXaqhQfBARx48Y/nU4TaNHrzwC11gCjxSJd7vAuDfQziMVTWFpakY0+wcax8RFoFZT79WwRmvUaVIq2BIawyKY3JcFAehaSEcnj5uaThTuLGW7uaAtAVi1ltUZ6zLFQNttQbvRYdLyouXJRpJnVZkOYD5SSMVSCxzzUPyRsOF4bekfduHm1x6Tz98tGfDeyK6Bdz4szIR6hLI4G+wPybOVyGZFDUxbLEJPxyQPC/mMKMzdpwyM9mRKBAAaknHnsNCanplAtkkHRhtmol0AHgqaJZBJlGiDSO4zSN/qCatQwGLWwGy3C6iI4R8k3JdHtTgfjU9PiN0vvvUwqiSpZfDodhoYHMDI8DIOeqc10TFD2GNQKBQwmI9qtDqqthgDrlL5SrpZOpuBkIEm7JZtqSs5MFosEVEV3osKqJDuLElWCXXxeCGKtra3C5fEJgMgABZfHKUAAgVcW5ZQ+zx08KAxQWkpU6zWRq5PJTPYsGSbvX7uK8YlJTI1OCMhEIIVsaAIW3LSWKZdUqoQpl8tmhA3M8wn0UUJMX1paQ7TgoDduKCzAtMfllCaFXqcRBmu+QLmqR541esHy+SL77PU3XpeE5ZkDBxCO9IJhWFyRfUirC4fTKZJqFkMEZQjonjnzmACtiXhCACkCuefefBNHjzwgx1IoFeX4yCbj75OFS8YtfV4p7WfRy7GfTiTFVkDCpqAQVk6pRhuNGr797W8LSPvss5+VJGCGrJEZQlsKyulv3bwuQBMl62SDNlpdpPMV/OzlV6VB84UXnhO/0OtX38PWxjpmD0zjqcefgMFsFjZktVFHKEImaB5r61swW/VwOQ04eeKYXMdwKCLjl8VemWnfRgPee/8KhkeGxK6AzG2yd5RqIJNKIZlMY2RoRAIxjEYz3vrFeQQC/RgcHpbnbZlMvHpDGK8j4yNyHXktIpEQ+vv9Ej5EAJBWFbwmvE8ElnjdOIUydKx3HyrSdGBThmMyEgohGq3CbFbAYu1J9Aju8vnlvEMf2j6fG6UKwbg4DHq1hKSQSWM12xCNxtBpK6FWk7XTs0oho3h0fEwAtMnpaZkDyFTlfSkVmpiZHcKhAwcEuG/UKiLPZvjJ5nocExMM+KpgdTWDs48fFpsHd1+fzKWX33tPzrlYaOPYsVkM0Fpka0vOlewfzhGUGeczFezslPGFz51G/6APtVoKrVbvei3dCYmXqcPmgNPjkWtgd5rgdDvw5lu3xKIg6HejWqMsd1IYg6HtIh54wIm5w1OAoolGvSLjisc8OjIBtBQoVotwB1zoQo1aWYfV5agA2vV6G3MPHIRer8GdO0tYvLMCpzOAocFxSYinSsFgVknDYHmFHrMtYeT6fC6Zv/k81Ct8VrQw6Q3iGchmEhmgAZ9PxjvnUYafpTJlqBQaFEs9/+VDB2fFHuDgoQMIRyPCiL+zuITYbkzm7Lm5oxI+xrFPoJzyXnrgErRrtVvCsiZDkg0PrsMia9dqMDM9LfNtIZsR9iQBIDLp9HY2hnYQ2Q6LLFnZ7uDJJ84IgD4YDMo9vH79hjQb7E4X3rtyTcYTJfoPnXoI1UYRb1+8AK+7T57DO7fuYHKC17clqeTHTxyTc6fNgsvhglJtwPWrN3Hl2ryw/D1um1imsLFC6wmqKMbHRqHWasXOg2AUvRH5IvBCux0yf+nhmc0WsbIVESWCy2qTdZFs1JGxcegtZvyX7/4TdtIMetSiSlY0dNBpTRI+Vi81e71fvQpdro19XgFNjDrKryuiJsgViqjmS7D1+YWl6uoLwGS1YTMckVAmAl78EwgOwG6zwkgVS6OGn/34JzxYPHTmMRw5eAg7oQjOnz8v6ysBSwfBcrUGdp8XQ0OTIkkmU5ZM3d82sLqPqH4UWOXVIqC/v3fbB1Z5fwiq8pmiukNLf+Z8Dt1OQ1irtPnRGdTIl/JiQeHp65PU9+H+IAxqoBDfRSWXgFHJQE092s2e4sdoMeE7//k/i02Pzx+A1+dGfHcH8VgUOpUCY0MDGBsIYPH2Texub2KoP4hGqYB+pxXH5w7BYfeIuoWAZblWkmNJpRNYXLwlsnR6mlssTly+RFWBESazTbzvG9UivviFz+DE8SPC9AxtLYu3L0F02q6ks1XksiXkCw1EInFZK+mxy3U5FIoglkyLIsEf9CGRiEHRbUkTlwqgVode+V04bB5pTrBxSzukLt+jaEGn0mJ0aEo+Z3c3hImZcWlgxVNJeNx+WPeA1XXahQT78R//4s/Ei/P8hdegVrcwOjwgDV0qBvRGPbYiW+JVr9IwMLErtgyHDs3C5bYiubsrdlZepwt6Q8+fH6C9R02aXSarAgajHrs7OVx69yZu3lzDc89/Bv6AC5cuXcSZ00/g5VdeRcA7gJMnH0C5GsX4uF+sq+jXz/Unk8mh1eyKzy3nJtqv6HRkPndl31QocR6E2A8w/JF73p4iqIpSOYdGqwqH3Sohh1RVxXYS0sxVqym3r0mziGxWo5HkA2LXBKhVEujJ8Cp6Hnfb9NSXXoU0bKxGHerNkjS8rHaLWCFw3SHjX6vX9+YDBqXGklhdWxNw02X3wOlyS1ONe6at7YisewSDk8mY2ACR0G2zOlEpNTAxNYwDRwJo1NLodCpi7VQuKrGxlkCl1IWbjZluE1anEc1OFcVKHnaHW/aglVxF9tVqTVMa4FaDG0aDDblsUcgC2dwuzGYbrNZBfOubP8A3/9MP/5esAP76r/9aPOP3rQC4ppCByjHIuoD7EAZbkaHKOYsNua997Wv4xje+IWArX//0T/8ktcaf/Mmf/Ep5eK8/uM9Yvdcr9dt7331g9bd3rX9Xv+k+sPoJ3Zn7wOrvJrAqkxyBVQEjPw1gtZc1q2SsvSCHvzqk7sUKYB+k3Z+UKeX7KLDa+/hesMYv/VX5U0IrbWGY0i+NwOr+i6ArN0HdRkvAWpNGAytDexQq6FUaYX0GnQ7Ymm0oG5TjNmSDQrJAu8NwGYYo1CXsiAwZyuJbTToKKMUXczeewubaJtaXF/DMU0/AZDCIlyCltmQAMGijJ6vqCMNRxYALgqHdjmykmUyvUSpg0Kgl0bVYqqPWbCCbyWN7JyqSp/BOBBvrWyLrPHzwkHhjdZtNYXLpNVoBzzSqLlwOhxSSZBKRYUswSWswCDuSjFX+nRsgbujIsqRESNiLdocwgwwaDUq1mgToUPK8GdlGtdJE/1C/SAyHh0cEnCFAS6+869evibSUEkuySQn6krZDJh4BM3qUUfLG7ycTh6woAncEFFaWF4W5xp9tbodgtblF3rm8tiJhUzMzs8IOrJRq8Pq8woRkwZPcjQqQa7dZZMMo9C+lAh21Ch2ydxnaRTYM/fEsRthNFmFwUVZaazRgMlmFJarUaOXvZDixMFcJWGsUVgzBPCasU5rOoplhMQT5yEgii6xNGXezLUmsLIh5XZkmXS2XhRlLEIuhQJT+UpbFc1SqNKgTGN3rVxC44n3w9vmRTMWRL6Rx4PBBATxpbZBNpOX8xkcJUu0KaP/GuTcwODQsrE9+NwPSWt2upOSSLUsGcSFfkPtvoO+rgnJ+eh8yYKHHWKbvocvplOvXC0diMa5BocjgA8qMzWLzwPHUaTWFtZbLpoUFzZRzpuUS9GFgxP/P3nvHyH3f16Jneu+zZbb3XXLZSZGUqGJZ3d1JfBPfvAQpeHGQhiABkvyRIAWpF8lNA4IEyc11xUuc55bEtiTLVrNIFfYlub3X2dmd3uvDOcOVKFuJZVm+dh44hkFxOTvl9/uWz/d8Tnn66adx8NAhmJhgXgW8Hp8OEBxj6WwKmxubYsvSu5NgANnclKjzc9C7jGOGoP/nPvd5DA0Ma8rSV4/XjKA1mR1en0fAJOV/vF5kaJIpQl9RsuAobVSoHExqIlAC+fjjT+COEyc1tgOBkMYPD0RPfuUrOH78OBKJXTVQ6g1600UwPTOPxdUoZueXcdep0xgdHcTm6ipmp66jt6cLJ08cF2uQ44UMGPox0pqDc7Pa/NS4+66jsDvofVcSeMVwEb53dGtboP709BSOHD0sW4ednSgWl+YEmFFCSFai1+lTYBUZ5Sur67I04KHD6fYoRINsLDJUyF6mlJ8H4GwmLU9dyefXtwQudnd16zlsqgwM9sHrpnfqtq45x6ck+6UCnA4HWsLhpvdyPIH4TlzMMK6/tC1poXze74HZ2IDFamqyr2kNUatqvA/29wus1NpvsiCZySKXpx9zTnN3bm5Baw/tS+KJZvx4f18I4/v2Cdh1OZwae4vz802ArpRHwOcXsMe1/b53vEMy883oFmZnZ3B9MgpO91IZiEQC8PkDAmwZeMY1WYFI5RqK2ZoOkw8/dC+8Pivm56/C47UJ4J2bjaoJx8Atss4pmff67fp9+iJmciUcO7Yf9VoWlXIWqdQuOiMEHHqa0vKbeynDilZX5hS0Jq0udbQWBviFsL5cxCsvzSKRLGsP6OwJY31jRWFqBB/CoS6EQx3YicdhsTVgsRUwNb0ubI4sVidD3vx+3XMd+utVNcMITra0hGG2muR5nEklBLgTiPZ4A6jVydAKClAhYEVf08tXLsum48D4fsnvJ2em4HZ6Na4GB0cUfra4sKSDOGXMfD0C/WKjsjnH5qPFIlYV96iBwQF5U1OBEA4GZXvDS2Lknlcge9+LjdUVZBJxDPX24OjhA0jFd8F0LqoE+KAtBP2QX3jxOt7x4Gm0d3VjYWEOVrsRrW0tGBvZL6XAzvYOAl4/NldXFITFdZGWOvFkQoFqXm8YZ194ETemF2A10T82iLGxIXR39YrJR5Y9lSyU1+/ukMVGa5C0EsJZCCTiSYyOjcif9amvPo21KNf4FoHNkdY2NRTZhEhms3j8qadRqNbhDbahRoVGicoXB2hLXy03VHPULQYUo1EY/X6FeNlMRrGxuRdwvtZqRrh8PlQNRnT1DUjCH0+mYHW5YLHaEWhthc1BP1bOJ2AnuoWZias4cOgIxoaGUMykcePqhJjpDM5zeLxwh/zwBcPwh8JwuIIKrNsDVjUgvw2P1W91DPhWjNVbgdW9Rv5ePXgrsPqqFYCJ45jBQE1glYxVepkbUAbNgQhO2lx2sfFpiRPp7EBrSxDj+8bgZyNhbRG5RAzGcgG5xC6efvJJjWfu07QFOnLyBKx2mxRF9BoeHu7H9SsXsRtbRy4ZRyG9i9HBfhw7fAgekxEhswVuq1USdNaX3GsWlxcwNz+t/3v9LtVy7Z2UWNO3N4pEPCtvYu45HW1+PPzwPTCb6picmkAmtS1Ql/NoZWkNvkC72IPd3SOYW1gRi5/AarlaxUaUXsAN1R1s7LLRwjlABYbPHdR+aDE7tNZm0hmBvpTWk+gbCHhhbBhQzpNBSYsfA9o72rAb38byyjqOHjuG3t4h3LgyrdBENnnuPXMKIyOdsNrqCAcdGB7qk/UGVSWJVAK+kAcen0PsV4KaXPvtTmq56liZn0Mo7IfP7UKxkFN4lNsVwNJiAnaXCzZHReSG6FYaL5y7hKtXdpR0f/fdx+WROtA3hC/9+5NIxjM4fSd9l63wB+2qb8pF1mcexHeT8irfPzqGpeU5WK0m+ANemC0N7T1soLEeX13ZlMcoQyptTvqq1lGrscaqwe60wmGn9VEZ6WQWLS2tzdqrQcURFWglGM0ka1TVsGahx0aJzeKCw0UPbZ4hmMNgZlsJZmNdBAg27GkTRYCXtTBBTYfTA7PJIR9lro3Xr9+QVzdZ77SK4toXaW/H8tISLHaz/K8ZxMW1nix6NpO2NlPo7mxHa6cF2fQmYKTlQBWNihvrq0nksgapnnKFFFw+B4xkRK8vy0aITW6HiZ6rDUn+Gc4VcLWhXjNhJ5ZSHd7d26Z61m6L4O8ZXvUP//ptMVZfN6cBkLFKr1vWnvTyZbOfiizuXTwfMGuCDFaGWp45cwZPPPGEai8CofRm5R5PYJVNyj2g9VutQW/077eB1bdy1b67v3MbWP3uXt//Cq9+G1h9m+7SbWD1uwOsHvjAffixX/0FWIPeZvq6TLMaKJqBioEBEU126S2ZUrqje4zVNwes7rFT+SdBy1v0XDfHx3/MWL0JrPJoyM/yHwCrZBm+7vENM48gobwvb1IebgVWtanf/EivA1YNikJQMBWJGpL9U/pO5mKjBnLZCKaSeWoxmASeeRhYZTLDVjfAabKiPRBGT7gV9loV5UIO5UJRHWwLmaV1FlO8xg0V6Ts7CaSSWYEeApPKdSwsLOLKlSsYG+jVwa5Rr+mwRlCJUkRJ3YwQg1HgRqmk1HSyZyh7p28YZZZ2q0XBM7HtXaxtbApspDF/oVzWoZheUYNDfUpkdjroz5cXiEtgNpNOIOBzwefzqHhkoUVglmFNZBPxO/CgyTAPhpvEYjuw2kw4duyo2IQ8SPI5PFA0k4wr8tu8cu2aAIyHH31Mflr5Ugnrq2tiu1K2f/36pNihI0PD8Hs9AqsIksRjPJT2IqDk5SYDyW62KJWZwAkB5MnJGxgf3y9gaGF+BVsxMs4MAok5BMiYJJBLH0CyphhUkE0lMTc3Jxl5T0+3iuV8Nq2DLdlP9PIi0zgUokcoi98CrCaLCmB+/wy/a2cHCqWKQG56t5ExQnYfvfL4uYOhAELhkJi5BIgJ3HEQ2W12AXg8XDnlZ9e0myAQRmYBQ8RSyZRYcGT0Gs1GHVYooyUoyHAsjkeXzYWOni584TOf01hl4jc/X2dnm0BJ+tiuMG0+lX5VVk/glyASfRLvv/8d8pIjgPrCubNKZuV9HR0dEwD54osvKuxm70G/wMmpG+ju6VZ6dX9/L0ZGRtRAEPBOQN9L1rQJE9evw+N0KfGcVhzVcglmk1GsNLJeeRAmUEiWCD0J//wv/xJHjx7XdeQ86O0ffNUHNL67K5YY5Y0lsfxyYiuzACfgSeZmLkfAgR6bCR0seQDndSYDU3JopWwz2TYhSS2vD9k8BPI5z/jZyA7j4ZWHGnpSbm1saQ0i465U4QGqDH8giOhmVOw0spgp2T518gRsdiump6dx5cp1rG5uw2FziVG7E40iurWJeqWAu8/cpWvM78JU9O3tHTHuCOTRB3Zs3z7JsQf62pBM79zU3holv+ScYsI9rSAYEnXy1AkBVfSQ7e7q0nfb2t7UNahXGjdZoOuSLJK9xWZIsVDCRnQLjz36iOTFPOSS2Tc0MiggPLa9hZnZGQwO9moscp6urG6IJUWWDu0ZuPbSM5P3jcANLUnSqbg8qXngE/jORlGjis31VSwtb2JouA0WUzN0L9QSwGB/n0AAMrLJUiILmOsi7wX9mF3eMCYnZ+Bykynkx6VLlxTQRoYwvWtbWsP6nssLi5ieSaIlBHh9BOJSqFWABx88iqGhflTKFXgDfqwuM6ApjQsXLmNzqwKXGxgaol+vX82j6HZUB2h6tdI25cqVaWzHkrCarMhl8+juCqJ/sBO53DYina1YX1uDzeqGyexAKslAlrw8+XaTW+ho78LszLK8hY/dcQAmYwlWG5mSuwj7aLdikLVDpVjX+KRUe3FpFu2RkOxDGiaGF9Fmg2EpNkxOLCOXN0j6GQjZkco0m3GlUl2NsECwA/lCDtlsHFZ7DWaeiWtkQbIBQw/Khn6X458SSq7zwYBPjQR613J35zgolgrIZdNqitTrViRSOVkucJ4SZCLAyPHPObe6sYHoRgYn7zykwyznx8jIGJ76yldl5fLoQ+/AM197UveOa0UilZWsvZO2HwxWTDCIL4zBwUEdjuklSpbrVnQLz339LEwuN7ZjO/C5XBjo7cF9d5/B4sIcOts6MD87g1SK0m6LbG0mbtxAIp3CyVOn6YSOeGIHZqtR9542AMVsTg2rcJAhXpuyvXjn/fepMXH9xiSmJqfEBt7cjMHrDWi9v/feO+H1uMT2J0BE6xLaJrA+On/xZYEk3Z1darLxmtBb0+31yi5hbTOKbKmBULgd+VQKq6srAkcDwTAuXL6KbKkKX2sHKjAjmWVoJWsZE6o57jeANxiE0+/G5sICjE6n1lBDrYpkIikvXQbJcY2sGUxwebzo7O1FslASuErJsMvnR3tXl+TJDGvK5TOYn54Wy/dDH3g/cqkMrl29iunnv46GzY6ho0cwMjqGeDoDu9cFq4M+kEzlpH84SzgGWTWtgJolWbOuurWq27NaupVhurdnvCGI+gbnhNdViTdfaO/1XlU20V+f9ZnR1PwsMEnBweAqgkK0PCCwSq/6Qi4Lh80k6w425rxkFNtMWF1d1hpKhvGBsRG4rGYsTl7DzsYKUrEtzN+4gc7WsNQeC8vL6BsaxtD4QVyeuAqLy4GHHn0INrsBn/zU/0YitgVDtQCP1Yj3PvIw9o0MYGd5Fb6GSX4pfl9QoOrFi+fFDrU6TGK0n798QbXCHSfvQHRrB5cv3sDmehR2q1cNXJ/XhmPHx1Ep5wFDWbYwZFizXnnl/DTaWgJqxv9fH/4JzMwu4ennnmvaSt0MwcsVSmpeHj92RIoWyqlJhmDYZTJF31GnGnlslro8DlkTEOwdHRtCrVTH9kYS25s76OrrQF7BU/TFLiu5nixuExiSZ4KbNaPHjnvuOSl2o9tpxtEj47q7JBJQzVOu5JHK0bc5BavdBLfbqvdKJmIK8eqMtGF5aQ35bAbGBj1J65iZX0OotQXxxIbWJYvVh1ymip3dtJiNw0M9Ah1T8RQuXLgkX+YH3nkv9o33ILa9Ap/Hpf09lytKbZLYTcpyiPVqoZBVQ6ZXvvwbGs9mqwX1epNV2tHRjaXlJQU4MiiWoah8mM0c/yaRGijLp30Rm3Usknd3Y2K401KBtTjZ3swToJctjyqlQtMvnM1nNqscdos8dlmn832oxGoGedbkL8+gQpPVhmK+hEuXr2BqchZdnb0YGhpR84uNYPrO+/xOHBg/gFdefhFj+4YQDge1NsS2qBrwwuNtIJuLw2ozopCjJYALO7Ec0qkyIh2dyORSsLmaHrjzC3PYTaWQy2TxyDsfQi6fxFZ0EQ6bHX5/G0rFBlKJvOyf2rtbYDXb4bC14B/+/rP4xMcfR3v7a3XifwYDvNF68Ad/8AcKXnvooYe+bQRh7/U++clPqi7/yEc+8ipR5tt9Me5FZMH+6Z/+KR544AF89atfvdnP+e5DO283gPj9/npv9t683d/DcKtM9s1+iNvP+55ege/+7Puefr3/c2/+vQZWf+mXfknpggS5yML5sR/7sdfjeG8A+BFI+sZOHOfwyy+/jM985jP4kz/5k/9wkX6juX7rz7jpfvCDH5QP4Tc+vtXv7j2fzxt/z934qV/7ZZhDblSphpG2qplO3mAYEr8DZfGqaJvfZ29haxa5NwHNV6XzBDBu/URNQFMViqidBgGBb/ChX/3Rq76qN4t2/sNeSMLei9+Kzd7KWCXQ2byo33RVVHDvsWoFaPJ/UmEz/KpZ6JBFw/vWfDSBZWOtATvDlmgFYLPAaDGj0qiiVC2h1iC7xACH0YyA3QFzoQRrtYZefwtaXD7YedhhsWSkH2Hz0MUPwY9H2RAPNzxEUR7LA1Lz701plvybNjewvLKE3p52pW+awPCAusBXemHyUMvDGy0BCARwbLIwoxeYx+eSxFnArdmqLvzS0pokm5sbMQETBFTz9FnMZHHq9EmFP/HrW2xNAJysO7vNhLYw0995WS0KVaFNAUMC1te2sLa2ieRuAq0tYbEwGo2yfDwjHS3yOW3riKhDT4CLXWeyzhhExcM0pcnHjh+TDOnS1QksLa/C4wsiGotLMsokVQbQtNHzDQ1JU71uF3r7ehFkYBeARDKB7kgnNmNRAUuUrrL4L9dqAiVX1tKURQQAACAASURBVMnQs4jtR9C4JeyHzWpEgJ5q9Qb27RuXtJr349zZswoJuOOOY2J70i+2XM7DZaFP1i61+7pGZCaQYefzB/U9ZubmdHBhIFL/UJ/mDIEkBsLwmqcTOeSyJYFtvGf1ak3SW4adEatnCFO5UGjaQhiNCIWDYpXxfg4Oj6FQrODpZ5/X9+Uhkn68TJY/euyoAKXZ2Sm0tLdhZGgQXz/7gliyPX298kJcW13F6MCgDtX8rDs72/AIlG7BhQvnJWslSEDGGmX0A/19yGbzeOLLXxbA0tXTj0BLC9rbWvHpf/60wI+ujo6boSkZSV8Z1KP5YzEJ+GfIF4tah9sJo8ECq8WFF198GTaLFUePHdB6wvtK4H9lZVU2DTz4xHYScNg9mLh+DVcmJjE8SAkqZXH0DnMjlU4K+I7GthU4dfLkHQqSIFOyLRzSvKIMz0z5GmV+BijMYyuWwvo6Qdt2XL92Xf6GA329OuRyXh49eljzhwxWMsi3NtdJfoLDRRZ0U5q7urYuywEG1RCI7+jsxOc/+zkcPHxE4Hlbe7tCtC5fuoz3vOe9YpFeu3ZNzQmuqVQK8xBIsHV+dg7DI0N4x733aV7QL4wMZPm0jh/Es889r2Awgtzzs9O489RRpJMxDI2MaU7SJ472HwQ1F1dWxHjt6SZgxfu7g0hnp1i0i4vzSCbTOHroGBYXl+UlykeI/nudXWJrrq6vKwivta1NMsYXzr6A/r5erKyu6rqazTUMDLaiUEjDbvdhanZJ4VJ2hx87u1kFaZGpR/l4Z2cE2XQCFosBpXwa2WwC9XoJXT0d2k+4D5DRQ2CcQSBMNO/sjiDgY+OkhoX5BYWA9PT0S0JNJibAVG8/rk5MaozRD3N1ZUkgfF9fpxpOBdo0FAu6/gvzy9iO0XKkub4PDYVw912nmiC536vwq+XFFWxtpcTWSWXKkqU+9PARuJ1BrRtzs1PIF7MYGx3AVjSOqesbYpslkzuwOoDx/f0oV9IYHuwVY3l+cUUMIJKT1jeiaGvvEnvoytVLGB4cxNUL8+ju9OCxd90Hq6OG5ZUZdHS0CIQsFxjeEobJyEM2EItuo6+/EyurXEuLsDncWNnKILpN9loN8XgWba0RMXp58K5UyCyzKjSLACufz32GdhkEFBk+UyjWFXbl81q0rnK/IcPd43Zrf+jsYZhSQ+slLSzIIub+UsjlBTTXynX5HUc3t5DKpHHHiTswNT0Fj8+r96KCgaBm/yCvVxQ+XwBHjhzGM888D7Oxivc8fJ/k0QSQCf4F2Wy0u7CzyyA+s4CtI0ePoVAuqD4iK5rgZCIZx+bqGpx2K4r5HHp7+rB/fFxqjbmFBSwurODSxQsKdCEb3mazKaxP47unW8xnF8OHFpbUlCMI8PDDD2FmahLVSgkzs1MKwHrwoQfFwmYAXnR7Gw56sXrcGBwYlVKCr+uwOwT0snHAa8b9jvvVK6+8hK7OTs1drqWUp5I5Tok55zRZrSZn03+4USmhlM2q8UNp8BNPP4fWrn5sxIuw+kLIFRso142IJ5MwNmrIJRLSC7fT/7uQQ3ptE+5QGEGfTwFq5XxJ70kmKX2Iffw3+oObLMjdtOqxOBxweAPoZcMsnUajXsXLzz+HO06exOBAnxp+Tz7xBBqFMhq5Ag694z5ZhZTrDdSNJlTrDRg56I0m2asYCLCSmt0kir9a474eWm1WUG8bsFpnlcRqs/m+Ugqx+XjTY7V2M9BKe6PZJH9djlsC2NxPy5WS5gFtjQgKGmk6jzpK1SJK+RzWV5dl6dHfFYHTasKFc89ja3kR7370UcnwYxtb2Ld/P6LbCYTbO7G8sY35pSU88J5H0Bppw7WpS/jqlz8Li8OktbrF48SR/SPYWl7F0o1J3H/wBFwmM+K7MayuLqFeqWArtqUgyXQxg1gygZHREQwNjWn9evxLT8AEK0rporw/O/va4PXa1Qw4eHAcba0hzM3P4Itf/FcYDWaEw+2yLhoZ3q9Gy9T0nGwhOCaomknuxmlSi4cfexQTE1dl32Fz2hSuySYb6z8FVRWpqIKaEGx0jI2MIJNM4+L589rXqUSgEoJMYLKvGQTHdZdNEnr0cg2vVYs4dfoEjh47CKfLikPjY6jVWMuuyzqnCTTWJX232RvwBRwIt3iwHaOtUQMuhxupZAFbmwk0KiZY7U6srC9rALDWbWlpQyZTkB8svVKPHjkOu8MikPLZZ5/VukWQl+OFa2xXNxtmVjHjOT7Y+KrVGnA5Pbhw4aLqfV5T7qsMk2JdVqkUZdPEOnN7cwt8Nc5fEQh2orLzSOezmJ2dl8d1OBxSM537JZtUyfiOwH3eZ7PNLA/7PBdqGqYazagVm/Um9zMCvay5rXazwmJZz/B8wuY0wVLu8bS5or85wfPJG7NYX4+hu7tfjaImWcUgRR0bY309ESQTOzCZ6+ihkstpRyqRRb5UkCqLdjuJ3abqy2J2SfHCpnG+mBebneGsbO5fvXoNS4urGB0bxUj/EIqlNBqGnPbYSsUIpyOAQqmu+rK7twv1mgE2a4vCqz750ce1B76ZxxsBZb/6q7+KiYkJWTXwWnD93bP34P3l/9lI4597fsp8HZ4v+Hc2DLne33HHHfiVX/mVNwWs7pE/eL35XnzQt5/M1z/8wz+8Dax+w818uwHONzNWmnvKNxOzvhNs9Daw+mav/PfP824Dq2/TvfheA6s///M/j1/7tV/DuXPnJEX40R/9UXk1sotFpsff//3f42d+5mde/bYsqL/2ta/JgJuLM0GXRx99FH/3d38niQONtX/7t39bz/92gNC9N3i7gNUD774bP/XrvwxT2KMUWMNN71NDvSZAo24yoE55fIOp6c0F7XXAKg/LNz0im3L71y96LH7lp8qq7w0Cql69YLegsd9NYFXOqg0Chk2m6GsILH2QbgVWmyxbPsfUAOwGixI9yV40WI0o1SsCCPjvZLa5GVhVa8DdMKDN6UaPrwUBix22KtmRRpRRVVBOPl8QO42Sb3pZmQxNf0pK4lkUNM3vSzAZm6E+AiCTCfT2tKGnh0ErzfvAgtnM0COPVyb0LMzIfGJBQLYok60JRFHey4LBZCYjNq6ClczW5aV1JZ5WK3Ud0PPlEg4fOixJvSTB9Jwix5NhAg6yXW0Cn2VTUGXglgnxeEqF19LSCrJMUe3sQK1elIdfZ1c7/AEPMpkEAuFWZLJ5bLMwLPG7s7Nvg1nstjo6Ih2I7e4iky3qUG61e2B3u8XeK5UbSKcTGO3rwczkNXkpDg32wS8Ztxst4aBYmATZyHyilxrBO8L9ZIyRHTszvYBCqQGH3anU7fPnX+TRAYfHx3HgwDhaW9rk7Tk/N4/Ll68j3B7G0WPH4fW5UG3UkE7uwgYDSgXKZ01ipRoNVrFjLXa7pGDTc7M3wWwP2jraNHbobcokVYLEO9s5NAyUuzXEmCK7weV0wkVmWKGIWrUkGRjtFnhwr1bJqmyRVxr9a7/6zFnE01mBZ/Q5ZEFNSR5BzoWFeeRzaQwMDyBNIHdxUaE2HR0dYjPwoOK1u1CkDNpolKctA8nI8Lh89bLYmx0d7WKi+txumM1N38Dnnn4GXR2dOH7HSSysr8Lt8uCF55/D0aNH1WTo7GyH1+OWnH91bUXJ5CzifUG/2JwE1S02m9LozQa7fFLJ2u7s6hSDhAwWSoBT9Nw1mHR4mJ1bkgx+J5aQZL0t0on9+8YQCgf0mSm3JbOSATmUdnZGIgIQB/p6JEUr5wlG11At8rn0VCNzyYlcoY6pmUVdcwLM1QLvTRrXr18Ts5ljnQeE933gfZhbmsPKypJ8FwkU+7wBLC+u4ezZFyWnPHP3GZjMlIHPS5JG6Vko2KKDwOWJK7onoVAYyVRSgI7DZkYo5MH4vhFEIp149rlnxQ5+12OPSn7HvYBAGUFygu68L0wubo+0Kw2XHn4f/m8fxOXLFxR20T8woIMvWXn0XCXYu7a5gQ/90A8JkDl//oJ+t1FvSK7NQzMTiMnqHR0ZeTUtmEA2fVQJGH/4R35YYBsPrpNTUzpA81BDoL21zYdSfhcGQw1mixOb0V1cn5xHvlDDymoUpUIFwXCLPHaddpu85dpbAujuaBV7nD59Lq8dDVTVuOK8YZOLHn7cL4JBr+S5q2urAsoIzoaDbYjFkvC4fPD6WpErG8RYpa8k59DKQkwhWqdOhnDPPWcUhEJLCB4I2XTa2Ijps9XqBhw8eAAOqxkXL13CgQMj8q5jM2hnu4FMGujqCiOd38bJk6NIp2vI50qIx6PIFcs4cLBbgOVLZ2e07tkcdZw6dRidXUzzrsDjsiOVzmJhYQ2J3TQKxRqmZ5M4fseIDrL0HD56+BBmJm6gMxLC0WP7YHc2MDt3A5GOMNrCDMmT+BTXrk1LCUCPPJvNhJW1BSTiMTjcPiTSRkzciEkxYLPSFgACYVtbw1rPDx48LL/lne3dpu+e0SzrDoYH2m02bb0ExXj909ms1idaN/j8Pt2LSGe77jnBgF76yy7MCzwjsy2fywlwpZqBgP7K8jIq9bpe//RdZ6QkMBnMWtOSmbQ8mOl1eer0KXzpi19Ed0cb3vfwPZibmVRKPb2BfYEwXC6fQvrMFgfSuSxa29sESpJBGPD7aGyuhuTxE4eRicXEiiZz3uvzo1St4+LlK7h+bRIbUX6OO9VwoRdwMpVAV6QD7e2tsiXhtSDwS7Y1g93o7frCC88hGPJJeXD/A+9QcBe9pldX17SX0DqEh3nOiXqtof2LwCnZ+/x+eyxNWkmwTcq9h+Fv1VoNZ8+eFRjC68Y5xkCiYFub1kqLAUjGY/p82XwBFyem4A5FYHS3weoNIZrIYyeZxtb6poBfE2rNFHCfT6BoOZWC3e2VzRDBska5DLPVpuvNJq8nEECgpRUNC/1aazBy/bM5EG7vgsfvQ4LXcXdHjLqTJ06go6UVVyeu4PrlCRCAJQPx2B0nEAi0NF3pTWZmcqJhpfS/CayqQf1/GFilGwYf/xmwKosmIz2ZzbIWok84gTQCLQSceD8YwLOHzHI9YqOHtjQXXnxBDNa2gBuJ+Damr15BpCWIH/yBD4KeDB/7X/+AH/mR/y6JfsDfjmtTM2LBnrr7NAq1Er7y/JeQK8QxPNSNMyePIuiw4dorr2Du6gQqqSxOjB7A9tq6LCzMpgZ2Y1Gsba7L0zyVTyPU3ooTp+7E2Nh+XLp4FV/+9y8jvZvRPuXxudHZw/DEInKZNDq7Ihjo7RZo//TXXlT5PTJKKySnGtjpXBHxREb+uMl4WmuAqW5UqNLx4ydk2UGQ3u3xIBAKIplOKDCLjGY2SchaZTOAHtTytFxdkcUSm4Pa421ONKpNKyjWlhzjDGB1OGj9Yxbzlwnt4wf2oVotycLG5TBpL+BcZJOUzb9SOQO3h56iFvQNRLC8MqtxGWnvRr1mwcrKNhrVJqBfreaQzKaRy2b1fgTOCqyb6nUMDg5rPlKNNT09i8GBQdUUF165JLD4oYfuh99vh8nIFPtlNeupuFhZ2VSwYU9Pn2oSNvkIVhuN9L2Nymf2Xe9+Fxq1OjaX12FoGGGxWRTeVqvWMDU3rcbQoSMHpY5QmKbBqOYdazxZBeQLIjdU+T/aSnH3qjfknco1g9eDawwf9JTlGmyxkuhR1zmhWiuLkU0/epI8csWK2MxmsxP9/cOIbcdvhlsFFJpZyKTQP9AlL2Gf14729qCsE8h65fzl+l0sVuT9z9czm8zIF+h7zSDPlNY2qqA4luZnl1EoVMSKpZd1MhWDwZSXuq7eMGvPqnC8pbPwB73y6rUYw/jo//ocPvGxL6Kt9a0Dq3/5l38paT/Pyrc+uK6SbMBrw//z77xWrFX4d45X/jvPSDx/E3z9qZ/6Kf3Jn3Nt4GMPRP2P4Im959I2jH6vf/u3f3sbWP2Gi/V2A5xvFip6u9/3NrD6Zq/898/zbgOrb9O9+F4Dqz/7sz+LX//1X8cLL7ygRfvHf/zH8U//9E9Kyab09VOf+pTMs/cYqjwQs3v6cz/3c/J03POC4QLPwwqTyclYvdXP89ZL9a3A1rcbWDW3eF8FVvUdbgKrtALaA1b3Pp8WNsNrzNU9cLiJjd4SUkV2wV5Q1VsEVl99z72ZdBOA/UbG6t7z/iPGKj8zDwR7YCm71/qeZNASOJYs9eZ/i7F6y/doQLJ+gcM8UJgg1iglPPwdGxmGLjequRxCNjv6gy0I2d0wl6po5MmIKKLUqIg1UanQZ5XMpiY7lYUOQXeyQFkAMwWUmz5fd2NjXYxQehrt39evAx+BVQVKya+1KikgQVp6KbJ7y78TFGUiNdmRBC7YnbfanLg+OQML5WGlMq5cnUS5WFXY1vzCoszgKY0KhX36HR46KOHlf3u8TFE132QrUx5lQLlURyqVlZk+/Z76u3vgcNkFljB8wOaw0NZM35lFeiqd13uzEOIBkUUnQfdsJqfvX6kzyKuGK1cnJDn1BgIKZ/IFmT5qhc9hwfrygkCiSKQNQZ8H/oAPPV09YkDwfXh7g6EWSZVyJco0G5Llb23EECOzLleA1cJxWxX7Y2SgX56O2wQjgpQaT8FicSLUGkILPensJswvLoqBd2R8vxhelE67maJttCFXyKvop5R9eoaeljYMDPbD6XGqkCNASjCwUmkgkSTg12SP8LBHuTYBSfrg8kBjJYuj0UAyTrafVcAjZWqUwBP8NljcuD45iYH+AVhtFvkNUmbPe55I7kryz3vOww49LjlGGPLgdnsUlEQ51zYBO7sDBYYw5AtKty/WKjh86BBOnDiBaxPX0N7aKvDqc5/9rGTWH/mZ/xvRWEyALCmXS/MLYlFOXL6C4aEBgQU8sNJzkYdtyeHdDjF32TiwO50af5VyU4q/u70tqXN7W4uYDzU2F1jskh6q9cKCyelprK9HxcgIt7RhZW0J/f09YtHxs5ExQ+CW16+tJYx8sYBykeB0VewjcZHIDgHgcblRZOhRNAmDxYZsKiNA11gzSD4+ceWqAhIonSZYyQTfF849L7/HA4f3C5yllO7Cy1ewvrahQx2ZO7lsRuFend09agzw9yjLvH5jGu9+17sUMMFCn4dfp8OK/fsG0d3ViVdefgUzM9MCkR997FFJppvrjhHx3Thu3JgUGH7o8FEdUp955ln093WjO9KKyRvXtP7wwDE1Myt28+DQoPaXze0dHDxwAFaHTQATw4soNeXhjT6vBHA5zwguce+gTQDtKJ57/nkE/H6cOn1aDCUeepeXltXgILuFlgIE64u5UtNLuVQSYMGEbbKRqzzMWJr3ZWN9Vde2Xi3DabcrnKoj0v6qDy7XE36O5uHcgdnZSTWDxg+OYnFhVgnqZFoPDg0htp3EwvwiPG4GlvkxOb8AstJoaZAvNuCwAiMjHTgwPiwGK+WlbEjZnE5sbm5jeXkNdocHLncAbW0tWFmcU+IxGdJzs3OIbjNkBOju7JUnbne/Cz29HZieXsPuTlpeeokkg4q86Ih04/KlBWxukTHpxQd/8F2Iba+iVMjA6XaqsfLyS9fgk2+oHYvL6zhz5i75dS7JC24ELz13GffetR+lSgalchbBkAstrSEBGbSZSCcyiMUSAi3o07y1tS67D0p+bU4vagYXVta2BSQEAwGUSzx0V9HeRrAvikKxJBuFfL4oaxNK3ck4ZtOGaxHl/vLGJtuoXBHDmanqnd2dYvnzYEqVAxmi4VAY165fk4ddbDsmwLpRa6gZxvWFD4KFHE8EJMgwpY8n14G2jk6FQn3lqafEfCKAMjYyhAP7BsQy3o5yLbFonbbZXQKluYbS/oFsdKoC2jvaMdjfjVg0KpCUrNO+rm69FtUI3IAvXrksH2rOyUH6A5stCnlZW17S9/F6vGijv2CoReuW2+XToZqfn1L8VCqOkTGOMzLf/WqELCwuKBCS85HhU9xf6UtMmwGGvHHdeemllwSusubj/FhdXVUzhHsCfy+dyajRx/WZwCwBILL7hkf3yeLGaWFgEORLu7EVxfXpJTTsXsDmw+WpBcwubqJBRlsN2nfooco5Z3VynKVhsVvhtNrVOKK3YY0KGYdDdQXXUKfXC08gCJPTISsAratWG7oHhtVs3KUNyeYGurs6MDY8gnq5jCeefFIWPfRs5Pt29/ZrzTOYWUs0AVrFpn8fA6vSU7EAML0GrHJfeRVYNdTkZZ4r5bTmsIxk89JqMcHltmN3cx0WYwO7W2u4cuElILqBU488gNOnTssK6bkXnpPNwF0n7sTlV66imK/g5MmT6N83jKdfegbPvvQ1HDtzBMcO70fQZUUptou585dwqH8EToYMMqhzK4qg14MbVy9jc3MVLpsdrZFWtETaFJ7lbwshlc7hy198AnOzC2KJO8wOjc+2jgCCQU9TlWFsYGVpQd66C4tzYsmPjQ3CRCudzV15q1psTmxs7WB1eU1rvrHGRkwVg4MDYnrXGtC4tNisqkNZ0pPhLmDU7ZFXqmyKAPR2R8TIZPOWjXuv26+9l3sL9wyGUjH4kB7pnKOs+/hebPrsxnewsryAkcE+eLwurW+FYk5KkXwxqXArq70hxmpsZ10/5x6RjBcxPbUkViRBfiocaGnEOe1yWRFuCaBczcuqhEzSra1t1cb5fA0+T1g2AdevzYjdyXrYGzDg5KmjeP75FzSnO7t6sDi/JLYmk+bJridTfW5uGocO7Ucg6Nd3pirp2sQVDPUMoZDNq7bhfKQPfzrPJq8TfX09smEyGYGWEJmrZRQzOSmAqJrhXtsMsGoG5Kr+LzSb5yaTTesza0taLXEN5vVTkC0BQrYSblptWEw25MtVXLo4gWCwHX5fCy5euKzmaigUlLqNwOr+8SHZlrS2eOH3ulCpV+DyspFNH+4UFhaXkYqnZavD33M4qeZqhm5RQcEGEtfY9dV1BEPtIh7UygyJXYfBmldQFJthlRKbOQQqab3RQLnCMLIQPvoPBFa/hPa2njd1+v9GoIzf/fd+7/dUl91///1v6jVufdLe6332s59Vo47ncio7yV4dGhpS+OhP/MRPvHoWZJ3EszoJA1NTU1qnf/qnf1qqUjKTn3rqKZGgblsBvP5WvN0A55u90W/3+94GVt/slf/+ed5tYPVtuhffD8Dq7//+7wsQ5YGW7FQyRchOeM973oN//Md/1GJ864Pgxhe/+EUtzgQufud3fgcHDx7Uf//1X/81/uzP/kxP/1Yg6t5rfjesAPYYq28IrBJeM1L1TMZqs9O3B0x+K2C1KXbfC5si9+E1JusbfV+dAb7BTuHWv34rK4A3A6zufaZbGat7wCrlVnv3goW3AqtkgdB8ZQYvsUsvX9U95i0ZNTAqSMJvswHFEjooifUHYSvVJK0rpbPY2d5CttTsrpMNyAMXX1+yfZNZskOyT8tlSl6a3Wuy4bjJm4xW9PV3YWiwR0xSAjA8IPIgpY59raawJnbpCbjxezQLuCb4zX+ntxM5UWRV8aCXTmUwMXFDEm2fu8mEIbOaoS82O2X+VYGFlMATvCMDgf6KfOwFVaVThZtd4iYI3BYK6/sRkKb5PuVMPq9bXXj6sa0KlAqJkUufPkqjBHwWSioomXK6vhXFi+fOozXSgUhXFza3ojDRHy2XwebKAk6fPC62ET1keVgnE4Bf0+l2iMlAD1J2070ev9gNPACXyjWB1tduzDVDV+wWHD16CPPzU0o8z6RSsJrsCljJ50u488y9CuOhtNhmN+PZrz+LoM+L97/n3SqSGXqSL5QUqEMmg8Fi1qGegSkslMf2k/1YE8hcrlRhZJKq1Q6GPbM4JSuZAGw2nRLDgQdY+sjSv5cA8fzsggBiXmem8NIe4ODhY5iaXsDXX3hRrEZ6RRKQj25v6P52dkTQ3dsjoJRFIlkfLH45Pg4fPqSGgN/rw8zUFNLZnMAFf8AvgCwQCshbiwApQywSu7u4du26Et3JXHjg/vuxvbOjMCt6wVZKVYGoE1cn0N3dhXDAf5MpwHwQsxhD9G7kgYX+mA4XgVWOi6afY3wnpu/ZEgoKfG1UK3A4HDBYrJIhkmGcK1Y1NpdXVhXCQ5bo8RNH4HLZsbG+iWQ6hVq1Al8wIKYqgUIyavh6pFRzrJrki2yC3WJDbDeB3UwexXJFh6pEPIFLFy/iA+97Pwpirqxgd5d+lUF5kl28chHVRhVulxMtba1YWV7DjWtTYq7RH5LME67tDNrpHxzU+9OTdodMsEQKd911FzY2m2wYhpqR1fjoow/BaKjjxvUbGmsupwN333MvOiKd8redm5sX6E4GLS0GCNYylOLqlSuS8w339ynMg9JAHnzOvnhObBeyjsg4D7WE5WlJwPns2XOabwSjT508iYHBQSwtzcszleAaQR96ofK+PP/8c7rvHFdk17BZJPuBuTntc3w+54Xd7BJox+tUqRbgC7h14O/sapOc9cb1CQFNtLBYWlxBrcJQF6uaOKvLG9jdpQyd/sxaZXHi+AkxsktlNlzIgOc1TOqeEdCfvD6DcqWGvl6Gatnwta+fgz/oQj6bw9Z2A10R4L57zyAc9IrVz0O83UW/V+DCpUtYXYvi+NE74PUF5fNMb8X29hYFPZFFmkyksLEeR0fHKLZjUTz4yDH55104zxCWmJh5xUIW4wfIPm7Dv/3rWcR36zh0yI9HHnsnzn39aaxvJDDQT+/iMC6evy45Lq0smCB96OBhMYFm5udw6sRRZJNxdEbCSgCn3zFZZ5PT13D+lWn4fU2geWqKbCygs7sNrS0R1Bo1gZyFchVPP3MOTq9f4TIEuwj00ZPZ4/YqbG19Iy21CQ/3tFjgNWajiqoAzstKqdw86OcL2muCAR6onejobHpUX716BX5/QHsMw0/m5ufURBBzvqUVqURaTQKyo3d2Ugi3BnHkyFGBD2SJ0mJidW0NI6P7FMr0mc98Qb6B9Aju6miH2Qisr61gdmERTptTntV0B2IwGsEcNccKBTWDrBaDpKwd7W145/3vEGv62WeahhwdigAAIABJREFUnpHyUK5WceXyhBiatM8ZO7AfmxtbOH78GFKJhPwBOU5or9IaDmnOsM+ytr6m9ZJNEbLp6SfIsf+BD7xXADKfx7m8sbGFI4cPY35+Uezc3r4BbEejGBgYlPfuzPQ0fAG/lBHrmxtwc70xm7WOEWii/yr/zrWeQAn3hzg9jfM5BLxOSZTDgYA8uROZCuy+EFaiSXzhiWcQjWdRozrGaEA1mWrSk9lucHlRT2Xg74zAYjIjk0wq/K/EZqGNzVI2OMywOFwKsXLQ19pALqYBRosDXf1kUFcRlxVIVSFNraEgJm9M4sJXn4Kvuxv7DxzS/uxweVQvkMHK1PhsqQwTvSNZD930qm8qkV6rBwX+vM5lde/fXlcSv1Y/fvOPv+knt2qfvhVjlZ9NTFpKwE0mMVZZW8mOi+GTqGGHAZOlprUF7QDK5YKk1wzSc5gNSCZjmJ6YwOL8JAJuB374h35QTfMb05O4dO2C/C2P7j+CqYkbeN9j79N+89KVl2DzWPCBD78PZocBhUwcNYKos0sIGKx4/30P4PzLr+DJZ55C32A/NleW8fi//Sv6Ojpw/MgRDA0PorO3GzOL87JdmJ6dxVNPPd1MgS+TUWuAzWLCyTsOq25pDQdl5TM1eV3SelovtbWG8d73fQAXXrmAhYVlHDt+Cr5gCP/+749jc2tbc4bgHRusHd09UmYwYZ4sbIYkSTZvMqFeq6gpTp9T1lwGQ13g+4/+2A9j/MCoaiwSAtjUZ5OMFgR8baoouIf19HZhbW1ZtQdrKHpKk8E9NzcJi4mVcl21mS/gaSouUlEYjFUEgg44nAbk8mkB/MwamJ9fxfIi2eBWDA/uV7NpZWURbe1hNFDCvvEBhFu8UgTZnTb5eyYT9JUuoVaxoVQg03YHc7PLsNrMaGljI3wXVyeu4fSpO7UnnD17Fe3tHnnNcw+lEvHAgf2yBuG+R+D5qae+gpXlFewfGtFzWJ/Ta59zd3CwH4PDg5LyP/6Vx6UQYl3KgL5ysYDhkRExWFkTs55o1u8GjRuOJYLPZrNd94a14BsBq2QJ75FvqKRgpgG/k9FkR7XSwMS1GzgwflC1MP1hya4e3zcEn9eBUNgrNjatGkKtZK5akEkVRIQoFqqqH+y0H3A6sBPbkpc7P4d8+bNlbGxso7unv8nIz5URT0TRMGSlHnK5/QJWq3WOHQvqjTKqFQPM5hA+8bF/w6c+8fhbBla5EJB0xDqK1knf7mMPePvc5z6nWpeMVf73u9/9bp29SIKi4nTvwTM8vVNpP9CsxebUOOO94r35i7/4C/zVX/3VbWD1G27E2w1wvtn7/Ha/721g9c1e+e+f590GVt+me/G9BlZ/+Zd/GR/60Ie0+bKrR3YfzbXZoeWGyg4bu1r8N3b/CIyxi8uFmezVO++8UwDrpz/9aXl2feELX/i+8Fi91QqgwhqAUbRsX8sTlQFWjVeBVeGJbxA81bzFBNhuBUebZfEeWMpCdu/xhn4obxhK9VrhLqZo8wWbf9xSdd/6ev8ZY3UPWKUNAMEmMValHjPKi2vve+wVMnwr083344bMsABKgChfJrOKNl1Ma7dTHleuIGC3oyfUBi/lg7kiLNUaCvQTXV/DbjIlgJNsRPo4ORyuJgO03pTvc8ywU0uvUXoucqOnBypB+PHxfXA5LWIW8LDAMcUHf4cAFh9NH7im8X2Tbdv0kOVBsliqYDeZwXZsV8yy9fVN5LMF+LxBuOwuBZEwQZ1yIPpAGk3NUC2+ls/tlNccpc+UixEsYjo45T98f34WsiAJoPFBUMRiJUhoEpDJa6ZE7RLZvUbNDwKj3Z3dOnQSWGVQ1szsAnLFovzFBodHsLUdQ7FURrZQUoBOR9iD97/3Mfi9foHSvd2d+r5kMZTor8iCPBZTAA6TXwnESx5UZcKtBRcvTmrOMn01GPbh/MvnMDo6DBvpAQYTZmfmFWY1MjauICiCgqVyDksrSzh4YBynjh8VsBDd3EaMzDoG6uhAbZHFwOLykr4bZeBklFAWVyYjkx5bVrPAKQJaPHzTEqJSLCEYCsLrDogVQUCUYHQykdZ1nZqchM/vl58nAbbFhWaS+wMP3N/0ci2RZUIOElPW/U3WmMUkdhkPPffcc7dCmfhcjnsGZc1OTSOdLYhBcfDwIR2AeBgnoOB2uGVxcOHll8XK8nt8OlgwOIzgIqVeu4ldmI1kN+SxurKizn4oEBSQQICY48TuJHPa0hwjmYzWjlyGyeI+Sdoo1Wf6Ng8CpWKhGS5iNKJEENpgEvjJQz0ZHWdffEmyYQKy733vu+WbS19H3mv+jAAqwXGxQCrlpr+u1aLiuZDNCpC1WSzYJXNwfVtzj+AMgx6y6Rz6+vsxdf0G1tc3dJhgOBv/fOXCBRTLBTFsnAzNiUYVJEI2Td9Av1gPnLd88LrSe3GH4G18V8AKLTGmZmawE9vRdxobHcK7HntIgDeBTHrnPvTQI2KJk53KlF+OLc7DK5eviLFJ3zYGYbz40ktKuu/v7dXazMA4/s784oKk1JtbGwKn9h8YF+NsemYGly9PYP++Edxz370IhcNNaazJhMmp62q48HU5vvmeL7/0shoqjzzysPY2jj2Ouyl6UFarAtfIiKfElGOC4Wv0TXU4zDqId/dEBMZ+5YkmcEAG5fmLl+H1BLCzncDO7i42Nxt48J1jYukSuKnXamhra9VBcnJyQh693Z0RbEU3mqxTqx3LSzEBkAP9o2Kdb25vwM4U7zTn4BZCQQ+OHT8ixjJ/xrHKMcC15sbkJLK5Cu666wycXAto55GICwRuWgZE1QxgqvHuTgUdHW04eIzS2gQmrixgaZHBVQ1YrMDBQyM6CJM9VSo1MD7ep0CriUvnsb6eRtDPa8uDaTMAZm09D5utgdHRAcTiMaV6n7nrCFYXZ+S9R8Y511oe+MgwIjDCrWdpNYeeHhfG94/LU5BzZoaMqlQBuXwR8WQJbp9DwCj7BwTFaS9BGyKCEbRzINBPBhWZowwmawKWTfk212WuPWS3s2nTVD6YZA1ASw2CjYcOH9JYYaON0tN9+/ZrH9glk/r6JA4eOIie/j4xPunRRxsBzgnulwrEy9CSxqhAqq3NTSWoky1HhhZZtdVKDelMCoODI2Lq7u4mBA47qbRwWFEtlmA01ASCk3FFX9yhwUGcv3ARW7EEWtu6NLeYPs7PSI9Ll8OpmoCeqlx7aSNABhvqFQGrrBNi8QQKxQLm5uhZ22w60v6EXopk3t115ozW0xdfPKc9iuOdSdrzC/NqwjhcLnk2RzoiAksXFxaadha0tcjSyoB7oE3AKw/kfHA959rLMc7mytzcjEJ5Qn4PfE4XbHab9qm55RVsbCexHsticnEFvtYuzC+taX2y2G1i4derDZi9AVQKJYTaWtGoVtUAY7lWzRVhNJubAU70lrTYBKr6AkGQs8/UepvLj0jvEFKUiG9HMTw4gNbWoJrFZGNtz8yg5+BBqa8SyazUIzUKfd0eWRIR2Of82pP/Nxl039wIf7PA6hsdCd7osHyrWf8esCoW7jd4rDYB35sWBTdBQqPForVXn9VoQKVRxm4qqb2RSh76abJRxXEebgkh4HUhm4whurGKermIznAId54+jq11etJfx2c/9//Cy+CzfAXvfuRRedBevPAKYvFN3Pfg3Th8bB9ymV2k4jEMRtqxObMIR92IvlBEIZBPfv0Z3HP/PcgnEyhlsrj3xB0I+/0IhvyyQVon49JmxpWJa3jq6WdQqxuxtRnVfku7ox/94R9AZzv90pelgmG42/TMpPx9CT7RHuZLX/qyrEKOnzil4NL//dGPazw7HG447HY1UtiIIUuctkT0R31VAUJSQHsr/D4XNtaX1Qw8dvwQDh0Yw51n7sTOzpbUEpViWWFXXDdoWcKfLSwu6vW5b5GVzrpiYXlB15brydraKhK7Me3LLeG2pq0PPaDTMdgcRrS1B1GuZJHNJsWiv3L1GjY3dlCvcn3OYnBwCMVcUfZW97/zHtQbRamoaMWyvb2he5lJF+Bx+2G3+TE/v47Ja0tYWYqiXGooHOy/fegRvPzKWY2H9kgrPv3pf2WWGN7/gTPyR+Z6QnXK+Ph4s6YslZBIpNR0ZY17/PAxXLt2WWsmg3bjqZS8tds7WtUQZcAYgwepxOHcTzNYzmFHgz4azCpARQAv1wzuJ6y/+adF2Qdc13Pah10uJ8xsNFLyXqvKfoGfmeOAobDeQJsUWMk0g9g8SKTTCrEi6YOhdFTH9HW3K+fA43XI75Y1uMPjEGO1XKjJNqRRM4ggwMYZfXDJspXncKmoxm0ykZEarb29C5lUTnY/5UoOdWTg9vLMEJIVAD1WuUcwyKtSZQhjCz758X/HP33qSbS0vDkrgDdaD0hiIiP84YcffssIAs/YJD/95E/+pGqd559/XiSoWxmrrGFZa/HB53Pv4Lmenqokm3BPeaPwqrf8oW7/4nd8BW4Dq9/xJfwv/wK3gdW36RZ+r4HVX/iFX8Bv/uZv4rnnnhPoRZkcD8LchFls80DKB//OQz//jcAON2tKTXjA4SJP6S47n1zo/+Zv/kYb6J7vy62X6luxWN9uK4DXeazeAqy+ylitk7pK5PSbjaMFdIolees3oF/ra0DoWwFWCRrtPb5Txqo+yk0W7R6w2rQAMDQ7wq++VbNDTECV36cJsvLQYhGL01Crw0pAld5IRiNcBjMcFhMcMKLdH0CbNwADvX/yRZgbRuTTSXkm5ujpmKNpfq3pxclkd7Ip6k37AW4W8lArV1XM0RSfyfQnTtwhibfJSIZqQQb9fIh1W68LZCFg5HI5mtJDh03AFplK8vMsllAoleTzubC4KukiWX9tLRExEhvVBnr7uuVryOKObFyqvg2NJjORPqYWk1VsVzJ5mGZO71COZwtljTZL03zf0mQ9MEGZgVRkr5FJRfk95TjR2I4OmixSCQSSQUmmDcG1lZV1LC4tq8CkRJ1SxNmZOQyPjsnTtlIswO+zoS0cFIOLCa7FXEaSdx5sb9y4IQYEPfrCBKQY2EXZIq+vAtcMWF2LyTfK0KiJmUb2YCDgVZjA1NQ0CvkyDh06gt1E+mb6q1nJ3E6PC8OD/Yi0tSssiIAdgToetPlZ+NocT6ur60hnk5rrlFcxublcq4qJRyYv7wPZtAT/WFDzwEzQgQntlPHGE3H4vQFdK64l9Arzh4IqmC9fuoRIpFshSH19g/LB5HPYqCHYzlRrAu4sEAluhkMB2GjCyIM3/ajKZVy/eq1pPeFwCNRqj3QiV2qGJ1Bu2tLSinNnz8lPjaBTJtX0cX30kUc07auNEra2txHw+Zpr2c6uDuWR1jYcOXJE95TjgMg8/502CQQ26fNGj0AyjTm+UK822bIKWynBajLrEBNPpsWsc3t8yOV5PVKIJ5JKp2ZjgqA4wZ+rExNqGFCyS4sJo7Gha5ZNp9HREUGInpFGIzIMdqqS8RcU+A2LHeuUe1psAvOrTIf3+AVQUOqrdHSXCzPzs5KM3nn3nQK1Od+uXL2CF55/QZ/hwMFDYupOTk4LiCcYyXn39DPPak4fOnRQAMQL587pwNbS0o5IexgLc9OIbm1IiklQh6Fn29EtHWI47ym/X19fFwB26NAh7R1kun3t6a/hnjNkZgYl3SeLjsCwzemShH+X48Yf0BhjeBAB7ZbWNuwb4/7kUVBTpdz0myWzmyAor7dCOKLb2Nza1PtVK2W0R5ogNRkbBCsJIHd1dwm4I5KivY2J9YsL8hvmWtEZaRfTlXtbd08v3F4/Ll66glCoHdHtmEByj9uh0Cc2bXjQp+9lMU+pfRw7uzmMjETgcli1lpGBy0YlU6EZeEb5bb5UpsYQXr8XVrNRslpaidAXuFIuCQAjmEhgaXlxFWtrgMcHnDp1SPeH62QuncbAYC9W1ubhJMPJZka1bALtRsfHx2CwJMX8Tybq2NyIa57So3l4uE9BLzxQc/2lTyAPv2T2cM8gwDgztYjtbWBsNKy1j0x5elXHdrnmMdHbibMvTOO+ewdkK0Cbgq3Nbfkgb26tYzdexTseOIRwa0jsKDKs87mKDqZrK1uaB5zPsXgOPp8NOXnA0lswoPFEn1/6Z/PeEaxjKAnXJQKrnCtkWbGZxT2YgAjnGRmOTpdDrHayN8ks5rre3dWtcdvW3ioWNccT9002UMjY9gb8aiBlM3kBqfyubCATWCVISibs3ffco9A2AqpsxBGE7Ozs0j3kutHXT1uAVV3Dzo5OtAQDiMWi6O3uQKWYBxpVtLeEZIFB1viNG9PYimfROzCkwByuR8lkRoxRgg9cr7hWEQ5cnF/A2P5RuJ0OgT0MAuNYJpWXzZ9gMIRsjozVjFjl3K+OHz0mVhdBeTKC5+YXxBLloZvjnoAU18zVFSo+bMhzHLicshvgd+Qay3qO7L19Y2Oq/ar1mq4/WZT0a+a+GWkLKZCupzuCUqEkz+PJmTnkSnWUDVbMLW/C6g5geT0qKbHV62va/ThcCEV6kC9WYKzXFMJWSKWadQBVE6ojmsAqr7Hb70cg1CrfdHrh+sMRtPeOYiu2I3uFd9x7Fxq1mvbCf/vC51EvFjF66JB8xWkpUqrUFQplcbjFaqPtEb/L6x+vFXuvNc+/uTZ8o/Cq7wawumeRpOAq+uCbrRq3/GzsgZXrJSQURFlW3cGxQg9kO9nbQS/awgFUijnkMgxMKsDOBkF7i9a4+NYWPvbRjyKfyWLfoYMYP3IEyUwCBqsB+4cHEAq5kYyuorc9DLuhoVrwykvnsTgzh/mZBaSzGdRsQN9gL/raIzh15AhCNqd8dA+P7wN9eku1OlK5HL7y9DN48eXzKFcJFmbR1dmNA+P7cGB0EImdbak2GCy4sb6Ci5cuYH1tHYePHsLc7KzOEQ8+9Ag6urtxbeIGPvrxf5Z6iOOX477ZcKlIBUXf5mK+qoaDgDt6XtfLcNktiLQHcdddJ3Di2EG43AwHaipoeG2zuTyWl5YU9smmDhvgjz/+hIJ0R0YGtYdRNcXmM9dr1kOcswza5JrKz8j34z5UKHEdSSJXSCGd3lXNSvXD9Ws35OUfCrZK2j80OARa/IbCfoyNDmNza1XKCa7hbGKTOZtJ58RqTScLePaZc7h8eU1hfadPHca+/aPI59hYa1GNSdXC/Pw0xg/sl4xfe0G1qkDSZlgSYDHbtP5xT+fexrqPgDZrZo4vzgk2dd1eD4q0XjJBDVi71Sa/VYfFil1agqihZUehnBOJQ3VPtYpMikByDharTWsX1x/W7U3rkObcol0ZA1AJglL9kYxnYLE7VWvGd9nEHxUbXX61+bz8qCMdrQgE3Sik4giF2VSsyg0kEumQ0qdSqksFxnBc1p082/B8wTWXiiTeF1oEpJMZrbFOhw/xnaRAWKfTCoOlCJvFCJ+vVeq7QrFpW8DgrWqJy2wQH//4v+H/+eTjCIffOrD6R3/0R2oYnDlz5i0jCJ///OcxOzsrMJVrMhuLBP3/+I//GL/xG7+hsboXNsgGMv+NJKgHH3xQ5/RPfOITsg/42Mc+Bn6eW60A3vKHuv2L3/EVuA2sfseX8L/8C9wGVt+mW/i9BlbplcrF+JlnnsH169fx2GOP6XBKoIhFddNTsSKwg5szDx88qBNw4MbMBZwALIEtPsho/d3f/V393rcCUfcu4XfTCsAYdKFM9iaZjjcTu4lDvg5YfcN72WSiSjav0X6Tqfrah27+1y2A7H/GWH39ovnmgdW933uNsfr6qSc2Lf/HFNsml1OHHnpw8d40ak1Pxr3v0gQBCLoSXaWcrinhIbDqoAzYZIWL99Ro0Z89rREEnW5YYEClkIehVEO5lEcqHtdhrVhpIJXNSN5FFguBR6X50kzASMmJVWNjampGY4dstuHhEY0hHgIZwlMq5QX00POQAUZNpl4FXq9PgBoZlB6fS78jaWWZB/A4kuk0ssUaXn75kgJO6LvX3dWDoJehAxWMjx/AQB+T4NMwNCoCCsuSwluagFiBJvv0/Iwjm0np57QH4J+UXfK9eXjhPDCbrCpMGfLE4B6yIwgIUZY6Njam+cHPTPCYd4JBJEyF5+Gf7KedeEoMSTKzOju7BfywkD16eAQWk0Fgl7y8tmPY3mYATQznz78i1tDw0BA6xdy1wsjABpNZ3F2GzqRTRTE1OQ5cbht8XpfM/skcJvBXKFQR8AexvLRys1DmISKF1taQvFxZeMV3kyqMebggs4IJ8/wuZBYXc5Sh5TR+KNXnveCBl9JcHrIJQCczGYXA8Hf4XALPtO3lmKCMOdLRJbYsWcgvnXtJ/o0jwyO6v2R28jBOJh0BZQbGEIQTIJ9KirFCxh8Zkyx0JycnEQj4VFCThWCoNxSExcMRi0yygVc3NvV6Q0qwXhRzMp1MoSvCIBuyifMYHxvleQPBFkr+S/D7/Po+169OyJdq//4DAlbdbp+kbVz7NId4wHe54HZTrpdCiScl1FHIZQV4sLnAGVqrML08jQwBkwZZgg6xVxnmRPYOQcrB/gEx0tKZZjATx2d/f99NC4kMZmdmJCHu6+2D10XLCgMabILwoNHaruTyTKks4IcHsJhCfRiy5ESOzG3K/iw2sdfW1lcEEBOc4tj2+n348//55wKb3vXYuwSE0nLhY5/4JN7z3vfKI/f8+fOYm53H6OgoPJQqFwt6jTvvulPMLn4+u82kucRD7tbmlthhfB6Lexb/BN5Z2FOWSAbt1OSUgHKyYO86fadk1WS+8R5x7Jw+fUq+kAxr8ri82I7HBCQTKOJnn11YkGzT7/c1Q8LMJiSTcQGtBFcuX55BT28L7jpzJzo7O3Hu7Fn5CoeCAVy7cUOgLQ8XZLfy3ufzSYGAnCPGhhGpeBJetxeFTE5yU1osENDlmF9YXhLDvUHfapMJgYAbHZEgtugZvbKGra040hkDs4lAh5GBwZCYPmRsc1wEA2FMz86hXKgLRORh+JWLc3DajWjvaNGcpD9uSzgk9urZc2cF+g0NDcs+Y229gIGBkBgn5158UeBtX2crCqUc1tazeOTRA/D53Dj/8mXUG24cPLgPF648h/aIH1ZzGLu7ebS3tqtZ1dEVwXZ0U4disi7J7magG7e5zkgHNla3MDM7JzbR6MgY7FarWFsMlrM5rWhpCWJxYUY/O33qBBK7lNPW4fYGNM+j25sCDHLFFDa26A3bwOiYDQF/BBabF9M3lsS6p/XCyuoGxsaGtaaTTRQK+dHa1i4ZPIPSSkV6adMDuyFWHpslVEfQI48MKnoyanzUa1hcIsuMgHdC+9o9Z+5GqVLQnkPwiawrgp3NBrIP2UIRWxtR7TmcN7SzoEKAa0lbezsuXbooFm6kPYKOzi488fgTSMQrYGi12WrB3XffI3CY/qODQ8Nan7juhvwBNZV2d7bR39utccrGEBskBHk4fsk4nV1cQ7itQwoQjnt+DrKJOH/43/QYJ4hOX8BwS5CLvhjMvHdkdJ48dQqbW1sC9rkOzi3M4+mnn1bg1Hvf/z55CE9NzyC6tYVMJi+2PR/cS7lXtba1aJ1neCDZ3mymECjimsXQPK6xlP+PDo9ofdwL0pLMN5vG8NAgevn9TAbEd3dky7K0sor2SBdOnL4b8XQBN2YXMTm7gipVAaUq8mLxG+F0+zE0Oo5yrYHN9VWkEkkFWzX47wxmYigOFxqrFQajCb5wCIFwG1LpDKr1OiK9g4j07cf07AKS8W088uCDYmvWqyV8+Quf0+8Ojo3hCIHV2A4qDSNMZjsMVMYYrbKeIFtetdOrAaavMVa/H4DVPdn/HrAKExmrTbsC1ibVehmJLP2NaePTDGJiM4keq2ygWEgMqJeQ2o2hmE3J3qm9JYjhoX7srGzgE3/3Dwi1hHD/+96DF6cmcN+7HoDRBmS2txB2W+CulVGObqPT60Vql+F+U5hbWsIrV6/D5XXiAz/0XvjcDoRdHtjrwMr0DFbnFnHkwMGmb7HZjM3tKL723PPI0QOZjQKDEa2t7RgdHISlQZubMgYG+gSEffWpJxQYWSs3w/9Yi5y885TsZXbiSXz60/+MZ547j0IJ6O0JwhcKa04zzMrtDojtyFBJQ401kRHhkA/Ly/PwOm344A88hnfedydcLpMa7FSolNEMCaqWyWDfRbFS0X61vr6FJ594Aj/83z+stWJ9jevvCkqVipjAtArhdfZ7mkSTpoqopJ/FdqOYmrouW6ahkQEEgz41rwkocw/weAMKL2xp9aMlzHqqooYRPedZv7idPszMLChUkkxcWgiwYcQGOhVVy0sVPPDAPpw+fRqx7U2FVGaySTXOu7sj8jJdXFqQbysbRKwtV1c2VD9sR+N46eXzMMKI1dU47rnnWNPmo42qC/qhOtHV3YFSuaB6vFQpykO3VCho3SWAzAZlX0+PAFOXx6G5yPqRDyqTCIharQ6tyU2CDZs/TLyn4ouEgIZC1ygerIEhtEYUskUsr64hky4qtMvu9ODatRuIchwGAxgdGYTbbUMutYvOzlbU6xUFsLqcNqm/7FY7bFau3wUF1RE0Z8CY3+8WANsUBhpvKsmYBVFGMplDPMaAtQDcXoMssrzOABoNI2qVpgVKw0TLAYLTPnzsHz+PT33iK2+Zscpx9lu/9VsCON+Kx+reOY7yf2ab0DuV6zjHLT8r7x2BdK5bPIOxYUpAm41jrte8F3wef07/eu5VJEHdBlbfJjDnO3yZ28Dqd3gB/3/w67eB1bfpJn6vgdVf/MVfxEc+8hGBqpzYH/7wh1/3zd4ILGTRy8WZi7QgRwYoGY145ZVX8C//8i/4H//jf7wK5H3jZfpWYOvbzVglsFoiM/NmKJWBp14DUGsijHIIeENAVBYAN+X530NglZuxSoI9LPab/FrpwfUasEqQRxYApqZcslZpGvXzHjEVlZ3cpkWA/ACa/pLlkoBVt9EEt8UmcNXNwAizFSNdPXCaLArPYaAED4hMHY/HdlBtNBBPpAUWEsisew1NAAAgAElEQVSiFJqdcHpbod4sonjI5MGdRRIPsvfee9//x957x0h63meCT+Ucu6qrOqfpnpxnOMM4zJSVLMnynq0722vDPqxucTCMw+H+8t0BhgEfYBswzl7L2vU6QLcy9myFtSSLpESKHI7IISf3pM45Vs656vA8Xzc5lEeWSRBne3cKIDjTU1X9hfd739/7/J4gkCFNAMPPoJEO6rWq2EYEIumvJSuBTkcAzMDAoN4fDPlVOPD8stk81tZWsL6xBYvDi++/8gNtLAj6dYUicNnpZ2fF2bMPqbNOaSQllATQysW80kTpnJZKZBHtHlLhxLrQ6TI2Jq12TZ5c9NIy221iwLEoM5sJatpksk92IJPY6b9HmVUgEFSK/TvvvC2mHb0dyQyKx/uwvZ1QQU7AkSyObCYrn1J64AE1dIV8AhdZCFLCz1tMJg1ZV2QuyBqhXNH5x3uZkusUA5ZBW0xPpRSZcilKf3k9WXTSk5F+tWRHUGZdLFQElNFvimnULMi6uhh84kQiQcYIvSaNYCwyFwlS07Mx4PUJQOS57Nu7V0FklE/SEoAbV/oBElAlcEzGOn06yX4gw42gyODwiMA1yuy4Uf7T//hn8tr85Cc+IaAs2hXQuOQYZvFNcIWNHR4PATDeO4YiBQIhFZAM+OL5k0UlL19TRx6i3Hx4fF6YrXYBOxwjBEZef+28QLEmx4fHJ8ZtOrWN0aFheAN+NFsV+AM+MScIDL704kvaGHz60z8twHxrKyEmJMc8mQxkHpK95vZ6kEqmFPjGsUJbBwKwZADz+pBZSqYlwQh6/x49cVLycR4bw114LJT0Dg8MYm5mVoVyd08ceyf2iInN7+KzT7l3PBZHs05v4IY8HeW/63Qp0ImbajII++L9Yixdv35DoC9lfGTfUSZHoMRiNWNjfUPNDoLVlFt+98UX8cKzz+HwkaOSsfP4vvzv/xKf/umPIdYdE6Mh1h2X9Jx2CclkCi88/7yYufl8CYuL8/B7nIhEI5pr3nzzh2L5EZC5c/s23n7nHTzy8CM49+Q5bG1t45VXvo++3n49N0w3Pn78KGgBvbS0qPBE3s8vfOF/0GaaTQiGIW5sJtTg4Ivjk88RmbDGODEk2v39vVqPxFgtl9EdiUjaT2CNDMO9ExMYHR3BhR/+UP6ZfLYIerGB4vZaMT0zBY/Ti7A/iMWFFewbm1CYG7sXxFvIAJuZncH80opYhcdPHxADiazirpBX3n5MjycwVcgx/IsBH8Cx40fgYtid1aLUbqvFhvW1BJwuN8rFGtyegOSd83MZOFzA2FhErCA2jzhOVlbWceTAYfkyv3nhImZmUti3rxuHjxzBD9+8YDA5HR7MzG4jGOrg6NFxxHoiWF+jVyHDXRxotHMYGelBve7CzNQy4vEeMYYIDNTJYHPY1PjinHPq9EPYWNuUbUtiM4FquSKAMZPNYGNtWRYGY3tGEY0Gkc2lcf78Gzh9ar8Sv+n7FwhEYTLZsbpKX7sKLHYTVtYWsLm1hmaro/AmnzuKQp7pzSXkCyVkC2mUyzz2CayurKpJwLmADG+yIJdXlsVwpt2IYelQk0KAL64LqUQSpWIDR4/t088JFhIgZpOCMlaGqK1vrCv4ilY0K2vLOvcTx0+IRfuD1y9gdGwPxkZH1YigRJ5MLcp0aRtBr0bfzu+7fOWKrhPnpa6uqJ7N/Xv3CWykn12Yv2tzQ77gx06cEHN7YX5BjQOiCBN7RgVQd4UD2LNnDPOLy8hky9hMJBSIRduVpx4/Z3iNM4yrURNTlCw2ekNzvDPMjqxSsrUZKsY1Vcz7ZhN+n0/ezQwGZIOGIA7DtOgVe/nKVTUaAsEQ3jh/Hssra/qdPr9XoAPBFVpNECDh3EuAlQATX6zzYj1xNUq4dpH53hXp0vx38tRxWcpUKkX84NUfqNnKAmtwaAT+QAjXb8/A6vTi0pVJuPxdyFfqerZ84S7UmpDPNtfU6ak7yGezqktqXPforMv0IrJViRSZzQhGYwhHokgSgG23MDx+EH2j+3Ht2i2USnk899STaLfqaNQq+PY3vkZPIfSOj+P4ydPYzmQUWmW2OdE2WbVOMACxUa/AtFNvGHXSPy9gleut1EWyAjDDZGE45g7zT430pnzcOUfp+M2sndpqWLJp1W4RqK4hubmKUi6DroBHTSaGcl743vcx+cZl+eoOHj+IRtCOh194EoV6HpZ6CXsYqFTI45t//hf41LmnQG74Kxcu4PVLV5Bp1nH2sTNwWFo4eWiv6sbluzMI21wIef3wOlyqh1xuDxZWVvHdV16Rb3u90ZaihCzMseFBPHb6OE4cOYJLl97GK698T4x9NpgX5+Ykbf/5n/8CorEYNrY2cO3Gdbzy6msKh6PfM5PVp+fmkEikUMyX4fOF0agD1UoDDotDNWU4GECllEE0GsBnPvkCxsbYPCoj0uVXUCHMVsNCoGNYUFGKTpbw5uaGPL2fef5ZnD51CrlCFjdv3hBRIBwJqrmdy6Q017DOYQ1tsZlUo1y/dgU3b80inQZ+7dee0/O8G6bIZj9ffl8Y2fwW4jE2ucggZgCqCfOzK2g2TZi+u4jzr08i0uXS7zTS4VsKUsrngWef349gwI+RISNciwA7bWzotdvTQ3WTVfMuwTQ28BLbKThdXtSrtFkiw56Np4aOTWxnuw3BkE8KL9YK2WxKJAl6Z7MJyZBQgnMkNcwvLOLk0WOaY7ktYV1iYrgamfspNio3ZXvDOpC1GlmvrEEYtmUo0wis1tGot1GuteFxEjxOSdFQqTYQ8LG+8qspvrS8iP7+OI4ePgivm+SLJPp6u1Eu5qQecvtcIj6YYJVNDP1ouVYoXJL+qC2eowkup0OWZa0mMyA62N5MCaReXUvK9icSc4vF7LbT25uNH6e80gm+l8pUYnnxH//D1/H/fOVFxOPDH3r3//u///tii3LsftjXV77yFdXybHhzzBLAZs3MepE1ENds1uS7+3LeX9ZnnMdZO3E+4f/ZvPvjP/7jB8Dqh70RH/HnHgCrH/EF/Rf4dQ+A1Y/opv1TA6u0AviN3/gNbey5Od1NFdw9vR8HrN4PMOV3MHGQPi58/SQQ9X6/g4skTbn5Pbuf5yJARu1P//RPy6ybUgouCpR6/tU3v4bnnnoGty9fwRNPP62vbJqAM599Fj/3P/8arBGfGKsEYMQ+ZTFgAtoEFVm8tzrvgpbG73u/Z+pueuV75/t+WdiOJeGPPd97fQR2AcN7r92uFQB/tcGoNf5Vk6yYpQY7gcCqjp+eWwxa2JWDkXFh5I4b79v5ORmFkuIrYIevtmG0vxPSwDRkhoiYLWSgVhHxBdDl9sNcrSPodGGgqxt+mxO2ZhsFAoHlslhzNJKnBKij47AJIKHM30jGDpBQo40gmZosqvhngj1c6Mnu4RGGwyEBI6EQU1jZYe3o85R1crPDIqDZopzHpMKBmzwyK8mSZhFHFhUZSSzS6Zn2ne++KKBpfHxcIBdZdSuLS2LJ+bwemDtkcdTUkSfg6nY55CdFmXylTIiV4DQZSGSi0bu0rfRYMvtYfOfz9J1jCIIZ2VxJPoAWM6WrRQWrcIOdyxUkO/XSBy7gh8lk1T1cWF7SBoMgKVmBZA+wYFU4gtcFtGsol4toNZqw2626R7xW9DAlyMuNFQGDTDZnFETFEpaWVtAmw4EedWabpNterxPdsQhsDgKyZYXArK5u6/qxl3Dp0lUBAn29MTzxxKMqwMkcnZleRLlWhtfDgJ4u2Chna7dgtRjAOMcdn0lKzCmFY6IuwVOC3n2D/QqKYAI1WSKSZVOy227D4TJYk/5QSF5klGFSOvfSi9/Dxz72MbGtLOYOYl0hMd9YhBvJuQEVitxE+PwGE57FP6+ZGASSblcwPDwgBiTZd/RyJdjJRGBujBwOtzZKc/ML8vQj0LfNAAQAse6o2MV99HBs0Nu3jVK5JPnr9PQ0XvreyypYP/mJTwtgpWyOzGaCYvIHtRmAAz9D6ZvL4xCoT2sDAjmUovKepRIJgbBkHHNzQ5YONx+ULJKFmskUdD/pS0iWNjdyoa4uLC0vKQX98XPnNI5oE0AgkhRgWnbQM1lzAr2UTR0UGRSTywjY58TGZHKOQ7KPr12/JtDiodOnBe4aE0tLz97q6po8cT//+c/ruSM78dbNm0op/sIX/nu88eYP4XQ4cObMw9qgEmjnedLKgIFBBGm2k9vYWFnGXoI/yZQ8LRkqxoAgWgDE4jFJsMnOJvjI+/bYY4/i/BsXMD6+RxK/mbu3BJCRcfrkuXNqHjR4vcj6lI9j2gDT/F4BrXSBJjOPzQteRzIvKM8kE5WAPVlD/D2UFa+tr+t38D6xMcAxcvr0STENZ6dnBPZTcs3AJ9pG+D0+jXP5E7eBSrmgpkK2kNdcHOvzI8ZNq9cBl5vSSB/QaOmara5s6Ngi0W752XIjzi+hxJWb1fX1DbEhTbApmZ3BYR5PCHa7XywfmFpIJDewvFpHdwxq6jAJe3zPhHx83zj/NkolYHgoKNDs7tRNsZ8D3i6B1u1OGXvGh5EvpLQxn5lek3rhsXMHFDg3P5vE7ckFNRD4XzDoRyaTQrFQlcdqf19QXra1qhGSRubhyMiQGjtcOycmCJiblW5frnC8riOZTuLk8YPyrbNaPfJr5Tlx/LNB5vQ6EO+lF24HLtnEhGG3kVVuQnKrgGvXbwp4JpjJTbp8s6t1bcS9br+AVW7S+W8EDQmsupweyVQj4S6tX1w3KRvm+sBQLSbK0zOUYCg33tub23AxaFD2OBaBnoNDAwprunzpisBtNhaotCEwwKYI5+qF+Tn09PUoRGmX7cP7SnYYn7WFhSUMDfQjGg3hpe9+V88vw/xOP3QWwVAXFleWMD+3oHmQY1HqHqsZfT19GOjvwc3JW5JSh8MR+UEvLSyKvf7xF14QgEnPSVpWPHz2LBaX5nHt2nVZpZAhR+/h/fv3yepG80YoJEsagiPFYkXz8PrGJp449yRWllaQTLGJYFjqMCyL61CkOyoAIuj16BniPEVrDAKsrAMXl5cFdPLvvN68FwR47ty5rfBJyqWHh4dx4MABLC4sIJGm9UhW0mwye8nWp/84waLVzW2kc2WY7W5ki1XYPQFkC2VY7A70xHrEbCRYy0YbG0dcP8RWNcoWoNaApSuCQCSCYCiEfLmCfLmK8X0HcfDIWWTyRSwvLaJVL6M3HoHf68ZLf/cdVFZXEZmYQFd3t1jBbasd5XobNrcHLrdXAUR2Lvw7zWuj7no/sKqa7R8Ir7p/U/6eavE+ngH3VpA2OcrSM9ZoJvMlCbuNjRv6CBue7qadENJW27BXMmpBshyb+q/crBh1AyXSUjGRpdeCWfZXDeQzCTQrZTUyre02FmansHBnFvZKBw89/CgCe/oxeGwfKvYOOq4OMmtLuHvlItavXcWJ4WGcZFPVbMbXvvMdTK+v4GM/+9/h6MlDcLQrWLx9A/uH92D/0Ais1SZsHRPyyQyyOYOt/tW//s+o0FoCHYyMTeDS1SvyV/7YM8/g0YeO4/svvYiBPoMlyfqXIaBz01P4lV/5ZYSjEUxPz+Bvv/0tBRgG/GTBV7G8so3e3qhsBuhxbHdQ5WJGqUBptw/dkZhsAOjjmktv4eMffxaHD4zB57XCbqMFREcKKruLHutZrQ+ZrCEN7+8f0LV99ZVX0dMbU3OQYYQErGdmp9AxtRXSR5smqlS0RmQzmhPplcx5l40P1jGcO6jmYINvt67nXMb6Lxj2wm6j5ZoFi/PrsNvcYud/8xvfgcXswXPPvgC/n8F7Nly/fl0WMbSxop801Utk9lMtohraQpamkUHA+tXjpW0b7ZiqspUqlepi8FLNcPjwMYUIkq1Pv3zDWooscZMsadhYop0G7Up4zmwK0i6C72MNyf0Yg6JIFDhw8PAOW9Kj+XttdV3zytUr11W/kHE7NNyveYRrHBtAZMGz/qRkyGR249r1SWTSeZw4eRqzswvy4mZtu7ayLnXB8VPHxIqm9UzQx/qAsn0rqvWyGu+0TOC9p81OLN6r2pVzJO1q/AGPMgXIJGZDk7Uh69LtrSTyhRpMFifi8QiGRrsULOi2e4262kRPfa4bLTRaHZSKdnz7W2/i//w//hCHD59+9wHnXMngZ1pGvPTSS6oteb9oY0PCBWtaMkt3Xwx6JmP1sccee2+S+IB/4t6Yc+av/uqvfsBPvvd2slX/9E//FL/7u7/7AFj90Ffxo/3gA2D1o72e/xK/7QGw+hHdtQfA6nuMV15Syha+8IUvyHB798WuGrt8ZFIwgIbJh3/yJ38Csm2/+o2/wcc/9lN4+RvfxM/+/BdUGRN8PPOzL+BnvvjLcMRDYHiVAYARRCWk1kFT6fIsqk3vgpbvVfL3hlNx83bvcP9wwOp7UjOjKN79u9HzNQ5lF1h9d4LdAVa1KbwHWJVHqtin9MH8ycCqCnUyVQmU7UCw2jC02vB57PI3c1lssDY78JjNmOgfxqCrWymlTZrdMzE+n5VEO1/MK6CiWueGvIEODMsBFlks9tgRZlGjTrXZ8HPbNcpnt557GAKqvM8ExZjSSuCGMk4lvFJjaWKyrQGscpNOxhqBNf6dn6N0n6BXgWmulJ8trsqcnYUsCyiyCdZXVnHk8AGlsyuNvtFQUUdglaAIz58Ah7yUOoDNYhZIZmXytImbExaoQL3ZQblSgt3qFkhVKFbVaadHmzr9NouCRVZZUPq82H/gkAq65eV1sWo3E9vawIVDQXlZEpyLdpFp5NdxEfihX5TCPOg9RaaSfLFasnMgC5h+VaVSVYAu5eQs1moMy+mYUMwVJIsPBD0KeSpVStjc2sLqCplwZKKZ4PUEBUTR29brIZMgKhCHG23KcW9M3pIvKv0T89mMANXBgX5DTlSkf1kVfp9X/5++O6WNJsNMorG4vBjLtZrk2fRn5eaJ158ehqlUTqFbvIf0hJ2amsKJEye1Me+KduPk8aNoN0pYXV0Wo0DgtQJo6GW2rcKWDAcyGskeFQObVFwYrDEC9FevXsaBg/sRCtMD14PN7bQYKAQBrly5gjw9vwpFsQApYR8e6BfowychFCbrlYB3HNtbCbUnXjv/mqSvP/VTnxDrhyA22a8cO9FoTIB3qWR4b/I+M8CLrFUCtdyYzE7TxzODAGWuE6M6b45rh9utDTIDuxgQlkpnxWQMuF1qkugZsdtw8+YtpTx/5jOfEaOWHmNkYWaSiZ0AJCMUwkPbgYAPZqsZQTUqsrpOBPSZNs7vp8fu6MiYYeGSzyMaoRw8qftB0JNA7SiDCO02BYqQMXj7zm01rLghI0gaCkfEuiPozM3j0Mio/IXZ5KDc++KFC/JL5rPPazI6NiLwg2OFrHn6uFIGSfsEhmLQd40bq1i8B/NztBKwyqvV7nTh9KnTQgT4jFPeyWR0Xhsy4AnEc9xzDaC8kQwXjqdyuSoGJy0EuOGz2a0CWekzyWOkXQHHTDKZEJhMZjdfHK8MJ6efMqWK8e6o5tjk9jbonsK+G+eGwSGnvABH9w7DardIGlkoF5DJpQVAhRle1uio4UE5Kscrr0ej1cDS4jx6+mI7jaSU5g+ORwa+MWAl4O9CG0x9zqBQzMFkauj43R63GPFzMytKYLZbXbg7NaPjDgfJsibAncLQ4ADadbNYPs1WQcBqpVpEpKsb8/NJzM5N48wjo3qW5meLKBVkyYmx8SHJU6emyFA0KYzJ7fQKELx7Z0rNRl4TX8CLTHITvX1RxOIhtBoVzY0EBitVWn6UZcvBdWBpcQObmxk4HT6sbSQMr9j+GJqtqsGm8njQPzCESqmN9XUGFLnFtCNLnOARfYS5+Ra4WqlK7k32I+/p+lpR/tG0w4xGAmpYMCiLG/eV1RUBSwT+Gq26Gh5cBy5fuix5McFQbnYJNjJ0ZfL6DTWQVtfWBHg6XTzeLWyslDA8xnFr+H1HIrSv2Ic7N2+pYUewj/9xDqWFCr2iGYC4f3wCNyevCVS0WB2IxONSI6ysraNSrWN0bBz5UlF+vV6fF8FgGF//2tfkxUvP6jMPn8GLL34XbHQ+/eQ5DPYP4D999Stiwj3/wnPy7WWoFkFfntf8wjwmJ28ocI3zDcfBo488DM6KBGQ3NxNSC5BROzo2KgYZbTeoBuF45drJucVstyqIq1wsYHpqWkApAXfaEJChRsuA73/vewJtCfBO7N2r5jvnGDahyIzq6e/VurK0soxctoB4X6/Onc9+MZdHf/8Qzj78MK5eu4nZxWUUKg2kCzXkKnWgVIO5qxsuqw21alVrnomdMXNbdQkbVJoMHPTUNsFLlQCtgYIhlJstPUODo+MYnTiKXLGI5fl5oFXFxJ4Ryb7fvPAGFqemYPN40dUdQ1/fEOw+P+odC2wuD+z0Cmfgk4Hkvltr7gKr99Z8/9jwqvttjO+3TWAg1+5rF1hleNXu51kTMKyLQBjXIq7HQpwJm3UMKfUusMrihXMZwS+CZKrrOJF12pK7x2IRlLJplPIZmFoNlPM5TN+6hfTUbaBUwdEnnsfzH/s47F1+VB0WFFFBrpzDxQvfx9y1txFy2vDMww/B1mxgc2Md5998E/5IFGOHD8NsbsBcyaNTzuNzn/gE3GY7gkyDpw8yLAqe/LuXv4ditYw8J1OrTX63N+/Q9qWMs6dPYXNlQSGpbLRx3O3fO6EG2nZiE08//bTu0Z//5V+oIb3/4AG89Mqr8vjk3L6dSmud77QJ0LGGNKFSasBsssnXnc+bhwzYsA+f+vjz6O+j3UsVie0V2KwmWcQQWFvfTqmOynGCBGQLtLW1gbffvogzZx5CNz2EA34Uy1lsb28KOCWbcfd+kZhARv+VG1dx7PAhHD1+XCzotY0NeN1eNUyvvHMZy+trcNtt2H/ogELs8vmkVAZ8vi9efBu9PUPweUOYmpqF1eLEgf0HtZ5vbm5rzaWdCZuQXBvpvx8K+xAKOSWxZy3hdJGY4ILZsjN/+zxSY7BecNhdqlnfvngFe/ce0BqRK1awuLiEvqFhehchmdwWmz7eE0Gzxjk4i7GxEa0FrUZbNRCVaZxLKaWnLQ4Z/QxR5ZzJfQE9TPksX7t6Q3UclS/R7i6RMchSNbId+EjTPsCOSs2Cq1duaA0hKHr56g10hdj0CajJzmOipQWb8OGwD8P9fQgG3UwYUGAgrabyuTwq5SZWVlbls8ragPZHXA+prDKZ6ZVql3VXsVhFwB+Cx+VDIp0H4IDT5wB7pKnUFkxNYyxZwBBRp8K5PK4QrJYw/q/f+TJefvEaHO7Qu8/vH/zBH8gvlfMkLVgIdlLpQ+Dz13/9198XKMUP/fZv/7aATIY+f9DX7ni7F1j9SY2dH/c7/imB1Y8aQPyov++D3peP6v0f9XmYPuzg+KhO6MH3fOAr8ABY/cCX7P4feACsGiAmC3UCPWSlPPnkk+rQ7v7sy1/+shasr33tawLq6AvLxeuXfumX8B++8hf4tV/41/jSH/7f+Ddf/LfaOfL79r3wML74v/9vQNApxiqBVQGYbaZHdtDYAVYJNL4rs9+5RZqPTO9nrt4bOHXvnfxJjNXdEvrHAauUUhuvHYD1HtyWfySYxBddS3X8u4xVMhb0s/a7bFX+OwsOHj/DPHQeBCz5Gb5b7Iz3gFxLpwMvCzKGVTGN3GxHyOnEQLQHAThQzOfA95CtSrCDCZvbiYSktFan4VFGBp7d5pR0lZtisfP4vV6PmI08BhaCLKh2LSTIaiEQw8AM7hkIkvHfjO6+XZ+XvIhJ3w67WGwsmMgQLRWr2iCSEZMt5BQIxM9xY7gb5sLrwM45PQa9LnpYMVuorsKQfocEuLSBL1OWSO9VAiwWhUc5XfQwa6PRZnhHA/VWW+FEFpsTdqsRsEIpI0MkyIjweR3Y3thQkU/wNxSOCmCaW5qXZxwBS4Kp9NljocgxHvD5FSzAArXZbop1QN4sN6SUfJOhRaCXGyqHjYUyHYIhxhsNo1qtDrK5oq6tzWKFi/5VLqu8ZEuVisCBpZU1JBJZsTeCgTD2jOwR4McN1+BQH4r5NEwWKxLJLJZXVuSpyc1Co2GEPlAuyE1LrcLQgzb6e/v1vfR2JAg8PjYOq92OQoEBBzZUalXJ9TlOyGRe31iTXLzRaiuoguAgvbkGh0eVKh8KdcHjsWOwL6rUXHqLsThdX1/T/eX3+Pw+jVtK3RlalMmkxY7u7o5o7AfDQawuL4gJxs/Tt6071icfWhbZb799SefAIAteo1MnT6K/l96Sm/JzZdEd645IpjYzN6fx+s2//VsBCZ/9mc9rDHJDQyYLPS89Lpd8YymNzqUzCFNyTkZMMY/+eI+eB14b3kfKWck2zeQJfMcFJLo8bm0gnG4XtpMJMT+7QyGNbwMUdODu3dtIZtI4e/ZhMXwJfvYwBZyJ3NvbYo5oTmh3NHYYpBEI+rC4ZDBCHS6P7kNiOynAlJ6afFb4GTJtb1y/rrF++uQpbZh4jvzd9Gjl5ufuzLSANnouctyS+crNLQGsr/3N3+D06TPy4+yKRMRw7Y3HNW7IqibTjwFN4VAI129c0waLIT68LhxTBLhoL8ENtORqzTo215clQWSKMDe6vHY8VgZmEDTl3EFgi+Dw5E0GldXFQmZ4SCaXhdvjFahKX01K/wk2MYRHz4bVqk06P8tnm3MMQVn+GwOwOHdl0hUxRhuNqrwriwWGV5lApwv2Nx599CD6BnokaWVoG+WEBD2VfGwnfNBBVzCMtdVNpUh3haMYGRmTzx6f7+GRAXnXLq+vSLZthg1ulxeJZEqMeXSMgJFCIYPBoR6M79ujOX1jYxt3p2Yx0DcittHtyUVEuz0KO2EIiMfnwOjwKGanV5HL5GCytHHuyUdQr1fE4Ll2fR7T00t4/KlheV8uLXLcOGDqmATWsmm0sDAnYDToC6rBwqbYrdt3xUCiX18qZUhkz5wdQjDoRKWUk8/n6OggVpaXdC0JQO7ZMyFW/907c2Lys/+fuB4AACAASURBVOFDEJDBH9z8RqMRhb3x3p5//SJmporojtrlT51K87l3q1FD4J2+fpwfCqWiaoFSkQFjbc3LnKv5InM+3GXI1FPbSQwO9WsNkEditSpAlUAnxyqbL2RSk1VJ8PbmrVsau5PXr2NlrYF4rx2xWI/GLRmYbCCQ+ceagCAt/RQp5c+k0jh44CCeevop2eH84LXzKOQzGO3tx/Wrl7G8toKuSBTdPX0K6EmksojEYvIbJat/dHRUzR+CJGSGmmFRini1XMbt25MI+nzyUiZL+8KF8zj3+Dmx5TjPEZhgWjtfFy++ha1EAm6HU2oR9nUOHTqoptLtW7exvLYmf+2h4VH5SZPFTka3QB6fT88un6fJyesCYvl3PhcEqshQ//SnP625enlpSQwszoVk8PO5I1jAZ3NXZsq1jWvU+voW1re2cJThR9m8agTOT6dOncLE+Dhm5xZw5+4sbs8uwOT0w+IOIF8m07LFiyyv653O8i5lVJ6TWvRsNpjJNPMH1XzxBkNSy9TqLYS7e7DvwDGUq2XMT0+hWa3gyP69ApoWZqZw5cpldCpV+Lpj6B8aRag7jo7VCavdA7PDudMYZcDne2zRfypgVVzDndqPtZtlh7HKprMYhRajGb8LrKrW21n/K6UyytUKakzZ0T/QDsioX/p64wJUGVxVzKUxNz2Nu9evCkgbHBrGU+eexb79B5ErF7C8saHPbqc28NL3vg1kNtB3YAz98QhuXL0oj302Fh97+DE1GdOJdXgdbfTHQhgfGEIplcNDB45JvTF3dxaXrlzCzMIioj29uH7rNsq1KvYfOChvx2azjaefOofebgZ3BhGLRFGtVGRJwxBdn9+DfjGfcwreOXjkkGr71197A9VaDZ6AH2vrGfT1RWXDUm+00G4xD8GCconKJIYA9ipsad/eUTxy9iTCQRdGBmMo5NLY3FpV0zeRzCNfrqE3HtP6x+chl8tgdpYNuQYO7JvQmjU03Idqrcidg+pSznu8H7kcQ0YnVVOUqyWcPXNa8yufcTZsol3dWmPv3p5Go2VYTA0MUbnENdOj76AN2+Url3HixFE9xxz4nAdol7C2uoGpqWlMjB/C6OgEivkq5maX8fLL38fwaC+8nhb8AdbiVq1xnGtZHtB/3OtxiY3OZiTXWzI2796dwdjIuAgM28ksrt28i30HDilIdW1lET3xKMbGh8VyLhby6AoHVaezNmJdxjWdTF36wdK/nT7knMd53VjXMpCOtQ8Z8/xZKBDSPMfzIcDJ+YL1ZLVeESDucnXhtdcvSg0T9Afljz80MKpdTSAYQLNeNZrsFtqVhDAy3Ifenm6Fp5aKZVQbrOO8Whsmb95WeC1DNMlabXVqhkVQvQinw4ls3vCq7op0ozvai61EBh5/lI74sJjzYsCiCYRDbLJaZSNWp1WUL4xS0Ya//Itv4ctf+jrifaMaG2yUElglgPqlL31J58W96e/93u+pSfiLv/iLktp/8Ytf1L/xOf6t3/ot+at+GCuAB8Dq/TGUjxqQ/IignQ/8NR/1eTwAVj/wLfgn/8ADYPUjugUPgFV6QTYErvHFTeYv/MIv4K/+6q/evcJkqZJJQbke/50+fkzMPnnqFL753W/j1PETWJ2ZxcOPP6HdMMMJHvr88/jM//iLsHcH3mcFQMYqa/Zdj1Xiq/cCq+82eXaAVTED7nevd35ImHb3db8G0b3sBMGnO2yD3c/QK0yA6c733ZOFpR/ufuf7GatGoJZxbBSyv/e6F1glKEWmqt7HwyQrtmX8nWETvOJhuxN0yg14/IiFwnAxeIobHm76m020apQfm9GhJUCZfo4ptE2UGvnlacqvJdjETTaLLxZOBC7JZNllmO6GoEm+X6+LYWkUgFZ5nBFs5Pnw724PPZgMdjE3yyw0yWIkS5DfQ5YpGVUEOCgBp2Tc5nDC5aAku4xGnUUSFPYyMTEOn8f1LsDM4kZhEBYeM2WnRiq4qWOGzcnf7RRAw39nGjlBrWq9brBFd4KrWMAR8LHYrfC5vTCxEiObaUdGuLm9gZuTdyQfJoBMliCDXsgAJcNRqdz8v9UsJuVWMq1uOr3lZPRPMNXOv9MOgSxbHrNFcrJMOoeO2SJ2AOWdNotN3qHsxJtsTJTOCISlFGsrQUZdA6FgBKlkGg4bZdPLOHniGPbvn8DczB0BTqlcCfFYr+5Ls0VwkuBqVcFRgYAP7h3ze5fDJeCJDAfeK3rfcgOfyRYlc6cnKH1DuSkv5UtI57ICNQmsrq+tYzuRxMTEXrF3yS6mVQE9KmPx8E6QREVhNNy8E9DgmOB5z83NGyEJHo+AXTIlPF5jo0BW8+BAXKAo2a4w89rSN9aOCz98UxYAlN3Re9RmpYQ8aACpDFBgg6XTUuFP8GdtfVOSw9mFOXzus5/FyNi4wD1uHghoT926reveHekWE6ZN78WgX76IlCtGyPa7e0teb5RP7wL6LOLNFpOSain9pUcoAR76qPLhGYzHUC7SuqGpRN7NLQbRmOQrR+Y3Qx64gSari89EKMBAKpvCzciqYYAD1aSNWgM9AwNimDYIPpaq8pVk+BQBVc6bZDTNTk0jHA7i1ImT8mqkz1o6lVZ4FuXFfYOD8u8i83t0dExAPRlqBKwIcvLaij1uJTRE39Y1HDxwAC+9/LK8TMf2jCGXzYtB9eabb+FXfvlfC1An0H38+LEd1lxC99PwkSWz1az7zZ/xGAO+oJ51Pn98Jsi2IfjPazQ8NCQrAL441igP7Y7F5P24ax1AmxiC1dMz02oY8HqOjg0L5CUgqlTiVhvpVAYmcJzRasKlzena+hLWV5dhtZkE0NBbjtYEqXQO5Upnx1vYJMsTbozdTot8UeuVBvKFMjxur5jlBPPooUsGKQM46EtLu4NysSGPT36egSQMBMlk01hZySDabcKevaP6PofDhWQih+3NjNplZNhsba9jYnwYcwtT8hQlSDc3taINXn9/DGcfPqVAQMoqXz9/VR6dTzx9WKFYW5tlZFIVAXW0C6GsnOALpcLy4zY7NBeVKw3dx6WVeSwupxAOAR//5BNiMq2tLSASDmockmVVq5bVOOK52c0OvPraW1IEHD16TMxF3neyo8+cOYtmqy3g+eLbdxEKuuVheuvmHZQrhu8dJbWUx/J+8t6QVUp7FzInuZ6w2URm3u66wHmO439UNihebG5uClhlAA5BXTJVZSHAgDfZ1dQlTb59i9YTXoGvvkAIHrdPIBbnQioE7k7d1XfZLVZEursEyPL79oyOStrJJgl9w+knfPP6DbisFt1nPkeUKPN3kKVO5v7w6B709vfDRI/ySk1zAFnYBPVnZuYR745IRkxJL+cTWjM4pE4oYHxsjyw1eJx8NrgOcM5j3bO2sSkW97EjR9HfE9E5cR0mE4vgI5HK1bV15AiMhLqkmsiks4a01WaRSoLHGenq0nnLR5cepCYTnnr6aTFZaZVAFj2fjePHjkmB4PVwbLdwY/IGent6cez4cQHhlXoVc/MrUjDwHtGegLVHd6QLA307QHM6i/NvXkIDTrQdblQ7NrRosroD7HbaHbT5UPBMbA5wEWZlY3W6EeiKwsLzstoRjERhc3qk3LDaHRga3qPneXF2FqVsCvv2DIPRjvVqCdevXUdqfQ32YBhDQyOI9g3DykarzQ2GQBFYs9Nv/R4G6e4fVTNJRWSEgv7o6z4K/3cZjD9pa3BvTWilfQuVRzvAqqzv+TzuAKs2h01fJzoAr9GOdcAusOqgvQEDJssl1FsE/VQ9KTyx3qxKCdLdFZT0PbW1juT6hgI8I6EQhob6sZVKIpFMI72dQqVYgc/lQiafxsbCFKITfWiZq4hEyJIvyhO1PxjB/pExOE023Lp6BXsm4ug0qvDaXQi43Egub8kehdL3H771Nh594hyK9aoCkwissvmwMD8vS49f+oUvIBjwIJMyml0Mopubn0O5VMbQ4CCuXL0mpjfHejQew8zcrMBGrrsE+DgXVCp1rUkMhuI8yCYyLV4I/tE3mfPRsSMHcObkMTRbZRQzKdy5ewPNRlUhUpevT8JituGRRx5Rg4YM/qUlKjSmsP/AHvl63rp1DYGQTzYTlNh7XDbNqSQTEJxk2KXNYdL6eejwAdV1rNXIoB0b3at8AdqC0N5lYLBX763XGQhqRl/fiNQi9CtnXbaxuQx/0KO6hXXQtSuTYps/dPox7B0/gkya1ksMu7yG8YlBDAww2NWmWlGEBvovNxoCLmmHYpAZSuCYkwdzMo14T6/W0tW1BEo1i5qJc3MzfCTwyEOntZYQhOf4oaKMTH8xodsdrUO0DWFThM0Phn3Vq03NJ1x/Q0HD7zOfMyyKWF91xyOy2mFDkDUdfUsLJTJbyYS1y3e8yvA1q13BsAx+JWOV60G5VMTG+qp8YyORAEIBH2LRLjRqVLSx0QCBstUKG9459MQGDKskU1seq5xrM7mk9gSsm2hPwlrY6fRJ6VFumFAs5tBopeCyW9CstxCLxlHJ17TuuLw8V8DjHsAf/eF/wp/96X9Bd8/ou4/4jRs3FMg7OTmpGotNK64frJWo/GEdw3Vj90UrgHPnzomN/UFfD4DVB8DqBxkzD4DVD3K1/nm89wGw+hHdh//WgVUuRlzwdl9clD/3uc/h29/+9vt+zkVl12+UhcPuZ94HZtbrRoKsyYThc8fxb37zf/17Hqs/Dli9H6BqHBPL+/sM948IWL3XCkAA6701/D0WBLvgLxmru0X/e8Dqe+xabmgstA7YAV7tO+w2eTLew2glWOoymTDgDSLAIAenEy6LXQVLJZtHq9ZQt7+cL8r8nYdCAFWFvsWkJFB24r1M7t7ekuccX5TPEFCTH6U2hE2xD9khJ+OUAA1BV3bBudn1eQ0vI15nyf79bnmNsqjhd7FYJkuZAQVixZJZJXDYsCAgYMZNB5kUBthMempLnXrKnLUBoQXCDmPWSNklZtyWzUG71RCgQiBGzFjZEtAEvqkglVKVRVtDXqs0yCf4RWYev4+es5SUdVpNHQMR+3Q2I5ZcTWy9XhVVPCQygskCq4n1QW/XAjLZgnxB+QYC5DzncDAowIaeq6Uii2+mlToEGJIpScmgzepAKpOBy+EEuayU5FISRcsCyjm5OZ+anUcykRF7lGnQffE+AYmPPHxaoQZvvP6KAFWL3SMfTALXDCAhQ4sAZqGQlWVALpPZMcE3CfjiJoabcbPJIlCo3mQyMf1hDYCKBTulbLyGBBzm5xclHyMgTH9WsqaMULMSjh07jEx2W9eF7wkGAgJrKe0ieLmxsS5QkACUQBI/pft1XX+OGcqmN9aXJSemR2wg1CUGY6vdwSs/eA3RSEzXkN8fVBhZBD6fU55j3DAQzDmw76ASs199/Tzm5+fx2OOP4YnHz6HebsHtoheqEUJ17fIVAeV7RkcMr98qU5h59QlUOSRbZgALpfdkJterdTUECMqR8UZA1b+TSE/Al2FQut9eL/KZtBiYBONTmbTAQLIj2bjw+vyYvHEDm+sbspIY6O9XA8NutaCvtwc2p10NBt6XbDGvQIZEMiFmNe0yCMjvAqO0reD1IHuaTFOCnT9886LuE/1JPS63Ap4IJn3qs58T85TPLkHCvv5BAfcEV9SYsXFc5WXDweefD9/zzz2nn2ucku1dbyCby+Dti28rqO4zn/msvuvSO5dw6PBhbG2uKwSJ95GbE4JhtF/g+OaxU6rN8Uy5IY+DrHSuA9w0E/QZGR1BsVzW/WBDgJ55/H6OGTKW+HduOI0whzo2N7cEDBFgJ8Cf2NoWeEswjixIbuQ4SxLY4ovf3W4afq8bGwksLa2hwfCPDjeHDTTrBGxD2N7KKMGa8146ldemn/N6qUjvRC5JJjz99EmFA/FZZPq7xWxHMV+UD/T25gYS6U2Eu7zycKV0lOF/t+/Oolpt4dDB43oO52ensbGRRzTWwchQDCurWwgFujA+vhf9gzHdH7Kt0LHhle9fkuXJwSMx9A/0oVq24c6dObF4JdUuZ2U3MthHJn0Q1UoLC4urMFvsGB4ZwcrqIta2VnD2oWPoHyT4m8Sd2zcwNDiErc1t5LMMc6NftRNOlwOHDx2Sly6vcTAQ0jN4c3IO4VAA/X3DWN/axPraFhhK/9STJxHuCuIb/+Ul2QAwUIXfRem9JL6JbYGhxWJJm2ay2NjoCgVDmlc4fxDg5Iaf94drh4KVsgWBlASuh0eGjAZEKombkzcFanKuHt8zLknxnrE92N5OagN/6co1nD//upptNrsxrzFoiuORNgP05ubnot1R3Lh6DZevXJKHOJ+FSCgsRijlp/sPHUIkGkU6m1ZYzMDQoOakP/mTL+HZZ5/H+trajh+kHdcuX8WecQI3DGQkqNhWWE+rybTsJrpCIfnI01KHa4vd5sDg0JD8IGkLQdbqvj3jcNtNkssePHhY88Ps7DxyhRJuXJ/EwPAQEltJWYXwuvIekKXOZ4tNHnqRlwoFKeG5xhw+dFgqAT7Pu9YibAT2DwwKpKEnM+dp3hu+GA5JGTRBEyZzNzodsbHnZufQalRRLRXxyU98HG9fvIip6XlsZfLo33MQLZsXSxtppNY2Yd8BbdqUGqvJTATEAFW5njq7uhDvHUTbYkPLbBNL1e3zygqnWmvKWoHP7tbGKvKJLfREQrCZ2gjSn3txGbeuXmUqJfoGRtA3tAcuXxCwOQWsNvVsWuQjuft6j7G6U/39/wCsqsrcqfXYIGRdQ9BY86yDtkVtrSMKMzRZ3m2283Nc6wmsFnaBVbPRvGfDlU0K2obEIyG4rGYF/ijdqdMSE7DZbmByehLphUU4PF2IhSII2DzyKbbYgYMn9mHi+BhcPhsCISdQLaKVLyJoseFg3xjeeesCphZu4dwTj8LaMqFRq2J9fg0Ls7O4ffsOuuI92H/4KC5du4yt7ZQaS9VSTQ0Q+nr/7M98BgP9DHs0WIwzU9N47bXXMTQ8DFO7g/MX3kIs0kW3LvT1DkjlYXHYNWeweVgoV+BxujWXcs1hk6S33wiTogpjbGQYka4QmOTZ2xODGQ0szs/jypWLCHg8CEUYoNbUWkB2LJ99NgNcHjtK9As/fgCJzTXMzN5CNruNJx47q4CjgN+FWDyieXB5NakQPAYgjY4OSU1DUI3p9jabU96pRq1KlVQT4S4/4j1dMFsMINAM1nodhURR3TA/P42evqiet+XlJdVv9LDujtKbeQ/yuTLSqSJuTt6F2dLA08+egNNNa5uG6jaOnV3yBq27eF1pX8D1uCsSlgqQDVXW3tupPJKZBuaX1rCxtiIP11PHD8LpsKDdrKI7GkG1XNL6aIB6ZvlIi3FarakmI+mAazTnAfo4B/1h1fmpVEa+4lxTCSjTSsFiNUgdPAaGqJotLpRyHZRrLdy6c0ffn9hOSN3ABip/J1m4DAkbHRlEV5jBjpDNTFOEDKcsSKiY4ppMgJjzDxstVCrQGiGVTsp7lj6rCj31R3TshXwFdpcXuWIdyRTtHbKIhAMiWdCft5St6jzdHgvsDg/qNTf+/M+/hb/8s28LWOX15H7lfi+ur/xdbFZx3r339Zu/+ZuyAiBr9YO+HgCrD4DVDzJmHgCrH+Rq/fN47wNg9SO6D/+tA6sCE+8BEAmanj17VptjgmMEsAg6GIs5fSZbYpxwkUlmM6i2mhjo7UV+cwvxSLeYFTW3DaZuH37xf/m3MIXc/6AVgBLJ3wdmtt93PCxq78dE3b39P4mx+ve5Du+xU/kdLOkNz6Edqf/OBwzw1JB/CVTe/fmOR5FxTAZb9V2bgw4xT+Nzu8Cq02IAhXI+MJvEjNRn2x3Ym22E6x2Mxnrgoq9aJodyoYB6qSpvxw5ZeR6vkeRpaqtYDUa6VGix4Ofvp58V5dtkFhLUNIBVm6Qw3Ljx/rGQ5saZRR/lnSw6dEw6TkPuz+9yuhiqEhQrjOAq30dglSDK2hpT11tiOvD7mWZPcI2daBZSZOqyY07QhVIxbh6Zbr8LqBreTgwDMwpPAr4E6azmlo6ZLE8mmfKKUm5O9hmZiulM1mDWNo3jtYq5yVCOpq4ZDfVb9RoqDBayMm3YJgk302ZZyBqFZBluJxl5LphaLTHJyPaiz1gyQwkSw6qaApsjYUMaTokogSEWq0qAd7rkK9dsE1huifHIhGlaHNiskIch4V2eH49vamYey0triERiYnkM9g0KOO3vi2N2+jZu3byO/fsPoliso9boyG+UBTCL3kIxrWtPZuPm+rqOiy8Cq/TvM/wvq+gbHBADgC+Cnrx+DqcT168ZMnAyM2nJQCm4w+UVy43BL4ZPZkJsLG70ucnicdcbNdgsDo2zWE8MmXRaTAt6LhoBMgw14WY6INaY1+/B3Vu3BE4RuPV5/Lg7M4uZ6VkxZDlPkNVI+R03Pf0DvYiEgvKJ5PWlL6O5Y8Gr3/8BvvXtb6N3YEBSX/qBRnviAhZ5fmtrq7g1eVMJ4GRqFfMFSYPJFm12OrA7nZI/kmHS19Mvhmqj2lBQli8UwuSNawLcYzt2FbQWoDdiX38fikrrtWFsj8GQZQiMzWF4HBLg4qZMbPBaQxsdPkNsNBBU3zuxBy0C6/WqITMWMy0nBrHX68fMzDROnjwpRi4T3gnYLy8s6NnifMBU94cffRQWsxG0xjAwSqH5vD/2xOOS9LKZQink2J4JsVoikai8hHm/+FySMEu2BoHST37qk7hx/ao2nKdOn5Iv5MW3L2rDx1APhmiRwfHWxYs4duwYnA67Atwo16MMmaB7OpkUOEfPW54nZZX016NVAFkxly9dMgKYbHY8//wzuPDmmxgeGVSzhkA2myHcdPOZVehbJqVnkIzX1bVVgdbctNKfmc0Dso+OHjuCIEOELBYjYbtag8vp1VpCP9wyA4GYykwbB7tDAJ/P41EzhEEifO65qV9cXMHG+pY2rWar4QdM5jaB1f3792N6agoeb0AAPYP3pu8u4MSxo9jaXEW2kJa/ZG9/lwBGAlWX37kOU8eBo0dPoVIq4dbtSZhRw9h4P3riQczMzuDY0Yckc2w0q7h966YCtTzuMH544aZ+9ui5g1RTo9P24ebkNBxOsq2i8itlQNJgfz+6whH5MWfzZLRaYOcc7rBhcXEaZx4+AZOZjaolJLa3ZMmRTubEimQwIIFpsrr8Aa+YPzwmt8uFp59+HmurW5i8Po1ctoyNrTJsdim78cyzTwjQev2182i1bApc47pAgJ/zMIM/KvTgtAD5HOD10d/UCPTiPebc1B2LityYTGwKqCara309j7GxqFiXBCUIRL7+2ms7DTyPmM4+v1fBa7xmm9vbspbhnMH1Ih6LI9IdUcBVXw+B6pwUDwoPMpuxwnVodcUInQsYPqu9fcMoFEra7J88zfTwAl559VVUqyWcOH1aQWj0Le6J92B1eVnXOuj14+q1q/LiZdAWPUrZRGEgzvTdO5IkUw2xsLAgKT6BJdqc0Mf37UuXxQbmnE5/4lathIGeGCb27lfDkc8igaYLb70lr2P6KvoCfri9nHM3MTA4YLBCTSZjnanU1LTc2txAT2+f2ONsiLCZRNY6xyrrBtqJ8LkRq7he0/XjORdyKTXEbHY3ktk8AuEwbt+8DXBtNXUEbi3MzSCXL2OLftwdO9quIOpwolJtosP0arLfWIfZuIqbpXLosINI9UVPPwb2TKBtsqBB78xwFHaXR+sgrzXVHVQglApZ5JKbsLUbsJkAv4fNrhymJidVIQXigxge3wt/sBug36TVjrZCogyrpfesmnaUQPfscO5Xw+0yVu+Vb95Pynm/bcKPMlZ3gVXWTxxbHG8EVvlni9Y9qg0Mf0s+FLu1IT/HeZAS+mKtouYvg5WM8C8yVskmLCMU8MLlsKBVr6CUyWBzbRXZVAomawsNS03Nt0eOPITB7n64Ozbkszkl3LsDVni6XCjXMwgHXLCb6vB2gOLmNg4NDuPO9etYTaxhz9496Iv1YWV+AW9eeAvbG5voGxhGy9TBwaPH8eobb4hZyOd6a2NbNGC/04PjJ4/A7DAh3BVAOV8QcL+6tCqVCOXxZD+ur6/LPojAXDJt2Bd5fF6NP4Kp2xspMVpZK7GuELCaTSOXzaG3Ly7bjrGRIUyMjYpdPT87g62Nddl+sPqemp/FwGAf+uO9yOUz8HjorxxEtVyAP+BE0O/EdmINK4vTeOLxs3B6LPC6rQLuVhicmGCdVkL/QI/CotxelxjftHiJxwYxPb0Am8Wl+3T37h3UG0UMDMYR62GTuIl61SI/Va7RbOTQzolNSNaw169NCqBksCfXl2ikR0Ga1XID6TQVHQWcOXNQ8zxrPtZkbPixZuYcyXFCCx+CnsGgD/GemLID2LRmjd1oW3H+zZvY3Mwq3HV4uB9jw71wOW1w2+nd7pcFGRtn/C7+jnKlKYuAar0py5hypai5UfWry6mmKN+3urohgNUgWTBsMkiLXdVwbMhWayWYzE40G0yqr+K1828gGArD46VFTwV9vf0CyOnxSsIAFRMBr1NBXfV6GbUKvbBtsFicaqJmM0UFXxGcJUs7TmUB11RTS3YY9VZVoZ5+X0j2DelUDr5AGA1Ysbm9Bp+vjb6eCGwWO0L+MBjMQeUR16xyqYnuyAT++N99FXNzHBdkHdPapqxwMY5R7ldZx/DFeZVrP+8B62mShfhMGw3eBn7nd37nQ4VXPQBWHwCrHwR2egCsfpCr9c/jvQ+A1Y/oPjwAVt8PrJKZ9HM/93P467/+azEe733dC3DKL5MbnnuDpajXJtJmMuGhn3kOn/+ffhnOnq5/MLzqRz1WuZje++JG7v7AqvG+nexa/fl+7/vRonyXbbr7O2hLsPNho2C+D7DKf3/3sN61ADD8VfV7yZvb9ef6EWDVsQMkEnCll6fDZhNY1aBPaKmKuNmOkVBMwFA6mdJmqlmrSwLLEImeWLc63OxOM306FI0ImCGTjh1bSvFZDK6srBkeplZKaO3yy+SLYBoL58s85wAAIABJREFUD96rkZFR5AsZgXB8kXXUrDcFrNIb0e1xiU1GD0h6GO2GX5H1yKKJTEX6H3EDzoJGoBwl9JS0EvjzeSSf5otFHZk0HBKUUpsYgCPWqgE0k/Vn7rBgYpFuhtXhVlEoYLJFVk5Vm8nUDjOLXpPsdJMZKhCwWZUPqtNCL0eLIdUjyOZgEW2DxU7JtF/pxix87VYDCK+TWdKoiGHLBGxfMIpiuSK/TQE0O0UsfaroUcU0etoTVOoNSVXJWGEBR2aZw25VoIzf5xbRR+dosejcCqUKNrdScNg8AgjqlRparTrG9wxrQ7yxboAX+UJdLKrB4UEMDbKYzWBra00AKcHWQCig30d2BS0HaMPAjTfPjXYAlO7ZXS4BY/5gCAGPDwuLC2KRctyQUfTVr35Vhebzz7+ge84iW9Jbu13SUV5b+tgyAI1ADYPZWKiyqcG0V8m5FPBTRLPRQF+/4anIS5pNpwRgLyxTLtaDra2k2FalCgG2JvbuGxcAxBR0+k+SteZw2VHMZRS2RQnzd7/zEsrVKp565hl5xRIYYxALA5wqlbJSyzdW13Hs2BF43C5kCarWCWMbz386m9fzw+eXTFVu1mmdwZAbhkgVigUFMPQPDakYF7CazaCnJwYnJbMEjDoQcMN7yI0jWTQxBrKFDcsMWkPwOSFYSXAynUgKiGaYHJ87ek4SgCFrIxjuUhARPVnlBWa1oFqqwOG0I7W5pWNhqjqBy3hvP15+6SWBMgQiuemx250YGhnWuS8tr0hmz3vGZgmtAQg8cS5gOj094G5O3hCAS2CA3roEuvv6+tVgWN/cEBhOgHNoaFDAPBmhnBPIamfzgyA5QUxeP4I8HBtkAhIwaLb4XHEzZtx7hrmQmcemDTdQpWpB95+bGaWjK9jjlvxm6XUsRiztNzxesWIHBgb0ewrFvGTwDHOjwPbu3TlkS1WYLU6Y9Gy5sU0W4v69SKcTsFo68gL1uW0IkVXvMKOQK2JrMyUv1qXFNTEmz5x9RAzru1N3xIxnU4EscGMs8R4weIP3OIiVpVUkNtMIh/zwBlzYTm0iEvFhfO845hdXMTm5je6IW2Ee87OLkiX39njxxJOnYbPRIqKDre0M7t6+g1yhBZcLOHL0AAq5KpaXcmJknnhoAIGAF/WaDZM3pgTaHTl2AI1mRcn3HjtVBfQKLMPlJaDQ0FzWHe/G1Owd7Ns3inCEUvG07CjqtRYyyTxsFqfCl9ic8HrtyOUTSKTY/Kqht6cfJ46fxpUrt5BNlrC1QQazWfNBLpfAydPHUKpkcfPWbZDsPLGXgEJBG2WC+osLywJVGbCmxp7DruYdxyfHMqX59J5cXlxCpCus+diQg1bEzqVt0De/8U243C41I9Y21jWGh4aHxDzlOKQtyuStO4Znd5UhjB15AGtMlWhFwqadRT6FbNatr68qZIzPAZtGbpcDuUIZke4BhLviKOSzWFxZlNUE16ezD59GLBrBlUuXMdjfh/OvvYYjh46IcUWwdXx0DLOLC1jfSihsLxKOKNwll05JTkoJ8+zsHKLdMZhtVhw6eBi1ZgvzC8uaL8ngJZBdK+bxqZ/6mNLSGeZ2685dqToS6bS8lmnTUCF7sV7VtQt1hbWupzNpPS83b9yU7QSfCZ4brx0Z9WTv0yeSwABfDIM7cviwgO219Q2FidYrRdhAwK+NUq2BldV1ONwerK6soN2oY6gvjrMnT+je1WotbKbzuDW/jpbDh1ylg0QqDzvYtGzAZLGoQUUPUa4DHVoKefzoHRrBvsNH0bE6UGuZYKfVhsmmdY4+vPUa19IqTK06avRczyS1JvO60DeS1gntZhO+aC/G9x6CvysuqwGzxYGOlfYx71V7BnCx0+BWQCjDQe9nBGBYBPD1k8DU+/37vTWhRRZDRmtcYVVkq+4Aq7xfJloCUW79LmPVeI8+YzKA1TpVHGQBUjnTMSTyXOsJyHIO9zn5XFl1jYqZDNaW59Wo8QWccPvMGB0ZwkB8AF67F92+bqwsLSOd3MLG2iLK1bSaOc16Fr0hL07s30t6JEa7YwIfzU4HYr1xrC4s4cb1m0htpVCqVuQ1b3bY4PD6xAgn85tWIK16Ww3powcOYWxiFNG+CHKFDBbm5uSxHA1FsLS0ih/84HUM9A+qwXj65Glcuzmp4Da7nU1mwyaIa5bb4TG8/qlicVjhDwS01nDe17rgdGFifEw1Zb1SlTWFzWw0vW7fvoloTwQur1Pr4+r6IjqtOmLdYQwNxBXa57YD+WICxUIKfb1heNw2WBmG5DAhxQaTJSDrFbeXoCLUKFzh+G9ZMTayH3OzS7h1c1bjpVjKoac3goHBboS6PAL93O6AGiEbG1tw2L3yOt/cSqBUqGFjYxMnT5zWM0mbJq7NZKczPIvNegKkR48cQCaT1BxO1ioBQ9a4HNhsFnGNZwAqm1J2h0VNZdZCBLNbcODq5Cru3J1DrVTGnj3D2L93FPFYBKY2yQlbUvVQ6WQoBcgktxr1p9Wm+Z97kFwurWdYTZdaU/PLzVt31IClz3Mw5NefaQXAscn1vljKotWxoZBpo1xtYX5xyQjQc7iwuLSIWHc3wl1d2s7xGGjNw2YJ5SOp9DbaDUr16audw8b6Jgp5quICaihz3e/v7zUUb9YOwpGg5msRNaxGuBW9ar2BMPLlOhLJTQwOh9DV5YO5RZ84E5xWY4yVixk43QE47T3443/3V/j637wBl79b14RN790X69PdPc+7e7sf8Qvhcf3RH/0RXnjhBZw5c+ZDIwj3hld92C/5pwyv+rDH/F/75x54rP7Xfod/8vk9AFZ/8jX6R73jAbD6fkCSC/jnP/95fP3rX9f1+7Gy/52r2yLrQBUuK1SjSmbReeZnX8CnfuXn4e6Lom5pq/NKTx4CkOzqk+HWMf6i4sDcMcs7lAAki1x+k2BLejGajYArFrLv/b+jv+8GDhgA531e9wK/O8d27492FDbvMlYJ9O6eA49390hMSskyDNB3f5cYrQR+d9517+cITlnJ0GQ4FyVjlNl7HHBwQ9FuiSHQzObx3OGHYC7XkdpOyO/Narah3qgKKCLIyRc3vARoGMQzNkZj+Y7ADxYKTDcma5XFCuWFBEHIcCTwRk+tTDKNzc1V/f3hhx+RpJRsO27YRkaGjGReJxmo9NF0C3Rl0ULZPwEjdrjJvGNyKEETyjQZpsH/8/zpuUR2LQs7ggb0GuMGnJszXheGXBC0lUTe6dAmkn/nZtxqasPnZXBU0/BQNVvhtDt30kqbKnLJOCNCsrWVEIPP6fGIJUNLAPrUuq1k6dKllrLfjgpIMkD4/bv3ilJFFvaNeg3lgiGhJbjJIdsEQ6wYEFQ1xlyLDMS6Uk0ZYkGAjQwOMmfJaqIUi7Jzj9+vsVrKZwXc8DmxOoxGA9k8DpdbAKPFZFeAisvmkBzOYjFpQ5TOkBm4CZ83ilhPL3xuXhdIOk3Qgb5cZHiGI1EBDXrE5GlWUeHOICeOg2yeDAufAoMIhhIEzudzoPcUGUlMuf7uyy8j4PXh0KHD+h6GaJHBx2edoCyZX0vLywLuyBYlcEIGG4FUJtxHI1Fc+OEFdEcZblQT+Hr06FEB2zSCIIjG0JRgVxhLi0uSidZrTQyPDSMajkjyKOuJWkljmYyMcqkgMGJ1kWzrBQwODaJ/xyurt69ffnVMZ2coFicCBuoQIKFMksx5v8enkBp6g21sbSPgJeM3KpYtNxgMLiOgQHCT8mCyfznVbKeT2uyRUh4OhdGuVzEyNISV5VXkijmMjY2LuZ1KZcVe5QZDQD1Hs553WnAYIDyZu5lMVtffzACvCo9lS/6sfA8BJQKxx8mKZBhUpSRbE8osCZBILl9m2JFFnr08hom9E/qd3NSxQcJ7TqbHkaNH8L3vvayk4mwxp80TvdZqlRauXr0isP2xJx7F4UMHlUZPGTfBONoV8BqwUcDvoK9pf/8gvvOdbyms6+ghgnx1jWmeE30h+ewcPXJYScRkgtMXjuACPXg5P2xub8negABXMrWFRGILR44eFZOG/n0DQwNqBG2sretZ4saMYBEBXm7UeU4CBD0eWEwtLC0v4eLby2JxBkMulKp1mEw25PI1Mf/Z3wuFHbCgqWC7sbFeMcBmZlcFDJLQHQyaFVw1OrZXHssbW0ns2z+OVCqBkbERsbhHRplS7JZ8kSyk9fVtrC5t4PjxkwI/Xzv/qs5pZHQQ80vLKOTJfumA2JaL4egd4PnnHkejQT/Qphi+12/cxt07GVhsHRw62Cvv0uvXbgMtN2bnljAw7MCZh08hm6ni8uVrkp4fOXIIS8sL2qiHAgEsL69heHAUDpcPt2/flYSY7KOF5TKOHaOk0oalxW3Euj1wONzoifWh3bRo/qKParwnDIfLLIm6/Jf7e9ATH0SxUMf87Coq5YbGKpncBAaeOPcI1tbX8NabN3TNTz10BtubWwLKuDYQjOc83DfQh954D6x2G1aWFjXfLC8tKuX6+PHj6B/ox507d8XoJrOTTRsCaZfefkfMZYL9Yv1xrrdZjXCyUlkWI6lUGrlcTYv2pz79CYFQ9I8ms5RWA9m04Qfe39+DkeERZAks1+o4sH8fFpYW5Pe+lUghFO1FMpnDyuqy5t7Tp0/Ka5FM1Nmpuwqwu37lqsJWRkdGce6xx7G5QQbcMrp74iju+LKSAU3wnf7xAR+bYVmtid/57ouIRrqlmHjn8hXsP3gIJ08/pGfi8qW3MdzXi+eeeVrhOQuLKwKI2Ujz+gJalzjuaUxBkIXnRasRMrpvTk7C4XIgEopoXjlx/LjmGLLQyHTl3PXmm2/iyOEjAjrMbGgMDGhNIjhLaXY2k0Csy6drnU4XJPemIsFmtqJWLmH/vj1qfpHp7vT64PSE8dIbFzG/nsZWlk0TKxw2h9HktVl0XwkO1mttWH1eBLt74Q114dDJh2CiHLdJzMOMaqMFq82lAMJapYBauQin1QRrp4Fscgt+AvFLCwqCZII8G5jBCFm9hxGIxgGzHR0OPLMVLVLu7/VfkvTfKMfeA1bfX9kJGL0vsPojbXTWmfemm+6Uh/e48quAVB1Hb9WdmkFNQ5tDQDjBVj6PtEORyofvsRi1Bb+aAZINerE3mqg2awZbtcP3tuT9Xi1xzmd904DX6UDIR+l5DZlkCtVKDn6/RXL59dVN1Is1HNp3BFO37+DOnVvYnroBf18XvvDzn0PQboKtXcVIbwSVbBqbC0tYWZqH2UbGuRkzU7MIBMICFUdH9iAUiaJlBsqNFqbmZqWkoH1FwBdApVjCM08/jb17x/DKKy9heHRAABzVYwziWlpcVrOBbN2hwWE1s19+8fuwM1Fwx4rC5w++6/nLuYoNbNX3srrYluqF7H0103p7BKTyPI8cPCJbHZfdgWh3CNl8AsViRjVDT7wbDqcVhQIVOyb4/Db0xv0oFpII+mwolTII+T16ltvNBkqVBlodF+qyp2ro2WLtkkykkcqUEAp2Y2szg2KhgsMHDgochYkNsTq6oj74/W6FjrGemplZkhJgfS2J6alVRCNhrZPPPPOUgrxoC7K0NI96wwjUY80Tj3cjFPAjkdyC1+2F2+OX3ymffbvVJrCSnuweH0kDwPrmKkrFnNjrPi/DnOq4NZtAIplDyB9ANBJUo97tsmOgJwK7w4Z6rSzFmTyY2Yi2k6VKmXwLvlAAm5trut587o8eOQqzyS47rXfevqRcAbfHAycT9kxN1d2se/kiGcLh8KBYtuLmrTmx9nm+ka4oZmcMKymul/QfHx4eEDGBDUg+thubq3reOV/QFsHppH2Yg1s1BWlxX0K1FAkN+XxWQYZsctNTmNYFtKmgD7yL7FgpjYo4dfoAYpGImp4cg1wXWSvSMm19IwmzKYy//n9fxZe+9J/RP7D/H7W3vx9QxvCqxx577EN5rO7+0gfA6j/q8v+Le9MDYPVf3C37yA/4AbD6EV3SB8Dq+4FVAm6f/exn8Xd/93d/7wrfjxH643525FNPyArAGvahYaGMm+XsDrPT1JGnFQs/piQTYOX/CazuYq38PzdyBrZpMEkNDJaf5X7svUdgF4i9vxXr/R+VXQYqwSwWyJTbvQeMGn/mv1ESRxYtF3wd/w5Quvt/uxiWFAQbPnU8VoJxBFQdVgtsJgKIrOdaCDgdKnKSqxvyFj00OoFw24Zm1pCdN5Qqy42oCRaxh4zQIG7ACZxQ5sSOMK8LZVPFXAHWjlmsHwYKMVAizSTnUkWyRRO9NLM5BIJeDPT2CajNZpIYGRqUXIrAXbFCP02PvJEkJ3cw4IlSsNsq1MlkpMyTG2gWSSyY9u2bEBuJzDe/O2CwN3Z80sg0IjhJsIagksEitRvXRteUzD8CrHaBjARK6kyNd7oUgEWgmwAs7QDIqktnDWl1MpXF0soqAkxx9wbEjiV4hHodo8ODKuxZLHIz2zEbfqkcc+x6s+jjZonMGSWr7gR2iKHqcWszwsI/6Oe5mOXfVKqUtTlgUBADvFhEklG7lUyiXC6C/lm8zjTb5/GSuWLYRhB8t+geEZgmaEvWMA372cWPxbqxndjCW2+9JVbvxPgBDA6NqKPPz3NDzc+QIUDwk4ESvE48Vh6LwbwoG88BOtq0UqaXJShvZ+Ftgc3uxNTMnPwAQ94w1je30d/bi6npaQwNDWjzYuo0NR4qtZYkrwRvebzHjx3XuZBpQ/CJ4/L111/XvTt0kD6Om2LK0isyFOYmnmzGnEAPemImtpOIxnqUMs6xyPADMgnI1ibDz+V2wusiYMprR4ZHSgAhgxkYQjU9NaMN7cDgkCS3LModLo+8P8kg5rXhJpcAA8F6cjjI1iWAsSuX4/jji5sPjhGyKQns8rO0NyHwTEk9GZ88bl7b5aUVbSAJ7PDf6UFLUCYUDmN7a1tjmM8iAaGeeEzSdp4jQaXTpx/SWOW4IofW7nbJY49BajzOwWFaLpCp3RJYStneO+9cEnvDSr9BJfCGNIbbjY6CO/g+fv/Vq9c0Lp489zi+9vW/wZNPPiHJ4/Wr19Ad78MPXr+ITD6Hnngc/+pf/Qx8Xgcu/PA8ioUsjp88jskb/x97791c6XlfCZ6bcw7ARc5AA52b3UxNkRSVbc+O156pTbP7AXZ3dqv2C9j/+yPYU3atXVtrWyXbsseWJYqUGDo3uxvobuR8gQtc3Jzz1jkvQFGydkXL9Fiz07eKxW70xb1veN7n+T3nd8Kinje3k6zhKEZHxtWwePRoEZ12XbLK6ZkJnevwyIiYh2TLOdxOhdw9XlzCjes3UC6TSdzG1s4eTjI5JQhz/BHUHUok5J+7sbGOQDCImekpgWedHsHG83j8+JHGEp9FAocEv/k9asRUiiiX2FAApiaZOjyuuYNAsLx0Gw14Ax6ND27GCdwRVNvdI5hqwsSYBRcvLyg0xUsW6t4hPvj4rryC2RSg12Yg6BcTnBJ8emhyLJK1Q/+8na1DXLx0Fa2WCc+frkjiyfRjMm02t/OYmDJpE06WFOe7b33zW7of6eOsEplTRzkFXBFcnzt3Hq1mD8+frcBuc2J5LYkb1wdx+fI87t67p+edMv1XX35dfqgMNitWDAnt7NwC9neT2N3bx/jYKOxOCyqVAhwOMgirmJ2eRCgc0jxmM9uRPmHwlwXJ/ZRAzQcPbykVm6nQFotbQGy8bwjZbE4NjnI5jeOTFDwOB0ZHyXguYHtzW00I2kJ89MEHcNDjGmZZalhMZFeGEA6G4Q/6sLG+Ki9n2qiQ7RMKBrC5vY0nS88xPjGta0sv4u3NY5w/Py6AlvL5/eSeEqzn5ueQzxWwTUuI/aTWM4KtZPJ94ytfw6NPHkmKTEuJoaFhBdK89dabmJ+b1/y6vbUJp9uhMbG3u63E+VAkitHxGc23BPDoCUwwl76tnGfv3rotO5nl5WXEIlGFRRHo4ZpGZQ5ZqZlsSl7NlAJzDZqenhIwtbKyLMCbUmB6u5LJTTbqt775a2pgbW5tq4nEeYGWIavPl5HOnGgu4zw0Ojym+ZVNxla3gw9+TNuFltbybK6Oy5dmUSzn8cr1Gzqmg/2kAFc+h32xPqytryrAipJpzp+FUhlur1f1xcraquaL69evIpc9kB/s6soGSvk63n7ra9hcXoefAF7X8C/e3N3GCH17T9K493gFq1sp9Mwe0MjT1LOgW6rAQUVBuyUlTIu1iycIZyCM2Mg4IgMjcPnDqLcBq1Qlhl0BWZn0TqwUiiAZj6tep15BKZtFLn0sUCSfzSpoMxpPIBofhIP1i8WKNnidaJ3EWaSjACsytS2sB1kXst4yGWE7BEc7Uk/onQa7VGst32I0qVS7mVmffdYo37A0+GyNykru1PsJPGKeC4PO+GK9cmaZxMa4Vtge9N3yV1XwKb/nlLVq5epj0fdTacQagrVfl5/IY+v1UKYNTI2NGMBtpx2RUxYsDYLhR4ewNGoo5k9QK9OrOqTzXdtYE+NzYDiGa1cuYmQoBjsa8NvNyCb3cLS1Dr/FiuTuruYD1TT1Fi5duax5fX1jE2++846ez3S+qPPLFkunVgVAqVrF17/xdUyNjWH56WPZI83PzOl5eP+H7xkN+0ZTVh59iX41t2kNwIA3gt3mdg+JaD+6vTaerW/g3Pkprb9s2pEtyzBIeqSzLhkYGJB/6De/9nUxwfe3t/DGzZtIxPtwfLSPZqOocUoJPaXnR+kUqtU8AiEb+vupcgih1SwAnRpcNotqRCtMaFRbqDbJJDYjFIvj3v3HsokKR/pQb/SwtXMg0C8a6dM83xcNI31Eybgf3VYVF87PweliW7iB5MGBfLpTBxkcHmTkk37z5uuwsWYxNxW8SMuZp0tP0e2asTB/HqnDEz2v5xemxARlXgAtMpq1mryU6T3LeobPhtlull2VxWFFwOtXCC2JFGzql5suFKt12ZT4vS7F7o2Pj2CoL/rpWGQ9qrqlTNJCELlCSeuaN+hSENjY6Ig8YIcGR+APxbC2uoGjw0NJ8PcPdiTj9/tcGOzvOw3Xok2IGZV6B/snNdy++1BzNO2QWONyjR4aGNR+p91u4PzCOQSDbvR6TWq+5JnK5rjGe4OZA7TCacPn9kkNxN9nE5drd6GURygY1HPKuWhraxv7+3tSJ7AG7Jrbeu7GhiYQDscUTEvLArfbJoYxmbm5bB2thh/f/tN38Wd/9n3EY5Ofa/f/84Cy3/3d38VXvvKVX8oK4AWw+rku+3+2b3oBrP5ne+u+sAN/Aax+QZfyBbD6zw2sek6BVYPxaekZTFOCo10zXfKM188Kvj47yf1UYXwq7zgDVn8Se2BQVj+jLDOK7Z+Dtkryf0p1PSWgomf5GWCVIC+r6M6pFyk/iRZbp6xbBVSdwqwEECgxpJxO/qGdjsi7DpNF4Kqp00WcDMduB5n9JOw9EyKBAKzM+qr3YFI4UFtFtZiclKI5uOm0i8GiDYU2FkziJTuzK+kuJdGNSgPVckXSfJvLjh5YDJpRrtYF7nEjzO653+vRJjZzciRgNZdJY3B4AO1ODTYyKUIR2KxkO5YkZ2La6/HRiSTA6fSJAImBoT7Jp9lJt1oJWFrRrLITTmanIYFj2IY8aSkhcrtkcK/72+uIlUSZPDcp3BDIK9ZK9Brwul0Cz5iUTdCO0jr6utZbbbHeKDEvVqsK8YnG+lAo1fDk8WP43S5MjRvAFW8QgUWGrdgchlyP3yHgtwsxHes1I9SIG0Qef7VSlAUCgRmTpSc2G1mJDBFht5/Am1Je63X5qxHU4zUVwN3tIpk8lnSeLxaaZPgSoCTjKZ0+RrPZELBLNhfBWLKDCWISeOLP5xcuCvQjI5eMLtpBkAlEYIiMYoabEOTki+Auva14TARE6NlJ6wMyaI7pdRgL61zc/qB8TouUpQdjuHP7jgpmeoy9/vqrmJpiAM6eQNN8kdYNZqUA8zrx+hDwMAKuijof3kNeXx1flr5bkzoH+suGQ25k6AXa6QqsGBgaFuuL7CkGGRH05LPN+0vwicwwXZ9sVteLXogEcin952aTMkT6p9kdDLmqwOkmQED2sOGzWGs0JTkmS0IsVI6PRlXyfb7YMOB5UGrPqYKNIo5HbiQI2BqgQFOMbyYen+RyAqPIOOI9p5+0IXPkfaRfmvXUa5qyZLeAGgIdDJiJRuPaxBCM4fPLMUJ7DN4DsnT5vQTDeTxkcpOtKfC3wcCGEyQGRnD71j3E+wcU/iU/sFJF16/b7uLBw4di6L700lUBi5VKXs+Gw2HDvXt3MD4xi/c/uiemCdmIv/br38Dq6lN5ip6/sIBM5hiPHj5CMBDEQGIYg4MMpDDJ+3d1eV3ei9NTA/jGV99GvVmHw+WUJ6420SZg4fx5rK1tYG5uAbliEc+erqBaayAUYTCeE/fv3EMkEpJXLwNcCLwx3IubQEogr9+4rjFENj2BNgbWEUT0+QJiKSeTuzjJkvFrVRNhfGwYZlMHPi/l+tCcw/tEX1aziZJlNgF2TzdfTkQZNhV3IBBwyUOYLLqlpRXcuvcALocX8f6ErBnY9OF1YyI054ZSMWd4yR7Tg45jfwI724fY2y2LWZRIRLWR9AXsmJhKwOO1IJ871n33eshSLuLevUdoNLti7m/t7KNWaSHgj6DTAqamZsQk2tjcwptvXkO8P4Anjx/IHsDr6+HrX/26GGprG5vaJC9cWNDz9Pz5Fi5emMbM7CTKRfoAp5HNHOGb3/qqAvrI8ubzZ7OSQZpELNYnz1i+tvc2EOWxbOyhWG1jfHRBa8H9h/cxNJJANreH1FGBuUQYHBzAyVEFh8ks5udHMT83jSdPFpE6OhLIHY064fP6xf5yedzy+C3k80gk4nC57RgcGhD4Tpb6+My82Pkrz5Ylw60UyhpDZGDxvnMFZpjW4PCwLFfYf2MTiP6qZI7T4sFpc4jNPDI6jPWNLfTHB3BweCAvVjKXyGja2d5EPN6Hnb1t2Rb098XxzV/7dbEeHzx4KLsAsqYT/QNqWp1Y+rWJAAAgAElEQVQFqVGmyiYe5/ALFy+hXCyKgUgmHtlbZhN9+TryRWSzhTYn9KJska1d43y0p2ZbOpPFjRs3NA7pbUzwlsAB1QhWBeN05ANMtin9jPlvbIyQ2cYwu08efqJj4vzD55xsZ6fDhr54VPeegAyvwdjomECnvf0dfebw6KjWEvo+j4yO4fnaKnaT+wLDTZYufD67GIjlYg0em5/Wqtjf3te8y7W0UM7C4rSja7Xg2doW8tU2Kk0yC8mydwpY5bzldrjQaDekyDDZ7TA7PLB6AphYuIS+4QnYfQFJhgldks1M+T8Z+FwL6wwiFKu/CzTrqOTyONwnoN4Q+MTnPRxLIBzvh8PjQwsWNMUkJSxp+LMbTcnToFIZ1xvAKgtFAal6p6Eg4t/PGrn8m2FZQ8lL16j/TPzzaWV52mQ7qww/C6zy21moqGFP9ukZsHrqo8p1i76qXOf5nz76FFjlGsnfpV6LrFvOVVzX6EHJ9Yq/y1Z8rV5Bo14zakfaUNjoB32aFl/N43BjAy7WwvwOU1cBTmwMW5y0e7Jje3sDmcyhgNVuqYCQ04qFsREEbQ64aKXQ6uBgj1kINoyOjSNXKKBQLqsZfevuHdlXNFodmGgL4HKhwRBQqwVvvPklnJuexP7GJmZGRgQAfvLgoVQ0fJZ4fnWqkDxuKZ8q1bqsSKwEvqlIqdT1XA1NDsEX9Anc3drd09oajsSkamE4IwM4v/zWl3DpwkWB/W6HTUDbzsYm2q0ajg+3pBCh9Quf0Vwph1q9AIe7DX/AgqtXp2E212A3d+Td22sDrQobrG0xzMOJAWQLZTTaPfzd31FxYMXg8LSaaxNjM2qUEfT1uuw42N/DazeuYXS0Xw1Zt481LG0FrNjfTWNtdRulYgNvvfWWntOt7RUcpfcxPJzA1PS4mqgn6RL648N4/mxd9/Pma1fh9dlQp8Krx0DWJjJ5WkDZjAC0Xg8uEiJcHlDa1643kGOCINfCQBhPlg+wu38Mt8MBj8+JeDiA/f1tXDg3ozqI44GKKyqmrBY2vJs4PEqrKdnutbX2eQN+1GtQyKsZDv07Pa457oJ+l1j//YmQgFW72YpiPqs17OAoh2LThJN8RZ7RzE/IHJ8gfZLFUGJQtTOf4ZnZMfj9Lqk0rDbWRXU02wzxKsDcs8Ll8KlW4n7l+DgjxiubzRwf9NTmGk4yAvcyDHNjrRWKBEWqIIAqD3+rnzML8gWGT9ZgdrTkU0wromKeuQgBfPzBM/yH3/9TDCRmTvWMP7EC+HlwwAtg9QsCSf4L+ZgXwOp/ITf6/+M0XwCrX9AYeAGs/ssCqyxBf/b1sxPcGbD6U2DrKWD6ywKrn4ZRESgl8HaKyBoerKyeDUD1UwBWTFX+x9LcJJm/ARj2BBCTmSZ5WJdszba8R1nEeJwOuCwWeG12VHN5lNNpJKIxBN0+pPcPEHUGYKLGjvwJFvYWkwEA2awCnCgzo2zW7iCLs6GgJTJbmZZOOVklVxT7KxKJw0+vQF/YYFPWq/LP5DERJBIzpNcRY5WS6mq5iP6BfjFObE4bBgeHtUnY3kpie3sboVAUH390S0AGQbWRkSFcuDiPUCiAUrmg8yRzrlU37gDZOHwxCInXjWxb2g8Yfq0dFV4snM8kdSxmyaRzOewCDN3c/HW7OmZeU26A6SvHTXunB2QzeZgdDoGqZDAuPV3Bd//yL/HS1cuYmpwQM0ghTBYeS1PArbHhInOUwGhDxT99wSiJIjPXabNKnk8GGz3UCOxxg81/JzhOgJXJxQSD+KI0lMDz7v4Oel2zituN9d3TaxEQ2Ek2FOXHBIOVWt/uiMVHMJtABTcRZFESfOKx2ewugTNis7ndOEwy5f1YPptkAZLhTCYHwRR+P/1GiRjG4kx6DaJcqqLRbqFUyGN4fFisZm6O98SK5n7RhiOyI7gBO0zCbjPhS2/exMH+tsbJ3u4ehocZ0sR7xntn1kY7lTqUBI3SsP5EwpCJFwqnIHUX2Wzm9PfXlHA/e24emcwJBoZGBC7cun1XoUcEgQki028rHoshwICkbAbpoyOB8wPDA5LZXbx4UYADgSM2FwrFomTb9MTkvSM7lZLySt1INeazwqCxLGWH+bxYZDwHjl3KnufPnVNiM++5sWFnU8SsMcf3EeSkb62F6QgmBhv4ToPVuvLVpX8qN8r8bsr4yZQjK8/wB25rHPBFdg+vo8GurAtU5UaoXC0L8CYIRHl8qVwRcEt2IcEZSvs4WLMneXzyeBHvvP0V3L17R4FqtCggKE95/s03bqohQUYqPWqTB3tiZR8TeBoeg9Xmx9bOjjZh8f6Inm8yLhnAkUzu4cmjJ9pYzkzPYnR0TLYha+ubWH66qiCN1165hEuXL2BzY1ONGDZDlp4+1QaJAVicOwrFEtwenzbbTY6j5IHuC8fEwrk5WZvwGnu9boFSZPzyWVhcfCw2+NVrL2ksPH++ilw2L4D8KJXSRnRuYQrnz8+Jrbu1sSJmCwHWjbU1jadMmsAMMDszi8GhYSSTh6g2mgLrouEgYhGPgp3sdrd8Bbd39vHg8ZIsOBKDgzhJZ3BwmEEo7JEfHllZqdSB5iXdx1JJoDaZiZQp0sLC6XJLvjo6Nqz7WauXFQhDxlW5XEPmJItPPlkUmJ8YHBCbv9Nh48OLWLhPANx7P/wBqrUC3nz7NdjsPYXYMByt0+1heGgUz5ZWsLmVRKMNzatkJ3J+/9pXvoxKtYitrVV5AA4PxhX8tr62pjmjP96PTDonVQGv8TFlqGTvV0sYn5zGyvNNpNJ5XL74Gj768C6a3SbGJ0ZRKmVwmKKlA60C4rDCo7EcDLrE9NtY30S53BBw1N8fEwBPVhFB/kePPpEnLhnqbPbMzk7h1q3bYpRb7C4Fniw/W8a5uVmx1eg1OjYyitRRSkwoNh4i0ahk5l6PXz7KT5YW5d8aDfnQoBTdbMLU5LTYyH5fENl8Vs8U/XzX1tbls0swkv69Y2Mjskq4cP4i1je3NefG+8jG8uDp0+d4/OgxTBaTpMqUpsqrtN7CwGCffAP5c8r1I7EgXrp8wUi6djllq0BQ/M6dO7hw8TK2trextbmNYqEMl9cLv5ey3xMxa6nw4Nz2zW99U7/HeYZNFHpMSuq/tIRXX31VoCjZ7ZzTOVf4fT6tJ7V6DcNDw1p76JcccLuxu7eLudk5I8m600WEieydDh4vLeLNt98UY/zR4hP5cZPJ1WjV0BfxSo5sNTux/HQdH75/G4VcQcF8bIBOz81gfHoM954s4vvffw9mlx+wsQnlgMnqkmevPFZlYdPWM+kPhVBrmWBi6OLUHBKj0wjEE3r2OS5otUNgqlYpI1/MyUvVQYVItwUL19FKETubm5qXWX94PD6EY/2I9A3IkqBNYJVK+V5PPuWmHvU+Z9p+qlhYgxnMUq79nLcJrBIAJWhJULVzao6vvixBVQGzrKMMhdEZsMo13HidWTjxyAWRngKqNkMBRbui04DPs0Yp38faRTXe6efIxshiUY1GYJXzqcFoJRDUUYNN7NZTVm21RoVFQ0AapehqtgXYXPILJSxk09jf29b3TE1PSHZtcZiRK5zgJHuk4Cav04LJkT4081nY6lVEXQ6ktreQ2UtiINqPxYdPxA6nkoSWEVxbPnmyqLFKhjNtixweF3YO9lEtFfDON7+Oa9degtNqxa3vv4vJ4SHk0jmN44G+fkQiMVgddvzVX/9HmFw22WDYnW4Uy2X4nLRicqCUyatBE4yFsLO/LUCVDXqpNmgPZrUqIJSKoP/p3/33OEzuYHNzA4P0cQ0HJZ/nuCUjN+D3KrQok01L3VMopmC2UtEAjE1EYbW0YLN2VVPaYEerDgGg5UoDXrIhLQ48fb6K7737IbpdhiZGYHP61FT+6KNb8uCnn3el1MXbb5zH1NQQyoUCXn/jGjLZA4359HEOu7sphINxfOMbXxfATFC1Z6KKrIO5czOolGqyCHI6fLh39xOFtl25OoNg0CumOZuTHKm8+zYGrnaa8tJlsClZ5WYbG3Q52TZx7nN7o7jzcAv5XAO5bBrhiA8umxnRmB/TE0P6XCNkqqMwOyoWyAhNZzJSdlDtQB9vqiOC/j64PAGFSK2srKvxy/pqcnwI/YmYmq0WUxcd7jW69MZ1oVTrYCNJJUMejTrHLTQXUzHAupXWPo16GcPDg7DYe7oHwZAbwRC9W22awzoNaO6hjz1rMgLZDKm8fOmq6lnWRgyplKKpXBThgWoXQ1llQzwWQKlYRr1mRbdj0drAZjtshqKFNdLmegqpVAfry2n88R99B319459r9/8CWP1cl+nFm06vwAtg9cVQeAGsfkFj4AWw+qsFrP6/TW4/7+cCNj/LSP2cjFUVx5+GVBkDicDqZ5mxLM75d76P302JGv9u488kYTOM4BWeazES7z9lq/a6sFusYqv6nU4EXR4UmYCcL2As3ocQ5UCZHBqlKobD/WhRytU0wqLUoWa6vViDFnVsmfjsdpEVwBR7dpvz2rDRv4s7ZX5vlMEfLrdk4G63T95RLHZ5XAqXokTdAqWxUyZJxkkkHFIqLMGmvnhC7Izd7QMcpo7Q7ZgF9Cwvryrght6u0RiDrRi+xc2KseFw2Q3QkewYAn8usmbF4LWoqDIsIMgcrIvRyA0TCy6CT9xMcGPJ9zFhmcUX2YhkIVLufpyh8T/TTO0CsigpbHdMkputbezgR++/j9deuYGR4RFZIVBiRzYqvZ3IHCTzk8ehz60zudUIOKJnKrvrvN5el1NengpDEljsE9uE98NidwhMZJq14RPrQiabwcMHD3T9CcDkC4b/KcFTBq9US2VtrLjJJnhMwJdgBRl7lMbRr6vRaAl84vcTpufvEixk0i4lYfxs+p0SiGWYFjftXm5I2y3JqLnxI+DDcWezuQX08toqAGt8FHUyfFNplCp1BHxhAatMeuf4YXjUpcsLKOYz+lwCBOfPX9RmjOOAY4bnzP+TwXXG8OS90ubJRj+ydbEQCJSiy2PzwuunV+SuWDNkfT5afKqNF497ZXlFMjcCruFgQGBjmffT44bb68aTxUWxYPU890ynTFojBbvZNtjNoWBYQBI9SQ+SSY0Hbpgsva7GHNlsPMZk0gDNIuGwQHxdfzYtTlnF3MwTrFAoigmIxvqxu3cg1jAZamTZ0kuXm0eOKYJ7lBLzOtDDlexPjhN+7lmCNL+Xx5g5ORZTlWAsfdUY9NTttCV9DobDYhjydwy7A6tsB7797b9ArlDEb/3mb+l76J24u7+Ljz+4g3feeVOBEn39MTxbWlLCMKXkb7z5Ou7dvoO+gQFtivb3U0gM9iPg8eDy1YvY3t4yNvHdNlZX1+QtOUSQMXOCSKQPpWIRtz66hZm5WVy+MCsvPNpBEKzh8T1ZXEIuk8eXv/IOzBarwFIyVAcHE5IKE2gmK3FqehrtZl0NFgL03CjxOee8wevdP9CHwcQQguGQZNpPnz2XpQqDvmhHQFZTMBJEfyKOYi4rlmKtXJTNycrzCs6dc+L8woL8KXmzQpGIQm84h3AKMrz26vpsyjC7XROSh0c4PMzKWiASCeI4nUe9ZgJV1JevnEdfPCK2i8ft0DybTO0ic2IkW/N5OEnnxHSmt6Xdyvc4cXCQQrlYQcAfUgAHn09K7Dl+PD6X/EopEa2UW7j52qtKw/7hu99HX38Yly6dw87uJo5SB0inS/D7nJgYn0ajzhCiFDY2s3C4uwJmxycGMTM1hXwhg2z2GCOjA8hxTHUacNrZkCnJS5h2HLPTswJiU+ldMYMarS6uXntZvqrf+/sfY3BwTL69qeMiRkZiYncVCkYzYHR4HD53QADf2uaS1heGwzFpmg1DNvG4Wb9w6aK+l9Jz2rVEYhGFT5EZ/967PzQ8vU0EybooZAtwE1hptDRHTE1Mn6oIIDkwgVCCLgTQCGgzXCUQ8MFm7slag0oGvz+osUnm1G5yDw67SwExlOCyoccXm3pXr13D5vqGwJ+9nR0EQhGF4tCK5PHDh7A6nJItU8I8OjSsBHrZj7QauHrpitbQIwZA3XgJ01MjYhV+8MGPBTAy/fvll1+B2+PF4uIi/L6wgNY07S8CAbTpoakgI2Bhfl7XivYUt+/c0Vj92te+pkbR3/zN3+Dc/LxYrARW+Vzx3DjH9vf3aw5h44zUcI5vHu9JOo2Xr99ANBKVbU29UdXa9XR5CV/9yleVVH6SzcAXDODwKIWbr7+KUuEYc5PTCvK59dFd7O+mYLHaZE9gd9mRzWcQH0rgh+/9CJ8sLWNs4hzC0QFYrG6Uax2srm3CZDUZACLZma0m/PE4Co0WYHdhbO484oNj6B8eh83p0tzGZjOl7Zxf8oUCWvU6HGwituqwszjqNLGzuYH00bEY7mxcRPr6ERsYhDcYQ89qR9dkkT++VAFGNXEKdxqevFw0aWVEQJSqI9Z5Rn1lAKu8D3xZ2dSWS1NPzTCaBfBa/8RH/6xxb9Ro9Bng3C+KKucRrgv6jJ+xAThVHnGsGuuSUQ9yzT0DVgXAmn8CrBrMVkO5Iz9uMVZZd9Tlic17SQ91r9+LgJ9Khh6KJTL8nqtmoKVRPB6G1+uC3WNDp1vDUWoHk2MJ+F1WmKoltHJZ2Fp12FptbCw9w+bzTXlhLyxcMFLi63WFl92+e/8nPrA2G6bn58T8Xl1bkRT65ddfw/WLF7F4+w7+7z/8IxTzJbz68suarxu1FgrlIr793e8KuGyaTGh0ulK3yBKJ4aG1lrycq42a1kWeK+1wKtWS6hytp9UifB43/rv/9t8Y9UalpLR7Bc8Vc0juJ+HzuLCwsIDxiQk0axXs7m2hWEiDtvn+oBUTE326Drxuut9wolbviDmaOaGPawiBUBT/5x//GfYPMnDTDmY/jxsvv4Sd/RTSqSNdh3q1IZ/svmgIHvq4FnN45dWrmJwaFjkaXQv29lOYpw9wKCj7hkarjrt3foy+gRhmpqbhpA9+z4rk4TE+eP8j1Znf/MaX4PM7VI9Q0WNYXBme0mRi0saEYLtHvv9mKV5k9cUQzGIbmzsMXRpAs15GLMIgriN5z1rQQrVahMfrRLtT1++RYEHQlmsv1VSsadnsqNc7iIT74fWGsLdziK29PdmasMGayxxhcspgnLLuoSUB6SFuAeUNPF3bRaFMtjwtuxwKhJybm9ezy9olmznG6GhCTYt2uwqny4pwxIv+gShsZhtcDg8azZYAXtpdMTgyk8upEczzVd3ucSMajag2I2FlZGRYn01bKKu5J+VHu2EFek7ZkRRLWfTMdYQiAdTrbaws7yF93MPy00P8+Z/+LQYGJj7X7v+LBlbPPu+zHquf3TN+roM6fRPDq37/938fv/d7v4d33nkH7777rjH//UwmyD/mMz/ve79oAPFX/fP+pa6L6T/Fzfy8J/fifZ/rCrwAVj/XZfrFb3oBrP5qAKv/YHL+bKLjZxabs/d9ymL9RwKrBiPVCMEyPuO0oD/1WP006+CUscpACX6nmen2ZqbQG8xUSVVPwRkV0ZTrczff7ajwdNnscBAo7dISwIR2uQyv3YmJxBA6jSaOkynYeoC9Z5Y/E+VklDcLkLPbPi3mCaySDUqQiN5Px8cpsfoY6OX3eDA0SFmTCYFwSMBQpUqZtItJDAYwS3kaWR89ht2YVeBLYmSBWG0KXLLw+IFKmUmkWQGQz5+tCfxjKUvTeYJlPdBXrSNfOVoiSJJtdWqTSPYbmXRMHW+3Dfk8wUvDMsAuVhGlo5SSkvnHF8EJ/juBGYKy9CkT20ObEAOg0ibLbBKjzOX2ot7sSmZMliHBQhbxlCMT+HF7mLBNqT7Txc3qkPOakEFEf852i2wWAuPc1PUUEOZyO8QkIrDIDcL8/IKuGxmb3BSOjY2jXq+JcUTWHkFYfj+Pk/KpVtsYFzwPeo1SXh6NhvUZlK9SIk1QmgmuCtPqUdbEIpXnaiTak6HDYyBTiQAvC1EyUs+k/zx+Mj4pk6pXK2K78PsJTO1s7ev+TUxMoFKvyGfx6bNljI9PYmRsArHYABafLGF9fVPMGcp+KTkL+Nx49uyZwCICGgSkyfpkOq7H40J/P4tphq5kxNwl+Mtry7FJHyxeKysDDGzcqHaQy1PyTX/VPoGPxydZHSPBPLIh6ffFzVY0bFwbOm+QOdbqtsTWs1qNUAUPwdRmE61mWz9n2ixtFAaHR8X45LigtDZ9lEaxlMf8zBSCPq82+AQHGeQSCUcQj8QEjBpjr6prz2eLck8yhskk4ua6xMCpVAojI2N6LujpStC4UCjq+AnYkmnDTavP7xfYe3hwoPFUq1Z1XXjf2NTgBorfRS/iialJbXzITuEYIIBLMHB5ZRl3797H8Mgwzs9fRL3VNELiyHK32XDn9n1MTU0KXDGsGerye1xdWZZM+eWXr4uJStCdrOrN7V1tirhxO0wdiJH56quvyPaBcs93//77aozwGeNMRzBx+elTscG/+vWvYnRsSPeN99kfCMJqtguIT6ezOg4CQXzm+SyRQSIABl2FWrz91lvaILHRY0hxe5qf+Kzz94rlIpx2g1kpf9psHu1GCx6fX5YH+weHsFicYqM3mlXdK0lFw0F0O02xXHk/Cc7z/vHZKpQr2N1haBWTmIFI2CqPOc4Nm5s7yOZLsvWgByWfE/pSDg0OIZM50kbObiNTxng2+cyHowE9F/G+KAqFnO4z59ehwVEcHWbw5DEDkFrEigR+0n7C7bbD7XGqgZHNkyEcE/O4UKhItm+xmvHxRz+SfHRiYghPny1hYyOJUNCFa1euYWhoTEDY3/7dDySPp4dnPBpHNE6GIj2agWdLiwiFAxgZ6jckziamP+dl5UIWJwGeZ88XMTQcg9/vR6XKOdiBVtOCew8XxTriM3r3/kP9v1ppolZvotPoKEDQsEhoyR9xdHwED+8/wHE6p0RqrkMuh0uMX8pJ9/aTsiSZnpvCYGIAmVwGq8+fo9XjWhLHyUlaPnvkatksNjHGrZScFgsYHR0Vm4nzMVn3tTZl8B4FzHjcTvg9LoXHcW5jc4l+h5wXOceweUFWbLlUFph7BnBRYcEGIcdFg42WwwN58hLoPkiWMDc3JMYsQ57I7Ko3Wkju74m5zbnpw48/kl8vw2c2tlYFiHCzT7AiHI4aFgV2O7Z3dgS0c55iQB7D/3iMbLoR8Ns/SOoZpSfy7Owc5mZnxVTlz2gbwWeFICobToaapaPz4bjmWM/n2EQoKYwxn8kJhBkeHNLvUQHDRhiBmoGBfs1dVEHU6oYfe6fbEXAS9rnk3UkgDSaH7mt/Ygg2p1OMNvqVsvn75Nkz1BtUT8RhMtPbuImd3RTq3a5Yjrzo4o3Wa3DG+tRkgM2DsfMXYXF5MUAwPhDU2necOoRZ4Xtk9rfEFnXT77rXgctuNLv2d7ZxfGg0YNj0CMf6EBsagj/SD6ubCeUOgfKfKvXPQkOl/rEoqEfr5Smo+amUX+zRHpptMuwYRESmqSEJbjTrAlZlqWQ6A1BPPVZ5IQzo4tOYU0GzDKNis5xr0ul/UjAJQDfUCWegqhrtp3UV30vgl3WYmnWyDTAUMjpmYnXEcRk+2Gzo3w1A3giMpJKJUudqkbUHwwUrYrDyeRge6RdYR/sRm60DlxWI+m0YjgYRpnKj14G7B5SyBQW3hUNRBU79+be/jeX1dT2/ZJkqSd5ug8Vm1np+eJTUGPvf/v2/F6t37fkKPvnwI4Rdbnz5S28jHAjh8YNHmp+P0ll8fPc+at0OHH4fMvTst9rUlOb6SHsprlfDwwOYmZlFcm8fd+/cAQtl1i8MYaLNUyjgxb/7H/4bxMNBjA73wWk3w86SzgI17Fhj0XdzbXUVjWoJ8VgIfXE/6vUcjo92cPHyLJxOK2hT04NVnqqNugn5Uh2VUhOHeymks0Usr2zgOA2Eo04Uiw35rVaqRkOK97bTrOLiBTY6cgJ56YFus/Tg8dkxf2Ee9XITq+ubGBkcRZv3sNvGbnIbLqcJ165fUYOE46U/1o9UOg2X1YOh4X7E+33w+xxa99lYZFP2bAywsc8alnWAnv8ew2Dbuj/82c7eHlKpgjz8E319qNbKssIplwu4ceUyAkGfAkSpYqOCiex/t9endXB7Z09rEdmjbDKYTS4cHTN4i375dY3LbC6DkeEExsaHEPR7pUhSc6JGP9siNqhGc/hQqTVhMdswPDgsdn5fvA8b62twOKzIZTK4cu0S4n0RNdEbjQp6aCAQoJc3nxl6rXLdT2v+RM+CIrMfrPQeZtaBBbV6AwOJhGqqHjj/xdWUo7US64dux4ROy45Wk17XZfnsdi1VNUYrlSZKBQLTI/jg/UX8X3/yV4iEEwYY/gteL4DVn3+BftWB0C/6+H7RODn79y/6e18Aq5/3yv/qvO8FsPoF3YsXwOq/LLBKGdU/eH0WVFUt/BPZ/dl7fxlg9ex3fpqx+tPU1Z8FVunNyAJVwKrFAtdpYc3NBAtqBnDxDAjSManUBjNcNrJVbbDz36sNtMoVjPcnMDY4jHquiGIma3hD1hpo0XeuQ28tQzpveDLSL4ksy4akMQbwx1CqikAhMVTjMYwOD2OgPw7K4Wwul6SmDJah96aTaaD0YSLyxzKfXrH07jKZ4PN5EfC64fJ50DPRo7KBVOpYybG1GjdKZjx+vCiPO7LsKPEl2Gbh/kuMP7mcGbeibXijmc09FdQOp1OAEwFNAmm0HyBYYfhaVsSOosSUrFAydJweN1wuh4BubmJYgLYaDUk4uRHnxo0sxoNkSkUcZYWPnz7TdSILgSm0ZLyS5UE/Jw0XpZ9Stp/X8TBog1J4fj437bRqoDyUx1QXEO0U8MP/czNFGSrl6Oyys6A9PjnBzu4urGaCMg4BwPQzDIcjWHq+rBAM+lcRTKJPIVkb9UpZkqi+WARfeYcA1rA28K1mQ99RLOa0oXj6bFXnwqCTiJhKHYHYjlNv2HQqpeNkgBUBMMrhBweHdC66vl0LMhfckRMAACAASURBVLkT/f7RyZH2jZs725icmIUvGJYVwP5eEg/ufyJvRFrDUcobDLhkK0CgkiFl3EhrnJvNYu0SXKdkv7+/z/AsjUQVaMGfEWQbG58UyFsqZBRo1iBwzQAxbSSbcs4rFYraiBMAv3RxQZ8fCRGEJFPBkIJxM8zgmeOjtACmYCiMYoGhBVaxIBkWxQCXxOCwwAhuLmh9QYAjc3wkIGiU1hb1OtLHx7qPBPLIcuL95IufxxmEwCjPhYxc+sXxXrZ6wMGhIfUnSE+wnwAW2Vt83vkZ3ARxDFMeyD/z98WipbxPIACdB80YomTObNKYHRwe0pihPzGBPbKdyWzjc0yrAV5jNjGO0sdi61Iyz+PjxoZAC8ODCMYzvIrny7Cga9eu4r0f/hCXLl1AIBjAk8WnAlnIhiWvi82M4eFhsas5lh4+vK9ANjJEyeoigzh1kMQnjx5ifv4crl67glqrgZWVNeSzBfk40puUFhPcqFerDX2ez+dWoBFTlHd3t/VcFYtZ/PZv/zYajTY++OBHhn2FwwhYC/gDsFiNhHNu0shKa7bJMjoRo4XjkDYVS0vLzEHH2Pg0mq061ldXxU0bHOzTNeMzzabCyuqaPD055gPBMJLJNIj7RKNW3LhxVUGAtEbZO0ihVKzD5/VIGk4AkbYDM7PT2N0m6E6fW1oRQOFePDYCzJcuX0QsGpKv5dT0pIL7mvWWNnqRcB/QsyGdIsObrPsKBofYJLAKfHv+fE1sq7W1NaVFM5WewPfz5SW8dO2yGk6PHj/A0VETL9+Yx/lzC8hmy9ja3MXtu0/h8ZmwcOE8nDYn9pNJWaHwWSOb6+pLV5BK7osZxXCjfLGLG9cHcPPmq6jWSlha+gRur0NgYC7Xxv17S/LaM1vJCg6iVKkidcTGzhD8vojYt5UifaYragIRID53YUaevR98+JHmp5npcwKCyG7lXOBye2RJQRCEgDebPQSgOTcTKHK63Ubo09SUwg/pnUygkxpuPvuck3e29xGOBJAY7BPLn+xqzhH8npNUEm+99baaD9yQE1Xe2d5TwM7lS1fwwx++j/HJCYU+0Q7E6XIoNIqg8+72rlQK8i9kc7PLebWI69ev4+LFy2qCkBn+g+9/HweHKQXziXnfaun5bzbrenbZEEgM0Be1iY8/+ki+ymwQ9fUlxJplw2Zqdk7rHueH7Z0tvPLya/o5wfn79+4jMZiA3UZWcdnwdLZaFaTFAKCd7e1P5xDOR7KWISC7si6VAtd9MoYJoHJNY4OEwWsT4yOav9LpIz1fDDQiy/3K1Stam6h3qOZpReLB0+drUnf8xXe/i9fffEvz2kk+hzv37sLp9UrezbG8vpkUqN9pmVCq1GD1+bSmqwlLAJAMUg+box3A5cXo7DzypSqCtBoKR5BK7uF4Yx0goOp0ym+TkwstEGgz43OwAiKwuo969gRKoqHVTzCMSP8gArE43IEQ7C6vmMRGQ40NR4aXGj6nCocy24x7ehoISaBVSh5ZG7W0XjVOvce5VnIe5jxpeNVbNQ8bDd/TrdIpsHrWVOV1ZQXDBoARXmo0zAWYnjXKT4HVs5pTDfXTxjrfx+4gQ1jP1A9nG3Oxb09/znWCFhhmy2m4pQmqE3guzVoZDsq8U0lZM3ncdkTDAQR9LoFXlTK97UtIH27jnTdexkRfHK52A81iHjvPlsXSLpZpOeTAh7du4wd//y5OCvQn9ej72BBmQnyxWsHU5JRY+QSyLlxc0ClZ0YPHbEFycxPNahN2kxWZoxP0OiZs7+0jPjiIdKkIi8uJDD0yvX6dC9UGVNR0Wg381n/9r0UkuHXrFna2tjA5NSH7okqpgMFEH3qtOv7tv/lNoFOHy2FBt8XzyoFYOAHF42wRgVAAPp8Llm4bzWoJjUYe6FTR7REob0gNQ2bx1m4Kj5bWsL6RxEm2BNredxsABQ1c6mtNIBiifNyBbK4Ir5vWWF6kjg7gstvxb3/7X2Nt9TmWnjyRz2ow6EO1WlB43L17VCH11Px0u4F6A8jngRsvR3Du3CzuP7yr539+fl5z4+zsOUQjYdy6/S7ifSHZSFCRwybWWZgmm6Ws2cl8pZUFgUqOB45P1hGcO1jXsYFkt5q0xtJegz8bGxnW880GFH/HS6XCYQpWm0OBpZsb21i4cA6hkFt1EZVLh6kMllfWUSpVNaYL+Sy++o2viEDRYdOBNQ1Mas6cpNJYfL6GaN8QqlrXGqoPyFglw/zk6BjhaEgNtDffeg2z0xOwOUyo1vOoVUtwuay6Vry+VMmxse33+MVCJ1jO5hOtzHg97t29Z9ToPpfUDCRg5HN5MWT5WQynM/V8aDVNsjpgaJXTb1b90+mYZeHgdg7hb//mY3z7z7+HUMggZvyi1wtg9QWw+ovGyGf//QWw+o+5Wv//fO8LYPULuq8vgNVfMWD1Z0HVU2D15016pyjaT0bCL7ACMNiqBmOVLE999ClAyAL5pyZZ5s+epdJSBkZvTosFbsqP6SdG0JSeoD1DxEafQYZUucw2eO10ggJMrRZslNh0TZgcHEbY68dx8hBlgiuwKsSGLBYW7GJcut36Tm4a6LXIjR/BVXbDjdCl7qnE3iPghJsr9JoCTBmExJARmtwTWFXhfyotOWMDEuxgQBSBLf4u2Zrs/HIzuLd7oKANAm0EMQmCkonwWc9UAic8PgI4lAaxQGRCq5gc8i01WIcEnrj58VG+3qE3FoOHDACWxTSBXf6ZRafb5xHjUowjbUjtKOULAmDIOKT3E89tZ3NbPpVDw6P48MOPBYTVmnU4XQRVmXgeQCQaOv0Mi2SmlM4arF0DVD0DVrm5VghVmxtspvm2tdkhiMYij6nkkgyaoM25Qp4KRW3ICZQR6KY9AEFbyoTNditmJ6bh9buxsUE/zQICPq+kVzPTk5ibm1ORLGsCyRR7Ko7393dRqfL8rGIgEnRLHSbFkjWsFNyol6ti7XEbyOK1LxYTQ46erGQw0rKBaeVkpZxkT5DJZVGpVdGfIAPLh1Khgu3tHTxdWpZEmYX7t379G6hVCKo2UMhXdZ95XPQ3FOhULuucCfASZCM7jpt/jhtuBowN/qBhMdHtCNQ9SB3pOlKWqyCXal0eb8dHx2Ktfunmaxo39FUjIEz+kAB5m1WAEgMPJqcmBc6QoUZwiCyRk5OcCv5IOH5qvWEkQHOsknnS3xeD28FNZF2gCpk0bChobLLBYWPgA711jeeZ4Ak9ErkZ9PgDWNnYktWEAawymMiw2TBC4yCvMnrgssjnveVYI4uVQA/HDBsFz54+l0UEvcj44kaJcl2eu0Dly5fRbvf0Z8pBE4lB0ZmePn8mj8FKheyMiJH+XSwIxPJ5eJ2ckkySkTg8MiLQ7eBgX9ePmyy+f2RkVB62xXwB8/PnZTswOjaG1dVVrK6sSt45Nj6idN/kwQ5y2QxCIb/YlGT4VeqU7uVhgRWFYhnFAgPPwkjuHoiJMj09KZC/1appg5aXTNOhTRsZzrw/sWhUz36ukJNVAa8lg23IZCZIbFxLk64l2akEhR30AU4eiakSCERwnGZwUgmxaATrG2sCY9kQknySthN9cYFKnAMfPPgE9XoXsbgfN2++gsdPPsFR6kQbQobtmS02+XWyKcVGRmKgX2CnmM4nAKepoRE7Lpy/hOVn67hy+SWlPm9trQtYXV9fRTFf0f0k+5XzPNl3ZIrS3zoeZ5OhgljfAO7efgyXy6fntj/Rh2gsjAcP7koy+cYbr+GH7/8A1UoPfX0BXH/pZTHcF588w/7ugcbjyNggXnrpmuaohw8fCdSoVdmEqkoi+6P3PkQs7lOontnaxZe/fBl2J4GgpjwJz8/Po5ivYXklhZ2tNBx2L+qUzZoZiNhV02NoYAw2KzeuPYVmZbMnqDcLiJEFamJvjPNhV8CgyWyRlJgAItnj46OTCiZk085qt6ixwbmBDR6ymiemRjTeZyZm9JyR3U3/0unZSYWO0c+W1318goxw4xmj1Jb+i/SFPjxMYm5mBouLS9ja2oHPHxYj3On24ktf+hIeP1kS459zvz9Ibz4rsvm8APylJ4/UyKS9yMFBUuMkkRiQbH5oeFhewWRV3rt7F6FwRA2Ms8YknzEeS6tTFwBMcIVNHF4Qgr7Xr7+i9fT58iry+Rx+41/9Jn7wg+8L3O20Okq9/vCjjzTmNtY3xMwVWNczrg89Tq9evWY0O09OBCIz8Erf2WyqMUSZ+MLsvL5/fW0Dk5Pj6OsfEIOazxHBXjb+vvOdb2s9i8UiGB8ZM+acZ0/lbe33eAVesOm4kzzAd777N/jSO1/Gbioly5z7Dz9BKBLFufmLcDo8+OiDuygXG7L4sNndqHW7qjFoY8M1Rd6kTLu3OeEJRTB17gK2d5Mw2ezyh83wOT08NFKE5LQqk1M4fF6peexWM0ydJrLpE7RqdVg9XtLkdT/9sX4E4n3whaJw+YKqeTo91imnzvWs3yy2U2DVKtYdX6yv6FnP+ZAAFuf6DBtg+awYifK1ttpQb9Z0/RkmxuaqQkQ/Q21TnfKpFcBPA6uyHjit987A2DPG6k8a8gRfDXar2LRkq5ppTUAg1ai3zliqZOO26bVpsxuemw6nzovfQ+Y0x1GvUUOnUkI1c4RmvQKXwyoJONfmaNiN+XNj2NlcRiG9j1evXZQFQJ1WEGagmDoWuNfomHD/yRLee/8DrK6todbqolxvqqoNR+Nia3dNZtlxsH4ZGhnA3OyMFBt7u9vYW1uH02pHs1hVGKqpDbFaeV+9gRAq7SZKzRpMNit6FjMK+RwTuNTcpe3DIJuhfo5Hzml7uHB+ATNTk2gz8Z01oNOO3/yvfg0+WiH53ei0a8hl2MQ/UZjW8saWmPqJvgjsPK9cCtl0Er1uHU67icIkBRMWKzU8XlrD3U+eYmuvhkqdow+wdIXryzuaTZ4u6JlrUogbPU1ppbO5viYLppuvvYz1tWfY3d7BlavnFXpKUHJvN4nbt+8aTOdT4JyNF7I033zzpvxg33vvNppNYGraqG/OnVtAp13H/fsPMDoaFWjNtY6kAaoFEgMJjYej1BEKpTw6ba5XUYSCIbFQWXuRsV+rFdFt0dpqBX6fX3XRq6/dUH3eaTaxsbGtPYLT6UEuk9P9bDU7qp25rrucFnn8cn+QTOUV+Go2szHUD6/PCZfHgVhfWJYZrLdaNSOfoZgvq3nn9AUxMjwm4gHX1rWVVdVO/fE+zM7O4OMPf4wrVy8YFjqmJlqdqmp7gucMu2MD3GoxI53OwOcNqebiHFqt0DbArfBNBiMOJAY0JzP/gI0g2WB1uzg4pOIGcFhD6LTtRkiXDYj2Ux1Gf/MODvZzKJds+NF7T/BX3/k+hoZfWAH8U+CPLxpA/FX/vM97rb7o83jBWP28V/5X530vgNUv6F68AFZ/9YHVn423OpNmfS5gVXZapyDq5wRWNcGeWgGwSFcAAmUtZKzaWEhYtP9odzuosKLjhoBJ92QAWB3w0GSfDNZKHSGXF2MDQ7C2eijn87AynZ6MzmLNSEynd6fNKvBQXlD1mnyJuHkQe/KErEuHNiEs3FiUG1YB9EVrw+OyMRhZzCIa4xM04nu5yaQUk4U9O8X8fMqV6YPHDjj93fgzBmAQjGBhxO+jlPCDDz74NAyB4InhR2ok1xIg5fFyM0HmpsdhHDc3HHwR/GHYEt9vbPiMDQdBXXXrzUz3NhJ0dVsYNtXroknZv8UiqRmBy1a9iVAwiho92rwerCyvKUjkwoVLuHP3jkKABPJ26HPolYw7HPGLVcb7R+N/bqIJQklqTW82MVgMRorCMUCA81SqZTLCrvj7lC+1ul1k6WdG+WqN1gIWAVkMEDG8Sd0qkBmAxHACAnpr68sCvMhau3L5IrK5E0lOfQEfmlUeC5NVe6cbeCOxnh5htHiglHtnd0+eVleuXBEAx/sc8PKc6E3LY60blgy9HpL7+5iZnRXDqdZoolotod1rGT6clLxbjc1RNJqQR2EiMYSHDx8gGGCA0jg8bosA+2i4TxJtyudPGLol+VpT140ydzIPyOTkNaTEmc8CN69kIJSLBQGDffG4pLIECCkfJsD5fGXNCNoi4+okja++8+XPMFZdsgLgJpT3hUDE8+VlFdxsLpANQyknx1Fy/xDRWFSWBXyxjcFxxOOhfDIaCaJRrcKqsWUEb/E+cmyToREJhQVqiLXc4TjoCNggo65nNmNzj4DYoK4/N0cEQbhpoXSSrFf+LjfoBEgePHwoFhoZdktLiwLryIwkWzESDePihQsCB3keYkGpSdKUdG+TLLsgmaMGQ6vLVBYAmewJGk2GYmSUCP7gwQMB2K+99jpu3fpYYBAldgzlIijD55HzBp9Zq80ioJWhI69cfwWlchX98YQ8cMk05VwSj8UVHuF02ZA82BYQnRiI6/dm52aRK1WRYziPy6vNVYeJ4SYrPnnwWNfqpevXBLh4PXb0JyLIZtJg3pfH4zQYZCa7pPMMuiBQlMtlkMtl4XQ7BLiSbcxxXylX5T3J54P3XHJxqxPVquGnzPmE142hHhsbawJD6dnHsW7MVzGkDg8VwMRH9+qV8wK8Cbasrq8J7OKYfPZ8Rc0b3ieCywTKR0YGxLJdXT2W9Hh62iNmVavZxf7uCXzeCFbWlvX3ySmmsGdxmCwhGIJCP4rFrjZ/N9+YRiQcRbVexvbWNsKhGDa3MmLRDvb3ywuVquofvHsfs+dCGBxI4P6DJczMDuPCwiWBl8+WCNQVUSxWBdC6PHYdC8H8Dz/4WI0TJnwzWZvndHJ8jOs3rmN/bwtT00NGKnOngnqrKOb49MQUbBY/vve9O3j69EAMc5vdCpsLiMWDYph3uxakj0oCVhukdZk7slqIxAjW9aPabMqHl80sgqK877ThqJQN/0Q2j7jWEMTnM5JJn2hM8hmUj+3REfpiHHe0jykrgGdicly2KRwLnFPY1OH6JPxJ82wNtRrBJLueVa6zdodLKBrZzQxj5BpGqxQyxeivywbD1s6WwA8CFPFYBF1axlTK2NjcwNDgMM5fWNBzUixWcOvjj7Cxuan5hAFbI0MjatL86Mc/1txEthXZzGRwMfiqP9EvKxR+7/T0rJ45WtBwnOcLJQVwEeA9OjyUDPwweYCx8QmBKfJ/LhksXzLbBwYH8XRpSWunoThgo8wjoIdAKptYfLbPzcxqfmQzknMwLV06tNrI5QW+LS89lV+4PMNrNalUyJTjeI6Fwzrno6M0QtEYbj24DwfVJcEw/sOf/Akq9Hj0eOVhyHmeLPHt9V1EYgm0GkywN6Mra5SyAqlqpSJMTKXvAvZQGKFoHGPT5/B0eUWBcZx3yvksUCUAq8Ue1kBUn0XAmw8JG230Xq2XS8Z7iPDRy9TlgTccQzCWgD8Why/IIEcPbA63wVg99Trl2GfxQHDnjEHKcsxhs6hBQ6UDG5ecG6hQiARDmos4hsi+Zy3B+ozFxS8CVjm/E2A2zE2Ik7JBbDBXBZJ2DT/gnwVWz9itAlZNtFCgA6wRriVg1WgJoW0C7A4yKM3y5xRNk/6WLreaxqZOG9XMMUzNGrJHhyjlM+g0izg5SiKfZdBkCxGfC6PDESxMjiHgsMBLH3iHHeWjI+xu7WL3MI2VtQ0cprPIFosw22nv5EGjZ8LI+AQOjtLIl0ry0PcF/JgYH0e5UhKLent3SxL0WCSCiM/w/T/YPUApn1cz+PD4GOVWHdliHvOXzsPhdanOGBsbxSjDOMMBrD97hmalrLnf53YjRA/yVhPmbg/RUBAvX38J/fEwGqUymrUqjg53RWag/VWpXkWXNkp2qj9cCPvdMHfqOEmTVX0gZj3HZaPVw3byGE+ermN1O4tiDbAw/MhkR5eMaaqxaO8EMxrtNgYTw8gVi1obpJ7hfBKm570dVksPVy+dx+TUuJoWa6ubuH3nnpq4lSp9Y/ukOKKiaXA4gdGRYWzvbOozWP8RqOTY45q0tXkEpxsYHYmiQpuubB1BrxlTczOal7umHnY3t7Gxs4VSvorR8SE1Q/YP2AjNY3Aogf5oEAfJXVk9zc5OY2Z2CvV6FbFoUHMu1TNs5gXoY+/16Tjpt8oXaxOakjFY7OgwiydLz1FttBHv71P9xMb91OwExsZH4fe5pQQ7OT4ROzUcDAvs/+DDO2rIcg5gXURvVa7X8WhM+w4y1LkmEsAl4El1mdNthdNuQbVeFUmi2mhoPeT8HPBHVEsJILXYsLllXLtrL13T9dve3tQ8yEYyG/QOuxnVSgN2axiNGnCQoj2QCaG4V1YftHPIntRRzNuw+GQHf/gHf46BwbHPtft/wVj9+ZfpiwYQf9U/73MNlk8tZ3763f8Um9QXwOrnvfK/Ou97Aax+QffiBbD6zwOsXvpXb+J//D/+Z9iiPrTMBluMsnACkCw+5Uklf6p/aAXw2Ylaaaw/x9D7bMIjw+bT189jrJ4Cq2dsVb73zGNVfz5Loz0FQs5A3LPwKkpyCdSIyGG2wGkzPLko3ydQwy4+mQBMWLX1ehiKxVA4PobLZEXU60V/MIJutY7iSQ5+pxfNeh21Iv3hAmINGDIyskCNgCUeGxlShwfH8mZjsUoQkUw+MuQEana72uyx6Pd47WJPFgqGfJ3J4YtPFsVc46aWqc70IOVGVB5y0YjCq+Tf2aAcsikgl5tIbiSymRw2N7fEquP3ckPHa3dWpBJwJvBDxicBSPqpsciUnN/MABjKTBksZNPGulgq6H1k2Mrfqd3SsRN84/tYIDMMh4UdWUi0HmCn29TjdSertSr26Obapoo4enlmM1lcvXwZx+m0fL/oo6jNlcMuL0nDg7SlzyegpI1xrqTj5MaGm3qeD1mP3PhSZkkQgd+1u8tU85Kk3Azn4fAkwEoZfOdU0kwmLsFegkX02eP3MrSlUilK3jQywgI6oVClgM8v6SxZpWSlFQs5bbwJihBkSwwMynOWzFAeCzf43IRzPPDltNnEjCWLk6A5pfRkUHFsECwlWE7DMibrptIp+TnOX7woWW0gGNGmmmDK3/7H78Hrc+Ola5e0OYqE/UaSfb2NWtVg9fEzOTZ2d/fl80UrCBbBZ+FMBM95/wxPWYLrXTGmCBBX6w39m9cf1Oc8WXqmzReBWSavz8/NqLAmc4JgG6XZoWhE/luFUlHANTczlVJZBTrvFdmxBHU47hXMQSA4Su9Rs5jEfCjJlmDwETfTbDpos2G2ijFs4bVzOMQcpR0AP5eyZnq1kuHEkJc79+9jamZWY4+gMccEgUR+By0jKP3m8VK6tra+hosXL0nGf/vWbT1P588viAXKxHIylHlvOR+QlUcQhQAP5ygC8Bwv9MQlIzRI64ajI216yBzi80i2x5PHj+XXSDn14ACvv1sgOz1T6f9LQIb3Y3pqVk2ODz98H7/+G7+BRrUuCaDXG8StW3fw+muvgQEJ5+ZmMDBAn9g13L33MaamxjAzO4lKmanocVSaHaxt7uDc7AJSB4an7fTUDD748ceCB95443WxnGPxMI7T+4jIY9SKSjmvIKtykezKGtLpYyPZvlHH1772VQUC8fnlWCZoSJDz8aMNlMvAxKT3tJFwjEbThLFJv6TP09PT2N/fk0XGzPS0wGOHi6zggNg1BDwZisHmAgE/+rkxcIRhTdeuXsTc7Dz++q//IwYHBjA9MyNg68mTLdx4eUZs049vf4BOq435hSksnF/A/XuPcJDMo1iowWknANWS/Hxx6QmqlTws6l/1wEdsaMCHmblpeReT3f/40SISfWPIF5oo5CsoFLOYnZ2A1+/Cg4e35R/HhlcoGMHLN25gdzeJ589WUShWYTZZFToiMK8/JsuDO3fuoVoFJqaCujZMlU4fn+DcvAEUUm5PPz0yhitVel+34HTaYQH9Yo+w+GQXBwcNBV4RqKedid0FnGSAmWkvTF0HTjJ51MptBpRjIGHB6PgYQtFB7O0fYGN983T9aOo55bg3SSzcky8pnwuyqcdGxmWfwI0xnzk2VmxkKtqd8iTla2x8DLOzs2pQfPTxh7h44TwCQUOlQAsGhpqRIUmAkT/js0O2LM+XPoH0fKblCzfnXFNoaUAWP+cXWo0QMKM/JcNwyFiNRyNikJI5Ke9jNdeAP/zDP9SzMjk5hYHEIIqlIi5cOC+bC85l6xsbagCQCU12MNfCaqUmMEc+wydpAXy0tqHZx8rKquYQNje4JtLzdCgxgKfPnmFoYFDWL1yTCfjxOzmH89wIWHAt4fy2s7MrAJfzEa0/CL4bQYsMNCwiEA4jV8jruSG7nix/NS0qJST6YpibnpKnKNdrgiBXLt9AuVpH8jiF9e0tpLIn2D44hIlrBkMbK3XcuPk21lc21cRg84RJnRaTDfUS07cdOic2hMhE44Jn9XhgsjuQGB4Va7XVMalhZ6dXZauBRqWIVqUIry8Ii8uHQqEsb2c3ATKvR0zF48MDVAjUUgJfq8M3NoZgPAGXLwynP0DvIkTifZL8c75WHSdWHQOlLGrAUrVAdRD9yNkQtJutcDitKBaKCpBkEycSCMqP3OV2oU7TZZPZ8Fc1urmyQjprpCoKi2Gkn9k7sImk12n99xNVk+E7z/Fz9lLNyRrz1DKATXGzzYRml40Ko07twCTPS64tZlq60IvU6ZBtCEFEWkvQgkmsVQb3VHI4oUdwKQ+0akindtBrVhD02eD1mNBpFOCwdNGtVeCxdHFhYhzl1Ake3rkFc6uDg50UkgeHKFabsHm86Jgd6FgccPAZ8kaQK1eQSh7AG4trPRofn8Di4iNdk4OjFFDJs0uGkC+A3Moa2DVbuHRF13w3uYta9hjhiRH8r//7/6KmyHH6AFOTEzDRe9UC3P3wfc1fC7PnFFi3tbmJUq6EXrMl1iMDXLOZDCz0liWwzLqsUMD+7g4Wny/BHfAj1hfB2Fg/okGP2JvNWgFuh1XzPpt2K2s7uP9kGcubx8hXgUDID5c3qKal02TBQfJADHqOo1abPsJBVTbCvgAACqVJREFUNT5Y53GeOjzYV5N6bGwE77z9BgaGEnj/vR/i/t0HSB0WpZJgk5J1IBUay8sb8PvseOn6dXl/Ly0u4cLFCwqve/ToIdxep7xU19Y2EQy6MTs3g2dLz5HONPDWl64quJKE7seLj7C9VQaHO/cPHJNOhwEkG2GaZjTLLcQiYdidVoyPjSAUpoKrjZHhKHw+B2zOLtwuOzKZA4XZkaDQH4/KS9jrC6OWp9LhGdCzwu704vad+3B5vap7SuUirrx0EYMDfdja2YDXzcY1g3DdyKXzskA6yRRx7dpLulZ+XxD7O7tq8sSiYUn2PS47QmG/egJ7+xsKV4tEArqeB6kk3C4nTDYL6rWG5nKGTbHWJ2OVvu17+/vyYleTvtHEweG+3kf7nGz2SKG1bLR2mvSHbmtdpD1UBzX5n5tMNqBL33MTvve3t/DHf/Qd9PWN/9K7/9/5nd9ReNvNmzd/6c/4bHjVL/shrM3+4A/+4B+EV/2yn/fi9/7pV+CLBohfAKv/9Hvyn/oTXgCrX9AVfwGs/vMCq9aIF23qdfSiV6kiEozu/ucAVg326D8c7p92kk7Tvs+K47OIgk+L4X8isEpPItXo3GaaLXDQ0PTUU5UFNAM8CCbGg0H4nQ64zGZUjk+QCEQQ8wfgszpQL5WRT2fhpLdShYzHKoK+oPyq7ExS7vAzqgL2yMbhJpN/phzTaTPkRQSaGLrCDQd9xCilpRSb5AxKwwmSEnAl45Eegfw7wcPLly8JlCKjg5Jup5uWA4YUh++htJ0ABhmhlM5zA02Ad3p6BhMTk6jVytpc8HfOGKsEpShXNFiBbdhMZm14zpiEDNyRvYHToU0+N4k8RkOC39SGnGxPbrxrp2w9biD7+wcENJJ9QFZUJpMXi0oJ3D1gZHBIbDwyWmcmp2Fz2qUDI5jJotcX8Ch4xOWhpL+LXCELj8slxkghl5dcjz+nnIrvY/gMrzsloAoYYApxl515BmLYNU5V9HXoE+sVCE6wj95Z9JIicM1rIs9an1dAMgEQBtsQKONGgqxBghQE/Pgiy5cbfzJQJYmykIVsSBzJLqbnnoKA0BNr1OVwngaZ0B6CzFaXAFaCy0zT9geiOMkcK7SK0mcmUE9MT6FSqsHp8cHj8gs4uX37jgIExkYHFSAwNBA3GLDRfhwfZcS2o9SdkkGOE4Mdy4AqQ3rJnxEg5/Vgcc+xxX+zma2Gf261ZrB9rDYsP38uv8tz587J35NBUyNDCUkhKdslKJbLnOi+8B4USiUj/I2b2G5X15B/J0hCoJ/POkFHsmLo30kAkxtTCki5ISJoTdYKZb+UA/K6ko3EcDX+jMA4Nw5sLnCjTRCVTRGyoR8+eYL5hQtio/FeEewhYEIp7plP8MjwiD7j6dOnYpQReCKzlMd4842bn4K2BFXolSoPVocdkXBMYDo3d+//6CM9WwQh+/r6sba2oXtJ5lkwFBBQT+sEMmguXpyXtP7ChQtqqJBV/Rd/+ZdKIR8YGNIY1Hn4vdje2cDc3Cwy6byY5laLAzPTs/J7e/zoERbm57ShZNL83v4WOu2GgsRmz02pKVFtdFAisz4Yxa1btzE9Po2RkXH82Z/+uYC/hYV55PMner65EWJy9fBoQlJgggTFfEMbXDZWKFmkby7HL4Er2oWQeXfn7m0cHh5r/J3NA5x3uJENxRz48ttfEueLoNnjR090b+l/ymAvsqHJNiaTeHhoUOwXyjrZ2Ll16x52dwwg7u233xbb/S//4q80DgnM0g92L5nHK68s6Hm7des54v3AGzdfl0SeUvY7tx+hUevh8CCPWDSOwYER7OzQdiQDt8eMQNCGyelBjI0NwGazoNUgxGbD9lYKh4cM0LJgY2NPIVKzcxP4+OPbOEwBly97de04nxEoNptsOEnndR7ZTAGlSgujI4MYHR7DfnIHq6t7Yt9fuuLH/Pw0Dg+SYpeRUcrjpEUJQ0l8Pg82N9c15kZHh2VJs71zgIcP0grHCgSNTffs/ChKlQwyubTY0aVCQ+dHOXe1VtTGnT7JP/7wIZKHJ/C4vALYCKAlD3KIx9zIZKoIBpyyvuAG+dLFy1oHeI//+rvfx/hov9Lryagik5dzA9d1NiLYPHj2bFFsrxs3XtIzR+yM69PU5KSaPGy4kNXEACcy+wg403eYzz39cakO2N3dU6OBzZCV5RVdvyDDCu02RMMRzE1NYmN9FX3xflmJEHBk2Bs/Z2npKS6cPy+rEgZ3LTCY0GpRQ4n+qGTYUj0xNTWhtYys8f6+BELhsJipZNFz/mCDbjeZVOOR4L8sMNIZzUkXF87j+bPn8Af8sjAoFIuIRCOyV+EczWec/s9Ws9kISIzHtQ5wvSNQXMinNZapuuB8TbuM6XPziIQiyBcLWi8o32VQVcDNea2LdquOarkikHZ8bA6lWk1Ntb2jQ6xsbyJFuTgtWcxWdHpkA8axvbEDtK2wujww9cwCw5uNjhLlaeXANYVN0+7/09659LZRRmH4scfjy/iSxLFrt0maxlGSNlxaSqUiJAQ/w7BA/DckRJdICAmxYAkRzU29Jk3jRokbO7Hj24zHnvHE1TkG0RUrlhnJS48l6/vOd773Pec54xCxZJKxEWFW9uu1ecKmqRiT8aWP33cYDR1GjkNmZgYzmVVWqxkCS8Stsc+l5/GmckDQsyESJZrNU1peJSxD6GIW0cQUAvpIT83ouSqmWkg+GMrmljZ+2cvahWDIEJwRmVSaSEh0vzC9bpfNx39Re3tCIZujeP06VsrSfEq+r+0y8oQnGKB/O1Qgoize96RV6WBRVXWSB/+XsKr6q4ip/1S1GmFtVRcxTwsANJ8NKQJAzkEjGiUkSBqZFG+amu8KazuRTEyMNAMGvRadizMy8SiFbAa7VadRO8S1m3hui1q1Qr/b4P76bT7/9BMubZvff/6FnY0Npq0U3WZHK5YDDBLTOdruCHfgkykuMLe0zMHRWzzHIZLOkJmZ1gl8YhzLWSUq8wcP7uogP38wZNjqaCVjblYGoTocH+wh6umdj9f59rtviETGnBy/Yb6YI5uZIpUw6bXrtM7q2rGztFiiVq3juUN2NncoLd7iRqGI0+2puHv6t9kvsUsMmWw+x83SIqdnx4RDI1ZKCxRyKdx+V6tek1aaJ8/22Np+yn7lgkEAbgD+OISVnlam59Du4QlwWzu4Aqx0Sk1XPxDslORhcfb2Xyqz9MuvvqBYmOXVq312d7eUS4ofpXpSn+SzcUMxCdvbW2p6fPbwIYeVIzptGc4YUCjkefHymTLC5Xw+fF3R9Vn+usyjHx/p75fLZTVgNx9v6bBEiRmS18lzft7Biptq2IpZJqaHZaZ1bbuDHufNJitrc/TdC+bmctxYmOXe3TWCyz6202B1RcylPkPPUXMlTIzD1w38oamYj5NqjWa7MzF85hf0natrJe0YEOPTHfaV5f3h+kccH1X5848NllfX9U4h53KtXlPW7tLSTV48f66zFR7cv0c8YZBOSfdBQ5nU0gkxDkbsPNnV2QESDzttW1FAgta6li8qvkrye8mFxGSTO4hUosqdQ+NdMknPFsxRlJEng39jjIOY7hvJ5y46dTUmF2+VkNBUP/X47dcNfvj+J/L5K2H1f5I/rl7z3j9wJaxeLYd3zyTgN+ptxgQAAAAASUVORK5CYII="/>
          <p:cNvSpPr>
            <a:spLocks noChangeAspect="1" noChangeArrowheads="1"/>
          </p:cNvSpPr>
          <p:nvPr/>
        </p:nvSpPr>
        <p:spPr bwMode="auto">
          <a:xfrm>
            <a:off x="6640513"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4" name="Group 3"/>
          <p:cNvGrpSpPr/>
          <p:nvPr/>
        </p:nvGrpSpPr>
        <p:grpSpPr>
          <a:xfrm>
            <a:off x="-357812" y="724910"/>
            <a:ext cx="7374836" cy="7607647"/>
            <a:chOff x="-516836" y="1536353"/>
            <a:chExt cx="7374836" cy="7607647"/>
          </a:xfrm>
        </p:grpSpPr>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6164" r="20657"/>
            <a:stretch/>
          </p:blipFill>
          <p:spPr bwMode="auto">
            <a:xfrm>
              <a:off x="-516835" y="3948113"/>
              <a:ext cx="7374835" cy="519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7057" r="19764"/>
            <a:stretch/>
          </p:blipFill>
          <p:spPr bwMode="auto">
            <a:xfrm>
              <a:off x="-516836" y="1536353"/>
              <a:ext cx="7374835" cy="519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5092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085" y="1961147"/>
            <a:ext cx="6531964" cy="5211934"/>
            <a:chOff x="-4176" y="281031"/>
            <a:chExt cx="6852019" cy="4504922"/>
          </a:xfrm>
        </p:grpSpPr>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7517" r="2553"/>
            <a:stretch/>
          </p:blipFill>
          <p:spPr bwMode="auto">
            <a:xfrm>
              <a:off x="-4176" y="281031"/>
              <a:ext cx="6852019" cy="4504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77269" y="3822970"/>
              <a:ext cx="1731523" cy="476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TextBox 4"/>
            <p:cNvSpPr txBox="1"/>
            <p:nvPr/>
          </p:nvSpPr>
          <p:spPr>
            <a:xfrm>
              <a:off x="-4176" y="1887161"/>
              <a:ext cx="1139022" cy="651096"/>
            </a:xfrm>
            <a:prstGeom prst="rect">
              <a:avLst/>
            </a:prstGeom>
            <a:solidFill>
              <a:schemeClr val="bg1"/>
            </a:solidFill>
            <a:ln>
              <a:solidFill>
                <a:schemeClr val="bg1"/>
              </a:solidFill>
            </a:ln>
          </p:spPr>
          <p:txBody>
            <a:bodyPr wrap="square" rtlCol="1">
              <a:spAutoFit/>
            </a:bodyPr>
            <a:lstStyle/>
            <a:p>
              <a:pPr algn="ctr"/>
              <a:r>
                <a:rPr lang="he-IL" dirty="0"/>
                <a:t>רכסי הכורכר</a:t>
              </a:r>
            </a:p>
          </p:txBody>
        </p:sp>
        <p:sp>
          <p:nvSpPr>
            <p:cNvPr id="6" name="TextBox 5"/>
            <p:cNvSpPr txBox="1"/>
            <p:nvPr/>
          </p:nvSpPr>
          <p:spPr>
            <a:xfrm>
              <a:off x="1134846" y="1363602"/>
              <a:ext cx="1235411" cy="930137"/>
            </a:xfrm>
            <a:prstGeom prst="rect">
              <a:avLst/>
            </a:prstGeom>
            <a:solidFill>
              <a:schemeClr val="bg1"/>
            </a:solidFill>
            <a:ln>
              <a:solidFill>
                <a:schemeClr val="bg1"/>
              </a:solidFill>
            </a:ln>
          </p:spPr>
          <p:txBody>
            <a:bodyPr wrap="square" rtlCol="1">
              <a:spAutoFit/>
            </a:bodyPr>
            <a:lstStyle/>
            <a:p>
              <a:pPr algn="ctr"/>
              <a:r>
                <a:rPr lang="he-IL" dirty="0"/>
                <a:t>"אבוס" עמק בין רכסי כורכר</a:t>
              </a:r>
            </a:p>
          </p:txBody>
        </p:sp>
        <p:sp>
          <p:nvSpPr>
            <p:cNvPr id="7" name="TextBox 6"/>
            <p:cNvSpPr txBox="1"/>
            <p:nvPr/>
          </p:nvSpPr>
          <p:spPr>
            <a:xfrm>
              <a:off x="2128055" y="805011"/>
              <a:ext cx="1235411" cy="930137"/>
            </a:xfrm>
            <a:prstGeom prst="rect">
              <a:avLst/>
            </a:prstGeom>
            <a:solidFill>
              <a:schemeClr val="bg1"/>
            </a:solidFill>
            <a:ln>
              <a:solidFill>
                <a:schemeClr val="bg1"/>
              </a:solidFill>
            </a:ln>
          </p:spPr>
          <p:txBody>
            <a:bodyPr wrap="square" rtlCol="1">
              <a:spAutoFit/>
            </a:bodyPr>
            <a:lstStyle/>
            <a:p>
              <a:pPr algn="ctr"/>
              <a:r>
                <a:rPr lang="he-IL" dirty="0"/>
                <a:t>"אבוס" עמק בין רכסי כורכר</a:t>
              </a:r>
            </a:p>
          </p:txBody>
        </p:sp>
        <p:sp>
          <p:nvSpPr>
            <p:cNvPr id="8" name="Rectangle 7"/>
            <p:cNvSpPr/>
            <p:nvPr/>
          </p:nvSpPr>
          <p:spPr>
            <a:xfrm>
              <a:off x="2370256" y="1692613"/>
              <a:ext cx="680936" cy="194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9" name="Rectangle 8"/>
            <p:cNvSpPr/>
            <p:nvPr/>
          </p:nvSpPr>
          <p:spPr>
            <a:xfrm>
              <a:off x="1037566" y="2343558"/>
              <a:ext cx="359924" cy="481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10" name="Straight Arrow Connector 9"/>
            <p:cNvCxnSpPr/>
            <p:nvPr/>
          </p:nvCxnSpPr>
          <p:spPr>
            <a:xfrm>
              <a:off x="934548" y="2504365"/>
              <a:ext cx="462942" cy="2291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19882" y="1960366"/>
              <a:ext cx="102480" cy="482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2" name="Rectangle 11"/>
            <p:cNvSpPr/>
            <p:nvPr/>
          </p:nvSpPr>
          <p:spPr>
            <a:xfrm>
              <a:off x="1913056" y="2286932"/>
              <a:ext cx="116731" cy="273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13" name="Straight Arrow Connector 12"/>
            <p:cNvCxnSpPr/>
            <p:nvPr/>
          </p:nvCxnSpPr>
          <p:spPr>
            <a:xfrm flipH="1">
              <a:off x="2686407" y="1780153"/>
              <a:ext cx="24317" cy="5147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2" idx="2"/>
            </p:cNvCxnSpPr>
            <p:nvPr/>
          </p:nvCxnSpPr>
          <p:spPr>
            <a:xfrm>
              <a:off x="1913056" y="2294918"/>
              <a:ext cx="58366" cy="2655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0560320">
              <a:off x="2519103" y="3402884"/>
              <a:ext cx="1235411" cy="372055"/>
            </a:xfrm>
            <a:prstGeom prst="rect">
              <a:avLst/>
            </a:prstGeom>
            <a:solidFill>
              <a:schemeClr val="bg1">
                <a:lumMod val="85000"/>
              </a:schemeClr>
            </a:solidFill>
            <a:ln>
              <a:noFill/>
            </a:ln>
          </p:spPr>
          <p:txBody>
            <a:bodyPr wrap="square" rtlCol="1">
              <a:spAutoFit/>
            </a:bodyPr>
            <a:lstStyle/>
            <a:p>
              <a:pPr algn="ctr"/>
              <a:r>
                <a:rPr lang="he-IL" dirty="0"/>
                <a:t>רכסי כורכר</a:t>
              </a:r>
            </a:p>
          </p:txBody>
        </p:sp>
        <p:sp>
          <p:nvSpPr>
            <p:cNvPr id="16" name="TextBox 15"/>
            <p:cNvSpPr txBox="1"/>
            <p:nvPr/>
          </p:nvSpPr>
          <p:spPr>
            <a:xfrm rot="20560320">
              <a:off x="3657286" y="2710510"/>
              <a:ext cx="1608044" cy="651096"/>
            </a:xfrm>
            <a:prstGeom prst="rect">
              <a:avLst/>
            </a:prstGeom>
            <a:solidFill>
              <a:schemeClr val="bg1">
                <a:lumMod val="85000"/>
              </a:schemeClr>
            </a:solidFill>
            <a:ln>
              <a:noFill/>
            </a:ln>
          </p:spPr>
          <p:txBody>
            <a:bodyPr wrap="square" rtlCol="1">
              <a:spAutoFit/>
            </a:bodyPr>
            <a:lstStyle/>
            <a:p>
              <a:pPr algn="ctr"/>
              <a:r>
                <a:rPr lang="he-IL" dirty="0"/>
                <a:t>גבעות החול האדום</a:t>
              </a:r>
            </a:p>
          </p:txBody>
        </p:sp>
        <p:sp>
          <p:nvSpPr>
            <p:cNvPr id="17" name="TextBox 16"/>
            <p:cNvSpPr txBox="1"/>
            <p:nvPr/>
          </p:nvSpPr>
          <p:spPr>
            <a:xfrm rot="20560320">
              <a:off x="5275728" y="2379812"/>
              <a:ext cx="1235411" cy="499949"/>
            </a:xfrm>
            <a:prstGeom prst="rect">
              <a:avLst/>
            </a:prstGeom>
            <a:solidFill>
              <a:schemeClr val="bg1">
                <a:lumMod val="85000"/>
              </a:schemeClr>
            </a:solidFill>
            <a:ln>
              <a:noFill/>
            </a:ln>
          </p:spPr>
          <p:txBody>
            <a:bodyPr wrap="square" rtlCol="1">
              <a:spAutoFit/>
            </a:bodyPr>
            <a:lstStyle/>
            <a:p>
              <a:pPr algn="ctr"/>
              <a:r>
                <a:rPr lang="he-IL" dirty="0"/>
                <a:t>המרזבה</a:t>
              </a:r>
            </a:p>
            <a:p>
              <a:pPr algn="ctr"/>
              <a:endParaRPr lang="he-IL" sz="825" dirty="0"/>
            </a:p>
          </p:txBody>
        </p:sp>
      </p:grpSp>
      <p:sp>
        <p:nvSpPr>
          <p:cNvPr id="18" name="TextBox 17"/>
          <p:cNvSpPr txBox="1"/>
          <p:nvPr/>
        </p:nvSpPr>
        <p:spPr>
          <a:xfrm>
            <a:off x="613611" y="898200"/>
            <a:ext cx="5810645" cy="553998"/>
          </a:xfrm>
          <a:prstGeom prst="rect">
            <a:avLst/>
          </a:prstGeom>
          <a:noFill/>
        </p:spPr>
        <p:txBody>
          <a:bodyPr wrap="square" rtlCol="1">
            <a:spAutoFit/>
          </a:bodyPr>
          <a:lstStyle/>
          <a:p>
            <a:pPr algn="ctr"/>
            <a:r>
              <a:rPr lang="he-IL" sz="3000" b="1" dirty="0">
                <a:solidFill>
                  <a:srgbClr val="002060"/>
                </a:solidFill>
                <a:effectLst>
                  <a:outerShdw blurRad="38100" dist="38100" dir="2700000" algn="tl">
                    <a:srgbClr val="000000">
                      <a:alpha val="43137"/>
                    </a:srgbClr>
                  </a:outerShdw>
                </a:effectLst>
              </a:rPr>
              <a:t>חתך סכמטי לרוחב השרון</a:t>
            </a:r>
          </a:p>
        </p:txBody>
      </p:sp>
    </p:spTree>
    <p:extLst>
      <p:ext uri="{BB962C8B-B14F-4D97-AF65-F5344CB8AC3E}">
        <p14:creationId xmlns:p14="http://schemas.microsoft.com/office/powerpoint/2010/main" val="427530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42" y="336884"/>
            <a:ext cx="4920916" cy="733927"/>
          </a:xfrm>
        </p:spPr>
        <p:txBody>
          <a:bodyPr>
            <a:normAutofit fontScale="90000"/>
          </a:bodyPr>
          <a:lstStyle/>
          <a:p>
            <a:r>
              <a:rPr lang="he-IL" b="1" dirty="0" err="1">
                <a:solidFill>
                  <a:srgbClr val="002060"/>
                </a:solidFill>
                <a:effectLst>
                  <a:outerShdw blurRad="38100" dist="38100" dir="2700000" algn="tl">
                    <a:srgbClr val="000000">
                      <a:alpha val="43137"/>
                    </a:srgbClr>
                  </a:outerShdw>
                </a:effectLst>
              </a:rPr>
              <a:t>סכימה</a:t>
            </a:r>
            <a:r>
              <a:rPr lang="he-IL" b="1" dirty="0">
                <a:solidFill>
                  <a:srgbClr val="002060"/>
                </a:solidFill>
                <a:effectLst>
                  <a:outerShdw blurRad="38100" dist="38100" dir="2700000" algn="tl">
                    <a:srgbClr val="000000">
                      <a:alpha val="43137"/>
                    </a:srgbClr>
                  </a:outerShdw>
                </a:effectLst>
              </a:rPr>
              <a:t> של קמטי יהודה</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649" y="1624263"/>
            <a:ext cx="6394710" cy="6543425"/>
          </a:xfrm>
        </p:spPr>
      </p:pic>
    </p:spTree>
    <p:extLst>
      <p:ext uri="{BB962C8B-B14F-4D97-AF65-F5344CB8AC3E}">
        <p14:creationId xmlns:p14="http://schemas.microsoft.com/office/powerpoint/2010/main" val="4114463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TotalTime>
  <Words>798</Words>
  <Application>Microsoft Office PowerPoint</Application>
  <PresentationFormat>‫הצגה על המסך (4:3)</PresentationFormat>
  <Paragraphs>123</Paragraphs>
  <Slides>29</Slides>
  <Notes>1</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29</vt:i4>
      </vt:variant>
    </vt:vector>
  </HeadingPairs>
  <TitlesOfParts>
    <vt:vector size="33" baseType="lpstr">
      <vt:lpstr>Arial</vt:lpstr>
      <vt:lpstr>Calibri</vt:lpstr>
      <vt:lpstr>Wingdings</vt:lpstr>
      <vt:lpstr>Office Theme</vt:lpstr>
      <vt:lpstr>הכנה קצרה  לסיור יו''ש</vt:lpstr>
      <vt:lpstr>מצגת של PowerPoint‏</vt:lpstr>
      <vt:lpstr>על מהות הגיאוגרפיה לפי נחום סוקולוב [שבט תרל''ח] </vt:lpstr>
      <vt:lpstr>תבליט ופיזיוגרפיה יחידות נוף ראשיות </vt:lpstr>
      <vt:lpstr>תבליט ופיזיוגרפיה יחידות נוף ראשיות </vt:lpstr>
      <vt:lpstr>מצגת של PowerPoint‏</vt:lpstr>
      <vt:lpstr>מצגת של PowerPoint‏</vt:lpstr>
      <vt:lpstr>מצגת של PowerPoint‏</vt:lpstr>
      <vt:lpstr>סכימה של קמטי יהודה</vt:lpstr>
      <vt:lpstr>סכימה של קמטי שמרון</vt:lpstr>
      <vt:lpstr>מצגת של PowerPoint‏</vt:lpstr>
      <vt:lpstr>יחידות המנהל הירדני</vt:lpstr>
      <vt:lpstr>יחידות הממשל הצבאי </vt:lpstr>
      <vt:lpstr>מצגת של PowerPoint‏</vt:lpstr>
      <vt:lpstr>מפת שאול אריאלי</vt:lpstr>
      <vt:lpstr>חלוקה מנהלתית רש''פ</vt:lpstr>
      <vt:lpstr>יישובי השומרונים</vt:lpstr>
      <vt:lpstr>שכם  'מעבר הכרחי' בהר שומרון דגם 'עצם הדג'</vt:lpstr>
      <vt:lpstr>שכם 1970</vt:lpstr>
      <vt:lpstr>שכם 2017</vt:lpstr>
      <vt:lpstr>חברון 1967</vt:lpstr>
      <vt:lpstr>חברון 2017</vt:lpstr>
      <vt:lpstr>מבט ועוד מבט</vt:lpstr>
      <vt:lpstr>הסכם חברון </vt:lpstr>
      <vt:lpstr>תמונת מצב דרום הר חברון</vt:lpstr>
      <vt:lpstr>הוויכוח על ההתנחלויות</vt:lpstr>
      <vt:lpstr>מצגת של PowerPoint‏</vt:lpstr>
      <vt:lpstr>נוף על נוף? contested landscape</vt:lpstr>
      <vt:lpstr>סוגיות לעיבוד סיור יו''ש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dc:creator>
  <cp:lastModifiedBy>yossi ben artzi</cp:lastModifiedBy>
  <cp:revision>27</cp:revision>
  <dcterms:created xsi:type="dcterms:W3CDTF">2018-12-23T09:57:10Z</dcterms:created>
  <dcterms:modified xsi:type="dcterms:W3CDTF">2020-01-15T08:10:37Z</dcterms:modified>
</cp:coreProperties>
</file>